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.xml" ContentType="application/vnd.openxmlformats-officedocument.presentationml.tags+xml"/>
  <Override PartName="/ppt/notesSlides/notesSlide14.xml" ContentType="application/vnd.openxmlformats-officedocument.presentationml.notesSlide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tags/tag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7.xml" ContentType="application/vnd.openxmlformats-officedocument.presentationml.tags+xml"/>
  <Override PartName="/ppt/notesSlides/notesSlide19.xml" ContentType="application/vnd.openxmlformats-officedocument.presentationml.notesSlide+xml"/>
  <Override PartName="/ppt/tags/tag8.xml" ContentType="application/vnd.openxmlformats-officedocument.presentationml.tags+xml"/>
  <Override PartName="/ppt/notesSlides/notesSlide20.xml" ContentType="application/vnd.openxmlformats-officedocument.presentationml.notesSlide+xml"/>
  <Override PartName="/ppt/tags/tag9.xml" ContentType="application/vnd.openxmlformats-officedocument.presentationml.tags+xml"/>
  <Override PartName="/ppt/notesSlides/notesSlide21.xml" ContentType="application/vnd.openxmlformats-officedocument.presentationml.notesSlide+xml"/>
  <Override PartName="/ppt/tags/tag10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04" r:id="rId2"/>
    <p:sldId id="287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5" r:id="rId19"/>
    <p:sldId id="306" r:id="rId20"/>
    <p:sldId id="307" r:id="rId21"/>
    <p:sldId id="308" r:id="rId22"/>
    <p:sldId id="309" r:id="rId23"/>
    <p:sldId id="310" r:id="rId24"/>
    <p:sldId id="288" r:id="rId2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orient="horz" pos="1979" userDrawn="1">
          <p15:clr>
            <a:srgbClr val="A4A3A4"/>
          </p15:clr>
        </p15:guide>
        <p15:guide id="6" pos="24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0101"/>
    <a:srgbClr val="EE001A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700" autoAdjust="0"/>
  </p:normalViewPr>
  <p:slideViewPr>
    <p:cSldViewPr snapToGrid="0">
      <p:cViewPr>
        <p:scale>
          <a:sx n="75" d="100"/>
          <a:sy n="75" d="100"/>
        </p:scale>
        <p:origin x="1050" y="822"/>
      </p:cViewPr>
      <p:guideLst>
        <p:guide orient="horz" pos="2137"/>
        <p:guide pos="3863"/>
        <p:guide pos="551"/>
        <p:guide pos="7106"/>
        <p:guide orient="horz" pos="1979"/>
        <p:guide pos="24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506B4-285F-4669-986C-927100AB211D}" type="datetimeFigureOut">
              <a:rPr lang="zh-CN" altLang="en-US" smtClean="0"/>
              <a:t>2022/7/12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1A107C-8688-430A-846C-E80BC0BABD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9391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7383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8857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3222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907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5707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7009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278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232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6587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818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7404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0509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137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036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143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58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 1 P PT</a:t>
            </a:r>
            <a:r>
              <a:rPr lang="zh-CN" altLang="en-US" dirty="0"/>
              <a:t>模板网   </a:t>
            </a:r>
            <a:r>
              <a:rPr lang="en-US" altLang="zh-CN" dirty="0"/>
              <a:t>www.5 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089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7476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769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506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58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5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107C-8688-430A-846C-E80BC0BABD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176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329100-C968-5803-CD4E-2E66CB3361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C2FFC8E-884A-18E0-ACA8-4AF8FCD160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517"/>
          <a:stretch/>
        </p:blipFill>
        <p:spPr>
          <a:xfrm flipH="1">
            <a:off x="-1" y="-4687"/>
            <a:ext cx="8418313" cy="197907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9DD8948-5D2F-21B3-A33F-3D18D0658D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338712" y="5202079"/>
            <a:ext cx="4853288" cy="165592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microsoft.com/office/2007/relationships/hdphoto" Target="../media/hdphoto1.wdp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1.png"/><Relationship Id="rId10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1.png"/><Relationship Id="rId10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microsoft.com/office/2007/relationships/hdphoto" Target="../media/hdphoto1.wdp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5.pn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microsoft.com/office/2007/relationships/hdphoto" Target="../media/hdphoto1.wdp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1.png"/><Relationship Id="rId10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1.png"/><Relationship Id="rId10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784A49-F9DF-D9CB-C964-D84AE50C2C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914BF31A-5684-6154-8BC7-170A31DD40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517"/>
          <a:stretch/>
        </p:blipFill>
        <p:spPr>
          <a:xfrm flipH="1">
            <a:off x="-1" y="-4687"/>
            <a:ext cx="8418313" cy="1979073"/>
          </a:xfrm>
          <a:prstGeom prst="rect">
            <a:avLst/>
          </a:prstGeom>
        </p:spPr>
      </p:pic>
      <p:pic>
        <p:nvPicPr>
          <p:cNvPr id="135" name="图片 134">
            <a:extLst>
              <a:ext uri="{FF2B5EF4-FFF2-40B4-BE49-F238E27FC236}">
                <a16:creationId xmlns:a16="http://schemas.microsoft.com/office/drawing/2014/main" id="{64D57F5E-D6BC-8999-C414-3A1BA032B2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4950" y="516523"/>
            <a:ext cx="2471897" cy="5096222"/>
          </a:xfrm>
          <a:prstGeom prst="rect">
            <a:avLst/>
          </a:prstGeom>
        </p:spPr>
      </p:pic>
      <p:pic>
        <p:nvPicPr>
          <p:cNvPr id="246" name="图片 245">
            <a:extLst>
              <a:ext uri="{FF2B5EF4-FFF2-40B4-BE49-F238E27FC236}">
                <a16:creationId xmlns:a16="http://schemas.microsoft.com/office/drawing/2014/main" id="{7B654F95-38EE-FAF5-87E4-BDCE7E3E8F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844" y="3410443"/>
            <a:ext cx="2034241" cy="1157413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1945ADE-48C7-0B2A-DCE6-65A8DC85A38F}"/>
              </a:ext>
            </a:extLst>
          </p:cNvPr>
          <p:cNvSpPr/>
          <p:nvPr/>
        </p:nvSpPr>
        <p:spPr>
          <a:xfrm>
            <a:off x="0" y="4122774"/>
            <a:ext cx="10770040" cy="2735227"/>
          </a:xfrm>
          <a:custGeom>
            <a:avLst/>
            <a:gdLst>
              <a:gd name="connsiteX0" fmla="*/ 1330952 w 10770040"/>
              <a:gd name="connsiteY0" fmla="*/ 1362855 h 2735227"/>
              <a:gd name="connsiteX1" fmla="*/ 1330952 w 10770040"/>
              <a:gd name="connsiteY1" fmla="*/ 1375154 h 2735227"/>
              <a:gd name="connsiteX2" fmla="*/ 1333258 w 10770040"/>
              <a:gd name="connsiteY2" fmla="*/ 1375154 h 2735227"/>
              <a:gd name="connsiteX3" fmla="*/ 1333258 w 10770040"/>
              <a:gd name="connsiteY3" fmla="*/ 1362855 h 2735227"/>
              <a:gd name="connsiteX4" fmla="*/ 5343418 w 10770040"/>
              <a:gd name="connsiteY4" fmla="*/ 775590 h 2735227"/>
              <a:gd name="connsiteX5" fmla="*/ 5294223 w 10770040"/>
              <a:gd name="connsiteY5" fmla="*/ 1140709 h 2735227"/>
              <a:gd name="connsiteX6" fmla="*/ 5301909 w 10770040"/>
              <a:gd name="connsiteY6" fmla="*/ 1140709 h 2735227"/>
              <a:gd name="connsiteX7" fmla="*/ 5301909 w 10770040"/>
              <a:gd name="connsiteY7" fmla="*/ 1132254 h 2735227"/>
              <a:gd name="connsiteX8" fmla="*/ 5311902 w 10770040"/>
              <a:gd name="connsiteY8" fmla="*/ 1132254 h 2735227"/>
              <a:gd name="connsiteX9" fmla="*/ 5311902 w 10770040"/>
              <a:gd name="connsiteY9" fmla="*/ 1146858 h 2735227"/>
              <a:gd name="connsiteX10" fmla="*/ 5336500 w 10770040"/>
              <a:gd name="connsiteY10" fmla="*/ 1146858 h 2735227"/>
              <a:gd name="connsiteX11" fmla="*/ 5336500 w 10770040"/>
              <a:gd name="connsiteY11" fmla="*/ 1181448 h 2735227"/>
              <a:gd name="connsiteX12" fmla="*/ 5351873 w 10770040"/>
              <a:gd name="connsiteY12" fmla="*/ 1181448 h 2735227"/>
              <a:gd name="connsiteX13" fmla="*/ 5351873 w 10770040"/>
              <a:gd name="connsiteY13" fmla="*/ 1380534 h 2735227"/>
              <a:gd name="connsiteX14" fmla="*/ 5461024 w 10770040"/>
              <a:gd name="connsiteY14" fmla="*/ 1380534 h 2735227"/>
              <a:gd name="connsiteX15" fmla="*/ 5461024 w 10770040"/>
              <a:gd name="connsiteY15" fmla="*/ 1360549 h 2735227"/>
              <a:gd name="connsiteX16" fmla="*/ 5447188 w 10770040"/>
              <a:gd name="connsiteY16" fmla="*/ 1360549 h 2735227"/>
              <a:gd name="connsiteX17" fmla="*/ 5447188 w 10770040"/>
              <a:gd name="connsiteY17" fmla="*/ 1351324 h 2735227"/>
              <a:gd name="connsiteX18" fmla="*/ 5486391 w 10770040"/>
              <a:gd name="connsiteY18" fmla="*/ 1351324 h 2735227"/>
              <a:gd name="connsiteX19" fmla="*/ 5486391 w 10770040"/>
              <a:gd name="connsiteY19" fmla="*/ 1385146 h 2735227"/>
              <a:gd name="connsiteX20" fmla="*/ 5527130 w 10770040"/>
              <a:gd name="connsiteY20" fmla="*/ 1385146 h 2735227"/>
              <a:gd name="connsiteX21" fmla="*/ 5540198 w 10770040"/>
              <a:gd name="connsiteY21" fmla="*/ 1372848 h 2735227"/>
              <a:gd name="connsiteX22" fmla="*/ 5540198 w 10770040"/>
              <a:gd name="connsiteY22" fmla="*/ 1362086 h 2735227"/>
              <a:gd name="connsiteX23" fmla="*/ 5570944 w 10770040"/>
              <a:gd name="connsiteY23" fmla="*/ 1362086 h 2735227"/>
              <a:gd name="connsiteX24" fmla="*/ 5513294 w 10770040"/>
              <a:gd name="connsiteY24" fmla="*/ 775590 h 2735227"/>
              <a:gd name="connsiteX25" fmla="*/ 7932302 w 10770040"/>
              <a:gd name="connsiteY25" fmla="*/ 514241 h 2735227"/>
              <a:gd name="connsiteX26" fmla="*/ 7843137 w 10770040"/>
              <a:gd name="connsiteY26" fmla="*/ 682581 h 2735227"/>
              <a:gd name="connsiteX27" fmla="*/ 8002252 w 10770040"/>
              <a:gd name="connsiteY27" fmla="*/ 682581 h 2735227"/>
              <a:gd name="connsiteX28" fmla="*/ 7932302 w 10770040"/>
              <a:gd name="connsiteY28" fmla="*/ 514241 h 2735227"/>
              <a:gd name="connsiteX29" fmla="*/ 4434849 w 10770040"/>
              <a:gd name="connsiteY29" fmla="*/ 0 h 2735227"/>
              <a:gd name="connsiteX30" fmla="*/ 4446378 w 10770040"/>
              <a:gd name="connsiteY30" fmla="*/ 0 h 2735227"/>
              <a:gd name="connsiteX31" fmla="*/ 4446378 w 10770040"/>
              <a:gd name="connsiteY31" fmla="*/ 19217 h 2735227"/>
              <a:gd name="connsiteX32" fmla="*/ 4559373 w 10770040"/>
              <a:gd name="connsiteY32" fmla="*/ 19217 h 2735227"/>
              <a:gd name="connsiteX33" fmla="*/ 4559373 w 10770040"/>
              <a:gd name="connsiteY33" fmla="*/ 15374 h 2735227"/>
              <a:gd name="connsiteX34" fmla="*/ 4564753 w 10770040"/>
              <a:gd name="connsiteY34" fmla="*/ 15374 h 2735227"/>
              <a:gd name="connsiteX35" fmla="*/ 4599345 w 10770040"/>
              <a:gd name="connsiteY35" fmla="*/ 27672 h 2735227"/>
              <a:gd name="connsiteX36" fmla="*/ 4639314 w 10770040"/>
              <a:gd name="connsiteY36" fmla="*/ 595721 h 2735227"/>
              <a:gd name="connsiteX37" fmla="*/ 4675441 w 10770040"/>
              <a:gd name="connsiteY37" fmla="*/ 1231412 h 2735227"/>
              <a:gd name="connsiteX38" fmla="*/ 4729249 w 10770040"/>
              <a:gd name="connsiteY38" fmla="*/ 1231412 h 2735227"/>
              <a:gd name="connsiteX39" fmla="*/ 4729249 w 10770040"/>
              <a:gd name="connsiteY39" fmla="*/ 1429729 h 2735227"/>
              <a:gd name="connsiteX40" fmla="*/ 4736936 w 10770040"/>
              <a:gd name="connsiteY40" fmla="*/ 1429729 h 2735227"/>
              <a:gd name="connsiteX41" fmla="*/ 4736936 w 10770040"/>
              <a:gd name="connsiteY41" fmla="*/ 1477387 h 2735227"/>
              <a:gd name="connsiteX42" fmla="*/ 4776906 w 10770040"/>
              <a:gd name="connsiteY42" fmla="*/ 1477387 h 2735227"/>
              <a:gd name="connsiteX43" fmla="*/ 4776906 w 10770040"/>
              <a:gd name="connsiteY43" fmla="*/ 1498910 h 2735227"/>
              <a:gd name="connsiteX44" fmla="*/ 4813803 w 10770040"/>
              <a:gd name="connsiteY44" fmla="*/ 1498910 h 2735227"/>
              <a:gd name="connsiteX45" fmla="*/ 4813803 w 10770040"/>
              <a:gd name="connsiteY45" fmla="*/ 1265234 h 2735227"/>
              <a:gd name="connsiteX46" fmla="*/ 4835325 w 10770040"/>
              <a:gd name="connsiteY46" fmla="*/ 1265234 h 2735227"/>
              <a:gd name="connsiteX47" fmla="*/ 4835325 w 10770040"/>
              <a:gd name="connsiteY47" fmla="*/ 1182217 h 2735227"/>
              <a:gd name="connsiteX48" fmla="*/ 4829946 w 10770040"/>
              <a:gd name="connsiteY48" fmla="*/ 1182217 h 2735227"/>
              <a:gd name="connsiteX49" fmla="*/ 4829946 w 10770040"/>
              <a:gd name="connsiteY49" fmla="*/ 1163769 h 2735227"/>
              <a:gd name="connsiteX50" fmla="*/ 4902200 w 10770040"/>
              <a:gd name="connsiteY50" fmla="*/ 1163769 h 2735227"/>
              <a:gd name="connsiteX51" fmla="*/ 4902200 w 10770040"/>
              <a:gd name="connsiteY51" fmla="*/ 1089208 h 2735227"/>
              <a:gd name="connsiteX52" fmla="*/ 4962926 w 10770040"/>
              <a:gd name="connsiteY52" fmla="*/ 1089208 h 2735227"/>
              <a:gd name="connsiteX53" fmla="*/ 4962926 w 10770040"/>
              <a:gd name="connsiteY53" fmla="*/ 1079215 h 2735227"/>
              <a:gd name="connsiteX54" fmla="*/ 4979068 w 10770040"/>
              <a:gd name="connsiteY54" fmla="*/ 1079215 h 2735227"/>
              <a:gd name="connsiteX55" fmla="*/ 4979068 w 10770040"/>
              <a:gd name="connsiteY55" fmla="*/ 1150702 h 2735227"/>
              <a:gd name="connsiteX56" fmla="*/ 4988292 w 10770040"/>
              <a:gd name="connsiteY56" fmla="*/ 1150702 h 2735227"/>
              <a:gd name="connsiteX57" fmla="*/ 4988292 w 10770040"/>
              <a:gd name="connsiteY57" fmla="*/ 1178374 h 2735227"/>
              <a:gd name="connsiteX58" fmla="*/ 5013658 w 10770040"/>
              <a:gd name="connsiteY58" fmla="*/ 1178374 h 2735227"/>
              <a:gd name="connsiteX59" fmla="*/ 5097443 w 10770040"/>
              <a:gd name="connsiteY59" fmla="*/ 605713 h 2735227"/>
              <a:gd name="connsiteX60" fmla="*/ 5230423 w 10770040"/>
              <a:gd name="connsiteY60" fmla="*/ 504249 h 2735227"/>
              <a:gd name="connsiteX61" fmla="*/ 5793091 w 10770040"/>
              <a:gd name="connsiteY61" fmla="*/ 399710 h 2735227"/>
              <a:gd name="connsiteX62" fmla="*/ 5912235 w 10770040"/>
              <a:gd name="connsiteY62" fmla="*/ 1365161 h 2735227"/>
              <a:gd name="connsiteX63" fmla="*/ 5976803 w 10770040"/>
              <a:gd name="connsiteY63" fmla="*/ 1365161 h 2735227"/>
              <a:gd name="connsiteX64" fmla="*/ 5976803 w 10770040"/>
              <a:gd name="connsiteY64" fmla="*/ 1277532 h 2735227"/>
              <a:gd name="connsiteX65" fmla="*/ 5995251 w 10770040"/>
              <a:gd name="connsiteY65" fmla="*/ 1277532 h 2735227"/>
              <a:gd name="connsiteX66" fmla="*/ 5995251 w 10770040"/>
              <a:gd name="connsiteY66" fmla="*/ 1056924 h 2735227"/>
              <a:gd name="connsiteX67" fmla="*/ 6003706 w 10770040"/>
              <a:gd name="connsiteY67" fmla="*/ 1047700 h 2735227"/>
              <a:gd name="connsiteX68" fmla="*/ 6018311 w 10770040"/>
              <a:gd name="connsiteY68" fmla="*/ 1047700 h 2735227"/>
              <a:gd name="connsiteX69" fmla="*/ 6018311 w 10770040"/>
              <a:gd name="connsiteY69" fmla="*/ 897809 h 2735227"/>
              <a:gd name="connsiteX70" fmla="*/ 6075193 w 10770040"/>
              <a:gd name="connsiteY70" fmla="*/ 897809 h 2735227"/>
              <a:gd name="connsiteX71" fmla="*/ 6075193 w 10770040"/>
              <a:gd name="connsiteY71" fmla="*/ 787120 h 2735227"/>
              <a:gd name="connsiteX72" fmla="*/ 6099022 w 10770040"/>
              <a:gd name="connsiteY72" fmla="*/ 787120 h 2735227"/>
              <a:gd name="connsiteX73" fmla="*/ 6099022 w 10770040"/>
              <a:gd name="connsiteY73" fmla="*/ 776359 h 2735227"/>
              <a:gd name="connsiteX74" fmla="*/ 6150523 w 10770040"/>
              <a:gd name="connsiteY74" fmla="*/ 776359 h 2735227"/>
              <a:gd name="connsiteX75" fmla="*/ 6150523 w 10770040"/>
              <a:gd name="connsiteY75" fmla="*/ 787889 h 2735227"/>
              <a:gd name="connsiteX76" fmla="*/ 6195106 w 10770040"/>
              <a:gd name="connsiteY76" fmla="*/ 787889 h 2735227"/>
              <a:gd name="connsiteX77" fmla="*/ 6195106 w 10770040"/>
              <a:gd name="connsiteY77" fmla="*/ 777127 h 2735227"/>
              <a:gd name="connsiteX78" fmla="*/ 6215091 w 10770040"/>
              <a:gd name="connsiteY78" fmla="*/ 777127 h 2735227"/>
              <a:gd name="connsiteX79" fmla="*/ 6215091 w 10770040"/>
              <a:gd name="connsiteY79" fmla="*/ 832472 h 2735227"/>
              <a:gd name="connsiteX80" fmla="*/ 6265824 w 10770040"/>
              <a:gd name="connsiteY80" fmla="*/ 832472 h 2735227"/>
              <a:gd name="connsiteX81" fmla="*/ 6265824 w 10770040"/>
              <a:gd name="connsiteY81" fmla="*/ 990049 h 2735227"/>
              <a:gd name="connsiteX82" fmla="*/ 6274279 w 10770040"/>
              <a:gd name="connsiteY82" fmla="*/ 990049 h 2735227"/>
              <a:gd name="connsiteX83" fmla="*/ 6274279 w 10770040"/>
              <a:gd name="connsiteY83" fmla="*/ 1319040 h 2735227"/>
              <a:gd name="connsiteX84" fmla="*/ 6295801 w 10770040"/>
              <a:gd name="connsiteY84" fmla="*/ 1319040 h 2735227"/>
              <a:gd name="connsiteX85" fmla="*/ 6295801 w 10770040"/>
              <a:gd name="connsiteY85" fmla="*/ 1309047 h 2735227"/>
              <a:gd name="connsiteX86" fmla="*/ 6334235 w 10770040"/>
              <a:gd name="connsiteY86" fmla="*/ 1309047 h 2735227"/>
              <a:gd name="connsiteX87" fmla="*/ 6334235 w 10770040"/>
              <a:gd name="connsiteY87" fmla="*/ 772515 h 2735227"/>
              <a:gd name="connsiteX88" fmla="*/ 6659383 w 10770040"/>
              <a:gd name="connsiteY88" fmla="*/ 772515 h 2735227"/>
              <a:gd name="connsiteX89" fmla="*/ 6659383 w 10770040"/>
              <a:gd name="connsiteY89" fmla="*/ 1250629 h 2735227"/>
              <a:gd name="connsiteX90" fmla="*/ 6687056 w 10770040"/>
              <a:gd name="connsiteY90" fmla="*/ 1500447 h 2735227"/>
              <a:gd name="connsiteX91" fmla="*/ 6692436 w 10770040"/>
              <a:gd name="connsiteY91" fmla="*/ 1500447 h 2735227"/>
              <a:gd name="connsiteX92" fmla="*/ 6692436 w 10770040"/>
              <a:gd name="connsiteY92" fmla="*/ 1380534 h 2735227"/>
              <a:gd name="connsiteX93" fmla="*/ 6750855 w 10770040"/>
              <a:gd name="connsiteY93" fmla="*/ 1380534 h 2735227"/>
              <a:gd name="connsiteX94" fmla="*/ 6750855 w 10770040"/>
              <a:gd name="connsiteY94" fmla="*/ 1299824 h 2735227"/>
              <a:gd name="connsiteX95" fmla="*/ 6757004 w 10770040"/>
              <a:gd name="connsiteY95" fmla="*/ 1299824 h 2735227"/>
              <a:gd name="connsiteX96" fmla="*/ 6757004 w 10770040"/>
              <a:gd name="connsiteY96" fmla="*/ 1352093 h 2735227"/>
              <a:gd name="connsiteX97" fmla="*/ 6810812 w 10770040"/>
              <a:gd name="connsiteY97" fmla="*/ 1352093 h 2735227"/>
              <a:gd name="connsiteX98" fmla="*/ 6810812 w 10770040"/>
              <a:gd name="connsiteY98" fmla="*/ 1358243 h 2735227"/>
              <a:gd name="connsiteX99" fmla="*/ 6825416 w 10770040"/>
              <a:gd name="connsiteY99" fmla="*/ 1358243 h 2735227"/>
              <a:gd name="connsiteX100" fmla="*/ 6825416 w 10770040"/>
              <a:gd name="connsiteY100" fmla="*/ 1344407 h 2735227"/>
              <a:gd name="connsiteX101" fmla="*/ 6879991 w 10770040"/>
              <a:gd name="connsiteY101" fmla="*/ 1344407 h 2735227"/>
              <a:gd name="connsiteX102" fmla="*/ 6879991 w 10770040"/>
              <a:gd name="connsiteY102" fmla="*/ 273647 h 2735227"/>
              <a:gd name="connsiteX103" fmla="*/ 6896903 w 10770040"/>
              <a:gd name="connsiteY103" fmla="*/ 273647 h 2735227"/>
              <a:gd name="connsiteX104" fmla="*/ 6896903 w 10770040"/>
              <a:gd name="connsiteY104" fmla="*/ 285946 h 2735227"/>
              <a:gd name="connsiteX105" fmla="*/ 6943792 w 10770040"/>
              <a:gd name="connsiteY105" fmla="*/ 285946 h 2735227"/>
              <a:gd name="connsiteX106" fmla="*/ 6943792 w 10770040"/>
              <a:gd name="connsiteY106" fmla="*/ 278260 h 2735227"/>
              <a:gd name="connsiteX107" fmla="*/ 7158251 w 10770040"/>
              <a:gd name="connsiteY107" fmla="*/ 278260 h 2735227"/>
              <a:gd name="connsiteX108" fmla="*/ 7158251 w 10770040"/>
              <a:gd name="connsiteY108" fmla="*/ 272878 h 2735227"/>
              <a:gd name="connsiteX109" fmla="*/ 7184385 w 10770040"/>
              <a:gd name="connsiteY109" fmla="*/ 272878 h 2735227"/>
              <a:gd name="connsiteX110" fmla="*/ 7184385 w 10770040"/>
              <a:gd name="connsiteY110" fmla="*/ 280566 h 2735227"/>
              <a:gd name="connsiteX111" fmla="*/ 7193610 w 10770040"/>
              <a:gd name="connsiteY111" fmla="*/ 280566 h 2735227"/>
              <a:gd name="connsiteX112" fmla="*/ 7193610 w 10770040"/>
              <a:gd name="connsiteY112" fmla="*/ 621087 h 2735227"/>
              <a:gd name="connsiteX113" fmla="*/ 7188228 w 10770040"/>
              <a:gd name="connsiteY113" fmla="*/ 621087 h 2735227"/>
              <a:gd name="connsiteX114" fmla="*/ 7188228 w 10770040"/>
              <a:gd name="connsiteY114" fmla="*/ 644916 h 2735227"/>
              <a:gd name="connsiteX115" fmla="*/ 7238962 w 10770040"/>
              <a:gd name="connsiteY115" fmla="*/ 644916 h 2735227"/>
              <a:gd name="connsiteX116" fmla="*/ 7238962 w 10770040"/>
              <a:gd name="connsiteY116" fmla="*/ 1336720 h 2735227"/>
              <a:gd name="connsiteX117" fmla="*/ 7272014 w 10770040"/>
              <a:gd name="connsiteY117" fmla="*/ 1336720 h 2735227"/>
              <a:gd name="connsiteX118" fmla="*/ 7272014 w 10770040"/>
              <a:gd name="connsiteY118" fmla="*/ 1193747 h 2735227"/>
              <a:gd name="connsiteX119" fmla="*/ 7312754 w 10770040"/>
              <a:gd name="connsiteY119" fmla="*/ 1193747 h 2735227"/>
              <a:gd name="connsiteX120" fmla="*/ 7312754 w 10770040"/>
              <a:gd name="connsiteY120" fmla="*/ 1166844 h 2735227"/>
              <a:gd name="connsiteX121" fmla="*/ 7325053 w 10770040"/>
              <a:gd name="connsiteY121" fmla="*/ 1166844 h 2735227"/>
              <a:gd name="connsiteX122" fmla="*/ 7325053 w 10770040"/>
              <a:gd name="connsiteY122" fmla="*/ 1153007 h 2735227"/>
              <a:gd name="connsiteX123" fmla="*/ 7338889 w 10770040"/>
              <a:gd name="connsiteY123" fmla="*/ 1153007 h 2735227"/>
              <a:gd name="connsiteX124" fmla="*/ 7338889 w 10770040"/>
              <a:gd name="connsiteY124" fmla="*/ 1109193 h 2735227"/>
              <a:gd name="connsiteX125" fmla="*/ 7350419 w 10770040"/>
              <a:gd name="connsiteY125" fmla="*/ 1109193 h 2735227"/>
              <a:gd name="connsiteX126" fmla="*/ 7350419 w 10770040"/>
              <a:gd name="connsiteY126" fmla="*/ 1156082 h 2735227"/>
              <a:gd name="connsiteX127" fmla="*/ 7415756 w 10770040"/>
              <a:gd name="connsiteY127" fmla="*/ 1156082 h 2735227"/>
              <a:gd name="connsiteX128" fmla="*/ 7415756 w 10770040"/>
              <a:gd name="connsiteY128" fmla="*/ 1173761 h 2735227"/>
              <a:gd name="connsiteX129" fmla="*/ 7457263 w 10770040"/>
              <a:gd name="connsiteY129" fmla="*/ 1173761 h 2735227"/>
              <a:gd name="connsiteX130" fmla="*/ 7457263 w 10770040"/>
              <a:gd name="connsiteY130" fmla="*/ 1281376 h 2735227"/>
              <a:gd name="connsiteX131" fmla="*/ 7494160 w 10770040"/>
              <a:gd name="connsiteY131" fmla="*/ 1281376 h 2735227"/>
              <a:gd name="connsiteX132" fmla="*/ 7494160 w 10770040"/>
              <a:gd name="connsiteY132" fmla="*/ 1253704 h 2735227"/>
              <a:gd name="connsiteX133" fmla="*/ 7501847 w 10770040"/>
              <a:gd name="connsiteY133" fmla="*/ 1253704 h 2735227"/>
              <a:gd name="connsiteX134" fmla="*/ 7501847 w 10770040"/>
              <a:gd name="connsiteY134" fmla="*/ 1365929 h 2735227"/>
              <a:gd name="connsiteX135" fmla="*/ 7523370 w 10770040"/>
              <a:gd name="connsiteY135" fmla="*/ 1365929 h 2735227"/>
              <a:gd name="connsiteX136" fmla="*/ 7523370 w 10770040"/>
              <a:gd name="connsiteY136" fmla="*/ 1316735 h 2735227"/>
              <a:gd name="connsiteX137" fmla="*/ 7535668 w 10770040"/>
              <a:gd name="connsiteY137" fmla="*/ 1316735 h 2735227"/>
              <a:gd name="connsiteX138" fmla="*/ 7535668 w 10770040"/>
              <a:gd name="connsiteY138" fmla="*/ 1188366 h 2735227"/>
              <a:gd name="connsiteX139" fmla="*/ 7569491 w 10770040"/>
              <a:gd name="connsiteY139" fmla="*/ 1188366 h 2735227"/>
              <a:gd name="connsiteX140" fmla="*/ 7569491 w 10770040"/>
              <a:gd name="connsiteY140" fmla="*/ 1161463 h 2735227"/>
              <a:gd name="connsiteX141" fmla="*/ 7627909 w 10770040"/>
              <a:gd name="connsiteY141" fmla="*/ 1161463 h 2735227"/>
              <a:gd name="connsiteX142" fmla="*/ 7627909 w 10770040"/>
              <a:gd name="connsiteY142" fmla="*/ 1150702 h 2735227"/>
              <a:gd name="connsiteX143" fmla="*/ 7640976 w 10770040"/>
              <a:gd name="connsiteY143" fmla="*/ 1150702 h 2735227"/>
              <a:gd name="connsiteX144" fmla="*/ 7640976 w 10770040"/>
              <a:gd name="connsiteY144" fmla="*/ 1153776 h 2735227"/>
              <a:gd name="connsiteX145" fmla="*/ 7655581 w 10770040"/>
              <a:gd name="connsiteY145" fmla="*/ 1153776 h 2735227"/>
              <a:gd name="connsiteX146" fmla="*/ 7655581 w 10770040"/>
              <a:gd name="connsiteY146" fmla="*/ 1143014 h 2735227"/>
              <a:gd name="connsiteX147" fmla="*/ 7675566 w 10770040"/>
              <a:gd name="connsiteY147" fmla="*/ 1143014 h 2735227"/>
              <a:gd name="connsiteX148" fmla="*/ 7675566 w 10770040"/>
              <a:gd name="connsiteY148" fmla="*/ 1156851 h 2735227"/>
              <a:gd name="connsiteX149" fmla="*/ 7721686 w 10770040"/>
              <a:gd name="connsiteY149" fmla="*/ 1156851 h 2735227"/>
              <a:gd name="connsiteX150" fmla="*/ 7786256 w 10770040"/>
              <a:gd name="connsiteY150" fmla="*/ 703335 h 2735227"/>
              <a:gd name="connsiteX151" fmla="*/ 7939221 w 10770040"/>
              <a:gd name="connsiteY151" fmla="*/ 465815 h 2735227"/>
              <a:gd name="connsiteX152" fmla="*/ 8092187 w 10770040"/>
              <a:gd name="connsiteY152" fmla="*/ 703335 h 2735227"/>
              <a:gd name="connsiteX153" fmla="*/ 8158293 w 10770040"/>
              <a:gd name="connsiteY153" fmla="*/ 1206046 h 2735227"/>
              <a:gd name="connsiteX154" fmla="*/ 8159061 w 10770040"/>
              <a:gd name="connsiteY154" fmla="*/ 1357474 h 2735227"/>
              <a:gd name="connsiteX155" fmla="*/ 8195957 w 10770040"/>
              <a:gd name="connsiteY155" fmla="*/ 1357474 h 2735227"/>
              <a:gd name="connsiteX156" fmla="*/ 8195957 w 10770040"/>
              <a:gd name="connsiteY156" fmla="*/ 1448178 h 2735227"/>
              <a:gd name="connsiteX157" fmla="*/ 8254376 w 10770040"/>
              <a:gd name="connsiteY157" fmla="*/ 1448178 h 2735227"/>
              <a:gd name="connsiteX158" fmla="*/ 8254376 w 10770040"/>
              <a:gd name="connsiteY158" fmla="*/ 1424348 h 2735227"/>
              <a:gd name="connsiteX159" fmla="*/ 8248226 w 10770040"/>
              <a:gd name="connsiteY159" fmla="*/ 1424348 h 2735227"/>
              <a:gd name="connsiteX160" fmla="*/ 8248226 w 10770040"/>
              <a:gd name="connsiteY160" fmla="*/ 1407438 h 2735227"/>
              <a:gd name="connsiteX161" fmla="*/ 8297422 w 10770040"/>
              <a:gd name="connsiteY161" fmla="*/ 1407438 h 2735227"/>
              <a:gd name="connsiteX162" fmla="*/ 8297422 w 10770040"/>
              <a:gd name="connsiteY162" fmla="*/ 1392833 h 2735227"/>
              <a:gd name="connsiteX163" fmla="*/ 8306646 w 10770040"/>
              <a:gd name="connsiteY163" fmla="*/ 1382840 h 2735227"/>
              <a:gd name="connsiteX164" fmla="*/ 8306646 w 10770040"/>
              <a:gd name="connsiteY164" fmla="*/ 842464 h 2735227"/>
              <a:gd name="connsiteX165" fmla="*/ 8309720 w 10770040"/>
              <a:gd name="connsiteY165" fmla="*/ 842464 h 2735227"/>
              <a:gd name="connsiteX166" fmla="*/ 8309720 w 10770040"/>
              <a:gd name="connsiteY166" fmla="*/ 828628 h 2735227"/>
              <a:gd name="connsiteX167" fmla="*/ 8306646 w 10770040"/>
              <a:gd name="connsiteY167" fmla="*/ 828628 h 2735227"/>
              <a:gd name="connsiteX168" fmla="*/ 8306646 w 10770040"/>
              <a:gd name="connsiteY168" fmla="*/ 561900 h 2735227"/>
              <a:gd name="connsiteX169" fmla="*/ 8322788 w 10770040"/>
              <a:gd name="connsiteY169" fmla="*/ 550369 h 2735227"/>
              <a:gd name="connsiteX170" fmla="*/ 8368909 w 10770040"/>
              <a:gd name="connsiteY170" fmla="*/ 550369 h 2735227"/>
              <a:gd name="connsiteX171" fmla="*/ 8368909 w 10770040"/>
              <a:gd name="connsiteY171" fmla="*/ 524234 h 2735227"/>
              <a:gd name="connsiteX172" fmla="*/ 8378132 w 10770040"/>
              <a:gd name="connsiteY172" fmla="*/ 524234 h 2735227"/>
              <a:gd name="connsiteX173" fmla="*/ 8378132 w 10770040"/>
              <a:gd name="connsiteY173" fmla="*/ 530383 h 2735227"/>
              <a:gd name="connsiteX174" fmla="*/ 8390431 w 10770040"/>
              <a:gd name="connsiteY174" fmla="*/ 530383 h 2735227"/>
              <a:gd name="connsiteX175" fmla="*/ 8390431 w 10770040"/>
              <a:gd name="connsiteY175" fmla="*/ 484263 h 2735227"/>
              <a:gd name="connsiteX176" fmla="*/ 8395812 w 10770040"/>
              <a:gd name="connsiteY176" fmla="*/ 484263 h 2735227"/>
              <a:gd name="connsiteX177" fmla="*/ 8395812 w 10770040"/>
              <a:gd name="connsiteY177" fmla="*/ 517317 h 2735227"/>
              <a:gd name="connsiteX178" fmla="*/ 8480366 w 10770040"/>
              <a:gd name="connsiteY178" fmla="*/ 517317 h 2735227"/>
              <a:gd name="connsiteX179" fmla="*/ 8480366 w 10770040"/>
              <a:gd name="connsiteY179" fmla="*/ 507324 h 2735227"/>
              <a:gd name="connsiteX180" fmla="*/ 8485746 w 10770040"/>
              <a:gd name="connsiteY180" fmla="*/ 507324 h 2735227"/>
              <a:gd name="connsiteX181" fmla="*/ 8485746 w 10770040"/>
              <a:gd name="connsiteY181" fmla="*/ 519622 h 2735227"/>
              <a:gd name="connsiteX182" fmla="*/ 8524949 w 10770040"/>
              <a:gd name="connsiteY182" fmla="*/ 519622 h 2735227"/>
              <a:gd name="connsiteX183" fmla="*/ 8524949 w 10770040"/>
              <a:gd name="connsiteY183" fmla="*/ 484263 h 2735227"/>
              <a:gd name="connsiteX184" fmla="*/ 8531866 w 10770040"/>
              <a:gd name="connsiteY184" fmla="*/ 484263 h 2735227"/>
              <a:gd name="connsiteX185" fmla="*/ 8531866 w 10770040"/>
              <a:gd name="connsiteY185" fmla="*/ 541145 h 2735227"/>
              <a:gd name="connsiteX186" fmla="*/ 8580293 w 10770040"/>
              <a:gd name="connsiteY186" fmla="*/ 541145 h 2735227"/>
              <a:gd name="connsiteX187" fmla="*/ 8580293 w 10770040"/>
              <a:gd name="connsiteY187" fmla="*/ 753298 h 2735227"/>
              <a:gd name="connsiteX188" fmla="*/ 8613346 w 10770040"/>
              <a:gd name="connsiteY188" fmla="*/ 753298 h 2735227"/>
              <a:gd name="connsiteX189" fmla="*/ 8613346 w 10770040"/>
              <a:gd name="connsiteY189" fmla="*/ 745612 h 2735227"/>
              <a:gd name="connsiteX190" fmla="*/ 8627182 w 10770040"/>
              <a:gd name="connsiteY190" fmla="*/ 745612 h 2735227"/>
              <a:gd name="connsiteX191" fmla="*/ 8627182 w 10770040"/>
              <a:gd name="connsiteY191" fmla="*/ 754067 h 2735227"/>
              <a:gd name="connsiteX192" fmla="*/ 8661772 w 10770040"/>
              <a:gd name="connsiteY192" fmla="*/ 754067 h 2735227"/>
              <a:gd name="connsiteX193" fmla="*/ 8661772 w 10770040"/>
              <a:gd name="connsiteY193" fmla="*/ 1329802 h 2735227"/>
              <a:gd name="connsiteX194" fmla="*/ 8683294 w 10770040"/>
              <a:gd name="connsiteY194" fmla="*/ 1329802 h 2735227"/>
              <a:gd name="connsiteX195" fmla="*/ 8683294 w 10770040"/>
              <a:gd name="connsiteY195" fmla="*/ 1322115 h 2735227"/>
              <a:gd name="connsiteX196" fmla="*/ 8690213 w 10770040"/>
              <a:gd name="connsiteY196" fmla="*/ 1322115 h 2735227"/>
              <a:gd name="connsiteX197" fmla="*/ 8690213 w 10770040"/>
              <a:gd name="connsiteY197" fmla="*/ 1292905 h 2735227"/>
              <a:gd name="connsiteX198" fmla="*/ 8697131 w 10770040"/>
              <a:gd name="connsiteY198" fmla="*/ 1285219 h 2735227"/>
              <a:gd name="connsiteX199" fmla="*/ 8697131 w 10770040"/>
              <a:gd name="connsiteY199" fmla="*/ 1119186 h 2735227"/>
              <a:gd name="connsiteX200" fmla="*/ 8715579 w 10770040"/>
              <a:gd name="connsiteY200" fmla="*/ 1101507 h 2735227"/>
              <a:gd name="connsiteX201" fmla="*/ 8715579 w 10770040"/>
              <a:gd name="connsiteY201" fmla="*/ 1079984 h 2735227"/>
              <a:gd name="connsiteX202" fmla="*/ 8737871 w 10770040"/>
              <a:gd name="connsiteY202" fmla="*/ 1079984 h 2735227"/>
              <a:gd name="connsiteX203" fmla="*/ 8737871 w 10770040"/>
              <a:gd name="connsiteY203" fmla="*/ 1087671 h 2735227"/>
              <a:gd name="connsiteX204" fmla="*/ 8767849 w 10770040"/>
              <a:gd name="connsiteY204" fmla="*/ 1087671 h 2735227"/>
              <a:gd name="connsiteX205" fmla="*/ 8767849 w 10770040"/>
              <a:gd name="connsiteY205" fmla="*/ 1059230 h 2735227"/>
              <a:gd name="connsiteX206" fmla="*/ 8790140 w 10770040"/>
              <a:gd name="connsiteY206" fmla="*/ 1059230 h 2735227"/>
              <a:gd name="connsiteX207" fmla="*/ 8790140 w 10770040"/>
              <a:gd name="connsiteY207" fmla="*/ 1033863 h 2735227"/>
              <a:gd name="connsiteX208" fmla="*/ 8805514 w 10770040"/>
              <a:gd name="connsiteY208" fmla="*/ 1033863 h 2735227"/>
              <a:gd name="connsiteX209" fmla="*/ 8805514 w 10770040"/>
              <a:gd name="connsiteY209" fmla="*/ 977750 h 2735227"/>
              <a:gd name="connsiteX210" fmla="*/ 8810894 w 10770040"/>
              <a:gd name="connsiteY210" fmla="*/ 977750 h 2735227"/>
              <a:gd name="connsiteX211" fmla="*/ 8810894 w 10770040"/>
              <a:gd name="connsiteY211" fmla="*/ 1041551 h 2735227"/>
              <a:gd name="connsiteX212" fmla="*/ 8864702 w 10770040"/>
              <a:gd name="connsiteY212" fmla="*/ 1041551 h 2735227"/>
              <a:gd name="connsiteX213" fmla="*/ 8864702 w 10770040"/>
              <a:gd name="connsiteY213" fmla="*/ 1027714 h 2735227"/>
              <a:gd name="connsiteX214" fmla="*/ 8951561 w 10770040"/>
              <a:gd name="connsiteY214" fmla="*/ 1027714 h 2735227"/>
              <a:gd name="connsiteX215" fmla="*/ 8972316 w 10770040"/>
              <a:gd name="connsiteY215" fmla="*/ 1012341 h 2735227"/>
              <a:gd name="connsiteX216" fmla="*/ 9050720 w 10770040"/>
              <a:gd name="connsiteY216" fmla="*/ 1012341 h 2735227"/>
              <a:gd name="connsiteX217" fmla="*/ 9050720 w 10770040"/>
              <a:gd name="connsiteY217" fmla="*/ 1020027 h 2735227"/>
              <a:gd name="connsiteX218" fmla="*/ 9063787 w 10770040"/>
              <a:gd name="connsiteY218" fmla="*/ 1020027 h 2735227"/>
              <a:gd name="connsiteX219" fmla="*/ 9063787 w 10770040"/>
              <a:gd name="connsiteY219" fmla="*/ 1013878 h 2735227"/>
              <a:gd name="connsiteX220" fmla="*/ 9116825 w 10770040"/>
              <a:gd name="connsiteY220" fmla="*/ 1013878 h 2735227"/>
              <a:gd name="connsiteX221" fmla="*/ 9116825 w 10770040"/>
              <a:gd name="connsiteY221" fmla="*/ 1023870 h 2735227"/>
              <a:gd name="connsiteX222" fmla="*/ 9131430 w 10770040"/>
              <a:gd name="connsiteY222" fmla="*/ 1023870 h 2735227"/>
              <a:gd name="connsiteX223" fmla="*/ 9147572 w 10770040"/>
              <a:gd name="connsiteY223" fmla="*/ 1012341 h 2735227"/>
              <a:gd name="connsiteX224" fmla="*/ 9169864 w 10770040"/>
              <a:gd name="connsiteY224" fmla="*/ 1012341 h 2735227"/>
              <a:gd name="connsiteX225" fmla="*/ 9169864 w 10770040"/>
              <a:gd name="connsiteY225" fmla="*/ 1020027 h 2735227"/>
              <a:gd name="connsiteX226" fmla="*/ 9245962 w 10770040"/>
              <a:gd name="connsiteY226" fmla="*/ 1020027 h 2735227"/>
              <a:gd name="connsiteX227" fmla="*/ 9245962 w 10770040"/>
              <a:gd name="connsiteY227" fmla="*/ 1055387 h 2735227"/>
              <a:gd name="connsiteX228" fmla="*/ 9312068 w 10770040"/>
              <a:gd name="connsiteY228" fmla="*/ 1055387 h 2735227"/>
              <a:gd name="connsiteX229" fmla="*/ 9312068 w 10770040"/>
              <a:gd name="connsiteY229" fmla="*/ 1039244 h 2735227"/>
              <a:gd name="connsiteX230" fmla="*/ 9332054 w 10770040"/>
              <a:gd name="connsiteY230" fmla="*/ 1039244 h 2735227"/>
              <a:gd name="connsiteX231" fmla="*/ 9332054 w 10770040"/>
              <a:gd name="connsiteY231" fmla="*/ 977750 h 2735227"/>
              <a:gd name="connsiteX232" fmla="*/ 9337435 w 10770040"/>
              <a:gd name="connsiteY232" fmla="*/ 977750 h 2735227"/>
              <a:gd name="connsiteX233" fmla="*/ 9337435 w 10770040"/>
              <a:gd name="connsiteY233" fmla="*/ 1055387 h 2735227"/>
              <a:gd name="connsiteX234" fmla="*/ 9396622 w 10770040"/>
              <a:gd name="connsiteY234" fmla="*/ 1055387 h 2735227"/>
              <a:gd name="connsiteX235" fmla="*/ 9396622 w 10770040"/>
              <a:gd name="connsiteY235" fmla="*/ 977750 h 2735227"/>
              <a:gd name="connsiteX236" fmla="*/ 9404309 w 10770040"/>
              <a:gd name="connsiteY236" fmla="*/ 977750 h 2735227"/>
              <a:gd name="connsiteX237" fmla="*/ 9404309 w 10770040"/>
              <a:gd name="connsiteY237" fmla="*/ 1290599 h 2735227"/>
              <a:gd name="connsiteX238" fmla="*/ 9426600 w 10770040"/>
              <a:gd name="connsiteY238" fmla="*/ 1290599 h 2735227"/>
              <a:gd name="connsiteX239" fmla="*/ 9426600 w 10770040"/>
              <a:gd name="connsiteY239" fmla="*/ 1283682 h 2735227"/>
              <a:gd name="connsiteX240" fmla="*/ 9434287 w 10770040"/>
              <a:gd name="connsiteY240" fmla="*/ 1283682 h 2735227"/>
              <a:gd name="connsiteX241" fmla="*/ 9434287 w 10770040"/>
              <a:gd name="connsiteY241" fmla="*/ 1291368 h 2735227"/>
              <a:gd name="connsiteX242" fmla="*/ 9447354 w 10770040"/>
              <a:gd name="connsiteY242" fmla="*/ 1291368 h 2735227"/>
              <a:gd name="connsiteX243" fmla="*/ 9447354 w 10770040"/>
              <a:gd name="connsiteY243" fmla="*/ 1269846 h 2735227"/>
              <a:gd name="connsiteX244" fmla="*/ 9458884 w 10770040"/>
              <a:gd name="connsiteY244" fmla="*/ 1269846 h 2735227"/>
              <a:gd name="connsiteX245" fmla="*/ 9458884 w 10770040"/>
              <a:gd name="connsiteY245" fmla="*/ 1341332 h 2735227"/>
              <a:gd name="connsiteX246" fmla="*/ 9498086 w 10770040"/>
              <a:gd name="connsiteY246" fmla="*/ 1341332 h 2735227"/>
              <a:gd name="connsiteX247" fmla="*/ 9498086 w 10770040"/>
              <a:gd name="connsiteY247" fmla="*/ 1349019 h 2735227"/>
              <a:gd name="connsiteX248" fmla="*/ 9511154 w 10770040"/>
              <a:gd name="connsiteY248" fmla="*/ 1349019 h 2735227"/>
              <a:gd name="connsiteX249" fmla="*/ 9511154 w 10770040"/>
              <a:gd name="connsiteY249" fmla="*/ 1315197 h 2735227"/>
              <a:gd name="connsiteX250" fmla="*/ 9535751 w 10770040"/>
              <a:gd name="connsiteY250" fmla="*/ 1315197 h 2735227"/>
              <a:gd name="connsiteX251" fmla="*/ 9535751 w 10770040"/>
              <a:gd name="connsiteY251" fmla="*/ 1309047 h 2735227"/>
              <a:gd name="connsiteX252" fmla="*/ 9543439 w 10770040"/>
              <a:gd name="connsiteY252" fmla="*/ 1309047 h 2735227"/>
              <a:gd name="connsiteX253" fmla="*/ 9543439 w 10770040"/>
              <a:gd name="connsiteY253" fmla="*/ 1313660 h 2735227"/>
              <a:gd name="connsiteX254" fmla="*/ 9572648 w 10770040"/>
              <a:gd name="connsiteY254" fmla="*/ 1313660 h 2735227"/>
              <a:gd name="connsiteX255" fmla="*/ 9572648 w 10770040"/>
              <a:gd name="connsiteY255" fmla="*/ 1303667 h 2735227"/>
              <a:gd name="connsiteX256" fmla="*/ 9568805 w 10770040"/>
              <a:gd name="connsiteY256" fmla="*/ 1303667 h 2735227"/>
              <a:gd name="connsiteX257" fmla="*/ 9568805 w 10770040"/>
              <a:gd name="connsiteY257" fmla="*/ 1299055 h 2735227"/>
              <a:gd name="connsiteX258" fmla="*/ 9573417 w 10770040"/>
              <a:gd name="connsiteY258" fmla="*/ 1299055 h 2735227"/>
              <a:gd name="connsiteX259" fmla="*/ 9573417 w 10770040"/>
              <a:gd name="connsiteY259" fmla="*/ 1192210 h 2735227"/>
              <a:gd name="connsiteX260" fmla="*/ 9586483 w 10770040"/>
              <a:gd name="connsiteY260" fmla="*/ 1192210 h 2735227"/>
              <a:gd name="connsiteX261" fmla="*/ 9586483 w 10770040"/>
              <a:gd name="connsiteY261" fmla="*/ 1159925 h 2735227"/>
              <a:gd name="connsiteX262" fmla="*/ 9591865 w 10770040"/>
              <a:gd name="connsiteY262" fmla="*/ 1159925 h 2735227"/>
              <a:gd name="connsiteX263" fmla="*/ 9591865 w 10770040"/>
              <a:gd name="connsiteY263" fmla="*/ 1170687 h 2735227"/>
              <a:gd name="connsiteX264" fmla="*/ 9598014 w 10770040"/>
              <a:gd name="connsiteY264" fmla="*/ 1170687 h 2735227"/>
              <a:gd name="connsiteX265" fmla="*/ 9598014 w 10770040"/>
              <a:gd name="connsiteY265" fmla="*/ 1161463 h 2735227"/>
              <a:gd name="connsiteX266" fmla="*/ 9604932 w 10770040"/>
              <a:gd name="connsiteY266" fmla="*/ 1161463 h 2735227"/>
              <a:gd name="connsiteX267" fmla="*/ 9604932 w 10770040"/>
              <a:gd name="connsiteY267" fmla="*/ 1172224 h 2735227"/>
              <a:gd name="connsiteX268" fmla="*/ 9611850 w 10770040"/>
              <a:gd name="connsiteY268" fmla="*/ 1172224 h 2735227"/>
              <a:gd name="connsiteX269" fmla="*/ 9611850 w 10770040"/>
              <a:gd name="connsiteY269" fmla="*/ 999273 h 2735227"/>
              <a:gd name="connsiteX270" fmla="*/ 9615694 w 10770040"/>
              <a:gd name="connsiteY270" fmla="*/ 999273 h 2735227"/>
              <a:gd name="connsiteX271" fmla="*/ 9615694 w 10770040"/>
              <a:gd name="connsiteY271" fmla="*/ 1154545 h 2735227"/>
              <a:gd name="connsiteX272" fmla="*/ 9661814 w 10770040"/>
              <a:gd name="connsiteY272" fmla="*/ 1075372 h 2735227"/>
              <a:gd name="connsiteX273" fmla="*/ 9661814 w 10770040"/>
              <a:gd name="connsiteY273" fmla="*/ 1051543 h 2735227"/>
              <a:gd name="connsiteX274" fmla="*/ 9667194 w 10770040"/>
              <a:gd name="connsiteY274" fmla="*/ 1051543 h 2735227"/>
              <a:gd name="connsiteX275" fmla="*/ 9667194 w 10770040"/>
              <a:gd name="connsiteY275" fmla="*/ 1059230 h 2735227"/>
              <a:gd name="connsiteX276" fmla="*/ 9702554 w 10770040"/>
              <a:gd name="connsiteY276" fmla="*/ 1099200 h 2735227"/>
              <a:gd name="connsiteX277" fmla="*/ 9702554 w 10770040"/>
              <a:gd name="connsiteY277" fmla="*/ 1023870 h 2735227"/>
              <a:gd name="connsiteX278" fmla="*/ 9707166 w 10770040"/>
              <a:gd name="connsiteY278" fmla="*/ 1023870 h 2735227"/>
              <a:gd name="connsiteX279" fmla="*/ 9707166 w 10770040"/>
              <a:gd name="connsiteY279" fmla="*/ 1101507 h 2735227"/>
              <a:gd name="connsiteX280" fmla="*/ 9750211 w 10770040"/>
              <a:gd name="connsiteY280" fmla="*/ 1150702 h 2735227"/>
              <a:gd name="connsiteX281" fmla="*/ 9768659 w 10770040"/>
              <a:gd name="connsiteY281" fmla="*/ 1150702 h 2735227"/>
              <a:gd name="connsiteX282" fmla="*/ 9768659 w 10770040"/>
              <a:gd name="connsiteY282" fmla="*/ 1147627 h 2735227"/>
              <a:gd name="connsiteX283" fmla="*/ 9773271 w 10770040"/>
              <a:gd name="connsiteY283" fmla="*/ 1147627 h 2735227"/>
              <a:gd name="connsiteX284" fmla="*/ 9773271 w 10770040"/>
              <a:gd name="connsiteY284" fmla="*/ 1176068 h 2735227"/>
              <a:gd name="connsiteX285" fmla="*/ 9797100 w 10770040"/>
              <a:gd name="connsiteY285" fmla="*/ 1176068 h 2735227"/>
              <a:gd name="connsiteX286" fmla="*/ 9797100 w 10770040"/>
              <a:gd name="connsiteY286" fmla="*/ 1301361 h 2735227"/>
              <a:gd name="connsiteX287" fmla="*/ 9800943 w 10770040"/>
              <a:gd name="connsiteY287" fmla="*/ 1301361 h 2735227"/>
              <a:gd name="connsiteX288" fmla="*/ 9800943 w 10770040"/>
              <a:gd name="connsiteY288" fmla="*/ 1270614 h 2735227"/>
              <a:gd name="connsiteX289" fmla="*/ 9805555 w 10770040"/>
              <a:gd name="connsiteY289" fmla="*/ 1270614 h 2735227"/>
              <a:gd name="connsiteX290" fmla="*/ 9805555 w 10770040"/>
              <a:gd name="connsiteY290" fmla="*/ 1266771 h 2735227"/>
              <a:gd name="connsiteX291" fmla="*/ 9850907 w 10770040"/>
              <a:gd name="connsiteY291" fmla="*/ 1266771 h 2735227"/>
              <a:gd name="connsiteX292" fmla="*/ 9850907 w 10770040"/>
              <a:gd name="connsiteY292" fmla="*/ 1302898 h 2735227"/>
              <a:gd name="connsiteX293" fmla="*/ 9867049 w 10770040"/>
              <a:gd name="connsiteY293" fmla="*/ 1302898 h 2735227"/>
              <a:gd name="connsiteX294" fmla="*/ 9867049 w 10770040"/>
              <a:gd name="connsiteY294" fmla="*/ 1298287 h 2735227"/>
              <a:gd name="connsiteX295" fmla="*/ 9916244 w 10770040"/>
              <a:gd name="connsiteY295" fmla="*/ 1298287 h 2735227"/>
              <a:gd name="connsiteX296" fmla="*/ 9916244 w 10770040"/>
              <a:gd name="connsiteY296" fmla="*/ 1305204 h 2735227"/>
              <a:gd name="connsiteX297" fmla="*/ 9937767 w 10770040"/>
              <a:gd name="connsiteY297" fmla="*/ 1305204 h 2735227"/>
              <a:gd name="connsiteX298" fmla="*/ 9930081 w 10770040"/>
              <a:gd name="connsiteY298" fmla="*/ 1322115 h 2735227"/>
              <a:gd name="connsiteX299" fmla="*/ 9920856 w 10770040"/>
              <a:gd name="connsiteY299" fmla="*/ 1332108 h 2735227"/>
              <a:gd name="connsiteX300" fmla="*/ 9920856 w 10770040"/>
              <a:gd name="connsiteY300" fmla="*/ 1342870 h 2735227"/>
              <a:gd name="connsiteX301" fmla="*/ 9926237 w 10770040"/>
              <a:gd name="connsiteY301" fmla="*/ 1342870 h 2735227"/>
              <a:gd name="connsiteX302" fmla="*/ 9926237 w 10770040"/>
              <a:gd name="connsiteY302" fmla="*/ 1337488 h 2735227"/>
              <a:gd name="connsiteX303" fmla="*/ 9934692 w 10770040"/>
              <a:gd name="connsiteY303" fmla="*/ 1337488 h 2735227"/>
              <a:gd name="connsiteX304" fmla="*/ 9934692 w 10770040"/>
              <a:gd name="connsiteY304" fmla="*/ 1362855 h 2735227"/>
              <a:gd name="connsiteX305" fmla="*/ 9943147 w 10770040"/>
              <a:gd name="connsiteY305" fmla="*/ 1362855 h 2735227"/>
              <a:gd name="connsiteX306" fmla="*/ 9943147 w 10770040"/>
              <a:gd name="connsiteY306" fmla="*/ 1442028 h 2735227"/>
              <a:gd name="connsiteX307" fmla="*/ 9995417 w 10770040"/>
              <a:gd name="connsiteY307" fmla="*/ 1442028 h 2735227"/>
              <a:gd name="connsiteX308" fmla="*/ 9995417 w 10770040"/>
              <a:gd name="connsiteY308" fmla="*/ 1448178 h 2735227"/>
              <a:gd name="connsiteX309" fmla="*/ 10003104 w 10770040"/>
              <a:gd name="connsiteY309" fmla="*/ 1448178 h 2735227"/>
              <a:gd name="connsiteX310" fmla="*/ 10002336 w 10770040"/>
              <a:gd name="connsiteY310" fmla="*/ 1432804 h 2735227"/>
              <a:gd name="connsiteX311" fmla="*/ 9982350 w 10770040"/>
              <a:gd name="connsiteY311" fmla="*/ 1422043 h 2735227"/>
              <a:gd name="connsiteX312" fmla="*/ 9978507 w 10770040"/>
              <a:gd name="connsiteY312" fmla="*/ 1413587 h 2735227"/>
              <a:gd name="connsiteX313" fmla="*/ 10003873 w 10770040"/>
              <a:gd name="connsiteY313" fmla="*/ 1401289 h 2735227"/>
              <a:gd name="connsiteX314" fmla="*/ 10003873 w 10770040"/>
              <a:gd name="connsiteY314" fmla="*/ 1378228 h 2735227"/>
              <a:gd name="connsiteX315" fmla="*/ 9982350 w 10770040"/>
              <a:gd name="connsiteY315" fmla="*/ 1373616 h 2735227"/>
              <a:gd name="connsiteX316" fmla="*/ 9978507 w 10770040"/>
              <a:gd name="connsiteY316" fmla="*/ 1365929 h 2735227"/>
              <a:gd name="connsiteX317" fmla="*/ 10004641 w 10770040"/>
              <a:gd name="connsiteY317" fmla="*/ 1353630 h 2735227"/>
              <a:gd name="connsiteX318" fmla="*/ 10004641 w 10770040"/>
              <a:gd name="connsiteY318" fmla="*/ 1332108 h 2735227"/>
              <a:gd name="connsiteX319" fmla="*/ 9984656 w 10770040"/>
              <a:gd name="connsiteY319" fmla="*/ 1323652 h 2735227"/>
              <a:gd name="connsiteX320" fmla="*/ 9980812 w 10770040"/>
              <a:gd name="connsiteY320" fmla="*/ 1315197 h 2735227"/>
              <a:gd name="connsiteX321" fmla="*/ 10010022 w 10770040"/>
              <a:gd name="connsiteY321" fmla="*/ 1303667 h 2735227"/>
              <a:gd name="connsiteX322" fmla="*/ 10010022 w 10770040"/>
              <a:gd name="connsiteY322" fmla="*/ 1287525 h 2735227"/>
              <a:gd name="connsiteX323" fmla="*/ 9986193 w 10770040"/>
              <a:gd name="connsiteY323" fmla="*/ 1270614 h 2735227"/>
              <a:gd name="connsiteX324" fmla="*/ 9980812 w 10770040"/>
              <a:gd name="connsiteY324" fmla="*/ 1254472 h 2735227"/>
              <a:gd name="connsiteX325" fmla="*/ 10078433 w 10770040"/>
              <a:gd name="connsiteY325" fmla="*/ 1206046 h 2735227"/>
              <a:gd name="connsiteX326" fmla="*/ 10078433 w 10770040"/>
              <a:gd name="connsiteY326" fmla="*/ 1203739 h 2735227"/>
              <a:gd name="connsiteX327" fmla="*/ 10076896 w 10770040"/>
              <a:gd name="connsiteY327" fmla="*/ 1201434 h 2735227"/>
              <a:gd name="connsiteX328" fmla="*/ 10076896 w 10770040"/>
              <a:gd name="connsiteY328" fmla="*/ 1198359 h 2735227"/>
              <a:gd name="connsiteX329" fmla="*/ 10079971 w 10770040"/>
              <a:gd name="connsiteY329" fmla="*/ 1196822 h 2735227"/>
              <a:gd name="connsiteX330" fmla="*/ 10079971 w 10770040"/>
              <a:gd name="connsiteY330" fmla="*/ 1185292 h 2735227"/>
              <a:gd name="connsiteX331" fmla="*/ 10067673 w 10770040"/>
              <a:gd name="connsiteY331" fmla="*/ 1182217 h 2735227"/>
              <a:gd name="connsiteX332" fmla="*/ 10067673 w 10770040"/>
              <a:gd name="connsiteY332" fmla="*/ 1176068 h 2735227"/>
              <a:gd name="connsiteX333" fmla="*/ 10086890 w 10770040"/>
              <a:gd name="connsiteY333" fmla="*/ 1160695 h 2735227"/>
              <a:gd name="connsiteX334" fmla="*/ 10086890 w 10770040"/>
              <a:gd name="connsiteY334" fmla="*/ 1156082 h 2735227"/>
              <a:gd name="connsiteX335" fmla="*/ 10079971 w 10770040"/>
              <a:gd name="connsiteY335" fmla="*/ 1151470 h 2735227"/>
              <a:gd name="connsiteX336" fmla="*/ 10079971 w 10770040"/>
              <a:gd name="connsiteY336" fmla="*/ 1147627 h 2735227"/>
              <a:gd name="connsiteX337" fmla="*/ 10086890 w 10770040"/>
              <a:gd name="connsiteY337" fmla="*/ 1141477 h 2735227"/>
              <a:gd name="connsiteX338" fmla="*/ 10097650 w 10770040"/>
              <a:gd name="connsiteY338" fmla="*/ 1129947 h 2735227"/>
              <a:gd name="connsiteX339" fmla="*/ 10090733 w 10770040"/>
              <a:gd name="connsiteY339" fmla="*/ 1117649 h 2735227"/>
              <a:gd name="connsiteX340" fmla="*/ 10104568 w 10770040"/>
              <a:gd name="connsiteY340" fmla="*/ 1106119 h 2735227"/>
              <a:gd name="connsiteX341" fmla="*/ 10118405 w 10770040"/>
              <a:gd name="connsiteY341" fmla="*/ 1117649 h 2735227"/>
              <a:gd name="connsiteX342" fmla="*/ 10111487 w 10770040"/>
              <a:gd name="connsiteY342" fmla="*/ 1129947 h 2735227"/>
              <a:gd name="connsiteX343" fmla="*/ 10122249 w 10770040"/>
              <a:gd name="connsiteY343" fmla="*/ 1141477 h 2735227"/>
              <a:gd name="connsiteX344" fmla="*/ 10129166 w 10770040"/>
              <a:gd name="connsiteY344" fmla="*/ 1147627 h 2735227"/>
              <a:gd name="connsiteX345" fmla="*/ 10129166 w 10770040"/>
              <a:gd name="connsiteY345" fmla="*/ 1151470 h 2735227"/>
              <a:gd name="connsiteX346" fmla="*/ 10122249 w 10770040"/>
              <a:gd name="connsiteY346" fmla="*/ 1156082 h 2735227"/>
              <a:gd name="connsiteX347" fmla="*/ 10122249 w 10770040"/>
              <a:gd name="connsiteY347" fmla="*/ 1160695 h 2735227"/>
              <a:gd name="connsiteX348" fmla="*/ 10140697 w 10770040"/>
              <a:gd name="connsiteY348" fmla="*/ 1176068 h 2735227"/>
              <a:gd name="connsiteX349" fmla="*/ 10140697 w 10770040"/>
              <a:gd name="connsiteY349" fmla="*/ 1182986 h 2735227"/>
              <a:gd name="connsiteX350" fmla="*/ 10129166 w 10770040"/>
              <a:gd name="connsiteY350" fmla="*/ 1186060 h 2735227"/>
              <a:gd name="connsiteX351" fmla="*/ 10129166 w 10770040"/>
              <a:gd name="connsiteY351" fmla="*/ 1197590 h 2735227"/>
              <a:gd name="connsiteX352" fmla="*/ 10132241 w 10770040"/>
              <a:gd name="connsiteY352" fmla="*/ 1199128 h 2735227"/>
              <a:gd name="connsiteX353" fmla="*/ 10132241 w 10770040"/>
              <a:gd name="connsiteY353" fmla="*/ 1200665 h 2735227"/>
              <a:gd name="connsiteX354" fmla="*/ 10129935 w 10770040"/>
              <a:gd name="connsiteY354" fmla="*/ 1202971 h 2735227"/>
              <a:gd name="connsiteX355" fmla="*/ 10129935 w 10770040"/>
              <a:gd name="connsiteY355" fmla="*/ 1205278 h 2735227"/>
              <a:gd name="connsiteX356" fmla="*/ 10227556 w 10770040"/>
              <a:gd name="connsiteY356" fmla="*/ 1253704 h 2735227"/>
              <a:gd name="connsiteX357" fmla="*/ 10222175 w 10770040"/>
              <a:gd name="connsiteY357" fmla="*/ 1269846 h 2735227"/>
              <a:gd name="connsiteX358" fmla="*/ 10198347 w 10770040"/>
              <a:gd name="connsiteY358" fmla="*/ 1286756 h 2735227"/>
              <a:gd name="connsiteX359" fmla="*/ 10198347 w 10770040"/>
              <a:gd name="connsiteY359" fmla="*/ 1302898 h 2735227"/>
              <a:gd name="connsiteX360" fmla="*/ 10227556 w 10770040"/>
              <a:gd name="connsiteY360" fmla="*/ 1314429 h 2735227"/>
              <a:gd name="connsiteX361" fmla="*/ 10223713 w 10770040"/>
              <a:gd name="connsiteY361" fmla="*/ 1322884 h 2735227"/>
              <a:gd name="connsiteX362" fmla="*/ 10203727 w 10770040"/>
              <a:gd name="connsiteY362" fmla="*/ 1331339 h 2735227"/>
              <a:gd name="connsiteX363" fmla="*/ 10203727 w 10770040"/>
              <a:gd name="connsiteY363" fmla="*/ 1352862 h 2735227"/>
              <a:gd name="connsiteX364" fmla="*/ 10229862 w 10770040"/>
              <a:gd name="connsiteY364" fmla="*/ 1365161 h 2735227"/>
              <a:gd name="connsiteX365" fmla="*/ 10226019 w 10770040"/>
              <a:gd name="connsiteY365" fmla="*/ 1372848 h 2735227"/>
              <a:gd name="connsiteX366" fmla="*/ 10204496 w 10770040"/>
              <a:gd name="connsiteY366" fmla="*/ 1377460 h 2735227"/>
              <a:gd name="connsiteX367" fmla="*/ 10204496 w 10770040"/>
              <a:gd name="connsiteY367" fmla="*/ 1400520 h 2735227"/>
              <a:gd name="connsiteX368" fmla="*/ 10229862 w 10770040"/>
              <a:gd name="connsiteY368" fmla="*/ 1412818 h 2735227"/>
              <a:gd name="connsiteX369" fmla="*/ 10226019 w 10770040"/>
              <a:gd name="connsiteY369" fmla="*/ 1421274 h 2735227"/>
              <a:gd name="connsiteX370" fmla="*/ 10206802 w 10770040"/>
              <a:gd name="connsiteY370" fmla="*/ 1432036 h 2735227"/>
              <a:gd name="connsiteX371" fmla="*/ 10205265 w 10770040"/>
              <a:gd name="connsiteY371" fmla="*/ 1454327 h 2735227"/>
              <a:gd name="connsiteX372" fmla="*/ 10235243 w 10770040"/>
              <a:gd name="connsiteY372" fmla="*/ 1465857 h 2735227"/>
              <a:gd name="connsiteX373" fmla="*/ 10231400 w 10770040"/>
              <a:gd name="connsiteY373" fmla="*/ 1471237 h 2735227"/>
              <a:gd name="connsiteX374" fmla="*/ 10207570 w 10770040"/>
              <a:gd name="connsiteY374" fmla="*/ 1481999 h 2735227"/>
              <a:gd name="connsiteX375" fmla="*/ 10207570 w 10770040"/>
              <a:gd name="connsiteY375" fmla="*/ 1506597 h 2735227"/>
              <a:gd name="connsiteX376" fmla="*/ 10238317 w 10770040"/>
              <a:gd name="connsiteY376" fmla="*/ 1516589 h 2735227"/>
              <a:gd name="connsiteX377" fmla="*/ 10234474 w 10770040"/>
              <a:gd name="connsiteY377" fmla="*/ 1521970 h 2735227"/>
              <a:gd name="connsiteX378" fmla="*/ 10209877 w 10770040"/>
              <a:gd name="connsiteY378" fmla="*/ 1536575 h 2735227"/>
              <a:gd name="connsiteX379" fmla="*/ 10211414 w 10770040"/>
              <a:gd name="connsiteY379" fmla="*/ 1561172 h 2735227"/>
              <a:gd name="connsiteX380" fmla="*/ 10239086 w 10770040"/>
              <a:gd name="connsiteY380" fmla="*/ 1569628 h 2735227"/>
              <a:gd name="connsiteX381" fmla="*/ 10235243 w 10770040"/>
              <a:gd name="connsiteY381" fmla="*/ 1578082 h 2735227"/>
              <a:gd name="connsiteX382" fmla="*/ 10212182 w 10770040"/>
              <a:gd name="connsiteY382" fmla="*/ 1590381 h 2735227"/>
              <a:gd name="connsiteX383" fmla="*/ 10213720 w 10770040"/>
              <a:gd name="connsiteY383" fmla="*/ 1613442 h 2735227"/>
              <a:gd name="connsiteX384" fmla="*/ 10242929 w 10770040"/>
              <a:gd name="connsiteY384" fmla="*/ 1620360 h 2735227"/>
              <a:gd name="connsiteX385" fmla="*/ 10236011 w 10770040"/>
              <a:gd name="connsiteY385" fmla="*/ 1629584 h 2735227"/>
              <a:gd name="connsiteX386" fmla="*/ 10214489 w 10770040"/>
              <a:gd name="connsiteY386" fmla="*/ 1644189 h 2735227"/>
              <a:gd name="connsiteX387" fmla="*/ 10216026 w 10770040"/>
              <a:gd name="connsiteY387" fmla="*/ 1668017 h 2735227"/>
              <a:gd name="connsiteX388" fmla="*/ 10250616 w 10770040"/>
              <a:gd name="connsiteY388" fmla="*/ 1683390 h 2735227"/>
              <a:gd name="connsiteX389" fmla="*/ 10295968 w 10770040"/>
              <a:gd name="connsiteY389" fmla="*/ 1683390 h 2735227"/>
              <a:gd name="connsiteX390" fmla="*/ 10295968 w 10770040"/>
              <a:gd name="connsiteY390" fmla="*/ 1642652 h 2735227"/>
              <a:gd name="connsiteX391" fmla="*/ 10294431 w 10770040"/>
              <a:gd name="connsiteY391" fmla="*/ 1640345 h 2735227"/>
              <a:gd name="connsiteX392" fmla="*/ 10294431 w 10770040"/>
              <a:gd name="connsiteY392" fmla="*/ 1628815 h 2735227"/>
              <a:gd name="connsiteX393" fmla="*/ 10268295 w 10770040"/>
              <a:gd name="connsiteY393" fmla="*/ 1621897 h 2735227"/>
              <a:gd name="connsiteX394" fmla="*/ 10268295 w 10770040"/>
              <a:gd name="connsiteY394" fmla="*/ 1617285 h 2735227"/>
              <a:gd name="connsiteX395" fmla="*/ 10288282 w 10770040"/>
              <a:gd name="connsiteY395" fmla="*/ 1604986 h 2735227"/>
              <a:gd name="connsiteX396" fmla="*/ 10313648 w 10770040"/>
              <a:gd name="connsiteY396" fmla="*/ 1594224 h 2735227"/>
              <a:gd name="connsiteX397" fmla="*/ 10313648 w 10770040"/>
              <a:gd name="connsiteY397" fmla="*/ 1587307 h 2735227"/>
              <a:gd name="connsiteX398" fmla="*/ 10316722 w 10770040"/>
              <a:gd name="connsiteY398" fmla="*/ 1585001 h 2735227"/>
              <a:gd name="connsiteX399" fmla="*/ 10316722 w 10770040"/>
              <a:gd name="connsiteY399" fmla="*/ 1576545 h 2735227"/>
              <a:gd name="connsiteX400" fmla="*/ 10292893 w 10770040"/>
              <a:gd name="connsiteY400" fmla="*/ 1563478 h 2735227"/>
              <a:gd name="connsiteX401" fmla="*/ 10291356 w 10770040"/>
              <a:gd name="connsiteY401" fmla="*/ 1552717 h 2735227"/>
              <a:gd name="connsiteX402" fmla="*/ 10317491 w 10770040"/>
              <a:gd name="connsiteY402" fmla="*/ 1540418 h 2735227"/>
              <a:gd name="connsiteX403" fmla="*/ 10348238 w 10770040"/>
              <a:gd name="connsiteY403" fmla="*/ 1527350 h 2735227"/>
              <a:gd name="connsiteX404" fmla="*/ 10348238 w 10770040"/>
              <a:gd name="connsiteY404" fmla="*/ 1520433 h 2735227"/>
              <a:gd name="connsiteX405" fmla="*/ 10349775 w 10770040"/>
              <a:gd name="connsiteY405" fmla="*/ 1517357 h 2735227"/>
              <a:gd name="connsiteX406" fmla="*/ 10349775 w 10770040"/>
              <a:gd name="connsiteY406" fmla="*/ 1498141 h 2735227"/>
              <a:gd name="connsiteX407" fmla="*/ 10323640 w 10770040"/>
              <a:gd name="connsiteY407" fmla="*/ 1491223 h 2735227"/>
              <a:gd name="connsiteX408" fmla="*/ 10323640 w 10770040"/>
              <a:gd name="connsiteY408" fmla="*/ 1479693 h 2735227"/>
              <a:gd name="connsiteX409" fmla="*/ 10378985 w 10770040"/>
              <a:gd name="connsiteY409" fmla="*/ 1446640 h 2735227"/>
              <a:gd name="connsiteX410" fmla="*/ 10411269 w 10770040"/>
              <a:gd name="connsiteY410" fmla="*/ 1417431 h 2735227"/>
              <a:gd name="connsiteX411" fmla="*/ 10411269 w 10770040"/>
              <a:gd name="connsiteY411" fmla="*/ 1415125 h 2735227"/>
              <a:gd name="connsiteX412" fmla="*/ 10409732 w 10770040"/>
              <a:gd name="connsiteY412" fmla="*/ 1415125 h 2735227"/>
              <a:gd name="connsiteX413" fmla="*/ 10409732 w 10770040"/>
              <a:gd name="connsiteY413" fmla="*/ 1405132 h 2735227"/>
              <a:gd name="connsiteX414" fmla="*/ 10415881 w 10770040"/>
              <a:gd name="connsiteY414" fmla="*/ 1394370 h 2735227"/>
              <a:gd name="connsiteX415" fmla="*/ 10414343 w 10770040"/>
              <a:gd name="connsiteY415" fmla="*/ 1394370 h 2735227"/>
              <a:gd name="connsiteX416" fmla="*/ 10412805 w 10770040"/>
              <a:gd name="connsiteY416" fmla="*/ 1392833 h 2735227"/>
              <a:gd name="connsiteX417" fmla="*/ 10412805 w 10770040"/>
              <a:gd name="connsiteY417" fmla="*/ 1388990 h 2735227"/>
              <a:gd name="connsiteX418" fmla="*/ 10415112 w 10770040"/>
              <a:gd name="connsiteY418" fmla="*/ 1388990 h 2735227"/>
              <a:gd name="connsiteX419" fmla="*/ 10412037 w 10770040"/>
              <a:gd name="connsiteY419" fmla="*/ 1377460 h 2735227"/>
              <a:gd name="connsiteX420" fmla="*/ 10422799 w 10770040"/>
              <a:gd name="connsiteY420" fmla="*/ 1368235 h 2735227"/>
              <a:gd name="connsiteX421" fmla="*/ 10433560 w 10770040"/>
              <a:gd name="connsiteY421" fmla="*/ 1377460 h 2735227"/>
              <a:gd name="connsiteX422" fmla="*/ 10430485 w 10770040"/>
              <a:gd name="connsiteY422" fmla="*/ 1388990 h 2735227"/>
              <a:gd name="connsiteX423" fmla="*/ 10432792 w 10770040"/>
              <a:gd name="connsiteY423" fmla="*/ 1388990 h 2735227"/>
              <a:gd name="connsiteX424" fmla="*/ 10432792 w 10770040"/>
              <a:gd name="connsiteY424" fmla="*/ 1392833 h 2735227"/>
              <a:gd name="connsiteX425" fmla="*/ 10431254 w 10770040"/>
              <a:gd name="connsiteY425" fmla="*/ 1394370 h 2735227"/>
              <a:gd name="connsiteX426" fmla="*/ 10429717 w 10770040"/>
              <a:gd name="connsiteY426" fmla="*/ 1394370 h 2735227"/>
              <a:gd name="connsiteX427" fmla="*/ 10435866 w 10770040"/>
              <a:gd name="connsiteY427" fmla="*/ 1405132 h 2735227"/>
              <a:gd name="connsiteX428" fmla="*/ 10435866 w 10770040"/>
              <a:gd name="connsiteY428" fmla="*/ 1415125 h 2735227"/>
              <a:gd name="connsiteX429" fmla="*/ 10434328 w 10770040"/>
              <a:gd name="connsiteY429" fmla="*/ 1415125 h 2735227"/>
              <a:gd name="connsiteX430" fmla="*/ 10434328 w 10770040"/>
              <a:gd name="connsiteY430" fmla="*/ 1417431 h 2735227"/>
              <a:gd name="connsiteX431" fmla="*/ 10466613 w 10770040"/>
              <a:gd name="connsiteY431" fmla="*/ 1446640 h 2735227"/>
              <a:gd name="connsiteX432" fmla="*/ 10521957 w 10770040"/>
              <a:gd name="connsiteY432" fmla="*/ 1479693 h 2735227"/>
              <a:gd name="connsiteX433" fmla="*/ 10521957 w 10770040"/>
              <a:gd name="connsiteY433" fmla="*/ 1491223 h 2735227"/>
              <a:gd name="connsiteX434" fmla="*/ 10495822 w 10770040"/>
              <a:gd name="connsiteY434" fmla="*/ 1498141 h 2735227"/>
              <a:gd name="connsiteX435" fmla="*/ 10495822 w 10770040"/>
              <a:gd name="connsiteY435" fmla="*/ 1517357 h 2735227"/>
              <a:gd name="connsiteX436" fmla="*/ 10497359 w 10770040"/>
              <a:gd name="connsiteY436" fmla="*/ 1520433 h 2735227"/>
              <a:gd name="connsiteX437" fmla="*/ 10497359 w 10770040"/>
              <a:gd name="connsiteY437" fmla="*/ 1527350 h 2735227"/>
              <a:gd name="connsiteX438" fmla="*/ 10528106 w 10770040"/>
              <a:gd name="connsiteY438" fmla="*/ 1540418 h 2735227"/>
              <a:gd name="connsiteX439" fmla="*/ 10554241 w 10770040"/>
              <a:gd name="connsiteY439" fmla="*/ 1552717 h 2735227"/>
              <a:gd name="connsiteX440" fmla="*/ 10552704 w 10770040"/>
              <a:gd name="connsiteY440" fmla="*/ 1563478 h 2735227"/>
              <a:gd name="connsiteX441" fmla="*/ 10528876 w 10770040"/>
              <a:gd name="connsiteY441" fmla="*/ 1576545 h 2735227"/>
              <a:gd name="connsiteX442" fmla="*/ 10528876 w 10770040"/>
              <a:gd name="connsiteY442" fmla="*/ 1585001 h 2735227"/>
              <a:gd name="connsiteX443" fmla="*/ 10531949 w 10770040"/>
              <a:gd name="connsiteY443" fmla="*/ 1587307 h 2735227"/>
              <a:gd name="connsiteX444" fmla="*/ 10531949 w 10770040"/>
              <a:gd name="connsiteY444" fmla="*/ 1594224 h 2735227"/>
              <a:gd name="connsiteX445" fmla="*/ 10557316 w 10770040"/>
              <a:gd name="connsiteY445" fmla="*/ 1604986 h 2735227"/>
              <a:gd name="connsiteX446" fmla="*/ 10577302 w 10770040"/>
              <a:gd name="connsiteY446" fmla="*/ 1617285 h 2735227"/>
              <a:gd name="connsiteX447" fmla="*/ 10577302 w 10770040"/>
              <a:gd name="connsiteY447" fmla="*/ 1621897 h 2735227"/>
              <a:gd name="connsiteX448" fmla="*/ 10551936 w 10770040"/>
              <a:gd name="connsiteY448" fmla="*/ 1628815 h 2735227"/>
              <a:gd name="connsiteX449" fmla="*/ 10551936 w 10770040"/>
              <a:gd name="connsiteY449" fmla="*/ 1640345 h 2735227"/>
              <a:gd name="connsiteX450" fmla="*/ 10550398 w 10770040"/>
              <a:gd name="connsiteY450" fmla="*/ 1642652 h 2735227"/>
              <a:gd name="connsiteX451" fmla="*/ 10550398 w 10770040"/>
              <a:gd name="connsiteY451" fmla="*/ 1683390 h 2735227"/>
              <a:gd name="connsiteX452" fmla="*/ 10644945 w 10770040"/>
              <a:gd name="connsiteY452" fmla="*/ 1683390 h 2735227"/>
              <a:gd name="connsiteX453" fmla="*/ 10666467 w 10770040"/>
              <a:gd name="connsiteY453" fmla="*/ 1694152 h 2735227"/>
              <a:gd name="connsiteX454" fmla="*/ 10666467 w 10770040"/>
              <a:gd name="connsiteY454" fmla="*/ 1704914 h 2735227"/>
              <a:gd name="connsiteX455" fmla="*/ 10688759 w 10770040"/>
              <a:gd name="connsiteY455" fmla="*/ 1704914 h 2735227"/>
              <a:gd name="connsiteX456" fmla="*/ 10688759 w 10770040"/>
              <a:gd name="connsiteY456" fmla="*/ 1734123 h 2735227"/>
              <a:gd name="connsiteX457" fmla="*/ 10714894 w 10770040"/>
              <a:gd name="connsiteY457" fmla="*/ 1734123 h 2735227"/>
              <a:gd name="connsiteX458" fmla="*/ 10770040 w 10770040"/>
              <a:gd name="connsiteY458" fmla="*/ 2735227 h 2735227"/>
              <a:gd name="connsiteX459" fmla="*/ 0 w 10770040"/>
              <a:gd name="connsiteY459" fmla="*/ 2735227 h 2735227"/>
              <a:gd name="connsiteX460" fmla="*/ 0 w 10770040"/>
              <a:gd name="connsiteY460" fmla="*/ 1375154 h 2735227"/>
              <a:gd name="connsiteX461" fmla="*/ 26516 w 10770040"/>
              <a:gd name="connsiteY461" fmla="*/ 1375154 h 2735227"/>
              <a:gd name="connsiteX462" fmla="*/ 26516 w 10770040"/>
              <a:gd name="connsiteY462" fmla="*/ 1370542 h 2735227"/>
              <a:gd name="connsiteX463" fmla="*/ 31897 w 10770040"/>
              <a:gd name="connsiteY463" fmla="*/ 1370542 h 2735227"/>
              <a:gd name="connsiteX464" fmla="*/ 31897 w 10770040"/>
              <a:gd name="connsiteY464" fmla="*/ 1349019 h 2735227"/>
              <a:gd name="connsiteX465" fmla="*/ 36509 w 10770040"/>
              <a:gd name="connsiteY465" fmla="*/ 1349019 h 2735227"/>
              <a:gd name="connsiteX466" fmla="*/ 36509 w 10770040"/>
              <a:gd name="connsiteY466" fmla="*/ 1359780 h 2735227"/>
              <a:gd name="connsiteX467" fmla="*/ 43428 w 10770040"/>
              <a:gd name="connsiteY467" fmla="*/ 1359780 h 2735227"/>
              <a:gd name="connsiteX468" fmla="*/ 43428 w 10770040"/>
              <a:gd name="connsiteY468" fmla="*/ 1349019 h 2735227"/>
              <a:gd name="connsiteX469" fmla="*/ 48808 w 10770040"/>
              <a:gd name="connsiteY469" fmla="*/ 1349019 h 2735227"/>
              <a:gd name="connsiteX470" fmla="*/ 48808 w 10770040"/>
              <a:gd name="connsiteY470" fmla="*/ 1360549 h 2735227"/>
              <a:gd name="connsiteX471" fmla="*/ 54188 w 10770040"/>
              <a:gd name="connsiteY471" fmla="*/ 1360549 h 2735227"/>
              <a:gd name="connsiteX472" fmla="*/ 56494 w 10770040"/>
              <a:gd name="connsiteY472" fmla="*/ 1362086 h 2735227"/>
              <a:gd name="connsiteX473" fmla="*/ 56494 w 10770040"/>
              <a:gd name="connsiteY473" fmla="*/ 1369004 h 2735227"/>
              <a:gd name="connsiteX474" fmla="*/ 61107 w 10770040"/>
              <a:gd name="connsiteY474" fmla="*/ 1369004 h 2735227"/>
              <a:gd name="connsiteX475" fmla="*/ 61107 w 10770040"/>
              <a:gd name="connsiteY475" fmla="*/ 1373616 h 2735227"/>
              <a:gd name="connsiteX476" fmla="*/ 56494 w 10770040"/>
              <a:gd name="connsiteY476" fmla="*/ 1373616 h 2735227"/>
              <a:gd name="connsiteX477" fmla="*/ 56494 w 10770040"/>
              <a:gd name="connsiteY477" fmla="*/ 1382071 h 2735227"/>
              <a:gd name="connsiteX478" fmla="*/ 115682 w 10770040"/>
              <a:gd name="connsiteY478" fmla="*/ 1435879 h 2735227"/>
              <a:gd name="connsiteX479" fmla="*/ 187168 w 10770040"/>
              <a:gd name="connsiteY479" fmla="*/ 1462014 h 2735227"/>
              <a:gd name="connsiteX480" fmla="*/ 187168 w 10770040"/>
              <a:gd name="connsiteY480" fmla="*/ 1455095 h 2735227"/>
              <a:gd name="connsiteX481" fmla="*/ 197162 w 10770040"/>
              <a:gd name="connsiteY481" fmla="*/ 1455095 h 2735227"/>
              <a:gd name="connsiteX482" fmla="*/ 200236 w 10770040"/>
              <a:gd name="connsiteY482" fmla="*/ 1459707 h 2735227"/>
              <a:gd name="connsiteX483" fmla="*/ 200236 w 10770040"/>
              <a:gd name="connsiteY483" fmla="*/ 1468163 h 2735227"/>
              <a:gd name="connsiteX484" fmla="*/ 234826 w 10770040"/>
              <a:gd name="connsiteY484" fmla="*/ 1468163 h 2735227"/>
              <a:gd name="connsiteX485" fmla="*/ 234826 w 10770040"/>
              <a:gd name="connsiteY485" fmla="*/ 1481999 h 2735227"/>
              <a:gd name="connsiteX486" fmla="*/ 237132 w 10770040"/>
              <a:gd name="connsiteY486" fmla="*/ 1481999 h 2735227"/>
              <a:gd name="connsiteX487" fmla="*/ 237132 w 10770040"/>
              <a:gd name="connsiteY487" fmla="*/ 1485842 h 2735227"/>
              <a:gd name="connsiteX488" fmla="*/ 224834 w 10770040"/>
              <a:gd name="connsiteY488" fmla="*/ 1485842 h 2735227"/>
              <a:gd name="connsiteX489" fmla="*/ 220990 w 10770040"/>
              <a:gd name="connsiteY489" fmla="*/ 1492761 h 2735227"/>
              <a:gd name="connsiteX490" fmla="*/ 195624 w 10770040"/>
              <a:gd name="connsiteY490" fmla="*/ 1492761 h 2735227"/>
              <a:gd name="connsiteX491" fmla="*/ 195624 w 10770040"/>
              <a:gd name="connsiteY491" fmla="*/ 1511977 h 2735227"/>
              <a:gd name="connsiteX492" fmla="*/ 202542 w 10770040"/>
              <a:gd name="connsiteY492" fmla="*/ 1511977 h 2735227"/>
              <a:gd name="connsiteX493" fmla="*/ 202542 w 10770040"/>
              <a:gd name="connsiteY493" fmla="*/ 1516589 h 2735227"/>
              <a:gd name="connsiteX494" fmla="*/ 281715 w 10770040"/>
              <a:gd name="connsiteY494" fmla="*/ 1537344 h 2735227"/>
              <a:gd name="connsiteX495" fmla="*/ 281715 w 10770040"/>
              <a:gd name="connsiteY495" fmla="*/ 1555023 h 2735227"/>
              <a:gd name="connsiteX496" fmla="*/ 237132 w 10770040"/>
              <a:gd name="connsiteY496" fmla="*/ 1564246 h 2735227"/>
              <a:gd name="connsiteX497" fmla="*/ 237132 w 10770040"/>
              <a:gd name="connsiteY497" fmla="*/ 1576545 h 2735227"/>
              <a:gd name="connsiteX498" fmla="*/ 240976 w 10770040"/>
              <a:gd name="connsiteY498" fmla="*/ 1576545 h 2735227"/>
              <a:gd name="connsiteX499" fmla="*/ 240976 w 10770040"/>
              <a:gd name="connsiteY499" fmla="*/ 1588844 h 2735227"/>
              <a:gd name="connsiteX500" fmla="*/ 244819 w 10770040"/>
              <a:gd name="connsiteY500" fmla="*/ 1592687 h 2735227"/>
              <a:gd name="connsiteX501" fmla="*/ 294782 w 10770040"/>
              <a:gd name="connsiteY501" fmla="*/ 1592687 h 2735227"/>
              <a:gd name="connsiteX502" fmla="*/ 294782 w 10770040"/>
              <a:gd name="connsiteY502" fmla="*/ 1584232 h 2735227"/>
              <a:gd name="connsiteX503" fmla="*/ 311694 w 10770040"/>
              <a:gd name="connsiteY503" fmla="*/ 1584232 h 2735227"/>
              <a:gd name="connsiteX504" fmla="*/ 311694 w 10770040"/>
              <a:gd name="connsiteY504" fmla="*/ 1539649 h 2735227"/>
              <a:gd name="connsiteX505" fmla="*/ 323992 w 10770040"/>
              <a:gd name="connsiteY505" fmla="*/ 1539649 h 2735227"/>
              <a:gd name="connsiteX506" fmla="*/ 349359 w 10770040"/>
              <a:gd name="connsiteY506" fmla="*/ 973138 h 2735227"/>
              <a:gd name="connsiteX507" fmla="*/ 335522 w 10770040"/>
              <a:gd name="connsiteY507" fmla="*/ 968527 h 2735227"/>
              <a:gd name="connsiteX508" fmla="*/ 335522 w 10770040"/>
              <a:gd name="connsiteY508" fmla="*/ 927018 h 2735227"/>
              <a:gd name="connsiteX509" fmla="*/ 330142 w 10770040"/>
              <a:gd name="connsiteY509" fmla="*/ 920100 h 2735227"/>
              <a:gd name="connsiteX510" fmla="*/ 330142 w 10770040"/>
              <a:gd name="connsiteY510" fmla="*/ 893197 h 2735227"/>
              <a:gd name="connsiteX511" fmla="*/ 315537 w 10770040"/>
              <a:gd name="connsiteY511" fmla="*/ 884741 h 2735227"/>
              <a:gd name="connsiteX512" fmla="*/ 307850 w 10770040"/>
              <a:gd name="connsiteY512" fmla="*/ 878592 h 2735227"/>
              <a:gd name="connsiteX513" fmla="*/ 294782 w 10770040"/>
              <a:gd name="connsiteY513" fmla="*/ 849383 h 2735227"/>
              <a:gd name="connsiteX514" fmla="*/ 294782 w 10770040"/>
              <a:gd name="connsiteY514" fmla="*/ 825553 h 2735227"/>
              <a:gd name="connsiteX515" fmla="*/ 298627 w 10770040"/>
              <a:gd name="connsiteY515" fmla="*/ 824016 h 2735227"/>
              <a:gd name="connsiteX516" fmla="*/ 298627 w 10770040"/>
              <a:gd name="connsiteY516" fmla="*/ 817867 h 2735227"/>
              <a:gd name="connsiteX517" fmla="*/ 300932 w 10770040"/>
              <a:gd name="connsiteY517" fmla="*/ 816329 h 2735227"/>
              <a:gd name="connsiteX518" fmla="*/ 300932 w 10770040"/>
              <a:gd name="connsiteY518" fmla="*/ 814023 h 2735227"/>
              <a:gd name="connsiteX519" fmla="*/ 303238 w 10770040"/>
              <a:gd name="connsiteY519" fmla="*/ 812486 h 2735227"/>
              <a:gd name="connsiteX520" fmla="*/ 303238 w 10770040"/>
              <a:gd name="connsiteY520" fmla="*/ 808643 h 2735227"/>
              <a:gd name="connsiteX521" fmla="*/ 330910 w 10770040"/>
              <a:gd name="connsiteY521" fmla="*/ 802494 h 2735227"/>
              <a:gd name="connsiteX522" fmla="*/ 329373 w 10770040"/>
              <a:gd name="connsiteY522" fmla="*/ 799418 h 2735227"/>
              <a:gd name="connsiteX523" fmla="*/ 323223 w 10770040"/>
              <a:gd name="connsiteY523" fmla="*/ 775590 h 2735227"/>
              <a:gd name="connsiteX524" fmla="*/ 323223 w 10770040"/>
              <a:gd name="connsiteY524" fmla="*/ 771747 h 2735227"/>
              <a:gd name="connsiteX525" fmla="*/ 325529 w 10770040"/>
              <a:gd name="connsiteY525" fmla="*/ 771747 h 2735227"/>
              <a:gd name="connsiteX526" fmla="*/ 325529 w 10770040"/>
              <a:gd name="connsiteY526" fmla="*/ 774053 h 2735227"/>
              <a:gd name="connsiteX527" fmla="*/ 347053 w 10770040"/>
              <a:gd name="connsiteY527" fmla="*/ 760985 h 2735227"/>
              <a:gd name="connsiteX528" fmla="*/ 347053 w 10770040"/>
              <a:gd name="connsiteY528" fmla="*/ 741000 h 2735227"/>
              <a:gd name="connsiteX529" fmla="*/ 350896 w 10770040"/>
              <a:gd name="connsiteY529" fmla="*/ 741000 h 2735227"/>
              <a:gd name="connsiteX530" fmla="*/ 350896 w 10770040"/>
              <a:gd name="connsiteY530" fmla="*/ 735619 h 2735227"/>
              <a:gd name="connsiteX531" fmla="*/ 359351 w 10770040"/>
              <a:gd name="connsiteY531" fmla="*/ 734081 h 2735227"/>
              <a:gd name="connsiteX532" fmla="*/ 360889 w 10770040"/>
              <a:gd name="connsiteY532" fmla="*/ 616475 h 2735227"/>
              <a:gd name="connsiteX533" fmla="*/ 359351 w 10770040"/>
              <a:gd name="connsiteY533" fmla="*/ 614169 h 2735227"/>
              <a:gd name="connsiteX534" fmla="*/ 359351 w 10770040"/>
              <a:gd name="connsiteY534" fmla="*/ 610326 h 2735227"/>
              <a:gd name="connsiteX535" fmla="*/ 363195 w 10770040"/>
              <a:gd name="connsiteY535" fmla="*/ 608788 h 2735227"/>
              <a:gd name="connsiteX536" fmla="*/ 360889 w 10770040"/>
              <a:gd name="connsiteY536" fmla="*/ 514241 h 2735227"/>
              <a:gd name="connsiteX537" fmla="*/ 358583 w 10770040"/>
              <a:gd name="connsiteY537" fmla="*/ 508092 h 2735227"/>
              <a:gd name="connsiteX538" fmla="*/ 362426 w 10770040"/>
              <a:gd name="connsiteY538" fmla="*/ 505786 h 2735227"/>
              <a:gd name="connsiteX539" fmla="*/ 362426 w 10770040"/>
              <a:gd name="connsiteY539" fmla="*/ 501174 h 2735227"/>
              <a:gd name="connsiteX540" fmla="*/ 365500 w 10770040"/>
              <a:gd name="connsiteY540" fmla="*/ 498868 h 2735227"/>
              <a:gd name="connsiteX541" fmla="*/ 366269 w 10770040"/>
              <a:gd name="connsiteY541" fmla="*/ 400478 h 2735227"/>
              <a:gd name="connsiteX542" fmla="*/ 360889 w 10770040"/>
              <a:gd name="connsiteY542" fmla="*/ 400478 h 2735227"/>
              <a:gd name="connsiteX543" fmla="*/ 360889 w 10770040"/>
              <a:gd name="connsiteY543" fmla="*/ 395866 h 2735227"/>
              <a:gd name="connsiteX544" fmla="*/ 365500 w 10770040"/>
              <a:gd name="connsiteY544" fmla="*/ 395866 h 2735227"/>
              <a:gd name="connsiteX545" fmla="*/ 365500 w 10770040"/>
              <a:gd name="connsiteY545" fmla="*/ 393560 h 2735227"/>
              <a:gd name="connsiteX546" fmla="*/ 362426 w 10770040"/>
              <a:gd name="connsiteY546" fmla="*/ 392023 h 2735227"/>
              <a:gd name="connsiteX547" fmla="*/ 362426 w 10770040"/>
              <a:gd name="connsiteY547" fmla="*/ 390485 h 2735227"/>
              <a:gd name="connsiteX548" fmla="*/ 361657 w 10770040"/>
              <a:gd name="connsiteY548" fmla="*/ 388948 h 2735227"/>
              <a:gd name="connsiteX549" fmla="*/ 361657 w 10770040"/>
              <a:gd name="connsiteY549" fmla="*/ 385874 h 2735227"/>
              <a:gd name="connsiteX550" fmla="*/ 367038 w 10770040"/>
              <a:gd name="connsiteY550" fmla="*/ 385105 h 2735227"/>
              <a:gd name="connsiteX551" fmla="*/ 367038 w 10770040"/>
              <a:gd name="connsiteY551" fmla="*/ 275184 h 2735227"/>
              <a:gd name="connsiteX552" fmla="*/ 366269 w 10770040"/>
              <a:gd name="connsiteY552" fmla="*/ 275184 h 2735227"/>
              <a:gd name="connsiteX553" fmla="*/ 366269 w 10770040"/>
              <a:gd name="connsiteY553" fmla="*/ 272878 h 2735227"/>
              <a:gd name="connsiteX554" fmla="*/ 368575 w 10770040"/>
              <a:gd name="connsiteY554" fmla="*/ 272878 h 2735227"/>
              <a:gd name="connsiteX555" fmla="*/ 368575 w 10770040"/>
              <a:gd name="connsiteY555" fmla="*/ 255968 h 2735227"/>
              <a:gd name="connsiteX556" fmla="*/ 370881 w 10770040"/>
              <a:gd name="connsiteY556" fmla="*/ 254430 h 2735227"/>
              <a:gd name="connsiteX557" fmla="*/ 373188 w 10770040"/>
              <a:gd name="connsiteY557" fmla="*/ 255968 h 2735227"/>
              <a:gd name="connsiteX558" fmla="*/ 373188 w 10770040"/>
              <a:gd name="connsiteY558" fmla="*/ 272878 h 2735227"/>
              <a:gd name="connsiteX559" fmla="*/ 375493 w 10770040"/>
              <a:gd name="connsiteY559" fmla="*/ 272878 h 2735227"/>
              <a:gd name="connsiteX560" fmla="*/ 375493 w 10770040"/>
              <a:gd name="connsiteY560" fmla="*/ 275184 h 2735227"/>
              <a:gd name="connsiteX561" fmla="*/ 374725 w 10770040"/>
              <a:gd name="connsiteY561" fmla="*/ 275184 h 2735227"/>
              <a:gd name="connsiteX562" fmla="*/ 374725 w 10770040"/>
              <a:gd name="connsiteY562" fmla="*/ 384336 h 2735227"/>
              <a:gd name="connsiteX563" fmla="*/ 379337 w 10770040"/>
              <a:gd name="connsiteY563" fmla="*/ 385105 h 2735227"/>
              <a:gd name="connsiteX564" fmla="*/ 379337 w 10770040"/>
              <a:gd name="connsiteY564" fmla="*/ 388179 h 2735227"/>
              <a:gd name="connsiteX565" fmla="*/ 378568 w 10770040"/>
              <a:gd name="connsiteY565" fmla="*/ 389717 h 2735227"/>
              <a:gd name="connsiteX566" fmla="*/ 378568 w 10770040"/>
              <a:gd name="connsiteY566" fmla="*/ 392023 h 2735227"/>
              <a:gd name="connsiteX567" fmla="*/ 375493 w 10770040"/>
              <a:gd name="connsiteY567" fmla="*/ 393560 h 2735227"/>
              <a:gd name="connsiteX568" fmla="*/ 375493 w 10770040"/>
              <a:gd name="connsiteY568" fmla="*/ 395866 h 2735227"/>
              <a:gd name="connsiteX569" fmla="*/ 381642 w 10770040"/>
              <a:gd name="connsiteY569" fmla="*/ 395866 h 2735227"/>
              <a:gd name="connsiteX570" fmla="*/ 381642 w 10770040"/>
              <a:gd name="connsiteY570" fmla="*/ 400478 h 2735227"/>
              <a:gd name="connsiteX571" fmla="*/ 376262 w 10770040"/>
              <a:gd name="connsiteY571" fmla="*/ 400478 h 2735227"/>
              <a:gd name="connsiteX572" fmla="*/ 377031 w 10770040"/>
              <a:gd name="connsiteY572" fmla="*/ 498099 h 2735227"/>
              <a:gd name="connsiteX573" fmla="*/ 380105 w 10770040"/>
              <a:gd name="connsiteY573" fmla="*/ 500405 h 2735227"/>
              <a:gd name="connsiteX574" fmla="*/ 380105 w 10770040"/>
              <a:gd name="connsiteY574" fmla="*/ 505018 h 2735227"/>
              <a:gd name="connsiteX575" fmla="*/ 383948 w 10770040"/>
              <a:gd name="connsiteY575" fmla="*/ 507324 h 2735227"/>
              <a:gd name="connsiteX576" fmla="*/ 381642 w 10770040"/>
              <a:gd name="connsiteY576" fmla="*/ 513473 h 2735227"/>
              <a:gd name="connsiteX577" fmla="*/ 379337 w 10770040"/>
              <a:gd name="connsiteY577" fmla="*/ 608020 h 2735227"/>
              <a:gd name="connsiteX578" fmla="*/ 383180 w 10770040"/>
              <a:gd name="connsiteY578" fmla="*/ 609557 h 2735227"/>
              <a:gd name="connsiteX579" fmla="*/ 383180 w 10770040"/>
              <a:gd name="connsiteY579" fmla="*/ 613400 h 2735227"/>
              <a:gd name="connsiteX580" fmla="*/ 381642 w 10770040"/>
              <a:gd name="connsiteY580" fmla="*/ 615706 h 2735227"/>
              <a:gd name="connsiteX581" fmla="*/ 383180 w 10770040"/>
              <a:gd name="connsiteY581" fmla="*/ 733313 h 2735227"/>
              <a:gd name="connsiteX582" fmla="*/ 391636 w 10770040"/>
              <a:gd name="connsiteY582" fmla="*/ 734850 h 2735227"/>
              <a:gd name="connsiteX583" fmla="*/ 391636 w 10770040"/>
              <a:gd name="connsiteY583" fmla="*/ 740230 h 2735227"/>
              <a:gd name="connsiteX584" fmla="*/ 396247 w 10770040"/>
              <a:gd name="connsiteY584" fmla="*/ 740230 h 2735227"/>
              <a:gd name="connsiteX585" fmla="*/ 396247 w 10770040"/>
              <a:gd name="connsiteY585" fmla="*/ 759448 h 2735227"/>
              <a:gd name="connsiteX586" fmla="*/ 417770 w 10770040"/>
              <a:gd name="connsiteY586" fmla="*/ 772515 h 2735227"/>
              <a:gd name="connsiteX587" fmla="*/ 417770 w 10770040"/>
              <a:gd name="connsiteY587" fmla="*/ 770209 h 2735227"/>
              <a:gd name="connsiteX588" fmla="*/ 420076 w 10770040"/>
              <a:gd name="connsiteY588" fmla="*/ 770209 h 2735227"/>
              <a:gd name="connsiteX589" fmla="*/ 420076 w 10770040"/>
              <a:gd name="connsiteY589" fmla="*/ 774053 h 2735227"/>
              <a:gd name="connsiteX590" fmla="*/ 413927 w 10770040"/>
              <a:gd name="connsiteY590" fmla="*/ 797881 h 2735227"/>
              <a:gd name="connsiteX591" fmla="*/ 411621 w 10770040"/>
              <a:gd name="connsiteY591" fmla="*/ 800955 h 2735227"/>
              <a:gd name="connsiteX592" fmla="*/ 439293 w 10770040"/>
              <a:gd name="connsiteY592" fmla="*/ 807105 h 2735227"/>
              <a:gd name="connsiteX593" fmla="*/ 439293 w 10770040"/>
              <a:gd name="connsiteY593" fmla="*/ 810949 h 2735227"/>
              <a:gd name="connsiteX594" fmla="*/ 441599 w 10770040"/>
              <a:gd name="connsiteY594" fmla="*/ 812486 h 2735227"/>
              <a:gd name="connsiteX595" fmla="*/ 441599 w 10770040"/>
              <a:gd name="connsiteY595" fmla="*/ 814792 h 2735227"/>
              <a:gd name="connsiteX596" fmla="*/ 443905 w 10770040"/>
              <a:gd name="connsiteY596" fmla="*/ 816329 h 2735227"/>
              <a:gd name="connsiteX597" fmla="*/ 443905 w 10770040"/>
              <a:gd name="connsiteY597" fmla="*/ 822479 h 2735227"/>
              <a:gd name="connsiteX598" fmla="*/ 447749 w 10770040"/>
              <a:gd name="connsiteY598" fmla="*/ 824016 h 2735227"/>
              <a:gd name="connsiteX599" fmla="*/ 447749 w 10770040"/>
              <a:gd name="connsiteY599" fmla="*/ 847845 h 2735227"/>
              <a:gd name="connsiteX600" fmla="*/ 434681 w 10770040"/>
              <a:gd name="connsiteY600" fmla="*/ 877055 h 2735227"/>
              <a:gd name="connsiteX601" fmla="*/ 426994 w 10770040"/>
              <a:gd name="connsiteY601" fmla="*/ 883204 h 2735227"/>
              <a:gd name="connsiteX602" fmla="*/ 412389 w 10770040"/>
              <a:gd name="connsiteY602" fmla="*/ 891660 h 2735227"/>
              <a:gd name="connsiteX603" fmla="*/ 412389 w 10770040"/>
              <a:gd name="connsiteY603" fmla="*/ 917025 h 2735227"/>
              <a:gd name="connsiteX604" fmla="*/ 407009 w 10770040"/>
              <a:gd name="connsiteY604" fmla="*/ 923944 h 2735227"/>
              <a:gd name="connsiteX605" fmla="*/ 407009 w 10770040"/>
              <a:gd name="connsiteY605" fmla="*/ 965451 h 2735227"/>
              <a:gd name="connsiteX606" fmla="*/ 393173 w 10770040"/>
              <a:gd name="connsiteY606" fmla="*/ 970064 h 2735227"/>
              <a:gd name="connsiteX607" fmla="*/ 415464 w 10770040"/>
              <a:gd name="connsiteY607" fmla="*/ 1465857 h 2735227"/>
              <a:gd name="connsiteX608" fmla="*/ 448518 w 10770040"/>
              <a:gd name="connsiteY608" fmla="*/ 1465857 h 2735227"/>
              <a:gd name="connsiteX609" fmla="*/ 448518 w 10770040"/>
              <a:gd name="connsiteY609" fmla="*/ 1398982 h 2735227"/>
              <a:gd name="connsiteX610" fmla="*/ 476958 w 10770040"/>
              <a:gd name="connsiteY610" fmla="*/ 1398982 h 2735227"/>
              <a:gd name="connsiteX611" fmla="*/ 476958 w 10770040"/>
              <a:gd name="connsiteY611" fmla="*/ 1382840 h 2735227"/>
              <a:gd name="connsiteX612" fmla="*/ 472346 w 10770040"/>
              <a:gd name="connsiteY612" fmla="*/ 1382840 h 2735227"/>
              <a:gd name="connsiteX613" fmla="*/ 472346 w 10770040"/>
              <a:gd name="connsiteY613" fmla="*/ 1362855 h 2735227"/>
              <a:gd name="connsiteX614" fmla="*/ 496944 w 10770040"/>
              <a:gd name="connsiteY614" fmla="*/ 1362855 h 2735227"/>
              <a:gd name="connsiteX615" fmla="*/ 496944 w 10770040"/>
              <a:gd name="connsiteY615" fmla="*/ 1372079 h 2735227"/>
              <a:gd name="connsiteX616" fmla="*/ 500018 w 10770040"/>
              <a:gd name="connsiteY616" fmla="*/ 1372079 h 2735227"/>
              <a:gd name="connsiteX617" fmla="*/ 500018 w 10770040"/>
              <a:gd name="connsiteY617" fmla="*/ 1369004 h 2735227"/>
              <a:gd name="connsiteX618" fmla="*/ 509242 w 10770040"/>
              <a:gd name="connsiteY618" fmla="*/ 1369004 h 2735227"/>
              <a:gd name="connsiteX619" fmla="*/ 509242 w 10770040"/>
              <a:gd name="connsiteY619" fmla="*/ 1363623 h 2735227"/>
              <a:gd name="connsiteX620" fmla="*/ 534608 w 10770040"/>
              <a:gd name="connsiteY620" fmla="*/ 1363623 h 2735227"/>
              <a:gd name="connsiteX621" fmla="*/ 534608 w 10770040"/>
              <a:gd name="connsiteY621" fmla="*/ 1359012 h 2735227"/>
              <a:gd name="connsiteX622" fmla="*/ 541527 w 10770040"/>
              <a:gd name="connsiteY622" fmla="*/ 1359012 h 2735227"/>
              <a:gd name="connsiteX623" fmla="*/ 541527 w 10770040"/>
              <a:gd name="connsiteY623" fmla="*/ 1349787 h 2735227"/>
              <a:gd name="connsiteX624" fmla="*/ 592259 w 10770040"/>
              <a:gd name="connsiteY624" fmla="*/ 1349787 h 2735227"/>
              <a:gd name="connsiteX625" fmla="*/ 592259 w 10770040"/>
              <a:gd name="connsiteY625" fmla="*/ 1277532 h 2735227"/>
              <a:gd name="connsiteX626" fmla="*/ 596870 w 10770040"/>
              <a:gd name="connsiteY626" fmla="*/ 1277532 h 2735227"/>
              <a:gd name="connsiteX627" fmla="*/ 596870 w 10770040"/>
              <a:gd name="connsiteY627" fmla="*/ 1196053 h 2735227"/>
              <a:gd name="connsiteX628" fmla="*/ 616856 w 10770040"/>
              <a:gd name="connsiteY628" fmla="*/ 1177605 h 2735227"/>
              <a:gd name="connsiteX629" fmla="*/ 645297 w 10770040"/>
              <a:gd name="connsiteY629" fmla="*/ 1158388 h 2735227"/>
              <a:gd name="connsiteX630" fmla="*/ 650678 w 10770040"/>
              <a:gd name="connsiteY630" fmla="*/ 1158388 h 2735227"/>
              <a:gd name="connsiteX631" fmla="*/ 650678 w 10770040"/>
              <a:gd name="connsiteY631" fmla="*/ 1154545 h 2735227"/>
              <a:gd name="connsiteX632" fmla="*/ 667588 w 10770040"/>
              <a:gd name="connsiteY632" fmla="*/ 1154545 h 2735227"/>
              <a:gd name="connsiteX633" fmla="*/ 667588 w 10770040"/>
              <a:gd name="connsiteY633" fmla="*/ 1158388 h 2735227"/>
              <a:gd name="connsiteX634" fmla="*/ 675275 w 10770040"/>
              <a:gd name="connsiteY634" fmla="*/ 1158388 h 2735227"/>
              <a:gd name="connsiteX635" fmla="*/ 675275 w 10770040"/>
              <a:gd name="connsiteY635" fmla="*/ 1144552 h 2735227"/>
              <a:gd name="connsiteX636" fmla="*/ 682193 w 10770040"/>
              <a:gd name="connsiteY636" fmla="*/ 1144552 h 2735227"/>
              <a:gd name="connsiteX637" fmla="*/ 737538 w 10770040"/>
              <a:gd name="connsiteY637" fmla="*/ 1123798 h 2735227"/>
              <a:gd name="connsiteX638" fmla="*/ 806718 w 10770040"/>
              <a:gd name="connsiteY638" fmla="*/ 1110730 h 2735227"/>
              <a:gd name="connsiteX639" fmla="*/ 806718 w 10770040"/>
              <a:gd name="connsiteY639" fmla="*/ 1103813 h 2735227"/>
              <a:gd name="connsiteX640" fmla="*/ 875898 w 10770040"/>
              <a:gd name="connsiteY640" fmla="*/ 1103813 h 2735227"/>
              <a:gd name="connsiteX641" fmla="*/ 875898 w 10770040"/>
              <a:gd name="connsiteY641" fmla="*/ 1099200 h 2735227"/>
              <a:gd name="connsiteX642" fmla="*/ 871287 w 10770040"/>
              <a:gd name="connsiteY642" fmla="*/ 1096126 h 2735227"/>
              <a:gd name="connsiteX643" fmla="*/ 871287 w 10770040"/>
              <a:gd name="connsiteY643" fmla="*/ 1088439 h 2735227"/>
              <a:gd name="connsiteX644" fmla="*/ 889734 w 10770040"/>
              <a:gd name="connsiteY644" fmla="*/ 1088439 h 2735227"/>
              <a:gd name="connsiteX645" fmla="*/ 889734 w 10770040"/>
              <a:gd name="connsiteY645" fmla="*/ 1064610 h 2735227"/>
              <a:gd name="connsiteX646" fmla="*/ 892809 w 10770040"/>
              <a:gd name="connsiteY646" fmla="*/ 1064610 h 2735227"/>
              <a:gd name="connsiteX647" fmla="*/ 904339 w 10770040"/>
              <a:gd name="connsiteY647" fmla="*/ 1076140 h 2735227"/>
              <a:gd name="connsiteX648" fmla="*/ 909720 w 10770040"/>
              <a:gd name="connsiteY648" fmla="*/ 1076140 h 2735227"/>
              <a:gd name="connsiteX649" fmla="*/ 909720 w 10770040"/>
              <a:gd name="connsiteY649" fmla="*/ 1110730 h 2735227"/>
              <a:gd name="connsiteX650" fmla="*/ 925862 w 10770040"/>
              <a:gd name="connsiteY650" fmla="*/ 1110730 h 2735227"/>
              <a:gd name="connsiteX651" fmla="*/ 925862 w 10770040"/>
              <a:gd name="connsiteY651" fmla="*/ 1069222 h 2735227"/>
              <a:gd name="connsiteX652" fmla="*/ 929706 w 10770040"/>
              <a:gd name="connsiteY652" fmla="*/ 1069222 h 2735227"/>
              <a:gd name="connsiteX653" fmla="*/ 929706 w 10770040"/>
              <a:gd name="connsiteY653" fmla="*/ 1110730 h 2735227"/>
              <a:gd name="connsiteX654" fmla="*/ 938929 w 10770040"/>
              <a:gd name="connsiteY654" fmla="*/ 1110730 h 2735227"/>
              <a:gd name="connsiteX655" fmla="*/ 942773 w 10770040"/>
              <a:gd name="connsiteY655" fmla="*/ 1104581 h 2735227"/>
              <a:gd name="connsiteX656" fmla="*/ 1015797 w 10770040"/>
              <a:gd name="connsiteY656" fmla="*/ 1113036 h 2735227"/>
              <a:gd name="connsiteX657" fmla="*/ 1091126 w 10770040"/>
              <a:gd name="connsiteY657" fmla="*/ 1146858 h 2735227"/>
              <a:gd name="connsiteX658" fmla="*/ 1091126 w 10770040"/>
              <a:gd name="connsiteY658" fmla="*/ 1161463 h 2735227"/>
              <a:gd name="connsiteX659" fmla="*/ 1102656 w 10770040"/>
              <a:gd name="connsiteY659" fmla="*/ 1161463 h 2735227"/>
              <a:gd name="connsiteX660" fmla="*/ 1110344 w 10770040"/>
              <a:gd name="connsiteY660" fmla="*/ 1186060 h 2735227"/>
              <a:gd name="connsiteX661" fmla="*/ 1110344 w 10770040"/>
              <a:gd name="connsiteY661" fmla="*/ 1203739 h 2735227"/>
              <a:gd name="connsiteX662" fmla="*/ 1106500 w 10770040"/>
              <a:gd name="connsiteY662" fmla="*/ 1203739 h 2735227"/>
              <a:gd name="connsiteX663" fmla="*/ 1106500 w 10770040"/>
              <a:gd name="connsiteY663" fmla="*/ 1281376 h 2735227"/>
              <a:gd name="connsiteX664" fmla="*/ 1108806 w 10770040"/>
              <a:gd name="connsiteY664" fmla="*/ 1281376 h 2735227"/>
              <a:gd name="connsiteX665" fmla="*/ 1108806 w 10770040"/>
              <a:gd name="connsiteY665" fmla="*/ 1379765 h 2735227"/>
              <a:gd name="connsiteX666" fmla="*/ 1153389 w 10770040"/>
              <a:gd name="connsiteY666" fmla="*/ 1379765 h 2735227"/>
              <a:gd name="connsiteX667" fmla="*/ 1153389 w 10770040"/>
              <a:gd name="connsiteY667" fmla="*/ 1371311 h 2735227"/>
              <a:gd name="connsiteX668" fmla="*/ 1163381 w 10770040"/>
              <a:gd name="connsiteY668" fmla="*/ 1371311 h 2735227"/>
              <a:gd name="connsiteX669" fmla="*/ 1163381 w 10770040"/>
              <a:gd name="connsiteY669" fmla="*/ 1351324 h 2735227"/>
              <a:gd name="connsiteX670" fmla="*/ 1189517 w 10770040"/>
              <a:gd name="connsiteY670" fmla="*/ 1351324 h 2735227"/>
              <a:gd name="connsiteX671" fmla="*/ 1189517 w 10770040"/>
              <a:gd name="connsiteY671" fmla="*/ 1319040 h 2735227"/>
              <a:gd name="connsiteX672" fmla="*/ 1226413 w 10770040"/>
              <a:gd name="connsiteY672" fmla="*/ 1319040 h 2735227"/>
              <a:gd name="connsiteX673" fmla="*/ 1226413 w 10770040"/>
              <a:gd name="connsiteY673" fmla="*/ 1313660 h 2735227"/>
              <a:gd name="connsiteX674" fmla="*/ 1234868 w 10770040"/>
              <a:gd name="connsiteY674" fmla="*/ 1313660 h 2735227"/>
              <a:gd name="connsiteX675" fmla="*/ 1234868 w 10770040"/>
              <a:gd name="connsiteY675" fmla="*/ 1319040 h 2735227"/>
              <a:gd name="connsiteX676" fmla="*/ 1261772 w 10770040"/>
              <a:gd name="connsiteY676" fmla="*/ 1319040 h 2735227"/>
              <a:gd name="connsiteX677" fmla="*/ 1261772 w 10770040"/>
              <a:gd name="connsiteY677" fmla="*/ 1328265 h 2735227"/>
              <a:gd name="connsiteX678" fmla="*/ 1269458 w 10770040"/>
              <a:gd name="connsiteY678" fmla="*/ 1335182 h 2735227"/>
              <a:gd name="connsiteX679" fmla="*/ 1284063 w 10770040"/>
              <a:gd name="connsiteY679" fmla="*/ 1335182 h 2735227"/>
              <a:gd name="connsiteX680" fmla="*/ 1284063 w 10770040"/>
              <a:gd name="connsiteY680" fmla="*/ 1342101 h 2735227"/>
              <a:gd name="connsiteX681" fmla="*/ 1301742 w 10770040"/>
              <a:gd name="connsiteY681" fmla="*/ 1342101 h 2735227"/>
              <a:gd name="connsiteX682" fmla="*/ 1301742 w 10770040"/>
              <a:gd name="connsiteY682" fmla="*/ 1350556 h 2735227"/>
              <a:gd name="connsiteX683" fmla="*/ 1322497 w 10770040"/>
              <a:gd name="connsiteY683" fmla="*/ 1350556 h 2735227"/>
              <a:gd name="connsiteX684" fmla="*/ 1328646 w 10770040"/>
              <a:gd name="connsiteY684" fmla="*/ 1359012 h 2735227"/>
              <a:gd name="connsiteX685" fmla="*/ 1331720 w 10770040"/>
              <a:gd name="connsiteY685" fmla="*/ 1362086 h 2735227"/>
              <a:gd name="connsiteX686" fmla="*/ 1331720 w 10770040"/>
              <a:gd name="connsiteY686" fmla="*/ 1334414 h 2735227"/>
              <a:gd name="connsiteX687" fmla="*/ 1370154 w 10770040"/>
              <a:gd name="connsiteY687" fmla="*/ 1334414 h 2735227"/>
              <a:gd name="connsiteX688" fmla="*/ 1370154 w 10770040"/>
              <a:gd name="connsiteY688" fmla="*/ 1285988 h 2735227"/>
              <a:gd name="connsiteX689" fmla="*/ 1364774 w 10770040"/>
              <a:gd name="connsiteY689" fmla="*/ 1285988 h 2735227"/>
              <a:gd name="connsiteX690" fmla="*/ 1364774 w 10770040"/>
              <a:gd name="connsiteY690" fmla="*/ 1269077 h 2735227"/>
              <a:gd name="connsiteX691" fmla="*/ 1390908 w 10770040"/>
              <a:gd name="connsiteY691" fmla="*/ 1269077 h 2735227"/>
              <a:gd name="connsiteX692" fmla="*/ 1390908 w 10770040"/>
              <a:gd name="connsiteY692" fmla="*/ 1253704 h 2735227"/>
              <a:gd name="connsiteX693" fmla="*/ 1410894 w 10770040"/>
              <a:gd name="connsiteY693" fmla="*/ 1232180 h 2735227"/>
              <a:gd name="connsiteX694" fmla="*/ 1410894 w 10770040"/>
              <a:gd name="connsiteY694" fmla="*/ 1219881 h 2735227"/>
              <a:gd name="connsiteX695" fmla="*/ 1417812 w 10770040"/>
              <a:gd name="connsiteY695" fmla="*/ 1219881 h 2735227"/>
              <a:gd name="connsiteX696" fmla="*/ 1417812 w 10770040"/>
              <a:gd name="connsiteY696" fmla="*/ 1079215 h 2735227"/>
              <a:gd name="connsiteX697" fmla="*/ 1429342 w 10770040"/>
              <a:gd name="connsiteY697" fmla="*/ 1079215 h 2735227"/>
              <a:gd name="connsiteX698" fmla="*/ 1429342 w 10770040"/>
              <a:gd name="connsiteY698" fmla="*/ 951616 h 2735227"/>
              <a:gd name="connsiteX699" fmla="*/ 1458552 w 10770040"/>
              <a:gd name="connsiteY699" fmla="*/ 951616 h 2735227"/>
              <a:gd name="connsiteX700" fmla="*/ 1458552 w 10770040"/>
              <a:gd name="connsiteY700" fmla="*/ 939317 h 2735227"/>
              <a:gd name="connsiteX701" fmla="*/ 1470082 w 10770040"/>
              <a:gd name="connsiteY701" fmla="*/ 929324 h 2735227"/>
              <a:gd name="connsiteX702" fmla="*/ 1470082 w 10770040"/>
              <a:gd name="connsiteY702" fmla="*/ 922406 h 2735227"/>
              <a:gd name="connsiteX703" fmla="*/ 1560017 w 10770040"/>
              <a:gd name="connsiteY703" fmla="*/ 837852 h 2735227"/>
              <a:gd name="connsiteX704" fmla="*/ 1567703 w 10770040"/>
              <a:gd name="connsiteY704" fmla="*/ 837852 h 2735227"/>
              <a:gd name="connsiteX705" fmla="*/ 1567703 w 10770040"/>
              <a:gd name="connsiteY705" fmla="*/ 857069 h 2735227"/>
              <a:gd name="connsiteX706" fmla="*/ 1580770 w 10770040"/>
              <a:gd name="connsiteY706" fmla="*/ 872442 h 2735227"/>
              <a:gd name="connsiteX707" fmla="*/ 1580770 w 10770040"/>
              <a:gd name="connsiteY707" fmla="*/ 900883 h 2735227"/>
              <a:gd name="connsiteX708" fmla="*/ 1605368 w 10770040"/>
              <a:gd name="connsiteY708" fmla="*/ 917025 h 2735227"/>
              <a:gd name="connsiteX709" fmla="*/ 1605368 w 10770040"/>
              <a:gd name="connsiteY709" fmla="*/ 867062 h 2735227"/>
              <a:gd name="connsiteX710" fmla="*/ 1608443 w 10770040"/>
              <a:gd name="connsiteY710" fmla="*/ 867062 h 2735227"/>
              <a:gd name="connsiteX711" fmla="*/ 1608443 w 10770040"/>
              <a:gd name="connsiteY711" fmla="*/ 950078 h 2735227"/>
              <a:gd name="connsiteX712" fmla="*/ 1632272 w 10770040"/>
              <a:gd name="connsiteY712" fmla="*/ 950078 h 2735227"/>
              <a:gd name="connsiteX713" fmla="*/ 1632272 w 10770040"/>
              <a:gd name="connsiteY713" fmla="*/ 1114573 h 2735227"/>
              <a:gd name="connsiteX714" fmla="*/ 1658406 w 10770040"/>
              <a:gd name="connsiteY714" fmla="*/ 1114573 h 2735227"/>
              <a:gd name="connsiteX715" fmla="*/ 1658406 w 10770040"/>
              <a:gd name="connsiteY715" fmla="*/ 1365161 h 2735227"/>
              <a:gd name="connsiteX716" fmla="*/ 1686847 w 10770040"/>
              <a:gd name="connsiteY716" fmla="*/ 1365161 h 2735227"/>
              <a:gd name="connsiteX717" fmla="*/ 1686847 w 10770040"/>
              <a:gd name="connsiteY717" fmla="*/ 1393602 h 2735227"/>
              <a:gd name="connsiteX718" fmla="*/ 1708370 w 10770040"/>
              <a:gd name="connsiteY718" fmla="*/ 1393602 h 2735227"/>
              <a:gd name="connsiteX719" fmla="*/ 1708370 w 10770040"/>
              <a:gd name="connsiteY719" fmla="*/ 1223726 h 2735227"/>
              <a:gd name="connsiteX720" fmla="*/ 1732198 w 10770040"/>
              <a:gd name="connsiteY720" fmla="*/ 1223726 h 2735227"/>
              <a:gd name="connsiteX721" fmla="*/ 1732198 w 10770040"/>
              <a:gd name="connsiteY721" fmla="*/ 1069990 h 2735227"/>
              <a:gd name="connsiteX722" fmla="*/ 1741423 w 10770040"/>
              <a:gd name="connsiteY722" fmla="*/ 1069990 h 2735227"/>
              <a:gd name="connsiteX723" fmla="*/ 1741423 w 10770040"/>
              <a:gd name="connsiteY723" fmla="*/ 1126104 h 2735227"/>
              <a:gd name="connsiteX724" fmla="*/ 1780625 w 10770040"/>
              <a:gd name="connsiteY724" fmla="*/ 1126104 h 2735227"/>
              <a:gd name="connsiteX725" fmla="*/ 1780625 w 10770040"/>
              <a:gd name="connsiteY725" fmla="*/ 1086902 h 2735227"/>
              <a:gd name="connsiteX726" fmla="*/ 1792155 w 10770040"/>
              <a:gd name="connsiteY726" fmla="*/ 1086902 h 2735227"/>
              <a:gd name="connsiteX727" fmla="*/ 1792155 w 10770040"/>
              <a:gd name="connsiteY727" fmla="*/ 728701 h 2735227"/>
              <a:gd name="connsiteX728" fmla="*/ 2059653 w 10770040"/>
              <a:gd name="connsiteY728" fmla="*/ 728701 h 2735227"/>
              <a:gd name="connsiteX729" fmla="*/ 2059653 w 10770040"/>
              <a:gd name="connsiteY729" fmla="*/ 1075372 h 2735227"/>
              <a:gd name="connsiteX730" fmla="*/ 2094242 w 10770040"/>
              <a:gd name="connsiteY730" fmla="*/ 1075372 h 2735227"/>
              <a:gd name="connsiteX731" fmla="*/ 2094242 w 10770040"/>
              <a:gd name="connsiteY731" fmla="*/ 750224 h 2735227"/>
              <a:gd name="connsiteX732" fmla="*/ 2164192 w 10770040"/>
              <a:gd name="connsiteY732" fmla="*/ 750224 h 2735227"/>
              <a:gd name="connsiteX733" fmla="*/ 2164192 w 10770040"/>
              <a:gd name="connsiteY733" fmla="*/ 431225 h 2735227"/>
              <a:gd name="connsiteX734" fmla="*/ 2273343 w 10770040"/>
              <a:gd name="connsiteY734" fmla="*/ 431225 h 2735227"/>
              <a:gd name="connsiteX735" fmla="*/ 2273343 w 10770040"/>
              <a:gd name="connsiteY735" fmla="*/ 419695 h 2735227"/>
              <a:gd name="connsiteX736" fmla="*/ 2281030 w 10770040"/>
              <a:gd name="connsiteY736" fmla="*/ 419695 h 2735227"/>
              <a:gd name="connsiteX737" fmla="*/ 2281030 w 10770040"/>
              <a:gd name="connsiteY737" fmla="*/ 442755 h 2735227"/>
              <a:gd name="connsiteX738" fmla="*/ 2417854 w 10770040"/>
              <a:gd name="connsiteY738" fmla="*/ 442755 h 2735227"/>
              <a:gd name="connsiteX739" fmla="*/ 2417854 w 10770040"/>
              <a:gd name="connsiteY739" fmla="*/ 971601 h 2735227"/>
              <a:gd name="connsiteX740" fmla="*/ 2464743 w 10770040"/>
              <a:gd name="connsiteY740" fmla="*/ 971601 h 2735227"/>
              <a:gd name="connsiteX741" fmla="*/ 2464743 w 10770040"/>
              <a:gd name="connsiteY741" fmla="*/ 980825 h 2735227"/>
              <a:gd name="connsiteX742" fmla="*/ 2472430 w 10770040"/>
              <a:gd name="connsiteY742" fmla="*/ 980825 h 2735227"/>
              <a:gd name="connsiteX743" fmla="*/ 2472430 w 10770040"/>
              <a:gd name="connsiteY743" fmla="*/ 963145 h 2735227"/>
              <a:gd name="connsiteX744" fmla="*/ 2525468 w 10770040"/>
              <a:gd name="connsiteY744" fmla="*/ 947003 h 2735227"/>
              <a:gd name="connsiteX745" fmla="*/ 2553909 w 10770040"/>
              <a:gd name="connsiteY745" fmla="*/ 947003 h 2735227"/>
              <a:gd name="connsiteX746" fmla="*/ 2553909 w 10770040"/>
              <a:gd name="connsiteY746" fmla="*/ 927787 h 2735227"/>
              <a:gd name="connsiteX747" fmla="*/ 2580044 w 10770040"/>
              <a:gd name="connsiteY747" fmla="*/ 927787 h 2735227"/>
              <a:gd name="connsiteX748" fmla="*/ 2580044 w 10770040"/>
              <a:gd name="connsiteY748" fmla="*/ 876286 h 2735227"/>
              <a:gd name="connsiteX749" fmla="*/ 2583118 w 10770040"/>
              <a:gd name="connsiteY749" fmla="*/ 876286 h 2735227"/>
              <a:gd name="connsiteX750" fmla="*/ 2583118 w 10770040"/>
              <a:gd name="connsiteY750" fmla="*/ 927018 h 2735227"/>
              <a:gd name="connsiteX751" fmla="*/ 2634619 w 10770040"/>
              <a:gd name="connsiteY751" fmla="*/ 927018 h 2735227"/>
              <a:gd name="connsiteX752" fmla="*/ 2634619 w 10770040"/>
              <a:gd name="connsiteY752" fmla="*/ 913951 h 2735227"/>
              <a:gd name="connsiteX753" fmla="*/ 2683046 w 10770040"/>
              <a:gd name="connsiteY753" fmla="*/ 913951 h 2735227"/>
              <a:gd name="connsiteX754" fmla="*/ 2683046 w 10770040"/>
              <a:gd name="connsiteY754" fmla="*/ 910876 h 2735227"/>
              <a:gd name="connsiteX755" fmla="*/ 2699956 w 10770040"/>
              <a:gd name="connsiteY755" fmla="*/ 910876 h 2735227"/>
              <a:gd name="connsiteX756" fmla="*/ 2699956 w 10770040"/>
              <a:gd name="connsiteY756" fmla="*/ 914719 h 2735227"/>
              <a:gd name="connsiteX757" fmla="*/ 2716098 w 10770040"/>
              <a:gd name="connsiteY757" fmla="*/ 914719 h 2735227"/>
              <a:gd name="connsiteX758" fmla="*/ 2716098 w 10770040"/>
              <a:gd name="connsiteY758" fmla="*/ 907033 h 2735227"/>
              <a:gd name="connsiteX759" fmla="*/ 2733009 w 10770040"/>
              <a:gd name="connsiteY759" fmla="*/ 907033 h 2735227"/>
              <a:gd name="connsiteX760" fmla="*/ 2733009 w 10770040"/>
              <a:gd name="connsiteY760" fmla="*/ 1024639 h 2735227"/>
              <a:gd name="connsiteX761" fmla="*/ 2754531 w 10770040"/>
              <a:gd name="connsiteY761" fmla="*/ 1024639 h 2735227"/>
              <a:gd name="connsiteX762" fmla="*/ 2754531 w 10770040"/>
              <a:gd name="connsiteY762" fmla="*/ 1015415 h 2735227"/>
              <a:gd name="connsiteX763" fmla="*/ 2761450 w 10770040"/>
              <a:gd name="connsiteY763" fmla="*/ 1015415 h 2735227"/>
              <a:gd name="connsiteX764" fmla="*/ 2761450 w 10770040"/>
              <a:gd name="connsiteY764" fmla="*/ 1143783 h 2735227"/>
              <a:gd name="connsiteX765" fmla="*/ 2789891 w 10770040"/>
              <a:gd name="connsiteY765" fmla="*/ 1143783 h 2735227"/>
              <a:gd name="connsiteX766" fmla="*/ 2789891 w 10770040"/>
              <a:gd name="connsiteY766" fmla="*/ 1126104 h 2735227"/>
              <a:gd name="connsiteX767" fmla="*/ 2820638 w 10770040"/>
              <a:gd name="connsiteY767" fmla="*/ 1126104 h 2735227"/>
              <a:gd name="connsiteX768" fmla="*/ 2820638 w 10770040"/>
              <a:gd name="connsiteY768" fmla="*/ 1141477 h 2735227"/>
              <a:gd name="connsiteX769" fmla="*/ 2836011 w 10770040"/>
              <a:gd name="connsiteY769" fmla="*/ 1141477 h 2735227"/>
              <a:gd name="connsiteX770" fmla="*/ 2836011 w 10770040"/>
              <a:gd name="connsiteY770" fmla="*/ 1133791 h 2735227"/>
              <a:gd name="connsiteX771" fmla="*/ 2902117 w 10770040"/>
              <a:gd name="connsiteY771" fmla="*/ 1133791 h 2735227"/>
              <a:gd name="connsiteX772" fmla="*/ 2902117 w 10770040"/>
              <a:gd name="connsiteY772" fmla="*/ 1150702 h 2735227"/>
              <a:gd name="connsiteX773" fmla="*/ 2949005 w 10770040"/>
              <a:gd name="connsiteY773" fmla="*/ 1150702 h 2735227"/>
              <a:gd name="connsiteX774" fmla="*/ 2949005 w 10770040"/>
              <a:gd name="connsiteY774" fmla="*/ 956996 h 2735227"/>
              <a:gd name="connsiteX775" fmla="*/ 3005887 w 10770040"/>
              <a:gd name="connsiteY775" fmla="*/ 956996 h 2735227"/>
              <a:gd name="connsiteX776" fmla="*/ 3005887 w 10770040"/>
              <a:gd name="connsiteY776" fmla="*/ 943929 h 2735227"/>
              <a:gd name="connsiteX777" fmla="*/ 3138099 w 10770040"/>
              <a:gd name="connsiteY777" fmla="*/ 943929 h 2735227"/>
              <a:gd name="connsiteX778" fmla="*/ 3138099 w 10770040"/>
              <a:gd name="connsiteY778" fmla="*/ 932399 h 2735227"/>
              <a:gd name="connsiteX779" fmla="*/ 3186525 w 10770040"/>
              <a:gd name="connsiteY779" fmla="*/ 932399 h 2735227"/>
              <a:gd name="connsiteX780" fmla="*/ 3186525 w 10770040"/>
              <a:gd name="connsiteY780" fmla="*/ 904726 h 2735227"/>
              <a:gd name="connsiteX781" fmla="*/ 3201130 w 10770040"/>
              <a:gd name="connsiteY781" fmla="*/ 904726 h 2735227"/>
              <a:gd name="connsiteX782" fmla="*/ 3201130 w 10770040"/>
              <a:gd name="connsiteY782" fmla="*/ 915488 h 2735227"/>
              <a:gd name="connsiteX783" fmla="*/ 3206511 w 10770040"/>
              <a:gd name="connsiteY783" fmla="*/ 915488 h 2735227"/>
              <a:gd name="connsiteX784" fmla="*/ 3206511 w 10770040"/>
              <a:gd name="connsiteY784" fmla="*/ 911645 h 2735227"/>
              <a:gd name="connsiteX785" fmla="*/ 3305669 w 10770040"/>
              <a:gd name="connsiteY785" fmla="*/ 911645 h 2735227"/>
              <a:gd name="connsiteX786" fmla="*/ 3305669 w 10770040"/>
              <a:gd name="connsiteY786" fmla="*/ 928555 h 2735227"/>
              <a:gd name="connsiteX787" fmla="*/ 3349483 w 10770040"/>
              <a:gd name="connsiteY787" fmla="*/ 928555 h 2735227"/>
              <a:gd name="connsiteX788" fmla="*/ 3349483 w 10770040"/>
              <a:gd name="connsiteY788" fmla="*/ 940086 h 2735227"/>
              <a:gd name="connsiteX789" fmla="*/ 3364857 w 10770040"/>
              <a:gd name="connsiteY789" fmla="*/ 940086 h 2735227"/>
              <a:gd name="connsiteX790" fmla="*/ 3369470 w 10770040"/>
              <a:gd name="connsiteY790" fmla="*/ 947003 h 2735227"/>
              <a:gd name="connsiteX791" fmla="*/ 3369470 w 10770040"/>
              <a:gd name="connsiteY791" fmla="*/ 1206046 h 2735227"/>
              <a:gd name="connsiteX792" fmla="*/ 3402522 w 10770040"/>
              <a:gd name="connsiteY792" fmla="*/ 1208352 h 2735227"/>
              <a:gd name="connsiteX793" fmla="*/ 3402522 w 10770040"/>
              <a:gd name="connsiteY793" fmla="*/ 1100738 h 2735227"/>
              <a:gd name="connsiteX794" fmla="*/ 3409440 w 10770040"/>
              <a:gd name="connsiteY794" fmla="*/ 1100738 h 2735227"/>
              <a:gd name="connsiteX795" fmla="*/ 3409440 w 10770040"/>
              <a:gd name="connsiteY795" fmla="*/ 1158388 h 2735227"/>
              <a:gd name="connsiteX796" fmla="*/ 3504756 w 10770040"/>
              <a:gd name="connsiteY796" fmla="*/ 1158388 h 2735227"/>
              <a:gd name="connsiteX797" fmla="*/ 3504756 w 10770040"/>
              <a:gd name="connsiteY797" fmla="*/ 1179911 h 2735227"/>
              <a:gd name="connsiteX798" fmla="*/ 3520129 w 10770040"/>
              <a:gd name="connsiteY798" fmla="*/ 1179911 h 2735227"/>
              <a:gd name="connsiteX799" fmla="*/ 3520129 w 10770040"/>
              <a:gd name="connsiteY799" fmla="*/ 1199128 h 2735227"/>
              <a:gd name="connsiteX800" fmla="*/ 3530890 w 10770040"/>
              <a:gd name="connsiteY800" fmla="*/ 1199128 h 2735227"/>
              <a:gd name="connsiteX801" fmla="*/ 3530890 w 10770040"/>
              <a:gd name="connsiteY801" fmla="*/ 865525 h 2735227"/>
              <a:gd name="connsiteX802" fmla="*/ 3567017 w 10770040"/>
              <a:gd name="connsiteY802" fmla="*/ 865525 h 2735227"/>
              <a:gd name="connsiteX803" fmla="*/ 3567017 w 10770040"/>
              <a:gd name="connsiteY803" fmla="*/ 854763 h 2735227"/>
              <a:gd name="connsiteX804" fmla="*/ 3716140 w 10770040"/>
              <a:gd name="connsiteY804" fmla="*/ 854763 h 2735227"/>
              <a:gd name="connsiteX805" fmla="*/ 3716140 w 10770040"/>
              <a:gd name="connsiteY805" fmla="*/ 867830 h 2735227"/>
              <a:gd name="connsiteX806" fmla="*/ 3769178 w 10770040"/>
              <a:gd name="connsiteY806" fmla="*/ 867830 h 2735227"/>
              <a:gd name="connsiteX807" fmla="*/ 3769178 w 10770040"/>
              <a:gd name="connsiteY807" fmla="*/ 1505059 h 2735227"/>
              <a:gd name="connsiteX808" fmla="*/ 3789164 w 10770040"/>
              <a:gd name="connsiteY808" fmla="*/ 1505059 h 2735227"/>
              <a:gd name="connsiteX809" fmla="*/ 3789164 w 10770040"/>
              <a:gd name="connsiteY809" fmla="*/ 1261390 h 2735227"/>
              <a:gd name="connsiteX810" fmla="*/ 3812992 w 10770040"/>
              <a:gd name="connsiteY810" fmla="*/ 1261390 h 2735227"/>
              <a:gd name="connsiteX811" fmla="*/ 3812992 w 10770040"/>
              <a:gd name="connsiteY811" fmla="*/ 1211427 h 2735227"/>
              <a:gd name="connsiteX812" fmla="*/ 3886785 w 10770040"/>
              <a:gd name="connsiteY812" fmla="*/ 1211427 h 2735227"/>
              <a:gd name="connsiteX813" fmla="*/ 3886785 w 10770040"/>
              <a:gd name="connsiteY813" fmla="*/ 1153776 h 2735227"/>
              <a:gd name="connsiteX814" fmla="*/ 3899084 w 10770040"/>
              <a:gd name="connsiteY814" fmla="*/ 1153776 h 2735227"/>
              <a:gd name="connsiteX815" fmla="*/ 3899084 w 10770040"/>
              <a:gd name="connsiteY815" fmla="*/ 1106887 h 2735227"/>
              <a:gd name="connsiteX816" fmla="*/ 3918300 w 10770040"/>
              <a:gd name="connsiteY816" fmla="*/ 1088439 h 2735227"/>
              <a:gd name="connsiteX817" fmla="*/ 3918300 w 10770040"/>
              <a:gd name="connsiteY817" fmla="*/ 922406 h 2735227"/>
              <a:gd name="connsiteX818" fmla="*/ 3951353 w 10770040"/>
              <a:gd name="connsiteY818" fmla="*/ 922406 h 2735227"/>
              <a:gd name="connsiteX819" fmla="*/ 3951353 w 10770040"/>
              <a:gd name="connsiteY819" fmla="*/ 900883 h 2735227"/>
              <a:gd name="connsiteX820" fmla="*/ 4045900 w 10770040"/>
              <a:gd name="connsiteY820" fmla="*/ 900883 h 2735227"/>
              <a:gd name="connsiteX821" fmla="*/ 4049744 w 10770040"/>
              <a:gd name="connsiteY821" fmla="*/ 892428 h 2735227"/>
              <a:gd name="connsiteX822" fmla="*/ 4084333 w 10770040"/>
              <a:gd name="connsiteY822" fmla="*/ 892428 h 2735227"/>
              <a:gd name="connsiteX823" fmla="*/ 4084333 w 10770040"/>
              <a:gd name="connsiteY823" fmla="*/ 910108 h 2735227"/>
              <a:gd name="connsiteX824" fmla="*/ 4167350 w 10770040"/>
              <a:gd name="connsiteY824" fmla="*/ 910108 h 2735227"/>
              <a:gd name="connsiteX825" fmla="*/ 4167350 w 10770040"/>
              <a:gd name="connsiteY825" fmla="*/ 1222188 h 2735227"/>
              <a:gd name="connsiteX826" fmla="*/ 4269584 w 10770040"/>
              <a:gd name="connsiteY826" fmla="*/ 1222188 h 2735227"/>
              <a:gd name="connsiteX827" fmla="*/ 4269584 w 10770040"/>
              <a:gd name="connsiteY827" fmla="*/ 1206046 h 2735227"/>
              <a:gd name="connsiteX828" fmla="*/ 4290338 w 10770040"/>
              <a:gd name="connsiteY828" fmla="*/ 1206046 h 2735227"/>
              <a:gd name="connsiteX829" fmla="*/ 4290338 w 10770040"/>
              <a:gd name="connsiteY829" fmla="*/ 1240636 h 2735227"/>
              <a:gd name="connsiteX830" fmla="*/ 4334922 w 10770040"/>
              <a:gd name="connsiteY830" fmla="*/ 1240636 h 2735227"/>
              <a:gd name="connsiteX831" fmla="*/ 4334922 w 10770040"/>
              <a:gd name="connsiteY831" fmla="*/ 1221420 h 2735227"/>
              <a:gd name="connsiteX832" fmla="*/ 4348758 w 10770040"/>
              <a:gd name="connsiteY832" fmla="*/ 1221420 h 2735227"/>
              <a:gd name="connsiteX833" fmla="*/ 4348758 w 10770040"/>
              <a:gd name="connsiteY833" fmla="*/ 1140709 h 2735227"/>
              <a:gd name="connsiteX834" fmla="*/ 4370280 w 10770040"/>
              <a:gd name="connsiteY834" fmla="*/ 1140709 h 2735227"/>
              <a:gd name="connsiteX835" fmla="*/ 4370280 w 10770040"/>
              <a:gd name="connsiteY835" fmla="*/ 658752 h 2735227"/>
              <a:gd name="connsiteX836" fmla="*/ 4387960 w 10770040"/>
              <a:gd name="connsiteY836" fmla="*/ 15374 h 2735227"/>
              <a:gd name="connsiteX837" fmla="*/ 4434849 w 10770040"/>
              <a:gd name="connsiteY837" fmla="*/ 15374 h 273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</a:cxnLst>
            <a:rect l="l" t="t" r="r" b="b"/>
            <a:pathLst>
              <a:path w="10770040" h="2735227">
                <a:moveTo>
                  <a:pt x="1330952" y="1362855"/>
                </a:moveTo>
                <a:lnTo>
                  <a:pt x="1330952" y="1375154"/>
                </a:lnTo>
                <a:lnTo>
                  <a:pt x="1333258" y="1375154"/>
                </a:lnTo>
                <a:lnTo>
                  <a:pt x="1333258" y="1362855"/>
                </a:lnTo>
                <a:close/>
                <a:moveTo>
                  <a:pt x="5343418" y="775590"/>
                </a:moveTo>
                <a:lnTo>
                  <a:pt x="5294223" y="1140709"/>
                </a:lnTo>
                <a:lnTo>
                  <a:pt x="5301909" y="1140709"/>
                </a:lnTo>
                <a:lnTo>
                  <a:pt x="5301909" y="1132254"/>
                </a:lnTo>
                <a:lnTo>
                  <a:pt x="5311902" y="1132254"/>
                </a:lnTo>
                <a:lnTo>
                  <a:pt x="5311902" y="1146858"/>
                </a:lnTo>
                <a:lnTo>
                  <a:pt x="5336500" y="1146858"/>
                </a:lnTo>
                <a:lnTo>
                  <a:pt x="5336500" y="1181448"/>
                </a:lnTo>
                <a:lnTo>
                  <a:pt x="5351873" y="1181448"/>
                </a:lnTo>
                <a:lnTo>
                  <a:pt x="5351873" y="1380534"/>
                </a:lnTo>
                <a:lnTo>
                  <a:pt x="5461024" y="1380534"/>
                </a:lnTo>
                <a:lnTo>
                  <a:pt x="5461024" y="1360549"/>
                </a:lnTo>
                <a:lnTo>
                  <a:pt x="5447188" y="1360549"/>
                </a:lnTo>
                <a:lnTo>
                  <a:pt x="5447188" y="1351324"/>
                </a:lnTo>
                <a:lnTo>
                  <a:pt x="5486391" y="1351324"/>
                </a:lnTo>
                <a:lnTo>
                  <a:pt x="5486391" y="1385146"/>
                </a:lnTo>
                <a:lnTo>
                  <a:pt x="5527130" y="1385146"/>
                </a:lnTo>
                <a:lnTo>
                  <a:pt x="5540198" y="1372848"/>
                </a:lnTo>
                <a:lnTo>
                  <a:pt x="5540198" y="1362086"/>
                </a:lnTo>
                <a:lnTo>
                  <a:pt x="5570944" y="1362086"/>
                </a:lnTo>
                <a:lnTo>
                  <a:pt x="5513294" y="775590"/>
                </a:lnTo>
                <a:close/>
                <a:moveTo>
                  <a:pt x="7932302" y="514241"/>
                </a:moveTo>
                <a:cubicBezTo>
                  <a:pt x="7880802" y="514241"/>
                  <a:pt x="7843137" y="682581"/>
                  <a:pt x="7843137" y="682581"/>
                </a:cubicBezTo>
                <a:lnTo>
                  <a:pt x="8002252" y="682581"/>
                </a:lnTo>
                <a:cubicBezTo>
                  <a:pt x="8002252" y="682581"/>
                  <a:pt x="7983035" y="514241"/>
                  <a:pt x="7932302" y="514241"/>
                </a:cubicBezTo>
                <a:close/>
                <a:moveTo>
                  <a:pt x="4434849" y="0"/>
                </a:moveTo>
                <a:lnTo>
                  <a:pt x="4446378" y="0"/>
                </a:lnTo>
                <a:lnTo>
                  <a:pt x="4446378" y="19217"/>
                </a:lnTo>
                <a:lnTo>
                  <a:pt x="4559373" y="19217"/>
                </a:lnTo>
                <a:lnTo>
                  <a:pt x="4559373" y="15374"/>
                </a:lnTo>
                <a:lnTo>
                  <a:pt x="4564753" y="15374"/>
                </a:lnTo>
                <a:lnTo>
                  <a:pt x="4599345" y="27672"/>
                </a:lnTo>
                <a:cubicBezTo>
                  <a:pt x="4599345" y="27672"/>
                  <a:pt x="4625479" y="384336"/>
                  <a:pt x="4639314" y="595721"/>
                </a:cubicBezTo>
                <a:cubicBezTo>
                  <a:pt x="4653150" y="807105"/>
                  <a:pt x="4675441" y="1231412"/>
                  <a:pt x="4675441" y="1231412"/>
                </a:cubicBezTo>
                <a:lnTo>
                  <a:pt x="4729249" y="1231412"/>
                </a:lnTo>
                <a:lnTo>
                  <a:pt x="4729249" y="1429729"/>
                </a:lnTo>
                <a:lnTo>
                  <a:pt x="4736936" y="1429729"/>
                </a:lnTo>
                <a:lnTo>
                  <a:pt x="4736936" y="1477387"/>
                </a:lnTo>
                <a:lnTo>
                  <a:pt x="4776906" y="1477387"/>
                </a:lnTo>
                <a:lnTo>
                  <a:pt x="4776906" y="1498910"/>
                </a:lnTo>
                <a:lnTo>
                  <a:pt x="4813803" y="1498910"/>
                </a:lnTo>
                <a:lnTo>
                  <a:pt x="4813803" y="1265234"/>
                </a:lnTo>
                <a:lnTo>
                  <a:pt x="4835325" y="1265234"/>
                </a:lnTo>
                <a:lnTo>
                  <a:pt x="4835325" y="1182217"/>
                </a:lnTo>
                <a:lnTo>
                  <a:pt x="4829946" y="1182217"/>
                </a:lnTo>
                <a:lnTo>
                  <a:pt x="4829946" y="1163769"/>
                </a:lnTo>
                <a:lnTo>
                  <a:pt x="4902200" y="1163769"/>
                </a:lnTo>
                <a:lnTo>
                  <a:pt x="4902200" y="1089208"/>
                </a:lnTo>
                <a:lnTo>
                  <a:pt x="4962926" y="1089208"/>
                </a:lnTo>
                <a:lnTo>
                  <a:pt x="4962926" y="1079215"/>
                </a:lnTo>
                <a:lnTo>
                  <a:pt x="4979068" y="1079215"/>
                </a:lnTo>
                <a:lnTo>
                  <a:pt x="4979068" y="1150702"/>
                </a:lnTo>
                <a:lnTo>
                  <a:pt x="4988292" y="1150702"/>
                </a:lnTo>
                <a:lnTo>
                  <a:pt x="4988292" y="1178374"/>
                </a:lnTo>
                <a:lnTo>
                  <a:pt x="5013658" y="1178374"/>
                </a:lnTo>
                <a:lnTo>
                  <a:pt x="5097443" y="605713"/>
                </a:lnTo>
                <a:lnTo>
                  <a:pt x="5230423" y="504249"/>
                </a:lnTo>
                <a:lnTo>
                  <a:pt x="5793091" y="399710"/>
                </a:lnTo>
                <a:lnTo>
                  <a:pt x="5912235" y="1365161"/>
                </a:lnTo>
                <a:lnTo>
                  <a:pt x="5976803" y="1365161"/>
                </a:lnTo>
                <a:lnTo>
                  <a:pt x="5976803" y="1277532"/>
                </a:lnTo>
                <a:lnTo>
                  <a:pt x="5995251" y="1277532"/>
                </a:lnTo>
                <a:lnTo>
                  <a:pt x="5995251" y="1056924"/>
                </a:lnTo>
                <a:lnTo>
                  <a:pt x="6003706" y="1047700"/>
                </a:lnTo>
                <a:lnTo>
                  <a:pt x="6018311" y="1047700"/>
                </a:lnTo>
                <a:lnTo>
                  <a:pt x="6018311" y="897809"/>
                </a:lnTo>
                <a:lnTo>
                  <a:pt x="6075193" y="897809"/>
                </a:lnTo>
                <a:lnTo>
                  <a:pt x="6075193" y="787120"/>
                </a:lnTo>
                <a:lnTo>
                  <a:pt x="6099022" y="787120"/>
                </a:lnTo>
                <a:lnTo>
                  <a:pt x="6099022" y="776359"/>
                </a:lnTo>
                <a:lnTo>
                  <a:pt x="6150523" y="776359"/>
                </a:lnTo>
                <a:lnTo>
                  <a:pt x="6150523" y="787889"/>
                </a:lnTo>
                <a:lnTo>
                  <a:pt x="6195106" y="787889"/>
                </a:lnTo>
                <a:lnTo>
                  <a:pt x="6195106" y="777127"/>
                </a:lnTo>
                <a:lnTo>
                  <a:pt x="6215091" y="777127"/>
                </a:lnTo>
                <a:lnTo>
                  <a:pt x="6215091" y="832472"/>
                </a:lnTo>
                <a:lnTo>
                  <a:pt x="6265824" y="832472"/>
                </a:lnTo>
                <a:lnTo>
                  <a:pt x="6265824" y="990049"/>
                </a:lnTo>
                <a:lnTo>
                  <a:pt x="6274279" y="990049"/>
                </a:lnTo>
                <a:lnTo>
                  <a:pt x="6274279" y="1319040"/>
                </a:lnTo>
                <a:lnTo>
                  <a:pt x="6295801" y="1319040"/>
                </a:lnTo>
                <a:lnTo>
                  <a:pt x="6295801" y="1309047"/>
                </a:lnTo>
                <a:lnTo>
                  <a:pt x="6334235" y="1309047"/>
                </a:lnTo>
                <a:lnTo>
                  <a:pt x="6334235" y="772515"/>
                </a:lnTo>
                <a:lnTo>
                  <a:pt x="6659383" y="772515"/>
                </a:lnTo>
                <a:lnTo>
                  <a:pt x="6659383" y="1250629"/>
                </a:lnTo>
                <a:lnTo>
                  <a:pt x="6687056" y="1500447"/>
                </a:lnTo>
                <a:lnTo>
                  <a:pt x="6692436" y="1500447"/>
                </a:lnTo>
                <a:lnTo>
                  <a:pt x="6692436" y="1380534"/>
                </a:lnTo>
                <a:lnTo>
                  <a:pt x="6750855" y="1380534"/>
                </a:lnTo>
                <a:lnTo>
                  <a:pt x="6750855" y="1299824"/>
                </a:lnTo>
                <a:lnTo>
                  <a:pt x="6757004" y="1299824"/>
                </a:lnTo>
                <a:lnTo>
                  <a:pt x="6757004" y="1352093"/>
                </a:lnTo>
                <a:lnTo>
                  <a:pt x="6810812" y="1352093"/>
                </a:lnTo>
                <a:lnTo>
                  <a:pt x="6810812" y="1358243"/>
                </a:lnTo>
                <a:lnTo>
                  <a:pt x="6825416" y="1358243"/>
                </a:lnTo>
                <a:lnTo>
                  <a:pt x="6825416" y="1344407"/>
                </a:lnTo>
                <a:lnTo>
                  <a:pt x="6879991" y="1344407"/>
                </a:lnTo>
                <a:lnTo>
                  <a:pt x="6879991" y="273647"/>
                </a:lnTo>
                <a:lnTo>
                  <a:pt x="6896903" y="273647"/>
                </a:lnTo>
                <a:lnTo>
                  <a:pt x="6896903" y="285946"/>
                </a:lnTo>
                <a:lnTo>
                  <a:pt x="6943792" y="285946"/>
                </a:lnTo>
                <a:lnTo>
                  <a:pt x="6943792" y="278260"/>
                </a:lnTo>
                <a:lnTo>
                  <a:pt x="7158251" y="278260"/>
                </a:lnTo>
                <a:lnTo>
                  <a:pt x="7158251" y="272878"/>
                </a:lnTo>
                <a:lnTo>
                  <a:pt x="7184385" y="272878"/>
                </a:lnTo>
                <a:lnTo>
                  <a:pt x="7184385" y="280566"/>
                </a:lnTo>
                <a:lnTo>
                  <a:pt x="7193610" y="280566"/>
                </a:lnTo>
                <a:lnTo>
                  <a:pt x="7193610" y="621087"/>
                </a:lnTo>
                <a:lnTo>
                  <a:pt x="7188228" y="621087"/>
                </a:lnTo>
                <a:lnTo>
                  <a:pt x="7188228" y="644916"/>
                </a:lnTo>
                <a:lnTo>
                  <a:pt x="7238962" y="644916"/>
                </a:lnTo>
                <a:lnTo>
                  <a:pt x="7238962" y="1336720"/>
                </a:lnTo>
                <a:lnTo>
                  <a:pt x="7272014" y="1336720"/>
                </a:lnTo>
                <a:lnTo>
                  <a:pt x="7272014" y="1193747"/>
                </a:lnTo>
                <a:lnTo>
                  <a:pt x="7312754" y="1193747"/>
                </a:lnTo>
                <a:lnTo>
                  <a:pt x="7312754" y="1166844"/>
                </a:lnTo>
                <a:lnTo>
                  <a:pt x="7325053" y="1166844"/>
                </a:lnTo>
                <a:lnTo>
                  <a:pt x="7325053" y="1153007"/>
                </a:lnTo>
                <a:lnTo>
                  <a:pt x="7338889" y="1153007"/>
                </a:lnTo>
                <a:lnTo>
                  <a:pt x="7338889" y="1109193"/>
                </a:lnTo>
                <a:lnTo>
                  <a:pt x="7350419" y="1109193"/>
                </a:lnTo>
                <a:lnTo>
                  <a:pt x="7350419" y="1156082"/>
                </a:lnTo>
                <a:lnTo>
                  <a:pt x="7415756" y="1156082"/>
                </a:lnTo>
                <a:lnTo>
                  <a:pt x="7415756" y="1173761"/>
                </a:lnTo>
                <a:lnTo>
                  <a:pt x="7457263" y="1173761"/>
                </a:lnTo>
                <a:lnTo>
                  <a:pt x="7457263" y="1281376"/>
                </a:lnTo>
                <a:lnTo>
                  <a:pt x="7494160" y="1281376"/>
                </a:lnTo>
                <a:lnTo>
                  <a:pt x="7494160" y="1253704"/>
                </a:lnTo>
                <a:lnTo>
                  <a:pt x="7501847" y="1253704"/>
                </a:lnTo>
                <a:lnTo>
                  <a:pt x="7501847" y="1365929"/>
                </a:lnTo>
                <a:lnTo>
                  <a:pt x="7523370" y="1365929"/>
                </a:lnTo>
                <a:lnTo>
                  <a:pt x="7523370" y="1316735"/>
                </a:lnTo>
                <a:lnTo>
                  <a:pt x="7535668" y="1316735"/>
                </a:lnTo>
                <a:lnTo>
                  <a:pt x="7535668" y="1188366"/>
                </a:lnTo>
                <a:lnTo>
                  <a:pt x="7569491" y="1188366"/>
                </a:lnTo>
                <a:lnTo>
                  <a:pt x="7569491" y="1161463"/>
                </a:lnTo>
                <a:lnTo>
                  <a:pt x="7627909" y="1161463"/>
                </a:lnTo>
                <a:lnTo>
                  <a:pt x="7627909" y="1150702"/>
                </a:lnTo>
                <a:lnTo>
                  <a:pt x="7640976" y="1150702"/>
                </a:lnTo>
                <a:lnTo>
                  <a:pt x="7640976" y="1153776"/>
                </a:lnTo>
                <a:lnTo>
                  <a:pt x="7655581" y="1153776"/>
                </a:lnTo>
                <a:lnTo>
                  <a:pt x="7655581" y="1143014"/>
                </a:lnTo>
                <a:lnTo>
                  <a:pt x="7675566" y="1143014"/>
                </a:lnTo>
                <a:lnTo>
                  <a:pt x="7675566" y="1156851"/>
                </a:lnTo>
                <a:lnTo>
                  <a:pt x="7721686" y="1156851"/>
                </a:lnTo>
                <a:cubicBezTo>
                  <a:pt x="7729374" y="1000811"/>
                  <a:pt x="7755509" y="814023"/>
                  <a:pt x="7786256" y="703335"/>
                </a:cubicBezTo>
                <a:cubicBezTo>
                  <a:pt x="7829300" y="548063"/>
                  <a:pt x="7896175" y="465815"/>
                  <a:pt x="7939221" y="465815"/>
                </a:cubicBezTo>
                <a:cubicBezTo>
                  <a:pt x="7982267" y="465815"/>
                  <a:pt x="8049141" y="548063"/>
                  <a:pt x="8092187" y="703335"/>
                </a:cubicBezTo>
                <a:cubicBezTo>
                  <a:pt x="8126777" y="825553"/>
                  <a:pt x="8155217" y="1041551"/>
                  <a:pt x="8158293" y="1206046"/>
                </a:cubicBezTo>
                <a:cubicBezTo>
                  <a:pt x="8159061" y="1259084"/>
                  <a:pt x="8159829" y="1310586"/>
                  <a:pt x="8159061" y="1357474"/>
                </a:cubicBezTo>
                <a:lnTo>
                  <a:pt x="8195957" y="1357474"/>
                </a:lnTo>
                <a:lnTo>
                  <a:pt x="8195957" y="1448178"/>
                </a:lnTo>
                <a:lnTo>
                  <a:pt x="8254376" y="1448178"/>
                </a:lnTo>
                <a:lnTo>
                  <a:pt x="8254376" y="1424348"/>
                </a:lnTo>
                <a:lnTo>
                  <a:pt x="8248226" y="1424348"/>
                </a:lnTo>
                <a:lnTo>
                  <a:pt x="8248226" y="1407438"/>
                </a:lnTo>
                <a:lnTo>
                  <a:pt x="8297422" y="1407438"/>
                </a:lnTo>
                <a:lnTo>
                  <a:pt x="8297422" y="1392833"/>
                </a:lnTo>
                <a:lnTo>
                  <a:pt x="8306646" y="1382840"/>
                </a:lnTo>
                <a:lnTo>
                  <a:pt x="8306646" y="842464"/>
                </a:lnTo>
                <a:lnTo>
                  <a:pt x="8309720" y="842464"/>
                </a:lnTo>
                <a:lnTo>
                  <a:pt x="8309720" y="828628"/>
                </a:lnTo>
                <a:lnTo>
                  <a:pt x="8306646" y="828628"/>
                </a:lnTo>
                <a:lnTo>
                  <a:pt x="8306646" y="561900"/>
                </a:lnTo>
                <a:lnTo>
                  <a:pt x="8322788" y="550369"/>
                </a:lnTo>
                <a:lnTo>
                  <a:pt x="8368909" y="550369"/>
                </a:lnTo>
                <a:lnTo>
                  <a:pt x="8368909" y="524234"/>
                </a:lnTo>
                <a:lnTo>
                  <a:pt x="8378132" y="524234"/>
                </a:lnTo>
                <a:lnTo>
                  <a:pt x="8378132" y="530383"/>
                </a:lnTo>
                <a:lnTo>
                  <a:pt x="8390431" y="530383"/>
                </a:lnTo>
                <a:lnTo>
                  <a:pt x="8390431" y="484263"/>
                </a:lnTo>
                <a:lnTo>
                  <a:pt x="8395812" y="484263"/>
                </a:lnTo>
                <a:lnTo>
                  <a:pt x="8395812" y="517317"/>
                </a:lnTo>
                <a:lnTo>
                  <a:pt x="8480366" y="517317"/>
                </a:lnTo>
                <a:lnTo>
                  <a:pt x="8480366" y="507324"/>
                </a:lnTo>
                <a:lnTo>
                  <a:pt x="8485746" y="507324"/>
                </a:lnTo>
                <a:lnTo>
                  <a:pt x="8485746" y="519622"/>
                </a:lnTo>
                <a:lnTo>
                  <a:pt x="8524949" y="519622"/>
                </a:lnTo>
                <a:lnTo>
                  <a:pt x="8524949" y="484263"/>
                </a:lnTo>
                <a:lnTo>
                  <a:pt x="8531866" y="484263"/>
                </a:lnTo>
                <a:lnTo>
                  <a:pt x="8531866" y="541145"/>
                </a:lnTo>
                <a:lnTo>
                  <a:pt x="8580293" y="541145"/>
                </a:lnTo>
                <a:lnTo>
                  <a:pt x="8580293" y="753298"/>
                </a:lnTo>
                <a:lnTo>
                  <a:pt x="8613346" y="753298"/>
                </a:lnTo>
                <a:lnTo>
                  <a:pt x="8613346" y="745612"/>
                </a:lnTo>
                <a:lnTo>
                  <a:pt x="8627182" y="745612"/>
                </a:lnTo>
                <a:lnTo>
                  <a:pt x="8627182" y="754067"/>
                </a:lnTo>
                <a:lnTo>
                  <a:pt x="8661772" y="754067"/>
                </a:lnTo>
                <a:lnTo>
                  <a:pt x="8661772" y="1329802"/>
                </a:lnTo>
                <a:lnTo>
                  <a:pt x="8683294" y="1329802"/>
                </a:lnTo>
                <a:lnTo>
                  <a:pt x="8683294" y="1322115"/>
                </a:lnTo>
                <a:lnTo>
                  <a:pt x="8690213" y="1322115"/>
                </a:lnTo>
                <a:lnTo>
                  <a:pt x="8690213" y="1292905"/>
                </a:lnTo>
                <a:lnTo>
                  <a:pt x="8697131" y="1285219"/>
                </a:lnTo>
                <a:lnTo>
                  <a:pt x="8697131" y="1119186"/>
                </a:lnTo>
                <a:lnTo>
                  <a:pt x="8715579" y="1101507"/>
                </a:lnTo>
                <a:lnTo>
                  <a:pt x="8715579" y="1079984"/>
                </a:lnTo>
                <a:lnTo>
                  <a:pt x="8737871" y="1079984"/>
                </a:lnTo>
                <a:lnTo>
                  <a:pt x="8737871" y="1087671"/>
                </a:lnTo>
                <a:lnTo>
                  <a:pt x="8767849" y="1087671"/>
                </a:lnTo>
                <a:lnTo>
                  <a:pt x="8767849" y="1059230"/>
                </a:lnTo>
                <a:lnTo>
                  <a:pt x="8790140" y="1059230"/>
                </a:lnTo>
                <a:lnTo>
                  <a:pt x="8790140" y="1033863"/>
                </a:lnTo>
                <a:lnTo>
                  <a:pt x="8805514" y="1033863"/>
                </a:lnTo>
                <a:lnTo>
                  <a:pt x="8805514" y="977750"/>
                </a:lnTo>
                <a:lnTo>
                  <a:pt x="8810894" y="977750"/>
                </a:lnTo>
                <a:lnTo>
                  <a:pt x="8810894" y="1041551"/>
                </a:lnTo>
                <a:lnTo>
                  <a:pt x="8864702" y="1041551"/>
                </a:lnTo>
                <a:lnTo>
                  <a:pt x="8864702" y="1027714"/>
                </a:lnTo>
                <a:lnTo>
                  <a:pt x="8951561" y="1027714"/>
                </a:lnTo>
                <a:lnTo>
                  <a:pt x="8972316" y="1012341"/>
                </a:lnTo>
                <a:lnTo>
                  <a:pt x="9050720" y="1012341"/>
                </a:lnTo>
                <a:lnTo>
                  <a:pt x="9050720" y="1020027"/>
                </a:lnTo>
                <a:lnTo>
                  <a:pt x="9063787" y="1020027"/>
                </a:lnTo>
                <a:lnTo>
                  <a:pt x="9063787" y="1013878"/>
                </a:lnTo>
                <a:lnTo>
                  <a:pt x="9116825" y="1013878"/>
                </a:lnTo>
                <a:lnTo>
                  <a:pt x="9116825" y="1023870"/>
                </a:lnTo>
                <a:lnTo>
                  <a:pt x="9131430" y="1023870"/>
                </a:lnTo>
                <a:lnTo>
                  <a:pt x="9147572" y="1012341"/>
                </a:lnTo>
                <a:lnTo>
                  <a:pt x="9169864" y="1012341"/>
                </a:lnTo>
                <a:lnTo>
                  <a:pt x="9169864" y="1020027"/>
                </a:lnTo>
                <a:lnTo>
                  <a:pt x="9245962" y="1020027"/>
                </a:lnTo>
                <a:lnTo>
                  <a:pt x="9245962" y="1055387"/>
                </a:lnTo>
                <a:lnTo>
                  <a:pt x="9312068" y="1055387"/>
                </a:lnTo>
                <a:lnTo>
                  <a:pt x="9312068" y="1039244"/>
                </a:lnTo>
                <a:lnTo>
                  <a:pt x="9332054" y="1039244"/>
                </a:lnTo>
                <a:lnTo>
                  <a:pt x="9332054" y="977750"/>
                </a:lnTo>
                <a:lnTo>
                  <a:pt x="9337435" y="977750"/>
                </a:lnTo>
                <a:lnTo>
                  <a:pt x="9337435" y="1055387"/>
                </a:lnTo>
                <a:lnTo>
                  <a:pt x="9396622" y="1055387"/>
                </a:lnTo>
                <a:lnTo>
                  <a:pt x="9396622" y="977750"/>
                </a:lnTo>
                <a:lnTo>
                  <a:pt x="9404309" y="977750"/>
                </a:lnTo>
                <a:lnTo>
                  <a:pt x="9404309" y="1290599"/>
                </a:lnTo>
                <a:lnTo>
                  <a:pt x="9426600" y="1290599"/>
                </a:lnTo>
                <a:lnTo>
                  <a:pt x="9426600" y="1283682"/>
                </a:lnTo>
                <a:lnTo>
                  <a:pt x="9434287" y="1283682"/>
                </a:lnTo>
                <a:lnTo>
                  <a:pt x="9434287" y="1291368"/>
                </a:lnTo>
                <a:lnTo>
                  <a:pt x="9447354" y="1291368"/>
                </a:lnTo>
                <a:lnTo>
                  <a:pt x="9447354" y="1269846"/>
                </a:lnTo>
                <a:lnTo>
                  <a:pt x="9458884" y="1269846"/>
                </a:lnTo>
                <a:lnTo>
                  <a:pt x="9458884" y="1341332"/>
                </a:lnTo>
                <a:lnTo>
                  <a:pt x="9498086" y="1341332"/>
                </a:lnTo>
                <a:lnTo>
                  <a:pt x="9498086" y="1349019"/>
                </a:lnTo>
                <a:lnTo>
                  <a:pt x="9511154" y="1349019"/>
                </a:lnTo>
                <a:lnTo>
                  <a:pt x="9511154" y="1315197"/>
                </a:lnTo>
                <a:lnTo>
                  <a:pt x="9535751" y="1315197"/>
                </a:lnTo>
                <a:lnTo>
                  <a:pt x="9535751" y="1309047"/>
                </a:lnTo>
                <a:lnTo>
                  <a:pt x="9543439" y="1309047"/>
                </a:lnTo>
                <a:lnTo>
                  <a:pt x="9543439" y="1313660"/>
                </a:lnTo>
                <a:lnTo>
                  <a:pt x="9572648" y="1313660"/>
                </a:lnTo>
                <a:lnTo>
                  <a:pt x="9572648" y="1303667"/>
                </a:lnTo>
                <a:lnTo>
                  <a:pt x="9568805" y="1303667"/>
                </a:lnTo>
                <a:lnTo>
                  <a:pt x="9568805" y="1299055"/>
                </a:lnTo>
                <a:lnTo>
                  <a:pt x="9573417" y="1299055"/>
                </a:lnTo>
                <a:lnTo>
                  <a:pt x="9573417" y="1192210"/>
                </a:lnTo>
                <a:lnTo>
                  <a:pt x="9586483" y="1192210"/>
                </a:lnTo>
                <a:lnTo>
                  <a:pt x="9586483" y="1159925"/>
                </a:lnTo>
                <a:lnTo>
                  <a:pt x="9591865" y="1159925"/>
                </a:lnTo>
                <a:lnTo>
                  <a:pt x="9591865" y="1170687"/>
                </a:lnTo>
                <a:lnTo>
                  <a:pt x="9598014" y="1170687"/>
                </a:lnTo>
                <a:lnTo>
                  <a:pt x="9598014" y="1161463"/>
                </a:lnTo>
                <a:lnTo>
                  <a:pt x="9604932" y="1161463"/>
                </a:lnTo>
                <a:lnTo>
                  <a:pt x="9604932" y="1172224"/>
                </a:lnTo>
                <a:lnTo>
                  <a:pt x="9611850" y="1172224"/>
                </a:lnTo>
                <a:lnTo>
                  <a:pt x="9611850" y="999273"/>
                </a:lnTo>
                <a:lnTo>
                  <a:pt x="9615694" y="999273"/>
                </a:lnTo>
                <a:lnTo>
                  <a:pt x="9615694" y="1154545"/>
                </a:lnTo>
                <a:lnTo>
                  <a:pt x="9661814" y="1075372"/>
                </a:lnTo>
                <a:lnTo>
                  <a:pt x="9661814" y="1051543"/>
                </a:lnTo>
                <a:lnTo>
                  <a:pt x="9667194" y="1051543"/>
                </a:lnTo>
                <a:lnTo>
                  <a:pt x="9667194" y="1059230"/>
                </a:lnTo>
                <a:lnTo>
                  <a:pt x="9702554" y="1099200"/>
                </a:lnTo>
                <a:lnTo>
                  <a:pt x="9702554" y="1023870"/>
                </a:lnTo>
                <a:lnTo>
                  <a:pt x="9707166" y="1023870"/>
                </a:lnTo>
                <a:lnTo>
                  <a:pt x="9707166" y="1101507"/>
                </a:lnTo>
                <a:lnTo>
                  <a:pt x="9750211" y="1150702"/>
                </a:lnTo>
                <a:lnTo>
                  <a:pt x="9768659" y="1150702"/>
                </a:lnTo>
                <a:lnTo>
                  <a:pt x="9768659" y="1147627"/>
                </a:lnTo>
                <a:lnTo>
                  <a:pt x="9773271" y="1147627"/>
                </a:lnTo>
                <a:lnTo>
                  <a:pt x="9773271" y="1176068"/>
                </a:lnTo>
                <a:lnTo>
                  <a:pt x="9797100" y="1176068"/>
                </a:lnTo>
                <a:lnTo>
                  <a:pt x="9797100" y="1301361"/>
                </a:lnTo>
                <a:lnTo>
                  <a:pt x="9800943" y="1301361"/>
                </a:lnTo>
                <a:lnTo>
                  <a:pt x="9800943" y="1270614"/>
                </a:lnTo>
                <a:lnTo>
                  <a:pt x="9805555" y="1270614"/>
                </a:lnTo>
                <a:lnTo>
                  <a:pt x="9805555" y="1266771"/>
                </a:lnTo>
                <a:lnTo>
                  <a:pt x="9850907" y="1266771"/>
                </a:lnTo>
                <a:lnTo>
                  <a:pt x="9850907" y="1302898"/>
                </a:lnTo>
                <a:cubicBezTo>
                  <a:pt x="9850907" y="1304436"/>
                  <a:pt x="9867049" y="1302898"/>
                  <a:pt x="9867049" y="1302898"/>
                </a:cubicBezTo>
                <a:lnTo>
                  <a:pt x="9867049" y="1298287"/>
                </a:lnTo>
                <a:lnTo>
                  <a:pt x="9916244" y="1298287"/>
                </a:lnTo>
                <a:lnTo>
                  <a:pt x="9916244" y="1305204"/>
                </a:lnTo>
                <a:lnTo>
                  <a:pt x="9937767" y="1305204"/>
                </a:lnTo>
                <a:cubicBezTo>
                  <a:pt x="9937767" y="1305204"/>
                  <a:pt x="9935461" y="1312891"/>
                  <a:pt x="9930081" y="1322115"/>
                </a:cubicBezTo>
                <a:cubicBezTo>
                  <a:pt x="9923931" y="1331339"/>
                  <a:pt x="9920856" y="1332108"/>
                  <a:pt x="9920856" y="1332108"/>
                </a:cubicBezTo>
                <a:lnTo>
                  <a:pt x="9920856" y="1342870"/>
                </a:lnTo>
                <a:lnTo>
                  <a:pt x="9926237" y="1342870"/>
                </a:lnTo>
                <a:lnTo>
                  <a:pt x="9926237" y="1337488"/>
                </a:lnTo>
                <a:lnTo>
                  <a:pt x="9934692" y="1337488"/>
                </a:lnTo>
                <a:lnTo>
                  <a:pt x="9934692" y="1362855"/>
                </a:lnTo>
                <a:lnTo>
                  <a:pt x="9943147" y="1362855"/>
                </a:lnTo>
                <a:lnTo>
                  <a:pt x="9943147" y="1442028"/>
                </a:lnTo>
                <a:lnTo>
                  <a:pt x="9995417" y="1442028"/>
                </a:lnTo>
                <a:lnTo>
                  <a:pt x="9995417" y="1448178"/>
                </a:lnTo>
                <a:lnTo>
                  <a:pt x="10003104" y="1448178"/>
                </a:lnTo>
                <a:lnTo>
                  <a:pt x="10002336" y="1432804"/>
                </a:lnTo>
                <a:lnTo>
                  <a:pt x="9982350" y="1422043"/>
                </a:lnTo>
                <a:lnTo>
                  <a:pt x="9978507" y="1413587"/>
                </a:lnTo>
                <a:lnTo>
                  <a:pt x="10003873" y="1401289"/>
                </a:lnTo>
                <a:lnTo>
                  <a:pt x="10003873" y="1378228"/>
                </a:lnTo>
                <a:lnTo>
                  <a:pt x="9982350" y="1373616"/>
                </a:lnTo>
                <a:lnTo>
                  <a:pt x="9978507" y="1365929"/>
                </a:lnTo>
                <a:lnTo>
                  <a:pt x="10004641" y="1353630"/>
                </a:lnTo>
                <a:lnTo>
                  <a:pt x="10004641" y="1332108"/>
                </a:lnTo>
                <a:lnTo>
                  <a:pt x="9984656" y="1323652"/>
                </a:lnTo>
                <a:lnTo>
                  <a:pt x="9980812" y="1315197"/>
                </a:lnTo>
                <a:lnTo>
                  <a:pt x="10010022" y="1303667"/>
                </a:lnTo>
                <a:lnTo>
                  <a:pt x="10010022" y="1287525"/>
                </a:lnTo>
                <a:lnTo>
                  <a:pt x="9986193" y="1270614"/>
                </a:lnTo>
                <a:lnTo>
                  <a:pt x="9980812" y="1254472"/>
                </a:lnTo>
                <a:lnTo>
                  <a:pt x="10078433" y="1206046"/>
                </a:lnTo>
                <a:lnTo>
                  <a:pt x="10078433" y="1203739"/>
                </a:lnTo>
                <a:lnTo>
                  <a:pt x="10076896" y="1201434"/>
                </a:lnTo>
                <a:lnTo>
                  <a:pt x="10076896" y="1198359"/>
                </a:lnTo>
                <a:lnTo>
                  <a:pt x="10079971" y="1196822"/>
                </a:lnTo>
                <a:lnTo>
                  <a:pt x="10079971" y="1185292"/>
                </a:lnTo>
                <a:lnTo>
                  <a:pt x="10067673" y="1182217"/>
                </a:lnTo>
                <a:lnTo>
                  <a:pt x="10067673" y="1176068"/>
                </a:lnTo>
                <a:lnTo>
                  <a:pt x="10086890" y="1160695"/>
                </a:lnTo>
                <a:lnTo>
                  <a:pt x="10086890" y="1156082"/>
                </a:lnTo>
                <a:lnTo>
                  <a:pt x="10079971" y="1151470"/>
                </a:lnTo>
                <a:lnTo>
                  <a:pt x="10079971" y="1147627"/>
                </a:lnTo>
                <a:lnTo>
                  <a:pt x="10086890" y="1141477"/>
                </a:lnTo>
                <a:lnTo>
                  <a:pt x="10097650" y="1129947"/>
                </a:lnTo>
                <a:cubicBezTo>
                  <a:pt x="10097650" y="1129947"/>
                  <a:pt x="10089964" y="1129178"/>
                  <a:pt x="10090733" y="1117649"/>
                </a:cubicBezTo>
                <a:cubicBezTo>
                  <a:pt x="10091502" y="1106119"/>
                  <a:pt x="10104568" y="1106119"/>
                  <a:pt x="10104568" y="1106119"/>
                </a:cubicBezTo>
                <a:cubicBezTo>
                  <a:pt x="10104568" y="1106119"/>
                  <a:pt x="10118405" y="1106119"/>
                  <a:pt x="10118405" y="1117649"/>
                </a:cubicBezTo>
                <a:cubicBezTo>
                  <a:pt x="10118405" y="1129947"/>
                  <a:pt x="10111487" y="1129947"/>
                  <a:pt x="10111487" y="1129947"/>
                </a:cubicBezTo>
                <a:lnTo>
                  <a:pt x="10122249" y="1141477"/>
                </a:lnTo>
                <a:lnTo>
                  <a:pt x="10129166" y="1147627"/>
                </a:lnTo>
                <a:lnTo>
                  <a:pt x="10129166" y="1151470"/>
                </a:lnTo>
                <a:lnTo>
                  <a:pt x="10122249" y="1156082"/>
                </a:lnTo>
                <a:lnTo>
                  <a:pt x="10122249" y="1160695"/>
                </a:lnTo>
                <a:lnTo>
                  <a:pt x="10140697" y="1176068"/>
                </a:lnTo>
                <a:lnTo>
                  <a:pt x="10140697" y="1182986"/>
                </a:lnTo>
                <a:lnTo>
                  <a:pt x="10129166" y="1186060"/>
                </a:lnTo>
                <a:lnTo>
                  <a:pt x="10129166" y="1197590"/>
                </a:lnTo>
                <a:lnTo>
                  <a:pt x="10132241" y="1199128"/>
                </a:lnTo>
                <a:lnTo>
                  <a:pt x="10132241" y="1200665"/>
                </a:lnTo>
                <a:lnTo>
                  <a:pt x="10129935" y="1202971"/>
                </a:lnTo>
                <a:lnTo>
                  <a:pt x="10129935" y="1205278"/>
                </a:lnTo>
                <a:lnTo>
                  <a:pt x="10227556" y="1253704"/>
                </a:lnTo>
                <a:lnTo>
                  <a:pt x="10222175" y="1269846"/>
                </a:lnTo>
                <a:lnTo>
                  <a:pt x="10198347" y="1286756"/>
                </a:lnTo>
                <a:lnTo>
                  <a:pt x="10198347" y="1302898"/>
                </a:lnTo>
                <a:lnTo>
                  <a:pt x="10227556" y="1314429"/>
                </a:lnTo>
                <a:lnTo>
                  <a:pt x="10223713" y="1322884"/>
                </a:lnTo>
                <a:lnTo>
                  <a:pt x="10203727" y="1331339"/>
                </a:lnTo>
                <a:lnTo>
                  <a:pt x="10203727" y="1352862"/>
                </a:lnTo>
                <a:lnTo>
                  <a:pt x="10229862" y="1365161"/>
                </a:lnTo>
                <a:lnTo>
                  <a:pt x="10226019" y="1372848"/>
                </a:lnTo>
                <a:lnTo>
                  <a:pt x="10204496" y="1377460"/>
                </a:lnTo>
                <a:lnTo>
                  <a:pt x="10204496" y="1400520"/>
                </a:lnTo>
                <a:lnTo>
                  <a:pt x="10229862" y="1412818"/>
                </a:lnTo>
                <a:lnTo>
                  <a:pt x="10226019" y="1421274"/>
                </a:lnTo>
                <a:lnTo>
                  <a:pt x="10206802" y="1432036"/>
                </a:lnTo>
                <a:lnTo>
                  <a:pt x="10205265" y="1454327"/>
                </a:lnTo>
                <a:lnTo>
                  <a:pt x="10235243" y="1465857"/>
                </a:lnTo>
                <a:lnTo>
                  <a:pt x="10231400" y="1471237"/>
                </a:lnTo>
                <a:lnTo>
                  <a:pt x="10207570" y="1481999"/>
                </a:lnTo>
                <a:lnTo>
                  <a:pt x="10207570" y="1506597"/>
                </a:lnTo>
                <a:lnTo>
                  <a:pt x="10238317" y="1516589"/>
                </a:lnTo>
                <a:lnTo>
                  <a:pt x="10234474" y="1521970"/>
                </a:lnTo>
                <a:lnTo>
                  <a:pt x="10209877" y="1536575"/>
                </a:lnTo>
                <a:cubicBezTo>
                  <a:pt x="10210390" y="1544774"/>
                  <a:pt x="10210901" y="1552973"/>
                  <a:pt x="10211414" y="1561172"/>
                </a:cubicBezTo>
                <a:lnTo>
                  <a:pt x="10239086" y="1569628"/>
                </a:lnTo>
                <a:lnTo>
                  <a:pt x="10235243" y="1578082"/>
                </a:lnTo>
                <a:lnTo>
                  <a:pt x="10212182" y="1590381"/>
                </a:lnTo>
                <a:lnTo>
                  <a:pt x="10213720" y="1613442"/>
                </a:lnTo>
                <a:lnTo>
                  <a:pt x="10242929" y="1620360"/>
                </a:lnTo>
                <a:lnTo>
                  <a:pt x="10236011" y="1629584"/>
                </a:lnTo>
                <a:lnTo>
                  <a:pt x="10214489" y="1644189"/>
                </a:lnTo>
                <a:lnTo>
                  <a:pt x="10216026" y="1668017"/>
                </a:lnTo>
                <a:lnTo>
                  <a:pt x="10250616" y="1683390"/>
                </a:lnTo>
                <a:lnTo>
                  <a:pt x="10295968" y="1683390"/>
                </a:lnTo>
                <a:lnTo>
                  <a:pt x="10295968" y="1642652"/>
                </a:lnTo>
                <a:lnTo>
                  <a:pt x="10294431" y="1640345"/>
                </a:lnTo>
                <a:lnTo>
                  <a:pt x="10294431" y="1628815"/>
                </a:lnTo>
                <a:cubicBezTo>
                  <a:pt x="10294431" y="1628815"/>
                  <a:pt x="10272140" y="1627278"/>
                  <a:pt x="10268295" y="1621897"/>
                </a:cubicBezTo>
                <a:cubicBezTo>
                  <a:pt x="10267528" y="1621128"/>
                  <a:pt x="10268295" y="1618822"/>
                  <a:pt x="10268295" y="1617285"/>
                </a:cubicBezTo>
                <a:cubicBezTo>
                  <a:pt x="10268295" y="1614979"/>
                  <a:pt x="10277520" y="1608829"/>
                  <a:pt x="10288282" y="1604986"/>
                </a:cubicBezTo>
                <a:cubicBezTo>
                  <a:pt x="10299042" y="1601143"/>
                  <a:pt x="10313648" y="1594224"/>
                  <a:pt x="10313648" y="1594224"/>
                </a:cubicBezTo>
                <a:lnTo>
                  <a:pt x="10313648" y="1587307"/>
                </a:lnTo>
                <a:lnTo>
                  <a:pt x="10316722" y="1585001"/>
                </a:lnTo>
                <a:lnTo>
                  <a:pt x="10316722" y="1576545"/>
                </a:lnTo>
                <a:cubicBezTo>
                  <a:pt x="10316722" y="1576545"/>
                  <a:pt x="10298275" y="1567322"/>
                  <a:pt x="10292893" y="1563478"/>
                </a:cubicBezTo>
                <a:cubicBezTo>
                  <a:pt x="10288282" y="1559635"/>
                  <a:pt x="10289818" y="1555023"/>
                  <a:pt x="10291356" y="1552717"/>
                </a:cubicBezTo>
                <a:cubicBezTo>
                  <a:pt x="10296736" y="1547336"/>
                  <a:pt x="10302886" y="1545030"/>
                  <a:pt x="10317491" y="1540418"/>
                </a:cubicBezTo>
                <a:cubicBezTo>
                  <a:pt x="10332865" y="1535806"/>
                  <a:pt x="10348238" y="1527350"/>
                  <a:pt x="10348238" y="1527350"/>
                </a:cubicBezTo>
                <a:lnTo>
                  <a:pt x="10348238" y="1520433"/>
                </a:lnTo>
                <a:lnTo>
                  <a:pt x="10349775" y="1517357"/>
                </a:lnTo>
                <a:lnTo>
                  <a:pt x="10349775" y="1498141"/>
                </a:lnTo>
                <a:lnTo>
                  <a:pt x="10323640" y="1491223"/>
                </a:lnTo>
                <a:cubicBezTo>
                  <a:pt x="10323640" y="1491223"/>
                  <a:pt x="10322872" y="1487379"/>
                  <a:pt x="10323640" y="1479693"/>
                </a:cubicBezTo>
                <a:cubicBezTo>
                  <a:pt x="10324409" y="1472006"/>
                  <a:pt x="10356693" y="1459707"/>
                  <a:pt x="10378985" y="1446640"/>
                </a:cubicBezTo>
                <a:cubicBezTo>
                  <a:pt x="10401276" y="1433573"/>
                  <a:pt x="10411269" y="1417431"/>
                  <a:pt x="10411269" y="1417431"/>
                </a:cubicBezTo>
                <a:lnTo>
                  <a:pt x="10411269" y="1415125"/>
                </a:lnTo>
                <a:lnTo>
                  <a:pt x="10409732" y="1415125"/>
                </a:lnTo>
                <a:lnTo>
                  <a:pt x="10409732" y="1405132"/>
                </a:lnTo>
                <a:cubicBezTo>
                  <a:pt x="10416649" y="1400520"/>
                  <a:pt x="10415881" y="1394370"/>
                  <a:pt x="10415881" y="1394370"/>
                </a:cubicBezTo>
                <a:lnTo>
                  <a:pt x="10414343" y="1394370"/>
                </a:lnTo>
                <a:lnTo>
                  <a:pt x="10412805" y="1392833"/>
                </a:lnTo>
                <a:lnTo>
                  <a:pt x="10412805" y="1388990"/>
                </a:lnTo>
                <a:lnTo>
                  <a:pt x="10415112" y="1388990"/>
                </a:lnTo>
                <a:cubicBezTo>
                  <a:pt x="10415112" y="1388990"/>
                  <a:pt x="10412037" y="1385915"/>
                  <a:pt x="10412037" y="1377460"/>
                </a:cubicBezTo>
                <a:cubicBezTo>
                  <a:pt x="10412037" y="1368235"/>
                  <a:pt x="10422799" y="1368235"/>
                  <a:pt x="10422799" y="1368235"/>
                </a:cubicBezTo>
                <a:cubicBezTo>
                  <a:pt x="10422799" y="1368235"/>
                  <a:pt x="10433560" y="1369004"/>
                  <a:pt x="10433560" y="1377460"/>
                </a:cubicBezTo>
                <a:cubicBezTo>
                  <a:pt x="10433560" y="1385915"/>
                  <a:pt x="10430485" y="1388990"/>
                  <a:pt x="10430485" y="1388990"/>
                </a:cubicBezTo>
                <a:lnTo>
                  <a:pt x="10432792" y="1388990"/>
                </a:lnTo>
                <a:lnTo>
                  <a:pt x="10432792" y="1392833"/>
                </a:lnTo>
                <a:lnTo>
                  <a:pt x="10431254" y="1394370"/>
                </a:lnTo>
                <a:lnTo>
                  <a:pt x="10429717" y="1394370"/>
                </a:lnTo>
                <a:cubicBezTo>
                  <a:pt x="10429717" y="1394370"/>
                  <a:pt x="10429717" y="1400520"/>
                  <a:pt x="10435866" y="1405132"/>
                </a:cubicBezTo>
                <a:lnTo>
                  <a:pt x="10435866" y="1415125"/>
                </a:lnTo>
                <a:lnTo>
                  <a:pt x="10434328" y="1415125"/>
                </a:lnTo>
                <a:lnTo>
                  <a:pt x="10434328" y="1417431"/>
                </a:lnTo>
                <a:cubicBezTo>
                  <a:pt x="10434328" y="1417431"/>
                  <a:pt x="10444322" y="1433573"/>
                  <a:pt x="10466613" y="1446640"/>
                </a:cubicBezTo>
                <a:cubicBezTo>
                  <a:pt x="10489673" y="1459707"/>
                  <a:pt x="10521189" y="1472006"/>
                  <a:pt x="10521957" y="1479693"/>
                </a:cubicBezTo>
                <a:cubicBezTo>
                  <a:pt x="10522726" y="1487379"/>
                  <a:pt x="10521957" y="1491223"/>
                  <a:pt x="10521957" y="1491223"/>
                </a:cubicBezTo>
                <a:lnTo>
                  <a:pt x="10495822" y="1498141"/>
                </a:lnTo>
                <a:lnTo>
                  <a:pt x="10495822" y="1517357"/>
                </a:lnTo>
                <a:lnTo>
                  <a:pt x="10497359" y="1520433"/>
                </a:lnTo>
                <a:lnTo>
                  <a:pt x="10497359" y="1527350"/>
                </a:lnTo>
                <a:cubicBezTo>
                  <a:pt x="10497359" y="1527350"/>
                  <a:pt x="10513502" y="1535806"/>
                  <a:pt x="10528106" y="1540418"/>
                </a:cubicBezTo>
                <a:cubicBezTo>
                  <a:pt x="10543480" y="1545030"/>
                  <a:pt x="10549630" y="1547336"/>
                  <a:pt x="10554241" y="1552717"/>
                </a:cubicBezTo>
                <a:cubicBezTo>
                  <a:pt x="10556548" y="1555023"/>
                  <a:pt x="10558084" y="1559635"/>
                  <a:pt x="10552704" y="1563478"/>
                </a:cubicBezTo>
                <a:cubicBezTo>
                  <a:pt x="10548092" y="1567322"/>
                  <a:pt x="10528876" y="1576545"/>
                  <a:pt x="10528876" y="1576545"/>
                </a:cubicBezTo>
                <a:lnTo>
                  <a:pt x="10528876" y="1585001"/>
                </a:lnTo>
                <a:lnTo>
                  <a:pt x="10531949" y="1587307"/>
                </a:lnTo>
                <a:lnTo>
                  <a:pt x="10531949" y="1594224"/>
                </a:lnTo>
                <a:cubicBezTo>
                  <a:pt x="10531949" y="1594224"/>
                  <a:pt x="10546555" y="1601143"/>
                  <a:pt x="10557316" y="1604986"/>
                </a:cubicBezTo>
                <a:cubicBezTo>
                  <a:pt x="10568077" y="1609598"/>
                  <a:pt x="10577302" y="1614979"/>
                  <a:pt x="10577302" y="1617285"/>
                </a:cubicBezTo>
                <a:lnTo>
                  <a:pt x="10577302" y="1621897"/>
                </a:lnTo>
                <a:cubicBezTo>
                  <a:pt x="10573458" y="1627278"/>
                  <a:pt x="10551936" y="1628815"/>
                  <a:pt x="10551936" y="1628815"/>
                </a:cubicBezTo>
                <a:lnTo>
                  <a:pt x="10551936" y="1640345"/>
                </a:lnTo>
                <a:lnTo>
                  <a:pt x="10550398" y="1642652"/>
                </a:lnTo>
                <a:lnTo>
                  <a:pt x="10550398" y="1683390"/>
                </a:lnTo>
                <a:lnTo>
                  <a:pt x="10644945" y="1683390"/>
                </a:lnTo>
                <a:lnTo>
                  <a:pt x="10666467" y="1694152"/>
                </a:lnTo>
                <a:lnTo>
                  <a:pt x="10666467" y="1704914"/>
                </a:lnTo>
                <a:lnTo>
                  <a:pt x="10688759" y="1704914"/>
                </a:lnTo>
                <a:lnTo>
                  <a:pt x="10688759" y="1734123"/>
                </a:lnTo>
                <a:lnTo>
                  <a:pt x="10714894" y="1734123"/>
                </a:lnTo>
                <a:lnTo>
                  <a:pt x="10770040" y="2735227"/>
                </a:lnTo>
                <a:lnTo>
                  <a:pt x="0" y="2735227"/>
                </a:lnTo>
                <a:lnTo>
                  <a:pt x="0" y="1375154"/>
                </a:lnTo>
                <a:lnTo>
                  <a:pt x="26516" y="1375154"/>
                </a:lnTo>
                <a:lnTo>
                  <a:pt x="26516" y="1370542"/>
                </a:lnTo>
                <a:lnTo>
                  <a:pt x="31897" y="1370542"/>
                </a:lnTo>
                <a:lnTo>
                  <a:pt x="31897" y="1349019"/>
                </a:lnTo>
                <a:lnTo>
                  <a:pt x="36509" y="1349019"/>
                </a:lnTo>
                <a:lnTo>
                  <a:pt x="36509" y="1359780"/>
                </a:lnTo>
                <a:lnTo>
                  <a:pt x="43428" y="1359780"/>
                </a:lnTo>
                <a:lnTo>
                  <a:pt x="43428" y="1349019"/>
                </a:lnTo>
                <a:lnTo>
                  <a:pt x="48808" y="1349019"/>
                </a:lnTo>
                <a:lnTo>
                  <a:pt x="48808" y="1360549"/>
                </a:lnTo>
                <a:lnTo>
                  <a:pt x="54188" y="1360549"/>
                </a:lnTo>
                <a:lnTo>
                  <a:pt x="56494" y="1362086"/>
                </a:lnTo>
                <a:lnTo>
                  <a:pt x="56494" y="1369004"/>
                </a:lnTo>
                <a:lnTo>
                  <a:pt x="61107" y="1369004"/>
                </a:lnTo>
                <a:lnTo>
                  <a:pt x="61107" y="1373616"/>
                </a:lnTo>
                <a:lnTo>
                  <a:pt x="56494" y="1373616"/>
                </a:lnTo>
                <a:lnTo>
                  <a:pt x="56494" y="1382071"/>
                </a:lnTo>
                <a:cubicBezTo>
                  <a:pt x="56494" y="1382071"/>
                  <a:pt x="80323" y="1417431"/>
                  <a:pt x="115682" y="1435879"/>
                </a:cubicBezTo>
                <a:cubicBezTo>
                  <a:pt x="151041" y="1455095"/>
                  <a:pt x="187168" y="1462014"/>
                  <a:pt x="187168" y="1462014"/>
                </a:cubicBezTo>
                <a:lnTo>
                  <a:pt x="187168" y="1455095"/>
                </a:lnTo>
                <a:lnTo>
                  <a:pt x="197162" y="1455095"/>
                </a:lnTo>
                <a:lnTo>
                  <a:pt x="200236" y="1459707"/>
                </a:lnTo>
                <a:lnTo>
                  <a:pt x="200236" y="1468163"/>
                </a:lnTo>
                <a:lnTo>
                  <a:pt x="234826" y="1468163"/>
                </a:lnTo>
                <a:lnTo>
                  <a:pt x="234826" y="1481999"/>
                </a:lnTo>
                <a:lnTo>
                  <a:pt x="237132" y="1481999"/>
                </a:lnTo>
                <a:lnTo>
                  <a:pt x="237132" y="1485842"/>
                </a:lnTo>
                <a:lnTo>
                  <a:pt x="224834" y="1485842"/>
                </a:lnTo>
                <a:lnTo>
                  <a:pt x="220990" y="1492761"/>
                </a:lnTo>
                <a:lnTo>
                  <a:pt x="195624" y="1492761"/>
                </a:lnTo>
                <a:lnTo>
                  <a:pt x="195624" y="1511977"/>
                </a:lnTo>
                <a:lnTo>
                  <a:pt x="202542" y="1511977"/>
                </a:lnTo>
                <a:lnTo>
                  <a:pt x="202542" y="1516589"/>
                </a:lnTo>
                <a:cubicBezTo>
                  <a:pt x="202542" y="1516589"/>
                  <a:pt x="221758" y="1530425"/>
                  <a:pt x="281715" y="1537344"/>
                </a:cubicBezTo>
                <a:lnTo>
                  <a:pt x="281715" y="1555023"/>
                </a:lnTo>
                <a:lnTo>
                  <a:pt x="237132" y="1564246"/>
                </a:lnTo>
                <a:lnTo>
                  <a:pt x="237132" y="1576545"/>
                </a:lnTo>
                <a:lnTo>
                  <a:pt x="240976" y="1576545"/>
                </a:lnTo>
                <a:lnTo>
                  <a:pt x="240976" y="1588844"/>
                </a:lnTo>
                <a:lnTo>
                  <a:pt x="244819" y="1592687"/>
                </a:lnTo>
                <a:lnTo>
                  <a:pt x="294782" y="1592687"/>
                </a:lnTo>
                <a:lnTo>
                  <a:pt x="294782" y="1584232"/>
                </a:lnTo>
                <a:lnTo>
                  <a:pt x="311694" y="1584232"/>
                </a:lnTo>
                <a:lnTo>
                  <a:pt x="311694" y="1539649"/>
                </a:lnTo>
                <a:lnTo>
                  <a:pt x="323992" y="1539649"/>
                </a:lnTo>
                <a:lnTo>
                  <a:pt x="349359" y="973138"/>
                </a:lnTo>
                <a:lnTo>
                  <a:pt x="335522" y="968527"/>
                </a:lnTo>
                <a:lnTo>
                  <a:pt x="335522" y="927018"/>
                </a:lnTo>
                <a:lnTo>
                  <a:pt x="330142" y="920100"/>
                </a:lnTo>
                <a:lnTo>
                  <a:pt x="330142" y="893197"/>
                </a:lnTo>
                <a:lnTo>
                  <a:pt x="315537" y="884741"/>
                </a:lnTo>
                <a:lnTo>
                  <a:pt x="307850" y="878592"/>
                </a:lnTo>
                <a:lnTo>
                  <a:pt x="294782" y="849383"/>
                </a:lnTo>
                <a:lnTo>
                  <a:pt x="294782" y="825553"/>
                </a:lnTo>
                <a:lnTo>
                  <a:pt x="298627" y="824016"/>
                </a:lnTo>
                <a:lnTo>
                  <a:pt x="298627" y="817867"/>
                </a:lnTo>
                <a:lnTo>
                  <a:pt x="300932" y="816329"/>
                </a:lnTo>
                <a:lnTo>
                  <a:pt x="300932" y="814023"/>
                </a:lnTo>
                <a:lnTo>
                  <a:pt x="303238" y="812486"/>
                </a:lnTo>
                <a:lnTo>
                  <a:pt x="303238" y="808643"/>
                </a:lnTo>
                <a:lnTo>
                  <a:pt x="330910" y="802494"/>
                </a:lnTo>
                <a:lnTo>
                  <a:pt x="329373" y="799418"/>
                </a:lnTo>
                <a:lnTo>
                  <a:pt x="323223" y="775590"/>
                </a:lnTo>
                <a:lnTo>
                  <a:pt x="323223" y="771747"/>
                </a:lnTo>
                <a:lnTo>
                  <a:pt x="325529" y="771747"/>
                </a:lnTo>
                <a:lnTo>
                  <a:pt x="325529" y="774053"/>
                </a:lnTo>
                <a:lnTo>
                  <a:pt x="347053" y="760985"/>
                </a:lnTo>
                <a:lnTo>
                  <a:pt x="347053" y="741000"/>
                </a:lnTo>
                <a:lnTo>
                  <a:pt x="350896" y="741000"/>
                </a:lnTo>
                <a:lnTo>
                  <a:pt x="350896" y="735619"/>
                </a:lnTo>
                <a:lnTo>
                  <a:pt x="359351" y="734081"/>
                </a:lnTo>
                <a:lnTo>
                  <a:pt x="360889" y="616475"/>
                </a:lnTo>
                <a:lnTo>
                  <a:pt x="359351" y="614169"/>
                </a:lnTo>
                <a:lnTo>
                  <a:pt x="359351" y="610326"/>
                </a:lnTo>
                <a:lnTo>
                  <a:pt x="363195" y="608788"/>
                </a:lnTo>
                <a:lnTo>
                  <a:pt x="360889" y="514241"/>
                </a:lnTo>
                <a:lnTo>
                  <a:pt x="358583" y="508092"/>
                </a:lnTo>
                <a:lnTo>
                  <a:pt x="362426" y="505786"/>
                </a:lnTo>
                <a:lnTo>
                  <a:pt x="362426" y="501174"/>
                </a:lnTo>
                <a:lnTo>
                  <a:pt x="365500" y="498868"/>
                </a:lnTo>
                <a:lnTo>
                  <a:pt x="366269" y="400478"/>
                </a:lnTo>
                <a:lnTo>
                  <a:pt x="360889" y="400478"/>
                </a:lnTo>
                <a:lnTo>
                  <a:pt x="360889" y="395866"/>
                </a:lnTo>
                <a:lnTo>
                  <a:pt x="365500" y="395866"/>
                </a:lnTo>
                <a:lnTo>
                  <a:pt x="365500" y="393560"/>
                </a:lnTo>
                <a:lnTo>
                  <a:pt x="362426" y="392023"/>
                </a:lnTo>
                <a:lnTo>
                  <a:pt x="362426" y="390485"/>
                </a:lnTo>
                <a:lnTo>
                  <a:pt x="361657" y="388948"/>
                </a:lnTo>
                <a:lnTo>
                  <a:pt x="361657" y="385874"/>
                </a:lnTo>
                <a:lnTo>
                  <a:pt x="367038" y="385105"/>
                </a:lnTo>
                <a:lnTo>
                  <a:pt x="367038" y="275184"/>
                </a:lnTo>
                <a:lnTo>
                  <a:pt x="366269" y="275184"/>
                </a:lnTo>
                <a:lnTo>
                  <a:pt x="366269" y="272878"/>
                </a:lnTo>
                <a:lnTo>
                  <a:pt x="368575" y="272878"/>
                </a:lnTo>
                <a:lnTo>
                  <a:pt x="368575" y="255968"/>
                </a:lnTo>
                <a:lnTo>
                  <a:pt x="370881" y="254430"/>
                </a:lnTo>
                <a:lnTo>
                  <a:pt x="373188" y="255968"/>
                </a:lnTo>
                <a:lnTo>
                  <a:pt x="373188" y="272878"/>
                </a:lnTo>
                <a:lnTo>
                  <a:pt x="375493" y="272878"/>
                </a:lnTo>
                <a:lnTo>
                  <a:pt x="375493" y="275184"/>
                </a:lnTo>
                <a:lnTo>
                  <a:pt x="374725" y="275184"/>
                </a:lnTo>
                <a:lnTo>
                  <a:pt x="374725" y="384336"/>
                </a:lnTo>
                <a:lnTo>
                  <a:pt x="379337" y="385105"/>
                </a:lnTo>
                <a:lnTo>
                  <a:pt x="379337" y="388179"/>
                </a:lnTo>
                <a:lnTo>
                  <a:pt x="378568" y="389717"/>
                </a:lnTo>
                <a:lnTo>
                  <a:pt x="378568" y="392023"/>
                </a:lnTo>
                <a:lnTo>
                  <a:pt x="375493" y="393560"/>
                </a:lnTo>
                <a:lnTo>
                  <a:pt x="375493" y="395866"/>
                </a:lnTo>
                <a:lnTo>
                  <a:pt x="381642" y="395866"/>
                </a:lnTo>
                <a:lnTo>
                  <a:pt x="381642" y="400478"/>
                </a:lnTo>
                <a:lnTo>
                  <a:pt x="376262" y="400478"/>
                </a:lnTo>
                <a:lnTo>
                  <a:pt x="377031" y="498099"/>
                </a:lnTo>
                <a:lnTo>
                  <a:pt x="380105" y="500405"/>
                </a:lnTo>
                <a:lnTo>
                  <a:pt x="380105" y="505018"/>
                </a:lnTo>
                <a:lnTo>
                  <a:pt x="383948" y="507324"/>
                </a:lnTo>
                <a:lnTo>
                  <a:pt x="381642" y="513473"/>
                </a:lnTo>
                <a:lnTo>
                  <a:pt x="379337" y="608020"/>
                </a:lnTo>
                <a:lnTo>
                  <a:pt x="383180" y="609557"/>
                </a:lnTo>
                <a:lnTo>
                  <a:pt x="383180" y="613400"/>
                </a:lnTo>
                <a:lnTo>
                  <a:pt x="381642" y="615706"/>
                </a:lnTo>
                <a:lnTo>
                  <a:pt x="383180" y="733313"/>
                </a:lnTo>
                <a:lnTo>
                  <a:pt x="391636" y="734850"/>
                </a:lnTo>
                <a:lnTo>
                  <a:pt x="391636" y="740230"/>
                </a:lnTo>
                <a:lnTo>
                  <a:pt x="396247" y="740230"/>
                </a:lnTo>
                <a:lnTo>
                  <a:pt x="396247" y="759448"/>
                </a:lnTo>
                <a:lnTo>
                  <a:pt x="417770" y="772515"/>
                </a:lnTo>
                <a:lnTo>
                  <a:pt x="417770" y="770209"/>
                </a:lnTo>
                <a:lnTo>
                  <a:pt x="420076" y="770209"/>
                </a:lnTo>
                <a:lnTo>
                  <a:pt x="420076" y="774053"/>
                </a:lnTo>
                <a:lnTo>
                  <a:pt x="413927" y="797881"/>
                </a:lnTo>
                <a:lnTo>
                  <a:pt x="411621" y="800955"/>
                </a:lnTo>
                <a:lnTo>
                  <a:pt x="439293" y="807105"/>
                </a:lnTo>
                <a:lnTo>
                  <a:pt x="439293" y="810949"/>
                </a:lnTo>
                <a:lnTo>
                  <a:pt x="441599" y="812486"/>
                </a:lnTo>
                <a:lnTo>
                  <a:pt x="441599" y="814792"/>
                </a:lnTo>
                <a:lnTo>
                  <a:pt x="443905" y="816329"/>
                </a:lnTo>
                <a:lnTo>
                  <a:pt x="443905" y="822479"/>
                </a:lnTo>
                <a:lnTo>
                  <a:pt x="447749" y="824016"/>
                </a:lnTo>
                <a:lnTo>
                  <a:pt x="447749" y="847845"/>
                </a:lnTo>
                <a:lnTo>
                  <a:pt x="434681" y="877055"/>
                </a:lnTo>
                <a:lnTo>
                  <a:pt x="426994" y="883204"/>
                </a:lnTo>
                <a:lnTo>
                  <a:pt x="412389" y="891660"/>
                </a:lnTo>
                <a:lnTo>
                  <a:pt x="412389" y="917025"/>
                </a:lnTo>
                <a:lnTo>
                  <a:pt x="407009" y="923944"/>
                </a:lnTo>
                <a:lnTo>
                  <a:pt x="407009" y="965451"/>
                </a:lnTo>
                <a:lnTo>
                  <a:pt x="393173" y="970064"/>
                </a:lnTo>
                <a:lnTo>
                  <a:pt x="415464" y="1465857"/>
                </a:lnTo>
                <a:lnTo>
                  <a:pt x="448518" y="1465857"/>
                </a:lnTo>
                <a:lnTo>
                  <a:pt x="448518" y="1398982"/>
                </a:lnTo>
                <a:lnTo>
                  <a:pt x="476958" y="1398982"/>
                </a:lnTo>
                <a:lnTo>
                  <a:pt x="476958" y="1382840"/>
                </a:lnTo>
                <a:lnTo>
                  <a:pt x="472346" y="1382840"/>
                </a:lnTo>
                <a:lnTo>
                  <a:pt x="472346" y="1362855"/>
                </a:lnTo>
                <a:lnTo>
                  <a:pt x="496944" y="1362855"/>
                </a:lnTo>
                <a:lnTo>
                  <a:pt x="496944" y="1372079"/>
                </a:lnTo>
                <a:lnTo>
                  <a:pt x="500018" y="1372079"/>
                </a:lnTo>
                <a:lnTo>
                  <a:pt x="500018" y="1369004"/>
                </a:lnTo>
                <a:lnTo>
                  <a:pt x="509242" y="1369004"/>
                </a:lnTo>
                <a:lnTo>
                  <a:pt x="509242" y="1363623"/>
                </a:lnTo>
                <a:lnTo>
                  <a:pt x="534608" y="1363623"/>
                </a:lnTo>
                <a:lnTo>
                  <a:pt x="534608" y="1359012"/>
                </a:lnTo>
                <a:lnTo>
                  <a:pt x="541527" y="1359012"/>
                </a:lnTo>
                <a:lnTo>
                  <a:pt x="541527" y="1349787"/>
                </a:lnTo>
                <a:lnTo>
                  <a:pt x="592259" y="1349787"/>
                </a:lnTo>
                <a:lnTo>
                  <a:pt x="592259" y="1277532"/>
                </a:lnTo>
                <a:lnTo>
                  <a:pt x="596870" y="1277532"/>
                </a:lnTo>
                <a:lnTo>
                  <a:pt x="596870" y="1196053"/>
                </a:lnTo>
                <a:cubicBezTo>
                  <a:pt x="596870" y="1196053"/>
                  <a:pt x="603789" y="1187597"/>
                  <a:pt x="616856" y="1177605"/>
                </a:cubicBezTo>
                <a:cubicBezTo>
                  <a:pt x="629924" y="1166844"/>
                  <a:pt x="645297" y="1158388"/>
                  <a:pt x="645297" y="1158388"/>
                </a:cubicBezTo>
                <a:lnTo>
                  <a:pt x="650678" y="1158388"/>
                </a:lnTo>
                <a:lnTo>
                  <a:pt x="650678" y="1154545"/>
                </a:lnTo>
                <a:lnTo>
                  <a:pt x="667588" y="1154545"/>
                </a:lnTo>
                <a:lnTo>
                  <a:pt x="667588" y="1158388"/>
                </a:lnTo>
                <a:lnTo>
                  <a:pt x="675275" y="1158388"/>
                </a:lnTo>
                <a:lnTo>
                  <a:pt x="675275" y="1144552"/>
                </a:lnTo>
                <a:lnTo>
                  <a:pt x="682193" y="1144552"/>
                </a:lnTo>
                <a:cubicBezTo>
                  <a:pt x="682193" y="1144552"/>
                  <a:pt x="712171" y="1130716"/>
                  <a:pt x="737538" y="1123798"/>
                </a:cubicBezTo>
                <a:cubicBezTo>
                  <a:pt x="762904" y="1117649"/>
                  <a:pt x="806718" y="1110730"/>
                  <a:pt x="806718" y="1110730"/>
                </a:cubicBezTo>
                <a:lnTo>
                  <a:pt x="806718" y="1103813"/>
                </a:lnTo>
                <a:lnTo>
                  <a:pt x="875898" y="1103813"/>
                </a:lnTo>
                <a:lnTo>
                  <a:pt x="875898" y="1099200"/>
                </a:lnTo>
                <a:lnTo>
                  <a:pt x="871287" y="1096126"/>
                </a:lnTo>
                <a:lnTo>
                  <a:pt x="871287" y="1088439"/>
                </a:lnTo>
                <a:lnTo>
                  <a:pt x="889734" y="1088439"/>
                </a:lnTo>
                <a:lnTo>
                  <a:pt x="889734" y="1064610"/>
                </a:lnTo>
                <a:lnTo>
                  <a:pt x="892809" y="1064610"/>
                </a:lnTo>
                <a:lnTo>
                  <a:pt x="904339" y="1076140"/>
                </a:lnTo>
                <a:lnTo>
                  <a:pt x="909720" y="1076140"/>
                </a:lnTo>
                <a:lnTo>
                  <a:pt x="909720" y="1110730"/>
                </a:lnTo>
                <a:lnTo>
                  <a:pt x="925862" y="1110730"/>
                </a:lnTo>
                <a:lnTo>
                  <a:pt x="925862" y="1069222"/>
                </a:lnTo>
                <a:lnTo>
                  <a:pt x="929706" y="1069222"/>
                </a:lnTo>
                <a:lnTo>
                  <a:pt x="929706" y="1110730"/>
                </a:lnTo>
                <a:lnTo>
                  <a:pt x="938929" y="1110730"/>
                </a:lnTo>
                <a:lnTo>
                  <a:pt x="942773" y="1104581"/>
                </a:lnTo>
                <a:cubicBezTo>
                  <a:pt x="942773" y="1104581"/>
                  <a:pt x="969676" y="1103813"/>
                  <a:pt x="1015797" y="1113036"/>
                </a:cubicBezTo>
                <a:cubicBezTo>
                  <a:pt x="1061918" y="1122261"/>
                  <a:pt x="1091126" y="1146858"/>
                  <a:pt x="1091126" y="1146858"/>
                </a:cubicBezTo>
                <a:lnTo>
                  <a:pt x="1091126" y="1161463"/>
                </a:lnTo>
                <a:lnTo>
                  <a:pt x="1102656" y="1161463"/>
                </a:lnTo>
                <a:cubicBezTo>
                  <a:pt x="1111112" y="1161463"/>
                  <a:pt x="1110344" y="1186060"/>
                  <a:pt x="1110344" y="1186060"/>
                </a:cubicBezTo>
                <a:lnTo>
                  <a:pt x="1110344" y="1203739"/>
                </a:lnTo>
                <a:lnTo>
                  <a:pt x="1106500" y="1203739"/>
                </a:lnTo>
                <a:lnTo>
                  <a:pt x="1106500" y="1281376"/>
                </a:lnTo>
                <a:lnTo>
                  <a:pt x="1108806" y="1281376"/>
                </a:lnTo>
                <a:lnTo>
                  <a:pt x="1108806" y="1379765"/>
                </a:lnTo>
                <a:lnTo>
                  <a:pt x="1153389" y="1379765"/>
                </a:lnTo>
                <a:lnTo>
                  <a:pt x="1153389" y="1371311"/>
                </a:lnTo>
                <a:lnTo>
                  <a:pt x="1163381" y="1371311"/>
                </a:lnTo>
                <a:lnTo>
                  <a:pt x="1163381" y="1351324"/>
                </a:lnTo>
                <a:lnTo>
                  <a:pt x="1189517" y="1351324"/>
                </a:lnTo>
                <a:lnTo>
                  <a:pt x="1189517" y="1319040"/>
                </a:lnTo>
                <a:lnTo>
                  <a:pt x="1226413" y="1319040"/>
                </a:lnTo>
                <a:lnTo>
                  <a:pt x="1226413" y="1313660"/>
                </a:lnTo>
                <a:lnTo>
                  <a:pt x="1234868" y="1313660"/>
                </a:lnTo>
                <a:lnTo>
                  <a:pt x="1234868" y="1319040"/>
                </a:lnTo>
                <a:lnTo>
                  <a:pt x="1261772" y="1319040"/>
                </a:lnTo>
                <a:lnTo>
                  <a:pt x="1261772" y="1328265"/>
                </a:lnTo>
                <a:lnTo>
                  <a:pt x="1269458" y="1335182"/>
                </a:lnTo>
                <a:lnTo>
                  <a:pt x="1284063" y="1335182"/>
                </a:lnTo>
                <a:lnTo>
                  <a:pt x="1284063" y="1342101"/>
                </a:lnTo>
                <a:lnTo>
                  <a:pt x="1301742" y="1342101"/>
                </a:lnTo>
                <a:lnTo>
                  <a:pt x="1301742" y="1350556"/>
                </a:lnTo>
                <a:lnTo>
                  <a:pt x="1322497" y="1350556"/>
                </a:lnTo>
                <a:lnTo>
                  <a:pt x="1328646" y="1359012"/>
                </a:lnTo>
                <a:lnTo>
                  <a:pt x="1331720" y="1362086"/>
                </a:lnTo>
                <a:lnTo>
                  <a:pt x="1331720" y="1334414"/>
                </a:lnTo>
                <a:lnTo>
                  <a:pt x="1370154" y="1334414"/>
                </a:lnTo>
                <a:lnTo>
                  <a:pt x="1370154" y="1285988"/>
                </a:lnTo>
                <a:lnTo>
                  <a:pt x="1364774" y="1285988"/>
                </a:lnTo>
                <a:lnTo>
                  <a:pt x="1364774" y="1269077"/>
                </a:lnTo>
                <a:lnTo>
                  <a:pt x="1390908" y="1269077"/>
                </a:lnTo>
                <a:lnTo>
                  <a:pt x="1390908" y="1253704"/>
                </a:lnTo>
                <a:lnTo>
                  <a:pt x="1410894" y="1232180"/>
                </a:lnTo>
                <a:lnTo>
                  <a:pt x="1410894" y="1219881"/>
                </a:lnTo>
                <a:lnTo>
                  <a:pt x="1417812" y="1219881"/>
                </a:lnTo>
                <a:lnTo>
                  <a:pt x="1417812" y="1079215"/>
                </a:lnTo>
                <a:lnTo>
                  <a:pt x="1429342" y="1079215"/>
                </a:lnTo>
                <a:lnTo>
                  <a:pt x="1429342" y="951616"/>
                </a:lnTo>
                <a:lnTo>
                  <a:pt x="1458552" y="951616"/>
                </a:lnTo>
                <a:lnTo>
                  <a:pt x="1458552" y="939317"/>
                </a:lnTo>
                <a:lnTo>
                  <a:pt x="1470082" y="929324"/>
                </a:lnTo>
                <a:lnTo>
                  <a:pt x="1470082" y="922406"/>
                </a:lnTo>
                <a:lnTo>
                  <a:pt x="1560017" y="837852"/>
                </a:lnTo>
                <a:lnTo>
                  <a:pt x="1567703" y="837852"/>
                </a:lnTo>
                <a:lnTo>
                  <a:pt x="1567703" y="857069"/>
                </a:lnTo>
                <a:lnTo>
                  <a:pt x="1580770" y="872442"/>
                </a:lnTo>
                <a:lnTo>
                  <a:pt x="1580770" y="900883"/>
                </a:lnTo>
                <a:lnTo>
                  <a:pt x="1605368" y="917025"/>
                </a:lnTo>
                <a:lnTo>
                  <a:pt x="1605368" y="867062"/>
                </a:lnTo>
                <a:lnTo>
                  <a:pt x="1608443" y="867062"/>
                </a:lnTo>
                <a:lnTo>
                  <a:pt x="1608443" y="950078"/>
                </a:lnTo>
                <a:lnTo>
                  <a:pt x="1632272" y="950078"/>
                </a:lnTo>
                <a:lnTo>
                  <a:pt x="1632272" y="1114573"/>
                </a:lnTo>
                <a:lnTo>
                  <a:pt x="1658406" y="1114573"/>
                </a:lnTo>
                <a:lnTo>
                  <a:pt x="1658406" y="1365161"/>
                </a:lnTo>
                <a:lnTo>
                  <a:pt x="1686847" y="1365161"/>
                </a:lnTo>
                <a:lnTo>
                  <a:pt x="1686847" y="1393602"/>
                </a:lnTo>
                <a:lnTo>
                  <a:pt x="1708370" y="1393602"/>
                </a:lnTo>
                <a:lnTo>
                  <a:pt x="1708370" y="1223726"/>
                </a:lnTo>
                <a:lnTo>
                  <a:pt x="1732198" y="1223726"/>
                </a:lnTo>
                <a:lnTo>
                  <a:pt x="1732198" y="1069990"/>
                </a:lnTo>
                <a:lnTo>
                  <a:pt x="1741423" y="1069990"/>
                </a:lnTo>
                <a:lnTo>
                  <a:pt x="1741423" y="1126104"/>
                </a:lnTo>
                <a:lnTo>
                  <a:pt x="1780625" y="1126104"/>
                </a:lnTo>
                <a:lnTo>
                  <a:pt x="1780625" y="1086902"/>
                </a:lnTo>
                <a:lnTo>
                  <a:pt x="1792155" y="1086902"/>
                </a:lnTo>
                <a:lnTo>
                  <a:pt x="1792155" y="728701"/>
                </a:lnTo>
                <a:lnTo>
                  <a:pt x="2059653" y="728701"/>
                </a:lnTo>
                <a:lnTo>
                  <a:pt x="2059653" y="1075372"/>
                </a:lnTo>
                <a:lnTo>
                  <a:pt x="2094242" y="1075372"/>
                </a:lnTo>
                <a:lnTo>
                  <a:pt x="2094242" y="750224"/>
                </a:lnTo>
                <a:lnTo>
                  <a:pt x="2164192" y="750224"/>
                </a:lnTo>
                <a:lnTo>
                  <a:pt x="2164192" y="431225"/>
                </a:lnTo>
                <a:lnTo>
                  <a:pt x="2273343" y="431225"/>
                </a:lnTo>
                <a:lnTo>
                  <a:pt x="2273343" y="419695"/>
                </a:lnTo>
                <a:lnTo>
                  <a:pt x="2281030" y="419695"/>
                </a:lnTo>
                <a:lnTo>
                  <a:pt x="2281030" y="442755"/>
                </a:lnTo>
                <a:lnTo>
                  <a:pt x="2417854" y="442755"/>
                </a:lnTo>
                <a:lnTo>
                  <a:pt x="2417854" y="971601"/>
                </a:lnTo>
                <a:lnTo>
                  <a:pt x="2464743" y="971601"/>
                </a:lnTo>
                <a:lnTo>
                  <a:pt x="2464743" y="980825"/>
                </a:lnTo>
                <a:lnTo>
                  <a:pt x="2472430" y="980825"/>
                </a:lnTo>
                <a:lnTo>
                  <a:pt x="2472430" y="963145"/>
                </a:lnTo>
                <a:lnTo>
                  <a:pt x="2525468" y="947003"/>
                </a:lnTo>
                <a:lnTo>
                  <a:pt x="2553909" y="947003"/>
                </a:lnTo>
                <a:lnTo>
                  <a:pt x="2553909" y="927787"/>
                </a:lnTo>
                <a:lnTo>
                  <a:pt x="2580044" y="927787"/>
                </a:lnTo>
                <a:lnTo>
                  <a:pt x="2580044" y="876286"/>
                </a:lnTo>
                <a:lnTo>
                  <a:pt x="2583118" y="876286"/>
                </a:lnTo>
                <a:lnTo>
                  <a:pt x="2583118" y="927018"/>
                </a:lnTo>
                <a:lnTo>
                  <a:pt x="2634619" y="927018"/>
                </a:lnTo>
                <a:lnTo>
                  <a:pt x="2634619" y="913951"/>
                </a:lnTo>
                <a:lnTo>
                  <a:pt x="2683046" y="913951"/>
                </a:lnTo>
                <a:lnTo>
                  <a:pt x="2683046" y="910876"/>
                </a:lnTo>
                <a:lnTo>
                  <a:pt x="2699956" y="910876"/>
                </a:lnTo>
                <a:lnTo>
                  <a:pt x="2699956" y="914719"/>
                </a:lnTo>
                <a:lnTo>
                  <a:pt x="2716098" y="914719"/>
                </a:lnTo>
                <a:lnTo>
                  <a:pt x="2716098" y="907033"/>
                </a:lnTo>
                <a:lnTo>
                  <a:pt x="2733009" y="907033"/>
                </a:lnTo>
                <a:lnTo>
                  <a:pt x="2733009" y="1024639"/>
                </a:lnTo>
                <a:lnTo>
                  <a:pt x="2754531" y="1024639"/>
                </a:lnTo>
                <a:lnTo>
                  <a:pt x="2754531" y="1015415"/>
                </a:lnTo>
                <a:lnTo>
                  <a:pt x="2761450" y="1015415"/>
                </a:lnTo>
                <a:lnTo>
                  <a:pt x="2761450" y="1143783"/>
                </a:lnTo>
                <a:lnTo>
                  <a:pt x="2789891" y="1143783"/>
                </a:lnTo>
                <a:lnTo>
                  <a:pt x="2789891" y="1126104"/>
                </a:lnTo>
                <a:lnTo>
                  <a:pt x="2820638" y="1126104"/>
                </a:lnTo>
                <a:lnTo>
                  <a:pt x="2820638" y="1141477"/>
                </a:lnTo>
                <a:lnTo>
                  <a:pt x="2836011" y="1141477"/>
                </a:lnTo>
                <a:lnTo>
                  <a:pt x="2836011" y="1133791"/>
                </a:lnTo>
                <a:lnTo>
                  <a:pt x="2902117" y="1133791"/>
                </a:lnTo>
                <a:lnTo>
                  <a:pt x="2902117" y="1150702"/>
                </a:lnTo>
                <a:lnTo>
                  <a:pt x="2949005" y="1150702"/>
                </a:lnTo>
                <a:lnTo>
                  <a:pt x="2949005" y="956996"/>
                </a:lnTo>
                <a:lnTo>
                  <a:pt x="3005887" y="956996"/>
                </a:lnTo>
                <a:lnTo>
                  <a:pt x="3005887" y="943929"/>
                </a:lnTo>
                <a:lnTo>
                  <a:pt x="3138099" y="943929"/>
                </a:lnTo>
                <a:lnTo>
                  <a:pt x="3138099" y="932399"/>
                </a:lnTo>
                <a:lnTo>
                  <a:pt x="3186525" y="932399"/>
                </a:lnTo>
                <a:lnTo>
                  <a:pt x="3186525" y="904726"/>
                </a:lnTo>
                <a:lnTo>
                  <a:pt x="3201130" y="904726"/>
                </a:lnTo>
                <a:lnTo>
                  <a:pt x="3201130" y="915488"/>
                </a:lnTo>
                <a:lnTo>
                  <a:pt x="3206511" y="915488"/>
                </a:lnTo>
                <a:lnTo>
                  <a:pt x="3206511" y="911645"/>
                </a:lnTo>
                <a:lnTo>
                  <a:pt x="3305669" y="911645"/>
                </a:lnTo>
                <a:lnTo>
                  <a:pt x="3305669" y="928555"/>
                </a:lnTo>
                <a:lnTo>
                  <a:pt x="3349483" y="928555"/>
                </a:lnTo>
                <a:lnTo>
                  <a:pt x="3349483" y="940086"/>
                </a:lnTo>
                <a:lnTo>
                  <a:pt x="3364857" y="940086"/>
                </a:lnTo>
                <a:lnTo>
                  <a:pt x="3369470" y="947003"/>
                </a:lnTo>
                <a:lnTo>
                  <a:pt x="3369470" y="1206046"/>
                </a:lnTo>
                <a:lnTo>
                  <a:pt x="3402522" y="1208352"/>
                </a:lnTo>
                <a:lnTo>
                  <a:pt x="3402522" y="1100738"/>
                </a:lnTo>
                <a:lnTo>
                  <a:pt x="3409440" y="1100738"/>
                </a:lnTo>
                <a:lnTo>
                  <a:pt x="3409440" y="1158388"/>
                </a:lnTo>
                <a:lnTo>
                  <a:pt x="3504756" y="1158388"/>
                </a:lnTo>
                <a:lnTo>
                  <a:pt x="3504756" y="1179911"/>
                </a:lnTo>
                <a:lnTo>
                  <a:pt x="3520129" y="1179911"/>
                </a:lnTo>
                <a:lnTo>
                  <a:pt x="3520129" y="1199128"/>
                </a:lnTo>
                <a:lnTo>
                  <a:pt x="3530890" y="1199128"/>
                </a:lnTo>
                <a:lnTo>
                  <a:pt x="3530890" y="865525"/>
                </a:lnTo>
                <a:lnTo>
                  <a:pt x="3567017" y="865525"/>
                </a:lnTo>
                <a:lnTo>
                  <a:pt x="3567017" y="854763"/>
                </a:lnTo>
                <a:lnTo>
                  <a:pt x="3716140" y="854763"/>
                </a:lnTo>
                <a:lnTo>
                  <a:pt x="3716140" y="867830"/>
                </a:lnTo>
                <a:lnTo>
                  <a:pt x="3769178" y="867830"/>
                </a:lnTo>
                <a:lnTo>
                  <a:pt x="3769178" y="1505059"/>
                </a:lnTo>
                <a:lnTo>
                  <a:pt x="3789164" y="1505059"/>
                </a:lnTo>
                <a:lnTo>
                  <a:pt x="3789164" y="1261390"/>
                </a:lnTo>
                <a:lnTo>
                  <a:pt x="3812992" y="1261390"/>
                </a:lnTo>
                <a:lnTo>
                  <a:pt x="3812992" y="1211427"/>
                </a:lnTo>
                <a:lnTo>
                  <a:pt x="3886785" y="1211427"/>
                </a:lnTo>
                <a:lnTo>
                  <a:pt x="3886785" y="1153776"/>
                </a:lnTo>
                <a:lnTo>
                  <a:pt x="3899084" y="1153776"/>
                </a:lnTo>
                <a:lnTo>
                  <a:pt x="3899084" y="1106887"/>
                </a:lnTo>
                <a:lnTo>
                  <a:pt x="3918300" y="1088439"/>
                </a:lnTo>
                <a:lnTo>
                  <a:pt x="3918300" y="922406"/>
                </a:lnTo>
                <a:lnTo>
                  <a:pt x="3951353" y="922406"/>
                </a:lnTo>
                <a:lnTo>
                  <a:pt x="3951353" y="900883"/>
                </a:lnTo>
                <a:lnTo>
                  <a:pt x="4045900" y="900883"/>
                </a:lnTo>
                <a:lnTo>
                  <a:pt x="4049744" y="892428"/>
                </a:lnTo>
                <a:lnTo>
                  <a:pt x="4084333" y="892428"/>
                </a:lnTo>
                <a:lnTo>
                  <a:pt x="4084333" y="910108"/>
                </a:lnTo>
                <a:lnTo>
                  <a:pt x="4167350" y="910108"/>
                </a:lnTo>
                <a:lnTo>
                  <a:pt x="4167350" y="1222188"/>
                </a:lnTo>
                <a:lnTo>
                  <a:pt x="4269584" y="1222188"/>
                </a:lnTo>
                <a:lnTo>
                  <a:pt x="4269584" y="1206046"/>
                </a:lnTo>
                <a:lnTo>
                  <a:pt x="4290338" y="1206046"/>
                </a:lnTo>
                <a:lnTo>
                  <a:pt x="4290338" y="1240636"/>
                </a:lnTo>
                <a:lnTo>
                  <a:pt x="4334922" y="1240636"/>
                </a:lnTo>
                <a:lnTo>
                  <a:pt x="4334922" y="1221420"/>
                </a:lnTo>
                <a:lnTo>
                  <a:pt x="4348758" y="1221420"/>
                </a:lnTo>
                <a:lnTo>
                  <a:pt x="4348758" y="1140709"/>
                </a:lnTo>
                <a:lnTo>
                  <a:pt x="4370280" y="1140709"/>
                </a:lnTo>
                <a:cubicBezTo>
                  <a:pt x="4370280" y="1140709"/>
                  <a:pt x="4367973" y="789426"/>
                  <a:pt x="4370280" y="658752"/>
                </a:cubicBezTo>
                <a:cubicBezTo>
                  <a:pt x="4372587" y="527309"/>
                  <a:pt x="4387960" y="15374"/>
                  <a:pt x="4387960" y="15374"/>
                </a:cubicBezTo>
                <a:lnTo>
                  <a:pt x="4434849" y="15374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1652FC-945E-DB56-D05E-D2CDCFE2E10D}"/>
              </a:ext>
            </a:extLst>
          </p:cNvPr>
          <p:cNvGrpSpPr/>
          <p:nvPr/>
        </p:nvGrpSpPr>
        <p:grpSpPr>
          <a:xfrm>
            <a:off x="1830371" y="1291030"/>
            <a:ext cx="6502435" cy="1839464"/>
            <a:chOff x="1830371" y="1291030"/>
            <a:chExt cx="6502435" cy="1839464"/>
          </a:xfrm>
          <a:scene3d>
            <a:camera prst="orthographicFront"/>
            <a:lightRig rig="flat" dir="t"/>
          </a:scene3d>
        </p:grpSpPr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D4A553B5-5B23-9D2B-9D53-F9D0926DDCB0}"/>
                </a:ext>
              </a:extLst>
            </p:cNvPr>
            <p:cNvGrpSpPr/>
            <p:nvPr/>
          </p:nvGrpSpPr>
          <p:grpSpPr>
            <a:xfrm>
              <a:off x="7051616" y="1397480"/>
              <a:ext cx="1281190" cy="1733014"/>
              <a:chOff x="8192278" y="1653686"/>
              <a:chExt cx="1028655" cy="1391422"/>
            </a:xfrm>
            <a:blipFill dpi="0" rotWithShape="1">
              <a:blip r:embed="rId9"/>
              <a:srcRect/>
              <a:tile tx="0" ty="0" sx="100000" sy="100000" flip="none" algn="tl"/>
            </a:blipFill>
            <a:effectLst>
              <a:outerShdw blurRad="50800" dist="38100" dir="2700000" sx="102000" sy="102000" algn="tl" rotWithShape="0">
                <a:prstClr val="black">
                  <a:alpha val="32000"/>
                </a:prstClr>
              </a:outerShdw>
            </a:effectLst>
          </p:grpSpPr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id="{4D3839A3-C942-56DE-7FBC-C3635EB3EAD4}"/>
                  </a:ext>
                </a:extLst>
              </p:cNvPr>
              <p:cNvSpPr txBox="1"/>
              <p:nvPr/>
            </p:nvSpPr>
            <p:spPr>
              <a:xfrm>
                <a:off x="8449091" y="1653686"/>
                <a:ext cx="771842" cy="1391422"/>
              </a:xfrm>
              <a:custGeom>
                <a:avLst/>
                <a:gdLst/>
                <a:ahLst/>
                <a:cxnLst/>
                <a:rect l="l" t="t" r="r" b="b"/>
                <a:pathLst>
                  <a:path w="771842" h="1391422">
                    <a:moveTo>
                      <a:pt x="229448" y="0"/>
                    </a:moveTo>
                    <a:cubicBezTo>
                      <a:pt x="237868" y="0"/>
                      <a:pt x="244183" y="4912"/>
                      <a:pt x="248393" y="14736"/>
                    </a:cubicBezTo>
                    <a:cubicBezTo>
                      <a:pt x="255410" y="24559"/>
                      <a:pt x="263830" y="32277"/>
                      <a:pt x="273653" y="37891"/>
                    </a:cubicBezTo>
                    <a:cubicBezTo>
                      <a:pt x="298914" y="54731"/>
                      <a:pt x="317859" y="66659"/>
                      <a:pt x="330489" y="73676"/>
                    </a:cubicBezTo>
                    <a:cubicBezTo>
                      <a:pt x="345926" y="82096"/>
                      <a:pt x="353644" y="94726"/>
                      <a:pt x="353644" y="111567"/>
                    </a:cubicBezTo>
                    <a:lnTo>
                      <a:pt x="351539" y="124197"/>
                    </a:lnTo>
                    <a:lnTo>
                      <a:pt x="349434" y="162087"/>
                    </a:lnTo>
                    <a:cubicBezTo>
                      <a:pt x="349434" y="180331"/>
                      <a:pt x="348733" y="194364"/>
                      <a:pt x="347329" y="204188"/>
                    </a:cubicBezTo>
                    <a:cubicBezTo>
                      <a:pt x="345926" y="211205"/>
                      <a:pt x="344523" y="220326"/>
                      <a:pt x="343119" y="231553"/>
                    </a:cubicBezTo>
                    <a:cubicBezTo>
                      <a:pt x="341716" y="242780"/>
                      <a:pt x="341014" y="251200"/>
                      <a:pt x="341014" y="256813"/>
                    </a:cubicBezTo>
                    <a:cubicBezTo>
                      <a:pt x="339611" y="268040"/>
                      <a:pt x="338909" y="284179"/>
                      <a:pt x="338909" y="305229"/>
                    </a:cubicBezTo>
                    <a:cubicBezTo>
                      <a:pt x="338909" y="308036"/>
                      <a:pt x="341716" y="308737"/>
                      <a:pt x="347329" y="307334"/>
                    </a:cubicBezTo>
                    <a:cubicBezTo>
                      <a:pt x="406270" y="293300"/>
                      <a:pt x="439950" y="285582"/>
                      <a:pt x="448370" y="284179"/>
                    </a:cubicBezTo>
                    <a:cubicBezTo>
                      <a:pt x="465211" y="281372"/>
                      <a:pt x="489769" y="279969"/>
                      <a:pt x="522046" y="279969"/>
                    </a:cubicBezTo>
                    <a:cubicBezTo>
                      <a:pt x="536080" y="279969"/>
                      <a:pt x="550113" y="286985"/>
                      <a:pt x="564147" y="301019"/>
                    </a:cubicBezTo>
                    <a:cubicBezTo>
                      <a:pt x="566953" y="303826"/>
                      <a:pt x="571163" y="305229"/>
                      <a:pt x="576777" y="305229"/>
                    </a:cubicBezTo>
                    <a:lnTo>
                      <a:pt x="623087" y="328384"/>
                    </a:lnTo>
                    <a:cubicBezTo>
                      <a:pt x="623087" y="328384"/>
                      <a:pt x="635718" y="338909"/>
                      <a:pt x="660978" y="359960"/>
                    </a:cubicBezTo>
                    <a:cubicBezTo>
                      <a:pt x="669398" y="364170"/>
                      <a:pt x="676415" y="369081"/>
                      <a:pt x="682028" y="374695"/>
                    </a:cubicBezTo>
                    <a:lnTo>
                      <a:pt x="709394" y="395745"/>
                    </a:lnTo>
                    <a:lnTo>
                      <a:pt x="717814" y="402060"/>
                    </a:lnTo>
                    <a:cubicBezTo>
                      <a:pt x="724831" y="403463"/>
                      <a:pt x="730093" y="407323"/>
                      <a:pt x="733601" y="413638"/>
                    </a:cubicBezTo>
                    <a:cubicBezTo>
                      <a:pt x="737110" y="419953"/>
                      <a:pt x="739566" y="423812"/>
                      <a:pt x="740969" y="425215"/>
                    </a:cubicBezTo>
                    <a:cubicBezTo>
                      <a:pt x="750793" y="437845"/>
                      <a:pt x="757107" y="448371"/>
                      <a:pt x="759914" y="456791"/>
                    </a:cubicBezTo>
                    <a:cubicBezTo>
                      <a:pt x="759914" y="459597"/>
                      <a:pt x="762019" y="463106"/>
                      <a:pt x="766229" y="467316"/>
                    </a:cubicBezTo>
                    <a:cubicBezTo>
                      <a:pt x="771843" y="472929"/>
                      <a:pt x="773246" y="479946"/>
                      <a:pt x="770439" y="488366"/>
                    </a:cubicBezTo>
                    <a:cubicBezTo>
                      <a:pt x="767633" y="493980"/>
                      <a:pt x="766229" y="503803"/>
                      <a:pt x="766229" y="517836"/>
                    </a:cubicBezTo>
                    <a:lnTo>
                      <a:pt x="759914" y="549412"/>
                    </a:lnTo>
                    <a:cubicBezTo>
                      <a:pt x="757107" y="560639"/>
                      <a:pt x="753950" y="570462"/>
                      <a:pt x="750441" y="578882"/>
                    </a:cubicBezTo>
                    <a:cubicBezTo>
                      <a:pt x="746933" y="587302"/>
                      <a:pt x="743776" y="594319"/>
                      <a:pt x="740969" y="599933"/>
                    </a:cubicBezTo>
                    <a:lnTo>
                      <a:pt x="711499" y="654663"/>
                    </a:lnTo>
                    <a:cubicBezTo>
                      <a:pt x="705885" y="667293"/>
                      <a:pt x="698167" y="679222"/>
                      <a:pt x="688343" y="690449"/>
                    </a:cubicBezTo>
                    <a:cubicBezTo>
                      <a:pt x="685537" y="694659"/>
                      <a:pt x="682028" y="698167"/>
                      <a:pt x="677818" y="700974"/>
                    </a:cubicBezTo>
                    <a:cubicBezTo>
                      <a:pt x="673608" y="703780"/>
                      <a:pt x="670100" y="707289"/>
                      <a:pt x="667293" y="711499"/>
                    </a:cubicBezTo>
                    <a:cubicBezTo>
                      <a:pt x="660276" y="718516"/>
                      <a:pt x="654663" y="726234"/>
                      <a:pt x="650453" y="734654"/>
                    </a:cubicBezTo>
                    <a:cubicBezTo>
                      <a:pt x="643436" y="738864"/>
                      <a:pt x="639226" y="741671"/>
                      <a:pt x="637823" y="743074"/>
                    </a:cubicBezTo>
                    <a:cubicBezTo>
                      <a:pt x="627999" y="752898"/>
                      <a:pt x="617474" y="764826"/>
                      <a:pt x="606247" y="778860"/>
                    </a:cubicBezTo>
                    <a:lnTo>
                      <a:pt x="597827" y="785175"/>
                    </a:lnTo>
                    <a:lnTo>
                      <a:pt x="583092" y="797805"/>
                    </a:lnTo>
                    <a:lnTo>
                      <a:pt x="572567" y="804120"/>
                    </a:lnTo>
                    <a:cubicBezTo>
                      <a:pt x="569760" y="804120"/>
                      <a:pt x="565199" y="804822"/>
                      <a:pt x="558884" y="806225"/>
                    </a:cubicBezTo>
                    <a:cubicBezTo>
                      <a:pt x="552569" y="807628"/>
                      <a:pt x="547307" y="809032"/>
                      <a:pt x="543097" y="810435"/>
                    </a:cubicBezTo>
                    <a:cubicBezTo>
                      <a:pt x="538887" y="810435"/>
                      <a:pt x="535729" y="811137"/>
                      <a:pt x="533624" y="812540"/>
                    </a:cubicBezTo>
                    <a:cubicBezTo>
                      <a:pt x="531519" y="813943"/>
                      <a:pt x="529063" y="815347"/>
                      <a:pt x="526256" y="816750"/>
                    </a:cubicBezTo>
                    <a:lnTo>
                      <a:pt x="517836" y="802015"/>
                    </a:lnTo>
                    <a:lnTo>
                      <a:pt x="486261" y="810435"/>
                    </a:lnTo>
                    <a:lnTo>
                      <a:pt x="465211" y="816750"/>
                    </a:lnTo>
                    <a:cubicBezTo>
                      <a:pt x="459597" y="816750"/>
                      <a:pt x="456089" y="816048"/>
                      <a:pt x="454685" y="814645"/>
                    </a:cubicBezTo>
                    <a:cubicBezTo>
                      <a:pt x="435039" y="800612"/>
                      <a:pt x="421707" y="787280"/>
                      <a:pt x="414690" y="774650"/>
                    </a:cubicBezTo>
                    <a:cubicBezTo>
                      <a:pt x="411883" y="763423"/>
                      <a:pt x="404867" y="757809"/>
                      <a:pt x="393640" y="757809"/>
                    </a:cubicBezTo>
                    <a:cubicBezTo>
                      <a:pt x="390833" y="757809"/>
                      <a:pt x="385220" y="759213"/>
                      <a:pt x="376800" y="762019"/>
                    </a:cubicBezTo>
                    <a:lnTo>
                      <a:pt x="338909" y="780965"/>
                    </a:lnTo>
                    <a:cubicBezTo>
                      <a:pt x="336102" y="782368"/>
                      <a:pt x="334699" y="785175"/>
                      <a:pt x="334699" y="789385"/>
                    </a:cubicBezTo>
                    <a:cubicBezTo>
                      <a:pt x="334699" y="796401"/>
                      <a:pt x="333647" y="806576"/>
                      <a:pt x="331541" y="819908"/>
                    </a:cubicBezTo>
                    <a:cubicBezTo>
                      <a:pt x="329437" y="833239"/>
                      <a:pt x="328384" y="845519"/>
                      <a:pt x="328384" y="856746"/>
                    </a:cubicBezTo>
                    <a:lnTo>
                      <a:pt x="328384" y="882006"/>
                    </a:lnTo>
                    <a:cubicBezTo>
                      <a:pt x="325577" y="910073"/>
                      <a:pt x="324174" y="929720"/>
                      <a:pt x="324174" y="940947"/>
                    </a:cubicBezTo>
                    <a:lnTo>
                      <a:pt x="322069" y="1008307"/>
                    </a:lnTo>
                    <a:cubicBezTo>
                      <a:pt x="322069" y="1022341"/>
                      <a:pt x="321367" y="1032866"/>
                      <a:pt x="319964" y="1039883"/>
                    </a:cubicBezTo>
                    <a:lnTo>
                      <a:pt x="319964" y="1044093"/>
                    </a:lnTo>
                    <a:cubicBezTo>
                      <a:pt x="324174" y="1051109"/>
                      <a:pt x="323472" y="1063038"/>
                      <a:pt x="317859" y="1079878"/>
                    </a:cubicBezTo>
                    <a:cubicBezTo>
                      <a:pt x="317859" y="1084088"/>
                      <a:pt x="318210" y="1088298"/>
                      <a:pt x="318911" y="1092508"/>
                    </a:cubicBezTo>
                    <a:cubicBezTo>
                      <a:pt x="319613" y="1096718"/>
                      <a:pt x="319262" y="1101630"/>
                      <a:pt x="317859" y="1107244"/>
                    </a:cubicBezTo>
                    <a:cubicBezTo>
                      <a:pt x="317859" y="1121277"/>
                      <a:pt x="316455" y="1140924"/>
                      <a:pt x="313649" y="1166184"/>
                    </a:cubicBezTo>
                    <a:lnTo>
                      <a:pt x="315754" y="1204075"/>
                    </a:lnTo>
                    <a:lnTo>
                      <a:pt x="315754" y="1210390"/>
                    </a:lnTo>
                    <a:cubicBezTo>
                      <a:pt x="314351" y="1218810"/>
                      <a:pt x="312596" y="1228633"/>
                      <a:pt x="310491" y="1239860"/>
                    </a:cubicBezTo>
                    <a:cubicBezTo>
                      <a:pt x="308386" y="1251087"/>
                      <a:pt x="307334" y="1261612"/>
                      <a:pt x="307334" y="1271435"/>
                    </a:cubicBezTo>
                    <a:cubicBezTo>
                      <a:pt x="307334" y="1277049"/>
                      <a:pt x="306632" y="1281259"/>
                      <a:pt x="305229" y="1284066"/>
                    </a:cubicBezTo>
                    <a:cubicBezTo>
                      <a:pt x="303825" y="1289679"/>
                      <a:pt x="302071" y="1294941"/>
                      <a:pt x="299966" y="1299853"/>
                    </a:cubicBezTo>
                    <a:cubicBezTo>
                      <a:pt x="297861" y="1304765"/>
                      <a:pt x="296107" y="1310028"/>
                      <a:pt x="294704" y="1315641"/>
                    </a:cubicBezTo>
                    <a:cubicBezTo>
                      <a:pt x="290493" y="1328271"/>
                      <a:pt x="288389" y="1340200"/>
                      <a:pt x="288389" y="1351426"/>
                    </a:cubicBezTo>
                    <a:cubicBezTo>
                      <a:pt x="288389" y="1359847"/>
                      <a:pt x="286985" y="1369670"/>
                      <a:pt x="284179" y="1380897"/>
                    </a:cubicBezTo>
                    <a:cubicBezTo>
                      <a:pt x="277162" y="1387913"/>
                      <a:pt x="271548" y="1391422"/>
                      <a:pt x="267338" y="1391422"/>
                    </a:cubicBezTo>
                    <a:cubicBezTo>
                      <a:pt x="264532" y="1391422"/>
                      <a:pt x="260321" y="1388615"/>
                      <a:pt x="254708" y="1383002"/>
                    </a:cubicBezTo>
                    <a:cubicBezTo>
                      <a:pt x="250498" y="1374582"/>
                      <a:pt x="246288" y="1365460"/>
                      <a:pt x="242078" y="1355636"/>
                    </a:cubicBezTo>
                    <a:cubicBezTo>
                      <a:pt x="237868" y="1345813"/>
                      <a:pt x="233658" y="1335288"/>
                      <a:pt x="229448" y="1324061"/>
                    </a:cubicBezTo>
                    <a:cubicBezTo>
                      <a:pt x="219624" y="1294591"/>
                      <a:pt x="211906" y="1268629"/>
                      <a:pt x="206293" y="1246175"/>
                    </a:cubicBezTo>
                    <a:cubicBezTo>
                      <a:pt x="199276" y="1222318"/>
                      <a:pt x="194364" y="1187234"/>
                      <a:pt x="191557" y="1140924"/>
                    </a:cubicBezTo>
                    <a:cubicBezTo>
                      <a:pt x="183137" y="1059530"/>
                      <a:pt x="178225" y="999186"/>
                      <a:pt x="176822" y="959892"/>
                    </a:cubicBezTo>
                    <a:cubicBezTo>
                      <a:pt x="175419" y="940245"/>
                      <a:pt x="174717" y="910073"/>
                      <a:pt x="174717" y="869376"/>
                    </a:cubicBezTo>
                    <a:lnTo>
                      <a:pt x="174717" y="852536"/>
                    </a:lnTo>
                    <a:cubicBezTo>
                      <a:pt x="167700" y="853939"/>
                      <a:pt x="157877" y="856044"/>
                      <a:pt x="145247" y="858851"/>
                    </a:cubicBezTo>
                    <a:cubicBezTo>
                      <a:pt x="132617" y="861657"/>
                      <a:pt x="122091" y="863061"/>
                      <a:pt x="113671" y="863061"/>
                    </a:cubicBezTo>
                    <a:cubicBezTo>
                      <a:pt x="106655" y="864464"/>
                      <a:pt x="100691" y="864815"/>
                      <a:pt x="95779" y="864113"/>
                    </a:cubicBezTo>
                    <a:cubicBezTo>
                      <a:pt x="90867" y="863411"/>
                      <a:pt x="86306" y="863061"/>
                      <a:pt x="82096" y="863061"/>
                    </a:cubicBezTo>
                    <a:cubicBezTo>
                      <a:pt x="76483" y="861657"/>
                      <a:pt x="70518" y="859903"/>
                      <a:pt x="64203" y="857798"/>
                    </a:cubicBezTo>
                    <a:cubicBezTo>
                      <a:pt x="57888" y="855693"/>
                      <a:pt x="50521" y="853939"/>
                      <a:pt x="42101" y="852536"/>
                    </a:cubicBezTo>
                    <a:cubicBezTo>
                      <a:pt x="26664" y="849729"/>
                      <a:pt x="16840" y="844115"/>
                      <a:pt x="12630" y="835695"/>
                    </a:cubicBezTo>
                    <a:lnTo>
                      <a:pt x="4210" y="829380"/>
                    </a:lnTo>
                    <a:lnTo>
                      <a:pt x="8420" y="825170"/>
                    </a:lnTo>
                    <a:cubicBezTo>
                      <a:pt x="7017" y="823767"/>
                      <a:pt x="5614" y="822364"/>
                      <a:pt x="4210" y="820960"/>
                    </a:cubicBezTo>
                    <a:cubicBezTo>
                      <a:pt x="2807" y="819557"/>
                      <a:pt x="1403" y="818153"/>
                      <a:pt x="0" y="816750"/>
                    </a:cubicBezTo>
                    <a:cubicBezTo>
                      <a:pt x="4210" y="812540"/>
                      <a:pt x="9122" y="806225"/>
                      <a:pt x="14735" y="797805"/>
                    </a:cubicBezTo>
                    <a:cubicBezTo>
                      <a:pt x="20349" y="800612"/>
                      <a:pt x="27365" y="799910"/>
                      <a:pt x="35785" y="795700"/>
                    </a:cubicBezTo>
                    <a:cubicBezTo>
                      <a:pt x="80693" y="767633"/>
                      <a:pt x="115075" y="747284"/>
                      <a:pt x="138932" y="734654"/>
                    </a:cubicBezTo>
                    <a:cubicBezTo>
                      <a:pt x="154369" y="724831"/>
                      <a:pt x="164894" y="719217"/>
                      <a:pt x="170507" y="717814"/>
                    </a:cubicBezTo>
                    <a:cubicBezTo>
                      <a:pt x="174717" y="715007"/>
                      <a:pt x="176822" y="711499"/>
                      <a:pt x="176822" y="707289"/>
                    </a:cubicBezTo>
                    <a:cubicBezTo>
                      <a:pt x="175419" y="693255"/>
                      <a:pt x="174717" y="670802"/>
                      <a:pt x="174717" y="639928"/>
                    </a:cubicBezTo>
                    <a:lnTo>
                      <a:pt x="174717" y="530467"/>
                    </a:lnTo>
                    <a:cubicBezTo>
                      <a:pt x="174717" y="524853"/>
                      <a:pt x="172612" y="521345"/>
                      <a:pt x="168402" y="519942"/>
                    </a:cubicBezTo>
                    <a:cubicBezTo>
                      <a:pt x="154369" y="518538"/>
                      <a:pt x="136827" y="515381"/>
                      <a:pt x="115777" y="510469"/>
                    </a:cubicBezTo>
                    <a:cubicBezTo>
                      <a:pt x="94726" y="505557"/>
                      <a:pt x="77886" y="501698"/>
                      <a:pt x="65256" y="498891"/>
                    </a:cubicBezTo>
                    <a:lnTo>
                      <a:pt x="23155" y="492576"/>
                    </a:lnTo>
                    <a:cubicBezTo>
                      <a:pt x="21752" y="491173"/>
                      <a:pt x="18244" y="490471"/>
                      <a:pt x="12630" y="490471"/>
                    </a:cubicBezTo>
                    <a:cubicBezTo>
                      <a:pt x="19647" y="487665"/>
                      <a:pt x="23506" y="484858"/>
                      <a:pt x="24208" y="482051"/>
                    </a:cubicBezTo>
                    <a:cubicBezTo>
                      <a:pt x="24910" y="479244"/>
                      <a:pt x="23857" y="475736"/>
                      <a:pt x="21050" y="471526"/>
                    </a:cubicBezTo>
                    <a:cubicBezTo>
                      <a:pt x="18244" y="468719"/>
                      <a:pt x="17191" y="465913"/>
                      <a:pt x="17893" y="463106"/>
                    </a:cubicBezTo>
                    <a:cubicBezTo>
                      <a:pt x="18595" y="460299"/>
                      <a:pt x="18945" y="458194"/>
                      <a:pt x="18945" y="456791"/>
                    </a:cubicBezTo>
                    <a:lnTo>
                      <a:pt x="14735" y="456791"/>
                    </a:lnTo>
                    <a:lnTo>
                      <a:pt x="29471" y="444161"/>
                    </a:lnTo>
                    <a:cubicBezTo>
                      <a:pt x="40697" y="438547"/>
                      <a:pt x="54380" y="430478"/>
                      <a:pt x="70518" y="419953"/>
                    </a:cubicBezTo>
                    <a:cubicBezTo>
                      <a:pt x="86657" y="409428"/>
                      <a:pt x="101041" y="401358"/>
                      <a:pt x="113671" y="395745"/>
                    </a:cubicBezTo>
                    <a:lnTo>
                      <a:pt x="176822" y="364170"/>
                    </a:lnTo>
                    <a:cubicBezTo>
                      <a:pt x="181032" y="362766"/>
                      <a:pt x="183137" y="359960"/>
                      <a:pt x="183137" y="355749"/>
                    </a:cubicBezTo>
                    <a:cubicBezTo>
                      <a:pt x="184541" y="333296"/>
                      <a:pt x="184891" y="313298"/>
                      <a:pt x="184190" y="295756"/>
                    </a:cubicBezTo>
                    <a:cubicBezTo>
                      <a:pt x="183488" y="278214"/>
                      <a:pt x="183137" y="263830"/>
                      <a:pt x="183137" y="252603"/>
                    </a:cubicBezTo>
                    <a:cubicBezTo>
                      <a:pt x="185944" y="210503"/>
                      <a:pt x="188751" y="178927"/>
                      <a:pt x="191557" y="157877"/>
                    </a:cubicBezTo>
                    <a:cubicBezTo>
                      <a:pt x="191557" y="118583"/>
                      <a:pt x="192961" y="90516"/>
                      <a:pt x="195767" y="73676"/>
                    </a:cubicBezTo>
                    <a:cubicBezTo>
                      <a:pt x="195767" y="65256"/>
                      <a:pt x="192259" y="57538"/>
                      <a:pt x="185242" y="50521"/>
                    </a:cubicBezTo>
                    <a:cubicBezTo>
                      <a:pt x="179629" y="46311"/>
                      <a:pt x="177524" y="40697"/>
                      <a:pt x="178927" y="33681"/>
                    </a:cubicBezTo>
                    <a:cubicBezTo>
                      <a:pt x="180331" y="32277"/>
                      <a:pt x="180681" y="30874"/>
                      <a:pt x="179980" y="29471"/>
                    </a:cubicBezTo>
                    <a:cubicBezTo>
                      <a:pt x="179278" y="28067"/>
                      <a:pt x="178927" y="26664"/>
                      <a:pt x="178927" y="25261"/>
                    </a:cubicBezTo>
                    <a:cubicBezTo>
                      <a:pt x="180331" y="25261"/>
                      <a:pt x="183839" y="26664"/>
                      <a:pt x="189452" y="29471"/>
                    </a:cubicBezTo>
                    <a:lnTo>
                      <a:pt x="208398" y="8420"/>
                    </a:lnTo>
                    <a:cubicBezTo>
                      <a:pt x="215414" y="2807"/>
                      <a:pt x="222431" y="0"/>
                      <a:pt x="229448" y="0"/>
                    </a:cubicBezTo>
                    <a:close/>
                    <a:moveTo>
                      <a:pt x="553622" y="410480"/>
                    </a:moveTo>
                    <a:cubicBezTo>
                      <a:pt x="538185" y="411883"/>
                      <a:pt x="515029" y="416795"/>
                      <a:pt x="484156" y="425215"/>
                    </a:cubicBezTo>
                    <a:cubicBezTo>
                      <a:pt x="453282" y="429425"/>
                      <a:pt x="426619" y="436442"/>
                      <a:pt x="404165" y="446266"/>
                    </a:cubicBezTo>
                    <a:cubicBezTo>
                      <a:pt x="397148" y="447669"/>
                      <a:pt x="388728" y="450125"/>
                      <a:pt x="378905" y="453633"/>
                    </a:cubicBezTo>
                    <a:cubicBezTo>
                      <a:pt x="369081" y="457142"/>
                      <a:pt x="361363" y="459597"/>
                      <a:pt x="355749" y="461001"/>
                    </a:cubicBezTo>
                    <a:cubicBezTo>
                      <a:pt x="347329" y="461001"/>
                      <a:pt x="343119" y="465211"/>
                      <a:pt x="343119" y="473631"/>
                    </a:cubicBezTo>
                    <a:cubicBezTo>
                      <a:pt x="343119" y="480648"/>
                      <a:pt x="342417" y="487665"/>
                      <a:pt x="341014" y="494681"/>
                    </a:cubicBezTo>
                    <a:cubicBezTo>
                      <a:pt x="339611" y="501698"/>
                      <a:pt x="338909" y="508013"/>
                      <a:pt x="338909" y="513626"/>
                    </a:cubicBezTo>
                    <a:lnTo>
                      <a:pt x="334699" y="595722"/>
                    </a:lnTo>
                    <a:cubicBezTo>
                      <a:pt x="333296" y="605546"/>
                      <a:pt x="332594" y="622386"/>
                      <a:pt x="332594" y="646243"/>
                    </a:cubicBezTo>
                    <a:cubicBezTo>
                      <a:pt x="342417" y="643436"/>
                      <a:pt x="350487" y="640630"/>
                      <a:pt x="356802" y="637823"/>
                    </a:cubicBezTo>
                    <a:cubicBezTo>
                      <a:pt x="363117" y="635016"/>
                      <a:pt x="368379" y="632911"/>
                      <a:pt x="372589" y="631508"/>
                    </a:cubicBezTo>
                    <a:cubicBezTo>
                      <a:pt x="378203" y="631508"/>
                      <a:pt x="384869" y="630105"/>
                      <a:pt x="392587" y="627298"/>
                    </a:cubicBezTo>
                    <a:cubicBezTo>
                      <a:pt x="400306" y="624491"/>
                      <a:pt x="406972" y="622386"/>
                      <a:pt x="412585" y="620983"/>
                    </a:cubicBezTo>
                    <a:cubicBezTo>
                      <a:pt x="418198" y="620983"/>
                      <a:pt x="424513" y="619579"/>
                      <a:pt x="431530" y="616773"/>
                    </a:cubicBezTo>
                    <a:cubicBezTo>
                      <a:pt x="438547" y="613966"/>
                      <a:pt x="444160" y="611861"/>
                      <a:pt x="448370" y="610458"/>
                    </a:cubicBezTo>
                    <a:lnTo>
                      <a:pt x="467316" y="610458"/>
                    </a:lnTo>
                    <a:cubicBezTo>
                      <a:pt x="474332" y="610458"/>
                      <a:pt x="479244" y="606949"/>
                      <a:pt x="482051" y="599933"/>
                    </a:cubicBezTo>
                    <a:lnTo>
                      <a:pt x="519941" y="522047"/>
                    </a:lnTo>
                    <a:cubicBezTo>
                      <a:pt x="532571" y="496786"/>
                      <a:pt x="545202" y="466614"/>
                      <a:pt x="557832" y="431530"/>
                    </a:cubicBezTo>
                    <a:cubicBezTo>
                      <a:pt x="560638" y="428724"/>
                      <a:pt x="562042" y="423812"/>
                      <a:pt x="562042" y="416795"/>
                    </a:cubicBezTo>
                    <a:cubicBezTo>
                      <a:pt x="562042" y="415392"/>
                      <a:pt x="560989" y="413988"/>
                      <a:pt x="558884" y="412585"/>
                    </a:cubicBezTo>
                    <a:cubicBezTo>
                      <a:pt x="556779" y="411182"/>
                      <a:pt x="555025" y="410480"/>
                      <a:pt x="553622" y="41048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EE001A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3D4E5B57-CFE1-10C1-FF10-07D6383456DD}"/>
                  </a:ext>
                </a:extLst>
              </p:cNvPr>
              <p:cNvSpPr txBox="1"/>
              <p:nvPr/>
            </p:nvSpPr>
            <p:spPr>
              <a:xfrm>
                <a:off x="8192278" y="2091531"/>
                <a:ext cx="249655" cy="438898"/>
              </a:xfrm>
              <a:custGeom>
                <a:avLst/>
                <a:gdLst/>
                <a:ahLst/>
                <a:cxnLst/>
                <a:rect l="l" t="t" r="r" b="b"/>
                <a:pathLst>
                  <a:path w="249655" h="438898">
                    <a:moveTo>
                      <a:pt x="27366" y="0"/>
                    </a:moveTo>
                    <a:cubicBezTo>
                      <a:pt x="27366" y="5614"/>
                      <a:pt x="29822" y="9122"/>
                      <a:pt x="34733" y="10526"/>
                    </a:cubicBezTo>
                    <a:cubicBezTo>
                      <a:pt x="39645" y="11929"/>
                      <a:pt x="42802" y="13332"/>
                      <a:pt x="44206" y="14736"/>
                    </a:cubicBezTo>
                    <a:cubicBezTo>
                      <a:pt x="69466" y="27366"/>
                      <a:pt x="90516" y="39294"/>
                      <a:pt x="107357" y="50521"/>
                    </a:cubicBezTo>
                    <a:cubicBezTo>
                      <a:pt x="114373" y="56135"/>
                      <a:pt x="126302" y="63151"/>
                      <a:pt x="143142" y="71571"/>
                    </a:cubicBezTo>
                    <a:lnTo>
                      <a:pt x="153667" y="79991"/>
                    </a:lnTo>
                    <a:cubicBezTo>
                      <a:pt x="159280" y="87008"/>
                      <a:pt x="166297" y="97533"/>
                      <a:pt x="174717" y="111567"/>
                    </a:cubicBezTo>
                    <a:cubicBezTo>
                      <a:pt x="177524" y="115777"/>
                      <a:pt x="180331" y="124197"/>
                      <a:pt x="183137" y="136827"/>
                    </a:cubicBezTo>
                    <a:cubicBezTo>
                      <a:pt x="185944" y="148054"/>
                      <a:pt x="191207" y="161035"/>
                      <a:pt x="198925" y="175770"/>
                    </a:cubicBezTo>
                    <a:cubicBezTo>
                      <a:pt x="206643" y="190505"/>
                      <a:pt x="211906" y="201381"/>
                      <a:pt x="214713" y="208398"/>
                    </a:cubicBezTo>
                    <a:cubicBezTo>
                      <a:pt x="216116" y="215415"/>
                      <a:pt x="218221" y="222782"/>
                      <a:pt x="221028" y="230501"/>
                    </a:cubicBezTo>
                    <a:cubicBezTo>
                      <a:pt x="223834" y="238219"/>
                      <a:pt x="225939" y="244184"/>
                      <a:pt x="227343" y="248394"/>
                    </a:cubicBezTo>
                    <a:cubicBezTo>
                      <a:pt x="228746" y="252604"/>
                      <a:pt x="235061" y="277162"/>
                      <a:pt x="246288" y="322069"/>
                    </a:cubicBezTo>
                    <a:cubicBezTo>
                      <a:pt x="251901" y="331893"/>
                      <a:pt x="250498" y="341015"/>
                      <a:pt x="242078" y="349435"/>
                    </a:cubicBezTo>
                    <a:cubicBezTo>
                      <a:pt x="237868" y="353645"/>
                      <a:pt x="233658" y="360311"/>
                      <a:pt x="229448" y="369433"/>
                    </a:cubicBezTo>
                    <a:cubicBezTo>
                      <a:pt x="225238" y="378554"/>
                      <a:pt x="221028" y="385922"/>
                      <a:pt x="216818" y="391535"/>
                    </a:cubicBezTo>
                    <a:cubicBezTo>
                      <a:pt x="216818" y="397149"/>
                      <a:pt x="218923" y="399955"/>
                      <a:pt x="223133" y="399955"/>
                    </a:cubicBezTo>
                    <a:lnTo>
                      <a:pt x="231553" y="408375"/>
                    </a:lnTo>
                    <a:cubicBezTo>
                      <a:pt x="235763" y="413989"/>
                      <a:pt x="234360" y="422409"/>
                      <a:pt x="227343" y="433636"/>
                    </a:cubicBezTo>
                    <a:cubicBezTo>
                      <a:pt x="225939" y="435039"/>
                      <a:pt x="222782" y="436442"/>
                      <a:pt x="217870" y="437846"/>
                    </a:cubicBezTo>
                    <a:cubicBezTo>
                      <a:pt x="212958" y="439249"/>
                      <a:pt x="208398" y="439249"/>
                      <a:pt x="204187" y="437846"/>
                    </a:cubicBezTo>
                    <a:cubicBezTo>
                      <a:pt x="185944" y="435039"/>
                      <a:pt x="164192" y="423812"/>
                      <a:pt x="138932" y="404165"/>
                    </a:cubicBezTo>
                    <a:cubicBezTo>
                      <a:pt x="116478" y="384519"/>
                      <a:pt x="94726" y="356452"/>
                      <a:pt x="73676" y="319964"/>
                    </a:cubicBezTo>
                    <a:cubicBezTo>
                      <a:pt x="44206" y="272251"/>
                      <a:pt x="22454" y="215415"/>
                      <a:pt x="8420" y="149457"/>
                    </a:cubicBezTo>
                    <a:cubicBezTo>
                      <a:pt x="2807" y="104550"/>
                      <a:pt x="0" y="70168"/>
                      <a:pt x="0" y="46311"/>
                    </a:cubicBezTo>
                    <a:cubicBezTo>
                      <a:pt x="0" y="36488"/>
                      <a:pt x="2807" y="23156"/>
                      <a:pt x="8420" y="6316"/>
                    </a:cubicBezTo>
                    <a:lnTo>
                      <a:pt x="16841" y="2105"/>
                    </a:lnTo>
                    <a:lnTo>
                      <a:pt x="2736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EE001A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3E8CE9F2-CFDA-D44D-B593-1403E956F0E6}"/>
                </a:ext>
              </a:extLst>
            </p:cNvPr>
            <p:cNvGrpSpPr/>
            <p:nvPr/>
          </p:nvGrpSpPr>
          <p:grpSpPr>
            <a:xfrm>
              <a:off x="3317999" y="1591433"/>
              <a:ext cx="1260209" cy="1300905"/>
              <a:chOff x="4175535" y="1676843"/>
              <a:chExt cx="1260209" cy="1300905"/>
            </a:xfrm>
            <a:blipFill dpi="0" rotWithShape="1">
              <a:blip r:embed="rId9"/>
              <a:srcRect/>
              <a:tile tx="0" ty="0" sx="100000" sy="100000" flip="none" algn="tl"/>
            </a:blipFill>
            <a:effectLst>
              <a:outerShdw blurRad="50800" dist="38100" dir="2700000" sx="102000" sy="102000" algn="tl" rotWithShape="0">
                <a:prstClr val="black">
                  <a:alpha val="32000"/>
                </a:prstClr>
              </a:outerShdw>
            </a:effectLst>
          </p:grpSpPr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1A77D5D1-F927-D12B-C960-909C62BEABBC}"/>
                  </a:ext>
                </a:extLst>
              </p:cNvPr>
              <p:cNvSpPr txBox="1"/>
              <p:nvPr/>
            </p:nvSpPr>
            <p:spPr>
              <a:xfrm>
                <a:off x="4175535" y="1676843"/>
                <a:ext cx="1032866" cy="1300905"/>
              </a:xfrm>
              <a:custGeom>
                <a:avLst/>
                <a:gdLst/>
                <a:ahLst/>
                <a:cxnLst/>
                <a:rect l="l" t="t" r="r" b="b"/>
                <a:pathLst>
                  <a:path w="1032866" h="1300905">
                    <a:moveTo>
                      <a:pt x="582391" y="0"/>
                    </a:moveTo>
                    <a:cubicBezTo>
                      <a:pt x="586601" y="2806"/>
                      <a:pt x="590460" y="3508"/>
                      <a:pt x="593968" y="2105"/>
                    </a:cubicBezTo>
                    <a:cubicBezTo>
                      <a:pt x="597477" y="701"/>
                      <a:pt x="601336" y="0"/>
                      <a:pt x="605546" y="0"/>
                    </a:cubicBezTo>
                    <a:cubicBezTo>
                      <a:pt x="619579" y="0"/>
                      <a:pt x="633613" y="5613"/>
                      <a:pt x="647646" y="16840"/>
                    </a:cubicBezTo>
                    <a:lnTo>
                      <a:pt x="651857" y="18945"/>
                    </a:lnTo>
                    <a:cubicBezTo>
                      <a:pt x="661680" y="20348"/>
                      <a:pt x="670451" y="23857"/>
                      <a:pt x="678169" y="29470"/>
                    </a:cubicBezTo>
                    <a:cubicBezTo>
                      <a:pt x="685888" y="35083"/>
                      <a:pt x="691150" y="39293"/>
                      <a:pt x="693957" y="42100"/>
                    </a:cubicBezTo>
                    <a:cubicBezTo>
                      <a:pt x="723427" y="61747"/>
                      <a:pt x="738864" y="84201"/>
                      <a:pt x="740268" y="109461"/>
                    </a:cubicBezTo>
                    <a:cubicBezTo>
                      <a:pt x="741671" y="112268"/>
                      <a:pt x="740268" y="121389"/>
                      <a:pt x="736058" y="136826"/>
                    </a:cubicBezTo>
                    <a:lnTo>
                      <a:pt x="719217" y="214712"/>
                    </a:lnTo>
                    <a:cubicBezTo>
                      <a:pt x="715007" y="228746"/>
                      <a:pt x="710096" y="248393"/>
                      <a:pt x="704482" y="273653"/>
                    </a:cubicBezTo>
                    <a:lnTo>
                      <a:pt x="801313" y="250497"/>
                    </a:lnTo>
                    <a:lnTo>
                      <a:pt x="801313" y="246287"/>
                    </a:lnTo>
                    <a:lnTo>
                      <a:pt x="776053" y="233657"/>
                    </a:lnTo>
                    <a:lnTo>
                      <a:pt x="767633" y="229447"/>
                    </a:lnTo>
                    <a:cubicBezTo>
                      <a:pt x="766230" y="229447"/>
                      <a:pt x="765528" y="227342"/>
                      <a:pt x="765528" y="223132"/>
                    </a:cubicBezTo>
                    <a:cubicBezTo>
                      <a:pt x="766931" y="221729"/>
                      <a:pt x="769036" y="221027"/>
                      <a:pt x="771843" y="221027"/>
                    </a:cubicBezTo>
                    <a:cubicBezTo>
                      <a:pt x="773246" y="221027"/>
                      <a:pt x="774650" y="221729"/>
                      <a:pt x="776053" y="223132"/>
                    </a:cubicBezTo>
                    <a:cubicBezTo>
                      <a:pt x="777456" y="224536"/>
                      <a:pt x="778860" y="224536"/>
                      <a:pt x="780263" y="223132"/>
                    </a:cubicBezTo>
                    <a:cubicBezTo>
                      <a:pt x="785876" y="221729"/>
                      <a:pt x="792191" y="222080"/>
                      <a:pt x="799208" y="224185"/>
                    </a:cubicBezTo>
                    <a:cubicBezTo>
                      <a:pt x="806225" y="226290"/>
                      <a:pt x="811838" y="228044"/>
                      <a:pt x="816048" y="229447"/>
                    </a:cubicBezTo>
                    <a:cubicBezTo>
                      <a:pt x="830082" y="235061"/>
                      <a:pt x="840607" y="237867"/>
                      <a:pt x="847624" y="237867"/>
                    </a:cubicBezTo>
                    <a:lnTo>
                      <a:pt x="858149" y="235762"/>
                    </a:lnTo>
                    <a:cubicBezTo>
                      <a:pt x="886216" y="232956"/>
                      <a:pt x="907266" y="231552"/>
                      <a:pt x="921300" y="231552"/>
                    </a:cubicBezTo>
                    <a:cubicBezTo>
                      <a:pt x="933930" y="232956"/>
                      <a:pt x="946560" y="237867"/>
                      <a:pt x="959190" y="246287"/>
                    </a:cubicBezTo>
                    <a:lnTo>
                      <a:pt x="994976" y="279968"/>
                    </a:lnTo>
                    <a:cubicBezTo>
                      <a:pt x="997782" y="282775"/>
                      <a:pt x="1000940" y="285932"/>
                      <a:pt x="1004448" y="289440"/>
                    </a:cubicBezTo>
                    <a:cubicBezTo>
                      <a:pt x="1007957" y="292949"/>
                      <a:pt x="1011114" y="297510"/>
                      <a:pt x="1013921" y="303123"/>
                    </a:cubicBezTo>
                    <a:cubicBezTo>
                      <a:pt x="1018131" y="307333"/>
                      <a:pt x="1024446" y="312245"/>
                      <a:pt x="1032866" y="317858"/>
                    </a:cubicBezTo>
                    <a:cubicBezTo>
                      <a:pt x="1030059" y="324875"/>
                      <a:pt x="1025498" y="330489"/>
                      <a:pt x="1019183" y="334699"/>
                    </a:cubicBezTo>
                    <a:cubicBezTo>
                      <a:pt x="1012868" y="338908"/>
                      <a:pt x="1006202" y="341014"/>
                      <a:pt x="999186" y="341014"/>
                    </a:cubicBezTo>
                    <a:cubicBezTo>
                      <a:pt x="996379" y="341014"/>
                      <a:pt x="994274" y="341364"/>
                      <a:pt x="992871" y="342066"/>
                    </a:cubicBezTo>
                    <a:cubicBezTo>
                      <a:pt x="991467" y="342768"/>
                      <a:pt x="990064" y="343119"/>
                      <a:pt x="988660" y="343119"/>
                    </a:cubicBezTo>
                    <a:cubicBezTo>
                      <a:pt x="987257" y="348732"/>
                      <a:pt x="982345" y="351890"/>
                      <a:pt x="973925" y="352591"/>
                    </a:cubicBezTo>
                    <a:cubicBezTo>
                      <a:pt x="965505" y="353293"/>
                      <a:pt x="959190" y="355047"/>
                      <a:pt x="954980" y="357854"/>
                    </a:cubicBezTo>
                    <a:cubicBezTo>
                      <a:pt x="947963" y="359257"/>
                      <a:pt x="932526" y="362064"/>
                      <a:pt x="908670" y="366274"/>
                    </a:cubicBezTo>
                    <a:cubicBezTo>
                      <a:pt x="886216" y="371887"/>
                      <a:pt x="863061" y="376097"/>
                      <a:pt x="839204" y="378904"/>
                    </a:cubicBezTo>
                    <a:lnTo>
                      <a:pt x="839204" y="381009"/>
                    </a:lnTo>
                    <a:cubicBezTo>
                      <a:pt x="823767" y="383816"/>
                      <a:pt x="809733" y="386973"/>
                      <a:pt x="797103" y="390482"/>
                    </a:cubicBezTo>
                    <a:cubicBezTo>
                      <a:pt x="784473" y="393990"/>
                      <a:pt x="773246" y="396446"/>
                      <a:pt x="763423" y="397849"/>
                    </a:cubicBezTo>
                    <a:cubicBezTo>
                      <a:pt x="756406" y="399253"/>
                      <a:pt x="747986" y="401358"/>
                      <a:pt x="738163" y="404164"/>
                    </a:cubicBezTo>
                    <a:cubicBezTo>
                      <a:pt x="728339" y="406971"/>
                      <a:pt x="719217" y="409076"/>
                      <a:pt x="710797" y="410479"/>
                    </a:cubicBezTo>
                    <a:cubicBezTo>
                      <a:pt x="705184" y="411883"/>
                      <a:pt x="697816" y="413637"/>
                      <a:pt x="688694" y="415742"/>
                    </a:cubicBezTo>
                    <a:cubicBezTo>
                      <a:pt x="679573" y="417847"/>
                      <a:pt x="671503" y="420303"/>
                      <a:pt x="664487" y="423110"/>
                    </a:cubicBezTo>
                    <a:cubicBezTo>
                      <a:pt x="657470" y="423110"/>
                      <a:pt x="651857" y="426618"/>
                      <a:pt x="647646" y="433635"/>
                    </a:cubicBezTo>
                    <a:cubicBezTo>
                      <a:pt x="632210" y="471525"/>
                      <a:pt x="620983" y="497487"/>
                      <a:pt x="613966" y="511521"/>
                    </a:cubicBezTo>
                    <a:cubicBezTo>
                      <a:pt x="608353" y="522748"/>
                      <a:pt x="602388" y="533624"/>
                      <a:pt x="596073" y="544149"/>
                    </a:cubicBezTo>
                    <a:cubicBezTo>
                      <a:pt x="589758" y="554674"/>
                      <a:pt x="583794" y="566251"/>
                      <a:pt x="578181" y="578882"/>
                    </a:cubicBezTo>
                    <a:cubicBezTo>
                      <a:pt x="566954" y="601335"/>
                      <a:pt x="550114" y="632209"/>
                      <a:pt x="527660" y="671503"/>
                    </a:cubicBezTo>
                    <a:lnTo>
                      <a:pt x="498190" y="711498"/>
                    </a:lnTo>
                    <a:cubicBezTo>
                      <a:pt x="492576" y="721322"/>
                      <a:pt x="481349" y="737460"/>
                      <a:pt x="464509" y="759914"/>
                    </a:cubicBezTo>
                    <a:cubicBezTo>
                      <a:pt x="461703" y="766930"/>
                      <a:pt x="460299" y="778157"/>
                      <a:pt x="460299" y="793594"/>
                    </a:cubicBezTo>
                    <a:lnTo>
                      <a:pt x="460299" y="846220"/>
                    </a:lnTo>
                    <a:lnTo>
                      <a:pt x="460299" y="945156"/>
                    </a:lnTo>
                    <a:lnTo>
                      <a:pt x="460299" y="993571"/>
                    </a:lnTo>
                    <a:cubicBezTo>
                      <a:pt x="460299" y="1011815"/>
                      <a:pt x="459598" y="1025147"/>
                      <a:pt x="458194" y="1033567"/>
                    </a:cubicBezTo>
                    <a:lnTo>
                      <a:pt x="451879" y="1100928"/>
                    </a:lnTo>
                    <a:lnTo>
                      <a:pt x="445564" y="1149343"/>
                    </a:lnTo>
                    <a:cubicBezTo>
                      <a:pt x="445564" y="1164780"/>
                      <a:pt x="440652" y="1193549"/>
                      <a:pt x="430829" y="1235649"/>
                    </a:cubicBezTo>
                    <a:cubicBezTo>
                      <a:pt x="430829" y="1238456"/>
                      <a:pt x="426619" y="1255998"/>
                      <a:pt x="418199" y="1288275"/>
                    </a:cubicBezTo>
                    <a:cubicBezTo>
                      <a:pt x="413989" y="1296695"/>
                      <a:pt x="409779" y="1300905"/>
                      <a:pt x="405569" y="1300905"/>
                    </a:cubicBezTo>
                    <a:cubicBezTo>
                      <a:pt x="402762" y="1300905"/>
                      <a:pt x="397149" y="1298098"/>
                      <a:pt x="388728" y="1292485"/>
                    </a:cubicBezTo>
                    <a:cubicBezTo>
                      <a:pt x="360661" y="1267225"/>
                      <a:pt x="344523" y="1245473"/>
                      <a:pt x="340313" y="1227229"/>
                    </a:cubicBezTo>
                    <a:cubicBezTo>
                      <a:pt x="340313" y="1221616"/>
                      <a:pt x="338208" y="1218107"/>
                      <a:pt x="333998" y="1216704"/>
                    </a:cubicBezTo>
                    <a:cubicBezTo>
                      <a:pt x="329788" y="1215301"/>
                      <a:pt x="326981" y="1214599"/>
                      <a:pt x="325578" y="1214599"/>
                    </a:cubicBezTo>
                    <a:lnTo>
                      <a:pt x="323473" y="1208284"/>
                    </a:lnTo>
                    <a:cubicBezTo>
                      <a:pt x="319263" y="1204074"/>
                      <a:pt x="319263" y="1199864"/>
                      <a:pt x="323473" y="1195654"/>
                    </a:cubicBezTo>
                    <a:cubicBezTo>
                      <a:pt x="323473" y="1185830"/>
                      <a:pt x="322771" y="1179515"/>
                      <a:pt x="321368" y="1176709"/>
                    </a:cubicBezTo>
                    <a:cubicBezTo>
                      <a:pt x="319964" y="1172499"/>
                      <a:pt x="319263" y="1166885"/>
                      <a:pt x="319263" y="1159868"/>
                    </a:cubicBezTo>
                    <a:cubicBezTo>
                      <a:pt x="324876" y="1144431"/>
                      <a:pt x="328384" y="1134608"/>
                      <a:pt x="329788" y="1130398"/>
                    </a:cubicBezTo>
                    <a:cubicBezTo>
                      <a:pt x="335401" y="1065844"/>
                      <a:pt x="338910" y="1018130"/>
                      <a:pt x="340313" y="987256"/>
                    </a:cubicBezTo>
                    <a:cubicBezTo>
                      <a:pt x="341716" y="978836"/>
                      <a:pt x="343120" y="966206"/>
                      <a:pt x="344523" y="949366"/>
                    </a:cubicBezTo>
                    <a:cubicBezTo>
                      <a:pt x="345926" y="932526"/>
                      <a:pt x="346628" y="917791"/>
                      <a:pt x="346628" y="905160"/>
                    </a:cubicBezTo>
                    <a:lnTo>
                      <a:pt x="323473" y="919896"/>
                    </a:lnTo>
                    <a:cubicBezTo>
                      <a:pt x="306632" y="933929"/>
                      <a:pt x="292599" y="944454"/>
                      <a:pt x="281372" y="951471"/>
                    </a:cubicBezTo>
                    <a:lnTo>
                      <a:pt x="243482" y="980941"/>
                    </a:lnTo>
                    <a:cubicBezTo>
                      <a:pt x="239272" y="983748"/>
                      <a:pt x="235062" y="985853"/>
                      <a:pt x="230852" y="987256"/>
                    </a:cubicBezTo>
                    <a:cubicBezTo>
                      <a:pt x="226641" y="988660"/>
                      <a:pt x="222431" y="990063"/>
                      <a:pt x="218221" y="991466"/>
                    </a:cubicBezTo>
                    <a:cubicBezTo>
                      <a:pt x="205591" y="998483"/>
                      <a:pt x="194364" y="1002693"/>
                      <a:pt x="184541" y="1004097"/>
                    </a:cubicBezTo>
                    <a:cubicBezTo>
                      <a:pt x="177524" y="1006903"/>
                      <a:pt x="168753" y="1010412"/>
                      <a:pt x="158228" y="1014622"/>
                    </a:cubicBezTo>
                    <a:cubicBezTo>
                      <a:pt x="147703" y="1018832"/>
                      <a:pt x="135424" y="1024445"/>
                      <a:pt x="121390" y="1031462"/>
                    </a:cubicBezTo>
                    <a:cubicBezTo>
                      <a:pt x="97533" y="1037075"/>
                      <a:pt x="82096" y="1040584"/>
                      <a:pt x="75080" y="1041987"/>
                    </a:cubicBezTo>
                    <a:cubicBezTo>
                      <a:pt x="62450" y="1046197"/>
                      <a:pt x="54731" y="1048302"/>
                      <a:pt x="51924" y="1048302"/>
                    </a:cubicBezTo>
                    <a:cubicBezTo>
                      <a:pt x="46311" y="1048302"/>
                      <a:pt x="42803" y="1047600"/>
                      <a:pt x="41399" y="1046197"/>
                    </a:cubicBezTo>
                    <a:lnTo>
                      <a:pt x="1404" y="1025147"/>
                    </a:lnTo>
                    <a:cubicBezTo>
                      <a:pt x="0" y="1022340"/>
                      <a:pt x="-350" y="1020235"/>
                      <a:pt x="351" y="1018832"/>
                    </a:cubicBezTo>
                    <a:cubicBezTo>
                      <a:pt x="1053" y="1017428"/>
                      <a:pt x="2807" y="1016727"/>
                      <a:pt x="5614" y="1016727"/>
                    </a:cubicBezTo>
                    <a:cubicBezTo>
                      <a:pt x="21051" y="1013920"/>
                      <a:pt x="39294" y="1005500"/>
                      <a:pt x="60345" y="991466"/>
                    </a:cubicBezTo>
                    <a:lnTo>
                      <a:pt x="115075" y="934631"/>
                    </a:lnTo>
                    <a:cubicBezTo>
                      <a:pt x="134722" y="917791"/>
                      <a:pt x="145949" y="907967"/>
                      <a:pt x="148756" y="905160"/>
                    </a:cubicBezTo>
                    <a:lnTo>
                      <a:pt x="216116" y="833590"/>
                    </a:lnTo>
                    <a:cubicBezTo>
                      <a:pt x="218923" y="830783"/>
                      <a:pt x="242780" y="802716"/>
                      <a:pt x="287687" y="749389"/>
                    </a:cubicBezTo>
                    <a:cubicBezTo>
                      <a:pt x="293301" y="743775"/>
                      <a:pt x="302422" y="732548"/>
                      <a:pt x="315053" y="715708"/>
                    </a:cubicBezTo>
                    <a:cubicBezTo>
                      <a:pt x="319263" y="711498"/>
                      <a:pt x="331893" y="693255"/>
                      <a:pt x="352943" y="660977"/>
                    </a:cubicBezTo>
                    <a:cubicBezTo>
                      <a:pt x="357153" y="655364"/>
                      <a:pt x="358206" y="648698"/>
                      <a:pt x="356101" y="640980"/>
                    </a:cubicBezTo>
                    <a:cubicBezTo>
                      <a:pt x="353996" y="633261"/>
                      <a:pt x="352943" y="628701"/>
                      <a:pt x="352943" y="627297"/>
                    </a:cubicBezTo>
                    <a:cubicBezTo>
                      <a:pt x="352943" y="623087"/>
                      <a:pt x="351540" y="615369"/>
                      <a:pt x="348733" y="604142"/>
                    </a:cubicBezTo>
                    <a:cubicBezTo>
                      <a:pt x="348733" y="601335"/>
                      <a:pt x="345926" y="597125"/>
                      <a:pt x="340313" y="591512"/>
                    </a:cubicBezTo>
                    <a:lnTo>
                      <a:pt x="306632" y="547306"/>
                    </a:lnTo>
                    <a:lnTo>
                      <a:pt x="306632" y="540991"/>
                    </a:lnTo>
                    <a:cubicBezTo>
                      <a:pt x="309439" y="546605"/>
                      <a:pt x="313649" y="549411"/>
                      <a:pt x="319263" y="549411"/>
                    </a:cubicBezTo>
                    <a:lnTo>
                      <a:pt x="346628" y="566251"/>
                    </a:lnTo>
                    <a:cubicBezTo>
                      <a:pt x="366275" y="573268"/>
                      <a:pt x="381010" y="581688"/>
                      <a:pt x="390833" y="591512"/>
                    </a:cubicBezTo>
                    <a:cubicBezTo>
                      <a:pt x="393640" y="592915"/>
                      <a:pt x="396096" y="593266"/>
                      <a:pt x="398201" y="592564"/>
                    </a:cubicBezTo>
                    <a:cubicBezTo>
                      <a:pt x="400306" y="591863"/>
                      <a:pt x="401359" y="590108"/>
                      <a:pt x="401359" y="587302"/>
                    </a:cubicBezTo>
                    <a:cubicBezTo>
                      <a:pt x="415392" y="567655"/>
                      <a:pt x="425216" y="552920"/>
                      <a:pt x="430829" y="543096"/>
                    </a:cubicBezTo>
                    <a:lnTo>
                      <a:pt x="477139" y="467315"/>
                    </a:lnTo>
                    <a:lnTo>
                      <a:pt x="481349" y="461000"/>
                    </a:lnTo>
                    <a:lnTo>
                      <a:pt x="475034" y="458895"/>
                    </a:lnTo>
                    <a:lnTo>
                      <a:pt x="451879" y="465210"/>
                    </a:lnTo>
                    <a:cubicBezTo>
                      <a:pt x="437846" y="465210"/>
                      <a:pt x="428022" y="464509"/>
                      <a:pt x="422409" y="463105"/>
                    </a:cubicBezTo>
                    <a:cubicBezTo>
                      <a:pt x="398552" y="458895"/>
                      <a:pt x="376800" y="452580"/>
                      <a:pt x="357153" y="444160"/>
                    </a:cubicBezTo>
                    <a:cubicBezTo>
                      <a:pt x="329086" y="432933"/>
                      <a:pt x="308737" y="423811"/>
                      <a:pt x="296107" y="416794"/>
                    </a:cubicBezTo>
                    <a:cubicBezTo>
                      <a:pt x="286284" y="412584"/>
                      <a:pt x="283477" y="407673"/>
                      <a:pt x="287687" y="402059"/>
                    </a:cubicBezTo>
                    <a:lnTo>
                      <a:pt x="283477" y="385219"/>
                    </a:lnTo>
                    <a:cubicBezTo>
                      <a:pt x="283477" y="382412"/>
                      <a:pt x="282074" y="379606"/>
                      <a:pt x="279267" y="376799"/>
                    </a:cubicBezTo>
                    <a:cubicBezTo>
                      <a:pt x="275057" y="369782"/>
                      <a:pt x="267339" y="359257"/>
                      <a:pt x="256112" y="345224"/>
                    </a:cubicBezTo>
                    <a:cubicBezTo>
                      <a:pt x="253305" y="345224"/>
                      <a:pt x="253305" y="342417"/>
                      <a:pt x="256112" y="336804"/>
                    </a:cubicBezTo>
                    <a:lnTo>
                      <a:pt x="268742" y="336804"/>
                    </a:lnTo>
                    <a:cubicBezTo>
                      <a:pt x="268742" y="338207"/>
                      <a:pt x="270847" y="341014"/>
                      <a:pt x="275057" y="345224"/>
                    </a:cubicBezTo>
                    <a:cubicBezTo>
                      <a:pt x="276460" y="345224"/>
                      <a:pt x="277513" y="345925"/>
                      <a:pt x="278215" y="347329"/>
                    </a:cubicBezTo>
                    <a:cubicBezTo>
                      <a:pt x="278916" y="348732"/>
                      <a:pt x="279969" y="349434"/>
                      <a:pt x="281372" y="349434"/>
                    </a:cubicBezTo>
                    <a:lnTo>
                      <a:pt x="333998" y="376799"/>
                    </a:lnTo>
                    <a:lnTo>
                      <a:pt x="355048" y="376799"/>
                    </a:lnTo>
                    <a:cubicBezTo>
                      <a:pt x="362065" y="373992"/>
                      <a:pt x="376449" y="368379"/>
                      <a:pt x="398201" y="359959"/>
                    </a:cubicBezTo>
                    <a:cubicBezTo>
                      <a:pt x="419953" y="351539"/>
                      <a:pt x="440652" y="345224"/>
                      <a:pt x="460299" y="341014"/>
                    </a:cubicBezTo>
                    <a:cubicBezTo>
                      <a:pt x="471526" y="336804"/>
                      <a:pt x="485560" y="332593"/>
                      <a:pt x="502400" y="328383"/>
                    </a:cubicBezTo>
                    <a:cubicBezTo>
                      <a:pt x="519240" y="324173"/>
                      <a:pt x="533273" y="320665"/>
                      <a:pt x="544500" y="317858"/>
                    </a:cubicBezTo>
                    <a:cubicBezTo>
                      <a:pt x="547307" y="317858"/>
                      <a:pt x="550114" y="315052"/>
                      <a:pt x="552920" y="309438"/>
                    </a:cubicBezTo>
                    <a:lnTo>
                      <a:pt x="573971" y="242077"/>
                    </a:lnTo>
                    <a:cubicBezTo>
                      <a:pt x="589407" y="183137"/>
                      <a:pt x="597828" y="150860"/>
                      <a:pt x="599231" y="145246"/>
                    </a:cubicBezTo>
                    <a:cubicBezTo>
                      <a:pt x="603441" y="122793"/>
                      <a:pt x="608353" y="94024"/>
                      <a:pt x="613966" y="58940"/>
                    </a:cubicBezTo>
                    <a:cubicBezTo>
                      <a:pt x="613966" y="53327"/>
                      <a:pt x="611861" y="49117"/>
                      <a:pt x="607651" y="46310"/>
                    </a:cubicBezTo>
                    <a:lnTo>
                      <a:pt x="590811" y="33680"/>
                    </a:lnTo>
                    <a:cubicBezTo>
                      <a:pt x="589407" y="32277"/>
                      <a:pt x="587302" y="30172"/>
                      <a:pt x="584496" y="27365"/>
                    </a:cubicBezTo>
                    <a:cubicBezTo>
                      <a:pt x="581689" y="24558"/>
                      <a:pt x="577479" y="24558"/>
                      <a:pt x="571866" y="27365"/>
                    </a:cubicBezTo>
                    <a:cubicBezTo>
                      <a:pt x="567656" y="20348"/>
                      <a:pt x="562744" y="15436"/>
                      <a:pt x="557130" y="12630"/>
                    </a:cubicBezTo>
                    <a:cubicBezTo>
                      <a:pt x="559937" y="11226"/>
                      <a:pt x="563445" y="8771"/>
                      <a:pt x="567656" y="5262"/>
                    </a:cubicBezTo>
                    <a:cubicBezTo>
                      <a:pt x="571866" y="1754"/>
                      <a:pt x="576777" y="0"/>
                      <a:pt x="5823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EE001A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160" name="文本框 159">
                <a:extLst>
                  <a:ext uri="{FF2B5EF4-FFF2-40B4-BE49-F238E27FC236}">
                    <a16:creationId xmlns:a16="http://schemas.microsoft.com/office/drawing/2014/main" id="{D75996A7-C0BE-BC73-BF3C-8A2E3BF7696F}"/>
                  </a:ext>
                </a:extLst>
              </p:cNvPr>
              <p:cNvSpPr txBox="1"/>
              <p:nvPr/>
            </p:nvSpPr>
            <p:spPr>
              <a:xfrm>
                <a:off x="4635834" y="2174330"/>
                <a:ext cx="799910" cy="671403"/>
              </a:xfrm>
              <a:custGeom>
                <a:avLst/>
                <a:gdLst/>
                <a:ahLst/>
                <a:cxnLst/>
                <a:rect l="l" t="t" r="r" b="b"/>
                <a:pathLst>
                  <a:path w="799910" h="671403">
                    <a:moveTo>
                      <a:pt x="258918" y="88"/>
                    </a:moveTo>
                    <a:cubicBezTo>
                      <a:pt x="268391" y="-438"/>
                      <a:pt x="281021" y="1404"/>
                      <a:pt x="296809" y="5614"/>
                    </a:cubicBezTo>
                    <a:cubicBezTo>
                      <a:pt x="306632" y="7017"/>
                      <a:pt x="316456" y="10876"/>
                      <a:pt x="326279" y="17191"/>
                    </a:cubicBezTo>
                    <a:cubicBezTo>
                      <a:pt x="336103" y="23506"/>
                      <a:pt x="344523" y="28067"/>
                      <a:pt x="351539" y="30874"/>
                    </a:cubicBezTo>
                    <a:cubicBezTo>
                      <a:pt x="357153" y="35084"/>
                      <a:pt x="371888" y="47013"/>
                      <a:pt x="395745" y="66659"/>
                    </a:cubicBezTo>
                    <a:cubicBezTo>
                      <a:pt x="398552" y="69466"/>
                      <a:pt x="399955" y="72273"/>
                      <a:pt x="399955" y="75079"/>
                    </a:cubicBezTo>
                    <a:cubicBezTo>
                      <a:pt x="397148" y="86306"/>
                      <a:pt x="395745" y="96831"/>
                      <a:pt x="395745" y="106655"/>
                    </a:cubicBezTo>
                    <a:lnTo>
                      <a:pt x="399955" y="150860"/>
                    </a:lnTo>
                    <a:cubicBezTo>
                      <a:pt x="399955" y="157877"/>
                      <a:pt x="401358" y="162087"/>
                      <a:pt x="404165" y="163490"/>
                    </a:cubicBezTo>
                    <a:cubicBezTo>
                      <a:pt x="406972" y="164894"/>
                      <a:pt x="413287" y="164192"/>
                      <a:pt x="423110" y="161386"/>
                    </a:cubicBezTo>
                    <a:lnTo>
                      <a:pt x="429425" y="161386"/>
                    </a:lnTo>
                    <a:cubicBezTo>
                      <a:pt x="432232" y="161386"/>
                      <a:pt x="434337" y="162789"/>
                      <a:pt x="435740" y="165596"/>
                    </a:cubicBezTo>
                    <a:cubicBezTo>
                      <a:pt x="439950" y="162789"/>
                      <a:pt x="444511" y="162438"/>
                      <a:pt x="449423" y="164543"/>
                    </a:cubicBezTo>
                    <a:cubicBezTo>
                      <a:pt x="454335" y="166648"/>
                      <a:pt x="457492" y="167701"/>
                      <a:pt x="458896" y="167701"/>
                    </a:cubicBezTo>
                    <a:cubicBezTo>
                      <a:pt x="463106" y="169104"/>
                      <a:pt x="470122" y="169806"/>
                      <a:pt x="479946" y="169806"/>
                    </a:cubicBezTo>
                    <a:cubicBezTo>
                      <a:pt x="485559" y="169806"/>
                      <a:pt x="489769" y="169104"/>
                      <a:pt x="492576" y="167701"/>
                    </a:cubicBezTo>
                    <a:lnTo>
                      <a:pt x="500996" y="169806"/>
                    </a:lnTo>
                    <a:cubicBezTo>
                      <a:pt x="505206" y="172612"/>
                      <a:pt x="511170" y="175068"/>
                      <a:pt x="518889" y="177173"/>
                    </a:cubicBezTo>
                    <a:cubicBezTo>
                      <a:pt x="526607" y="179278"/>
                      <a:pt x="533273" y="181734"/>
                      <a:pt x="538887" y="184541"/>
                    </a:cubicBezTo>
                    <a:cubicBezTo>
                      <a:pt x="552920" y="187347"/>
                      <a:pt x="562042" y="189453"/>
                      <a:pt x="566252" y="190856"/>
                    </a:cubicBezTo>
                    <a:cubicBezTo>
                      <a:pt x="569059" y="190856"/>
                      <a:pt x="571865" y="192259"/>
                      <a:pt x="574672" y="195066"/>
                    </a:cubicBezTo>
                    <a:cubicBezTo>
                      <a:pt x="576076" y="199276"/>
                      <a:pt x="576777" y="203837"/>
                      <a:pt x="576777" y="208749"/>
                    </a:cubicBezTo>
                    <a:cubicBezTo>
                      <a:pt x="576777" y="213660"/>
                      <a:pt x="577479" y="218221"/>
                      <a:pt x="578882" y="222431"/>
                    </a:cubicBezTo>
                    <a:cubicBezTo>
                      <a:pt x="580286" y="232255"/>
                      <a:pt x="576777" y="238570"/>
                      <a:pt x="568357" y="241376"/>
                    </a:cubicBezTo>
                    <a:cubicBezTo>
                      <a:pt x="559937" y="244183"/>
                      <a:pt x="553622" y="245586"/>
                      <a:pt x="549412" y="245586"/>
                    </a:cubicBezTo>
                    <a:cubicBezTo>
                      <a:pt x="545202" y="245586"/>
                      <a:pt x="541693" y="244183"/>
                      <a:pt x="538887" y="241376"/>
                    </a:cubicBezTo>
                    <a:cubicBezTo>
                      <a:pt x="530467" y="239973"/>
                      <a:pt x="524853" y="241376"/>
                      <a:pt x="522046" y="245586"/>
                    </a:cubicBezTo>
                    <a:cubicBezTo>
                      <a:pt x="522046" y="248393"/>
                      <a:pt x="519941" y="249797"/>
                      <a:pt x="515731" y="249797"/>
                    </a:cubicBezTo>
                    <a:cubicBezTo>
                      <a:pt x="510118" y="251200"/>
                      <a:pt x="503101" y="253305"/>
                      <a:pt x="494681" y="256112"/>
                    </a:cubicBezTo>
                    <a:cubicBezTo>
                      <a:pt x="486261" y="258918"/>
                      <a:pt x="476438" y="263128"/>
                      <a:pt x="465211" y="268742"/>
                    </a:cubicBezTo>
                    <a:cubicBezTo>
                      <a:pt x="448371" y="271548"/>
                      <a:pt x="430829" y="277864"/>
                      <a:pt x="412585" y="287687"/>
                    </a:cubicBezTo>
                    <a:cubicBezTo>
                      <a:pt x="409778" y="287687"/>
                      <a:pt x="407673" y="288389"/>
                      <a:pt x="406270" y="289792"/>
                    </a:cubicBezTo>
                    <a:cubicBezTo>
                      <a:pt x="404867" y="291195"/>
                      <a:pt x="404867" y="292599"/>
                      <a:pt x="406270" y="294002"/>
                    </a:cubicBezTo>
                    <a:cubicBezTo>
                      <a:pt x="406270" y="309439"/>
                      <a:pt x="404867" y="326981"/>
                      <a:pt x="402060" y="346628"/>
                    </a:cubicBezTo>
                    <a:cubicBezTo>
                      <a:pt x="399253" y="366275"/>
                      <a:pt x="397148" y="380308"/>
                      <a:pt x="395745" y="388728"/>
                    </a:cubicBezTo>
                    <a:cubicBezTo>
                      <a:pt x="395745" y="399955"/>
                      <a:pt x="395043" y="411533"/>
                      <a:pt x="393640" y="423461"/>
                    </a:cubicBezTo>
                    <a:cubicBezTo>
                      <a:pt x="392237" y="435390"/>
                      <a:pt x="388027" y="445564"/>
                      <a:pt x="381010" y="453984"/>
                    </a:cubicBezTo>
                    <a:cubicBezTo>
                      <a:pt x="373993" y="462404"/>
                      <a:pt x="366275" y="468018"/>
                      <a:pt x="357854" y="470824"/>
                    </a:cubicBezTo>
                    <a:cubicBezTo>
                      <a:pt x="355048" y="472227"/>
                      <a:pt x="350487" y="474683"/>
                      <a:pt x="344172" y="478192"/>
                    </a:cubicBezTo>
                    <a:cubicBezTo>
                      <a:pt x="337857" y="481700"/>
                      <a:pt x="333296" y="486261"/>
                      <a:pt x="330489" y="491874"/>
                    </a:cubicBezTo>
                    <a:cubicBezTo>
                      <a:pt x="329086" y="494681"/>
                      <a:pt x="327332" y="496435"/>
                      <a:pt x="325227" y="497137"/>
                    </a:cubicBezTo>
                    <a:cubicBezTo>
                      <a:pt x="323122" y="497839"/>
                      <a:pt x="321367" y="498891"/>
                      <a:pt x="319964" y="500294"/>
                    </a:cubicBezTo>
                    <a:cubicBezTo>
                      <a:pt x="315754" y="500294"/>
                      <a:pt x="312246" y="500996"/>
                      <a:pt x="309439" y="502400"/>
                    </a:cubicBezTo>
                    <a:cubicBezTo>
                      <a:pt x="309439" y="502400"/>
                      <a:pt x="309790" y="502750"/>
                      <a:pt x="310491" y="503452"/>
                    </a:cubicBezTo>
                    <a:cubicBezTo>
                      <a:pt x="311193" y="504154"/>
                      <a:pt x="311544" y="504505"/>
                      <a:pt x="311544" y="504505"/>
                    </a:cubicBezTo>
                    <a:cubicBezTo>
                      <a:pt x="317157" y="504505"/>
                      <a:pt x="325577" y="503101"/>
                      <a:pt x="336804" y="500294"/>
                    </a:cubicBezTo>
                    <a:cubicBezTo>
                      <a:pt x="422409" y="482051"/>
                      <a:pt x="480648" y="468719"/>
                      <a:pt x="511521" y="460299"/>
                    </a:cubicBezTo>
                    <a:lnTo>
                      <a:pt x="562042" y="453984"/>
                    </a:lnTo>
                    <a:cubicBezTo>
                      <a:pt x="571865" y="452581"/>
                      <a:pt x="587302" y="451879"/>
                      <a:pt x="608352" y="451879"/>
                    </a:cubicBezTo>
                    <a:lnTo>
                      <a:pt x="654663" y="449774"/>
                    </a:lnTo>
                    <a:lnTo>
                      <a:pt x="665188" y="449774"/>
                    </a:lnTo>
                    <a:cubicBezTo>
                      <a:pt x="667995" y="449774"/>
                      <a:pt x="672205" y="450476"/>
                      <a:pt x="677818" y="451879"/>
                    </a:cubicBezTo>
                    <a:cubicBezTo>
                      <a:pt x="683432" y="453282"/>
                      <a:pt x="688344" y="454686"/>
                      <a:pt x="692554" y="456089"/>
                    </a:cubicBezTo>
                    <a:lnTo>
                      <a:pt x="700974" y="456089"/>
                    </a:lnTo>
                    <a:cubicBezTo>
                      <a:pt x="707990" y="456089"/>
                      <a:pt x="713604" y="457843"/>
                      <a:pt x="717814" y="461352"/>
                    </a:cubicBezTo>
                    <a:cubicBezTo>
                      <a:pt x="722024" y="464860"/>
                      <a:pt x="724831" y="467316"/>
                      <a:pt x="726234" y="468719"/>
                    </a:cubicBezTo>
                    <a:cubicBezTo>
                      <a:pt x="730444" y="475736"/>
                      <a:pt x="740969" y="487664"/>
                      <a:pt x="757809" y="504505"/>
                    </a:cubicBezTo>
                    <a:cubicBezTo>
                      <a:pt x="757809" y="504505"/>
                      <a:pt x="768334" y="512925"/>
                      <a:pt x="789385" y="529765"/>
                    </a:cubicBezTo>
                    <a:cubicBezTo>
                      <a:pt x="796401" y="539588"/>
                      <a:pt x="799910" y="550113"/>
                      <a:pt x="799910" y="561340"/>
                    </a:cubicBezTo>
                    <a:cubicBezTo>
                      <a:pt x="799910" y="576777"/>
                      <a:pt x="792893" y="589407"/>
                      <a:pt x="778860" y="599231"/>
                    </a:cubicBezTo>
                    <a:lnTo>
                      <a:pt x="762019" y="605546"/>
                    </a:lnTo>
                    <a:cubicBezTo>
                      <a:pt x="757809" y="609756"/>
                      <a:pt x="750793" y="609054"/>
                      <a:pt x="740969" y="603441"/>
                    </a:cubicBezTo>
                    <a:lnTo>
                      <a:pt x="700974" y="586601"/>
                    </a:lnTo>
                    <a:cubicBezTo>
                      <a:pt x="698167" y="585197"/>
                      <a:pt x="692554" y="584495"/>
                      <a:pt x="684133" y="584495"/>
                    </a:cubicBezTo>
                    <a:lnTo>
                      <a:pt x="675713" y="584495"/>
                    </a:lnTo>
                    <a:cubicBezTo>
                      <a:pt x="667293" y="585899"/>
                      <a:pt x="642735" y="589407"/>
                      <a:pt x="602037" y="595021"/>
                    </a:cubicBezTo>
                    <a:lnTo>
                      <a:pt x="543097" y="605546"/>
                    </a:lnTo>
                    <a:cubicBezTo>
                      <a:pt x="529063" y="606949"/>
                      <a:pt x="504505" y="610457"/>
                      <a:pt x="469421" y="616071"/>
                    </a:cubicBezTo>
                    <a:cubicBezTo>
                      <a:pt x="428724" y="623088"/>
                      <a:pt x="406972" y="626596"/>
                      <a:pt x="404165" y="626596"/>
                    </a:cubicBezTo>
                    <a:cubicBezTo>
                      <a:pt x="397148" y="629403"/>
                      <a:pt x="388728" y="631508"/>
                      <a:pt x="378905" y="632911"/>
                    </a:cubicBezTo>
                    <a:cubicBezTo>
                      <a:pt x="369081" y="634314"/>
                      <a:pt x="362065" y="635016"/>
                      <a:pt x="357854" y="635016"/>
                    </a:cubicBezTo>
                    <a:lnTo>
                      <a:pt x="353644" y="635016"/>
                    </a:lnTo>
                    <a:cubicBezTo>
                      <a:pt x="343821" y="636419"/>
                      <a:pt x="335050" y="637823"/>
                      <a:pt x="327332" y="639226"/>
                    </a:cubicBezTo>
                    <a:cubicBezTo>
                      <a:pt x="319613" y="640629"/>
                      <a:pt x="312246" y="642033"/>
                      <a:pt x="305229" y="643436"/>
                    </a:cubicBezTo>
                    <a:cubicBezTo>
                      <a:pt x="291195" y="647646"/>
                      <a:pt x="271548" y="651155"/>
                      <a:pt x="246288" y="653961"/>
                    </a:cubicBezTo>
                    <a:cubicBezTo>
                      <a:pt x="246288" y="653961"/>
                      <a:pt x="227343" y="658171"/>
                      <a:pt x="189452" y="666591"/>
                    </a:cubicBezTo>
                    <a:lnTo>
                      <a:pt x="183137" y="666591"/>
                    </a:lnTo>
                    <a:cubicBezTo>
                      <a:pt x="177524" y="672205"/>
                      <a:pt x="167701" y="672907"/>
                      <a:pt x="153667" y="668696"/>
                    </a:cubicBezTo>
                    <a:cubicBezTo>
                      <a:pt x="111567" y="656066"/>
                      <a:pt x="84201" y="646944"/>
                      <a:pt x="71571" y="641331"/>
                    </a:cubicBezTo>
                    <a:cubicBezTo>
                      <a:pt x="67361" y="639928"/>
                      <a:pt x="62800" y="637472"/>
                      <a:pt x="57888" y="633964"/>
                    </a:cubicBezTo>
                    <a:cubicBezTo>
                      <a:pt x="52977" y="630455"/>
                      <a:pt x="48416" y="627999"/>
                      <a:pt x="44206" y="626596"/>
                    </a:cubicBezTo>
                    <a:cubicBezTo>
                      <a:pt x="39996" y="625193"/>
                      <a:pt x="36136" y="622737"/>
                      <a:pt x="32628" y="619228"/>
                    </a:cubicBezTo>
                    <a:cubicBezTo>
                      <a:pt x="29120" y="615720"/>
                      <a:pt x="25962" y="613264"/>
                      <a:pt x="23156" y="611861"/>
                    </a:cubicBezTo>
                    <a:cubicBezTo>
                      <a:pt x="20349" y="610457"/>
                      <a:pt x="16840" y="607651"/>
                      <a:pt x="12630" y="603441"/>
                    </a:cubicBezTo>
                    <a:cubicBezTo>
                      <a:pt x="8420" y="599231"/>
                      <a:pt x="4210" y="596424"/>
                      <a:pt x="0" y="595021"/>
                    </a:cubicBezTo>
                    <a:cubicBezTo>
                      <a:pt x="11227" y="590811"/>
                      <a:pt x="17542" y="588705"/>
                      <a:pt x="18945" y="588705"/>
                    </a:cubicBezTo>
                    <a:cubicBezTo>
                      <a:pt x="16139" y="571865"/>
                      <a:pt x="14735" y="561340"/>
                      <a:pt x="14735" y="557130"/>
                    </a:cubicBezTo>
                    <a:lnTo>
                      <a:pt x="14735" y="538185"/>
                    </a:lnTo>
                    <a:cubicBezTo>
                      <a:pt x="14735" y="532572"/>
                      <a:pt x="18945" y="531870"/>
                      <a:pt x="27366" y="536080"/>
                    </a:cubicBezTo>
                    <a:lnTo>
                      <a:pt x="35786" y="536080"/>
                    </a:lnTo>
                    <a:cubicBezTo>
                      <a:pt x="35786" y="537483"/>
                      <a:pt x="38592" y="542395"/>
                      <a:pt x="44206" y="550815"/>
                    </a:cubicBezTo>
                    <a:cubicBezTo>
                      <a:pt x="51223" y="560639"/>
                      <a:pt x="56134" y="566252"/>
                      <a:pt x="58941" y="567655"/>
                    </a:cubicBezTo>
                    <a:cubicBezTo>
                      <a:pt x="60344" y="570462"/>
                      <a:pt x="62449" y="571515"/>
                      <a:pt x="65256" y="570813"/>
                    </a:cubicBezTo>
                    <a:cubicBezTo>
                      <a:pt x="68063" y="570111"/>
                      <a:pt x="69466" y="569760"/>
                      <a:pt x="69466" y="569760"/>
                    </a:cubicBezTo>
                    <a:lnTo>
                      <a:pt x="111567" y="557130"/>
                    </a:lnTo>
                    <a:cubicBezTo>
                      <a:pt x="142440" y="545903"/>
                      <a:pt x="164894" y="538887"/>
                      <a:pt x="178927" y="536080"/>
                    </a:cubicBezTo>
                    <a:cubicBezTo>
                      <a:pt x="194364" y="530466"/>
                      <a:pt x="217520" y="524853"/>
                      <a:pt x="248393" y="519240"/>
                    </a:cubicBezTo>
                    <a:cubicBezTo>
                      <a:pt x="255410" y="519240"/>
                      <a:pt x="258918" y="515731"/>
                      <a:pt x="258918" y="508715"/>
                    </a:cubicBezTo>
                    <a:cubicBezTo>
                      <a:pt x="258918" y="498891"/>
                      <a:pt x="258217" y="487664"/>
                      <a:pt x="256813" y="475034"/>
                    </a:cubicBezTo>
                    <a:cubicBezTo>
                      <a:pt x="255410" y="462404"/>
                      <a:pt x="254708" y="449774"/>
                      <a:pt x="254708" y="437144"/>
                    </a:cubicBezTo>
                    <a:cubicBezTo>
                      <a:pt x="254708" y="428724"/>
                      <a:pt x="255410" y="421005"/>
                      <a:pt x="256813" y="413989"/>
                    </a:cubicBezTo>
                    <a:cubicBezTo>
                      <a:pt x="258217" y="406972"/>
                      <a:pt x="259620" y="399955"/>
                      <a:pt x="261023" y="392938"/>
                    </a:cubicBezTo>
                    <a:cubicBezTo>
                      <a:pt x="263830" y="367678"/>
                      <a:pt x="265233" y="348031"/>
                      <a:pt x="265233" y="333998"/>
                    </a:cubicBezTo>
                    <a:cubicBezTo>
                      <a:pt x="262427" y="335401"/>
                      <a:pt x="258918" y="336103"/>
                      <a:pt x="254708" y="336103"/>
                    </a:cubicBezTo>
                    <a:cubicBezTo>
                      <a:pt x="250498" y="336103"/>
                      <a:pt x="246990" y="336804"/>
                      <a:pt x="244183" y="338208"/>
                    </a:cubicBezTo>
                    <a:cubicBezTo>
                      <a:pt x="234360" y="339611"/>
                      <a:pt x="222431" y="338208"/>
                      <a:pt x="208398" y="333998"/>
                    </a:cubicBezTo>
                    <a:cubicBezTo>
                      <a:pt x="195768" y="328384"/>
                      <a:pt x="184541" y="323472"/>
                      <a:pt x="174717" y="319262"/>
                    </a:cubicBezTo>
                    <a:cubicBezTo>
                      <a:pt x="164894" y="315052"/>
                      <a:pt x="156474" y="311544"/>
                      <a:pt x="149457" y="308737"/>
                    </a:cubicBezTo>
                    <a:cubicBezTo>
                      <a:pt x="145247" y="308737"/>
                      <a:pt x="141739" y="308036"/>
                      <a:pt x="138932" y="306632"/>
                    </a:cubicBezTo>
                    <a:cubicBezTo>
                      <a:pt x="136125" y="305229"/>
                      <a:pt x="133319" y="303826"/>
                      <a:pt x="130512" y="302422"/>
                    </a:cubicBezTo>
                    <a:lnTo>
                      <a:pt x="119987" y="294002"/>
                    </a:lnTo>
                    <a:lnTo>
                      <a:pt x="90516" y="277162"/>
                    </a:lnTo>
                    <a:cubicBezTo>
                      <a:pt x="89113" y="277162"/>
                      <a:pt x="88411" y="276811"/>
                      <a:pt x="88411" y="276109"/>
                    </a:cubicBezTo>
                    <a:cubicBezTo>
                      <a:pt x="88411" y="275408"/>
                      <a:pt x="88411" y="274355"/>
                      <a:pt x="88411" y="272952"/>
                    </a:cubicBezTo>
                    <a:cubicBezTo>
                      <a:pt x="82798" y="268742"/>
                      <a:pt x="78588" y="261725"/>
                      <a:pt x="75781" y="251902"/>
                    </a:cubicBezTo>
                    <a:cubicBezTo>
                      <a:pt x="79991" y="251902"/>
                      <a:pt x="84552" y="252603"/>
                      <a:pt x="89464" y="254007"/>
                    </a:cubicBezTo>
                    <a:cubicBezTo>
                      <a:pt x="94376" y="255410"/>
                      <a:pt x="98235" y="256813"/>
                      <a:pt x="101041" y="258217"/>
                    </a:cubicBezTo>
                    <a:cubicBezTo>
                      <a:pt x="102445" y="258217"/>
                      <a:pt x="104901" y="258568"/>
                      <a:pt x="108409" y="259269"/>
                    </a:cubicBezTo>
                    <a:cubicBezTo>
                      <a:pt x="111917" y="259971"/>
                      <a:pt x="114373" y="259620"/>
                      <a:pt x="115777" y="258217"/>
                    </a:cubicBezTo>
                    <a:cubicBezTo>
                      <a:pt x="127003" y="254007"/>
                      <a:pt x="139984" y="249095"/>
                      <a:pt x="154720" y="243482"/>
                    </a:cubicBezTo>
                    <a:cubicBezTo>
                      <a:pt x="169455" y="237868"/>
                      <a:pt x="185242" y="231553"/>
                      <a:pt x="202083" y="224536"/>
                    </a:cubicBezTo>
                    <a:lnTo>
                      <a:pt x="263128" y="205591"/>
                    </a:lnTo>
                    <a:cubicBezTo>
                      <a:pt x="270145" y="201381"/>
                      <a:pt x="273654" y="197171"/>
                      <a:pt x="273654" y="192961"/>
                    </a:cubicBezTo>
                    <a:lnTo>
                      <a:pt x="273654" y="186646"/>
                    </a:lnTo>
                    <a:lnTo>
                      <a:pt x="271548" y="148755"/>
                    </a:lnTo>
                    <a:cubicBezTo>
                      <a:pt x="271548" y="138932"/>
                      <a:pt x="272952" y="131214"/>
                      <a:pt x="275759" y="125600"/>
                    </a:cubicBezTo>
                    <a:lnTo>
                      <a:pt x="275759" y="119285"/>
                    </a:lnTo>
                    <a:cubicBezTo>
                      <a:pt x="271548" y="113672"/>
                      <a:pt x="270145" y="107006"/>
                      <a:pt x="271548" y="99287"/>
                    </a:cubicBezTo>
                    <a:cubicBezTo>
                      <a:pt x="272952" y="91569"/>
                      <a:pt x="273654" y="84903"/>
                      <a:pt x="273654" y="79290"/>
                    </a:cubicBezTo>
                    <a:cubicBezTo>
                      <a:pt x="272250" y="75079"/>
                      <a:pt x="270847" y="70168"/>
                      <a:pt x="269443" y="64554"/>
                    </a:cubicBezTo>
                    <a:cubicBezTo>
                      <a:pt x="268040" y="58941"/>
                      <a:pt x="267338" y="54731"/>
                      <a:pt x="267338" y="51924"/>
                    </a:cubicBezTo>
                    <a:cubicBezTo>
                      <a:pt x="267338" y="50521"/>
                      <a:pt x="265935" y="48416"/>
                      <a:pt x="263128" y="45609"/>
                    </a:cubicBezTo>
                    <a:cubicBezTo>
                      <a:pt x="247692" y="35786"/>
                      <a:pt x="237868" y="29471"/>
                      <a:pt x="233658" y="26664"/>
                    </a:cubicBezTo>
                    <a:cubicBezTo>
                      <a:pt x="229448" y="25261"/>
                      <a:pt x="228045" y="21752"/>
                      <a:pt x="229448" y="16139"/>
                    </a:cubicBezTo>
                    <a:cubicBezTo>
                      <a:pt x="230851" y="10525"/>
                      <a:pt x="232956" y="7017"/>
                      <a:pt x="235763" y="5614"/>
                    </a:cubicBezTo>
                    <a:cubicBezTo>
                      <a:pt x="237166" y="5614"/>
                      <a:pt x="242078" y="4210"/>
                      <a:pt x="250498" y="1404"/>
                    </a:cubicBezTo>
                    <a:cubicBezTo>
                      <a:pt x="252954" y="702"/>
                      <a:pt x="255761" y="263"/>
                      <a:pt x="258918" y="8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EE001A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21D2746C-690E-9858-4BEA-4DCE63051815}"/>
                </a:ext>
              </a:extLst>
            </p:cNvPr>
            <p:cNvGrpSpPr/>
            <p:nvPr/>
          </p:nvGrpSpPr>
          <p:grpSpPr>
            <a:xfrm>
              <a:off x="5684385" y="2044714"/>
              <a:ext cx="1313535" cy="655014"/>
              <a:chOff x="6786528" y="2130124"/>
              <a:chExt cx="1313535" cy="655014"/>
            </a:xfrm>
            <a:blipFill dpi="0" rotWithShape="1">
              <a:blip r:embed="rId9"/>
              <a:srcRect/>
              <a:tile tx="0" ty="0" sx="100000" sy="100000" flip="none" algn="tl"/>
            </a:blipFill>
            <a:effectLst>
              <a:outerShdw blurRad="50800" dist="38100" dir="2700000" sx="102000" sy="102000" algn="tl" rotWithShape="0">
                <a:prstClr val="black">
                  <a:alpha val="32000"/>
                </a:prstClr>
              </a:outerShdw>
            </a:effectLst>
          </p:grpSpPr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id="{4EB2AA9B-2837-12CC-2C8E-FF5B192592A2}"/>
                  </a:ext>
                </a:extLst>
              </p:cNvPr>
              <p:cNvSpPr txBox="1"/>
              <p:nvPr/>
            </p:nvSpPr>
            <p:spPr>
              <a:xfrm>
                <a:off x="7893771" y="2130124"/>
                <a:ext cx="206292" cy="327683"/>
              </a:xfrm>
              <a:custGeom>
                <a:avLst/>
                <a:gdLst/>
                <a:ahLst/>
                <a:cxnLst/>
                <a:rect l="l" t="t" r="r" b="b"/>
                <a:pathLst>
                  <a:path w="206292" h="327683">
                    <a:moveTo>
                      <a:pt x="22103" y="352"/>
                    </a:moveTo>
                    <a:cubicBezTo>
                      <a:pt x="32628" y="-350"/>
                      <a:pt x="41399" y="1"/>
                      <a:pt x="48415" y="1404"/>
                    </a:cubicBezTo>
                    <a:cubicBezTo>
                      <a:pt x="56835" y="1404"/>
                      <a:pt x="68062" y="4211"/>
                      <a:pt x="82096" y="9824"/>
                    </a:cubicBezTo>
                    <a:cubicBezTo>
                      <a:pt x="93322" y="12631"/>
                      <a:pt x="105251" y="18244"/>
                      <a:pt x="117881" y="26664"/>
                    </a:cubicBezTo>
                    <a:cubicBezTo>
                      <a:pt x="130511" y="35084"/>
                      <a:pt x="138230" y="40698"/>
                      <a:pt x="141036" y="43505"/>
                    </a:cubicBezTo>
                    <a:cubicBezTo>
                      <a:pt x="146650" y="49118"/>
                      <a:pt x="151562" y="54381"/>
                      <a:pt x="155772" y="59292"/>
                    </a:cubicBezTo>
                    <a:cubicBezTo>
                      <a:pt x="159982" y="64204"/>
                      <a:pt x="163490" y="68063"/>
                      <a:pt x="166297" y="70870"/>
                    </a:cubicBezTo>
                    <a:cubicBezTo>
                      <a:pt x="174717" y="77887"/>
                      <a:pt x="178927" y="82798"/>
                      <a:pt x="178927" y="85605"/>
                    </a:cubicBezTo>
                    <a:lnTo>
                      <a:pt x="197872" y="123496"/>
                    </a:lnTo>
                    <a:cubicBezTo>
                      <a:pt x="199275" y="123496"/>
                      <a:pt x="199626" y="123846"/>
                      <a:pt x="198925" y="124548"/>
                    </a:cubicBezTo>
                    <a:cubicBezTo>
                      <a:pt x="198223" y="125250"/>
                      <a:pt x="198574" y="126302"/>
                      <a:pt x="199977" y="127706"/>
                    </a:cubicBezTo>
                    <a:cubicBezTo>
                      <a:pt x="204187" y="133319"/>
                      <a:pt x="206292" y="143142"/>
                      <a:pt x="206292" y="157176"/>
                    </a:cubicBezTo>
                    <a:lnTo>
                      <a:pt x="206292" y="174016"/>
                    </a:lnTo>
                    <a:lnTo>
                      <a:pt x="199977" y="207696"/>
                    </a:lnTo>
                    <a:lnTo>
                      <a:pt x="189452" y="245587"/>
                    </a:lnTo>
                    <a:lnTo>
                      <a:pt x="181032" y="254007"/>
                    </a:lnTo>
                    <a:cubicBezTo>
                      <a:pt x="181032" y="254007"/>
                      <a:pt x="178225" y="256814"/>
                      <a:pt x="172612" y="262427"/>
                    </a:cubicBezTo>
                    <a:lnTo>
                      <a:pt x="162087" y="275057"/>
                    </a:lnTo>
                    <a:cubicBezTo>
                      <a:pt x="162087" y="279267"/>
                      <a:pt x="159982" y="282776"/>
                      <a:pt x="155772" y="285582"/>
                    </a:cubicBezTo>
                    <a:lnTo>
                      <a:pt x="138931" y="306633"/>
                    </a:lnTo>
                    <a:cubicBezTo>
                      <a:pt x="127705" y="320666"/>
                      <a:pt x="115776" y="327683"/>
                      <a:pt x="103146" y="327683"/>
                    </a:cubicBezTo>
                    <a:cubicBezTo>
                      <a:pt x="98936" y="327683"/>
                      <a:pt x="95428" y="326981"/>
                      <a:pt x="92621" y="325578"/>
                    </a:cubicBezTo>
                    <a:lnTo>
                      <a:pt x="86306" y="325578"/>
                    </a:lnTo>
                    <a:cubicBezTo>
                      <a:pt x="80692" y="326981"/>
                      <a:pt x="76482" y="325578"/>
                      <a:pt x="73676" y="321368"/>
                    </a:cubicBezTo>
                    <a:cubicBezTo>
                      <a:pt x="69466" y="317158"/>
                      <a:pt x="64554" y="315754"/>
                      <a:pt x="58940" y="317158"/>
                    </a:cubicBezTo>
                    <a:lnTo>
                      <a:pt x="58940" y="312948"/>
                    </a:lnTo>
                    <a:cubicBezTo>
                      <a:pt x="58940" y="305931"/>
                      <a:pt x="56134" y="302423"/>
                      <a:pt x="50520" y="302423"/>
                    </a:cubicBezTo>
                    <a:cubicBezTo>
                      <a:pt x="46310" y="298213"/>
                      <a:pt x="44205" y="296108"/>
                      <a:pt x="44205" y="296108"/>
                    </a:cubicBezTo>
                    <a:cubicBezTo>
                      <a:pt x="44205" y="291898"/>
                      <a:pt x="43504" y="287688"/>
                      <a:pt x="42100" y="283477"/>
                    </a:cubicBezTo>
                    <a:cubicBezTo>
                      <a:pt x="40697" y="279267"/>
                      <a:pt x="39995" y="274356"/>
                      <a:pt x="39995" y="268742"/>
                    </a:cubicBezTo>
                    <a:lnTo>
                      <a:pt x="39995" y="264532"/>
                    </a:lnTo>
                    <a:cubicBezTo>
                      <a:pt x="39995" y="251902"/>
                      <a:pt x="39294" y="243482"/>
                      <a:pt x="37890" y="239272"/>
                    </a:cubicBezTo>
                    <a:cubicBezTo>
                      <a:pt x="37890" y="233659"/>
                      <a:pt x="36487" y="225238"/>
                      <a:pt x="33680" y="214012"/>
                    </a:cubicBezTo>
                    <a:lnTo>
                      <a:pt x="39995" y="224537"/>
                    </a:lnTo>
                    <a:lnTo>
                      <a:pt x="42100" y="224537"/>
                    </a:lnTo>
                    <a:lnTo>
                      <a:pt x="42100" y="188751"/>
                    </a:lnTo>
                    <a:cubicBezTo>
                      <a:pt x="44907" y="152264"/>
                      <a:pt x="46310" y="126302"/>
                      <a:pt x="46310" y="110865"/>
                    </a:cubicBezTo>
                    <a:cubicBezTo>
                      <a:pt x="46310" y="81395"/>
                      <a:pt x="40697" y="57538"/>
                      <a:pt x="29470" y="39295"/>
                    </a:cubicBezTo>
                    <a:cubicBezTo>
                      <a:pt x="28067" y="37891"/>
                      <a:pt x="26663" y="35084"/>
                      <a:pt x="25260" y="30874"/>
                    </a:cubicBezTo>
                    <a:cubicBezTo>
                      <a:pt x="23857" y="26664"/>
                      <a:pt x="21752" y="23858"/>
                      <a:pt x="18945" y="22454"/>
                    </a:cubicBezTo>
                    <a:cubicBezTo>
                      <a:pt x="17542" y="18244"/>
                      <a:pt x="11226" y="11228"/>
                      <a:pt x="0" y="1404"/>
                    </a:cubicBezTo>
                    <a:cubicBezTo>
                      <a:pt x="4210" y="1404"/>
                      <a:pt x="11577" y="1053"/>
                      <a:pt x="22103" y="35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EE001A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159" name="文本框 158">
                <a:extLst>
                  <a:ext uri="{FF2B5EF4-FFF2-40B4-BE49-F238E27FC236}">
                    <a16:creationId xmlns:a16="http://schemas.microsoft.com/office/drawing/2014/main" id="{2E0B6DB1-36DF-8BA9-EA07-09F5B8C47EE3}"/>
                  </a:ext>
                </a:extLst>
              </p:cNvPr>
              <p:cNvSpPr txBox="1"/>
              <p:nvPr/>
            </p:nvSpPr>
            <p:spPr>
              <a:xfrm>
                <a:off x="7218058" y="2186258"/>
                <a:ext cx="450475" cy="323216"/>
              </a:xfrm>
              <a:custGeom>
                <a:avLst/>
                <a:gdLst/>
                <a:ahLst/>
                <a:cxnLst/>
                <a:rect l="l" t="t" r="r" b="b"/>
                <a:pathLst>
                  <a:path w="450475" h="323216">
                    <a:moveTo>
                      <a:pt x="444160" y="0"/>
                    </a:moveTo>
                    <a:lnTo>
                      <a:pt x="450475" y="0"/>
                    </a:lnTo>
                    <a:cubicBezTo>
                      <a:pt x="442055" y="9823"/>
                      <a:pt x="436442" y="16138"/>
                      <a:pt x="433635" y="18945"/>
                    </a:cubicBezTo>
                    <a:lnTo>
                      <a:pt x="399954" y="54730"/>
                    </a:lnTo>
                    <a:lnTo>
                      <a:pt x="374694" y="82096"/>
                    </a:lnTo>
                    <a:cubicBezTo>
                      <a:pt x="360661" y="93322"/>
                      <a:pt x="350837" y="102444"/>
                      <a:pt x="345224" y="109461"/>
                    </a:cubicBezTo>
                    <a:cubicBezTo>
                      <a:pt x="328384" y="122091"/>
                      <a:pt x="313648" y="136826"/>
                      <a:pt x="301018" y="153667"/>
                    </a:cubicBezTo>
                    <a:cubicBezTo>
                      <a:pt x="299615" y="155070"/>
                      <a:pt x="298562" y="157175"/>
                      <a:pt x="297861" y="159982"/>
                    </a:cubicBezTo>
                    <a:cubicBezTo>
                      <a:pt x="297159" y="162788"/>
                      <a:pt x="296808" y="165595"/>
                      <a:pt x="296808" y="168402"/>
                    </a:cubicBezTo>
                    <a:cubicBezTo>
                      <a:pt x="296808" y="169805"/>
                      <a:pt x="297510" y="170507"/>
                      <a:pt x="298913" y="170507"/>
                    </a:cubicBezTo>
                    <a:cubicBezTo>
                      <a:pt x="300317" y="170507"/>
                      <a:pt x="301720" y="171208"/>
                      <a:pt x="303123" y="172612"/>
                    </a:cubicBezTo>
                    <a:lnTo>
                      <a:pt x="279968" y="218922"/>
                    </a:lnTo>
                    <a:cubicBezTo>
                      <a:pt x="274355" y="224536"/>
                      <a:pt x="271548" y="232254"/>
                      <a:pt x="271548" y="242078"/>
                    </a:cubicBezTo>
                    <a:lnTo>
                      <a:pt x="269443" y="248393"/>
                    </a:lnTo>
                    <a:cubicBezTo>
                      <a:pt x="268040" y="251199"/>
                      <a:pt x="266636" y="254708"/>
                      <a:pt x="265233" y="258918"/>
                    </a:cubicBezTo>
                    <a:cubicBezTo>
                      <a:pt x="263829" y="263128"/>
                      <a:pt x="261724" y="267338"/>
                      <a:pt x="258918" y="271548"/>
                    </a:cubicBezTo>
                    <a:cubicBezTo>
                      <a:pt x="256111" y="278565"/>
                      <a:pt x="254006" y="282775"/>
                      <a:pt x="252603" y="284178"/>
                    </a:cubicBezTo>
                    <a:cubicBezTo>
                      <a:pt x="248393" y="291195"/>
                      <a:pt x="247691" y="298212"/>
                      <a:pt x="250498" y="305228"/>
                    </a:cubicBezTo>
                    <a:cubicBezTo>
                      <a:pt x="246288" y="305228"/>
                      <a:pt x="242428" y="305930"/>
                      <a:pt x="238920" y="307333"/>
                    </a:cubicBezTo>
                    <a:cubicBezTo>
                      <a:pt x="235412" y="308737"/>
                      <a:pt x="231552" y="309438"/>
                      <a:pt x="227342" y="309438"/>
                    </a:cubicBezTo>
                    <a:cubicBezTo>
                      <a:pt x="223132" y="309438"/>
                      <a:pt x="221027" y="310842"/>
                      <a:pt x="221027" y="313648"/>
                    </a:cubicBezTo>
                    <a:cubicBezTo>
                      <a:pt x="218221" y="320665"/>
                      <a:pt x="214011" y="323823"/>
                      <a:pt x="208397" y="323121"/>
                    </a:cubicBezTo>
                    <a:cubicBezTo>
                      <a:pt x="202784" y="322419"/>
                      <a:pt x="199275" y="322069"/>
                      <a:pt x="197872" y="322069"/>
                    </a:cubicBezTo>
                    <a:cubicBezTo>
                      <a:pt x="185242" y="316455"/>
                      <a:pt x="166297" y="309438"/>
                      <a:pt x="141036" y="301018"/>
                    </a:cubicBezTo>
                    <a:lnTo>
                      <a:pt x="103146" y="290493"/>
                    </a:lnTo>
                    <a:lnTo>
                      <a:pt x="65255" y="279968"/>
                    </a:lnTo>
                    <a:cubicBezTo>
                      <a:pt x="58239" y="277161"/>
                      <a:pt x="54730" y="275056"/>
                      <a:pt x="54730" y="273653"/>
                    </a:cubicBezTo>
                    <a:cubicBezTo>
                      <a:pt x="50520" y="270846"/>
                      <a:pt x="48064" y="266285"/>
                      <a:pt x="47363" y="259970"/>
                    </a:cubicBezTo>
                    <a:cubicBezTo>
                      <a:pt x="46661" y="253655"/>
                      <a:pt x="45609" y="248393"/>
                      <a:pt x="44205" y="244183"/>
                    </a:cubicBezTo>
                    <a:cubicBezTo>
                      <a:pt x="44205" y="235763"/>
                      <a:pt x="42100" y="230851"/>
                      <a:pt x="37890" y="229447"/>
                    </a:cubicBezTo>
                    <a:lnTo>
                      <a:pt x="0" y="195767"/>
                    </a:lnTo>
                    <a:lnTo>
                      <a:pt x="18945" y="199977"/>
                    </a:lnTo>
                    <a:lnTo>
                      <a:pt x="27365" y="197872"/>
                    </a:lnTo>
                    <a:lnTo>
                      <a:pt x="21050" y="189452"/>
                    </a:lnTo>
                    <a:cubicBezTo>
                      <a:pt x="21050" y="189452"/>
                      <a:pt x="17542" y="185944"/>
                      <a:pt x="10525" y="178927"/>
                    </a:cubicBezTo>
                    <a:cubicBezTo>
                      <a:pt x="20348" y="178927"/>
                      <a:pt x="28067" y="179629"/>
                      <a:pt x="33680" y="181032"/>
                    </a:cubicBezTo>
                    <a:cubicBezTo>
                      <a:pt x="35083" y="181032"/>
                      <a:pt x="37188" y="179629"/>
                      <a:pt x="39995" y="176822"/>
                    </a:cubicBezTo>
                    <a:cubicBezTo>
                      <a:pt x="52625" y="178225"/>
                      <a:pt x="71571" y="185944"/>
                      <a:pt x="96831" y="199977"/>
                    </a:cubicBezTo>
                    <a:cubicBezTo>
                      <a:pt x="103848" y="204187"/>
                      <a:pt x="110163" y="204187"/>
                      <a:pt x="115776" y="199977"/>
                    </a:cubicBezTo>
                    <a:lnTo>
                      <a:pt x="138931" y="178927"/>
                    </a:lnTo>
                    <a:lnTo>
                      <a:pt x="193662" y="126301"/>
                    </a:lnTo>
                    <a:cubicBezTo>
                      <a:pt x="223132" y="103848"/>
                      <a:pt x="243481" y="89814"/>
                      <a:pt x="254708" y="84201"/>
                    </a:cubicBezTo>
                    <a:cubicBezTo>
                      <a:pt x="284178" y="70167"/>
                      <a:pt x="310842" y="58239"/>
                      <a:pt x="334699" y="48415"/>
                    </a:cubicBezTo>
                    <a:cubicBezTo>
                      <a:pt x="343119" y="42802"/>
                      <a:pt x="354346" y="37890"/>
                      <a:pt x="368379" y="33680"/>
                    </a:cubicBezTo>
                    <a:lnTo>
                      <a:pt x="418900" y="14735"/>
                    </a:lnTo>
                    <a:cubicBezTo>
                      <a:pt x="430126" y="9121"/>
                      <a:pt x="438547" y="4210"/>
                      <a:pt x="4441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EE001A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158" name="文本框 157">
                <a:extLst>
                  <a:ext uri="{FF2B5EF4-FFF2-40B4-BE49-F238E27FC236}">
                    <a16:creationId xmlns:a16="http://schemas.microsoft.com/office/drawing/2014/main" id="{904E0A89-F864-E49B-EF20-6EC03C2AC9D9}"/>
                  </a:ext>
                </a:extLst>
              </p:cNvPr>
              <p:cNvSpPr txBox="1"/>
              <p:nvPr/>
            </p:nvSpPr>
            <p:spPr>
              <a:xfrm>
                <a:off x="6786528" y="2228359"/>
                <a:ext cx="157876" cy="415953"/>
              </a:xfrm>
              <a:custGeom>
                <a:avLst/>
                <a:gdLst/>
                <a:ahLst/>
                <a:cxnLst/>
                <a:rect l="l" t="t" r="r" b="b"/>
                <a:pathLst>
                  <a:path w="157876" h="415953">
                    <a:moveTo>
                      <a:pt x="88411" y="0"/>
                    </a:moveTo>
                    <a:cubicBezTo>
                      <a:pt x="88411" y="1404"/>
                      <a:pt x="88761" y="2456"/>
                      <a:pt x="89463" y="3158"/>
                    </a:cubicBezTo>
                    <a:cubicBezTo>
                      <a:pt x="90165" y="3859"/>
                      <a:pt x="90516" y="4210"/>
                      <a:pt x="90516" y="4210"/>
                    </a:cubicBezTo>
                    <a:cubicBezTo>
                      <a:pt x="91919" y="8420"/>
                      <a:pt x="97532" y="14034"/>
                      <a:pt x="107356" y="21050"/>
                    </a:cubicBezTo>
                    <a:cubicBezTo>
                      <a:pt x="111566" y="23857"/>
                      <a:pt x="113671" y="28067"/>
                      <a:pt x="113671" y="33681"/>
                    </a:cubicBezTo>
                    <a:cubicBezTo>
                      <a:pt x="116478" y="37891"/>
                      <a:pt x="119284" y="47013"/>
                      <a:pt x="122091" y="61046"/>
                    </a:cubicBezTo>
                    <a:cubicBezTo>
                      <a:pt x="123494" y="66659"/>
                      <a:pt x="125249" y="72273"/>
                      <a:pt x="127354" y="77886"/>
                    </a:cubicBezTo>
                    <a:cubicBezTo>
                      <a:pt x="129459" y="83500"/>
                      <a:pt x="130511" y="88411"/>
                      <a:pt x="130511" y="92621"/>
                    </a:cubicBezTo>
                    <a:cubicBezTo>
                      <a:pt x="130511" y="98235"/>
                      <a:pt x="132265" y="104550"/>
                      <a:pt x="135774" y="111567"/>
                    </a:cubicBezTo>
                    <a:cubicBezTo>
                      <a:pt x="139282" y="118583"/>
                      <a:pt x="141738" y="124197"/>
                      <a:pt x="143141" y="128407"/>
                    </a:cubicBezTo>
                    <a:cubicBezTo>
                      <a:pt x="145948" y="134020"/>
                      <a:pt x="147351" y="143142"/>
                      <a:pt x="147351" y="155772"/>
                    </a:cubicBezTo>
                    <a:cubicBezTo>
                      <a:pt x="147351" y="158579"/>
                      <a:pt x="148755" y="161385"/>
                      <a:pt x="151561" y="164192"/>
                    </a:cubicBezTo>
                    <a:cubicBezTo>
                      <a:pt x="151561" y="166999"/>
                      <a:pt x="153666" y="171911"/>
                      <a:pt x="157876" y="178927"/>
                    </a:cubicBezTo>
                    <a:lnTo>
                      <a:pt x="147351" y="178927"/>
                    </a:lnTo>
                    <a:lnTo>
                      <a:pt x="149456" y="202083"/>
                    </a:lnTo>
                    <a:lnTo>
                      <a:pt x="149456" y="218923"/>
                    </a:lnTo>
                    <a:lnTo>
                      <a:pt x="147351" y="235763"/>
                    </a:lnTo>
                    <a:cubicBezTo>
                      <a:pt x="147351" y="237166"/>
                      <a:pt x="148053" y="238219"/>
                      <a:pt x="149456" y="238921"/>
                    </a:cubicBezTo>
                    <a:cubicBezTo>
                      <a:pt x="150860" y="239622"/>
                      <a:pt x="151561" y="240675"/>
                      <a:pt x="151561" y="242078"/>
                    </a:cubicBezTo>
                    <a:cubicBezTo>
                      <a:pt x="150158" y="243481"/>
                      <a:pt x="148053" y="244183"/>
                      <a:pt x="145246" y="244183"/>
                    </a:cubicBezTo>
                    <a:lnTo>
                      <a:pt x="147351" y="250498"/>
                    </a:lnTo>
                    <a:lnTo>
                      <a:pt x="149456" y="258918"/>
                    </a:lnTo>
                    <a:lnTo>
                      <a:pt x="147351" y="301019"/>
                    </a:lnTo>
                    <a:cubicBezTo>
                      <a:pt x="147351" y="302422"/>
                      <a:pt x="146299" y="303825"/>
                      <a:pt x="144194" y="305229"/>
                    </a:cubicBezTo>
                    <a:cubicBezTo>
                      <a:pt x="142089" y="306632"/>
                      <a:pt x="141036" y="308036"/>
                      <a:pt x="141036" y="309439"/>
                    </a:cubicBezTo>
                    <a:cubicBezTo>
                      <a:pt x="135423" y="317859"/>
                      <a:pt x="132616" y="324174"/>
                      <a:pt x="132616" y="328384"/>
                    </a:cubicBezTo>
                    <a:cubicBezTo>
                      <a:pt x="132616" y="341014"/>
                      <a:pt x="128406" y="348031"/>
                      <a:pt x="119986" y="349434"/>
                    </a:cubicBezTo>
                    <a:lnTo>
                      <a:pt x="113671" y="389430"/>
                    </a:lnTo>
                    <a:cubicBezTo>
                      <a:pt x="110864" y="400657"/>
                      <a:pt x="105251" y="406270"/>
                      <a:pt x="96831" y="406270"/>
                    </a:cubicBezTo>
                    <a:lnTo>
                      <a:pt x="88411" y="410480"/>
                    </a:lnTo>
                    <a:cubicBezTo>
                      <a:pt x="85604" y="413287"/>
                      <a:pt x="81394" y="415041"/>
                      <a:pt x="75781" y="415743"/>
                    </a:cubicBezTo>
                    <a:cubicBezTo>
                      <a:pt x="70167" y="416444"/>
                      <a:pt x="65957" y="415392"/>
                      <a:pt x="63150" y="412585"/>
                    </a:cubicBezTo>
                    <a:cubicBezTo>
                      <a:pt x="49117" y="401358"/>
                      <a:pt x="39995" y="395043"/>
                      <a:pt x="35785" y="393640"/>
                    </a:cubicBezTo>
                    <a:cubicBezTo>
                      <a:pt x="27365" y="389430"/>
                      <a:pt x="21752" y="383115"/>
                      <a:pt x="18945" y="374695"/>
                    </a:cubicBezTo>
                    <a:cubicBezTo>
                      <a:pt x="6315" y="342418"/>
                      <a:pt x="0" y="314351"/>
                      <a:pt x="0" y="290494"/>
                    </a:cubicBezTo>
                    <a:cubicBezTo>
                      <a:pt x="0" y="258217"/>
                      <a:pt x="1403" y="234360"/>
                      <a:pt x="4210" y="218923"/>
                    </a:cubicBezTo>
                    <a:cubicBezTo>
                      <a:pt x="5613" y="210503"/>
                      <a:pt x="7718" y="201732"/>
                      <a:pt x="10525" y="192610"/>
                    </a:cubicBezTo>
                    <a:cubicBezTo>
                      <a:pt x="13331" y="183488"/>
                      <a:pt x="15436" y="176822"/>
                      <a:pt x="16840" y="172612"/>
                    </a:cubicBezTo>
                    <a:cubicBezTo>
                      <a:pt x="25260" y="138932"/>
                      <a:pt x="30172" y="119987"/>
                      <a:pt x="31575" y="115777"/>
                    </a:cubicBezTo>
                    <a:cubicBezTo>
                      <a:pt x="37188" y="90516"/>
                      <a:pt x="42100" y="70869"/>
                      <a:pt x="46310" y="56836"/>
                    </a:cubicBezTo>
                    <a:lnTo>
                      <a:pt x="67360" y="27366"/>
                    </a:lnTo>
                    <a:cubicBezTo>
                      <a:pt x="68764" y="24559"/>
                      <a:pt x="75781" y="15437"/>
                      <a:pt x="884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EE001A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id="{E217E027-B850-94FC-8B15-10B96EDF730A}"/>
                  </a:ext>
                </a:extLst>
              </p:cNvPr>
              <p:cNvSpPr txBox="1"/>
              <p:nvPr/>
            </p:nvSpPr>
            <p:spPr>
              <a:xfrm>
                <a:off x="7053866" y="2293615"/>
                <a:ext cx="837800" cy="491523"/>
              </a:xfrm>
              <a:custGeom>
                <a:avLst/>
                <a:gdLst/>
                <a:ahLst/>
                <a:cxnLst/>
                <a:rect l="l" t="t" r="r" b="b"/>
                <a:pathLst>
                  <a:path w="837800" h="491523">
                    <a:moveTo>
                      <a:pt x="23155" y="0"/>
                    </a:moveTo>
                    <a:cubicBezTo>
                      <a:pt x="25962" y="8420"/>
                      <a:pt x="30873" y="16840"/>
                      <a:pt x="37890" y="25260"/>
                    </a:cubicBezTo>
                    <a:cubicBezTo>
                      <a:pt x="40697" y="30874"/>
                      <a:pt x="45258" y="39645"/>
                      <a:pt x="51573" y="51573"/>
                    </a:cubicBezTo>
                    <a:cubicBezTo>
                      <a:pt x="57888" y="63502"/>
                      <a:pt x="64554" y="73676"/>
                      <a:pt x="71571" y="82096"/>
                    </a:cubicBezTo>
                    <a:cubicBezTo>
                      <a:pt x="75781" y="87709"/>
                      <a:pt x="79991" y="95077"/>
                      <a:pt x="84201" y="104199"/>
                    </a:cubicBezTo>
                    <a:cubicBezTo>
                      <a:pt x="88411" y="113320"/>
                      <a:pt x="92621" y="120688"/>
                      <a:pt x="96831" y="126301"/>
                    </a:cubicBezTo>
                    <a:cubicBezTo>
                      <a:pt x="99638" y="130512"/>
                      <a:pt x="103497" y="138230"/>
                      <a:pt x="108409" y="149457"/>
                    </a:cubicBezTo>
                    <a:cubicBezTo>
                      <a:pt x="113320" y="160684"/>
                      <a:pt x="118583" y="169805"/>
                      <a:pt x="124196" y="176822"/>
                    </a:cubicBezTo>
                    <a:cubicBezTo>
                      <a:pt x="149457" y="210502"/>
                      <a:pt x="171209" y="232254"/>
                      <a:pt x="189452" y="242078"/>
                    </a:cubicBezTo>
                    <a:cubicBezTo>
                      <a:pt x="197872" y="246288"/>
                      <a:pt x="206292" y="250849"/>
                      <a:pt x="214712" y="255761"/>
                    </a:cubicBezTo>
                    <a:cubicBezTo>
                      <a:pt x="223132" y="260672"/>
                      <a:pt x="232254" y="265233"/>
                      <a:pt x="242078" y="269443"/>
                    </a:cubicBezTo>
                    <a:cubicBezTo>
                      <a:pt x="251901" y="275057"/>
                      <a:pt x="268040" y="280670"/>
                      <a:pt x="290493" y="286283"/>
                    </a:cubicBezTo>
                    <a:cubicBezTo>
                      <a:pt x="293300" y="287687"/>
                      <a:pt x="298562" y="289792"/>
                      <a:pt x="306281" y="292598"/>
                    </a:cubicBezTo>
                    <a:cubicBezTo>
                      <a:pt x="313999" y="295405"/>
                      <a:pt x="321367" y="296809"/>
                      <a:pt x="328384" y="296809"/>
                    </a:cubicBezTo>
                    <a:cubicBezTo>
                      <a:pt x="339610" y="299615"/>
                      <a:pt x="359257" y="302422"/>
                      <a:pt x="387324" y="305229"/>
                    </a:cubicBezTo>
                    <a:lnTo>
                      <a:pt x="427320" y="307334"/>
                    </a:lnTo>
                    <a:lnTo>
                      <a:pt x="454685" y="305229"/>
                    </a:lnTo>
                    <a:cubicBezTo>
                      <a:pt x="460299" y="305229"/>
                      <a:pt x="468017" y="304527"/>
                      <a:pt x="477840" y="303124"/>
                    </a:cubicBezTo>
                    <a:cubicBezTo>
                      <a:pt x="487664" y="301720"/>
                      <a:pt x="496084" y="300317"/>
                      <a:pt x="503101" y="298913"/>
                    </a:cubicBezTo>
                    <a:cubicBezTo>
                      <a:pt x="518538" y="296107"/>
                      <a:pt x="536079" y="291897"/>
                      <a:pt x="555726" y="286283"/>
                    </a:cubicBezTo>
                    <a:cubicBezTo>
                      <a:pt x="575373" y="280670"/>
                      <a:pt x="590108" y="276460"/>
                      <a:pt x="599932" y="273653"/>
                    </a:cubicBezTo>
                    <a:cubicBezTo>
                      <a:pt x="613965" y="270847"/>
                      <a:pt x="627999" y="265584"/>
                      <a:pt x="642032" y="257866"/>
                    </a:cubicBezTo>
                    <a:cubicBezTo>
                      <a:pt x="656066" y="250147"/>
                      <a:pt x="665889" y="244885"/>
                      <a:pt x="671503" y="242078"/>
                    </a:cubicBezTo>
                    <a:lnTo>
                      <a:pt x="682028" y="233658"/>
                    </a:lnTo>
                    <a:lnTo>
                      <a:pt x="671503" y="218923"/>
                    </a:lnTo>
                    <a:cubicBezTo>
                      <a:pt x="657469" y="200679"/>
                      <a:pt x="639927" y="184541"/>
                      <a:pt x="618877" y="170507"/>
                    </a:cubicBezTo>
                    <a:lnTo>
                      <a:pt x="566251" y="122091"/>
                    </a:lnTo>
                    <a:cubicBezTo>
                      <a:pt x="563445" y="120688"/>
                      <a:pt x="561340" y="117531"/>
                      <a:pt x="559936" y="112619"/>
                    </a:cubicBezTo>
                    <a:cubicBezTo>
                      <a:pt x="558533" y="107707"/>
                      <a:pt x="556428" y="103848"/>
                      <a:pt x="553621" y="101041"/>
                    </a:cubicBezTo>
                    <a:cubicBezTo>
                      <a:pt x="552218" y="96831"/>
                      <a:pt x="548710" y="91919"/>
                      <a:pt x="543096" y="86306"/>
                    </a:cubicBezTo>
                    <a:cubicBezTo>
                      <a:pt x="544499" y="86306"/>
                      <a:pt x="545552" y="85955"/>
                      <a:pt x="546254" y="85254"/>
                    </a:cubicBezTo>
                    <a:cubicBezTo>
                      <a:pt x="546955" y="84552"/>
                      <a:pt x="548008" y="84903"/>
                      <a:pt x="549411" y="86306"/>
                    </a:cubicBezTo>
                    <a:cubicBezTo>
                      <a:pt x="557831" y="90516"/>
                      <a:pt x="568356" y="94375"/>
                      <a:pt x="580987" y="97884"/>
                    </a:cubicBezTo>
                    <a:cubicBezTo>
                      <a:pt x="593617" y="101392"/>
                      <a:pt x="602739" y="103848"/>
                      <a:pt x="608352" y="105251"/>
                    </a:cubicBezTo>
                    <a:cubicBezTo>
                      <a:pt x="608352" y="106655"/>
                      <a:pt x="609404" y="107005"/>
                      <a:pt x="611509" y="106304"/>
                    </a:cubicBezTo>
                    <a:cubicBezTo>
                      <a:pt x="613614" y="105602"/>
                      <a:pt x="615369" y="105251"/>
                      <a:pt x="616772" y="105251"/>
                    </a:cubicBezTo>
                    <a:cubicBezTo>
                      <a:pt x="616772" y="105251"/>
                      <a:pt x="617123" y="104900"/>
                      <a:pt x="617825" y="104199"/>
                    </a:cubicBezTo>
                    <a:cubicBezTo>
                      <a:pt x="618526" y="103497"/>
                      <a:pt x="618877" y="103146"/>
                      <a:pt x="618877" y="103146"/>
                    </a:cubicBezTo>
                    <a:lnTo>
                      <a:pt x="635717" y="107356"/>
                    </a:lnTo>
                    <a:lnTo>
                      <a:pt x="692553" y="143142"/>
                    </a:lnTo>
                    <a:lnTo>
                      <a:pt x="734653" y="164192"/>
                    </a:lnTo>
                    <a:cubicBezTo>
                      <a:pt x="743074" y="171209"/>
                      <a:pt x="752195" y="175419"/>
                      <a:pt x="762019" y="176822"/>
                    </a:cubicBezTo>
                    <a:cubicBezTo>
                      <a:pt x="767632" y="178225"/>
                      <a:pt x="778157" y="178927"/>
                      <a:pt x="793594" y="178927"/>
                    </a:cubicBezTo>
                    <a:cubicBezTo>
                      <a:pt x="799208" y="178927"/>
                      <a:pt x="809031" y="177524"/>
                      <a:pt x="823065" y="174717"/>
                    </a:cubicBezTo>
                    <a:lnTo>
                      <a:pt x="837800" y="176822"/>
                    </a:lnTo>
                    <a:lnTo>
                      <a:pt x="837800" y="178927"/>
                    </a:lnTo>
                    <a:cubicBezTo>
                      <a:pt x="833590" y="185944"/>
                      <a:pt x="832186" y="192259"/>
                      <a:pt x="833590" y="197872"/>
                    </a:cubicBezTo>
                    <a:cubicBezTo>
                      <a:pt x="833590" y="203486"/>
                      <a:pt x="832888" y="208397"/>
                      <a:pt x="831485" y="212608"/>
                    </a:cubicBezTo>
                    <a:lnTo>
                      <a:pt x="825170" y="231553"/>
                    </a:lnTo>
                    <a:cubicBezTo>
                      <a:pt x="820959" y="237166"/>
                      <a:pt x="820258" y="242780"/>
                      <a:pt x="823065" y="248393"/>
                    </a:cubicBezTo>
                    <a:cubicBezTo>
                      <a:pt x="825871" y="254006"/>
                      <a:pt x="827274" y="258216"/>
                      <a:pt x="827274" y="261023"/>
                    </a:cubicBezTo>
                    <a:cubicBezTo>
                      <a:pt x="832888" y="270847"/>
                      <a:pt x="832888" y="277863"/>
                      <a:pt x="827274" y="282073"/>
                    </a:cubicBezTo>
                    <a:cubicBezTo>
                      <a:pt x="823065" y="287687"/>
                      <a:pt x="821661" y="294002"/>
                      <a:pt x="823065" y="301019"/>
                    </a:cubicBezTo>
                    <a:cubicBezTo>
                      <a:pt x="824468" y="308035"/>
                      <a:pt x="825170" y="312947"/>
                      <a:pt x="825170" y="315754"/>
                    </a:cubicBezTo>
                    <a:cubicBezTo>
                      <a:pt x="825170" y="321367"/>
                      <a:pt x="822363" y="326981"/>
                      <a:pt x="816749" y="332594"/>
                    </a:cubicBezTo>
                    <a:cubicBezTo>
                      <a:pt x="808329" y="349434"/>
                      <a:pt x="800611" y="361363"/>
                      <a:pt x="793594" y="368379"/>
                    </a:cubicBezTo>
                    <a:cubicBezTo>
                      <a:pt x="792191" y="372589"/>
                      <a:pt x="784472" y="379606"/>
                      <a:pt x="770439" y="389430"/>
                    </a:cubicBezTo>
                    <a:cubicBezTo>
                      <a:pt x="769035" y="390833"/>
                      <a:pt x="766930" y="392236"/>
                      <a:pt x="764124" y="393640"/>
                    </a:cubicBezTo>
                    <a:cubicBezTo>
                      <a:pt x="761317" y="395043"/>
                      <a:pt x="758510" y="397148"/>
                      <a:pt x="755704" y="399955"/>
                    </a:cubicBezTo>
                    <a:lnTo>
                      <a:pt x="753599" y="399955"/>
                    </a:lnTo>
                    <a:cubicBezTo>
                      <a:pt x="752195" y="404165"/>
                      <a:pt x="749740" y="407673"/>
                      <a:pt x="746231" y="410480"/>
                    </a:cubicBezTo>
                    <a:cubicBezTo>
                      <a:pt x="742723" y="413287"/>
                      <a:pt x="738863" y="415392"/>
                      <a:pt x="734653" y="416795"/>
                    </a:cubicBezTo>
                    <a:lnTo>
                      <a:pt x="734653" y="425215"/>
                    </a:lnTo>
                    <a:cubicBezTo>
                      <a:pt x="730443" y="426618"/>
                      <a:pt x="725882" y="429776"/>
                      <a:pt x="720971" y="434688"/>
                    </a:cubicBezTo>
                    <a:cubicBezTo>
                      <a:pt x="716059" y="439599"/>
                      <a:pt x="711498" y="443459"/>
                      <a:pt x="707288" y="446265"/>
                    </a:cubicBezTo>
                    <a:cubicBezTo>
                      <a:pt x="691851" y="453282"/>
                      <a:pt x="682729" y="458194"/>
                      <a:pt x="679923" y="461001"/>
                    </a:cubicBezTo>
                    <a:lnTo>
                      <a:pt x="658873" y="469420"/>
                    </a:lnTo>
                    <a:cubicBezTo>
                      <a:pt x="649049" y="473631"/>
                      <a:pt x="639226" y="475736"/>
                      <a:pt x="629402" y="475736"/>
                    </a:cubicBezTo>
                    <a:cubicBezTo>
                      <a:pt x="618175" y="481349"/>
                      <a:pt x="609054" y="484156"/>
                      <a:pt x="602037" y="484156"/>
                    </a:cubicBezTo>
                    <a:cubicBezTo>
                      <a:pt x="583793" y="484156"/>
                      <a:pt x="570461" y="484857"/>
                      <a:pt x="562041" y="486261"/>
                    </a:cubicBezTo>
                    <a:cubicBezTo>
                      <a:pt x="556428" y="487664"/>
                      <a:pt x="548710" y="488366"/>
                      <a:pt x="538886" y="488366"/>
                    </a:cubicBezTo>
                    <a:cubicBezTo>
                      <a:pt x="527659" y="492576"/>
                      <a:pt x="517836" y="492576"/>
                      <a:pt x="509416" y="488366"/>
                    </a:cubicBezTo>
                    <a:cubicBezTo>
                      <a:pt x="498189" y="485559"/>
                      <a:pt x="489067" y="484156"/>
                      <a:pt x="482050" y="484156"/>
                    </a:cubicBezTo>
                    <a:cubicBezTo>
                      <a:pt x="479244" y="484156"/>
                      <a:pt x="475034" y="484507"/>
                      <a:pt x="469420" y="485208"/>
                    </a:cubicBezTo>
                    <a:cubicBezTo>
                      <a:pt x="463807" y="485910"/>
                      <a:pt x="456790" y="485559"/>
                      <a:pt x="448370" y="484156"/>
                    </a:cubicBezTo>
                    <a:cubicBezTo>
                      <a:pt x="444160" y="484156"/>
                      <a:pt x="438897" y="483103"/>
                      <a:pt x="432582" y="480998"/>
                    </a:cubicBezTo>
                    <a:cubicBezTo>
                      <a:pt x="426267" y="478893"/>
                      <a:pt x="421005" y="477139"/>
                      <a:pt x="416795" y="475736"/>
                    </a:cubicBezTo>
                    <a:cubicBezTo>
                      <a:pt x="402761" y="472929"/>
                      <a:pt x="391534" y="471526"/>
                      <a:pt x="383114" y="471526"/>
                    </a:cubicBezTo>
                    <a:lnTo>
                      <a:pt x="355749" y="461001"/>
                    </a:lnTo>
                    <a:cubicBezTo>
                      <a:pt x="345926" y="458194"/>
                      <a:pt x="333997" y="455387"/>
                      <a:pt x="319964" y="452580"/>
                    </a:cubicBezTo>
                    <a:cubicBezTo>
                      <a:pt x="314350" y="449774"/>
                      <a:pt x="310140" y="448370"/>
                      <a:pt x="307333" y="448370"/>
                    </a:cubicBezTo>
                    <a:cubicBezTo>
                      <a:pt x="304527" y="446967"/>
                      <a:pt x="301018" y="445564"/>
                      <a:pt x="296808" y="444160"/>
                    </a:cubicBezTo>
                    <a:cubicBezTo>
                      <a:pt x="292598" y="442757"/>
                      <a:pt x="288388" y="440652"/>
                      <a:pt x="284178" y="437845"/>
                    </a:cubicBezTo>
                    <a:lnTo>
                      <a:pt x="233657" y="412585"/>
                    </a:lnTo>
                    <a:cubicBezTo>
                      <a:pt x="222431" y="408375"/>
                      <a:pt x="209099" y="402060"/>
                      <a:pt x="193662" y="393640"/>
                    </a:cubicBezTo>
                    <a:cubicBezTo>
                      <a:pt x="171209" y="382413"/>
                      <a:pt x="150860" y="367678"/>
                      <a:pt x="132616" y="349434"/>
                    </a:cubicBezTo>
                    <a:cubicBezTo>
                      <a:pt x="128406" y="345224"/>
                      <a:pt x="123495" y="341716"/>
                      <a:pt x="117881" y="338909"/>
                    </a:cubicBezTo>
                    <a:cubicBezTo>
                      <a:pt x="112268" y="336102"/>
                      <a:pt x="107356" y="332594"/>
                      <a:pt x="103146" y="328384"/>
                    </a:cubicBezTo>
                    <a:lnTo>
                      <a:pt x="92621" y="317859"/>
                    </a:lnTo>
                    <a:cubicBezTo>
                      <a:pt x="88411" y="313649"/>
                      <a:pt x="81394" y="307334"/>
                      <a:pt x="71571" y="298913"/>
                    </a:cubicBezTo>
                    <a:cubicBezTo>
                      <a:pt x="70167" y="296107"/>
                      <a:pt x="68413" y="293300"/>
                      <a:pt x="66308" y="290493"/>
                    </a:cubicBezTo>
                    <a:cubicBezTo>
                      <a:pt x="64203" y="287687"/>
                      <a:pt x="62449" y="284880"/>
                      <a:pt x="61045" y="282073"/>
                    </a:cubicBezTo>
                    <a:cubicBezTo>
                      <a:pt x="49819" y="276460"/>
                      <a:pt x="41399" y="266987"/>
                      <a:pt x="35785" y="253655"/>
                    </a:cubicBezTo>
                    <a:cubicBezTo>
                      <a:pt x="30172" y="240324"/>
                      <a:pt x="25260" y="230851"/>
                      <a:pt x="21050" y="225238"/>
                    </a:cubicBezTo>
                    <a:cubicBezTo>
                      <a:pt x="15437" y="209801"/>
                      <a:pt x="11928" y="196469"/>
                      <a:pt x="10525" y="185242"/>
                    </a:cubicBezTo>
                    <a:lnTo>
                      <a:pt x="4210" y="170507"/>
                    </a:lnTo>
                    <a:cubicBezTo>
                      <a:pt x="1403" y="163490"/>
                      <a:pt x="0" y="152263"/>
                      <a:pt x="0" y="136827"/>
                    </a:cubicBezTo>
                    <a:lnTo>
                      <a:pt x="0" y="105251"/>
                    </a:lnTo>
                    <a:lnTo>
                      <a:pt x="6315" y="58941"/>
                    </a:lnTo>
                    <a:lnTo>
                      <a:pt x="21050" y="14735"/>
                    </a:lnTo>
                    <a:cubicBezTo>
                      <a:pt x="21050" y="9122"/>
                      <a:pt x="21752" y="4210"/>
                      <a:pt x="231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EE001A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D77EB1F2-1954-0116-45DB-98FA59488D65}"/>
                </a:ext>
              </a:extLst>
            </p:cNvPr>
            <p:cNvGrpSpPr/>
            <p:nvPr/>
          </p:nvGrpSpPr>
          <p:grpSpPr>
            <a:xfrm>
              <a:off x="4544065" y="1619174"/>
              <a:ext cx="1174888" cy="1233632"/>
              <a:chOff x="5405478" y="1575800"/>
              <a:chExt cx="1420190" cy="1491200"/>
            </a:xfrm>
            <a:blipFill dpi="0" rotWithShape="1">
              <a:blip r:embed="rId9"/>
              <a:srcRect/>
              <a:tile tx="0" ty="0" sx="100000" sy="100000" flip="none" algn="tl"/>
            </a:blipFill>
            <a:effectLst>
              <a:outerShdw blurRad="50800" dist="38100" dir="2700000" sx="102000" sy="102000" algn="tl" rotWithShape="0">
                <a:prstClr val="black">
                  <a:alpha val="32000"/>
                </a:prstClr>
              </a:outerShdw>
            </a:effectLst>
          </p:grpSpPr>
          <p:sp>
            <p:nvSpPr>
              <p:cNvPr id="166" name="文本框 165">
                <a:extLst>
                  <a:ext uri="{FF2B5EF4-FFF2-40B4-BE49-F238E27FC236}">
                    <a16:creationId xmlns:a16="http://schemas.microsoft.com/office/drawing/2014/main" id="{0CC26652-703A-0493-174B-EFDD76791B69}"/>
                  </a:ext>
                </a:extLst>
              </p:cNvPr>
              <p:cNvSpPr txBox="1"/>
              <p:nvPr/>
            </p:nvSpPr>
            <p:spPr>
              <a:xfrm>
                <a:off x="5405478" y="1575800"/>
                <a:ext cx="1420190" cy="1491200"/>
              </a:xfrm>
              <a:custGeom>
                <a:avLst/>
                <a:gdLst/>
                <a:ahLst/>
                <a:cxnLst/>
                <a:rect l="l" t="t" r="r" b="b"/>
                <a:pathLst>
                  <a:path w="1420190" h="1491200">
                    <a:moveTo>
                      <a:pt x="580987" y="0"/>
                    </a:moveTo>
                    <a:lnTo>
                      <a:pt x="591512" y="2105"/>
                    </a:lnTo>
                    <a:cubicBezTo>
                      <a:pt x="598529" y="4912"/>
                      <a:pt x="606598" y="7017"/>
                      <a:pt x="615720" y="8420"/>
                    </a:cubicBezTo>
                    <a:cubicBezTo>
                      <a:pt x="624842" y="9824"/>
                      <a:pt x="632911" y="11227"/>
                      <a:pt x="639928" y="12631"/>
                    </a:cubicBezTo>
                    <a:cubicBezTo>
                      <a:pt x="641331" y="12631"/>
                      <a:pt x="644138" y="14736"/>
                      <a:pt x="648348" y="18946"/>
                    </a:cubicBezTo>
                    <a:cubicBezTo>
                      <a:pt x="658171" y="27366"/>
                      <a:pt x="672205" y="33681"/>
                      <a:pt x="690449" y="37891"/>
                    </a:cubicBezTo>
                    <a:lnTo>
                      <a:pt x="694659" y="37891"/>
                    </a:lnTo>
                    <a:lnTo>
                      <a:pt x="698869" y="27366"/>
                    </a:lnTo>
                    <a:cubicBezTo>
                      <a:pt x="701675" y="32979"/>
                      <a:pt x="703079" y="36487"/>
                      <a:pt x="703079" y="37891"/>
                    </a:cubicBezTo>
                    <a:cubicBezTo>
                      <a:pt x="705885" y="46311"/>
                      <a:pt x="710797" y="52626"/>
                      <a:pt x="717814" y="56836"/>
                    </a:cubicBezTo>
                    <a:cubicBezTo>
                      <a:pt x="727637" y="59643"/>
                      <a:pt x="729041" y="65256"/>
                      <a:pt x="722024" y="73676"/>
                    </a:cubicBezTo>
                    <a:cubicBezTo>
                      <a:pt x="716411" y="86306"/>
                      <a:pt x="718516" y="96130"/>
                      <a:pt x="728339" y="103147"/>
                    </a:cubicBezTo>
                    <a:lnTo>
                      <a:pt x="728339" y="117882"/>
                    </a:lnTo>
                    <a:cubicBezTo>
                      <a:pt x="728339" y="120688"/>
                      <a:pt x="727637" y="122092"/>
                      <a:pt x="726234" y="122092"/>
                    </a:cubicBezTo>
                    <a:cubicBezTo>
                      <a:pt x="720621" y="126302"/>
                      <a:pt x="717814" y="134020"/>
                      <a:pt x="717814" y="145247"/>
                    </a:cubicBezTo>
                    <a:lnTo>
                      <a:pt x="717814" y="162087"/>
                    </a:lnTo>
                    <a:cubicBezTo>
                      <a:pt x="717814" y="173314"/>
                      <a:pt x="719217" y="188751"/>
                      <a:pt x="722024" y="208398"/>
                    </a:cubicBezTo>
                    <a:cubicBezTo>
                      <a:pt x="722024" y="244885"/>
                      <a:pt x="723427" y="271549"/>
                      <a:pt x="726234" y="288389"/>
                    </a:cubicBezTo>
                    <a:cubicBezTo>
                      <a:pt x="729041" y="310842"/>
                      <a:pt x="734654" y="338909"/>
                      <a:pt x="743074" y="372590"/>
                    </a:cubicBezTo>
                    <a:cubicBezTo>
                      <a:pt x="743074" y="375396"/>
                      <a:pt x="743776" y="377502"/>
                      <a:pt x="745179" y="378905"/>
                    </a:cubicBezTo>
                    <a:cubicBezTo>
                      <a:pt x="747986" y="391535"/>
                      <a:pt x="755003" y="397850"/>
                      <a:pt x="766229" y="397850"/>
                    </a:cubicBezTo>
                    <a:cubicBezTo>
                      <a:pt x="769036" y="397850"/>
                      <a:pt x="780965" y="399955"/>
                      <a:pt x="802015" y="404165"/>
                    </a:cubicBezTo>
                    <a:lnTo>
                      <a:pt x="848325" y="410480"/>
                    </a:lnTo>
                    <a:cubicBezTo>
                      <a:pt x="852535" y="410480"/>
                      <a:pt x="854640" y="409077"/>
                      <a:pt x="854640" y="406270"/>
                    </a:cubicBezTo>
                    <a:cubicBezTo>
                      <a:pt x="863061" y="406270"/>
                      <a:pt x="868674" y="405568"/>
                      <a:pt x="871481" y="404165"/>
                    </a:cubicBezTo>
                    <a:lnTo>
                      <a:pt x="875691" y="404165"/>
                    </a:lnTo>
                    <a:cubicBezTo>
                      <a:pt x="893934" y="397148"/>
                      <a:pt x="903758" y="392938"/>
                      <a:pt x="905161" y="391535"/>
                    </a:cubicBezTo>
                    <a:cubicBezTo>
                      <a:pt x="910774" y="385922"/>
                      <a:pt x="917791" y="385922"/>
                      <a:pt x="926211" y="391535"/>
                    </a:cubicBezTo>
                    <a:cubicBezTo>
                      <a:pt x="926211" y="401358"/>
                      <a:pt x="929720" y="406270"/>
                      <a:pt x="936736" y="406270"/>
                    </a:cubicBezTo>
                    <a:cubicBezTo>
                      <a:pt x="938140" y="406270"/>
                      <a:pt x="939192" y="406621"/>
                      <a:pt x="939894" y="407323"/>
                    </a:cubicBezTo>
                    <a:cubicBezTo>
                      <a:pt x="940596" y="408024"/>
                      <a:pt x="940947" y="409077"/>
                      <a:pt x="940947" y="410480"/>
                    </a:cubicBezTo>
                    <a:cubicBezTo>
                      <a:pt x="940947" y="414690"/>
                      <a:pt x="945157" y="418199"/>
                      <a:pt x="953577" y="421005"/>
                    </a:cubicBezTo>
                    <a:lnTo>
                      <a:pt x="966207" y="427320"/>
                    </a:lnTo>
                    <a:lnTo>
                      <a:pt x="961997" y="458896"/>
                    </a:lnTo>
                    <a:cubicBezTo>
                      <a:pt x="960593" y="460299"/>
                      <a:pt x="958839" y="461001"/>
                      <a:pt x="956734" y="461001"/>
                    </a:cubicBezTo>
                    <a:cubicBezTo>
                      <a:pt x="954629" y="461001"/>
                      <a:pt x="953577" y="461703"/>
                      <a:pt x="953577" y="463106"/>
                    </a:cubicBezTo>
                    <a:lnTo>
                      <a:pt x="955682" y="477841"/>
                    </a:lnTo>
                    <a:lnTo>
                      <a:pt x="959892" y="477841"/>
                    </a:lnTo>
                    <a:cubicBezTo>
                      <a:pt x="961295" y="484858"/>
                      <a:pt x="959892" y="490471"/>
                      <a:pt x="955682" y="494681"/>
                    </a:cubicBezTo>
                    <a:cubicBezTo>
                      <a:pt x="951472" y="498891"/>
                      <a:pt x="944455" y="503803"/>
                      <a:pt x="934631" y="509416"/>
                    </a:cubicBezTo>
                    <a:lnTo>
                      <a:pt x="892531" y="532572"/>
                    </a:lnTo>
                    <a:cubicBezTo>
                      <a:pt x="882707" y="538185"/>
                      <a:pt x="872884" y="543448"/>
                      <a:pt x="863061" y="548359"/>
                    </a:cubicBezTo>
                    <a:cubicBezTo>
                      <a:pt x="853237" y="553271"/>
                      <a:pt x="842712" y="559235"/>
                      <a:pt x="831485" y="566252"/>
                    </a:cubicBezTo>
                    <a:cubicBezTo>
                      <a:pt x="823065" y="570462"/>
                      <a:pt x="818153" y="573269"/>
                      <a:pt x="816750" y="574672"/>
                    </a:cubicBezTo>
                    <a:lnTo>
                      <a:pt x="814645" y="580987"/>
                    </a:lnTo>
                    <a:lnTo>
                      <a:pt x="831485" y="648348"/>
                    </a:lnTo>
                    <a:cubicBezTo>
                      <a:pt x="835695" y="656768"/>
                      <a:pt x="840607" y="667995"/>
                      <a:pt x="846220" y="682029"/>
                    </a:cubicBezTo>
                    <a:cubicBezTo>
                      <a:pt x="851834" y="696062"/>
                      <a:pt x="859552" y="712201"/>
                      <a:pt x="869376" y="730444"/>
                    </a:cubicBezTo>
                    <a:lnTo>
                      <a:pt x="907266" y="812540"/>
                    </a:lnTo>
                    <a:cubicBezTo>
                      <a:pt x="924106" y="843414"/>
                      <a:pt x="933930" y="861657"/>
                      <a:pt x="936736" y="867271"/>
                    </a:cubicBezTo>
                    <a:lnTo>
                      <a:pt x="953577" y="892531"/>
                    </a:lnTo>
                    <a:cubicBezTo>
                      <a:pt x="954980" y="892531"/>
                      <a:pt x="956033" y="892882"/>
                      <a:pt x="956734" y="893584"/>
                    </a:cubicBezTo>
                    <a:cubicBezTo>
                      <a:pt x="957436" y="894285"/>
                      <a:pt x="957787" y="895338"/>
                      <a:pt x="957787" y="896741"/>
                    </a:cubicBezTo>
                    <a:cubicBezTo>
                      <a:pt x="961997" y="891128"/>
                      <a:pt x="970768" y="879901"/>
                      <a:pt x="984099" y="863061"/>
                    </a:cubicBezTo>
                    <a:cubicBezTo>
                      <a:pt x="997431" y="846221"/>
                      <a:pt x="1006904" y="830082"/>
                      <a:pt x="1012517" y="814645"/>
                    </a:cubicBezTo>
                    <a:cubicBezTo>
                      <a:pt x="1015324" y="811839"/>
                      <a:pt x="1016026" y="807278"/>
                      <a:pt x="1014622" y="800962"/>
                    </a:cubicBezTo>
                    <a:cubicBezTo>
                      <a:pt x="1013219" y="794647"/>
                      <a:pt x="1012517" y="790087"/>
                      <a:pt x="1012517" y="787280"/>
                    </a:cubicBezTo>
                    <a:lnTo>
                      <a:pt x="989362" y="740969"/>
                    </a:lnTo>
                    <a:cubicBezTo>
                      <a:pt x="989362" y="738163"/>
                      <a:pt x="988660" y="736759"/>
                      <a:pt x="987257" y="736759"/>
                    </a:cubicBezTo>
                    <a:lnTo>
                      <a:pt x="997782" y="734654"/>
                    </a:lnTo>
                    <a:lnTo>
                      <a:pt x="995677" y="730444"/>
                    </a:lnTo>
                    <a:lnTo>
                      <a:pt x="1046198" y="740969"/>
                    </a:lnTo>
                    <a:cubicBezTo>
                      <a:pt x="1049004" y="740969"/>
                      <a:pt x="1051109" y="741671"/>
                      <a:pt x="1052513" y="743074"/>
                    </a:cubicBezTo>
                    <a:cubicBezTo>
                      <a:pt x="1053916" y="744478"/>
                      <a:pt x="1055320" y="745179"/>
                      <a:pt x="1056723" y="745179"/>
                    </a:cubicBezTo>
                    <a:lnTo>
                      <a:pt x="1090403" y="774650"/>
                    </a:lnTo>
                    <a:cubicBezTo>
                      <a:pt x="1098823" y="787280"/>
                      <a:pt x="1103034" y="793595"/>
                      <a:pt x="1103034" y="793595"/>
                    </a:cubicBezTo>
                    <a:cubicBezTo>
                      <a:pt x="1105840" y="799208"/>
                      <a:pt x="1109349" y="804822"/>
                      <a:pt x="1113559" y="810435"/>
                    </a:cubicBezTo>
                    <a:cubicBezTo>
                      <a:pt x="1126189" y="818855"/>
                      <a:pt x="1132504" y="828679"/>
                      <a:pt x="1132504" y="839905"/>
                    </a:cubicBezTo>
                    <a:cubicBezTo>
                      <a:pt x="1132504" y="842712"/>
                      <a:pt x="1131100" y="848326"/>
                      <a:pt x="1128294" y="856746"/>
                    </a:cubicBezTo>
                    <a:cubicBezTo>
                      <a:pt x="1125487" y="859552"/>
                      <a:pt x="1118470" y="872884"/>
                      <a:pt x="1107244" y="896741"/>
                    </a:cubicBezTo>
                    <a:lnTo>
                      <a:pt x="1100928" y="905161"/>
                    </a:lnTo>
                    <a:lnTo>
                      <a:pt x="1086193" y="924106"/>
                    </a:lnTo>
                    <a:cubicBezTo>
                      <a:pt x="1086193" y="925510"/>
                      <a:pt x="1080580" y="933228"/>
                      <a:pt x="1069353" y="947262"/>
                    </a:cubicBezTo>
                    <a:cubicBezTo>
                      <a:pt x="1069353" y="947262"/>
                      <a:pt x="1059530" y="957085"/>
                      <a:pt x="1039883" y="976732"/>
                    </a:cubicBezTo>
                    <a:lnTo>
                      <a:pt x="1025147" y="995677"/>
                    </a:lnTo>
                    <a:cubicBezTo>
                      <a:pt x="1022341" y="1001291"/>
                      <a:pt x="1020937" y="1005501"/>
                      <a:pt x="1020937" y="1008307"/>
                    </a:cubicBezTo>
                    <a:cubicBezTo>
                      <a:pt x="1020937" y="1009711"/>
                      <a:pt x="1021639" y="1011816"/>
                      <a:pt x="1023042" y="1014623"/>
                    </a:cubicBezTo>
                    <a:cubicBezTo>
                      <a:pt x="1024446" y="1017429"/>
                      <a:pt x="1027253" y="1017429"/>
                      <a:pt x="1031463" y="1014623"/>
                    </a:cubicBezTo>
                    <a:cubicBezTo>
                      <a:pt x="1032866" y="1014623"/>
                      <a:pt x="1033919" y="1014973"/>
                      <a:pt x="1034620" y="1015675"/>
                    </a:cubicBezTo>
                    <a:cubicBezTo>
                      <a:pt x="1035322" y="1016377"/>
                      <a:pt x="1035673" y="1017429"/>
                      <a:pt x="1035673" y="1018833"/>
                    </a:cubicBezTo>
                    <a:cubicBezTo>
                      <a:pt x="1037076" y="1020236"/>
                      <a:pt x="1044093" y="1029358"/>
                      <a:pt x="1056723" y="1046198"/>
                    </a:cubicBezTo>
                    <a:cubicBezTo>
                      <a:pt x="1063740" y="1053215"/>
                      <a:pt x="1069353" y="1060933"/>
                      <a:pt x="1073563" y="1069353"/>
                    </a:cubicBezTo>
                    <a:cubicBezTo>
                      <a:pt x="1073563" y="1073563"/>
                      <a:pt x="1077072" y="1079177"/>
                      <a:pt x="1084088" y="1086193"/>
                    </a:cubicBezTo>
                    <a:lnTo>
                      <a:pt x="1084088" y="1088298"/>
                    </a:lnTo>
                    <a:cubicBezTo>
                      <a:pt x="1092508" y="1088298"/>
                      <a:pt x="1098122" y="1093210"/>
                      <a:pt x="1100928" y="1103034"/>
                    </a:cubicBezTo>
                    <a:lnTo>
                      <a:pt x="1117769" y="1117769"/>
                    </a:lnTo>
                    <a:cubicBezTo>
                      <a:pt x="1120575" y="1120575"/>
                      <a:pt x="1123733" y="1123733"/>
                      <a:pt x="1127241" y="1127241"/>
                    </a:cubicBezTo>
                    <a:cubicBezTo>
                      <a:pt x="1130750" y="1130750"/>
                      <a:pt x="1133907" y="1135311"/>
                      <a:pt x="1136714" y="1140924"/>
                    </a:cubicBezTo>
                    <a:cubicBezTo>
                      <a:pt x="1142327" y="1149344"/>
                      <a:pt x="1148292" y="1156361"/>
                      <a:pt x="1154607" y="1161974"/>
                    </a:cubicBezTo>
                    <a:cubicBezTo>
                      <a:pt x="1160922" y="1167588"/>
                      <a:pt x="1166184" y="1173201"/>
                      <a:pt x="1170394" y="1178815"/>
                    </a:cubicBezTo>
                    <a:lnTo>
                      <a:pt x="1227230" y="1231440"/>
                    </a:lnTo>
                    <a:lnTo>
                      <a:pt x="1303011" y="1290381"/>
                    </a:lnTo>
                    <a:cubicBezTo>
                      <a:pt x="1303011" y="1286171"/>
                      <a:pt x="1303713" y="1283364"/>
                      <a:pt x="1305116" y="1281961"/>
                    </a:cubicBezTo>
                    <a:cubicBezTo>
                      <a:pt x="1310729" y="1270734"/>
                      <a:pt x="1314238" y="1261612"/>
                      <a:pt x="1315641" y="1254595"/>
                    </a:cubicBezTo>
                    <a:cubicBezTo>
                      <a:pt x="1317044" y="1250385"/>
                      <a:pt x="1317746" y="1243369"/>
                      <a:pt x="1317746" y="1233545"/>
                    </a:cubicBezTo>
                    <a:lnTo>
                      <a:pt x="1317746" y="1225125"/>
                    </a:lnTo>
                    <a:cubicBezTo>
                      <a:pt x="1316343" y="1212495"/>
                      <a:pt x="1314939" y="1199514"/>
                      <a:pt x="1313536" y="1186182"/>
                    </a:cubicBezTo>
                    <a:cubicBezTo>
                      <a:pt x="1312133" y="1172850"/>
                      <a:pt x="1310729" y="1159869"/>
                      <a:pt x="1309326" y="1147239"/>
                    </a:cubicBezTo>
                    <a:cubicBezTo>
                      <a:pt x="1305116" y="1130399"/>
                      <a:pt x="1300555" y="1115313"/>
                      <a:pt x="1295643" y="1101981"/>
                    </a:cubicBezTo>
                    <a:cubicBezTo>
                      <a:pt x="1290732" y="1088649"/>
                      <a:pt x="1286872" y="1077072"/>
                      <a:pt x="1284066" y="1067248"/>
                    </a:cubicBezTo>
                    <a:lnTo>
                      <a:pt x="1265120" y="1008307"/>
                    </a:lnTo>
                    <a:cubicBezTo>
                      <a:pt x="1286171" y="1044795"/>
                      <a:pt x="1298801" y="1065143"/>
                      <a:pt x="1303011" y="1069353"/>
                    </a:cubicBezTo>
                    <a:cubicBezTo>
                      <a:pt x="1303011" y="1070756"/>
                      <a:pt x="1304063" y="1073212"/>
                      <a:pt x="1306168" y="1076721"/>
                    </a:cubicBezTo>
                    <a:cubicBezTo>
                      <a:pt x="1308273" y="1080229"/>
                      <a:pt x="1311080" y="1084088"/>
                      <a:pt x="1314588" y="1088298"/>
                    </a:cubicBezTo>
                    <a:cubicBezTo>
                      <a:pt x="1318097" y="1092508"/>
                      <a:pt x="1323359" y="1094613"/>
                      <a:pt x="1330376" y="1094613"/>
                    </a:cubicBezTo>
                    <a:lnTo>
                      <a:pt x="1332481" y="1098823"/>
                    </a:lnTo>
                    <a:lnTo>
                      <a:pt x="1357742" y="1147239"/>
                    </a:lnTo>
                    <a:cubicBezTo>
                      <a:pt x="1359145" y="1150046"/>
                      <a:pt x="1361250" y="1154958"/>
                      <a:pt x="1364057" y="1161974"/>
                    </a:cubicBezTo>
                    <a:cubicBezTo>
                      <a:pt x="1366863" y="1168991"/>
                      <a:pt x="1372477" y="1173201"/>
                      <a:pt x="1380897" y="1174604"/>
                    </a:cubicBezTo>
                    <a:lnTo>
                      <a:pt x="1380897" y="1176709"/>
                    </a:lnTo>
                    <a:cubicBezTo>
                      <a:pt x="1380897" y="1182323"/>
                      <a:pt x="1383002" y="1188989"/>
                      <a:pt x="1387212" y="1196707"/>
                    </a:cubicBezTo>
                    <a:cubicBezTo>
                      <a:pt x="1391422" y="1204426"/>
                      <a:pt x="1394229" y="1210390"/>
                      <a:pt x="1395632" y="1214600"/>
                    </a:cubicBezTo>
                    <a:cubicBezTo>
                      <a:pt x="1402649" y="1230037"/>
                      <a:pt x="1406859" y="1243369"/>
                      <a:pt x="1408262" y="1254595"/>
                    </a:cubicBezTo>
                    <a:cubicBezTo>
                      <a:pt x="1412472" y="1267225"/>
                      <a:pt x="1414577" y="1278452"/>
                      <a:pt x="1414577" y="1288276"/>
                    </a:cubicBezTo>
                    <a:cubicBezTo>
                      <a:pt x="1417384" y="1313536"/>
                      <a:pt x="1418787" y="1333183"/>
                      <a:pt x="1418787" y="1347216"/>
                    </a:cubicBezTo>
                    <a:cubicBezTo>
                      <a:pt x="1418787" y="1350023"/>
                      <a:pt x="1419138" y="1355637"/>
                      <a:pt x="1419840" y="1364057"/>
                    </a:cubicBezTo>
                    <a:cubicBezTo>
                      <a:pt x="1420541" y="1372477"/>
                      <a:pt x="1420191" y="1379493"/>
                      <a:pt x="1418787" y="1385107"/>
                    </a:cubicBezTo>
                    <a:lnTo>
                      <a:pt x="1418787" y="1433522"/>
                    </a:lnTo>
                    <a:lnTo>
                      <a:pt x="1416682" y="1439837"/>
                    </a:lnTo>
                    <a:cubicBezTo>
                      <a:pt x="1413876" y="1442644"/>
                      <a:pt x="1411069" y="1446854"/>
                      <a:pt x="1408262" y="1452468"/>
                    </a:cubicBezTo>
                    <a:cubicBezTo>
                      <a:pt x="1404052" y="1452468"/>
                      <a:pt x="1401947" y="1453169"/>
                      <a:pt x="1401947" y="1454573"/>
                    </a:cubicBezTo>
                    <a:cubicBezTo>
                      <a:pt x="1396334" y="1455976"/>
                      <a:pt x="1387914" y="1459484"/>
                      <a:pt x="1376687" y="1465098"/>
                    </a:cubicBezTo>
                    <a:cubicBezTo>
                      <a:pt x="1373880" y="1467905"/>
                      <a:pt x="1371073" y="1473518"/>
                      <a:pt x="1368267" y="1481938"/>
                    </a:cubicBezTo>
                    <a:cubicBezTo>
                      <a:pt x="1368267" y="1484745"/>
                      <a:pt x="1366162" y="1487201"/>
                      <a:pt x="1361952" y="1489306"/>
                    </a:cubicBezTo>
                    <a:cubicBezTo>
                      <a:pt x="1357742" y="1491411"/>
                      <a:pt x="1353531" y="1491761"/>
                      <a:pt x="1349321" y="1490358"/>
                    </a:cubicBezTo>
                    <a:cubicBezTo>
                      <a:pt x="1349321" y="1490358"/>
                      <a:pt x="1348971" y="1490007"/>
                      <a:pt x="1348269" y="1489306"/>
                    </a:cubicBezTo>
                    <a:cubicBezTo>
                      <a:pt x="1347567" y="1488604"/>
                      <a:pt x="1347216" y="1488253"/>
                      <a:pt x="1347216" y="1488253"/>
                    </a:cubicBezTo>
                    <a:cubicBezTo>
                      <a:pt x="1340200" y="1491060"/>
                      <a:pt x="1332832" y="1490709"/>
                      <a:pt x="1325114" y="1487201"/>
                    </a:cubicBezTo>
                    <a:cubicBezTo>
                      <a:pt x="1317395" y="1483692"/>
                      <a:pt x="1310729" y="1479833"/>
                      <a:pt x="1305116" y="1475623"/>
                    </a:cubicBezTo>
                    <a:cubicBezTo>
                      <a:pt x="1296696" y="1471413"/>
                      <a:pt x="1284066" y="1463694"/>
                      <a:pt x="1267225" y="1452468"/>
                    </a:cubicBezTo>
                    <a:cubicBezTo>
                      <a:pt x="1265822" y="1449661"/>
                      <a:pt x="1261963" y="1446854"/>
                      <a:pt x="1255648" y="1444048"/>
                    </a:cubicBezTo>
                    <a:cubicBezTo>
                      <a:pt x="1249333" y="1441241"/>
                      <a:pt x="1244772" y="1437733"/>
                      <a:pt x="1241965" y="1433522"/>
                    </a:cubicBezTo>
                    <a:cubicBezTo>
                      <a:pt x="1239158" y="1429312"/>
                      <a:pt x="1236352" y="1426506"/>
                      <a:pt x="1233545" y="1425102"/>
                    </a:cubicBezTo>
                    <a:cubicBezTo>
                      <a:pt x="1230738" y="1423699"/>
                      <a:pt x="1228633" y="1422296"/>
                      <a:pt x="1227230" y="1420892"/>
                    </a:cubicBezTo>
                    <a:cubicBezTo>
                      <a:pt x="1218810" y="1416682"/>
                      <a:pt x="1199865" y="1402649"/>
                      <a:pt x="1170394" y="1378792"/>
                    </a:cubicBezTo>
                    <a:cubicBezTo>
                      <a:pt x="1164781" y="1374582"/>
                      <a:pt x="1155659" y="1366162"/>
                      <a:pt x="1143029" y="1353531"/>
                    </a:cubicBezTo>
                    <a:cubicBezTo>
                      <a:pt x="1124785" y="1338095"/>
                      <a:pt x="1105138" y="1319149"/>
                      <a:pt x="1084088" y="1296696"/>
                    </a:cubicBezTo>
                    <a:lnTo>
                      <a:pt x="1029358" y="1239860"/>
                    </a:lnTo>
                    <a:cubicBezTo>
                      <a:pt x="1026551" y="1237053"/>
                      <a:pt x="1023393" y="1232843"/>
                      <a:pt x="1019885" y="1227230"/>
                    </a:cubicBezTo>
                    <a:cubicBezTo>
                      <a:pt x="1016377" y="1221617"/>
                      <a:pt x="1012517" y="1217407"/>
                      <a:pt x="1008307" y="1214600"/>
                    </a:cubicBezTo>
                    <a:cubicBezTo>
                      <a:pt x="1005501" y="1211793"/>
                      <a:pt x="1003045" y="1209337"/>
                      <a:pt x="1000940" y="1207232"/>
                    </a:cubicBezTo>
                    <a:cubicBezTo>
                      <a:pt x="998835" y="1205127"/>
                      <a:pt x="996379" y="1202671"/>
                      <a:pt x="993572" y="1199865"/>
                    </a:cubicBezTo>
                    <a:cubicBezTo>
                      <a:pt x="973925" y="1174604"/>
                      <a:pt x="960593" y="1155659"/>
                      <a:pt x="953577" y="1143029"/>
                    </a:cubicBezTo>
                    <a:cubicBezTo>
                      <a:pt x="950770" y="1137416"/>
                      <a:pt x="946560" y="1131451"/>
                      <a:pt x="940947" y="1125136"/>
                    </a:cubicBezTo>
                    <a:cubicBezTo>
                      <a:pt x="935333" y="1118821"/>
                      <a:pt x="931123" y="1114260"/>
                      <a:pt x="928316" y="1111454"/>
                    </a:cubicBezTo>
                    <a:cubicBezTo>
                      <a:pt x="925510" y="1104437"/>
                      <a:pt x="922001" y="1100227"/>
                      <a:pt x="917791" y="1098823"/>
                    </a:cubicBezTo>
                    <a:cubicBezTo>
                      <a:pt x="916388" y="1098823"/>
                      <a:pt x="911476" y="1100929"/>
                      <a:pt x="903056" y="1105139"/>
                    </a:cubicBezTo>
                    <a:cubicBezTo>
                      <a:pt x="896039" y="1106542"/>
                      <a:pt x="888672" y="1108647"/>
                      <a:pt x="880953" y="1111454"/>
                    </a:cubicBezTo>
                    <a:cubicBezTo>
                      <a:pt x="873235" y="1114260"/>
                      <a:pt x="865867" y="1116365"/>
                      <a:pt x="858851" y="1117769"/>
                    </a:cubicBezTo>
                    <a:cubicBezTo>
                      <a:pt x="856044" y="1117769"/>
                      <a:pt x="852535" y="1119874"/>
                      <a:pt x="848325" y="1124084"/>
                    </a:cubicBezTo>
                    <a:lnTo>
                      <a:pt x="844115" y="1126189"/>
                    </a:lnTo>
                    <a:cubicBezTo>
                      <a:pt x="839905" y="1126189"/>
                      <a:pt x="836046" y="1127592"/>
                      <a:pt x="832538" y="1130399"/>
                    </a:cubicBezTo>
                    <a:cubicBezTo>
                      <a:pt x="829029" y="1133206"/>
                      <a:pt x="825872" y="1134609"/>
                      <a:pt x="823065" y="1134609"/>
                    </a:cubicBezTo>
                    <a:cubicBezTo>
                      <a:pt x="817452" y="1136012"/>
                      <a:pt x="812540" y="1137766"/>
                      <a:pt x="808330" y="1139872"/>
                    </a:cubicBezTo>
                    <a:cubicBezTo>
                      <a:pt x="804120" y="1141977"/>
                      <a:pt x="799208" y="1143731"/>
                      <a:pt x="793595" y="1145134"/>
                    </a:cubicBezTo>
                    <a:lnTo>
                      <a:pt x="776755" y="1151449"/>
                    </a:lnTo>
                    <a:lnTo>
                      <a:pt x="745179" y="1164079"/>
                    </a:lnTo>
                    <a:cubicBezTo>
                      <a:pt x="740969" y="1165483"/>
                      <a:pt x="733251" y="1166184"/>
                      <a:pt x="722024" y="1166184"/>
                    </a:cubicBezTo>
                    <a:lnTo>
                      <a:pt x="717814" y="1166184"/>
                    </a:lnTo>
                    <a:cubicBezTo>
                      <a:pt x="709394" y="1170394"/>
                      <a:pt x="698167" y="1172499"/>
                      <a:pt x="684133" y="1172499"/>
                    </a:cubicBezTo>
                    <a:cubicBezTo>
                      <a:pt x="685537" y="1171096"/>
                      <a:pt x="687291" y="1170394"/>
                      <a:pt x="689396" y="1170394"/>
                    </a:cubicBezTo>
                    <a:cubicBezTo>
                      <a:pt x="691501" y="1170394"/>
                      <a:pt x="693255" y="1169693"/>
                      <a:pt x="694659" y="1168289"/>
                    </a:cubicBezTo>
                    <a:cubicBezTo>
                      <a:pt x="694659" y="1165483"/>
                      <a:pt x="695360" y="1163378"/>
                      <a:pt x="696764" y="1161974"/>
                    </a:cubicBezTo>
                    <a:lnTo>
                      <a:pt x="690449" y="1161974"/>
                    </a:lnTo>
                    <a:cubicBezTo>
                      <a:pt x="676415" y="1167588"/>
                      <a:pt x="667293" y="1170394"/>
                      <a:pt x="663083" y="1170394"/>
                    </a:cubicBezTo>
                    <a:lnTo>
                      <a:pt x="658873" y="1170394"/>
                    </a:lnTo>
                    <a:cubicBezTo>
                      <a:pt x="658873" y="1170394"/>
                      <a:pt x="658522" y="1170044"/>
                      <a:pt x="657821" y="1169342"/>
                    </a:cubicBezTo>
                    <a:cubicBezTo>
                      <a:pt x="657119" y="1168640"/>
                      <a:pt x="656768" y="1168289"/>
                      <a:pt x="656768" y="1168289"/>
                    </a:cubicBezTo>
                    <a:lnTo>
                      <a:pt x="677818" y="1161974"/>
                    </a:lnTo>
                    <a:cubicBezTo>
                      <a:pt x="676415" y="1161974"/>
                      <a:pt x="675713" y="1161273"/>
                      <a:pt x="675713" y="1159869"/>
                    </a:cubicBezTo>
                    <a:cubicBezTo>
                      <a:pt x="675713" y="1158466"/>
                      <a:pt x="675012" y="1157764"/>
                      <a:pt x="673608" y="1157764"/>
                    </a:cubicBezTo>
                    <a:cubicBezTo>
                      <a:pt x="667995" y="1161974"/>
                      <a:pt x="661680" y="1162325"/>
                      <a:pt x="654663" y="1158817"/>
                    </a:cubicBezTo>
                    <a:cubicBezTo>
                      <a:pt x="647646" y="1155308"/>
                      <a:pt x="642735" y="1152852"/>
                      <a:pt x="639928" y="1151449"/>
                    </a:cubicBezTo>
                    <a:lnTo>
                      <a:pt x="646243" y="1151449"/>
                    </a:lnTo>
                    <a:cubicBezTo>
                      <a:pt x="650453" y="1152852"/>
                      <a:pt x="656768" y="1153554"/>
                      <a:pt x="665188" y="1153554"/>
                    </a:cubicBezTo>
                    <a:cubicBezTo>
                      <a:pt x="680625" y="1153554"/>
                      <a:pt x="696764" y="1148642"/>
                      <a:pt x="713604" y="1138819"/>
                    </a:cubicBezTo>
                    <a:cubicBezTo>
                      <a:pt x="740267" y="1119172"/>
                      <a:pt x="761318" y="1100929"/>
                      <a:pt x="776755" y="1084088"/>
                    </a:cubicBezTo>
                    <a:cubicBezTo>
                      <a:pt x="776755" y="1084088"/>
                      <a:pt x="802717" y="1058126"/>
                      <a:pt x="854640" y="1006202"/>
                    </a:cubicBezTo>
                    <a:cubicBezTo>
                      <a:pt x="857447" y="1003396"/>
                      <a:pt x="858851" y="999186"/>
                      <a:pt x="858851" y="993572"/>
                    </a:cubicBezTo>
                    <a:lnTo>
                      <a:pt x="827275" y="932527"/>
                    </a:lnTo>
                    <a:cubicBezTo>
                      <a:pt x="820258" y="921300"/>
                      <a:pt x="814645" y="910775"/>
                      <a:pt x="810435" y="900951"/>
                    </a:cubicBezTo>
                    <a:cubicBezTo>
                      <a:pt x="806225" y="891128"/>
                      <a:pt x="802717" y="882708"/>
                      <a:pt x="799910" y="875691"/>
                    </a:cubicBezTo>
                    <a:cubicBezTo>
                      <a:pt x="797103" y="868674"/>
                      <a:pt x="789385" y="850431"/>
                      <a:pt x="776755" y="820960"/>
                    </a:cubicBezTo>
                    <a:lnTo>
                      <a:pt x="734654" y="709394"/>
                    </a:lnTo>
                    <a:lnTo>
                      <a:pt x="711499" y="642033"/>
                    </a:lnTo>
                    <a:cubicBezTo>
                      <a:pt x="710095" y="639226"/>
                      <a:pt x="708341" y="637121"/>
                      <a:pt x="706236" y="635718"/>
                    </a:cubicBezTo>
                    <a:cubicBezTo>
                      <a:pt x="704131" y="634315"/>
                      <a:pt x="701675" y="635016"/>
                      <a:pt x="698869" y="637823"/>
                    </a:cubicBezTo>
                    <a:lnTo>
                      <a:pt x="654663" y="665188"/>
                    </a:lnTo>
                    <a:cubicBezTo>
                      <a:pt x="647646" y="669399"/>
                      <a:pt x="639226" y="674310"/>
                      <a:pt x="629403" y="679924"/>
                    </a:cubicBezTo>
                    <a:cubicBezTo>
                      <a:pt x="619579" y="685537"/>
                      <a:pt x="608353" y="691852"/>
                      <a:pt x="595722" y="698869"/>
                    </a:cubicBezTo>
                    <a:cubicBezTo>
                      <a:pt x="594319" y="700272"/>
                      <a:pt x="588004" y="703781"/>
                      <a:pt x="576777" y="709394"/>
                    </a:cubicBezTo>
                    <a:cubicBezTo>
                      <a:pt x="575374" y="710797"/>
                      <a:pt x="574672" y="712902"/>
                      <a:pt x="574672" y="715709"/>
                    </a:cubicBezTo>
                    <a:cubicBezTo>
                      <a:pt x="574672" y="740969"/>
                      <a:pt x="575374" y="759213"/>
                      <a:pt x="576777" y="770440"/>
                    </a:cubicBezTo>
                    <a:cubicBezTo>
                      <a:pt x="576777" y="770440"/>
                      <a:pt x="577128" y="771141"/>
                      <a:pt x="577830" y="772545"/>
                    </a:cubicBezTo>
                    <a:cubicBezTo>
                      <a:pt x="578531" y="773948"/>
                      <a:pt x="579584" y="774650"/>
                      <a:pt x="580987" y="774650"/>
                    </a:cubicBezTo>
                    <a:cubicBezTo>
                      <a:pt x="595021" y="763423"/>
                      <a:pt x="609054" y="753599"/>
                      <a:pt x="623088" y="745179"/>
                    </a:cubicBezTo>
                    <a:lnTo>
                      <a:pt x="608353" y="762019"/>
                    </a:lnTo>
                    <a:cubicBezTo>
                      <a:pt x="608353" y="763423"/>
                      <a:pt x="606248" y="765528"/>
                      <a:pt x="602038" y="768335"/>
                    </a:cubicBezTo>
                    <a:cubicBezTo>
                      <a:pt x="606248" y="768335"/>
                      <a:pt x="609756" y="769738"/>
                      <a:pt x="612563" y="772545"/>
                    </a:cubicBezTo>
                    <a:lnTo>
                      <a:pt x="614668" y="772545"/>
                    </a:lnTo>
                    <a:lnTo>
                      <a:pt x="612563" y="791490"/>
                    </a:lnTo>
                    <a:lnTo>
                      <a:pt x="612563" y="799910"/>
                    </a:lnTo>
                    <a:lnTo>
                      <a:pt x="612563" y="804120"/>
                    </a:lnTo>
                    <a:cubicBezTo>
                      <a:pt x="609756" y="809733"/>
                      <a:pt x="606949" y="815347"/>
                      <a:pt x="604143" y="820960"/>
                    </a:cubicBezTo>
                    <a:cubicBezTo>
                      <a:pt x="601336" y="826574"/>
                      <a:pt x="598529" y="832187"/>
                      <a:pt x="595722" y="837800"/>
                    </a:cubicBezTo>
                    <a:lnTo>
                      <a:pt x="587302" y="846221"/>
                    </a:lnTo>
                    <a:cubicBezTo>
                      <a:pt x="585899" y="850431"/>
                      <a:pt x="585197" y="856746"/>
                      <a:pt x="585197" y="865166"/>
                    </a:cubicBezTo>
                    <a:lnTo>
                      <a:pt x="585197" y="922001"/>
                    </a:lnTo>
                    <a:cubicBezTo>
                      <a:pt x="585197" y="934632"/>
                      <a:pt x="585548" y="950419"/>
                      <a:pt x="586250" y="969365"/>
                    </a:cubicBezTo>
                    <a:cubicBezTo>
                      <a:pt x="586952" y="988310"/>
                      <a:pt x="586601" y="1010412"/>
                      <a:pt x="585197" y="1035673"/>
                    </a:cubicBezTo>
                    <a:cubicBezTo>
                      <a:pt x="585197" y="1053916"/>
                      <a:pt x="582391" y="1082685"/>
                      <a:pt x="576777" y="1121979"/>
                    </a:cubicBezTo>
                    <a:lnTo>
                      <a:pt x="572567" y="1176709"/>
                    </a:lnTo>
                    <a:lnTo>
                      <a:pt x="559937" y="1229335"/>
                    </a:lnTo>
                    <a:cubicBezTo>
                      <a:pt x="558534" y="1239158"/>
                      <a:pt x="555376" y="1250034"/>
                      <a:pt x="550464" y="1261963"/>
                    </a:cubicBezTo>
                    <a:cubicBezTo>
                      <a:pt x="545553" y="1273891"/>
                      <a:pt x="542395" y="1282662"/>
                      <a:pt x="540992" y="1288276"/>
                    </a:cubicBezTo>
                    <a:lnTo>
                      <a:pt x="534677" y="1298801"/>
                    </a:lnTo>
                    <a:cubicBezTo>
                      <a:pt x="531870" y="1295994"/>
                      <a:pt x="530467" y="1293889"/>
                      <a:pt x="530467" y="1292486"/>
                    </a:cubicBezTo>
                    <a:cubicBezTo>
                      <a:pt x="527660" y="1295292"/>
                      <a:pt x="525204" y="1297047"/>
                      <a:pt x="523099" y="1297748"/>
                    </a:cubicBezTo>
                    <a:cubicBezTo>
                      <a:pt x="520994" y="1298450"/>
                      <a:pt x="519240" y="1299502"/>
                      <a:pt x="517836" y="1300906"/>
                    </a:cubicBezTo>
                    <a:cubicBezTo>
                      <a:pt x="516433" y="1300906"/>
                      <a:pt x="515030" y="1301257"/>
                      <a:pt x="513626" y="1301958"/>
                    </a:cubicBezTo>
                    <a:cubicBezTo>
                      <a:pt x="512223" y="1302660"/>
                      <a:pt x="510820" y="1302309"/>
                      <a:pt x="509416" y="1300906"/>
                    </a:cubicBezTo>
                    <a:cubicBezTo>
                      <a:pt x="506610" y="1299502"/>
                      <a:pt x="502751" y="1299152"/>
                      <a:pt x="497839" y="1299853"/>
                    </a:cubicBezTo>
                    <a:cubicBezTo>
                      <a:pt x="492927" y="1300555"/>
                      <a:pt x="489068" y="1300906"/>
                      <a:pt x="486261" y="1300906"/>
                    </a:cubicBezTo>
                    <a:cubicBezTo>
                      <a:pt x="483454" y="1300906"/>
                      <a:pt x="481349" y="1300204"/>
                      <a:pt x="479946" y="1298801"/>
                    </a:cubicBezTo>
                    <a:cubicBezTo>
                      <a:pt x="472929" y="1295994"/>
                      <a:pt x="469421" y="1296696"/>
                      <a:pt x="469421" y="1300906"/>
                    </a:cubicBezTo>
                    <a:cubicBezTo>
                      <a:pt x="465211" y="1310729"/>
                      <a:pt x="458896" y="1313536"/>
                      <a:pt x="450476" y="1309326"/>
                    </a:cubicBezTo>
                    <a:lnTo>
                      <a:pt x="414690" y="1284066"/>
                    </a:lnTo>
                    <a:cubicBezTo>
                      <a:pt x="395043" y="1268629"/>
                      <a:pt x="374695" y="1246877"/>
                      <a:pt x="353645" y="1218810"/>
                    </a:cubicBezTo>
                    <a:cubicBezTo>
                      <a:pt x="336804" y="1199163"/>
                      <a:pt x="322771" y="1180218"/>
                      <a:pt x="311544" y="1161974"/>
                    </a:cubicBezTo>
                    <a:cubicBezTo>
                      <a:pt x="308737" y="1159168"/>
                      <a:pt x="306281" y="1157764"/>
                      <a:pt x="304176" y="1157764"/>
                    </a:cubicBezTo>
                    <a:cubicBezTo>
                      <a:pt x="302071" y="1157764"/>
                      <a:pt x="299616" y="1159168"/>
                      <a:pt x="296809" y="1161974"/>
                    </a:cubicBezTo>
                    <a:lnTo>
                      <a:pt x="273654" y="1174604"/>
                    </a:lnTo>
                    <a:cubicBezTo>
                      <a:pt x="266637" y="1180218"/>
                      <a:pt x="257515" y="1180218"/>
                      <a:pt x="246288" y="1174604"/>
                    </a:cubicBezTo>
                    <a:cubicBezTo>
                      <a:pt x="243482" y="1173201"/>
                      <a:pt x="238219" y="1170745"/>
                      <a:pt x="230501" y="1167237"/>
                    </a:cubicBezTo>
                    <a:cubicBezTo>
                      <a:pt x="222782" y="1163728"/>
                      <a:pt x="216818" y="1159168"/>
                      <a:pt x="212608" y="1153554"/>
                    </a:cubicBezTo>
                    <a:cubicBezTo>
                      <a:pt x="212608" y="1152151"/>
                      <a:pt x="212257" y="1151098"/>
                      <a:pt x="211555" y="1150397"/>
                    </a:cubicBezTo>
                    <a:cubicBezTo>
                      <a:pt x="210854" y="1149695"/>
                      <a:pt x="209801" y="1149344"/>
                      <a:pt x="208398" y="1149344"/>
                    </a:cubicBezTo>
                    <a:cubicBezTo>
                      <a:pt x="192961" y="1142327"/>
                      <a:pt x="181033" y="1133907"/>
                      <a:pt x="172612" y="1124084"/>
                    </a:cubicBezTo>
                    <a:cubicBezTo>
                      <a:pt x="169806" y="1121277"/>
                      <a:pt x="166297" y="1118470"/>
                      <a:pt x="162087" y="1115664"/>
                    </a:cubicBezTo>
                    <a:cubicBezTo>
                      <a:pt x="157877" y="1112857"/>
                      <a:pt x="153667" y="1108647"/>
                      <a:pt x="149457" y="1103034"/>
                    </a:cubicBezTo>
                    <a:cubicBezTo>
                      <a:pt x="143844" y="1097420"/>
                      <a:pt x="141037" y="1091105"/>
                      <a:pt x="141037" y="1084088"/>
                    </a:cubicBezTo>
                    <a:cubicBezTo>
                      <a:pt x="141037" y="1078475"/>
                      <a:pt x="143142" y="1072862"/>
                      <a:pt x="147352" y="1067248"/>
                    </a:cubicBezTo>
                    <a:cubicBezTo>
                      <a:pt x="150159" y="1060231"/>
                      <a:pt x="155772" y="1054618"/>
                      <a:pt x="164192" y="1050408"/>
                    </a:cubicBezTo>
                    <a:cubicBezTo>
                      <a:pt x="175419" y="1047601"/>
                      <a:pt x="181033" y="1038479"/>
                      <a:pt x="181033" y="1023043"/>
                    </a:cubicBezTo>
                    <a:cubicBezTo>
                      <a:pt x="182436" y="1009009"/>
                      <a:pt x="182787" y="997081"/>
                      <a:pt x="182085" y="987257"/>
                    </a:cubicBezTo>
                    <a:cubicBezTo>
                      <a:pt x="181383" y="977434"/>
                      <a:pt x="181033" y="968312"/>
                      <a:pt x="181033" y="959892"/>
                    </a:cubicBezTo>
                    <a:cubicBezTo>
                      <a:pt x="190856" y="965505"/>
                      <a:pt x="197873" y="972873"/>
                      <a:pt x="202083" y="981995"/>
                    </a:cubicBezTo>
                    <a:cubicBezTo>
                      <a:pt x="206293" y="991116"/>
                      <a:pt x="209100" y="997081"/>
                      <a:pt x="210503" y="999887"/>
                    </a:cubicBezTo>
                    <a:cubicBezTo>
                      <a:pt x="211906" y="1004097"/>
                      <a:pt x="213310" y="1008658"/>
                      <a:pt x="214713" y="1013570"/>
                    </a:cubicBezTo>
                    <a:cubicBezTo>
                      <a:pt x="216116" y="1018482"/>
                      <a:pt x="217520" y="1023043"/>
                      <a:pt x="218923" y="1027253"/>
                    </a:cubicBezTo>
                    <a:cubicBezTo>
                      <a:pt x="218923" y="1032866"/>
                      <a:pt x="221730" y="1034269"/>
                      <a:pt x="227343" y="1031463"/>
                    </a:cubicBezTo>
                    <a:cubicBezTo>
                      <a:pt x="228746" y="1031463"/>
                      <a:pt x="229448" y="1030761"/>
                      <a:pt x="229448" y="1029358"/>
                    </a:cubicBezTo>
                    <a:cubicBezTo>
                      <a:pt x="237868" y="1025148"/>
                      <a:pt x="242078" y="1021639"/>
                      <a:pt x="242078" y="1018833"/>
                    </a:cubicBezTo>
                    <a:cubicBezTo>
                      <a:pt x="242078" y="1014623"/>
                      <a:pt x="239272" y="1009711"/>
                      <a:pt x="233658" y="1004097"/>
                    </a:cubicBezTo>
                    <a:cubicBezTo>
                      <a:pt x="226641" y="999887"/>
                      <a:pt x="224536" y="996379"/>
                      <a:pt x="227343" y="993572"/>
                    </a:cubicBezTo>
                    <a:lnTo>
                      <a:pt x="246288" y="1010412"/>
                    </a:lnTo>
                    <a:cubicBezTo>
                      <a:pt x="250498" y="1013219"/>
                      <a:pt x="254007" y="1013219"/>
                      <a:pt x="256813" y="1010412"/>
                    </a:cubicBezTo>
                    <a:cubicBezTo>
                      <a:pt x="263830" y="1004799"/>
                      <a:pt x="270496" y="998835"/>
                      <a:pt x="276811" y="992520"/>
                    </a:cubicBezTo>
                    <a:cubicBezTo>
                      <a:pt x="283126" y="986205"/>
                      <a:pt x="291195" y="980240"/>
                      <a:pt x="301019" y="974627"/>
                    </a:cubicBezTo>
                    <a:cubicBezTo>
                      <a:pt x="310842" y="966207"/>
                      <a:pt x="325578" y="954980"/>
                      <a:pt x="345224" y="940947"/>
                    </a:cubicBezTo>
                    <a:lnTo>
                      <a:pt x="387325" y="907266"/>
                    </a:lnTo>
                    <a:lnTo>
                      <a:pt x="425215" y="879901"/>
                    </a:lnTo>
                    <a:lnTo>
                      <a:pt x="458896" y="858851"/>
                    </a:lnTo>
                    <a:lnTo>
                      <a:pt x="461001" y="852536"/>
                    </a:lnTo>
                    <a:lnTo>
                      <a:pt x="461001" y="802015"/>
                    </a:lnTo>
                    <a:lnTo>
                      <a:pt x="454686" y="783070"/>
                    </a:lnTo>
                    <a:lnTo>
                      <a:pt x="437846" y="789385"/>
                    </a:lnTo>
                    <a:lnTo>
                      <a:pt x="338909" y="846221"/>
                    </a:lnTo>
                    <a:lnTo>
                      <a:pt x="303124" y="869376"/>
                    </a:lnTo>
                    <a:cubicBezTo>
                      <a:pt x="283477" y="880603"/>
                      <a:pt x="265935" y="891829"/>
                      <a:pt x="250498" y="903056"/>
                    </a:cubicBezTo>
                    <a:lnTo>
                      <a:pt x="212608" y="930422"/>
                    </a:lnTo>
                    <a:cubicBezTo>
                      <a:pt x="205591" y="936035"/>
                      <a:pt x="195066" y="943052"/>
                      <a:pt x="181033" y="951472"/>
                    </a:cubicBezTo>
                    <a:cubicBezTo>
                      <a:pt x="179629" y="952875"/>
                      <a:pt x="176823" y="955331"/>
                      <a:pt x="172612" y="958839"/>
                    </a:cubicBezTo>
                    <a:cubicBezTo>
                      <a:pt x="168402" y="962348"/>
                      <a:pt x="164192" y="964102"/>
                      <a:pt x="159982" y="964102"/>
                    </a:cubicBezTo>
                    <a:lnTo>
                      <a:pt x="141037" y="964102"/>
                    </a:lnTo>
                    <a:lnTo>
                      <a:pt x="84201" y="959892"/>
                    </a:lnTo>
                    <a:cubicBezTo>
                      <a:pt x="67361" y="957085"/>
                      <a:pt x="57538" y="950770"/>
                      <a:pt x="54731" y="940947"/>
                    </a:cubicBezTo>
                    <a:cubicBezTo>
                      <a:pt x="54731" y="939543"/>
                      <a:pt x="52626" y="938842"/>
                      <a:pt x="48416" y="938842"/>
                    </a:cubicBezTo>
                    <a:cubicBezTo>
                      <a:pt x="39996" y="938842"/>
                      <a:pt x="32628" y="937438"/>
                      <a:pt x="26313" y="934632"/>
                    </a:cubicBezTo>
                    <a:cubicBezTo>
                      <a:pt x="19998" y="931825"/>
                      <a:pt x="15437" y="929720"/>
                      <a:pt x="12631" y="928316"/>
                    </a:cubicBezTo>
                    <a:cubicBezTo>
                      <a:pt x="4210" y="925510"/>
                      <a:pt x="0" y="919195"/>
                      <a:pt x="0" y="909371"/>
                    </a:cubicBezTo>
                    <a:cubicBezTo>
                      <a:pt x="0" y="905161"/>
                      <a:pt x="1404" y="901653"/>
                      <a:pt x="4210" y="898846"/>
                    </a:cubicBezTo>
                    <a:cubicBezTo>
                      <a:pt x="14034" y="891829"/>
                      <a:pt x="21752" y="884111"/>
                      <a:pt x="27366" y="875691"/>
                    </a:cubicBezTo>
                    <a:cubicBezTo>
                      <a:pt x="32979" y="872884"/>
                      <a:pt x="36488" y="868323"/>
                      <a:pt x="37891" y="862008"/>
                    </a:cubicBezTo>
                    <a:cubicBezTo>
                      <a:pt x="39294" y="855693"/>
                      <a:pt x="39996" y="851834"/>
                      <a:pt x="39996" y="850431"/>
                    </a:cubicBezTo>
                    <a:cubicBezTo>
                      <a:pt x="41399" y="846221"/>
                      <a:pt x="42101" y="839204"/>
                      <a:pt x="42101" y="829380"/>
                    </a:cubicBezTo>
                    <a:lnTo>
                      <a:pt x="46311" y="829380"/>
                    </a:lnTo>
                    <a:lnTo>
                      <a:pt x="46311" y="860956"/>
                    </a:lnTo>
                    <a:cubicBezTo>
                      <a:pt x="46311" y="866569"/>
                      <a:pt x="48416" y="871130"/>
                      <a:pt x="52626" y="874638"/>
                    </a:cubicBezTo>
                    <a:cubicBezTo>
                      <a:pt x="56836" y="878147"/>
                      <a:pt x="62449" y="879901"/>
                      <a:pt x="69466" y="879901"/>
                    </a:cubicBezTo>
                    <a:cubicBezTo>
                      <a:pt x="79290" y="878498"/>
                      <a:pt x="92622" y="872183"/>
                      <a:pt x="109462" y="860956"/>
                    </a:cubicBezTo>
                    <a:cubicBezTo>
                      <a:pt x="150159" y="831485"/>
                      <a:pt x="186646" y="806927"/>
                      <a:pt x="218923" y="787280"/>
                    </a:cubicBezTo>
                    <a:cubicBezTo>
                      <a:pt x="231553" y="778860"/>
                      <a:pt x="242780" y="771141"/>
                      <a:pt x="252603" y="764125"/>
                    </a:cubicBezTo>
                    <a:cubicBezTo>
                      <a:pt x="262427" y="757108"/>
                      <a:pt x="271549" y="750793"/>
                      <a:pt x="279969" y="745179"/>
                    </a:cubicBezTo>
                    <a:cubicBezTo>
                      <a:pt x="289792" y="739566"/>
                      <a:pt x="301019" y="732549"/>
                      <a:pt x="313649" y="724129"/>
                    </a:cubicBezTo>
                    <a:cubicBezTo>
                      <a:pt x="326279" y="715709"/>
                      <a:pt x="340313" y="707289"/>
                      <a:pt x="355750" y="698869"/>
                    </a:cubicBezTo>
                    <a:cubicBezTo>
                      <a:pt x="392237" y="676415"/>
                      <a:pt x="419602" y="660277"/>
                      <a:pt x="437846" y="650453"/>
                    </a:cubicBezTo>
                    <a:cubicBezTo>
                      <a:pt x="443459" y="644840"/>
                      <a:pt x="445564" y="640630"/>
                      <a:pt x="444161" y="637823"/>
                    </a:cubicBezTo>
                    <a:cubicBezTo>
                      <a:pt x="442757" y="633613"/>
                      <a:pt x="442056" y="625895"/>
                      <a:pt x="442056" y="614668"/>
                    </a:cubicBezTo>
                    <a:cubicBezTo>
                      <a:pt x="440652" y="609054"/>
                      <a:pt x="437144" y="602038"/>
                      <a:pt x="431531" y="593618"/>
                    </a:cubicBezTo>
                    <a:cubicBezTo>
                      <a:pt x="431531" y="590811"/>
                      <a:pt x="428022" y="583092"/>
                      <a:pt x="421005" y="570462"/>
                    </a:cubicBezTo>
                    <a:lnTo>
                      <a:pt x="414690" y="553622"/>
                    </a:lnTo>
                    <a:cubicBezTo>
                      <a:pt x="413287" y="540992"/>
                      <a:pt x="405569" y="529063"/>
                      <a:pt x="391535" y="517836"/>
                    </a:cubicBezTo>
                    <a:lnTo>
                      <a:pt x="383115" y="515731"/>
                    </a:lnTo>
                    <a:cubicBezTo>
                      <a:pt x="378905" y="517135"/>
                      <a:pt x="372941" y="519240"/>
                      <a:pt x="365222" y="522047"/>
                    </a:cubicBezTo>
                    <a:cubicBezTo>
                      <a:pt x="357504" y="524853"/>
                      <a:pt x="348733" y="529063"/>
                      <a:pt x="338909" y="534677"/>
                    </a:cubicBezTo>
                    <a:cubicBezTo>
                      <a:pt x="334699" y="536080"/>
                      <a:pt x="319964" y="543799"/>
                      <a:pt x="294704" y="557832"/>
                    </a:cubicBezTo>
                    <a:cubicBezTo>
                      <a:pt x="293300" y="559235"/>
                      <a:pt x="291546" y="559937"/>
                      <a:pt x="289441" y="559937"/>
                    </a:cubicBezTo>
                    <a:cubicBezTo>
                      <a:pt x="287336" y="559937"/>
                      <a:pt x="285582" y="560639"/>
                      <a:pt x="284179" y="562042"/>
                    </a:cubicBezTo>
                    <a:cubicBezTo>
                      <a:pt x="278565" y="563445"/>
                      <a:pt x="273654" y="566252"/>
                      <a:pt x="269444" y="570462"/>
                    </a:cubicBezTo>
                    <a:lnTo>
                      <a:pt x="223133" y="602038"/>
                    </a:lnTo>
                    <a:cubicBezTo>
                      <a:pt x="272250" y="555727"/>
                      <a:pt x="303826" y="524152"/>
                      <a:pt x="317859" y="507311"/>
                    </a:cubicBezTo>
                    <a:cubicBezTo>
                      <a:pt x="312246" y="500295"/>
                      <a:pt x="308036" y="495383"/>
                      <a:pt x="305229" y="492576"/>
                    </a:cubicBezTo>
                    <a:cubicBezTo>
                      <a:pt x="299616" y="499593"/>
                      <a:pt x="290494" y="498891"/>
                      <a:pt x="277864" y="490471"/>
                    </a:cubicBezTo>
                    <a:cubicBezTo>
                      <a:pt x="276460" y="489068"/>
                      <a:pt x="272250" y="483454"/>
                      <a:pt x="265234" y="473631"/>
                    </a:cubicBezTo>
                    <a:cubicBezTo>
                      <a:pt x="259620" y="465211"/>
                      <a:pt x="253305" y="461001"/>
                      <a:pt x="246288" y="461001"/>
                    </a:cubicBezTo>
                    <a:lnTo>
                      <a:pt x="229448" y="456791"/>
                    </a:lnTo>
                    <a:cubicBezTo>
                      <a:pt x="221028" y="452581"/>
                      <a:pt x="216818" y="443459"/>
                      <a:pt x="216818" y="429425"/>
                    </a:cubicBezTo>
                    <a:cubicBezTo>
                      <a:pt x="216818" y="425215"/>
                      <a:pt x="217520" y="421707"/>
                      <a:pt x="218923" y="418900"/>
                    </a:cubicBezTo>
                    <a:lnTo>
                      <a:pt x="227343" y="423110"/>
                    </a:lnTo>
                    <a:cubicBezTo>
                      <a:pt x="238570" y="425917"/>
                      <a:pt x="245587" y="427320"/>
                      <a:pt x="248393" y="427320"/>
                    </a:cubicBezTo>
                    <a:lnTo>
                      <a:pt x="250498" y="427320"/>
                    </a:lnTo>
                    <a:cubicBezTo>
                      <a:pt x="257515" y="430127"/>
                      <a:pt x="263830" y="431180"/>
                      <a:pt x="269444" y="430478"/>
                    </a:cubicBezTo>
                    <a:cubicBezTo>
                      <a:pt x="275057" y="429776"/>
                      <a:pt x="280670" y="427320"/>
                      <a:pt x="286284" y="423110"/>
                    </a:cubicBezTo>
                    <a:cubicBezTo>
                      <a:pt x="291897" y="418900"/>
                      <a:pt x="296107" y="416094"/>
                      <a:pt x="298914" y="414690"/>
                    </a:cubicBezTo>
                    <a:cubicBezTo>
                      <a:pt x="307334" y="410480"/>
                      <a:pt x="330489" y="394342"/>
                      <a:pt x="368380" y="366275"/>
                    </a:cubicBezTo>
                    <a:lnTo>
                      <a:pt x="402060" y="345224"/>
                    </a:lnTo>
                    <a:cubicBezTo>
                      <a:pt x="418900" y="332594"/>
                      <a:pt x="427320" y="326279"/>
                      <a:pt x="427320" y="326279"/>
                    </a:cubicBezTo>
                    <a:cubicBezTo>
                      <a:pt x="446967" y="312246"/>
                      <a:pt x="465211" y="301019"/>
                      <a:pt x="482051" y="292599"/>
                    </a:cubicBezTo>
                    <a:cubicBezTo>
                      <a:pt x="486261" y="291196"/>
                      <a:pt x="491173" y="289792"/>
                      <a:pt x="496786" y="288389"/>
                    </a:cubicBezTo>
                    <a:cubicBezTo>
                      <a:pt x="502400" y="286985"/>
                      <a:pt x="508013" y="285582"/>
                      <a:pt x="513626" y="284179"/>
                    </a:cubicBezTo>
                    <a:lnTo>
                      <a:pt x="513626" y="279969"/>
                    </a:lnTo>
                    <a:lnTo>
                      <a:pt x="515731" y="279969"/>
                    </a:lnTo>
                    <a:cubicBezTo>
                      <a:pt x="518538" y="279969"/>
                      <a:pt x="522397" y="280320"/>
                      <a:pt x="527309" y="281021"/>
                    </a:cubicBezTo>
                    <a:cubicBezTo>
                      <a:pt x="532221" y="281723"/>
                      <a:pt x="535378" y="284179"/>
                      <a:pt x="536782" y="288389"/>
                    </a:cubicBezTo>
                    <a:lnTo>
                      <a:pt x="540992" y="290494"/>
                    </a:lnTo>
                    <a:cubicBezTo>
                      <a:pt x="545202" y="293301"/>
                      <a:pt x="550464" y="296107"/>
                      <a:pt x="556779" y="298914"/>
                    </a:cubicBezTo>
                    <a:cubicBezTo>
                      <a:pt x="563095" y="301721"/>
                      <a:pt x="568357" y="304527"/>
                      <a:pt x="572567" y="307334"/>
                    </a:cubicBezTo>
                    <a:cubicBezTo>
                      <a:pt x="583794" y="314351"/>
                      <a:pt x="589407" y="324876"/>
                      <a:pt x="589407" y="338909"/>
                    </a:cubicBezTo>
                    <a:cubicBezTo>
                      <a:pt x="589407" y="344523"/>
                      <a:pt x="588706" y="349785"/>
                      <a:pt x="587302" y="354697"/>
                    </a:cubicBezTo>
                    <a:cubicBezTo>
                      <a:pt x="585899" y="359609"/>
                      <a:pt x="585197" y="364871"/>
                      <a:pt x="585197" y="370485"/>
                    </a:cubicBezTo>
                    <a:cubicBezTo>
                      <a:pt x="585197" y="377502"/>
                      <a:pt x="580286" y="382413"/>
                      <a:pt x="570462" y="385220"/>
                    </a:cubicBezTo>
                    <a:cubicBezTo>
                      <a:pt x="570462" y="385220"/>
                      <a:pt x="564849" y="390833"/>
                      <a:pt x="553622" y="402060"/>
                    </a:cubicBezTo>
                    <a:cubicBezTo>
                      <a:pt x="546605" y="407674"/>
                      <a:pt x="536080" y="414690"/>
                      <a:pt x="522047" y="423110"/>
                    </a:cubicBezTo>
                    <a:cubicBezTo>
                      <a:pt x="510820" y="431531"/>
                      <a:pt x="494681" y="443108"/>
                      <a:pt x="473631" y="457843"/>
                    </a:cubicBezTo>
                    <a:cubicBezTo>
                      <a:pt x="452581" y="472578"/>
                      <a:pt x="433636" y="485559"/>
                      <a:pt x="416795" y="496786"/>
                    </a:cubicBezTo>
                    <a:cubicBezTo>
                      <a:pt x="411182" y="500996"/>
                      <a:pt x="408726" y="504505"/>
                      <a:pt x="409428" y="507311"/>
                    </a:cubicBezTo>
                    <a:cubicBezTo>
                      <a:pt x="410129" y="510118"/>
                      <a:pt x="413287" y="512925"/>
                      <a:pt x="418900" y="515731"/>
                    </a:cubicBezTo>
                    <a:cubicBezTo>
                      <a:pt x="423110" y="519942"/>
                      <a:pt x="426619" y="522047"/>
                      <a:pt x="429426" y="522047"/>
                    </a:cubicBezTo>
                    <a:cubicBezTo>
                      <a:pt x="443459" y="536080"/>
                      <a:pt x="462404" y="551517"/>
                      <a:pt x="486261" y="568357"/>
                    </a:cubicBezTo>
                    <a:cubicBezTo>
                      <a:pt x="494681" y="575374"/>
                      <a:pt x="508715" y="584496"/>
                      <a:pt x="528362" y="595722"/>
                    </a:cubicBezTo>
                    <a:cubicBezTo>
                      <a:pt x="536782" y="591512"/>
                      <a:pt x="546254" y="586601"/>
                      <a:pt x="556779" y="580987"/>
                    </a:cubicBezTo>
                    <a:cubicBezTo>
                      <a:pt x="567305" y="575374"/>
                      <a:pt x="578882" y="569059"/>
                      <a:pt x="591512" y="562042"/>
                    </a:cubicBezTo>
                    <a:lnTo>
                      <a:pt x="623088" y="543097"/>
                    </a:lnTo>
                    <a:lnTo>
                      <a:pt x="669398" y="517836"/>
                    </a:lnTo>
                    <a:cubicBezTo>
                      <a:pt x="672205" y="517836"/>
                      <a:pt x="673608" y="515731"/>
                      <a:pt x="673608" y="511521"/>
                    </a:cubicBezTo>
                    <a:cubicBezTo>
                      <a:pt x="662382" y="475034"/>
                      <a:pt x="656066" y="454686"/>
                      <a:pt x="654663" y="450476"/>
                    </a:cubicBezTo>
                    <a:cubicBezTo>
                      <a:pt x="653260" y="446266"/>
                      <a:pt x="651856" y="441705"/>
                      <a:pt x="650453" y="436793"/>
                    </a:cubicBezTo>
                    <a:cubicBezTo>
                      <a:pt x="649050" y="431881"/>
                      <a:pt x="647646" y="427320"/>
                      <a:pt x="646243" y="423110"/>
                    </a:cubicBezTo>
                    <a:cubicBezTo>
                      <a:pt x="646243" y="417497"/>
                      <a:pt x="642735" y="413287"/>
                      <a:pt x="635718" y="410480"/>
                    </a:cubicBezTo>
                    <a:cubicBezTo>
                      <a:pt x="620281" y="406270"/>
                      <a:pt x="602739" y="400657"/>
                      <a:pt x="583092" y="393640"/>
                    </a:cubicBezTo>
                    <a:cubicBezTo>
                      <a:pt x="581689" y="392237"/>
                      <a:pt x="578882" y="391535"/>
                      <a:pt x="574672" y="391535"/>
                    </a:cubicBezTo>
                    <a:cubicBezTo>
                      <a:pt x="588706" y="388728"/>
                      <a:pt x="599231" y="387325"/>
                      <a:pt x="606248" y="387325"/>
                    </a:cubicBezTo>
                    <a:cubicBezTo>
                      <a:pt x="617474" y="387325"/>
                      <a:pt x="629403" y="389430"/>
                      <a:pt x="642033" y="393640"/>
                    </a:cubicBezTo>
                    <a:lnTo>
                      <a:pt x="637823" y="370485"/>
                    </a:lnTo>
                    <a:lnTo>
                      <a:pt x="633613" y="347329"/>
                    </a:lnTo>
                    <a:lnTo>
                      <a:pt x="627298" y="258918"/>
                    </a:lnTo>
                    <a:lnTo>
                      <a:pt x="623088" y="202083"/>
                    </a:lnTo>
                    <a:lnTo>
                      <a:pt x="623088" y="147352"/>
                    </a:lnTo>
                    <a:lnTo>
                      <a:pt x="616773" y="105252"/>
                    </a:lnTo>
                    <a:lnTo>
                      <a:pt x="616773" y="92622"/>
                    </a:lnTo>
                    <a:cubicBezTo>
                      <a:pt x="618176" y="85605"/>
                      <a:pt x="616071" y="77535"/>
                      <a:pt x="610458" y="68414"/>
                    </a:cubicBezTo>
                    <a:cubicBezTo>
                      <a:pt x="604844" y="59292"/>
                      <a:pt x="598529" y="54029"/>
                      <a:pt x="591512" y="52626"/>
                    </a:cubicBezTo>
                    <a:lnTo>
                      <a:pt x="568357" y="48416"/>
                    </a:lnTo>
                    <a:cubicBezTo>
                      <a:pt x="558534" y="48416"/>
                      <a:pt x="550815" y="47714"/>
                      <a:pt x="545202" y="46311"/>
                    </a:cubicBezTo>
                    <a:cubicBezTo>
                      <a:pt x="545202" y="46311"/>
                      <a:pt x="545553" y="45960"/>
                      <a:pt x="546254" y="45258"/>
                    </a:cubicBezTo>
                    <a:cubicBezTo>
                      <a:pt x="546956" y="44557"/>
                      <a:pt x="547307" y="44206"/>
                      <a:pt x="547307" y="44206"/>
                    </a:cubicBezTo>
                    <a:cubicBezTo>
                      <a:pt x="547307" y="41399"/>
                      <a:pt x="547658" y="38943"/>
                      <a:pt x="548359" y="36838"/>
                    </a:cubicBezTo>
                    <a:cubicBezTo>
                      <a:pt x="549061" y="34733"/>
                      <a:pt x="548710" y="32277"/>
                      <a:pt x="547307" y="29471"/>
                    </a:cubicBezTo>
                    <a:cubicBezTo>
                      <a:pt x="547307" y="18244"/>
                      <a:pt x="550815" y="11227"/>
                      <a:pt x="557832" y="8420"/>
                    </a:cubicBezTo>
                    <a:cubicBezTo>
                      <a:pt x="563445" y="2807"/>
                      <a:pt x="571164" y="0"/>
                      <a:pt x="580987" y="0"/>
                    </a:cubicBezTo>
                    <a:close/>
                    <a:moveTo>
                      <a:pt x="749389" y="437846"/>
                    </a:moveTo>
                    <a:cubicBezTo>
                      <a:pt x="750793" y="439249"/>
                      <a:pt x="753950" y="442406"/>
                      <a:pt x="758862" y="447318"/>
                    </a:cubicBezTo>
                    <a:cubicBezTo>
                      <a:pt x="763774" y="452230"/>
                      <a:pt x="766229" y="456791"/>
                      <a:pt x="766229" y="461001"/>
                    </a:cubicBezTo>
                    <a:cubicBezTo>
                      <a:pt x="766229" y="465211"/>
                      <a:pt x="764826" y="468719"/>
                      <a:pt x="762019" y="471526"/>
                    </a:cubicBezTo>
                    <a:cubicBezTo>
                      <a:pt x="764826" y="471526"/>
                      <a:pt x="770790" y="468719"/>
                      <a:pt x="779912" y="463106"/>
                    </a:cubicBezTo>
                    <a:cubicBezTo>
                      <a:pt x="789034" y="457492"/>
                      <a:pt x="794998" y="453282"/>
                      <a:pt x="797805" y="450476"/>
                    </a:cubicBezTo>
                    <a:cubicBezTo>
                      <a:pt x="792191" y="450476"/>
                      <a:pt x="776755" y="446266"/>
                      <a:pt x="751494" y="437846"/>
                    </a:cubicBezTo>
                    <a:lnTo>
                      <a:pt x="749389" y="437846"/>
                    </a:lnTo>
                    <a:close/>
                    <a:moveTo>
                      <a:pt x="461001" y="980942"/>
                    </a:moveTo>
                    <a:cubicBezTo>
                      <a:pt x="459598" y="982345"/>
                      <a:pt x="458194" y="983749"/>
                      <a:pt x="456791" y="985152"/>
                    </a:cubicBezTo>
                    <a:cubicBezTo>
                      <a:pt x="455388" y="986555"/>
                      <a:pt x="454686" y="988661"/>
                      <a:pt x="454686" y="991467"/>
                    </a:cubicBezTo>
                    <a:lnTo>
                      <a:pt x="450476" y="995677"/>
                    </a:lnTo>
                    <a:cubicBezTo>
                      <a:pt x="446266" y="1001291"/>
                      <a:pt x="443459" y="1006202"/>
                      <a:pt x="442056" y="1010412"/>
                    </a:cubicBezTo>
                    <a:cubicBezTo>
                      <a:pt x="440652" y="1014623"/>
                      <a:pt x="439249" y="1018131"/>
                      <a:pt x="437846" y="1020938"/>
                    </a:cubicBezTo>
                    <a:cubicBezTo>
                      <a:pt x="437846" y="1016727"/>
                      <a:pt x="437144" y="1014623"/>
                      <a:pt x="435741" y="1014623"/>
                    </a:cubicBezTo>
                    <a:cubicBezTo>
                      <a:pt x="432934" y="1014623"/>
                      <a:pt x="430829" y="1015324"/>
                      <a:pt x="429426" y="1016727"/>
                    </a:cubicBezTo>
                    <a:lnTo>
                      <a:pt x="431531" y="1027253"/>
                    </a:lnTo>
                    <a:cubicBezTo>
                      <a:pt x="423110" y="1035673"/>
                      <a:pt x="418900" y="1039883"/>
                      <a:pt x="418900" y="1039883"/>
                    </a:cubicBezTo>
                    <a:lnTo>
                      <a:pt x="404165" y="1056723"/>
                    </a:lnTo>
                    <a:cubicBezTo>
                      <a:pt x="404165" y="1056723"/>
                      <a:pt x="397850" y="1065143"/>
                      <a:pt x="385220" y="1081983"/>
                    </a:cubicBezTo>
                    <a:cubicBezTo>
                      <a:pt x="379607" y="1077773"/>
                      <a:pt x="376800" y="1079177"/>
                      <a:pt x="376800" y="1086193"/>
                    </a:cubicBezTo>
                    <a:cubicBezTo>
                      <a:pt x="376800" y="1090403"/>
                      <a:pt x="376098" y="1093210"/>
                      <a:pt x="374695" y="1094613"/>
                    </a:cubicBezTo>
                    <a:cubicBezTo>
                      <a:pt x="363468" y="1105840"/>
                      <a:pt x="357153" y="1112857"/>
                      <a:pt x="355750" y="1115664"/>
                    </a:cubicBezTo>
                    <a:cubicBezTo>
                      <a:pt x="355750" y="1117067"/>
                      <a:pt x="355399" y="1118821"/>
                      <a:pt x="354697" y="1120926"/>
                    </a:cubicBezTo>
                    <a:cubicBezTo>
                      <a:pt x="353995" y="1123031"/>
                      <a:pt x="354346" y="1124785"/>
                      <a:pt x="355750" y="1126189"/>
                    </a:cubicBezTo>
                    <a:cubicBezTo>
                      <a:pt x="373993" y="1144432"/>
                      <a:pt x="391535" y="1157764"/>
                      <a:pt x="408375" y="1166184"/>
                    </a:cubicBezTo>
                    <a:lnTo>
                      <a:pt x="431531" y="1170394"/>
                    </a:lnTo>
                    <a:cubicBezTo>
                      <a:pt x="438547" y="1160571"/>
                      <a:pt x="442056" y="1154958"/>
                      <a:pt x="442056" y="1153554"/>
                    </a:cubicBezTo>
                    <a:lnTo>
                      <a:pt x="448371" y="1119874"/>
                    </a:lnTo>
                    <a:cubicBezTo>
                      <a:pt x="451177" y="1103034"/>
                      <a:pt x="453984" y="1080580"/>
                      <a:pt x="456791" y="1052513"/>
                    </a:cubicBezTo>
                    <a:lnTo>
                      <a:pt x="463106" y="987257"/>
                    </a:lnTo>
                    <a:cubicBezTo>
                      <a:pt x="463106" y="985854"/>
                      <a:pt x="462755" y="984801"/>
                      <a:pt x="462053" y="984100"/>
                    </a:cubicBezTo>
                    <a:cubicBezTo>
                      <a:pt x="461352" y="983398"/>
                      <a:pt x="461001" y="982345"/>
                      <a:pt x="461001" y="98094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EE001A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B6BBA033-82C6-C35E-8CA7-0B348A7BA17A}"/>
                  </a:ext>
                </a:extLst>
              </p:cNvPr>
              <p:cNvSpPr txBox="1"/>
              <p:nvPr/>
            </p:nvSpPr>
            <p:spPr>
              <a:xfrm>
                <a:off x="6352740" y="1775778"/>
                <a:ext cx="244603" cy="237446"/>
              </a:xfrm>
              <a:custGeom>
                <a:avLst/>
                <a:gdLst/>
                <a:ahLst/>
                <a:cxnLst/>
                <a:rect l="l" t="t" r="r" b="b"/>
                <a:pathLst>
                  <a:path w="244603" h="237446">
                    <a:moveTo>
                      <a:pt x="39995" y="0"/>
                    </a:moveTo>
                    <a:cubicBezTo>
                      <a:pt x="44205" y="0"/>
                      <a:pt x="52625" y="2105"/>
                      <a:pt x="65255" y="6315"/>
                    </a:cubicBezTo>
                    <a:cubicBezTo>
                      <a:pt x="86306" y="9122"/>
                      <a:pt x="101041" y="9823"/>
                      <a:pt x="109461" y="8420"/>
                    </a:cubicBezTo>
                    <a:cubicBezTo>
                      <a:pt x="110864" y="9823"/>
                      <a:pt x="112618" y="10525"/>
                      <a:pt x="114723" y="10525"/>
                    </a:cubicBezTo>
                    <a:cubicBezTo>
                      <a:pt x="116829" y="10525"/>
                      <a:pt x="118583" y="11227"/>
                      <a:pt x="119986" y="12630"/>
                    </a:cubicBezTo>
                    <a:cubicBezTo>
                      <a:pt x="166297" y="33680"/>
                      <a:pt x="193662" y="47012"/>
                      <a:pt x="202082" y="52625"/>
                    </a:cubicBezTo>
                    <a:cubicBezTo>
                      <a:pt x="230149" y="73676"/>
                      <a:pt x="244183" y="95428"/>
                      <a:pt x="244183" y="117881"/>
                    </a:cubicBezTo>
                    <a:cubicBezTo>
                      <a:pt x="245586" y="123494"/>
                      <a:pt x="243481" y="129108"/>
                      <a:pt x="237868" y="134721"/>
                    </a:cubicBezTo>
                    <a:cubicBezTo>
                      <a:pt x="237868" y="137528"/>
                      <a:pt x="237166" y="139984"/>
                      <a:pt x="235762" y="142089"/>
                    </a:cubicBezTo>
                    <a:cubicBezTo>
                      <a:pt x="234359" y="144194"/>
                      <a:pt x="232956" y="145948"/>
                      <a:pt x="231552" y="147351"/>
                    </a:cubicBezTo>
                    <a:cubicBezTo>
                      <a:pt x="231552" y="155772"/>
                      <a:pt x="227342" y="163490"/>
                      <a:pt x="218922" y="170507"/>
                    </a:cubicBezTo>
                    <a:cubicBezTo>
                      <a:pt x="217519" y="170507"/>
                      <a:pt x="216817" y="171559"/>
                      <a:pt x="216817" y="173664"/>
                    </a:cubicBezTo>
                    <a:cubicBezTo>
                      <a:pt x="216817" y="175769"/>
                      <a:pt x="217519" y="177524"/>
                      <a:pt x="218922" y="178927"/>
                    </a:cubicBezTo>
                    <a:lnTo>
                      <a:pt x="221027" y="183137"/>
                    </a:lnTo>
                    <a:cubicBezTo>
                      <a:pt x="221027" y="184540"/>
                      <a:pt x="219273" y="187347"/>
                      <a:pt x="215765" y="191557"/>
                    </a:cubicBezTo>
                    <a:cubicBezTo>
                      <a:pt x="212256" y="195767"/>
                      <a:pt x="209800" y="199275"/>
                      <a:pt x="208397" y="202082"/>
                    </a:cubicBezTo>
                    <a:cubicBezTo>
                      <a:pt x="205590" y="204889"/>
                      <a:pt x="203135" y="208748"/>
                      <a:pt x="201030" y="213660"/>
                    </a:cubicBezTo>
                    <a:cubicBezTo>
                      <a:pt x="198925" y="218571"/>
                      <a:pt x="195767" y="222431"/>
                      <a:pt x="191557" y="225237"/>
                    </a:cubicBezTo>
                    <a:cubicBezTo>
                      <a:pt x="191557" y="228044"/>
                      <a:pt x="188048" y="231553"/>
                      <a:pt x="181032" y="235763"/>
                    </a:cubicBezTo>
                    <a:cubicBezTo>
                      <a:pt x="175418" y="238569"/>
                      <a:pt x="171208" y="237868"/>
                      <a:pt x="168402" y="233657"/>
                    </a:cubicBezTo>
                    <a:lnTo>
                      <a:pt x="122091" y="206292"/>
                    </a:lnTo>
                    <a:cubicBezTo>
                      <a:pt x="119284" y="196469"/>
                      <a:pt x="117179" y="190855"/>
                      <a:pt x="115776" y="189452"/>
                    </a:cubicBezTo>
                    <a:cubicBezTo>
                      <a:pt x="114373" y="186645"/>
                      <a:pt x="110513" y="181383"/>
                      <a:pt x="104198" y="173664"/>
                    </a:cubicBezTo>
                    <a:cubicBezTo>
                      <a:pt x="97883" y="165946"/>
                      <a:pt x="91217" y="160683"/>
                      <a:pt x="84201" y="157877"/>
                    </a:cubicBezTo>
                    <a:cubicBezTo>
                      <a:pt x="81394" y="157877"/>
                      <a:pt x="79991" y="155070"/>
                      <a:pt x="79991" y="149457"/>
                    </a:cubicBezTo>
                    <a:cubicBezTo>
                      <a:pt x="79991" y="132616"/>
                      <a:pt x="76131" y="117179"/>
                      <a:pt x="68413" y="103146"/>
                    </a:cubicBezTo>
                    <a:cubicBezTo>
                      <a:pt x="60694" y="89113"/>
                      <a:pt x="49117" y="72272"/>
                      <a:pt x="33680" y="52625"/>
                    </a:cubicBezTo>
                    <a:cubicBezTo>
                      <a:pt x="33680" y="51222"/>
                      <a:pt x="32978" y="50170"/>
                      <a:pt x="31575" y="49468"/>
                    </a:cubicBezTo>
                    <a:cubicBezTo>
                      <a:pt x="30172" y="48766"/>
                      <a:pt x="29470" y="48415"/>
                      <a:pt x="29470" y="48415"/>
                    </a:cubicBezTo>
                    <a:cubicBezTo>
                      <a:pt x="25260" y="38592"/>
                      <a:pt x="15436" y="31575"/>
                      <a:pt x="0" y="27365"/>
                    </a:cubicBezTo>
                    <a:lnTo>
                      <a:pt x="6315" y="18945"/>
                    </a:lnTo>
                    <a:cubicBezTo>
                      <a:pt x="11928" y="16138"/>
                      <a:pt x="16138" y="16138"/>
                      <a:pt x="18945" y="18945"/>
                    </a:cubicBezTo>
                    <a:lnTo>
                      <a:pt x="25260" y="4210"/>
                    </a:lnTo>
                    <a:cubicBezTo>
                      <a:pt x="30873" y="1403"/>
                      <a:pt x="35785" y="0"/>
                      <a:pt x="399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EE001A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68843434-76A8-28B3-2835-22A702F7C3F8}"/>
                  </a:ext>
                </a:extLst>
              </p:cNvPr>
              <p:cNvSpPr txBox="1"/>
              <p:nvPr/>
            </p:nvSpPr>
            <p:spPr>
              <a:xfrm>
                <a:off x="6154867" y="2013646"/>
                <a:ext cx="48416" cy="33680"/>
              </a:xfrm>
              <a:custGeom>
                <a:avLst/>
                <a:gdLst/>
                <a:ahLst/>
                <a:cxnLst/>
                <a:rect l="l" t="t" r="r" b="b"/>
                <a:pathLst>
                  <a:path w="48416" h="33680">
                    <a:moveTo>
                      <a:pt x="0" y="0"/>
                    </a:moveTo>
                    <a:lnTo>
                      <a:pt x="2105" y="0"/>
                    </a:lnTo>
                    <a:cubicBezTo>
                      <a:pt x="27366" y="8420"/>
                      <a:pt x="42802" y="12630"/>
                      <a:pt x="48416" y="12630"/>
                    </a:cubicBezTo>
                    <a:cubicBezTo>
                      <a:pt x="45609" y="15436"/>
                      <a:pt x="39645" y="19646"/>
                      <a:pt x="30523" y="25260"/>
                    </a:cubicBezTo>
                    <a:cubicBezTo>
                      <a:pt x="21401" y="30873"/>
                      <a:pt x="15437" y="33680"/>
                      <a:pt x="12630" y="33680"/>
                    </a:cubicBezTo>
                    <a:cubicBezTo>
                      <a:pt x="15437" y="30873"/>
                      <a:pt x="16840" y="27365"/>
                      <a:pt x="16840" y="23155"/>
                    </a:cubicBezTo>
                    <a:cubicBezTo>
                      <a:pt x="16840" y="18945"/>
                      <a:pt x="14385" y="14384"/>
                      <a:pt x="9473" y="9472"/>
                    </a:cubicBezTo>
                    <a:cubicBezTo>
                      <a:pt x="4561" y="4560"/>
                      <a:pt x="1404" y="140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EE001A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id="{27A80D2D-A3CE-5D51-5247-3FE3C459D5BC}"/>
                </a:ext>
              </a:extLst>
            </p:cNvPr>
            <p:cNvGrpSpPr/>
            <p:nvPr/>
          </p:nvGrpSpPr>
          <p:grpSpPr>
            <a:xfrm>
              <a:off x="1830371" y="1291030"/>
              <a:ext cx="1656222" cy="1766990"/>
              <a:chOff x="2855040" y="1554751"/>
              <a:chExt cx="1321956" cy="1410367"/>
            </a:xfrm>
            <a:blipFill dpi="0" rotWithShape="1">
              <a:blip r:embed="rId9"/>
              <a:srcRect/>
              <a:tile tx="0" ty="0" sx="100000" sy="100000" flip="none" algn="tl"/>
            </a:blipFill>
            <a:effectLst>
              <a:outerShdw blurRad="50800" dist="38100" dir="2700000" sx="102000" sy="102000" algn="tl" rotWithShape="0">
                <a:prstClr val="black">
                  <a:alpha val="32000"/>
                </a:prstClr>
              </a:outerShdw>
            </a:effectLst>
          </p:grpSpPr>
          <p:sp>
            <p:nvSpPr>
              <p:cNvPr id="167" name="文本框 166">
                <a:extLst>
                  <a:ext uri="{FF2B5EF4-FFF2-40B4-BE49-F238E27FC236}">
                    <a16:creationId xmlns:a16="http://schemas.microsoft.com/office/drawing/2014/main" id="{A0E27F64-E85C-E090-0B3E-C78837BDEFEB}"/>
                  </a:ext>
                </a:extLst>
              </p:cNvPr>
              <p:cNvSpPr txBox="1"/>
              <p:nvPr/>
            </p:nvSpPr>
            <p:spPr>
              <a:xfrm>
                <a:off x="2855040" y="1554751"/>
                <a:ext cx="1321956" cy="1410367"/>
              </a:xfrm>
              <a:custGeom>
                <a:avLst/>
                <a:gdLst/>
                <a:ahLst/>
                <a:cxnLst/>
                <a:rect l="l" t="t" r="r" b="b"/>
                <a:pathLst>
                  <a:path w="1321956" h="1410367">
                    <a:moveTo>
                      <a:pt x="507311" y="0"/>
                    </a:moveTo>
                    <a:lnTo>
                      <a:pt x="549411" y="2105"/>
                    </a:lnTo>
                    <a:cubicBezTo>
                      <a:pt x="552218" y="2105"/>
                      <a:pt x="554323" y="2807"/>
                      <a:pt x="555726" y="4210"/>
                    </a:cubicBezTo>
                    <a:cubicBezTo>
                      <a:pt x="557130" y="5614"/>
                      <a:pt x="558533" y="6315"/>
                      <a:pt x="559936" y="6315"/>
                    </a:cubicBezTo>
                    <a:cubicBezTo>
                      <a:pt x="568357" y="9122"/>
                      <a:pt x="573268" y="10525"/>
                      <a:pt x="574672" y="10525"/>
                    </a:cubicBezTo>
                    <a:lnTo>
                      <a:pt x="576777" y="10525"/>
                    </a:lnTo>
                    <a:cubicBezTo>
                      <a:pt x="582390" y="13332"/>
                      <a:pt x="591863" y="16840"/>
                      <a:pt x="605194" y="21050"/>
                    </a:cubicBezTo>
                    <a:cubicBezTo>
                      <a:pt x="618526" y="25260"/>
                      <a:pt x="627999" y="32277"/>
                      <a:pt x="633612" y="42101"/>
                    </a:cubicBezTo>
                    <a:cubicBezTo>
                      <a:pt x="637822" y="46311"/>
                      <a:pt x="641331" y="53327"/>
                      <a:pt x="644137" y="63151"/>
                    </a:cubicBezTo>
                    <a:cubicBezTo>
                      <a:pt x="645541" y="65958"/>
                      <a:pt x="645541" y="69115"/>
                      <a:pt x="644137" y="72623"/>
                    </a:cubicBezTo>
                    <a:cubicBezTo>
                      <a:pt x="642734" y="76132"/>
                      <a:pt x="642032" y="79289"/>
                      <a:pt x="642032" y="82096"/>
                    </a:cubicBezTo>
                    <a:cubicBezTo>
                      <a:pt x="642032" y="87710"/>
                      <a:pt x="642383" y="94726"/>
                      <a:pt x="643085" y="103146"/>
                    </a:cubicBezTo>
                    <a:cubicBezTo>
                      <a:pt x="643787" y="111566"/>
                      <a:pt x="643436" y="120688"/>
                      <a:pt x="642032" y="130512"/>
                    </a:cubicBezTo>
                    <a:lnTo>
                      <a:pt x="648347" y="263128"/>
                    </a:lnTo>
                    <a:lnTo>
                      <a:pt x="648347" y="292599"/>
                    </a:lnTo>
                    <a:lnTo>
                      <a:pt x="654663" y="341014"/>
                    </a:lnTo>
                    <a:lnTo>
                      <a:pt x="694658" y="324174"/>
                    </a:lnTo>
                    <a:lnTo>
                      <a:pt x="743074" y="301019"/>
                    </a:lnTo>
                    <a:lnTo>
                      <a:pt x="812539" y="269443"/>
                    </a:lnTo>
                    <a:cubicBezTo>
                      <a:pt x="820960" y="266637"/>
                      <a:pt x="830783" y="261374"/>
                      <a:pt x="842010" y="253656"/>
                    </a:cubicBezTo>
                    <a:cubicBezTo>
                      <a:pt x="853237" y="245937"/>
                      <a:pt x="863060" y="239973"/>
                      <a:pt x="871480" y="235763"/>
                    </a:cubicBezTo>
                    <a:cubicBezTo>
                      <a:pt x="875690" y="231553"/>
                      <a:pt x="877094" y="226641"/>
                      <a:pt x="875690" y="221028"/>
                    </a:cubicBezTo>
                    <a:cubicBezTo>
                      <a:pt x="871480" y="214011"/>
                      <a:pt x="867621" y="206643"/>
                      <a:pt x="864113" y="198925"/>
                    </a:cubicBezTo>
                    <a:cubicBezTo>
                      <a:pt x="860604" y="191207"/>
                      <a:pt x="856043" y="182436"/>
                      <a:pt x="850430" y="172612"/>
                    </a:cubicBezTo>
                    <a:cubicBezTo>
                      <a:pt x="846220" y="166999"/>
                      <a:pt x="838501" y="159982"/>
                      <a:pt x="827275" y="151562"/>
                    </a:cubicBezTo>
                    <a:cubicBezTo>
                      <a:pt x="831485" y="150159"/>
                      <a:pt x="837800" y="149457"/>
                      <a:pt x="846220" y="149457"/>
                    </a:cubicBezTo>
                    <a:cubicBezTo>
                      <a:pt x="858850" y="149457"/>
                      <a:pt x="871480" y="151562"/>
                      <a:pt x="884110" y="155772"/>
                    </a:cubicBezTo>
                    <a:cubicBezTo>
                      <a:pt x="900951" y="164192"/>
                      <a:pt x="917791" y="178226"/>
                      <a:pt x="934631" y="197872"/>
                    </a:cubicBezTo>
                    <a:cubicBezTo>
                      <a:pt x="944454" y="206293"/>
                      <a:pt x="953576" y="216818"/>
                      <a:pt x="961996" y="229448"/>
                    </a:cubicBezTo>
                    <a:lnTo>
                      <a:pt x="985152" y="269443"/>
                    </a:lnTo>
                    <a:lnTo>
                      <a:pt x="993572" y="288389"/>
                    </a:lnTo>
                    <a:lnTo>
                      <a:pt x="993572" y="315754"/>
                    </a:lnTo>
                    <a:lnTo>
                      <a:pt x="993572" y="319964"/>
                    </a:lnTo>
                    <a:cubicBezTo>
                      <a:pt x="989362" y="321367"/>
                      <a:pt x="984801" y="324525"/>
                      <a:pt x="979889" y="329436"/>
                    </a:cubicBezTo>
                    <a:cubicBezTo>
                      <a:pt x="974977" y="334348"/>
                      <a:pt x="970416" y="338207"/>
                      <a:pt x="966206" y="341014"/>
                    </a:cubicBezTo>
                    <a:cubicBezTo>
                      <a:pt x="957786" y="343821"/>
                      <a:pt x="950068" y="345224"/>
                      <a:pt x="943051" y="345224"/>
                    </a:cubicBezTo>
                    <a:lnTo>
                      <a:pt x="905161" y="353644"/>
                    </a:lnTo>
                    <a:lnTo>
                      <a:pt x="869375" y="359959"/>
                    </a:lnTo>
                    <a:lnTo>
                      <a:pt x="844115" y="366274"/>
                    </a:lnTo>
                    <a:lnTo>
                      <a:pt x="814644" y="370485"/>
                    </a:lnTo>
                    <a:lnTo>
                      <a:pt x="785174" y="372589"/>
                    </a:lnTo>
                    <a:lnTo>
                      <a:pt x="778859" y="372589"/>
                    </a:lnTo>
                    <a:cubicBezTo>
                      <a:pt x="771842" y="372589"/>
                      <a:pt x="762721" y="373993"/>
                      <a:pt x="751494" y="376800"/>
                    </a:cubicBezTo>
                    <a:lnTo>
                      <a:pt x="715708" y="383115"/>
                    </a:lnTo>
                    <a:cubicBezTo>
                      <a:pt x="700271" y="387325"/>
                      <a:pt x="682028" y="392938"/>
                      <a:pt x="660978" y="399955"/>
                    </a:cubicBezTo>
                    <a:cubicBezTo>
                      <a:pt x="658171" y="399955"/>
                      <a:pt x="656768" y="401358"/>
                      <a:pt x="656768" y="404165"/>
                    </a:cubicBezTo>
                    <a:cubicBezTo>
                      <a:pt x="653961" y="415392"/>
                      <a:pt x="652558" y="423110"/>
                      <a:pt x="652558" y="427320"/>
                    </a:cubicBezTo>
                    <a:lnTo>
                      <a:pt x="650453" y="433635"/>
                    </a:lnTo>
                    <a:cubicBezTo>
                      <a:pt x="642032" y="444862"/>
                      <a:pt x="637822" y="453282"/>
                      <a:pt x="637822" y="458896"/>
                    </a:cubicBezTo>
                    <a:lnTo>
                      <a:pt x="633612" y="463106"/>
                    </a:lnTo>
                    <a:cubicBezTo>
                      <a:pt x="629402" y="464509"/>
                      <a:pt x="627297" y="469421"/>
                      <a:pt x="627297" y="477841"/>
                    </a:cubicBezTo>
                    <a:lnTo>
                      <a:pt x="637822" y="473631"/>
                    </a:lnTo>
                    <a:cubicBezTo>
                      <a:pt x="661679" y="469421"/>
                      <a:pt x="682379" y="464860"/>
                      <a:pt x="699921" y="459948"/>
                    </a:cubicBezTo>
                    <a:cubicBezTo>
                      <a:pt x="717463" y="455036"/>
                      <a:pt x="732549" y="451177"/>
                      <a:pt x="745179" y="448370"/>
                    </a:cubicBezTo>
                    <a:lnTo>
                      <a:pt x="791489" y="435740"/>
                    </a:lnTo>
                    <a:lnTo>
                      <a:pt x="890425" y="416795"/>
                    </a:lnTo>
                    <a:cubicBezTo>
                      <a:pt x="897442" y="416795"/>
                      <a:pt x="909721" y="415742"/>
                      <a:pt x="927263" y="413638"/>
                    </a:cubicBezTo>
                    <a:cubicBezTo>
                      <a:pt x="944805" y="411532"/>
                      <a:pt x="960593" y="411182"/>
                      <a:pt x="974626" y="412585"/>
                    </a:cubicBezTo>
                    <a:cubicBezTo>
                      <a:pt x="980240" y="418198"/>
                      <a:pt x="983046" y="421005"/>
                      <a:pt x="983046" y="421005"/>
                    </a:cubicBezTo>
                    <a:cubicBezTo>
                      <a:pt x="984450" y="425215"/>
                      <a:pt x="987958" y="429425"/>
                      <a:pt x="993572" y="433635"/>
                    </a:cubicBezTo>
                    <a:lnTo>
                      <a:pt x="1006202" y="452581"/>
                    </a:lnTo>
                    <a:cubicBezTo>
                      <a:pt x="1013219" y="458194"/>
                      <a:pt x="1018130" y="464509"/>
                      <a:pt x="1020937" y="471526"/>
                    </a:cubicBezTo>
                    <a:cubicBezTo>
                      <a:pt x="1046197" y="488366"/>
                      <a:pt x="1064441" y="501698"/>
                      <a:pt x="1075668" y="511521"/>
                    </a:cubicBezTo>
                    <a:cubicBezTo>
                      <a:pt x="1098121" y="536781"/>
                      <a:pt x="1110751" y="557130"/>
                      <a:pt x="1113558" y="572567"/>
                    </a:cubicBezTo>
                    <a:cubicBezTo>
                      <a:pt x="1114961" y="575374"/>
                      <a:pt x="1116014" y="579233"/>
                      <a:pt x="1116716" y="584145"/>
                    </a:cubicBezTo>
                    <a:cubicBezTo>
                      <a:pt x="1117417" y="589056"/>
                      <a:pt x="1118470" y="592916"/>
                      <a:pt x="1119873" y="595722"/>
                    </a:cubicBezTo>
                    <a:lnTo>
                      <a:pt x="1119873" y="614668"/>
                    </a:lnTo>
                    <a:cubicBezTo>
                      <a:pt x="1117067" y="620281"/>
                      <a:pt x="1111453" y="625894"/>
                      <a:pt x="1103033" y="631508"/>
                    </a:cubicBezTo>
                    <a:cubicBezTo>
                      <a:pt x="1104436" y="631508"/>
                      <a:pt x="1091806" y="635016"/>
                      <a:pt x="1065143" y="642033"/>
                    </a:cubicBezTo>
                    <a:cubicBezTo>
                      <a:pt x="1053916" y="644840"/>
                      <a:pt x="1042689" y="649400"/>
                      <a:pt x="1031462" y="655715"/>
                    </a:cubicBezTo>
                    <a:cubicBezTo>
                      <a:pt x="1020235" y="662031"/>
                      <a:pt x="1012517" y="666592"/>
                      <a:pt x="1008307" y="669398"/>
                    </a:cubicBezTo>
                    <a:cubicBezTo>
                      <a:pt x="999887" y="673608"/>
                      <a:pt x="994975" y="676415"/>
                      <a:pt x="993572" y="677818"/>
                    </a:cubicBezTo>
                    <a:cubicBezTo>
                      <a:pt x="987958" y="677818"/>
                      <a:pt x="982345" y="680625"/>
                      <a:pt x="976731" y="686238"/>
                    </a:cubicBezTo>
                    <a:cubicBezTo>
                      <a:pt x="972521" y="689045"/>
                      <a:pt x="964803" y="691852"/>
                      <a:pt x="953576" y="694658"/>
                    </a:cubicBezTo>
                    <a:lnTo>
                      <a:pt x="940946" y="700974"/>
                    </a:lnTo>
                    <a:cubicBezTo>
                      <a:pt x="935333" y="702377"/>
                      <a:pt x="930070" y="704482"/>
                      <a:pt x="925158" y="707289"/>
                    </a:cubicBezTo>
                    <a:cubicBezTo>
                      <a:pt x="920247" y="710095"/>
                      <a:pt x="915686" y="712200"/>
                      <a:pt x="911476" y="713604"/>
                    </a:cubicBezTo>
                    <a:cubicBezTo>
                      <a:pt x="908669" y="713604"/>
                      <a:pt x="903056" y="715709"/>
                      <a:pt x="894635" y="719919"/>
                    </a:cubicBezTo>
                    <a:cubicBezTo>
                      <a:pt x="893232" y="721322"/>
                      <a:pt x="890425" y="723427"/>
                      <a:pt x="886215" y="726234"/>
                    </a:cubicBezTo>
                    <a:cubicBezTo>
                      <a:pt x="882005" y="729041"/>
                      <a:pt x="877094" y="729742"/>
                      <a:pt x="871480" y="728339"/>
                    </a:cubicBezTo>
                    <a:lnTo>
                      <a:pt x="869375" y="730444"/>
                    </a:lnTo>
                    <a:cubicBezTo>
                      <a:pt x="865165" y="734654"/>
                      <a:pt x="859552" y="737110"/>
                      <a:pt x="852535" y="737811"/>
                    </a:cubicBezTo>
                    <a:cubicBezTo>
                      <a:pt x="845518" y="738513"/>
                      <a:pt x="839905" y="738864"/>
                      <a:pt x="835695" y="738864"/>
                    </a:cubicBezTo>
                    <a:lnTo>
                      <a:pt x="820960" y="745179"/>
                    </a:lnTo>
                    <a:cubicBezTo>
                      <a:pt x="818153" y="746582"/>
                      <a:pt x="814644" y="747284"/>
                      <a:pt x="810434" y="747284"/>
                    </a:cubicBezTo>
                    <a:lnTo>
                      <a:pt x="812539" y="759914"/>
                    </a:lnTo>
                    <a:cubicBezTo>
                      <a:pt x="812539" y="766931"/>
                      <a:pt x="811838" y="771141"/>
                      <a:pt x="810434" y="772544"/>
                    </a:cubicBezTo>
                    <a:lnTo>
                      <a:pt x="787279" y="810435"/>
                    </a:lnTo>
                    <a:cubicBezTo>
                      <a:pt x="780262" y="821662"/>
                      <a:pt x="775351" y="827977"/>
                      <a:pt x="772544" y="829380"/>
                    </a:cubicBezTo>
                    <a:cubicBezTo>
                      <a:pt x="768334" y="834993"/>
                      <a:pt x="762721" y="843414"/>
                      <a:pt x="755704" y="854640"/>
                    </a:cubicBezTo>
                    <a:cubicBezTo>
                      <a:pt x="748687" y="865867"/>
                      <a:pt x="740267" y="873586"/>
                      <a:pt x="730443" y="877796"/>
                    </a:cubicBezTo>
                    <a:cubicBezTo>
                      <a:pt x="730443" y="880602"/>
                      <a:pt x="729742" y="882707"/>
                      <a:pt x="728338" y="884111"/>
                    </a:cubicBezTo>
                    <a:cubicBezTo>
                      <a:pt x="715708" y="896741"/>
                      <a:pt x="707288" y="906564"/>
                      <a:pt x="703078" y="913581"/>
                    </a:cubicBezTo>
                    <a:cubicBezTo>
                      <a:pt x="697465" y="923405"/>
                      <a:pt x="691150" y="931825"/>
                      <a:pt x="684133" y="938841"/>
                    </a:cubicBezTo>
                    <a:lnTo>
                      <a:pt x="682028" y="943051"/>
                    </a:lnTo>
                    <a:lnTo>
                      <a:pt x="700973" y="964102"/>
                    </a:lnTo>
                    <a:cubicBezTo>
                      <a:pt x="713603" y="976732"/>
                      <a:pt x="719918" y="983047"/>
                      <a:pt x="719918" y="983047"/>
                    </a:cubicBezTo>
                    <a:cubicBezTo>
                      <a:pt x="722725" y="984450"/>
                      <a:pt x="725532" y="987959"/>
                      <a:pt x="728338" y="993572"/>
                    </a:cubicBezTo>
                    <a:cubicBezTo>
                      <a:pt x="731145" y="1000589"/>
                      <a:pt x="730443" y="1006202"/>
                      <a:pt x="726233" y="1010412"/>
                    </a:cubicBezTo>
                    <a:lnTo>
                      <a:pt x="724128" y="1020937"/>
                    </a:lnTo>
                    <a:cubicBezTo>
                      <a:pt x="714305" y="1063038"/>
                      <a:pt x="710095" y="1092508"/>
                      <a:pt x="711498" y="1109348"/>
                    </a:cubicBezTo>
                    <a:cubicBezTo>
                      <a:pt x="705885" y="1134609"/>
                      <a:pt x="703078" y="1154256"/>
                      <a:pt x="703078" y="1168289"/>
                    </a:cubicBezTo>
                    <a:lnTo>
                      <a:pt x="703078" y="1183024"/>
                    </a:lnTo>
                    <a:cubicBezTo>
                      <a:pt x="703078" y="1195654"/>
                      <a:pt x="703780" y="1206180"/>
                      <a:pt x="705183" y="1214600"/>
                    </a:cubicBezTo>
                    <a:cubicBezTo>
                      <a:pt x="705183" y="1221616"/>
                      <a:pt x="704481" y="1227931"/>
                      <a:pt x="703078" y="1233545"/>
                    </a:cubicBezTo>
                    <a:cubicBezTo>
                      <a:pt x="701675" y="1234948"/>
                      <a:pt x="700973" y="1237053"/>
                      <a:pt x="700973" y="1239860"/>
                    </a:cubicBezTo>
                    <a:cubicBezTo>
                      <a:pt x="700973" y="1244070"/>
                      <a:pt x="703078" y="1250385"/>
                      <a:pt x="707288" y="1258805"/>
                    </a:cubicBezTo>
                    <a:cubicBezTo>
                      <a:pt x="718515" y="1272839"/>
                      <a:pt x="733250" y="1280557"/>
                      <a:pt x="751494" y="1281960"/>
                    </a:cubicBezTo>
                    <a:cubicBezTo>
                      <a:pt x="762721" y="1283364"/>
                      <a:pt x="781666" y="1284065"/>
                      <a:pt x="808329" y="1284065"/>
                    </a:cubicBezTo>
                    <a:cubicBezTo>
                      <a:pt x="870077" y="1284065"/>
                      <a:pt x="919194" y="1278452"/>
                      <a:pt x="955681" y="1267225"/>
                    </a:cubicBezTo>
                    <a:cubicBezTo>
                      <a:pt x="961295" y="1264419"/>
                      <a:pt x="968311" y="1261963"/>
                      <a:pt x="976731" y="1259858"/>
                    </a:cubicBezTo>
                    <a:cubicBezTo>
                      <a:pt x="985152" y="1257753"/>
                      <a:pt x="992168" y="1255998"/>
                      <a:pt x="997782" y="1254595"/>
                    </a:cubicBezTo>
                    <a:cubicBezTo>
                      <a:pt x="1014622" y="1251788"/>
                      <a:pt x="1039882" y="1240562"/>
                      <a:pt x="1073563" y="1220915"/>
                    </a:cubicBezTo>
                    <a:cubicBezTo>
                      <a:pt x="1081983" y="1219511"/>
                      <a:pt x="1093209" y="1213196"/>
                      <a:pt x="1107243" y="1201969"/>
                    </a:cubicBezTo>
                    <a:cubicBezTo>
                      <a:pt x="1118470" y="1196356"/>
                      <a:pt x="1124083" y="1185129"/>
                      <a:pt x="1124083" y="1168289"/>
                    </a:cubicBezTo>
                    <a:lnTo>
                      <a:pt x="1124083" y="1157764"/>
                    </a:lnTo>
                    <a:cubicBezTo>
                      <a:pt x="1124083" y="1146537"/>
                      <a:pt x="1124785" y="1136012"/>
                      <a:pt x="1126188" y="1126189"/>
                    </a:cubicBezTo>
                    <a:cubicBezTo>
                      <a:pt x="1127592" y="1116365"/>
                      <a:pt x="1128293" y="1106542"/>
                      <a:pt x="1128293" y="1096718"/>
                    </a:cubicBezTo>
                    <a:cubicBezTo>
                      <a:pt x="1128293" y="1089701"/>
                      <a:pt x="1127592" y="1083386"/>
                      <a:pt x="1126188" y="1077773"/>
                    </a:cubicBezTo>
                    <a:cubicBezTo>
                      <a:pt x="1124785" y="1072160"/>
                      <a:pt x="1124083" y="1065845"/>
                      <a:pt x="1124083" y="1058828"/>
                    </a:cubicBezTo>
                    <a:lnTo>
                      <a:pt x="1124083" y="989362"/>
                    </a:lnTo>
                    <a:cubicBezTo>
                      <a:pt x="1124083" y="985152"/>
                      <a:pt x="1123382" y="979889"/>
                      <a:pt x="1121978" y="973574"/>
                    </a:cubicBezTo>
                    <a:cubicBezTo>
                      <a:pt x="1120575" y="967259"/>
                      <a:pt x="1120575" y="962698"/>
                      <a:pt x="1121978" y="959892"/>
                    </a:cubicBezTo>
                    <a:cubicBezTo>
                      <a:pt x="1120575" y="957085"/>
                      <a:pt x="1120575" y="953927"/>
                      <a:pt x="1121978" y="950419"/>
                    </a:cubicBezTo>
                    <a:cubicBezTo>
                      <a:pt x="1123382" y="946911"/>
                      <a:pt x="1124083" y="943753"/>
                      <a:pt x="1124083" y="940946"/>
                    </a:cubicBezTo>
                    <a:cubicBezTo>
                      <a:pt x="1124083" y="929720"/>
                      <a:pt x="1123382" y="920598"/>
                      <a:pt x="1121978" y="913581"/>
                    </a:cubicBezTo>
                    <a:lnTo>
                      <a:pt x="1134608" y="913581"/>
                    </a:lnTo>
                    <a:lnTo>
                      <a:pt x="1136713" y="917791"/>
                    </a:lnTo>
                    <a:cubicBezTo>
                      <a:pt x="1139520" y="920598"/>
                      <a:pt x="1140923" y="924106"/>
                      <a:pt x="1140923" y="928316"/>
                    </a:cubicBezTo>
                    <a:cubicBezTo>
                      <a:pt x="1147940" y="932526"/>
                      <a:pt x="1152150" y="937789"/>
                      <a:pt x="1153554" y="944104"/>
                    </a:cubicBezTo>
                    <a:cubicBezTo>
                      <a:pt x="1154957" y="950419"/>
                      <a:pt x="1156360" y="955682"/>
                      <a:pt x="1157764" y="959892"/>
                    </a:cubicBezTo>
                    <a:lnTo>
                      <a:pt x="1170394" y="997782"/>
                    </a:lnTo>
                    <a:cubicBezTo>
                      <a:pt x="1170394" y="1004799"/>
                      <a:pt x="1171095" y="1009711"/>
                      <a:pt x="1172499" y="1012517"/>
                    </a:cubicBezTo>
                    <a:cubicBezTo>
                      <a:pt x="1172499" y="1015324"/>
                      <a:pt x="1173902" y="1019534"/>
                      <a:pt x="1176709" y="1025147"/>
                    </a:cubicBezTo>
                    <a:cubicBezTo>
                      <a:pt x="1183726" y="1036374"/>
                      <a:pt x="1187936" y="1045496"/>
                      <a:pt x="1189339" y="1052513"/>
                    </a:cubicBezTo>
                    <a:cubicBezTo>
                      <a:pt x="1190742" y="1053916"/>
                      <a:pt x="1192146" y="1055670"/>
                      <a:pt x="1193549" y="1057775"/>
                    </a:cubicBezTo>
                    <a:cubicBezTo>
                      <a:pt x="1194953" y="1059880"/>
                      <a:pt x="1196356" y="1063038"/>
                      <a:pt x="1197759" y="1067248"/>
                    </a:cubicBezTo>
                    <a:cubicBezTo>
                      <a:pt x="1200566" y="1075668"/>
                      <a:pt x="1201969" y="1082685"/>
                      <a:pt x="1201969" y="1088298"/>
                    </a:cubicBezTo>
                    <a:cubicBezTo>
                      <a:pt x="1201969" y="1093912"/>
                      <a:pt x="1202671" y="1098823"/>
                      <a:pt x="1204074" y="1103033"/>
                    </a:cubicBezTo>
                    <a:cubicBezTo>
                      <a:pt x="1204074" y="1107243"/>
                      <a:pt x="1206881" y="1111453"/>
                      <a:pt x="1212494" y="1115663"/>
                    </a:cubicBezTo>
                    <a:cubicBezTo>
                      <a:pt x="1215301" y="1118470"/>
                      <a:pt x="1216704" y="1121277"/>
                      <a:pt x="1216704" y="1124084"/>
                    </a:cubicBezTo>
                    <a:cubicBezTo>
                      <a:pt x="1225124" y="1132504"/>
                      <a:pt x="1230036" y="1140222"/>
                      <a:pt x="1231440" y="1147239"/>
                    </a:cubicBezTo>
                    <a:cubicBezTo>
                      <a:pt x="1231440" y="1148642"/>
                      <a:pt x="1231790" y="1149695"/>
                      <a:pt x="1232492" y="1150396"/>
                    </a:cubicBezTo>
                    <a:cubicBezTo>
                      <a:pt x="1233194" y="1151098"/>
                      <a:pt x="1233545" y="1151449"/>
                      <a:pt x="1233545" y="1151449"/>
                    </a:cubicBezTo>
                    <a:cubicBezTo>
                      <a:pt x="1243368" y="1155659"/>
                      <a:pt x="1252490" y="1158466"/>
                      <a:pt x="1260910" y="1159869"/>
                    </a:cubicBezTo>
                    <a:cubicBezTo>
                      <a:pt x="1262313" y="1159869"/>
                      <a:pt x="1266523" y="1163377"/>
                      <a:pt x="1273540" y="1170394"/>
                    </a:cubicBezTo>
                    <a:cubicBezTo>
                      <a:pt x="1276347" y="1173201"/>
                      <a:pt x="1277048" y="1178814"/>
                      <a:pt x="1275645" y="1187234"/>
                    </a:cubicBezTo>
                    <a:cubicBezTo>
                      <a:pt x="1274242" y="1188638"/>
                      <a:pt x="1274242" y="1190041"/>
                      <a:pt x="1275645" y="1191444"/>
                    </a:cubicBezTo>
                    <a:cubicBezTo>
                      <a:pt x="1277048" y="1192848"/>
                      <a:pt x="1277750" y="1194251"/>
                      <a:pt x="1277750" y="1195654"/>
                    </a:cubicBezTo>
                    <a:lnTo>
                      <a:pt x="1279855" y="1199865"/>
                    </a:lnTo>
                    <a:cubicBezTo>
                      <a:pt x="1284065" y="1202671"/>
                      <a:pt x="1287924" y="1207232"/>
                      <a:pt x="1291433" y="1213547"/>
                    </a:cubicBezTo>
                    <a:cubicBezTo>
                      <a:pt x="1294941" y="1219862"/>
                      <a:pt x="1298800" y="1224423"/>
                      <a:pt x="1303010" y="1227230"/>
                    </a:cubicBezTo>
                    <a:cubicBezTo>
                      <a:pt x="1304414" y="1227230"/>
                      <a:pt x="1307922" y="1232141"/>
                      <a:pt x="1313536" y="1241965"/>
                    </a:cubicBezTo>
                    <a:cubicBezTo>
                      <a:pt x="1314939" y="1244772"/>
                      <a:pt x="1317044" y="1246175"/>
                      <a:pt x="1319851" y="1246175"/>
                    </a:cubicBezTo>
                    <a:cubicBezTo>
                      <a:pt x="1321254" y="1248982"/>
                      <a:pt x="1321956" y="1252490"/>
                      <a:pt x="1321956" y="1256700"/>
                    </a:cubicBezTo>
                    <a:lnTo>
                      <a:pt x="1313536" y="1271435"/>
                    </a:lnTo>
                    <a:cubicBezTo>
                      <a:pt x="1312132" y="1272839"/>
                      <a:pt x="1310378" y="1276347"/>
                      <a:pt x="1308273" y="1281960"/>
                    </a:cubicBezTo>
                    <a:cubicBezTo>
                      <a:pt x="1306168" y="1287574"/>
                      <a:pt x="1303712" y="1291082"/>
                      <a:pt x="1300905" y="1292486"/>
                    </a:cubicBezTo>
                    <a:lnTo>
                      <a:pt x="1281960" y="1309326"/>
                    </a:lnTo>
                    <a:cubicBezTo>
                      <a:pt x="1272137" y="1317746"/>
                      <a:pt x="1259506" y="1326166"/>
                      <a:pt x="1244070" y="1334586"/>
                    </a:cubicBezTo>
                    <a:cubicBezTo>
                      <a:pt x="1241263" y="1337393"/>
                      <a:pt x="1236351" y="1340199"/>
                      <a:pt x="1229334" y="1343006"/>
                    </a:cubicBezTo>
                    <a:cubicBezTo>
                      <a:pt x="1219511" y="1352830"/>
                      <a:pt x="1205478" y="1361250"/>
                      <a:pt x="1187234" y="1368266"/>
                    </a:cubicBezTo>
                    <a:cubicBezTo>
                      <a:pt x="1163377" y="1378090"/>
                      <a:pt x="1147239" y="1384405"/>
                      <a:pt x="1138818" y="1387212"/>
                    </a:cubicBezTo>
                    <a:cubicBezTo>
                      <a:pt x="1120575" y="1391422"/>
                      <a:pt x="1097420" y="1394930"/>
                      <a:pt x="1069352" y="1397737"/>
                    </a:cubicBezTo>
                    <a:lnTo>
                      <a:pt x="1023042" y="1404052"/>
                    </a:lnTo>
                    <a:cubicBezTo>
                      <a:pt x="1016025" y="1405455"/>
                      <a:pt x="1006903" y="1406157"/>
                      <a:pt x="995677" y="1406157"/>
                    </a:cubicBezTo>
                    <a:cubicBezTo>
                      <a:pt x="984450" y="1406157"/>
                      <a:pt x="974626" y="1406859"/>
                      <a:pt x="966206" y="1408262"/>
                    </a:cubicBezTo>
                    <a:cubicBezTo>
                      <a:pt x="959190" y="1409665"/>
                      <a:pt x="948664" y="1410367"/>
                      <a:pt x="934631" y="1410367"/>
                    </a:cubicBezTo>
                    <a:cubicBezTo>
                      <a:pt x="914984" y="1410367"/>
                      <a:pt x="900249" y="1409665"/>
                      <a:pt x="890425" y="1408262"/>
                    </a:cubicBezTo>
                    <a:lnTo>
                      <a:pt x="879900" y="1408262"/>
                    </a:lnTo>
                    <a:cubicBezTo>
                      <a:pt x="865867" y="1408262"/>
                      <a:pt x="853938" y="1407560"/>
                      <a:pt x="844115" y="1406157"/>
                    </a:cubicBezTo>
                    <a:cubicBezTo>
                      <a:pt x="834291" y="1404754"/>
                      <a:pt x="825871" y="1403350"/>
                      <a:pt x="818855" y="1401947"/>
                    </a:cubicBezTo>
                    <a:cubicBezTo>
                      <a:pt x="811838" y="1400543"/>
                      <a:pt x="804470" y="1398088"/>
                      <a:pt x="796752" y="1394579"/>
                    </a:cubicBezTo>
                    <a:cubicBezTo>
                      <a:pt x="789033" y="1391071"/>
                      <a:pt x="781666" y="1388615"/>
                      <a:pt x="774649" y="1387212"/>
                    </a:cubicBezTo>
                    <a:cubicBezTo>
                      <a:pt x="767632" y="1381598"/>
                      <a:pt x="752897" y="1377388"/>
                      <a:pt x="730443" y="1374581"/>
                    </a:cubicBezTo>
                    <a:cubicBezTo>
                      <a:pt x="729040" y="1373178"/>
                      <a:pt x="722725" y="1368968"/>
                      <a:pt x="711498" y="1361951"/>
                    </a:cubicBezTo>
                    <a:lnTo>
                      <a:pt x="660978" y="1330376"/>
                    </a:lnTo>
                    <a:cubicBezTo>
                      <a:pt x="642734" y="1316342"/>
                      <a:pt x="627999" y="1300204"/>
                      <a:pt x="616772" y="1281960"/>
                    </a:cubicBezTo>
                    <a:cubicBezTo>
                      <a:pt x="602739" y="1266523"/>
                      <a:pt x="595020" y="1249683"/>
                      <a:pt x="593617" y="1231440"/>
                    </a:cubicBezTo>
                    <a:cubicBezTo>
                      <a:pt x="589407" y="1206180"/>
                      <a:pt x="587302" y="1192146"/>
                      <a:pt x="587302" y="1189339"/>
                    </a:cubicBezTo>
                    <a:cubicBezTo>
                      <a:pt x="584495" y="1172499"/>
                      <a:pt x="583092" y="1159869"/>
                      <a:pt x="583092" y="1151449"/>
                    </a:cubicBezTo>
                    <a:cubicBezTo>
                      <a:pt x="583092" y="1133205"/>
                      <a:pt x="585197" y="1114962"/>
                      <a:pt x="589407" y="1096718"/>
                    </a:cubicBezTo>
                    <a:cubicBezTo>
                      <a:pt x="590810" y="1088298"/>
                      <a:pt x="593266" y="1076370"/>
                      <a:pt x="596774" y="1060933"/>
                    </a:cubicBezTo>
                    <a:cubicBezTo>
                      <a:pt x="600283" y="1045496"/>
                      <a:pt x="604142" y="1031462"/>
                      <a:pt x="608352" y="1018832"/>
                    </a:cubicBezTo>
                    <a:lnTo>
                      <a:pt x="599932" y="1014622"/>
                    </a:lnTo>
                    <a:cubicBezTo>
                      <a:pt x="594319" y="1014622"/>
                      <a:pt x="590108" y="1013921"/>
                      <a:pt x="587302" y="1012517"/>
                    </a:cubicBezTo>
                    <a:lnTo>
                      <a:pt x="583092" y="1012517"/>
                    </a:lnTo>
                    <a:cubicBezTo>
                      <a:pt x="577478" y="1012517"/>
                      <a:pt x="571865" y="1015324"/>
                      <a:pt x="566252" y="1020937"/>
                    </a:cubicBezTo>
                    <a:cubicBezTo>
                      <a:pt x="566252" y="1020937"/>
                      <a:pt x="548008" y="1039181"/>
                      <a:pt x="511521" y="1075668"/>
                    </a:cubicBezTo>
                    <a:cubicBezTo>
                      <a:pt x="505907" y="1084088"/>
                      <a:pt x="499943" y="1093210"/>
                      <a:pt x="493628" y="1103033"/>
                    </a:cubicBezTo>
                    <a:cubicBezTo>
                      <a:pt x="487313" y="1112857"/>
                      <a:pt x="480647" y="1122680"/>
                      <a:pt x="473630" y="1132504"/>
                    </a:cubicBezTo>
                    <a:cubicBezTo>
                      <a:pt x="463807" y="1143730"/>
                      <a:pt x="446967" y="1166184"/>
                      <a:pt x="423110" y="1199865"/>
                    </a:cubicBezTo>
                    <a:cubicBezTo>
                      <a:pt x="418900" y="1205478"/>
                      <a:pt x="412585" y="1213898"/>
                      <a:pt x="404165" y="1225125"/>
                    </a:cubicBezTo>
                    <a:cubicBezTo>
                      <a:pt x="395745" y="1236351"/>
                      <a:pt x="389429" y="1246877"/>
                      <a:pt x="385219" y="1256700"/>
                    </a:cubicBezTo>
                    <a:lnTo>
                      <a:pt x="345224" y="1317746"/>
                    </a:lnTo>
                    <a:lnTo>
                      <a:pt x="330489" y="1334586"/>
                    </a:lnTo>
                    <a:cubicBezTo>
                      <a:pt x="326279" y="1338796"/>
                      <a:pt x="319964" y="1343708"/>
                      <a:pt x="311544" y="1349321"/>
                    </a:cubicBezTo>
                    <a:cubicBezTo>
                      <a:pt x="307333" y="1352128"/>
                      <a:pt x="303825" y="1355636"/>
                      <a:pt x="301018" y="1359846"/>
                    </a:cubicBezTo>
                    <a:lnTo>
                      <a:pt x="292598" y="1366161"/>
                    </a:lnTo>
                    <a:cubicBezTo>
                      <a:pt x="291195" y="1366161"/>
                      <a:pt x="289792" y="1365460"/>
                      <a:pt x="288388" y="1364056"/>
                    </a:cubicBezTo>
                    <a:cubicBezTo>
                      <a:pt x="286985" y="1362653"/>
                      <a:pt x="286283" y="1360548"/>
                      <a:pt x="286283" y="1357741"/>
                    </a:cubicBezTo>
                    <a:cubicBezTo>
                      <a:pt x="277863" y="1345111"/>
                      <a:pt x="273653" y="1331078"/>
                      <a:pt x="273653" y="1315641"/>
                    </a:cubicBezTo>
                    <a:cubicBezTo>
                      <a:pt x="270846" y="1298801"/>
                      <a:pt x="269443" y="1287574"/>
                      <a:pt x="269443" y="1281960"/>
                    </a:cubicBezTo>
                    <a:lnTo>
                      <a:pt x="275758" y="1265120"/>
                    </a:lnTo>
                    <a:cubicBezTo>
                      <a:pt x="277161" y="1262313"/>
                      <a:pt x="279266" y="1259507"/>
                      <a:pt x="282073" y="1256700"/>
                    </a:cubicBezTo>
                    <a:cubicBezTo>
                      <a:pt x="284880" y="1253893"/>
                      <a:pt x="287687" y="1250385"/>
                      <a:pt x="290493" y="1246175"/>
                    </a:cubicBezTo>
                    <a:cubicBezTo>
                      <a:pt x="298913" y="1234948"/>
                      <a:pt x="306281" y="1224072"/>
                      <a:pt x="312596" y="1213547"/>
                    </a:cubicBezTo>
                    <a:cubicBezTo>
                      <a:pt x="318911" y="1203022"/>
                      <a:pt x="325577" y="1193549"/>
                      <a:pt x="332594" y="1185129"/>
                    </a:cubicBezTo>
                    <a:cubicBezTo>
                      <a:pt x="339611" y="1172499"/>
                      <a:pt x="346978" y="1161623"/>
                      <a:pt x="354697" y="1152501"/>
                    </a:cubicBezTo>
                    <a:cubicBezTo>
                      <a:pt x="362415" y="1143380"/>
                      <a:pt x="369081" y="1134609"/>
                      <a:pt x="374694" y="1126189"/>
                    </a:cubicBezTo>
                    <a:lnTo>
                      <a:pt x="439950" y="1039883"/>
                    </a:lnTo>
                    <a:cubicBezTo>
                      <a:pt x="439950" y="1038479"/>
                      <a:pt x="441003" y="1036725"/>
                      <a:pt x="443108" y="1034620"/>
                    </a:cubicBezTo>
                    <a:cubicBezTo>
                      <a:pt x="445213" y="1032515"/>
                      <a:pt x="446967" y="1030761"/>
                      <a:pt x="448370" y="1029357"/>
                    </a:cubicBezTo>
                    <a:cubicBezTo>
                      <a:pt x="449773" y="1029357"/>
                      <a:pt x="450475" y="1029007"/>
                      <a:pt x="450475" y="1028305"/>
                    </a:cubicBezTo>
                    <a:cubicBezTo>
                      <a:pt x="450475" y="1027603"/>
                      <a:pt x="450475" y="1026551"/>
                      <a:pt x="450475" y="1025147"/>
                    </a:cubicBezTo>
                    <a:cubicBezTo>
                      <a:pt x="440652" y="1025147"/>
                      <a:pt x="425917" y="1026551"/>
                      <a:pt x="406270" y="1029357"/>
                    </a:cubicBezTo>
                    <a:cubicBezTo>
                      <a:pt x="403463" y="1029357"/>
                      <a:pt x="400656" y="1028656"/>
                      <a:pt x="397850" y="1027252"/>
                    </a:cubicBezTo>
                    <a:cubicBezTo>
                      <a:pt x="395043" y="1025849"/>
                      <a:pt x="392938" y="1025147"/>
                      <a:pt x="391535" y="1025147"/>
                    </a:cubicBezTo>
                    <a:cubicBezTo>
                      <a:pt x="387324" y="1025147"/>
                      <a:pt x="384869" y="1023744"/>
                      <a:pt x="384167" y="1020937"/>
                    </a:cubicBezTo>
                    <a:cubicBezTo>
                      <a:pt x="383465" y="1018131"/>
                      <a:pt x="383114" y="1016026"/>
                      <a:pt x="383114" y="1014622"/>
                    </a:cubicBezTo>
                    <a:cubicBezTo>
                      <a:pt x="383114" y="1013219"/>
                      <a:pt x="382062" y="1011465"/>
                      <a:pt x="379957" y="1009360"/>
                    </a:cubicBezTo>
                    <a:cubicBezTo>
                      <a:pt x="377852" y="1007255"/>
                      <a:pt x="376098" y="1005501"/>
                      <a:pt x="374694" y="1004097"/>
                    </a:cubicBezTo>
                    <a:cubicBezTo>
                      <a:pt x="371888" y="999887"/>
                      <a:pt x="367678" y="998484"/>
                      <a:pt x="362064" y="999887"/>
                    </a:cubicBezTo>
                    <a:cubicBezTo>
                      <a:pt x="360661" y="999887"/>
                      <a:pt x="359257" y="999185"/>
                      <a:pt x="357854" y="997782"/>
                    </a:cubicBezTo>
                    <a:cubicBezTo>
                      <a:pt x="356451" y="996379"/>
                      <a:pt x="355047" y="994975"/>
                      <a:pt x="353644" y="993572"/>
                    </a:cubicBezTo>
                    <a:cubicBezTo>
                      <a:pt x="350837" y="989362"/>
                      <a:pt x="347680" y="984801"/>
                      <a:pt x="344171" y="979889"/>
                    </a:cubicBezTo>
                    <a:cubicBezTo>
                      <a:pt x="340663" y="974978"/>
                      <a:pt x="336102" y="969715"/>
                      <a:pt x="330489" y="964102"/>
                    </a:cubicBezTo>
                    <a:cubicBezTo>
                      <a:pt x="319262" y="952875"/>
                      <a:pt x="311544" y="937438"/>
                      <a:pt x="307333" y="917791"/>
                    </a:cubicBezTo>
                    <a:cubicBezTo>
                      <a:pt x="303123" y="896741"/>
                      <a:pt x="302422" y="871481"/>
                      <a:pt x="305228" y="842010"/>
                    </a:cubicBezTo>
                    <a:cubicBezTo>
                      <a:pt x="306632" y="836397"/>
                      <a:pt x="307333" y="829380"/>
                      <a:pt x="307333" y="820960"/>
                    </a:cubicBezTo>
                    <a:cubicBezTo>
                      <a:pt x="307333" y="812540"/>
                      <a:pt x="308035" y="804821"/>
                      <a:pt x="309439" y="797805"/>
                    </a:cubicBezTo>
                    <a:cubicBezTo>
                      <a:pt x="309439" y="787981"/>
                      <a:pt x="312245" y="774649"/>
                      <a:pt x="317859" y="757809"/>
                    </a:cubicBezTo>
                    <a:lnTo>
                      <a:pt x="326279" y="734654"/>
                    </a:lnTo>
                    <a:cubicBezTo>
                      <a:pt x="330489" y="729041"/>
                      <a:pt x="334348" y="724129"/>
                      <a:pt x="337856" y="719919"/>
                    </a:cubicBezTo>
                    <a:cubicBezTo>
                      <a:pt x="341365" y="715709"/>
                      <a:pt x="343821" y="712200"/>
                      <a:pt x="345224" y="709394"/>
                    </a:cubicBezTo>
                    <a:cubicBezTo>
                      <a:pt x="346627" y="707990"/>
                      <a:pt x="348381" y="706938"/>
                      <a:pt x="350486" y="706236"/>
                    </a:cubicBezTo>
                    <a:cubicBezTo>
                      <a:pt x="352592" y="705534"/>
                      <a:pt x="354346" y="705885"/>
                      <a:pt x="355749" y="707289"/>
                    </a:cubicBezTo>
                    <a:cubicBezTo>
                      <a:pt x="358556" y="708692"/>
                      <a:pt x="360661" y="710446"/>
                      <a:pt x="362064" y="712551"/>
                    </a:cubicBezTo>
                    <a:cubicBezTo>
                      <a:pt x="363467" y="714656"/>
                      <a:pt x="363467" y="716410"/>
                      <a:pt x="362064" y="717814"/>
                    </a:cubicBezTo>
                    <a:cubicBezTo>
                      <a:pt x="360661" y="720621"/>
                      <a:pt x="359959" y="724129"/>
                      <a:pt x="359959" y="728339"/>
                    </a:cubicBezTo>
                    <a:cubicBezTo>
                      <a:pt x="359959" y="733952"/>
                      <a:pt x="360661" y="738864"/>
                      <a:pt x="362064" y="743074"/>
                    </a:cubicBezTo>
                    <a:cubicBezTo>
                      <a:pt x="363467" y="747284"/>
                      <a:pt x="364871" y="750793"/>
                      <a:pt x="366274" y="753599"/>
                    </a:cubicBezTo>
                    <a:cubicBezTo>
                      <a:pt x="367678" y="760616"/>
                      <a:pt x="370133" y="767282"/>
                      <a:pt x="373642" y="773597"/>
                    </a:cubicBezTo>
                    <a:cubicBezTo>
                      <a:pt x="377150" y="779912"/>
                      <a:pt x="379606" y="786578"/>
                      <a:pt x="381009" y="793595"/>
                    </a:cubicBezTo>
                    <a:cubicBezTo>
                      <a:pt x="385219" y="806225"/>
                      <a:pt x="388728" y="826573"/>
                      <a:pt x="391535" y="854640"/>
                    </a:cubicBezTo>
                    <a:cubicBezTo>
                      <a:pt x="392938" y="868674"/>
                      <a:pt x="396446" y="884462"/>
                      <a:pt x="402060" y="902003"/>
                    </a:cubicBezTo>
                    <a:cubicBezTo>
                      <a:pt x="407673" y="919545"/>
                      <a:pt x="411181" y="931123"/>
                      <a:pt x="412585" y="936736"/>
                    </a:cubicBezTo>
                    <a:cubicBezTo>
                      <a:pt x="415391" y="942350"/>
                      <a:pt x="417146" y="947261"/>
                      <a:pt x="417847" y="951472"/>
                    </a:cubicBezTo>
                    <a:cubicBezTo>
                      <a:pt x="418549" y="955682"/>
                      <a:pt x="418900" y="959190"/>
                      <a:pt x="418900" y="961997"/>
                    </a:cubicBezTo>
                    <a:lnTo>
                      <a:pt x="421005" y="972522"/>
                    </a:lnTo>
                    <a:cubicBezTo>
                      <a:pt x="425215" y="971118"/>
                      <a:pt x="429776" y="969715"/>
                      <a:pt x="434687" y="968312"/>
                    </a:cubicBezTo>
                    <a:cubicBezTo>
                      <a:pt x="439599" y="966908"/>
                      <a:pt x="444160" y="965505"/>
                      <a:pt x="448370" y="964102"/>
                    </a:cubicBezTo>
                    <a:cubicBezTo>
                      <a:pt x="475034" y="951472"/>
                      <a:pt x="499592" y="941648"/>
                      <a:pt x="522046" y="934631"/>
                    </a:cubicBezTo>
                    <a:cubicBezTo>
                      <a:pt x="533273" y="930421"/>
                      <a:pt x="538185" y="922703"/>
                      <a:pt x="536781" y="911476"/>
                    </a:cubicBezTo>
                    <a:cubicBezTo>
                      <a:pt x="538185" y="912879"/>
                      <a:pt x="542395" y="912178"/>
                      <a:pt x="549411" y="909371"/>
                    </a:cubicBezTo>
                    <a:lnTo>
                      <a:pt x="549411" y="913581"/>
                    </a:lnTo>
                    <a:lnTo>
                      <a:pt x="568357" y="894636"/>
                    </a:lnTo>
                    <a:cubicBezTo>
                      <a:pt x="572567" y="886216"/>
                      <a:pt x="577127" y="878497"/>
                      <a:pt x="582039" y="871481"/>
                    </a:cubicBezTo>
                    <a:cubicBezTo>
                      <a:pt x="586951" y="864464"/>
                      <a:pt x="591512" y="856745"/>
                      <a:pt x="595722" y="848325"/>
                    </a:cubicBezTo>
                    <a:cubicBezTo>
                      <a:pt x="609755" y="823065"/>
                      <a:pt x="621684" y="805523"/>
                      <a:pt x="631507" y="795700"/>
                    </a:cubicBezTo>
                    <a:lnTo>
                      <a:pt x="644137" y="774649"/>
                    </a:lnTo>
                    <a:cubicBezTo>
                      <a:pt x="635717" y="778859"/>
                      <a:pt x="628701" y="780965"/>
                      <a:pt x="623087" y="780965"/>
                    </a:cubicBezTo>
                    <a:lnTo>
                      <a:pt x="585197" y="797805"/>
                    </a:lnTo>
                    <a:cubicBezTo>
                      <a:pt x="582390" y="797805"/>
                      <a:pt x="580285" y="798506"/>
                      <a:pt x="578882" y="799910"/>
                    </a:cubicBezTo>
                    <a:cubicBezTo>
                      <a:pt x="574672" y="804120"/>
                      <a:pt x="566953" y="806225"/>
                      <a:pt x="555726" y="806225"/>
                    </a:cubicBezTo>
                    <a:cubicBezTo>
                      <a:pt x="550113" y="804821"/>
                      <a:pt x="541342" y="802716"/>
                      <a:pt x="529414" y="799910"/>
                    </a:cubicBezTo>
                    <a:cubicBezTo>
                      <a:pt x="517485" y="797103"/>
                      <a:pt x="506609" y="794998"/>
                      <a:pt x="496786" y="793595"/>
                    </a:cubicBezTo>
                    <a:lnTo>
                      <a:pt x="471525" y="793595"/>
                    </a:lnTo>
                    <a:lnTo>
                      <a:pt x="458895" y="793595"/>
                    </a:lnTo>
                    <a:lnTo>
                      <a:pt x="429425" y="780965"/>
                    </a:lnTo>
                    <a:cubicBezTo>
                      <a:pt x="429425" y="780965"/>
                      <a:pt x="429074" y="780614"/>
                      <a:pt x="428372" y="779912"/>
                    </a:cubicBezTo>
                    <a:cubicBezTo>
                      <a:pt x="427671" y="779210"/>
                      <a:pt x="427320" y="778859"/>
                      <a:pt x="427320" y="778859"/>
                    </a:cubicBezTo>
                    <a:cubicBezTo>
                      <a:pt x="428723" y="773246"/>
                      <a:pt x="426618" y="770439"/>
                      <a:pt x="421005" y="770439"/>
                    </a:cubicBezTo>
                    <a:lnTo>
                      <a:pt x="416795" y="766229"/>
                    </a:lnTo>
                    <a:lnTo>
                      <a:pt x="418900" y="762019"/>
                    </a:lnTo>
                    <a:cubicBezTo>
                      <a:pt x="432933" y="755003"/>
                      <a:pt x="453984" y="743074"/>
                      <a:pt x="482051" y="726234"/>
                    </a:cubicBezTo>
                    <a:cubicBezTo>
                      <a:pt x="498891" y="715007"/>
                      <a:pt x="522748" y="704482"/>
                      <a:pt x="553621" y="694658"/>
                    </a:cubicBezTo>
                    <a:cubicBezTo>
                      <a:pt x="592915" y="680625"/>
                      <a:pt x="620982" y="671503"/>
                      <a:pt x="637822" y="667293"/>
                    </a:cubicBezTo>
                    <a:cubicBezTo>
                      <a:pt x="650453" y="661680"/>
                      <a:pt x="665188" y="658873"/>
                      <a:pt x="682028" y="658873"/>
                    </a:cubicBezTo>
                    <a:cubicBezTo>
                      <a:pt x="704481" y="658873"/>
                      <a:pt x="721322" y="665188"/>
                      <a:pt x="732549" y="677818"/>
                    </a:cubicBezTo>
                    <a:cubicBezTo>
                      <a:pt x="735355" y="680625"/>
                      <a:pt x="740969" y="683432"/>
                      <a:pt x="749389" y="686238"/>
                    </a:cubicBezTo>
                    <a:cubicBezTo>
                      <a:pt x="749389" y="686238"/>
                      <a:pt x="749739" y="686589"/>
                      <a:pt x="750441" y="687291"/>
                    </a:cubicBezTo>
                    <a:cubicBezTo>
                      <a:pt x="751143" y="687993"/>
                      <a:pt x="751494" y="688343"/>
                      <a:pt x="751494" y="688343"/>
                    </a:cubicBezTo>
                    <a:lnTo>
                      <a:pt x="793594" y="719919"/>
                    </a:lnTo>
                    <a:cubicBezTo>
                      <a:pt x="796401" y="721322"/>
                      <a:pt x="799208" y="724830"/>
                      <a:pt x="802014" y="730444"/>
                    </a:cubicBezTo>
                    <a:cubicBezTo>
                      <a:pt x="821661" y="716410"/>
                      <a:pt x="835695" y="704482"/>
                      <a:pt x="844115" y="694658"/>
                    </a:cubicBezTo>
                    <a:lnTo>
                      <a:pt x="877795" y="665188"/>
                    </a:lnTo>
                    <a:lnTo>
                      <a:pt x="922001" y="625193"/>
                    </a:lnTo>
                    <a:cubicBezTo>
                      <a:pt x="959891" y="583092"/>
                      <a:pt x="979538" y="561340"/>
                      <a:pt x="980941" y="559937"/>
                    </a:cubicBezTo>
                    <a:cubicBezTo>
                      <a:pt x="986555" y="552920"/>
                      <a:pt x="986555" y="546605"/>
                      <a:pt x="980941" y="540992"/>
                    </a:cubicBezTo>
                    <a:lnTo>
                      <a:pt x="953576" y="515731"/>
                    </a:lnTo>
                    <a:cubicBezTo>
                      <a:pt x="950769" y="511521"/>
                      <a:pt x="946910" y="509767"/>
                      <a:pt x="941998" y="510469"/>
                    </a:cubicBezTo>
                    <a:cubicBezTo>
                      <a:pt x="937087" y="511170"/>
                      <a:pt x="933228" y="511521"/>
                      <a:pt x="930421" y="511521"/>
                    </a:cubicBezTo>
                    <a:lnTo>
                      <a:pt x="856745" y="530466"/>
                    </a:lnTo>
                    <a:lnTo>
                      <a:pt x="806224" y="540992"/>
                    </a:lnTo>
                    <a:cubicBezTo>
                      <a:pt x="794998" y="542395"/>
                      <a:pt x="778157" y="545903"/>
                      <a:pt x="755704" y="551517"/>
                    </a:cubicBezTo>
                    <a:cubicBezTo>
                      <a:pt x="741670" y="554324"/>
                      <a:pt x="722023" y="559937"/>
                      <a:pt x="696763" y="568357"/>
                    </a:cubicBezTo>
                    <a:lnTo>
                      <a:pt x="639927" y="587302"/>
                    </a:lnTo>
                    <a:cubicBezTo>
                      <a:pt x="634314" y="588705"/>
                      <a:pt x="608352" y="597126"/>
                      <a:pt x="562041" y="612562"/>
                    </a:cubicBezTo>
                    <a:cubicBezTo>
                      <a:pt x="525554" y="623789"/>
                      <a:pt x="503101" y="630806"/>
                      <a:pt x="494681" y="633613"/>
                    </a:cubicBezTo>
                    <a:lnTo>
                      <a:pt x="477840" y="642033"/>
                    </a:lnTo>
                    <a:cubicBezTo>
                      <a:pt x="473630" y="642033"/>
                      <a:pt x="470122" y="645541"/>
                      <a:pt x="467315" y="652558"/>
                    </a:cubicBezTo>
                    <a:cubicBezTo>
                      <a:pt x="456089" y="649751"/>
                      <a:pt x="448370" y="646243"/>
                      <a:pt x="444160" y="642033"/>
                    </a:cubicBezTo>
                    <a:cubicBezTo>
                      <a:pt x="423110" y="632209"/>
                      <a:pt x="405568" y="628701"/>
                      <a:pt x="391535" y="631508"/>
                    </a:cubicBezTo>
                    <a:cubicBezTo>
                      <a:pt x="380308" y="631508"/>
                      <a:pt x="370484" y="627298"/>
                      <a:pt x="362064" y="618878"/>
                    </a:cubicBezTo>
                    <a:cubicBezTo>
                      <a:pt x="362064" y="618878"/>
                      <a:pt x="360661" y="617474"/>
                      <a:pt x="357854" y="614668"/>
                    </a:cubicBezTo>
                    <a:lnTo>
                      <a:pt x="347329" y="612562"/>
                    </a:lnTo>
                    <a:cubicBezTo>
                      <a:pt x="338909" y="609756"/>
                      <a:pt x="334699" y="606247"/>
                      <a:pt x="334699" y="602037"/>
                    </a:cubicBezTo>
                    <a:cubicBezTo>
                      <a:pt x="334699" y="600634"/>
                      <a:pt x="333295" y="597126"/>
                      <a:pt x="330489" y="591512"/>
                    </a:cubicBezTo>
                    <a:lnTo>
                      <a:pt x="336804" y="576777"/>
                    </a:lnTo>
                    <a:lnTo>
                      <a:pt x="330489" y="572567"/>
                    </a:lnTo>
                    <a:lnTo>
                      <a:pt x="357854" y="574672"/>
                    </a:lnTo>
                    <a:cubicBezTo>
                      <a:pt x="381711" y="567655"/>
                      <a:pt x="397148" y="562744"/>
                      <a:pt x="404165" y="559937"/>
                    </a:cubicBezTo>
                    <a:cubicBezTo>
                      <a:pt x="461702" y="540290"/>
                      <a:pt x="496084" y="527660"/>
                      <a:pt x="507311" y="522046"/>
                    </a:cubicBezTo>
                    <a:lnTo>
                      <a:pt x="576777" y="494681"/>
                    </a:lnTo>
                    <a:cubicBezTo>
                      <a:pt x="573970" y="491874"/>
                      <a:pt x="571865" y="490471"/>
                      <a:pt x="570462" y="490471"/>
                    </a:cubicBezTo>
                    <a:cubicBezTo>
                      <a:pt x="563445" y="489068"/>
                      <a:pt x="556428" y="483454"/>
                      <a:pt x="549411" y="473631"/>
                    </a:cubicBezTo>
                    <a:cubicBezTo>
                      <a:pt x="549411" y="469421"/>
                      <a:pt x="548710" y="467316"/>
                      <a:pt x="547306" y="467316"/>
                    </a:cubicBezTo>
                    <a:cubicBezTo>
                      <a:pt x="541693" y="465912"/>
                      <a:pt x="537132" y="462053"/>
                      <a:pt x="533624" y="455738"/>
                    </a:cubicBezTo>
                    <a:cubicBezTo>
                      <a:pt x="530115" y="449423"/>
                      <a:pt x="527659" y="444862"/>
                      <a:pt x="526256" y="442055"/>
                    </a:cubicBezTo>
                    <a:lnTo>
                      <a:pt x="526256" y="437845"/>
                    </a:lnTo>
                    <a:cubicBezTo>
                      <a:pt x="522046" y="429425"/>
                      <a:pt x="518538" y="424513"/>
                      <a:pt x="515731" y="423110"/>
                    </a:cubicBezTo>
                    <a:cubicBezTo>
                      <a:pt x="512924" y="421707"/>
                      <a:pt x="505907" y="421005"/>
                      <a:pt x="494681" y="421005"/>
                    </a:cubicBezTo>
                    <a:cubicBezTo>
                      <a:pt x="480647" y="421005"/>
                      <a:pt x="465912" y="427320"/>
                      <a:pt x="450475" y="439950"/>
                    </a:cubicBezTo>
                    <a:cubicBezTo>
                      <a:pt x="443458" y="442757"/>
                      <a:pt x="435038" y="448020"/>
                      <a:pt x="425215" y="455738"/>
                    </a:cubicBezTo>
                    <a:cubicBezTo>
                      <a:pt x="415391" y="463456"/>
                      <a:pt x="406971" y="469421"/>
                      <a:pt x="399955" y="473631"/>
                    </a:cubicBezTo>
                    <a:lnTo>
                      <a:pt x="334699" y="528361"/>
                    </a:lnTo>
                    <a:cubicBezTo>
                      <a:pt x="313649" y="543798"/>
                      <a:pt x="304527" y="550815"/>
                      <a:pt x="307333" y="549412"/>
                    </a:cubicBezTo>
                    <a:cubicBezTo>
                      <a:pt x="296107" y="555025"/>
                      <a:pt x="287336" y="562744"/>
                      <a:pt x="281021" y="572567"/>
                    </a:cubicBezTo>
                    <a:cubicBezTo>
                      <a:pt x="274706" y="582390"/>
                      <a:pt x="270846" y="588004"/>
                      <a:pt x="269443" y="589407"/>
                    </a:cubicBezTo>
                    <a:cubicBezTo>
                      <a:pt x="262426" y="599231"/>
                      <a:pt x="256462" y="608703"/>
                      <a:pt x="251550" y="617825"/>
                    </a:cubicBezTo>
                    <a:cubicBezTo>
                      <a:pt x="246639" y="626947"/>
                      <a:pt x="241376" y="635016"/>
                      <a:pt x="235763" y="642033"/>
                    </a:cubicBezTo>
                    <a:cubicBezTo>
                      <a:pt x="235763" y="642033"/>
                      <a:pt x="229447" y="650453"/>
                      <a:pt x="216817" y="667293"/>
                    </a:cubicBezTo>
                    <a:cubicBezTo>
                      <a:pt x="208397" y="685537"/>
                      <a:pt x="194364" y="712902"/>
                      <a:pt x="174717" y="749389"/>
                    </a:cubicBezTo>
                    <a:cubicBezTo>
                      <a:pt x="160683" y="770439"/>
                      <a:pt x="151562" y="786578"/>
                      <a:pt x="147352" y="797805"/>
                    </a:cubicBezTo>
                    <a:lnTo>
                      <a:pt x="126301" y="839905"/>
                    </a:lnTo>
                    <a:cubicBezTo>
                      <a:pt x="120688" y="860955"/>
                      <a:pt x="117180" y="874989"/>
                      <a:pt x="115776" y="882006"/>
                    </a:cubicBezTo>
                    <a:cubicBezTo>
                      <a:pt x="112969" y="884812"/>
                      <a:pt x="111566" y="889022"/>
                      <a:pt x="111566" y="894636"/>
                    </a:cubicBezTo>
                    <a:cubicBezTo>
                      <a:pt x="110163" y="900249"/>
                      <a:pt x="108759" y="906214"/>
                      <a:pt x="107356" y="912529"/>
                    </a:cubicBezTo>
                    <a:cubicBezTo>
                      <a:pt x="105953" y="918844"/>
                      <a:pt x="104549" y="924808"/>
                      <a:pt x="103146" y="930421"/>
                    </a:cubicBezTo>
                    <a:cubicBezTo>
                      <a:pt x="98936" y="945858"/>
                      <a:pt x="94024" y="959892"/>
                      <a:pt x="88411" y="972522"/>
                    </a:cubicBezTo>
                    <a:lnTo>
                      <a:pt x="82096" y="974627"/>
                    </a:lnTo>
                    <a:cubicBezTo>
                      <a:pt x="76482" y="974627"/>
                      <a:pt x="71922" y="977784"/>
                      <a:pt x="68413" y="984099"/>
                    </a:cubicBezTo>
                    <a:cubicBezTo>
                      <a:pt x="64905" y="990415"/>
                      <a:pt x="61747" y="994975"/>
                      <a:pt x="58941" y="997782"/>
                    </a:cubicBezTo>
                    <a:cubicBezTo>
                      <a:pt x="54730" y="1000589"/>
                      <a:pt x="51222" y="1000589"/>
                      <a:pt x="48415" y="997782"/>
                    </a:cubicBezTo>
                    <a:lnTo>
                      <a:pt x="27365" y="980942"/>
                    </a:lnTo>
                    <a:lnTo>
                      <a:pt x="25260" y="980942"/>
                    </a:lnTo>
                    <a:cubicBezTo>
                      <a:pt x="25260" y="980942"/>
                      <a:pt x="21050" y="970417"/>
                      <a:pt x="12630" y="949366"/>
                    </a:cubicBezTo>
                    <a:cubicBezTo>
                      <a:pt x="12630" y="947963"/>
                      <a:pt x="11928" y="946911"/>
                      <a:pt x="10525" y="946209"/>
                    </a:cubicBezTo>
                    <a:cubicBezTo>
                      <a:pt x="9122" y="945507"/>
                      <a:pt x="8420" y="943753"/>
                      <a:pt x="8420" y="940946"/>
                    </a:cubicBezTo>
                    <a:lnTo>
                      <a:pt x="4210" y="932526"/>
                    </a:lnTo>
                    <a:cubicBezTo>
                      <a:pt x="2807" y="928316"/>
                      <a:pt x="2105" y="923054"/>
                      <a:pt x="2105" y="916739"/>
                    </a:cubicBezTo>
                    <a:cubicBezTo>
                      <a:pt x="2105" y="910423"/>
                      <a:pt x="1403" y="905863"/>
                      <a:pt x="0" y="903056"/>
                    </a:cubicBezTo>
                    <a:lnTo>
                      <a:pt x="0" y="896741"/>
                    </a:lnTo>
                    <a:cubicBezTo>
                      <a:pt x="0" y="889724"/>
                      <a:pt x="2105" y="882006"/>
                      <a:pt x="6315" y="873586"/>
                    </a:cubicBezTo>
                    <a:cubicBezTo>
                      <a:pt x="23155" y="841309"/>
                      <a:pt x="35084" y="819557"/>
                      <a:pt x="42100" y="808330"/>
                    </a:cubicBezTo>
                    <a:lnTo>
                      <a:pt x="117881" y="682028"/>
                    </a:lnTo>
                    <a:cubicBezTo>
                      <a:pt x="137528" y="651155"/>
                      <a:pt x="158578" y="628701"/>
                      <a:pt x="181032" y="614668"/>
                    </a:cubicBezTo>
                    <a:cubicBezTo>
                      <a:pt x="182435" y="613264"/>
                      <a:pt x="184190" y="611510"/>
                      <a:pt x="186294" y="609405"/>
                    </a:cubicBezTo>
                    <a:cubicBezTo>
                      <a:pt x="188400" y="607300"/>
                      <a:pt x="190154" y="605546"/>
                      <a:pt x="191557" y="604142"/>
                    </a:cubicBezTo>
                    <a:cubicBezTo>
                      <a:pt x="214011" y="581689"/>
                      <a:pt x="231553" y="565550"/>
                      <a:pt x="244183" y="555727"/>
                    </a:cubicBezTo>
                    <a:lnTo>
                      <a:pt x="286283" y="515731"/>
                    </a:lnTo>
                    <a:cubicBezTo>
                      <a:pt x="311544" y="496084"/>
                      <a:pt x="331892" y="481349"/>
                      <a:pt x="347329" y="471526"/>
                    </a:cubicBezTo>
                    <a:cubicBezTo>
                      <a:pt x="352942" y="468719"/>
                      <a:pt x="357152" y="467316"/>
                      <a:pt x="359959" y="467316"/>
                    </a:cubicBezTo>
                    <a:lnTo>
                      <a:pt x="423110" y="431530"/>
                    </a:lnTo>
                    <a:cubicBezTo>
                      <a:pt x="428723" y="428724"/>
                      <a:pt x="433986" y="425215"/>
                      <a:pt x="438898" y="421005"/>
                    </a:cubicBezTo>
                    <a:cubicBezTo>
                      <a:pt x="443809" y="416795"/>
                      <a:pt x="449072" y="413287"/>
                      <a:pt x="454685" y="410480"/>
                    </a:cubicBezTo>
                    <a:lnTo>
                      <a:pt x="471525" y="402060"/>
                    </a:lnTo>
                    <a:cubicBezTo>
                      <a:pt x="477139" y="399253"/>
                      <a:pt x="479945" y="396797"/>
                      <a:pt x="479945" y="394692"/>
                    </a:cubicBezTo>
                    <a:cubicBezTo>
                      <a:pt x="479945" y="392587"/>
                      <a:pt x="477840" y="390131"/>
                      <a:pt x="473630" y="387325"/>
                    </a:cubicBezTo>
                    <a:cubicBezTo>
                      <a:pt x="473630" y="387325"/>
                      <a:pt x="461702" y="375396"/>
                      <a:pt x="437845" y="351539"/>
                    </a:cubicBezTo>
                    <a:lnTo>
                      <a:pt x="418900" y="334699"/>
                    </a:lnTo>
                    <a:cubicBezTo>
                      <a:pt x="414690" y="331892"/>
                      <a:pt x="410480" y="331892"/>
                      <a:pt x="406270" y="334699"/>
                    </a:cubicBezTo>
                    <a:cubicBezTo>
                      <a:pt x="395043" y="341716"/>
                      <a:pt x="382413" y="356451"/>
                      <a:pt x="368379" y="378905"/>
                    </a:cubicBezTo>
                    <a:cubicBezTo>
                      <a:pt x="366976" y="381711"/>
                      <a:pt x="362064" y="387325"/>
                      <a:pt x="353644" y="395745"/>
                    </a:cubicBezTo>
                    <a:lnTo>
                      <a:pt x="341014" y="410480"/>
                    </a:lnTo>
                    <a:cubicBezTo>
                      <a:pt x="336804" y="416093"/>
                      <a:pt x="333295" y="422058"/>
                      <a:pt x="330489" y="428373"/>
                    </a:cubicBezTo>
                    <a:cubicBezTo>
                      <a:pt x="327682" y="434688"/>
                      <a:pt x="324875" y="439249"/>
                      <a:pt x="322069" y="442055"/>
                    </a:cubicBezTo>
                    <a:cubicBezTo>
                      <a:pt x="312245" y="453282"/>
                      <a:pt x="299615" y="458896"/>
                      <a:pt x="284178" y="458896"/>
                    </a:cubicBezTo>
                    <a:cubicBezTo>
                      <a:pt x="277161" y="458896"/>
                      <a:pt x="271548" y="458194"/>
                      <a:pt x="267338" y="456791"/>
                    </a:cubicBezTo>
                    <a:cubicBezTo>
                      <a:pt x="263128" y="455387"/>
                      <a:pt x="259970" y="453633"/>
                      <a:pt x="257865" y="451528"/>
                    </a:cubicBezTo>
                    <a:cubicBezTo>
                      <a:pt x="255760" y="449423"/>
                      <a:pt x="254006" y="447669"/>
                      <a:pt x="252603" y="446265"/>
                    </a:cubicBezTo>
                    <a:cubicBezTo>
                      <a:pt x="244183" y="440652"/>
                      <a:pt x="231553" y="435039"/>
                      <a:pt x="214712" y="429425"/>
                    </a:cubicBezTo>
                    <a:cubicBezTo>
                      <a:pt x="213309" y="429425"/>
                      <a:pt x="211204" y="428022"/>
                      <a:pt x="208397" y="425215"/>
                    </a:cubicBezTo>
                    <a:lnTo>
                      <a:pt x="195767" y="418900"/>
                    </a:lnTo>
                    <a:cubicBezTo>
                      <a:pt x="184540" y="416093"/>
                      <a:pt x="178927" y="410480"/>
                      <a:pt x="178927" y="402060"/>
                    </a:cubicBezTo>
                    <a:lnTo>
                      <a:pt x="181032" y="378905"/>
                    </a:lnTo>
                    <a:cubicBezTo>
                      <a:pt x="175419" y="357854"/>
                      <a:pt x="171910" y="343821"/>
                      <a:pt x="170507" y="336804"/>
                    </a:cubicBezTo>
                    <a:cubicBezTo>
                      <a:pt x="170507" y="331191"/>
                      <a:pt x="169805" y="325227"/>
                      <a:pt x="168402" y="318911"/>
                    </a:cubicBezTo>
                    <a:cubicBezTo>
                      <a:pt x="166998" y="312596"/>
                      <a:pt x="166998" y="306632"/>
                      <a:pt x="168402" y="301019"/>
                    </a:cubicBezTo>
                    <a:lnTo>
                      <a:pt x="170507" y="301019"/>
                    </a:lnTo>
                    <a:lnTo>
                      <a:pt x="193662" y="326279"/>
                    </a:lnTo>
                    <a:cubicBezTo>
                      <a:pt x="199276" y="329086"/>
                      <a:pt x="203486" y="331892"/>
                      <a:pt x="206292" y="334699"/>
                    </a:cubicBezTo>
                    <a:lnTo>
                      <a:pt x="225238" y="353644"/>
                    </a:lnTo>
                    <a:cubicBezTo>
                      <a:pt x="228044" y="359258"/>
                      <a:pt x="232254" y="359959"/>
                      <a:pt x="237868" y="355749"/>
                    </a:cubicBezTo>
                    <a:cubicBezTo>
                      <a:pt x="244884" y="352943"/>
                      <a:pt x="279968" y="334699"/>
                      <a:pt x="343119" y="301019"/>
                    </a:cubicBezTo>
                    <a:lnTo>
                      <a:pt x="362064" y="294704"/>
                    </a:lnTo>
                    <a:lnTo>
                      <a:pt x="387324" y="279968"/>
                    </a:lnTo>
                    <a:cubicBezTo>
                      <a:pt x="391535" y="277162"/>
                      <a:pt x="395745" y="275408"/>
                      <a:pt x="399955" y="274706"/>
                    </a:cubicBezTo>
                    <a:cubicBezTo>
                      <a:pt x="404165" y="274004"/>
                      <a:pt x="408375" y="272952"/>
                      <a:pt x="412585" y="271548"/>
                    </a:cubicBezTo>
                    <a:cubicBezTo>
                      <a:pt x="425215" y="267338"/>
                      <a:pt x="441704" y="260322"/>
                      <a:pt x="462053" y="250498"/>
                    </a:cubicBezTo>
                    <a:cubicBezTo>
                      <a:pt x="482401" y="240675"/>
                      <a:pt x="498189" y="233658"/>
                      <a:pt x="509416" y="229448"/>
                    </a:cubicBezTo>
                    <a:cubicBezTo>
                      <a:pt x="512223" y="229448"/>
                      <a:pt x="514328" y="228746"/>
                      <a:pt x="515731" y="227343"/>
                    </a:cubicBezTo>
                    <a:cubicBezTo>
                      <a:pt x="522748" y="224536"/>
                      <a:pt x="526256" y="221028"/>
                      <a:pt x="526256" y="216818"/>
                    </a:cubicBezTo>
                    <a:lnTo>
                      <a:pt x="530466" y="141037"/>
                    </a:lnTo>
                    <a:cubicBezTo>
                      <a:pt x="533273" y="112970"/>
                      <a:pt x="534676" y="91218"/>
                      <a:pt x="534676" y="75781"/>
                    </a:cubicBezTo>
                    <a:lnTo>
                      <a:pt x="536781" y="67361"/>
                    </a:lnTo>
                    <a:cubicBezTo>
                      <a:pt x="536781" y="63151"/>
                      <a:pt x="533273" y="57537"/>
                      <a:pt x="526256" y="50521"/>
                    </a:cubicBezTo>
                    <a:lnTo>
                      <a:pt x="498891" y="25260"/>
                    </a:lnTo>
                    <a:cubicBezTo>
                      <a:pt x="494681" y="21050"/>
                      <a:pt x="494681" y="16139"/>
                      <a:pt x="498891" y="10525"/>
                    </a:cubicBezTo>
                    <a:lnTo>
                      <a:pt x="496786" y="10525"/>
                    </a:lnTo>
                    <a:lnTo>
                      <a:pt x="490471" y="6315"/>
                    </a:lnTo>
                    <a:cubicBezTo>
                      <a:pt x="493277" y="4912"/>
                      <a:pt x="496084" y="3509"/>
                      <a:pt x="498891" y="2105"/>
                    </a:cubicBezTo>
                    <a:cubicBezTo>
                      <a:pt x="501697" y="702"/>
                      <a:pt x="504504" y="0"/>
                      <a:pt x="507311" y="0"/>
                    </a:cubicBezTo>
                    <a:close/>
                    <a:moveTo>
                      <a:pt x="522046" y="248393"/>
                    </a:moveTo>
                    <a:lnTo>
                      <a:pt x="498891" y="261023"/>
                    </a:lnTo>
                    <a:lnTo>
                      <a:pt x="452580" y="290494"/>
                    </a:lnTo>
                    <a:cubicBezTo>
                      <a:pt x="442757" y="298914"/>
                      <a:pt x="440652" y="305930"/>
                      <a:pt x="446265" y="311544"/>
                    </a:cubicBezTo>
                    <a:lnTo>
                      <a:pt x="498891" y="343119"/>
                    </a:lnTo>
                    <a:cubicBezTo>
                      <a:pt x="501697" y="344522"/>
                      <a:pt x="505206" y="345926"/>
                      <a:pt x="509416" y="347329"/>
                    </a:cubicBezTo>
                    <a:cubicBezTo>
                      <a:pt x="513626" y="348732"/>
                      <a:pt x="517836" y="350136"/>
                      <a:pt x="522046" y="351539"/>
                    </a:cubicBezTo>
                    <a:lnTo>
                      <a:pt x="522046" y="248393"/>
                    </a:lnTo>
                    <a:close/>
                    <a:moveTo>
                      <a:pt x="612562" y="999887"/>
                    </a:moveTo>
                    <a:lnTo>
                      <a:pt x="610457" y="1004097"/>
                    </a:lnTo>
                    <a:cubicBezTo>
                      <a:pt x="609054" y="1004097"/>
                      <a:pt x="608001" y="1005150"/>
                      <a:pt x="607299" y="1007255"/>
                    </a:cubicBezTo>
                    <a:cubicBezTo>
                      <a:pt x="606598" y="1009360"/>
                      <a:pt x="605545" y="1010412"/>
                      <a:pt x="604142" y="1010412"/>
                    </a:cubicBezTo>
                    <a:lnTo>
                      <a:pt x="608352" y="1016727"/>
                    </a:lnTo>
                    <a:cubicBezTo>
                      <a:pt x="611159" y="1008307"/>
                      <a:pt x="612562" y="1002694"/>
                      <a:pt x="612562" y="99988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FFFF00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152" name="文本框 151">
                <a:extLst>
                  <a:ext uri="{FF2B5EF4-FFF2-40B4-BE49-F238E27FC236}">
                    <a16:creationId xmlns:a16="http://schemas.microsoft.com/office/drawing/2014/main" id="{4CFA6E25-7AFA-38E8-42CB-CF4FDEF5F595}"/>
                  </a:ext>
                </a:extLst>
              </p:cNvPr>
              <p:cNvSpPr txBox="1"/>
              <p:nvPr/>
            </p:nvSpPr>
            <p:spPr>
              <a:xfrm>
                <a:off x="3459182" y="2554637"/>
                <a:ext cx="8420" cy="16840"/>
              </a:xfrm>
              <a:custGeom>
                <a:avLst/>
                <a:gdLst/>
                <a:ahLst/>
                <a:cxnLst/>
                <a:rect l="l" t="t" r="r" b="b"/>
                <a:pathLst>
                  <a:path w="8420" h="16840">
                    <a:moveTo>
                      <a:pt x="8420" y="0"/>
                    </a:moveTo>
                    <a:cubicBezTo>
                      <a:pt x="8420" y="2807"/>
                      <a:pt x="7017" y="8420"/>
                      <a:pt x="4210" y="16840"/>
                    </a:cubicBezTo>
                    <a:lnTo>
                      <a:pt x="0" y="10525"/>
                    </a:lnTo>
                    <a:cubicBezTo>
                      <a:pt x="1403" y="10525"/>
                      <a:pt x="2456" y="9473"/>
                      <a:pt x="3157" y="7368"/>
                    </a:cubicBezTo>
                    <a:cubicBezTo>
                      <a:pt x="3859" y="5263"/>
                      <a:pt x="4912" y="4210"/>
                      <a:pt x="6315" y="4210"/>
                    </a:cubicBezTo>
                    <a:lnTo>
                      <a:pt x="842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 extrusionH="76200" contourW="25400">
                <a:bevelT w="165100" prst="coolSlant"/>
                <a:extrusionClr>
                  <a:srgbClr val="FFFF00"/>
                </a:extrusionClr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gradFill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lin ang="54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</p:grpSp>
      <p:pic>
        <p:nvPicPr>
          <p:cNvPr id="214" name="图片 213">
            <a:extLst>
              <a:ext uri="{FF2B5EF4-FFF2-40B4-BE49-F238E27FC236}">
                <a16:creationId xmlns:a16="http://schemas.microsoft.com/office/drawing/2014/main" id="{0051B047-88E5-A931-71EA-8BF8E51986E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1047" y="669433"/>
            <a:ext cx="1896773" cy="1237026"/>
          </a:xfrm>
          <a:prstGeom prst="rect">
            <a:avLst/>
          </a:prstGeom>
        </p:spPr>
      </p:pic>
      <p:sp>
        <p:nvSpPr>
          <p:cNvPr id="256" name="矩形: 圆角 255">
            <a:extLst>
              <a:ext uri="{FF2B5EF4-FFF2-40B4-BE49-F238E27FC236}">
                <a16:creationId xmlns:a16="http://schemas.microsoft.com/office/drawing/2014/main" id="{F432E303-1507-68C0-07C4-77A872803AD4}"/>
              </a:ext>
            </a:extLst>
          </p:cNvPr>
          <p:cNvSpPr/>
          <p:nvPr/>
        </p:nvSpPr>
        <p:spPr>
          <a:xfrm>
            <a:off x="2795507" y="3472114"/>
            <a:ext cx="4777070" cy="4691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4C5A3ECF-2D66-567E-F2CF-5F0E230D6BF9}"/>
              </a:ext>
            </a:extLst>
          </p:cNvPr>
          <p:cNvSpPr txBox="1"/>
          <p:nvPr/>
        </p:nvSpPr>
        <p:spPr>
          <a:xfrm>
            <a:off x="3015955" y="3535778"/>
            <a:ext cx="4346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模板网   时间：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2022.07</a:t>
            </a:r>
            <a:endParaRPr lang="zh-CN" altLang="en-US" sz="16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FECA2BD-4193-3D1A-647E-9C0CD17F56D6}"/>
              </a:ext>
            </a:extLst>
          </p:cNvPr>
          <p:cNvSpPr/>
          <p:nvPr/>
        </p:nvSpPr>
        <p:spPr>
          <a:xfrm>
            <a:off x="-1370592" y="6122286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254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28ABB350-9A39-C394-04FF-B203DD80A90A}"/>
              </a:ext>
            </a:extLst>
          </p:cNvPr>
          <p:cNvSpPr/>
          <p:nvPr/>
        </p:nvSpPr>
        <p:spPr>
          <a:xfrm>
            <a:off x="-369249" y="5701342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381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9" name="图片 258">
            <a:extLst>
              <a:ext uri="{FF2B5EF4-FFF2-40B4-BE49-F238E27FC236}">
                <a16:creationId xmlns:a16="http://schemas.microsoft.com/office/drawing/2014/main" id="{5730E3F4-0BC5-9869-194C-50227FD68FF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340673" y="4122579"/>
            <a:ext cx="4853288" cy="2737097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F0326EC5-9361-F6BC-D181-8DF7E8976600}"/>
              </a:ext>
            </a:extLst>
          </p:cNvPr>
          <p:cNvSpPr txBox="1"/>
          <p:nvPr/>
        </p:nvSpPr>
        <p:spPr>
          <a:xfrm>
            <a:off x="3734745" y="2903858"/>
            <a:ext cx="37613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>
                <a:gradFill flip="none" rotWithShape="1">
                  <a:gsLst>
                    <a:gs pos="0">
                      <a:schemeClr val="bg1">
                        <a:lumMod val="50000"/>
                        <a:alpha val="70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64000"/>
                      </a:schemeClr>
                    </a:gs>
                  </a:gsLst>
                  <a:lin ang="16200000" scaled="1"/>
                  <a:tileRect/>
                </a:gradFill>
              </a:rPr>
              <a:t>党建工作汇报通用</a:t>
            </a:r>
            <a:r>
              <a:rPr lang="en-US" altLang="zh-CN" b="1" dirty="0">
                <a:gradFill flip="none" rotWithShape="1">
                  <a:gsLst>
                    <a:gs pos="0">
                      <a:schemeClr val="bg1">
                        <a:lumMod val="50000"/>
                        <a:alpha val="70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64000"/>
                      </a:schemeClr>
                    </a:gs>
                  </a:gsLst>
                  <a:lin ang="16200000" scaled="1"/>
                  <a:tileRect/>
                </a:gradFill>
              </a:rPr>
              <a:t>PPT</a:t>
            </a:r>
            <a:r>
              <a:rPr lang="zh-CN" altLang="en-US" b="1" dirty="0">
                <a:gradFill flip="none" rotWithShape="1">
                  <a:gsLst>
                    <a:gs pos="0">
                      <a:schemeClr val="bg1">
                        <a:lumMod val="50000"/>
                        <a:alpha val="70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64000"/>
                      </a:schemeClr>
                    </a:gs>
                  </a:gsLst>
                  <a:lin ang="16200000" scaled="1"/>
                  <a:tileRect/>
                </a:gra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1923279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189852" y="237769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DA0BE94B-F13B-E0C6-4161-3D3381008BE1}"/>
              </a:ext>
            </a:extLst>
          </p:cNvPr>
          <p:cNvSpPr/>
          <p:nvPr/>
        </p:nvSpPr>
        <p:spPr bwMode="auto">
          <a:xfrm>
            <a:off x="5179483" y="2007196"/>
            <a:ext cx="886884" cy="865716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365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rgbClr val="EE001A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146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46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E734182E-6AF1-DDEE-91F1-4A3EB63A6257}"/>
              </a:ext>
            </a:extLst>
          </p:cNvPr>
          <p:cNvSpPr/>
          <p:nvPr/>
        </p:nvSpPr>
        <p:spPr bwMode="auto">
          <a:xfrm>
            <a:off x="4521200" y="2764962"/>
            <a:ext cx="1545167" cy="1504949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AD0101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93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293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39A3E170-118B-DEB7-73D5-B00667F8C984}"/>
              </a:ext>
            </a:extLst>
          </p:cNvPr>
          <p:cNvSpPr/>
          <p:nvPr/>
        </p:nvSpPr>
        <p:spPr bwMode="auto">
          <a:xfrm>
            <a:off x="4521200" y="4041312"/>
            <a:ext cx="1545167" cy="1504951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EE001A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346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346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FF06F658-10E2-E7D3-5FA8-94C43DDC195A}"/>
              </a:ext>
            </a:extLst>
          </p:cNvPr>
          <p:cNvSpPr/>
          <p:nvPr/>
        </p:nvSpPr>
        <p:spPr bwMode="auto">
          <a:xfrm>
            <a:off x="6096000" y="4043429"/>
            <a:ext cx="1947333" cy="1894416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rgbClr val="AD0101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4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4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78791913-8754-CB8E-7E96-8B4550FCFB60}"/>
              </a:ext>
            </a:extLst>
          </p:cNvPr>
          <p:cNvSpPr/>
          <p:nvPr/>
        </p:nvSpPr>
        <p:spPr bwMode="auto">
          <a:xfrm>
            <a:off x="6096000" y="1683345"/>
            <a:ext cx="1293283" cy="1259417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1" y="0"/>
                  <a:pt x="231" y="0"/>
                </a:cubicBezTo>
                <a:cubicBezTo>
                  <a:pt x="231" y="0"/>
                  <a:pt x="231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rgbClr val="AD0101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06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2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EC54CED1-CCA3-D948-CCFD-E85CB36D4CA0}"/>
              </a:ext>
            </a:extLst>
          </p:cNvPr>
          <p:cNvSpPr/>
          <p:nvPr/>
        </p:nvSpPr>
        <p:spPr bwMode="auto">
          <a:xfrm>
            <a:off x="6096000" y="2764962"/>
            <a:ext cx="1547283" cy="1504949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rgbClr val="EE001A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AU" sz="293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2935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Group 1">
            <a:extLst>
              <a:ext uri="{FF2B5EF4-FFF2-40B4-BE49-F238E27FC236}">
                <a16:creationId xmlns:a16="http://schemas.microsoft.com/office/drawing/2014/main" id="{463335F2-F09B-9E67-431B-EDD136D89983}"/>
              </a:ext>
            </a:extLst>
          </p:cNvPr>
          <p:cNvGrpSpPr/>
          <p:nvPr/>
        </p:nvGrpSpPr>
        <p:grpSpPr bwMode="auto">
          <a:xfrm>
            <a:off x="7643283" y="1634797"/>
            <a:ext cx="2912174" cy="1066800"/>
            <a:chOff x="45" y="276"/>
            <a:chExt cx="1834" cy="672"/>
          </a:xfrm>
        </p:grpSpPr>
        <p:sp>
          <p:nvSpPr>
            <p:cNvPr id="33" name="Rectangle 2">
              <a:extLst>
                <a:ext uri="{FF2B5EF4-FFF2-40B4-BE49-F238E27FC236}">
                  <a16:creationId xmlns:a16="http://schemas.microsoft.com/office/drawing/2014/main" id="{6242C03A-D8A7-3D86-6C7F-A2365AB7B974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4" name="Rectangle 3">
              <a:extLst>
                <a:ext uri="{FF2B5EF4-FFF2-40B4-BE49-F238E27FC236}">
                  <a16:creationId xmlns:a16="http://schemas.microsoft.com/office/drawing/2014/main" id="{AF72AA62-0B3C-4ED5-9DB4-9129F20D1DF4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Group 1">
            <a:extLst>
              <a:ext uri="{FF2B5EF4-FFF2-40B4-BE49-F238E27FC236}">
                <a16:creationId xmlns:a16="http://schemas.microsoft.com/office/drawing/2014/main" id="{99786B14-25DC-A749-712D-68FA2F4E0A4A}"/>
              </a:ext>
            </a:extLst>
          </p:cNvPr>
          <p:cNvGrpSpPr/>
          <p:nvPr/>
        </p:nvGrpSpPr>
        <p:grpSpPr bwMode="auto">
          <a:xfrm>
            <a:off x="2011553" y="1772617"/>
            <a:ext cx="2929641" cy="1066800"/>
            <a:chOff x="132" y="276"/>
            <a:chExt cx="1845" cy="672"/>
          </a:xfrm>
        </p:grpSpPr>
        <p:sp>
          <p:nvSpPr>
            <p:cNvPr id="36" name="Rectangle 2">
              <a:extLst>
                <a:ext uri="{FF2B5EF4-FFF2-40B4-BE49-F238E27FC236}">
                  <a16:creationId xmlns:a16="http://schemas.microsoft.com/office/drawing/2014/main" id="{D0C473FB-D9C7-D4A4-3D79-9426B129D356}"/>
                </a:ext>
              </a:extLst>
            </p:cNvPr>
            <p:cNvSpPr/>
            <p:nvPr/>
          </p:nvSpPr>
          <p:spPr bwMode="auto">
            <a:xfrm>
              <a:off x="79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7" name="Rectangle 3">
              <a:extLst>
                <a:ext uri="{FF2B5EF4-FFF2-40B4-BE49-F238E27FC236}">
                  <a16:creationId xmlns:a16="http://schemas.microsoft.com/office/drawing/2014/main" id="{F82E7121-C204-FFD5-E6BE-7608F8EB76BB}"/>
                </a:ext>
              </a:extLst>
            </p:cNvPr>
            <p:cNvSpPr/>
            <p:nvPr/>
          </p:nvSpPr>
          <p:spPr bwMode="auto">
            <a:xfrm>
              <a:off x="132" y="534"/>
              <a:ext cx="1845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Group 1">
            <a:extLst>
              <a:ext uri="{FF2B5EF4-FFF2-40B4-BE49-F238E27FC236}">
                <a16:creationId xmlns:a16="http://schemas.microsoft.com/office/drawing/2014/main" id="{5FBEF491-353B-9F28-5C74-8015436281B5}"/>
              </a:ext>
            </a:extLst>
          </p:cNvPr>
          <p:cNvGrpSpPr/>
          <p:nvPr/>
        </p:nvGrpSpPr>
        <p:grpSpPr bwMode="auto">
          <a:xfrm>
            <a:off x="7887758" y="2888928"/>
            <a:ext cx="2912174" cy="1066800"/>
            <a:chOff x="45" y="276"/>
            <a:chExt cx="1834" cy="672"/>
          </a:xfrm>
        </p:grpSpPr>
        <p:sp>
          <p:nvSpPr>
            <p:cNvPr id="39" name="Rectangle 2">
              <a:extLst>
                <a:ext uri="{FF2B5EF4-FFF2-40B4-BE49-F238E27FC236}">
                  <a16:creationId xmlns:a16="http://schemas.microsoft.com/office/drawing/2014/main" id="{4361A0F4-3DDC-9EA2-E9C3-307498D15454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0" name="Rectangle 3">
              <a:extLst>
                <a:ext uri="{FF2B5EF4-FFF2-40B4-BE49-F238E27FC236}">
                  <a16:creationId xmlns:a16="http://schemas.microsoft.com/office/drawing/2014/main" id="{6FE5DC81-893C-39EB-2BE4-3E6136F4DCC0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Group 1">
            <a:extLst>
              <a:ext uri="{FF2B5EF4-FFF2-40B4-BE49-F238E27FC236}">
                <a16:creationId xmlns:a16="http://schemas.microsoft.com/office/drawing/2014/main" id="{83509395-C83D-277C-6A3F-6E10AA727382}"/>
              </a:ext>
            </a:extLst>
          </p:cNvPr>
          <p:cNvGrpSpPr/>
          <p:nvPr/>
        </p:nvGrpSpPr>
        <p:grpSpPr bwMode="auto">
          <a:xfrm>
            <a:off x="8299019" y="4315748"/>
            <a:ext cx="2912174" cy="1066800"/>
            <a:chOff x="45" y="276"/>
            <a:chExt cx="1834" cy="672"/>
          </a:xfrm>
        </p:grpSpPr>
        <p:sp>
          <p:nvSpPr>
            <p:cNvPr id="42" name="Rectangle 2">
              <a:extLst>
                <a:ext uri="{FF2B5EF4-FFF2-40B4-BE49-F238E27FC236}">
                  <a16:creationId xmlns:a16="http://schemas.microsoft.com/office/drawing/2014/main" id="{6B7699EB-04EC-57EA-B5E9-4A4F72515551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3" name="Rectangle 3">
              <a:extLst>
                <a:ext uri="{FF2B5EF4-FFF2-40B4-BE49-F238E27FC236}">
                  <a16:creationId xmlns:a16="http://schemas.microsoft.com/office/drawing/2014/main" id="{4078B7FA-C8BB-E1AE-A040-8298F81E0710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Group 1">
            <a:extLst>
              <a:ext uri="{FF2B5EF4-FFF2-40B4-BE49-F238E27FC236}">
                <a16:creationId xmlns:a16="http://schemas.microsoft.com/office/drawing/2014/main" id="{0C58C232-9771-4E9B-0621-C77F5B4A6137}"/>
              </a:ext>
            </a:extLst>
          </p:cNvPr>
          <p:cNvGrpSpPr/>
          <p:nvPr/>
        </p:nvGrpSpPr>
        <p:grpSpPr bwMode="auto">
          <a:xfrm>
            <a:off x="1337559" y="2936531"/>
            <a:ext cx="2929641" cy="1066800"/>
            <a:chOff x="132" y="276"/>
            <a:chExt cx="1845" cy="672"/>
          </a:xfrm>
        </p:grpSpPr>
        <p:sp>
          <p:nvSpPr>
            <p:cNvPr id="45" name="Rectangle 2">
              <a:extLst>
                <a:ext uri="{FF2B5EF4-FFF2-40B4-BE49-F238E27FC236}">
                  <a16:creationId xmlns:a16="http://schemas.microsoft.com/office/drawing/2014/main" id="{0E6F3D30-34EF-B776-5DD9-9A5C7ECC2674}"/>
                </a:ext>
              </a:extLst>
            </p:cNvPr>
            <p:cNvSpPr/>
            <p:nvPr/>
          </p:nvSpPr>
          <p:spPr bwMode="auto">
            <a:xfrm>
              <a:off x="79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6" name="Rectangle 3">
              <a:extLst>
                <a:ext uri="{FF2B5EF4-FFF2-40B4-BE49-F238E27FC236}">
                  <a16:creationId xmlns:a16="http://schemas.microsoft.com/office/drawing/2014/main" id="{F5455F99-D6D7-AFB0-8267-44429AFDC4FA}"/>
                </a:ext>
              </a:extLst>
            </p:cNvPr>
            <p:cNvSpPr/>
            <p:nvPr/>
          </p:nvSpPr>
          <p:spPr bwMode="auto">
            <a:xfrm>
              <a:off x="132" y="534"/>
              <a:ext cx="1845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Group 1">
            <a:extLst>
              <a:ext uri="{FF2B5EF4-FFF2-40B4-BE49-F238E27FC236}">
                <a16:creationId xmlns:a16="http://schemas.microsoft.com/office/drawing/2014/main" id="{2B03CD9D-9097-2128-737D-28895B07719B}"/>
              </a:ext>
            </a:extLst>
          </p:cNvPr>
          <p:cNvGrpSpPr/>
          <p:nvPr/>
        </p:nvGrpSpPr>
        <p:grpSpPr bwMode="auto">
          <a:xfrm>
            <a:off x="1370456" y="4214148"/>
            <a:ext cx="2929641" cy="1066800"/>
            <a:chOff x="132" y="276"/>
            <a:chExt cx="1845" cy="672"/>
          </a:xfrm>
        </p:grpSpPr>
        <p:sp>
          <p:nvSpPr>
            <p:cNvPr id="48" name="Rectangle 2">
              <a:extLst>
                <a:ext uri="{FF2B5EF4-FFF2-40B4-BE49-F238E27FC236}">
                  <a16:creationId xmlns:a16="http://schemas.microsoft.com/office/drawing/2014/main" id="{4FA80B04-F332-32FD-7BC5-ED60FE33D2F0}"/>
                </a:ext>
              </a:extLst>
            </p:cNvPr>
            <p:cNvSpPr/>
            <p:nvPr/>
          </p:nvSpPr>
          <p:spPr bwMode="auto">
            <a:xfrm>
              <a:off x="79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9" name="Rectangle 3">
              <a:extLst>
                <a:ext uri="{FF2B5EF4-FFF2-40B4-BE49-F238E27FC236}">
                  <a16:creationId xmlns:a16="http://schemas.microsoft.com/office/drawing/2014/main" id="{43A20B68-F0C4-1F37-09F4-DFC4D6B312C0}"/>
                </a:ext>
              </a:extLst>
            </p:cNvPr>
            <p:cNvSpPr/>
            <p:nvPr/>
          </p:nvSpPr>
          <p:spPr bwMode="auto">
            <a:xfrm>
              <a:off x="132" y="534"/>
              <a:ext cx="1845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0582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189852" y="237769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5" name="淘宝店chenying0907出品 5">
            <a:extLst>
              <a:ext uri="{FF2B5EF4-FFF2-40B4-BE49-F238E27FC236}">
                <a16:creationId xmlns:a16="http://schemas.microsoft.com/office/drawing/2014/main" id="{06303C93-84D1-37FD-D530-2FB19976E345}"/>
              </a:ext>
            </a:extLst>
          </p:cNvPr>
          <p:cNvCxnSpPr>
            <a:cxnSpLocks/>
          </p:cNvCxnSpPr>
          <p:nvPr/>
        </p:nvCxnSpPr>
        <p:spPr>
          <a:xfrm>
            <a:off x="874713" y="3687320"/>
            <a:ext cx="1040606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淘宝店chenying0907出品 29">
            <a:extLst>
              <a:ext uri="{FF2B5EF4-FFF2-40B4-BE49-F238E27FC236}">
                <a16:creationId xmlns:a16="http://schemas.microsoft.com/office/drawing/2014/main" id="{0DFC4B4F-6305-E070-1EF9-4E2B12262878}"/>
              </a:ext>
            </a:extLst>
          </p:cNvPr>
          <p:cNvSpPr/>
          <p:nvPr/>
        </p:nvSpPr>
        <p:spPr>
          <a:xfrm rot="20083561" flipV="1">
            <a:off x="2840584" y="2524857"/>
            <a:ext cx="68565" cy="1152900"/>
          </a:xfrm>
          <a:prstGeom prst="rect">
            <a:avLst/>
          </a:prstGeom>
          <a:solidFill>
            <a:srgbClr val="AD010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EC15A208-0C5F-5517-BB1E-4DDCDFFD716F}"/>
              </a:ext>
            </a:extLst>
          </p:cNvPr>
          <p:cNvSpPr/>
          <p:nvPr/>
        </p:nvSpPr>
        <p:spPr>
          <a:xfrm rot="20083561" flipV="1">
            <a:off x="3066168" y="3583141"/>
            <a:ext cx="137131" cy="137131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4" name="淘宝店chenying0907出品 31">
            <a:extLst>
              <a:ext uri="{FF2B5EF4-FFF2-40B4-BE49-F238E27FC236}">
                <a16:creationId xmlns:a16="http://schemas.microsoft.com/office/drawing/2014/main" id="{70220EFE-8E10-EFF5-603C-D4C569E9D78B}"/>
              </a:ext>
            </a:extLst>
          </p:cNvPr>
          <p:cNvSpPr/>
          <p:nvPr/>
        </p:nvSpPr>
        <p:spPr bwMode="auto">
          <a:xfrm rot="20100000" flipV="1">
            <a:off x="1944731" y="1547393"/>
            <a:ext cx="920499" cy="1111139"/>
          </a:xfrm>
          <a:custGeom>
            <a:avLst/>
            <a:gdLst>
              <a:gd name="connsiteX0" fmla="*/ 688641 w 1377282"/>
              <a:gd name="connsiteY0" fmla="*/ 429617 h 1662525"/>
              <a:gd name="connsiteX1" fmla="*/ 138711 w 1377282"/>
              <a:gd name="connsiteY1" fmla="*/ 979547 h 1662525"/>
              <a:gd name="connsiteX2" fmla="*/ 688641 w 1377282"/>
              <a:gd name="connsiteY2" fmla="*/ 1529477 h 1662525"/>
              <a:gd name="connsiteX3" fmla="*/ 1238571 w 1377282"/>
              <a:gd name="connsiteY3" fmla="*/ 979547 h 1662525"/>
              <a:gd name="connsiteX4" fmla="*/ 688641 w 1377282"/>
              <a:gd name="connsiteY4" fmla="*/ 429617 h 1662525"/>
              <a:gd name="connsiteX5" fmla="*/ 688641 w 1377282"/>
              <a:gd name="connsiteY5" fmla="*/ 0 h 1662525"/>
              <a:gd name="connsiteX6" fmla="*/ 1175584 w 1377282"/>
              <a:gd name="connsiteY6" fmla="*/ 486943 h 1662525"/>
              <a:gd name="connsiteX7" fmla="*/ 1175584 w 1377282"/>
              <a:gd name="connsiteY7" fmla="*/ 1460828 h 1662525"/>
              <a:gd name="connsiteX8" fmla="*/ 688641 w 1377282"/>
              <a:gd name="connsiteY8" fmla="*/ 1662525 h 1662525"/>
              <a:gd name="connsiteX9" fmla="*/ 201698 w 1377282"/>
              <a:gd name="connsiteY9" fmla="*/ 1460828 h 1662525"/>
              <a:gd name="connsiteX10" fmla="*/ 201698 w 1377282"/>
              <a:gd name="connsiteY10" fmla="*/ 486943 h 166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7282" h="1662525">
                <a:moveTo>
                  <a:pt x="688641" y="429617"/>
                </a:moveTo>
                <a:cubicBezTo>
                  <a:pt x="384923" y="429617"/>
                  <a:pt x="138711" y="675829"/>
                  <a:pt x="138711" y="979547"/>
                </a:cubicBezTo>
                <a:cubicBezTo>
                  <a:pt x="138711" y="1283265"/>
                  <a:pt x="384923" y="1529477"/>
                  <a:pt x="688641" y="1529477"/>
                </a:cubicBezTo>
                <a:cubicBezTo>
                  <a:pt x="992359" y="1529477"/>
                  <a:pt x="1238571" y="1283265"/>
                  <a:pt x="1238571" y="979547"/>
                </a:cubicBezTo>
                <a:cubicBezTo>
                  <a:pt x="1238571" y="675829"/>
                  <a:pt x="992359" y="429617"/>
                  <a:pt x="688641" y="429617"/>
                </a:cubicBezTo>
                <a:close/>
                <a:moveTo>
                  <a:pt x="688641" y="0"/>
                </a:moveTo>
                <a:lnTo>
                  <a:pt x="1175584" y="486943"/>
                </a:lnTo>
                <a:cubicBezTo>
                  <a:pt x="1444515" y="755874"/>
                  <a:pt x="1444515" y="1191896"/>
                  <a:pt x="1175584" y="1460828"/>
                </a:cubicBezTo>
                <a:cubicBezTo>
                  <a:pt x="1041119" y="1595293"/>
                  <a:pt x="864879" y="1662527"/>
                  <a:pt x="688641" y="1662525"/>
                </a:cubicBezTo>
                <a:cubicBezTo>
                  <a:pt x="512403" y="1662527"/>
                  <a:pt x="336163" y="1595293"/>
                  <a:pt x="201698" y="1460828"/>
                </a:cubicBezTo>
                <a:cubicBezTo>
                  <a:pt x="-67233" y="1191896"/>
                  <a:pt x="-67233" y="755874"/>
                  <a:pt x="201698" y="486943"/>
                </a:cubicBezTo>
                <a:close/>
              </a:path>
            </a:pathLst>
          </a:custGeom>
          <a:solidFill>
            <a:srgbClr val="AD010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bIns="0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2665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5" name="TextBox 42">
            <a:extLst>
              <a:ext uri="{FF2B5EF4-FFF2-40B4-BE49-F238E27FC236}">
                <a16:creationId xmlns:a16="http://schemas.microsoft.com/office/drawing/2014/main" id="{3C52171A-FEC9-3432-2FF5-68F67BB96F11}"/>
              </a:ext>
            </a:extLst>
          </p:cNvPr>
          <p:cNvSpPr txBox="1"/>
          <p:nvPr/>
        </p:nvSpPr>
        <p:spPr>
          <a:xfrm>
            <a:off x="1945080" y="1796818"/>
            <a:ext cx="792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观点一</a:t>
            </a:r>
          </a:p>
        </p:txBody>
      </p:sp>
      <p:sp>
        <p:nvSpPr>
          <p:cNvPr id="28" name="淘宝店chenying0907出品 25">
            <a:extLst>
              <a:ext uri="{FF2B5EF4-FFF2-40B4-BE49-F238E27FC236}">
                <a16:creationId xmlns:a16="http://schemas.microsoft.com/office/drawing/2014/main" id="{FAEC7646-3DE5-7520-F2DF-7AC002CBEE53}"/>
              </a:ext>
            </a:extLst>
          </p:cNvPr>
          <p:cNvSpPr/>
          <p:nvPr/>
        </p:nvSpPr>
        <p:spPr>
          <a:xfrm rot="20083561" flipV="1">
            <a:off x="5041926" y="2506397"/>
            <a:ext cx="68565" cy="1152900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2100B76-0B68-0507-7EF9-225DCEDAD414}"/>
              </a:ext>
            </a:extLst>
          </p:cNvPr>
          <p:cNvSpPr/>
          <p:nvPr/>
        </p:nvSpPr>
        <p:spPr>
          <a:xfrm rot="20083561" flipV="1">
            <a:off x="5267510" y="3564681"/>
            <a:ext cx="137131" cy="137131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淘宝店chenying0907出品 27">
            <a:extLst>
              <a:ext uri="{FF2B5EF4-FFF2-40B4-BE49-F238E27FC236}">
                <a16:creationId xmlns:a16="http://schemas.microsoft.com/office/drawing/2014/main" id="{6B751C53-8A8E-0932-8BF1-05B264F1E0F4}"/>
              </a:ext>
            </a:extLst>
          </p:cNvPr>
          <p:cNvSpPr/>
          <p:nvPr/>
        </p:nvSpPr>
        <p:spPr bwMode="auto">
          <a:xfrm rot="20100000" flipV="1">
            <a:off x="4146072" y="1528933"/>
            <a:ext cx="920498" cy="1111139"/>
          </a:xfrm>
          <a:custGeom>
            <a:avLst/>
            <a:gdLst>
              <a:gd name="connsiteX0" fmla="*/ 688641 w 1377282"/>
              <a:gd name="connsiteY0" fmla="*/ 429617 h 1662525"/>
              <a:gd name="connsiteX1" fmla="*/ 138711 w 1377282"/>
              <a:gd name="connsiteY1" fmla="*/ 979547 h 1662525"/>
              <a:gd name="connsiteX2" fmla="*/ 688641 w 1377282"/>
              <a:gd name="connsiteY2" fmla="*/ 1529477 h 1662525"/>
              <a:gd name="connsiteX3" fmla="*/ 1238571 w 1377282"/>
              <a:gd name="connsiteY3" fmla="*/ 979547 h 1662525"/>
              <a:gd name="connsiteX4" fmla="*/ 688641 w 1377282"/>
              <a:gd name="connsiteY4" fmla="*/ 429617 h 1662525"/>
              <a:gd name="connsiteX5" fmla="*/ 688641 w 1377282"/>
              <a:gd name="connsiteY5" fmla="*/ 0 h 1662525"/>
              <a:gd name="connsiteX6" fmla="*/ 1175584 w 1377282"/>
              <a:gd name="connsiteY6" fmla="*/ 486943 h 1662525"/>
              <a:gd name="connsiteX7" fmla="*/ 1175584 w 1377282"/>
              <a:gd name="connsiteY7" fmla="*/ 1460828 h 1662525"/>
              <a:gd name="connsiteX8" fmla="*/ 688641 w 1377282"/>
              <a:gd name="connsiteY8" fmla="*/ 1662525 h 1662525"/>
              <a:gd name="connsiteX9" fmla="*/ 201698 w 1377282"/>
              <a:gd name="connsiteY9" fmla="*/ 1460828 h 1662525"/>
              <a:gd name="connsiteX10" fmla="*/ 201698 w 1377282"/>
              <a:gd name="connsiteY10" fmla="*/ 486943 h 166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7282" h="1662525">
                <a:moveTo>
                  <a:pt x="688641" y="429617"/>
                </a:moveTo>
                <a:cubicBezTo>
                  <a:pt x="384923" y="429617"/>
                  <a:pt x="138711" y="675829"/>
                  <a:pt x="138711" y="979547"/>
                </a:cubicBezTo>
                <a:cubicBezTo>
                  <a:pt x="138711" y="1283265"/>
                  <a:pt x="384923" y="1529477"/>
                  <a:pt x="688641" y="1529477"/>
                </a:cubicBezTo>
                <a:cubicBezTo>
                  <a:pt x="992359" y="1529477"/>
                  <a:pt x="1238571" y="1283265"/>
                  <a:pt x="1238571" y="979547"/>
                </a:cubicBezTo>
                <a:cubicBezTo>
                  <a:pt x="1238571" y="675829"/>
                  <a:pt x="992359" y="429617"/>
                  <a:pt x="688641" y="429617"/>
                </a:cubicBezTo>
                <a:close/>
                <a:moveTo>
                  <a:pt x="688641" y="0"/>
                </a:moveTo>
                <a:lnTo>
                  <a:pt x="1175584" y="486943"/>
                </a:lnTo>
                <a:cubicBezTo>
                  <a:pt x="1444515" y="755874"/>
                  <a:pt x="1444515" y="1191896"/>
                  <a:pt x="1175584" y="1460828"/>
                </a:cubicBezTo>
                <a:cubicBezTo>
                  <a:pt x="1041119" y="1595293"/>
                  <a:pt x="864879" y="1662527"/>
                  <a:pt x="688641" y="1662525"/>
                </a:cubicBezTo>
                <a:cubicBezTo>
                  <a:pt x="512403" y="1662527"/>
                  <a:pt x="336163" y="1595293"/>
                  <a:pt x="201698" y="1460828"/>
                </a:cubicBezTo>
                <a:cubicBezTo>
                  <a:pt x="-67233" y="1191896"/>
                  <a:pt x="-67233" y="755874"/>
                  <a:pt x="201698" y="486943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bIns="0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2665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TextBox 44">
            <a:extLst>
              <a:ext uri="{FF2B5EF4-FFF2-40B4-BE49-F238E27FC236}">
                <a16:creationId xmlns:a16="http://schemas.microsoft.com/office/drawing/2014/main" id="{01FDB84B-ED27-40AF-3851-F204DE096810}"/>
              </a:ext>
            </a:extLst>
          </p:cNvPr>
          <p:cNvSpPr txBox="1"/>
          <p:nvPr/>
        </p:nvSpPr>
        <p:spPr>
          <a:xfrm>
            <a:off x="4166427" y="1796818"/>
            <a:ext cx="792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观点二</a:t>
            </a:r>
          </a:p>
        </p:txBody>
      </p:sp>
      <p:sp>
        <p:nvSpPr>
          <p:cNvPr id="24" name="淘宝店chenying0907出品 21">
            <a:extLst>
              <a:ext uri="{FF2B5EF4-FFF2-40B4-BE49-F238E27FC236}">
                <a16:creationId xmlns:a16="http://schemas.microsoft.com/office/drawing/2014/main" id="{C5F84058-0CC7-D9C7-8E7E-1527710B5416}"/>
              </a:ext>
            </a:extLst>
          </p:cNvPr>
          <p:cNvSpPr/>
          <p:nvPr/>
        </p:nvSpPr>
        <p:spPr>
          <a:xfrm rot="20083561" flipV="1">
            <a:off x="7263625" y="2506397"/>
            <a:ext cx="68565" cy="1152900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AF7607A-4C8D-AB87-D757-7176CD064F32}"/>
              </a:ext>
            </a:extLst>
          </p:cNvPr>
          <p:cNvSpPr/>
          <p:nvPr/>
        </p:nvSpPr>
        <p:spPr>
          <a:xfrm rot="20083561" flipV="1">
            <a:off x="7489209" y="3564681"/>
            <a:ext cx="137131" cy="137131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淘宝店chenying0907出品 23">
            <a:extLst>
              <a:ext uri="{FF2B5EF4-FFF2-40B4-BE49-F238E27FC236}">
                <a16:creationId xmlns:a16="http://schemas.microsoft.com/office/drawing/2014/main" id="{D9F5C2F2-3D5C-0935-6C58-789B2E85964C}"/>
              </a:ext>
            </a:extLst>
          </p:cNvPr>
          <p:cNvSpPr/>
          <p:nvPr/>
        </p:nvSpPr>
        <p:spPr bwMode="auto">
          <a:xfrm rot="20100000" flipV="1">
            <a:off x="6367771" y="1528933"/>
            <a:ext cx="920498" cy="1111139"/>
          </a:xfrm>
          <a:custGeom>
            <a:avLst/>
            <a:gdLst>
              <a:gd name="connsiteX0" fmla="*/ 688641 w 1377282"/>
              <a:gd name="connsiteY0" fmla="*/ 429617 h 1662525"/>
              <a:gd name="connsiteX1" fmla="*/ 138711 w 1377282"/>
              <a:gd name="connsiteY1" fmla="*/ 979547 h 1662525"/>
              <a:gd name="connsiteX2" fmla="*/ 688641 w 1377282"/>
              <a:gd name="connsiteY2" fmla="*/ 1529477 h 1662525"/>
              <a:gd name="connsiteX3" fmla="*/ 1238571 w 1377282"/>
              <a:gd name="connsiteY3" fmla="*/ 979547 h 1662525"/>
              <a:gd name="connsiteX4" fmla="*/ 688641 w 1377282"/>
              <a:gd name="connsiteY4" fmla="*/ 429617 h 1662525"/>
              <a:gd name="connsiteX5" fmla="*/ 688641 w 1377282"/>
              <a:gd name="connsiteY5" fmla="*/ 0 h 1662525"/>
              <a:gd name="connsiteX6" fmla="*/ 1175584 w 1377282"/>
              <a:gd name="connsiteY6" fmla="*/ 486943 h 1662525"/>
              <a:gd name="connsiteX7" fmla="*/ 1175584 w 1377282"/>
              <a:gd name="connsiteY7" fmla="*/ 1460828 h 1662525"/>
              <a:gd name="connsiteX8" fmla="*/ 688641 w 1377282"/>
              <a:gd name="connsiteY8" fmla="*/ 1662525 h 1662525"/>
              <a:gd name="connsiteX9" fmla="*/ 201698 w 1377282"/>
              <a:gd name="connsiteY9" fmla="*/ 1460828 h 1662525"/>
              <a:gd name="connsiteX10" fmla="*/ 201698 w 1377282"/>
              <a:gd name="connsiteY10" fmla="*/ 486943 h 166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7282" h="1662525">
                <a:moveTo>
                  <a:pt x="688641" y="429617"/>
                </a:moveTo>
                <a:cubicBezTo>
                  <a:pt x="384923" y="429617"/>
                  <a:pt x="138711" y="675829"/>
                  <a:pt x="138711" y="979547"/>
                </a:cubicBezTo>
                <a:cubicBezTo>
                  <a:pt x="138711" y="1283265"/>
                  <a:pt x="384923" y="1529477"/>
                  <a:pt x="688641" y="1529477"/>
                </a:cubicBezTo>
                <a:cubicBezTo>
                  <a:pt x="992359" y="1529477"/>
                  <a:pt x="1238571" y="1283265"/>
                  <a:pt x="1238571" y="979547"/>
                </a:cubicBezTo>
                <a:cubicBezTo>
                  <a:pt x="1238571" y="675829"/>
                  <a:pt x="992359" y="429617"/>
                  <a:pt x="688641" y="429617"/>
                </a:cubicBezTo>
                <a:close/>
                <a:moveTo>
                  <a:pt x="688641" y="0"/>
                </a:moveTo>
                <a:lnTo>
                  <a:pt x="1175584" y="486943"/>
                </a:lnTo>
                <a:cubicBezTo>
                  <a:pt x="1444515" y="755874"/>
                  <a:pt x="1444515" y="1191896"/>
                  <a:pt x="1175584" y="1460828"/>
                </a:cubicBezTo>
                <a:cubicBezTo>
                  <a:pt x="1041119" y="1595293"/>
                  <a:pt x="864879" y="1662527"/>
                  <a:pt x="688641" y="1662525"/>
                </a:cubicBezTo>
                <a:cubicBezTo>
                  <a:pt x="512403" y="1662527"/>
                  <a:pt x="336163" y="1595293"/>
                  <a:pt x="201698" y="1460828"/>
                </a:cubicBezTo>
                <a:cubicBezTo>
                  <a:pt x="-67233" y="1191896"/>
                  <a:pt x="-67233" y="755874"/>
                  <a:pt x="201698" y="486943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bIns="0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2665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45">
            <a:extLst>
              <a:ext uri="{FF2B5EF4-FFF2-40B4-BE49-F238E27FC236}">
                <a16:creationId xmlns:a16="http://schemas.microsoft.com/office/drawing/2014/main" id="{D5CD882D-C5AD-F030-9664-21E62D6309C8}"/>
              </a:ext>
            </a:extLst>
          </p:cNvPr>
          <p:cNvSpPr txBox="1"/>
          <p:nvPr/>
        </p:nvSpPr>
        <p:spPr>
          <a:xfrm>
            <a:off x="6347415" y="1796818"/>
            <a:ext cx="792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观点三</a:t>
            </a:r>
          </a:p>
        </p:txBody>
      </p:sp>
      <p:sp>
        <p:nvSpPr>
          <p:cNvPr id="20" name="淘宝店chenying0907出品 17">
            <a:extLst>
              <a:ext uri="{FF2B5EF4-FFF2-40B4-BE49-F238E27FC236}">
                <a16:creationId xmlns:a16="http://schemas.microsoft.com/office/drawing/2014/main" id="{3FD54AFD-03E6-D408-BA79-BC661F9D8155}"/>
              </a:ext>
            </a:extLst>
          </p:cNvPr>
          <p:cNvSpPr/>
          <p:nvPr/>
        </p:nvSpPr>
        <p:spPr>
          <a:xfrm rot="20083561" flipV="1">
            <a:off x="9465320" y="2547569"/>
            <a:ext cx="68565" cy="1152900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CBD3FC3D-26CA-D4C1-5316-0582CE8616D1}"/>
              </a:ext>
            </a:extLst>
          </p:cNvPr>
          <p:cNvSpPr/>
          <p:nvPr/>
        </p:nvSpPr>
        <p:spPr>
          <a:xfrm rot="20083561" flipV="1">
            <a:off x="9690904" y="3605853"/>
            <a:ext cx="137131" cy="137131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淘宝店chenying0907出品 19">
            <a:extLst>
              <a:ext uri="{FF2B5EF4-FFF2-40B4-BE49-F238E27FC236}">
                <a16:creationId xmlns:a16="http://schemas.microsoft.com/office/drawing/2014/main" id="{C176E064-415C-7EFA-9507-65CA140164A2}"/>
              </a:ext>
            </a:extLst>
          </p:cNvPr>
          <p:cNvSpPr/>
          <p:nvPr/>
        </p:nvSpPr>
        <p:spPr bwMode="auto">
          <a:xfrm rot="20100000" flipV="1">
            <a:off x="8569467" y="1570105"/>
            <a:ext cx="920498" cy="1111139"/>
          </a:xfrm>
          <a:custGeom>
            <a:avLst/>
            <a:gdLst>
              <a:gd name="connsiteX0" fmla="*/ 688641 w 1377282"/>
              <a:gd name="connsiteY0" fmla="*/ 429617 h 1662525"/>
              <a:gd name="connsiteX1" fmla="*/ 138711 w 1377282"/>
              <a:gd name="connsiteY1" fmla="*/ 979547 h 1662525"/>
              <a:gd name="connsiteX2" fmla="*/ 688641 w 1377282"/>
              <a:gd name="connsiteY2" fmla="*/ 1529477 h 1662525"/>
              <a:gd name="connsiteX3" fmla="*/ 1238571 w 1377282"/>
              <a:gd name="connsiteY3" fmla="*/ 979547 h 1662525"/>
              <a:gd name="connsiteX4" fmla="*/ 688641 w 1377282"/>
              <a:gd name="connsiteY4" fmla="*/ 429617 h 1662525"/>
              <a:gd name="connsiteX5" fmla="*/ 688641 w 1377282"/>
              <a:gd name="connsiteY5" fmla="*/ 0 h 1662525"/>
              <a:gd name="connsiteX6" fmla="*/ 1175584 w 1377282"/>
              <a:gd name="connsiteY6" fmla="*/ 486943 h 1662525"/>
              <a:gd name="connsiteX7" fmla="*/ 1175584 w 1377282"/>
              <a:gd name="connsiteY7" fmla="*/ 1460828 h 1662525"/>
              <a:gd name="connsiteX8" fmla="*/ 688641 w 1377282"/>
              <a:gd name="connsiteY8" fmla="*/ 1662525 h 1662525"/>
              <a:gd name="connsiteX9" fmla="*/ 201698 w 1377282"/>
              <a:gd name="connsiteY9" fmla="*/ 1460828 h 1662525"/>
              <a:gd name="connsiteX10" fmla="*/ 201698 w 1377282"/>
              <a:gd name="connsiteY10" fmla="*/ 486943 h 166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7282" h="1662525">
                <a:moveTo>
                  <a:pt x="688641" y="429617"/>
                </a:moveTo>
                <a:cubicBezTo>
                  <a:pt x="384923" y="429617"/>
                  <a:pt x="138711" y="675829"/>
                  <a:pt x="138711" y="979547"/>
                </a:cubicBezTo>
                <a:cubicBezTo>
                  <a:pt x="138711" y="1283265"/>
                  <a:pt x="384923" y="1529477"/>
                  <a:pt x="688641" y="1529477"/>
                </a:cubicBezTo>
                <a:cubicBezTo>
                  <a:pt x="992359" y="1529477"/>
                  <a:pt x="1238571" y="1283265"/>
                  <a:pt x="1238571" y="979547"/>
                </a:cubicBezTo>
                <a:cubicBezTo>
                  <a:pt x="1238571" y="675829"/>
                  <a:pt x="992359" y="429617"/>
                  <a:pt x="688641" y="429617"/>
                </a:cubicBezTo>
                <a:close/>
                <a:moveTo>
                  <a:pt x="688641" y="0"/>
                </a:moveTo>
                <a:lnTo>
                  <a:pt x="1175584" y="486943"/>
                </a:lnTo>
                <a:cubicBezTo>
                  <a:pt x="1444515" y="755874"/>
                  <a:pt x="1444515" y="1191896"/>
                  <a:pt x="1175584" y="1460828"/>
                </a:cubicBezTo>
                <a:cubicBezTo>
                  <a:pt x="1041119" y="1595293"/>
                  <a:pt x="864879" y="1662527"/>
                  <a:pt x="688641" y="1662525"/>
                </a:cubicBezTo>
                <a:cubicBezTo>
                  <a:pt x="512403" y="1662527"/>
                  <a:pt x="336163" y="1595293"/>
                  <a:pt x="201698" y="1460828"/>
                </a:cubicBezTo>
                <a:cubicBezTo>
                  <a:pt x="-67233" y="1191896"/>
                  <a:pt x="-67233" y="755874"/>
                  <a:pt x="201698" y="486943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bIns="0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2665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TextBox 46">
            <a:extLst>
              <a:ext uri="{FF2B5EF4-FFF2-40B4-BE49-F238E27FC236}">
                <a16:creationId xmlns:a16="http://schemas.microsoft.com/office/drawing/2014/main" id="{9F04E93A-208D-2D59-6EF7-41C74EF58419}"/>
              </a:ext>
            </a:extLst>
          </p:cNvPr>
          <p:cNvSpPr txBox="1"/>
          <p:nvPr/>
        </p:nvSpPr>
        <p:spPr>
          <a:xfrm>
            <a:off x="8569114" y="1796818"/>
            <a:ext cx="792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观点四</a:t>
            </a:r>
          </a:p>
        </p:txBody>
      </p:sp>
      <p:sp>
        <p:nvSpPr>
          <p:cNvPr id="57" name="淘宝店chenying0907出品 54">
            <a:extLst>
              <a:ext uri="{FF2B5EF4-FFF2-40B4-BE49-F238E27FC236}">
                <a16:creationId xmlns:a16="http://schemas.microsoft.com/office/drawing/2014/main" id="{865A8AE5-81EF-2ABC-59C0-32A0F222A833}"/>
              </a:ext>
            </a:extLst>
          </p:cNvPr>
          <p:cNvSpPr/>
          <p:nvPr/>
        </p:nvSpPr>
        <p:spPr>
          <a:xfrm rot="1516439">
            <a:off x="3591685" y="3673889"/>
            <a:ext cx="68565" cy="1152900"/>
          </a:xfrm>
          <a:prstGeom prst="rect">
            <a:avLst/>
          </a:prstGeom>
          <a:solidFill>
            <a:srgbClr val="EE001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DE5FA97A-2D82-AC5C-F510-2D035EFE0A72}"/>
              </a:ext>
            </a:extLst>
          </p:cNvPr>
          <p:cNvSpPr/>
          <p:nvPr/>
        </p:nvSpPr>
        <p:spPr>
          <a:xfrm rot="1516439">
            <a:off x="3817269" y="3631374"/>
            <a:ext cx="137131" cy="137131"/>
          </a:xfrm>
          <a:prstGeom prst="ellipse">
            <a:avLst/>
          </a:prstGeom>
          <a:solidFill>
            <a:srgbClr val="EE001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9" name="淘宝店chenying0907出品 56">
            <a:extLst>
              <a:ext uri="{FF2B5EF4-FFF2-40B4-BE49-F238E27FC236}">
                <a16:creationId xmlns:a16="http://schemas.microsoft.com/office/drawing/2014/main" id="{E5D7F6E4-EF72-F7A5-6C5B-97B2A1CE0D89}"/>
              </a:ext>
            </a:extLst>
          </p:cNvPr>
          <p:cNvSpPr/>
          <p:nvPr/>
        </p:nvSpPr>
        <p:spPr bwMode="auto">
          <a:xfrm rot="1500000">
            <a:off x="2695832" y="4693114"/>
            <a:ext cx="920499" cy="1111139"/>
          </a:xfrm>
          <a:custGeom>
            <a:avLst/>
            <a:gdLst>
              <a:gd name="connsiteX0" fmla="*/ 688641 w 1377282"/>
              <a:gd name="connsiteY0" fmla="*/ 429617 h 1662525"/>
              <a:gd name="connsiteX1" fmla="*/ 138711 w 1377282"/>
              <a:gd name="connsiteY1" fmla="*/ 979547 h 1662525"/>
              <a:gd name="connsiteX2" fmla="*/ 688641 w 1377282"/>
              <a:gd name="connsiteY2" fmla="*/ 1529477 h 1662525"/>
              <a:gd name="connsiteX3" fmla="*/ 1238571 w 1377282"/>
              <a:gd name="connsiteY3" fmla="*/ 979547 h 1662525"/>
              <a:gd name="connsiteX4" fmla="*/ 688641 w 1377282"/>
              <a:gd name="connsiteY4" fmla="*/ 429617 h 1662525"/>
              <a:gd name="connsiteX5" fmla="*/ 688641 w 1377282"/>
              <a:gd name="connsiteY5" fmla="*/ 0 h 1662525"/>
              <a:gd name="connsiteX6" fmla="*/ 1175584 w 1377282"/>
              <a:gd name="connsiteY6" fmla="*/ 486943 h 1662525"/>
              <a:gd name="connsiteX7" fmla="*/ 1175584 w 1377282"/>
              <a:gd name="connsiteY7" fmla="*/ 1460828 h 1662525"/>
              <a:gd name="connsiteX8" fmla="*/ 688641 w 1377282"/>
              <a:gd name="connsiteY8" fmla="*/ 1662525 h 1662525"/>
              <a:gd name="connsiteX9" fmla="*/ 201698 w 1377282"/>
              <a:gd name="connsiteY9" fmla="*/ 1460828 h 1662525"/>
              <a:gd name="connsiteX10" fmla="*/ 201698 w 1377282"/>
              <a:gd name="connsiteY10" fmla="*/ 486943 h 166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7282" h="1662525">
                <a:moveTo>
                  <a:pt x="688641" y="429617"/>
                </a:moveTo>
                <a:cubicBezTo>
                  <a:pt x="384923" y="429617"/>
                  <a:pt x="138711" y="675829"/>
                  <a:pt x="138711" y="979547"/>
                </a:cubicBezTo>
                <a:cubicBezTo>
                  <a:pt x="138711" y="1283265"/>
                  <a:pt x="384923" y="1529477"/>
                  <a:pt x="688641" y="1529477"/>
                </a:cubicBezTo>
                <a:cubicBezTo>
                  <a:pt x="992359" y="1529477"/>
                  <a:pt x="1238571" y="1283265"/>
                  <a:pt x="1238571" y="979547"/>
                </a:cubicBezTo>
                <a:cubicBezTo>
                  <a:pt x="1238571" y="675829"/>
                  <a:pt x="992359" y="429617"/>
                  <a:pt x="688641" y="429617"/>
                </a:cubicBezTo>
                <a:close/>
                <a:moveTo>
                  <a:pt x="688641" y="0"/>
                </a:moveTo>
                <a:lnTo>
                  <a:pt x="1175584" y="486943"/>
                </a:lnTo>
                <a:cubicBezTo>
                  <a:pt x="1444515" y="755874"/>
                  <a:pt x="1444515" y="1191896"/>
                  <a:pt x="1175584" y="1460828"/>
                </a:cubicBezTo>
                <a:cubicBezTo>
                  <a:pt x="1041119" y="1595293"/>
                  <a:pt x="864879" y="1662527"/>
                  <a:pt x="688641" y="1662525"/>
                </a:cubicBezTo>
                <a:cubicBezTo>
                  <a:pt x="512403" y="1662527"/>
                  <a:pt x="336163" y="1595293"/>
                  <a:pt x="201698" y="1460828"/>
                </a:cubicBezTo>
                <a:cubicBezTo>
                  <a:pt x="-67233" y="1191896"/>
                  <a:pt x="-67233" y="755874"/>
                  <a:pt x="201698" y="486943"/>
                </a:cubicBezTo>
                <a:close/>
              </a:path>
            </a:pathLst>
          </a:custGeom>
          <a:solidFill>
            <a:srgbClr val="EE001A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bIns="0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2665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0" name="TextBox 47">
            <a:extLst>
              <a:ext uri="{FF2B5EF4-FFF2-40B4-BE49-F238E27FC236}">
                <a16:creationId xmlns:a16="http://schemas.microsoft.com/office/drawing/2014/main" id="{929E4273-CAE4-FD0A-CBF2-C29FE095FE83}"/>
              </a:ext>
            </a:extLst>
          </p:cNvPr>
          <p:cNvSpPr txBox="1"/>
          <p:nvPr/>
        </p:nvSpPr>
        <p:spPr>
          <a:xfrm>
            <a:off x="2698764" y="5157601"/>
            <a:ext cx="792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观点一</a:t>
            </a:r>
          </a:p>
        </p:txBody>
      </p:sp>
      <p:sp>
        <p:nvSpPr>
          <p:cNvPr id="53" name="淘宝店chenying0907出品 50">
            <a:extLst>
              <a:ext uri="{FF2B5EF4-FFF2-40B4-BE49-F238E27FC236}">
                <a16:creationId xmlns:a16="http://schemas.microsoft.com/office/drawing/2014/main" id="{31DA5997-F3C0-208E-CCCE-6DE70C77EE5A}"/>
              </a:ext>
            </a:extLst>
          </p:cNvPr>
          <p:cNvSpPr/>
          <p:nvPr/>
        </p:nvSpPr>
        <p:spPr>
          <a:xfrm rot="1516439">
            <a:off x="5649395" y="3679731"/>
            <a:ext cx="68565" cy="1152900"/>
          </a:xfrm>
          <a:prstGeom prst="rect">
            <a:avLst/>
          </a:prstGeom>
          <a:solidFill>
            <a:srgbClr val="EE001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3593957C-DBB0-3575-FB26-2BF4471061CF}"/>
              </a:ext>
            </a:extLst>
          </p:cNvPr>
          <p:cNvSpPr/>
          <p:nvPr/>
        </p:nvSpPr>
        <p:spPr>
          <a:xfrm rot="1516439">
            <a:off x="5874979" y="3637216"/>
            <a:ext cx="137131" cy="137131"/>
          </a:xfrm>
          <a:prstGeom prst="ellipse">
            <a:avLst/>
          </a:prstGeom>
          <a:solidFill>
            <a:srgbClr val="EE001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5" name="淘宝店chenying0907出品 52">
            <a:extLst>
              <a:ext uri="{FF2B5EF4-FFF2-40B4-BE49-F238E27FC236}">
                <a16:creationId xmlns:a16="http://schemas.microsoft.com/office/drawing/2014/main" id="{1040C30F-19BD-F5A0-C231-1B17FA9F2120}"/>
              </a:ext>
            </a:extLst>
          </p:cNvPr>
          <p:cNvSpPr/>
          <p:nvPr/>
        </p:nvSpPr>
        <p:spPr bwMode="auto">
          <a:xfrm rot="1500000">
            <a:off x="4753541" y="4698956"/>
            <a:ext cx="920498" cy="1111139"/>
          </a:xfrm>
          <a:custGeom>
            <a:avLst/>
            <a:gdLst>
              <a:gd name="connsiteX0" fmla="*/ 688641 w 1377282"/>
              <a:gd name="connsiteY0" fmla="*/ 429617 h 1662525"/>
              <a:gd name="connsiteX1" fmla="*/ 138711 w 1377282"/>
              <a:gd name="connsiteY1" fmla="*/ 979547 h 1662525"/>
              <a:gd name="connsiteX2" fmla="*/ 688641 w 1377282"/>
              <a:gd name="connsiteY2" fmla="*/ 1529477 h 1662525"/>
              <a:gd name="connsiteX3" fmla="*/ 1238571 w 1377282"/>
              <a:gd name="connsiteY3" fmla="*/ 979547 h 1662525"/>
              <a:gd name="connsiteX4" fmla="*/ 688641 w 1377282"/>
              <a:gd name="connsiteY4" fmla="*/ 429617 h 1662525"/>
              <a:gd name="connsiteX5" fmla="*/ 688641 w 1377282"/>
              <a:gd name="connsiteY5" fmla="*/ 0 h 1662525"/>
              <a:gd name="connsiteX6" fmla="*/ 1175584 w 1377282"/>
              <a:gd name="connsiteY6" fmla="*/ 486943 h 1662525"/>
              <a:gd name="connsiteX7" fmla="*/ 1175584 w 1377282"/>
              <a:gd name="connsiteY7" fmla="*/ 1460828 h 1662525"/>
              <a:gd name="connsiteX8" fmla="*/ 688641 w 1377282"/>
              <a:gd name="connsiteY8" fmla="*/ 1662525 h 1662525"/>
              <a:gd name="connsiteX9" fmla="*/ 201698 w 1377282"/>
              <a:gd name="connsiteY9" fmla="*/ 1460828 h 1662525"/>
              <a:gd name="connsiteX10" fmla="*/ 201698 w 1377282"/>
              <a:gd name="connsiteY10" fmla="*/ 486943 h 166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7282" h="1662525">
                <a:moveTo>
                  <a:pt x="688641" y="429617"/>
                </a:moveTo>
                <a:cubicBezTo>
                  <a:pt x="384923" y="429617"/>
                  <a:pt x="138711" y="675829"/>
                  <a:pt x="138711" y="979547"/>
                </a:cubicBezTo>
                <a:cubicBezTo>
                  <a:pt x="138711" y="1283265"/>
                  <a:pt x="384923" y="1529477"/>
                  <a:pt x="688641" y="1529477"/>
                </a:cubicBezTo>
                <a:cubicBezTo>
                  <a:pt x="992359" y="1529477"/>
                  <a:pt x="1238571" y="1283265"/>
                  <a:pt x="1238571" y="979547"/>
                </a:cubicBezTo>
                <a:cubicBezTo>
                  <a:pt x="1238571" y="675829"/>
                  <a:pt x="992359" y="429617"/>
                  <a:pt x="688641" y="429617"/>
                </a:cubicBezTo>
                <a:close/>
                <a:moveTo>
                  <a:pt x="688641" y="0"/>
                </a:moveTo>
                <a:lnTo>
                  <a:pt x="1175584" y="486943"/>
                </a:lnTo>
                <a:cubicBezTo>
                  <a:pt x="1444515" y="755874"/>
                  <a:pt x="1444515" y="1191896"/>
                  <a:pt x="1175584" y="1460828"/>
                </a:cubicBezTo>
                <a:cubicBezTo>
                  <a:pt x="1041119" y="1595293"/>
                  <a:pt x="864879" y="1662527"/>
                  <a:pt x="688641" y="1662525"/>
                </a:cubicBezTo>
                <a:cubicBezTo>
                  <a:pt x="512403" y="1662527"/>
                  <a:pt x="336163" y="1595293"/>
                  <a:pt x="201698" y="1460828"/>
                </a:cubicBezTo>
                <a:cubicBezTo>
                  <a:pt x="-67233" y="1191896"/>
                  <a:pt x="-67233" y="755874"/>
                  <a:pt x="201698" y="486943"/>
                </a:cubicBezTo>
                <a:close/>
              </a:path>
            </a:pathLst>
          </a:custGeom>
          <a:solidFill>
            <a:srgbClr val="EE001A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bIns="0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2665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6" name="TextBox 48">
            <a:extLst>
              <a:ext uri="{FF2B5EF4-FFF2-40B4-BE49-F238E27FC236}">
                <a16:creationId xmlns:a16="http://schemas.microsoft.com/office/drawing/2014/main" id="{EB322627-E886-66A6-09B0-C23719694D18}"/>
              </a:ext>
            </a:extLst>
          </p:cNvPr>
          <p:cNvSpPr txBox="1"/>
          <p:nvPr/>
        </p:nvSpPr>
        <p:spPr>
          <a:xfrm>
            <a:off x="4776478" y="5181904"/>
            <a:ext cx="792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观点二</a:t>
            </a:r>
          </a:p>
        </p:txBody>
      </p:sp>
      <p:sp>
        <p:nvSpPr>
          <p:cNvPr id="49" name="淘宝店chenying0907出品 46">
            <a:extLst>
              <a:ext uri="{FF2B5EF4-FFF2-40B4-BE49-F238E27FC236}">
                <a16:creationId xmlns:a16="http://schemas.microsoft.com/office/drawing/2014/main" id="{374B0AE9-41B6-1204-AFD5-DB9E7176603A}"/>
              </a:ext>
            </a:extLst>
          </p:cNvPr>
          <p:cNvSpPr/>
          <p:nvPr/>
        </p:nvSpPr>
        <p:spPr>
          <a:xfrm rot="1516439">
            <a:off x="7724880" y="3661270"/>
            <a:ext cx="68565" cy="1152900"/>
          </a:xfrm>
          <a:prstGeom prst="rect">
            <a:avLst/>
          </a:prstGeom>
          <a:solidFill>
            <a:srgbClr val="EE001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418E266F-0D50-6C97-743A-C8803F84364E}"/>
              </a:ext>
            </a:extLst>
          </p:cNvPr>
          <p:cNvSpPr/>
          <p:nvPr/>
        </p:nvSpPr>
        <p:spPr>
          <a:xfrm rot="1516439">
            <a:off x="7950464" y="3618755"/>
            <a:ext cx="137131" cy="137131"/>
          </a:xfrm>
          <a:prstGeom prst="ellipse">
            <a:avLst/>
          </a:prstGeom>
          <a:solidFill>
            <a:srgbClr val="EE001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1" name="淘宝店chenying0907出品 48">
            <a:extLst>
              <a:ext uri="{FF2B5EF4-FFF2-40B4-BE49-F238E27FC236}">
                <a16:creationId xmlns:a16="http://schemas.microsoft.com/office/drawing/2014/main" id="{DC77D7A4-083B-E29D-49A9-CC9C4131E64D}"/>
              </a:ext>
            </a:extLst>
          </p:cNvPr>
          <p:cNvSpPr/>
          <p:nvPr/>
        </p:nvSpPr>
        <p:spPr bwMode="auto">
          <a:xfrm rot="1500000">
            <a:off x="6829025" y="4680495"/>
            <a:ext cx="920499" cy="1111139"/>
          </a:xfrm>
          <a:custGeom>
            <a:avLst/>
            <a:gdLst>
              <a:gd name="connsiteX0" fmla="*/ 688641 w 1377282"/>
              <a:gd name="connsiteY0" fmla="*/ 429617 h 1662525"/>
              <a:gd name="connsiteX1" fmla="*/ 138711 w 1377282"/>
              <a:gd name="connsiteY1" fmla="*/ 979547 h 1662525"/>
              <a:gd name="connsiteX2" fmla="*/ 688641 w 1377282"/>
              <a:gd name="connsiteY2" fmla="*/ 1529477 h 1662525"/>
              <a:gd name="connsiteX3" fmla="*/ 1238571 w 1377282"/>
              <a:gd name="connsiteY3" fmla="*/ 979547 h 1662525"/>
              <a:gd name="connsiteX4" fmla="*/ 688641 w 1377282"/>
              <a:gd name="connsiteY4" fmla="*/ 429617 h 1662525"/>
              <a:gd name="connsiteX5" fmla="*/ 688641 w 1377282"/>
              <a:gd name="connsiteY5" fmla="*/ 0 h 1662525"/>
              <a:gd name="connsiteX6" fmla="*/ 1175584 w 1377282"/>
              <a:gd name="connsiteY6" fmla="*/ 486943 h 1662525"/>
              <a:gd name="connsiteX7" fmla="*/ 1175584 w 1377282"/>
              <a:gd name="connsiteY7" fmla="*/ 1460828 h 1662525"/>
              <a:gd name="connsiteX8" fmla="*/ 688641 w 1377282"/>
              <a:gd name="connsiteY8" fmla="*/ 1662525 h 1662525"/>
              <a:gd name="connsiteX9" fmla="*/ 201698 w 1377282"/>
              <a:gd name="connsiteY9" fmla="*/ 1460828 h 1662525"/>
              <a:gd name="connsiteX10" fmla="*/ 201698 w 1377282"/>
              <a:gd name="connsiteY10" fmla="*/ 486943 h 166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7282" h="1662525">
                <a:moveTo>
                  <a:pt x="688641" y="429617"/>
                </a:moveTo>
                <a:cubicBezTo>
                  <a:pt x="384923" y="429617"/>
                  <a:pt x="138711" y="675829"/>
                  <a:pt x="138711" y="979547"/>
                </a:cubicBezTo>
                <a:cubicBezTo>
                  <a:pt x="138711" y="1283265"/>
                  <a:pt x="384923" y="1529477"/>
                  <a:pt x="688641" y="1529477"/>
                </a:cubicBezTo>
                <a:cubicBezTo>
                  <a:pt x="992359" y="1529477"/>
                  <a:pt x="1238571" y="1283265"/>
                  <a:pt x="1238571" y="979547"/>
                </a:cubicBezTo>
                <a:cubicBezTo>
                  <a:pt x="1238571" y="675829"/>
                  <a:pt x="992359" y="429617"/>
                  <a:pt x="688641" y="429617"/>
                </a:cubicBezTo>
                <a:close/>
                <a:moveTo>
                  <a:pt x="688641" y="0"/>
                </a:moveTo>
                <a:lnTo>
                  <a:pt x="1175584" y="486943"/>
                </a:lnTo>
                <a:cubicBezTo>
                  <a:pt x="1444515" y="755874"/>
                  <a:pt x="1444515" y="1191896"/>
                  <a:pt x="1175584" y="1460828"/>
                </a:cubicBezTo>
                <a:cubicBezTo>
                  <a:pt x="1041119" y="1595293"/>
                  <a:pt x="864879" y="1662527"/>
                  <a:pt x="688641" y="1662525"/>
                </a:cubicBezTo>
                <a:cubicBezTo>
                  <a:pt x="512403" y="1662527"/>
                  <a:pt x="336163" y="1595293"/>
                  <a:pt x="201698" y="1460828"/>
                </a:cubicBezTo>
                <a:cubicBezTo>
                  <a:pt x="-67233" y="1191896"/>
                  <a:pt x="-67233" y="755874"/>
                  <a:pt x="201698" y="486943"/>
                </a:cubicBezTo>
                <a:close/>
              </a:path>
            </a:pathLst>
          </a:custGeom>
          <a:solidFill>
            <a:srgbClr val="EE001A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bIns="0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2665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2" name="TextBox 49">
            <a:extLst>
              <a:ext uri="{FF2B5EF4-FFF2-40B4-BE49-F238E27FC236}">
                <a16:creationId xmlns:a16="http://schemas.microsoft.com/office/drawing/2014/main" id="{E529E779-C448-3D21-623C-40F58D106C99}"/>
              </a:ext>
            </a:extLst>
          </p:cNvPr>
          <p:cNvSpPr txBox="1"/>
          <p:nvPr/>
        </p:nvSpPr>
        <p:spPr>
          <a:xfrm>
            <a:off x="6811252" y="5163443"/>
            <a:ext cx="792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观点三</a:t>
            </a:r>
          </a:p>
        </p:txBody>
      </p:sp>
      <p:sp>
        <p:nvSpPr>
          <p:cNvPr id="45" name="淘宝店chenying0907出品 42">
            <a:extLst>
              <a:ext uri="{FF2B5EF4-FFF2-40B4-BE49-F238E27FC236}">
                <a16:creationId xmlns:a16="http://schemas.microsoft.com/office/drawing/2014/main" id="{DBE385B8-FA19-8098-AB64-D5A08106AC5B}"/>
              </a:ext>
            </a:extLst>
          </p:cNvPr>
          <p:cNvSpPr/>
          <p:nvPr/>
        </p:nvSpPr>
        <p:spPr>
          <a:xfrm rot="1516439">
            <a:off x="9782589" y="3702442"/>
            <a:ext cx="68565" cy="1152900"/>
          </a:xfrm>
          <a:prstGeom prst="rect">
            <a:avLst/>
          </a:prstGeom>
          <a:solidFill>
            <a:srgbClr val="EE001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5A989C5F-0B1B-EA1B-B89A-5205BE3DF5B8}"/>
              </a:ext>
            </a:extLst>
          </p:cNvPr>
          <p:cNvSpPr/>
          <p:nvPr/>
        </p:nvSpPr>
        <p:spPr>
          <a:xfrm rot="1516439">
            <a:off x="10008173" y="3621827"/>
            <a:ext cx="137131" cy="137131"/>
          </a:xfrm>
          <a:prstGeom prst="ellipse">
            <a:avLst/>
          </a:prstGeom>
          <a:solidFill>
            <a:srgbClr val="EE001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7" name="淘宝店chenying0907出品 44">
            <a:extLst>
              <a:ext uri="{FF2B5EF4-FFF2-40B4-BE49-F238E27FC236}">
                <a16:creationId xmlns:a16="http://schemas.microsoft.com/office/drawing/2014/main" id="{F5EE50B8-DA48-1B7B-13F9-92111433410D}"/>
              </a:ext>
            </a:extLst>
          </p:cNvPr>
          <p:cNvSpPr/>
          <p:nvPr/>
        </p:nvSpPr>
        <p:spPr bwMode="auto">
          <a:xfrm rot="1500000">
            <a:off x="8886736" y="4721667"/>
            <a:ext cx="920499" cy="1111139"/>
          </a:xfrm>
          <a:custGeom>
            <a:avLst/>
            <a:gdLst>
              <a:gd name="connsiteX0" fmla="*/ 688641 w 1377282"/>
              <a:gd name="connsiteY0" fmla="*/ 429617 h 1662525"/>
              <a:gd name="connsiteX1" fmla="*/ 138711 w 1377282"/>
              <a:gd name="connsiteY1" fmla="*/ 979547 h 1662525"/>
              <a:gd name="connsiteX2" fmla="*/ 688641 w 1377282"/>
              <a:gd name="connsiteY2" fmla="*/ 1529477 h 1662525"/>
              <a:gd name="connsiteX3" fmla="*/ 1238571 w 1377282"/>
              <a:gd name="connsiteY3" fmla="*/ 979547 h 1662525"/>
              <a:gd name="connsiteX4" fmla="*/ 688641 w 1377282"/>
              <a:gd name="connsiteY4" fmla="*/ 429617 h 1662525"/>
              <a:gd name="connsiteX5" fmla="*/ 688641 w 1377282"/>
              <a:gd name="connsiteY5" fmla="*/ 0 h 1662525"/>
              <a:gd name="connsiteX6" fmla="*/ 1175584 w 1377282"/>
              <a:gd name="connsiteY6" fmla="*/ 486943 h 1662525"/>
              <a:gd name="connsiteX7" fmla="*/ 1175584 w 1377282"/>
              <a:gd name="connsiteY7" fmla="*/ 1460828 h 1662525"/>
              <a:gd name="connsiteX8" fmla="*/ 688641 w 1377282"/>
              <a:gd name="connsiteY8" fmla="*/ 1662525 h 1662525"/>
              <a:gd name="connsiteX9" fmla="*/ 201698 w 1377282"/>
              <a:gd name="connsiteY9" fmla="*/ 1460828 h 1662525"/>
              <a:gd name="connsiteX10" fmla="*/ 201698 w 1377282"/>
              <a:gd name="connsiteY10" fmla="*/ 486943 h 166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7282" h="1662525">
                <a:moveTo>
                  <a:pt x="688641" y="429617"/>
                </a:moveTo>
                <a:cubicBezTo>
                  <a:pt x="384923" y="429617"/>
                  <a:pt x="138711" y="675829"/>
                  <a:pt x="138711" y="979547"/>
                </a:cubicBezTo>
                <a:cubicBezTo>
                  <a:pt x="138711" y="1283265"/>
                  <a:pt x="384923" y="1529477"/>
                  <a:pt x="688641" y="1529477"/>
                </a:cubicBezTo>
                <a:cubicBezTo>
                  <a:pt x="992359" y="1529477"/>
                  <a:pt x="1238571" y="1283265"/>
                  <a:pt x="1238571" y="979547"/>
                </a:cubicBezTo>
                <a:cubicBezTo>
                  <a:pt x="1238571" y="675829"/>
                  <a:pt x="992359" y="429617"/>
                  <a:pt x="688641" y="429617"/>
                </a:cubicBezTo>
                <a:close/>
                <a:moveTo>
                  <a:pt x="688641" y="0"/>
                </a:moveTo>
                <a:lnTo>
                  <a:pt x="1175584" y="486943"/>
                </a:lnTo>
                <a:cubicBezTo>
                  <a:pt x="1444515" y="755874"/>
                  <a:pt x="1444515" y="1191896"/>
                  <a:pt x="1175584" y="1460828"/>
                </a:cubicBezTo>
                <a:cubicBezTo>
                  <a:pt x="1041119" y="1595293"/>
                  <a:pt x="864879" y="1662527"/>
                  <a:pt x="688641" y="1662525"/>
                </a:cubicBezTo>
                <a:cubicBezTo>
                  <a:pt x="512403" y="1662527"/>
                  <a:pt x="336163" y="1595293"/>
                  <a:pt x="201698" y="1460828"/>
                </a:cubicBezTo>
                <a:cubicBezTo>
                  <a:pt x="-67233" y="1191896"/>
                  <a:pt x="-67233" y="755874"/>
                  <a:pt x="201698" y="486943"/>
                </a:cubicBezTo>
                <a:close/>
              </a:path>
            </a:pathLst>
          </a:custGeom>
          <a:solidFill>
            <a:srgbClr val="EE001A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bIns="0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2665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8" name="TextBox 50">
            <a:extLst>
              <a:ext uri="{FF2B5EF4-FFF2-40B4-BE49-F238E27FC236}">
                <a16:creationId xmlns:a16="http://schemas.microsoft.com/office/drawing/2014/main" id="{B0423209-8F35-FEA1-87EE-D89C517B4FA5}"/>
              </a:ext>
            </a:extLst>
          </p:cNvPr>
          <p:cNvSpPr txBox="1"/>
          <p:nvPr/>
        </p:nvSpPr>
        <p:spPr>
          <a:xfrm>
            <a:off x="8888965" y="5163443"/>
            <a:ext cx="792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观点四</a:t>
            </a:r>
          </a:p>
        </p:txBody>
      </p:sp>
      <p:sp>
        <p:nvSpPr>
          <p:cNvPr id="61" name="AutoShape 9">
            <a:extLst>
              <a:ext uri="{FF2B5EF4-FFF2-40B4-BE49-F238E27FC236}">
                <a16:creationId xmlns:a16="http://schemas.microsoft.com/office/drawing/2014/main" id="{1816BA9D-A86B-3325-0679-1FA0AC10FF88}"/>
              </a:ext>
            </a:extLst>
          </p:cNvPr>
          <p:cNvSpPr/>
          <p:nvPr/>
        </p:nvSpPr>
        <p:spPr bwMode="auto">
          <a:xfrm>
            <a:off x="882234" y="2642121"/>
            <a:ext cx="1776412" cy="1160462"/>
          </a:xfrm>
          <a:custGeom>
            <a:avLst/>
            <a:gdLst>
              <a:gd name="T0" fmla="*/ 292189098 w 21600"/>
              <a:gd name="T1" fmla="*/ 22787871 h 21600"/>
              <a:gd name="T2" fmla="*/ 292189098 w 21600"/>
              <a:gd name="T3" fmla="*/ 22787871 h 21600"/>
              <a:gd name="T4" fmla="*/ 292189098 w 21600"/>
              <a:gd name="T5" fmla="*/ 22787871 h 21600"/>
              <a:gd name="T6" fmla="*/ 292189098 w 21600"/>
              <a:gd name="T7" fmla="*/ 227878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2" name="AutoShape 9">
            <a:extLst>
              <a:ext uri="{FF2B5EF4-FFF2-40B4-BE49-F238E27FC236}">
                <a16:creationId xmlns:a16="http://schemas.microsoft.com/office/drawing/2014/main" id="{8D0AB956-2D44-308A-1E4B-349BDDD450C4}"/>
              </a:ext>
            </a:extLst>
          </p:cNvPr>
          <p:cNvSpPr/>
          <p:nvPr/>
        </p:nvSpPr>
        <p:spPr bwMode="auto">
          <a:xfrm>
            <a:off x="3167531" y="2642121"/>
            <a:ext cx="1776412" cy="1160462"/>
          </a:xfrm>
          <a:custGeom>
            <a:avLst/>
            <a:gdLst>
              <a:gd name="T0" fmla="*/ 292189098 w 21600"/>
              <a:gd name="T1" fmla="*/ 22787871 h 21600"/>
              <a:gd name="T2" fmla="*/ 292189098 w 21600"/>
              <a:gd name="T3" fmla="*/ 22787871 h 21600"/>
              <a:gd name="T4" fmla="*/ 292189098 w 21600"/>
              <a:gd name="T5" fmla="*/ 22787871 h 21600"/>
              <a:gd name="T6" fmla="*/ 292189098 w 21600"/>
              <a:gd name="T7" fmla="*/ 227878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3" name="AutoShape 9">
            <a:extLst>
              <a:ext uri="{FF2B5EF4-FFF2-40B4-BE49-F238E27FC236}">
                <a16:creationId xmlns:a16="http://schemas.microsoft.com/office/drawing/2014/main" id="{74E1DC05-6A0A-3924-97BD-F16A1FC76808}"/>
              </a:ext>
            </a:extLst>
          </p:cNvPr>
          <p:cNvSpPr/>
          <p:nvPr/>
        </p:nvSpPr>
        <p:spPr bwMode="auto">
          <a:xfrm>
            <a:off x="5402734" y="2642121"/>
            <a:ext cx="1776412" cy="1160462"/>
          </a:xfrm>
          <a:custGeom>
            <a:avLst/>
            <a:gdLst>
              <a:gd name="T0" fmla="*/ 292189098 w 21600"/>
              <a:gd name="T1" fmla="*/ 22787871 h 21600"/>
              <a:gd name="T2" fmla="*/ 292189098 w 21600"/>
              <a:gd name="T3" fmla="*/ 22787871 h 21600"/>
              <a:gd name="T4" fmla="*/ 292189098 w 21600"/>
              <a:gd name="T5" fmla="*/ 22787871 h 21600"/>
              <a:gd name="T6" fmla="*/ 292189098 w 21600"/>
              <a:gd name="T7" fmla="*/ 227878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4" name="AutoShape 9">
            <a:extLst>
              <a:ext uri="{FF2B5EF4-FFF2-40B4-BE49-F238E27FC236}">
                <a16:creationId xmlns:a16="http://schemas.microsoft.com/office/drawing/2014/main" id="{828A3232-5A42-F51E-1ECE-84626797C558}"/>
              </a:ext>
            </a:extLst>
          </p:cNvPr>
          <p:cNvSpPr/>
          <p:nvPr/>
        </p:nvSpPr>
        <p:spPr bwMode="auto">
          <a:xfrm>
            <a:off x="7633514" y="2642121"/>
            <a:ext cx="1776412" cy="1160462"/>
          </a:xfrm>
          <a:custGeom>
            <a:avLst/>
            <a:gdLst>
              <a:gd name="T0" fmla="*/ 292189098 w 21600"/>
              <a:gd name="T1" fmla="*/ 22787871 h 21600"/>
              <a:gd name="T2" fmla="*/ 292189098 w 21600"/>
              <a:gd name="T3" fmla="*/ 22787871 h 21600"/>
              <a:gd name="T4" fmla="*/ 292189098 w 21600"/>
              <a:gd name="T5" fmla="*/ 22787871 h 21600"/>
              <a:gd name="T6" fmla="*/ 292189098 w 21600"/>
              <a:gd name="T7" fmla="*/ 227878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5" name="AutoShape 9">
            <a:extLst>
              <a:ext uri="{FF2B5EF4-FFF2-40B4-BE49-F238E27FC236}">
                <a16:creationId xmlns:a16="http://schemas.microsoft.com/office/drawing/2014/main" id="{1C315829-5B9F-D5C9-E6E5-99DC7CA3C8E4}"/>
              </a:ext>
            </a:extLst>
          </p:cNvPr>
          <p:cNvSpPr/>
          <p:nvPr/>
        </p:nvSpPr>
        <p:spPr bwMode="auto">
          <a:xfrm>
            <a:off x="1739806" y="3943314"/>
            <a:ext cx="1776412" cy="1160462"/>
          </a:xfrm>
          <a:custGeom>
            <a:avLst/>
            <a:gdLst>
              <a:gd name="T0" fmla="*/ 292189098 w 21600"/>
              <a:gd name="T1" fmla="*/ 22787871 h 21600"/>
              <a:gd name="T2" fmla="*/ 292189098 w 21600"/>
              <a:gd name="T3" fmla="*/ 22787871 h 21600"/>
              <a:gd name="T4" fmla="*/ 292189098 w 21600"/>
              <a:gd name="T5" fmla="*/ 22787871 h 21600"/>
              <a:gd name="T6" fmla="*/ 292189098 w 21600"/>
              <a:gd name="T7" fmla="*/ 227878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6" name="AutoShape 9">
            <a:extLst>
              <a:ext uri="{FF2B5EF4-FFF2-40B4-BE49-F238E27FC236}">
                <a16:creationId xmlns:a16="http://schemas.microsoft.com/office/drawing/2014/main" id="{6CD16533-C478-B8E3-D43C-BE95070BF916}"/>
              </a:ext>
            </a:extLst>
          </p:cNvPr>
          <p:cNvSpPr/>
          <p:nvPr/>
        </p:nvSpPr>
        <p:spPr bwMode="auto">
          <a:xfrm>
            <a:off x="3810271" y="3943314"/>
            <a:ext cx="1776412" cy="1160462"/>
          </a:xfrm>
          <a:custGeom>
            <a:avLst/>
            <a:gdLst>
              <a:gd name="T0" fmla="*/ 292189098 w 21600"/>
              <a:gd name="T1" fmla="*/ 22787871 h 21600"/>
              <a:gd name="T2" fmla="*/ 292189098 w 21600"/>
              <a:gd name="T3" fmla="*/ 22787871 h 21600"/>
              <a:gd name="T4" fmla="*/ 292189098 w 21600"/>
              <a:gd name="T5" fmla="*/ 22787871 h 21600"/>
              <a:gd name="T6" fmla="*/ 292189098 w 21600"/>
              <a:gd name="T7" fmla="*/ 227878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7" name="AutoShape 9">
            <a:extLst>
              <a:ext uri="{FF2B5EF4-FFF2-40B4-BE49-F238E27FC236}">
                <a16:creationId xmlns:a16="http://schemas.microsoft.com/office/drawing/2014/main" id="{566BD174-6BE8-3F04-9741-09EF172E8EEB}"/>
              </a:ext>
            </a:extLst>
          </p:cNvPr>
          <p:cNvSpPr/>
          <p:nvPr/>
        </p:nvSpPr>
        <p:spPr bwMode="auto">
          <a:xfrm>
            <a:off x="5881261" y="3943314"/>
            <a:ext cx="1776412" cy="1160462"/>
          </a:xfrm>
          <a:custGeom>
            <a:avLst/>
            <a:gdLst>
              <a:gd name="T0" fmla="*/ 292189098 w 21600"/>
              <a:gd name="T1" fmla="*/ 22787871 h 21600"/>
              <a:gd name="T2" fmla="*/ 292189098 w 21600"/>
              <a:gd name="T3" fmla="*/ 22787871 h 21600"/>
              <a:gd name="T4" fmla="*/ 292189098 w 21600"/>
              <a:gd name="T5" fmla="*/ 22787871 h 21600"/>
              <a:gd name="T6" fmla="*/ 292189098 w 21600"/>
              <a:gd name="T7" fmla="*/ 227878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8" name="AutoShape 9">
            <a:extLst>
              <a:ext uri="{FF2B5EF4-FFF2-40B4-BE49-F238E27FC236}">
                <a16:creationId xmlns:a16="http://schemas.microsoft.com/office/drawing/2014/main" id="{9CE327AD-38A0-DF56-8868-C3B104E45563}"/>
              </a:ext>
            </a:extLst>
          </p:cNvPr>
          <p:cNvSpPr/>
          <p:nvPr/>
        </p:nvSpPr>
        <p:spPr bwMode="auto">
          <a:xfrm>
            <a:off x="7983057" y="3943314"/>
            <a:ext cx="1776412" cy="1160462"/>
          </a:xfrm>
          <a:custGeom>
            <a:avLst/>
            <a:gdLst>
              <a:gd name="T0" fmla="*/ 292189098 w 21600"/>
              <a:gd name="T1" fmla="*/ 22787871 h 21600"/>
              <a:gd name="T2" fmla="*/ 292189098 w 21600"/>
              <a:gd name="T3" fmla="*/ 22787871 h 21600"/>
              <a:gd name="T4" fmla="*/ 292189098 w 21600"/>
              <a:gd name="T5" fmla="*/ 22787871 h 21600"/>
              <a:gd name="T6" fmla="*/ 292189098 w 21600"/>
              <a:gd name="T7" fmla="*/ 227878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949409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189852" y="237769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4746832-1738-FD72-1A2C-15D1227161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753"/>
          <a:stretch/>
        </p:blipFill>
        <p:spPr>
          <a:xfrm>
            <a:off x="0" y="974251"/>
            <a:ext cx="5207000" cy="588375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F71B1BA9-0C2B-E826-4397-949CDBA8BCD8}"/>
              </a:ext>
            </a:extLst>
          </p:cNvPr>
          <p:cNvGrpSpPr/>
          <p:nvPr/>
        </p:nvGrpSpPr>
        <p:grpSpPr>
          <a:xfrm>
            <a:off x="3653280" y="1743150"/>
            <a:ext cx="697195" cy="696521"/>
            <a:chOff x="5273640" y="2028508"/>
            <a:chExt cx="1644651" cy="1643063"/>
          </a:xfrm>
        </p:grpSpPr>
        <p:sp>
          <p:nvSpPr>
            <p:cNvPr id="13" name="圆角淘宝店chenying0907出品 12">
              <a:extLst>
                <a:ext uri="{FF2B5EF4-FFF2-40B4-BE49-F238E27FC236}">
                  <a16:creationId xmlns:a16="http://schemas.microsoft.com/office/drawing/2014/main" id="{CA737BF5-2517-5E30-1040-C3CF5F2E1D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5274434" y="2027714"/>
              <a:ext cx="1643063" cy="164465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noFill/>
              <a:beve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6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calendar_1085">
              <a:extLst>
                <a:ext uri="{FF2B5EF4-FFF2-40B4-BE49-F238E27FC236}">
                  <a16:creationId xmlns:a16="http://schemas.microsoft.com/office/drawing/2014/main" id="{886BDCDE-900B-C38E-12DA-08E3C549F3B3}"/>
                </a:ext>
              </a:extLst>
            </p:cNvPr>
            <p:cNvSpPr/>
            <p:nvPr/>
          </p:nvSpPr>
          <p:spPr>
            <a:xfrm>
              <a:off x="5684700" y="2364768"/>
              <a:ext cx="822600" cy="821672"/>
            </a:xfrm>
            <a:custGeom>
              <a:avLst/>
              <a:gdLst>
                <a:gd name="connsiteX0" fmla="*/ 378424 w 551492"/>
                <a:gd name="connsiteY0" fmla="*/ 412821 h 550871"/>
                <a:gd name="connsiteX1" fmla="*/ 378424 w 551492"/>
                <a:gd name="connsiteY1" fmla="*/ 481201 h 550871"/>
                <a:gd name="connsiteX2" fmla="*/ 448168 w 551492"/>
                <a:gd name="connsiteY2" fmla="*/ 412821 h 550871"/>
                <a:gd name="connsiteX3" fmla="*/ 241520 w 551492"/>
                <a:gd name="connsiteY3" fmla="*/ 412821 h 550871"/>
                <a:gd name="connsiteX4" fmla="*/ 241520 w 551492"/>
                <a:gd name="connsiteY4" fmla="*/ 481201 h 550871"/>
                <a:gd name="connsiteX5" fmla="*/ 309972 w 551492"/>
                <a:gd name="connsiteY5" fmla="*/ 481201 h 550871"/>
                <a:gd name="connsiteX6" fmla="*/ 309972 w 551492"/>
                <a:gd name="connsiteY6" fmla="*/ 412821 h 550871"/>
                <a:gd name="connsiteX7" fmla="*/ 103324 w 551492"/>
                <a:gd name="connsiteY7" fmla="*/ 412821 h 550871"/>
                <a:gd name="connsiteX8" fmla="*/ 103324 w 551492"/>
                <a:gd name="connsiteY8" fmla="*/ 481201 h 550871"/>
                <a:gd name="connsiteX9" fmla="*/ 171776 w 551492"/>
                <a:gd name="connsiteY9" fmla="*/ 481201 h 550871"/>
                <a:gd name="connsiteX10" fmla="*/ 171776 w 551492"/>
                <a:gd name="connsiteY10" fmla="*/ 412821 h 550871"/>
                <a:gd name="connsiteX11" fmla="*/ 378424 w 551492"/>
                <a:gd name="connsiteY11" fmla="*/ 274771 h 550871"/>
                <a:gd name="connsiteX12" fmla="*/ 378424 w 551492"/>
                <a:gd name="connsiteY12" fmla="*/ 344441 h 550871"/>
                <a:gd name="connsiteX13" fmla="*/ 448168 w 551492"/>
                <a:gd name="connsiteY13" fmla="*/ 344441 h 550871"/>
                <a:gd name="connsiteX14" fmla="*/ 448168 w 551492"/>
                <a:gd name="connsiteY14" fmla="*/ 274771 h 550871"/>
                <a:gd name="connsiteX15" fmla="*/ 241520 w 551492"/>
                <a:gd name="connsiteY15" fmla="*/ 274771 h 550871"/>
                <a:gd name="connsiteX16" fmla="*/ 241520 w 551492"/>
                <a:gd name="connsiteY16" fmla="*/ 344441 h 550871"/>
                <a:gd name="connsiteX17" fmla="*/ 309972 w 551492"/>
                <a:gd name="connsiteY17" fmla="*/ 344441 h 550871"/>
                <a:gd name="connsiteX18" fmla="*/ 309972 w 551492"/>
                <a:gd name="connsiteY18" fmla="*/ 274771 h 550871"/>
                <a:gd name="connsiteX19" fmla="*/ 103324 w 551492"/>
                <a:gd name="connsiteY19" fmla="*/ 274771 h 550871"/>
                <a:gd name="connsiteX20" fmla="*/ 103324 w 551492"/>
                <a:gd name="connsiteY20" fmla="*/ 344441 h 550871"/>
                <a:gd name="connsiteX21" fmla="*/ 171776 w 551492"/>
                <a:gd name="connsiteY21" fmla="*/ 344441 h 550871"/>
                <a:gd name="connsiteX22" fmla="*/ 171776 w 551492"/>
                <a:gd name="connsiteY22" fmla="*/ 274771 h 550871"/>
                <a:gd name="connsiteX23" fmla="*/ 0 w 551492"/>
                <a:gd name="connsiteY23" fmla="*/ 68341 h 550871"/>
                <a:gd name="connsiteX24" fmla="*/ 103324 w 551492"/>
                <a:gd name="connsiteY24" fmla="*/ 68341 h 550871"/>
                <a:gd name="connsiteX25" fmla="*/ 103324 w 551492"/>
                <a:gd name="connsiteY25" fmla="*/ 104466 h 550871"/>
                <a:gd name="connsiteX26" fmla="*/ 171776 w 551492"/>
                <a:gd name="connsiteY26" fmla="*/ 172846 h 550871"/>
                <a:gd name="connsiteX27" fmla="*/ 241520 w 551492"/>
                <a:gd name="connsiteY27" fmla="*/ 104466 h 550871"/>
                <a:gd name="connsiteX28" fmla="*/ 241520 w 551492"/>
                <a:gd name="connsiteY28" fmla="*/ 68341 h 550871"/>
                <a:gd name="connsiteX29" fmla="*/ 309972 w 551492"/>
                <a:gd name="connsiteY29" fmla="*/ 68341 h 550871"/>
                <a:gd name="connsiteX30" fmla="*/ 309972 w 551492"/>
                <a:gd name="connsiteY30" fmla="*/ 104466 h 550871"/>
                <a:gd name="connsiteX31" fmla="*/ 378424 w 551492"/>
                <a:gd name="connsiteY31" fmla="*/ 172846 h 550871"/>
                <a:gd name="connsiteX32" fmla="*/ 448168 w 551492"/>
                <a:gd name="connsiteY32" fmla="*/ 104466 h 550871"/>
                <a:gd name="connsiteX33" fmla="*/ 448168 w 551492"/>
                <a:gd name="connsiteY33" fmla="*/ 68341 h 550871"/>
                <a:gd name="connsiteX34" fmla="*/ 551492 w 551492"/>
                <a:gd name="connsiteY34" fmla="*/ 68341 h 550871"/>
                <a:gd name="connsiteX35" fmla="*/ 551492 w 551492"/>
                <a:gd name="connsiteY35" fmla="*/ 550871 h 550871"/>
                <a:gd name="connsiteX36" fmla="*/ 0 w 551492"/>
                <a:gd name="connsiteY36" fmla="*/ 550871 h 550871"/>
                <a:gd name="connsiteX37" fmla="*/ 378439 w 551492"/>
                <a:gd name="connsiteY37" fmla="*/ 0 h 550871"/>
                <a:gd name="connsiteX38" fmla="*/ 413360 w 551492"/>
                <a:gd name="connsiteY38" fmla="*/ 34856 h 550871"/>
                <a:gd name="connsiteX39" fmla="*/ 413360 w 551492"/>
                <a:gd name="connsiteY39" fmla="*/ 103276 h 550871"/>
                <a:gd name="connsiteX40" fmla="*/ 378439 w 551492"/>
                <a:gd name="connsiteY40" fmla="*/ 138132 h 550871"/>
                <a:gd name="connsiteX41" fmla="*/ 344812 w 551492"/>
                <a:gd name="connsiteY41" fmla="*/ 103276 h 550871"/>
                <a:gd name="connsiteX42" fmla="*/ 344812 w 551492"/>
                <a:gd name="connsiteY42" fmla="*/ 34856 h 550871"/>
                <a:gd name="connsiteX43" fmla="*/ 378439 w 551492"/>
                <a:gd name="connsiteY43" fmla="*/ 0 h 550871"/>
                <a:gd name="connsiteX44" fmla="*/ 171759 w 551492"/>
                <a:gd name="connsiteY44" fmla="*/ 0 h 550871"/>
                <a:gd name="connsiteX45" fmla="*/ 206680 w 551492"/>
                <a:gd name="connsiteY45" fmla="*/ 34856 h 550871"/>
                <a:gd name="connsiteX46" fmla="*/ 206680 w 551492"/>
                <a:gd name="connsiteY46" fmla="*/ 103276 h 550871"/>
                <a:gd name="connsiteX47" fmla="*/ 171759 w 551492"/>
                <a:gd name="connsiteY47" fmla="*/ 138132 h 550871"/>
                <a:gd name="connsiteX48" fmla="*/ 138132 w 551492"/>
                <a:gd name="connsiteY48" fmla="*/ 103276 h 550871"/>
                <a:gd name="connsiteX49" fmla="*/ 138132 w 551492"/>
                <a:gd name="connsiteY49" fmla="*/ 34856 h 550871"/>
                <a:gd name="connsiteX50" fmla="*/ 171759 w 551492"/>
                <a:gd name="connsiteY50" fmla="*/ 0 h 55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51492" h="550871">
                  <a:moveTo>
                    <a:pt x="378424" y="412821"/>
                  </a:moveTo>
                  <a:lnTo>
                    <a:pt x="378424" y="481201"/>
                  </a:lnTo>
                  <a:lnTo>
                    <a:pt x="448168" y="412821"/>
                  </a:lnTo>
                  <a:close/>
                  <a:moveTo>
                    <a:pt x="241520" y="412821"/>
                  </a:moveTo>
                  <a:lnTo>
                    <a:pt x="241520" y="481201"/>
                  </a:lnTo>
                  <a:lnTo>
                    <a:pt x="309972" y="481201"/>
                  </a:lnTo>
                  <a:lnTo>
                    <a:pt x="309972" y="412821"/>
                  </a:lnTo>
                  <a:close/>
                  <a:moveTo>
                    <a:pt x="103324" y="412821"/>
                  </a:moveTo>
                  <a:lnTo>
                    <a:pt x="103324" y="481201"/>
                  </a:lnTo>
                  <a:lnTo>
                    <a:pt x="171776" y="481201"/>
                  </a:lnTo>
                  <a:lnTo>
                    <a:pt x="171776" y="412821"/>
                  </a:lnTo>
                  <a:close/>
                  <a:moveTo>
                    <a:pt x="378424" y="274771"/>
                  </a:moveTo>
                  <a:lnTo>
                    <a:pt x="378424" y="344441"/>
                  </a:lnTo>
                  <a:lnTo>
                    <a:pt x="448168" y="344441"/>
                  </a:lnTo>
                  <a:lnTo>
                    <a:pt x="448168" y="274771"/>
                  </a:lnTo>
                  <a:close/>
                  <a:moveTo>
                    <a:pt x="241520" y="274771"/>
                  </a:moveTo>
                  <a:lnTo>
                    <a:pt x="241520" y="344441"/>
                  </a:lnTo>
                  <a:lnTo>
                    <a:pt x="309972" y="344441"/>
                  </a:lnTo>
                  <a:lnTo>
                    <a:pt x="309972" y="274771"/>
                  </a:lnTo>
                  <a:close/>
                  <a:moveTo>
                    <a:pt x="103324" y="274771"/>
                  </a:moveTo>
                  <a:lnTo>
                    <a:pt x="103324" y="344441"/>
                  </a:lnTo>
                  <a:lnTo>
                    <a:pt x="171776" y="344441"/>
                  </a:lnTo>
                  <a:lnTo>
                    <a:pt x="171776" y="274771"/>
                  </a:lnTo>
                  <a:close/>
                  <a:moveTo>
                    <a:pt x="0" y="68341"/>
                  </a:moveTo>
                  <a:lnTo>
                    <a:pt x="103324" y="68341"/>
                  </a:lnTo>
                  <a:lnTo>
                    <a:pt x="103324" y="104466"/>
                  </a:lnTo>
                  <a:cubicBezTo>
                    <a:pt x="103324" y="141882"/>
                    <a:pt x="134321" y="172846"/>
                    <a:pt x="171776" y="172846"/>
                  </a:cubicBezTo>
                  <a:cubicBezTo>
                    <a:pt x="210523" y="172846"/>
                    <a:pt x="241520" y="141882"/>
                    <a:pt x="241520" y="104466"/>
                  </a:cubicBezTo>
                  <a:lnTo>
                    <a:pt x="241520" y="68341"/>
                  </a:lnTo>
                  <a:lnTo>
                    <a:pt x="309972" y="68341"/>
                  </a:lnTo>
                  <a:lnTo>
                    <a:pt x="309972" y="104466"/>
                  </a:lnTo>
                  <a:cubicBezTo>
                    <a:pt x="309972" y="141882"/>
                    <a:pt x="340969" y="172846"/>
                    <a:pt x="378424" y="172846"/>
                  </a:cubicBezTo>
                  <a:cubicBezTo>
                    <a:pt x="417171" y="172846"/>
                    <a:pt x="448168" y="141882"/>
                    <a:pt x="448168" y="104466"/>
                  </a:cubicBezTo>
                  <a:lnTo>
                    <a:pt x="448168" y="68341"/>
                  </a:lnTo>
                  <a:lnTo>
                    <a:pt x="551492" y="68341"/>
                  </a:lnTo>
                  <a:lnTo>
                    <a:pt x="551492" y="550871"/>
                  </a:lnTo>
                  <a:lnTo>
                    <a:pt x="0" y="550871"/>
                  </a:lnTo>
                  <a:close/>
                  <a:moveTo>
                    <a:pt x="378439" y="0"/>
                  </a:moveTo>
                  <a:cubicBezTo>
                    <a:pt x="397840" y="0"/>
                    <a:pt x="413360" y="15491"/>
                    <a:pt x="413360" y="34856"/>
                  </a:cubicBezTo>
                  <a:lnTo>
                    <a:pt x="413360" y="103276"/>
                  </a:lnTo>
                  <a:cubicBezTo>
                    <a:pt x="413360" y="122641"/>
                    <a:pt x="397840" y="138132"/>
                    <a:pt x="378439" y="138132"/>
                  </a:cubicBezTo>
                  <a:cubicBezTo>
                    <a:pt x="360332" y="138132"/>
                    <a:pt x="344812" y="122641"/>
                    <a:pt x="344812" y="103276"/>
                  </a:cubicBezTo>
                  <a:lnTo>
                    <a:pt x="344812" y="34856"/>
                  </a:lnTo>
                  <a:cubicBezTo>
                    <a:pt x="344812" y="15491"/>
                    <a:pt x="360332" y="0"/>
                    <a:pt x="378439" y="0"/>
                  </a:cubicBezTo>
                  <a:close/>
                  <a:moveTo>
                    <a:pt x="171759" y="0"/>
                  </a:moveTo>
                  <a:cubicBezTo>
                    <a:pt x="191160" y="0"/>
                    <a:pt x="206680" y="15491"/>
                    <a:pt x="206680" y="34856"/>
                  </a:cubicBezTo>
                  <a:lnTo>
                    <a:pt x="206680" y="103276"/>
                  </a:lnTo>
                  <a:cubicBezTo>
                    <a:pt x="206680" y="122641"/>
                    <a:pt x="191160" y="138132"/>
                    <a:pt x="171759" y="138132"/>
                  </a:cubicBezTo>
                  <a:cubicBezTo>
                    <a:pt x="153652" y="138132"/>
                    <a:pt x="138132" y="122641"/>
                    <a:pt x="138132" y="103276"/>
                  </a:cubicBezTo>
                  <a:lnTo>
                    <a:pt x="138132" y="34856"/>
                  </a:lnTo>
                  <a:cubicBezTo>
                    <a:pt x="138132" y="15491"/>
                    <a:pt x="153652" y="0"/>
                    <a:pt x="1717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22">
            <a:extLst>
              <a:ext uri="{FF2B5EF4-FFF2-40B4-BE49-F238E27FC236}">
                <a16:creationId xmlns:a16="http://schemas.microsoft.com/office/drawing/2014/main" id="{2220D40A-CB56-DB20-F55D-29E23EB8BCF6}"/>
              </a:ext>
            </a:extLst>
          </p:cNvPr>
          <p:cNvGrpSpPr/>
          <p:nvPr/>
        </p:nvGrpSpPr>
        <p:grpSpPr>
          <a:xfrm>
            <a:off x="3653279" y="3051628"/>
            <a:ext cx="697195" cy="696521"/>
            <a:chOff x="5273640" y="2028508"/>
            <a:chExt cx="1644651" cy="1643063"/>
          </a:xfrm>
        </p:grpSpPr>
        <p:sp>
          <p:nvSpPr>
            <p:cNvPr id="17" name="圆角淘宝店chenying0907出品 12">
              <a:extLst>
                <a:ext uri="{FF2B5EF4-FFF2-40B4-BE49-F238E27FC236}">
                  <a16:creationId xmlns:a16="http://schemas.microsoft.com/office/drawing/2014/main" id="{04E2FAE1-D2F7-B61A-3956-4288C2052A6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5274434" y="2027714"/>
              <a:ext cx="1643063" cy="1644651"/>
            </a:xfrm>
            <a:prstGeom prst="roundRect">
              <a:avLst>
                <a:gd name="adj" fmla="val 16667"/>
              </a:avLst>
            </a:prstGeom>
            <a:solidFill>
              <a:srgbClr val="EE001A"/>
            </a:solidFill>
            <a:ln w="127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zh-CN" altLang="zh-CN" sz="186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calendar_1085">
              <a:extLst>
                <a:ext uri="{FF2B5EF4-FFF2-40B4-BE49-F238E27FC236}">
                  <a16:creationId xmlns:a16="http://schemas.microsoft.com/office/drawing/2014/main" id="{4C91EAE3-926F-253A-3A7B-E1C18D29894E}"/>
                </a:ext>
              </a:extLst>
            </p:cNvPr>
            <p:cNvSpPr/>
            <p:nvPr/>
          </p:nvSpPr>
          <p:spPr>
            <a:xfrm>
              <a:off x="5581910" y="2467722"/>
              <a:ext cx="1028178" cy="765557"/>
            </a:xfrm>
            <a:custGeom>
              <a:avLst/>
              <a:gdLst>
                <a:gd name="T0" fmla="*/ 3834 w 4763"/>
                <a:gd name="T1" fmla="*/ 2292 h 3552"/>
                <a:gd name="T2" fmla="*/ 3888 w 4763"/>
                <a:gd name="T3" fmla="*/ 2295 h 3552"/>
                <a:gd name="T4" fmla="*/ 4252 w 4763"/>
                <a:gd name="T5" fmla="*/ 2295 h 3552"/>
                <a:gd name="T6" fmla="*/ 4763 w 4763"/>
                <a:gd name="T7" fmla="*/ 1783 h 3552"/>
                <a:gd name="T8" fmla="*/ 4763 w 4763"/>
                <a:gd name="T9" fmla="*/ 1335 h 3552"/>
                <a:gd name="T10" fmla="*/ 4252 w 4763"/>
                <a:gd name="T11" fmla="*/ 823 h 3552"/>
                <a:gd name="T12" fmla="*/ 3976 w 4763"/>
                <a:gd name="T13" fmla="*/ 823 h 3552"/>
                <a:gd name="T14" fmla="*/ 4025 w 4763"/>
                <a:gd name="T15" fmla="*/ 324 h 3552"/>
                <a:gd name="T16" fmla="*/ 4025 w 4763"/>
                <a:gd name="T17" fmla="*/ 319 h 3552"/>
                <a:gd name="T18" fmla="*/ 3779 w 4763"/>
                <a:gd name="T19" fmla="*/ 0 h 3552"/>
                <a:gd name="T20" fmla="*/ 931 w 4763"/>
                <a:gd name="T21" fmla="*/ 0 h 3552"/>
                <a:gd name="T22" fmla="*/ 676 w 4763"/>
                <a:gd name="T23" fmla="*/ 296 h 3552"/>
                <a:gd name="T24" fmla="*/ 676 w 4763"/>
                <a:gd name="T25" fmla="*/ 299 h 3552"/>
                <a:gd name="T26" fmla="*/ 888 w 4763"/>
                <a:gd name="T27" fmla="*/ 2497 h 3552"/>
                <a:gd name="T28" fmla="*/ 974 w 4763"/>
                <a:gd name="T29" fmla="*/ 2848 h 3552"/>
                <a:gd name="T30" fmla="*/ 126 w 4763"/>
                <a:gd name="T31" fmla="*/ 2848 h 3552"/>
                <a:gd name="T32" fmla="*/ 14 w 4763"/>
                <a:gd name="T33" fmla="*/ 2906 h 3552"/>
                <a:gd name="T34" fmla="*/ 57 w 4763"/>
                <a:gd name="T35" fmla="*/ 3024 h 3552"/>
                <a:gd name="T36" fmla="*/ 504 w 4763"/>
                <a:gd name="T37" fmla="*/ 3444 h 3552"/>
                <a:gd name="T38" fmla="*/ 776 w 4763"/>
                <a:gd name="T39" fmla="*/ 3552 h 3552"/>
                <a:gd name="T40" fmla="*/ 3924 w 4763"/>
                <a:gd name="T41" fmla="*/ 3552 h 3552"/>
                <a:gd name="T42" fmla="*/ 4197 w 4763"/>
                <a:gd name="T43" fmla="*/ 3444 h 3552"/>
                <a:gd name="T44" fmla="*/ 4644 w 4763"/>
                <a:gd name="T45" fmla="*/ 3024 h 3552"/>
                <a:gd name="T46" fmla="*/ 4687 w 4763"/>
                <a:gd name="T47" fmla="*/ 2906 h 3552"/>
                <a:gd name="T48" fmla="*/ 4575 w 4763"/>
                <a:gd name="T49" fmla="*/ 2848 h 3552"/>
                <a:gd name="T50" fmla="*/ 3734 w 4763"/>
                <a:gd name="T51" fmla="*/ 2848 h 3552"/>
                <a:gd name="T52" fmla="*/ 3814 w 4763"/>
                <a:gd name="T53" fmla="*/ 2497 h 3552"/>
                <a:gd name="T54" fmla="*/ 3834 w 4763"/>
                <a:gd name="T55" fmla="*/ 2292 h 3552"/>
                <a:gd name="T56" fmla="*/ 4252 w 4763"/>
                <a:gd name="T57" fmla="*/ 1290 h 3552"/>
                <a:gd name="T58" fmla="*/ 4297 w 4763"/>
                <a:gd name="T59" fmla="*/ 1335 h 3552"/>
                <a:gd name="T60" fmla="*/ 4297 w 4763"/>
                <a:gd name="T61" fmla="*/ 1783 h 3552"/>
                <a:gd name="T62" fmla="*/ 4252 w 4763"/>
                <a:gd name="T63" fmla="*/ 1828 h 3552"/>
                <a:gd name="T64" fmla="*/ 3888 w 4763"/>
                <a:gd name="T65" fmla="*/ 1828 h 3552"/>
                <a:gd name="T66" fmla="*/ 3879 w 4763"/>
                <a:gd name="T67" fmla="*/ 1827 h 3552"/>
                <a:gd name="T68" fmla="*/ 3931 w 4763"/>
                <a:gd name="T69" fmla="*/ 1290 h 3552"/>
                <a:gd name="T70" fmla="*/ 4252 w 4763"/>
                <a:gd name="T71" fmla="*/ 1290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63" h="3552">
                  <a:moveTo>
                    <a:pt x="3834" y="2292"/>
                  </a:moveTo>
                  <a:cubicBezTo>
                    <a:pt x="3851" y="2294"/>
                    <a:pt x="3870" y="2295"/>
                    <a:pt x="3888" y="2295"/>
                  </a:cubicBezTo>
                  <a:lnTo>
                    <a:pt x="4252" y="2295"/>
                  </a:lnTo>
                  <a:cubicBezTo>
                    <a:pt x="4534" y="2295"/>
                    <a:pt x="4763" y="2065"/>
                    <a:pt x="4763" y="1783"/>
                  </a:cubicBezTo>
                  <a:lnTo>
                    <a:pt x="4763" y="1335"/>
                  </a:lnTo>
                  <a:cubicBezTo>
                    <a:pt x="4763" y="1053"/>
                    <a:pt x="4534" y="823"/>
                    <a:pt x="4252" y="823"/>
                  </a:cubicBezTo>
                  <a:lnTo>
                    <a:pt x="3976" y="823"/>
                  </a:lnTo>
                  <a:lnTo>
                    <a:pt x="4025" y="324"/>
                  </a:lnTo>
                  <a:lnTo>
                    <a:pt x="4025" y="319"/>
                  </a:lnTo>
                  <a:cubicBezTo>
                    <a:pt x="4025" y="209"/>
                    <a:pt x="3974" y="0"/>
                    <a:pt x="3779" y="0"/>
                  </a:cubicBezTo>
                  <a:lnTo>
                    <a:pt x="931" y="0"/>
                  </a:lnTo>
                  <a:cubicBezTo>
                    <a:pt x="729" y="0"/>
                    <a:pt x="676" y="194"/>
                    <a:pt x="676" y="296"/>
                  </a:cubicBezTo>
                  <a:lnTo>
                    <a:pt x="676" y="299"/>
                  </a:lnTo>
                  <a:lnTo>
                    <a:pt x="888" y="2497"/>
                  </a:lnTo>
                  <a:cubicBezTo>
                    <a:pt x="900" y="2627"/>
                    <a:pt x="929" y="2745"/>
                    <a:pt x="974" y="2848"/>
                  </a:cubicBezTo>
                  <a:lnTo>
                    <a:pt x="126" y="2848"/>
                  </a:lnTo>
                  <a:cubicBezTo>
                    <a:pt x="49" y="2848"/>
                    <a:pt x="23" y="2884"/>
                    <a:pt x="14" y="2906"/>
                  </a:cubicBezTo>
                  <a:cubicBezTo>
                    <a:pt x="6" y="2927"/>
                    <a:pt x="0" y="2971"/>
                    <a:pt x="57" y="3024"/>
                  </a:cubicBezTo>
                  <a:lnTo>
                    <a:pt x="504" y="3444"/>
                  </a:lnTo>
                  <a:cubicBezTo>
                    <a:pt x="569" y="3505"/>
                    <a:pt x="688" y="3552"/>
                    <a:pt x="776" y="3552"/>
                  </a:cubicBezTo>
                  <a:lnTo>
                    <a:pt x="3924" y="3552"/>
                  </a:lnTo>
                  <a:cubicBezTo>
                    <a:pt x="4013" y="3552"/>
                    <a:pt x="4132" y="3505"/>
                    <a:pt x="4197" y="3444"/>
                  </a:cubicBezTo>
                  <a:lnTo>
                    <a:pt x="4644" y="3024"/>
                  </a:lnTo>
                  <a:cubicBezTo>
                    <a:pt x="4701" y="2971"/>
                    <a:pt x="4695" y="2927"/>
                    <a:pt x="4687" y="2906"/>
                  </a:cubicBezTo>
                  <a:cubicBezTo>
                    <a:pt x="4678" y="2884"/>
                    <a:pt x="4652" y="2848"/>
                    <a:pt x="4575" y="2848"/>
                  </a:cubicBezTo>
                  <a:lnTo>
                    <a:pt x="3734" y="2848"/>
                  </a:lnTo>
                  <a:cubicBezTo>
                    <a:pt x="3775" y="2749"/>
                    <a:pt x="3803" y="2633"/>
                    <a:pt x="3814" y="2497"/>
                  </a:cubicBezTo>
                  <a:lnTo>
                    <a:pt x="3834" y="2292"/>
                  </a:lnTo>
                  <a:close/>
                  <a:moveTo>
                    <a:pt x="4252" y="1290"/>
                  </a:moveTo>
                  <a:cubicBezTo>
                    <a:pt x="4276" y="1290"/>
                    <a:pt x="4297" y="1311"/>
                    <a:pt x="4297" y="1335"/>
                  </a:cubicBezTo>
                  <a:lnTo>
                    <a:pt x="4297" y="1783"/>
                  </a:lnTo>
                  <a:cubicBezTo>
                    <a:pt x="4297" y="1807"/>
                    <a:pt x="4276" y="1828"/>
                    <a:pt x="4252" y="1828"/>
                  </a:cubicBezTo>
                  <a:lnTo>
                    <a:pt x="3888" y="1828"/>
                  </a:lnTo>
                  <a:cubicBezTo>
                    <a:pt x="3885" y="1828"/>
                    <a:pt x="3882" y="1828"/>
                    <a:pt x="3879" y="1827"/>
                  </a:cubicBezTo>
                  <a:lnTo>
                    <a:pt x="3931" y="1290"/>
                  </a:lnTo>
                  <a:lnTo>
                    <a:pt x="4252" y="12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0" name="Group 26">
            <a:extLst>
              <a:ext uri="{FF2B5EF4-FFF2-40B4-BE49-F238E27FC236}">
                <a16:creationId xmlns:a16="http://schemas.microsoft.com/office/drawing/2014/main" id="{C9DF3A9E-5B86-E757-C201-471FF3E1FF05}"/>
              </a:ext>
            </a:extLst>
          </p:cNvPr>
          <p:cNvGrpSpPr/>
          <p:nvPr/>
        </p:nvGrpSpPr>
        <p:grpSpPr>
          <a:xfrm>
            <a:off x="7801346" y="3051627"/>
            <a:ext cx="697195" cy="696521"/>
            <a:chOff x="5273640" y="2028508"/>
            <a:chExt cx="1644651" cy="1643063"/>
          </a:xfrm>
        </p:grpSpPr>
        <p:sp>
          <p:nvSpPr>
            <p:cNvPr id="21" name="圆角淘宝店chenying0907出品 12">
              <a:extLst>
                <a:ext uri="{FF2B5EF4-FFF2-40B4-BE49-F238E27FC236}">
                  <a16:creationId xmlns:a16="http://schemas.microsoft.com/office/drawing/2014/main" id="{ABFC901A-EEE3-7762-2EA2-12E233E96E6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5274434" y="2027714"/>
              <a:ext cx="1643063" cy="164465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zh-CN" altLang="zh-CN" sz="186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calendar_1085">
              <a:extLst>
                <a:ext uri="{FF2B5EF4-FFF2-40B4-BE49-F238E27FC236}">
                  <a16:creationId xmlns:a16="http://schemas.microsoft.com/office/drawing/2014/main" id="{F02E5EB4-5273-8332-BDC6-AF6FBE11FE97}"/>
                </a:ext>
              </a:extLst>
            </p:cNvPr>
            <p:cNvSpPr/>
            <p:nvPr/>
          </p:nvSpPr>
          <p:spPr>
            <a:xfrm>
              <a:off x="5655352" y="2381608"/>
              <a:ext cx="881296" cy="877872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30">
            <a:extLst>
              <a:ext uri="{FF2B5EF4-FFF2-40B4-BE49-F238E27FC236}">
                <a16:creationId xmlns:a16="http://schemas.microsoft.com/office/drawing/2014/main" id="{0A18C581-53AE-2B0F-E2FD-66369716440E}"/>
              </a:ext>
            </a:extLst>
          </p:cNvPr>
          <p:cNvGrpSpPr/>
          <p:nvPr/>
        </p:nvGrpSpPr>
        <p:grpSpPr>
          <a:xfrm>
            <a:off x="7801347" y="1743149"/>
            <a:ext cx="697195" cy="696521"/>
            <a:chOff x="5273640" y="2028508"/>
            <a:chExt cx="1644651" cy="1643063"/>
          </a:xfrm>
        </p:grpSpPr>
        <p:sp>
          <p:nvSpPr>
            <p:cNvPr id="25" name="圆角淘宝店chenying0907出品 12">
              <a:extLst>
                <a:ext uri="{FF2B5EF4-FFF2-40B4-BE49-F238E27FC236}">
                  <a16:creationId xmlns:a16="http://schemas.microsoft.com/office/drawing/2014/main" id="{05C04962-F67D-D9BC-813D-2DD5C1F97A1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5274434" y="2027714"/>
              <a:ext cx="1643063" cy="1644651"/>
            </a:xfrm>
            <a:prstGeom prst="roundRect">
              <a:avLst>
                <a:gd name="adj" fmla="val 16667"/>
              </a:avLst>
            </a:prstGeom>
            <a:solidFill>
              <a:srgbClr val="EE001A"/>
            </a:solidFill>
            <a:ln w="127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zh-CN" altLang="zh-CN" sz="186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calendar_1085">
              <a:extLst>
                <a:ext uri="{FF2B5EF4-FFF2-40B4-BE49-F238E27FC236}">
                  <a16:creationId xmlns:a16="http://schemas.microsoft.com/office/drawing/2014/main" id="{8AEF38CD-1242-3CED-786A-645A7ABED5CA}"/>
                </a:ext>
              </a:extLst>
            </p:cNvPr>
            <p:cNvSpPr/>
            <p:nvPr/>
          </p:nvSpPr>
          <p:spPr>
            <a:xfrm>
              <a:off x="5706447" y="2549215"/>
              <a:ext cx="779106" cy="692448"/>
            </a:xfrm>
            <a:custGeom>
              <a:avLst/>
              <a:gdLst>
                <a:gd name="T0" fmla="*/ 1480 w 10000"/>
                <a:gd name="T1" fmla="*/ 740 h 8888"/>
                <a:gd name="T2" fmla="*/ 1110 w 10000"/>
                <a:gd name="T3" fmla="*/ 1376 h 8888"/>
                <a:gd name="T4" fmla="*/ 1110 w 10000"/>
                <a:gd name="T5" fmla="*/ 8703 h 8888"/>
                <a:gd name="T6" fmla="*/ 1055 w 10000"/>
                <a:gd name="T7" fmla="*/ 8833 h 8888"/>
                <a:gd name="T8" fmla="*/ 925 w 10000"/>
                <a:gd name="T9" fmla="*/ 8888 h 8888"/>
                <a:gd name="T10" fmla="*/ 555 w 10000"/>
                <a:gd name="T11" fmla="*/ 8888 h 8888"/>
                <a:gd name="T12" fmla="*/ 425 w 10000"/>
                <a:gd name="T13" fmla="*/ 8833 h 8888"/>
                <a:gd name="T14" fmla="*/ 370 w 10000"/>
                <a:gd name="T15" fmla="*/ 8703 h 8888"/>
                <a:gd name="T16" fmla="*/ 370 w 10000"/>
                <a:gd name="T17" fmla="*/ 1377 h 8888"/>
                <a:gd name="T18" fmla="*/ 0 w 10000"/>
                <a:gd name="T19" fmla="*/ 740 h 8888"/>
                <a:gd name="T20" fmla="*/ 216 w 10000"/>
                <a:gd name="T21" fmla="*/ 217 h 8888"/>
                <a:gd name="T22" fmla="*/ 740 w 10000"/>
                <a:gd name="T23" fmla="*/ 0 h 8888"/>
                <a:gd name="T24" fmla="*/ 1264 w 10000"/>
                <a:gd name="T25" fmla="*/ 217 h 8888"/>
                <a:gd name="T26" fmla="*/ 1480 w 10000"/>
                <a:gd name="T27" fmla="*/ 740 h 8888"/>
                <a:gd name="T28" fmla="*/ 10000 w 10000"/>
                <a:gd name="T29" fmla="*/ 1112 h 8888"/>
                <a:gd name="T30" fmla="*/ 10000 w 10000"/>
                <a:gd name="T31" fmla="*/ 5528 h 8888"/>
                <a:gd name="T32" fmla="*/ 9929 w 10000"/>
                <a:gd name="T33" fmla="*/ 5750 h 8888"/>
                <a:gd name="T34" fmla="*/ 9700 w 10000"/>
                <a:gd name="T35" fmla="*/ 5910 h 8888"/>
                <a:gd name="T36" fmla="*/ 7564 w 10000"/>
                <a:gd name="T37" fmla="*/ 6582 h 8888"/>
                <a:gd name="T38" fmla="*/ 6849 w 10000"/>
                <a:gd name="T39" fmla="*/ 6454 h 8888"/>
                <a:gd name="T40" fmla="*/ 6221 w 10000"/>
                <a:gd name="T41" fmla="*/ 6176 h 8888"/>
                <a:gd name="T42" fmla="*/ 5552 w 10000"/>
                <a:gd name="T43" fmla="*/ 5899 h 8888"/>
                <a:gd name="T44" fmla="*/ 4727 w 10000"/>
                <a:gd name="T45" fmla="*/ 5771 h 8888"/>
                <a:gd name="T46" fmla="*/ 2042 w 10000"/>
                <a:gd name="T47" fmla="*/ 6616 h 8888"/>
                <a:gd name="T48" fmla="*/ 1851 w 10000"/>
                <a:gd name="T49" fmla="*/ 6669 h 8888"/>
                <a:gd name="T50" fmla="*/ 1591 w 10000"/>
                <a:gd name="T51" fmla="*/ 6559 h 8888"/>
                <a:gd name="T52" fmla="*/ 1481 w 10000"/>
                <a:gd name="T53" fmla="*/ 6299 h 8888"/>
                <a:gd name="T54" fmla="*/ 1481 w 10000"/>
                <a:gd name="T55" fmla="*/ 2003 h 8888"/>
                <a:gd name="T56" fmla="*/ 1660 w 10000"/>
                <a:gd name="T57" fmla="*/ 1684 h 8888"/>
                <a:gd name="T58" fmla="*/ 2117 w 10000"/>
                <a:gd name="T59" fmla="*/ 1435 h 8888"/>
                <a:gd name="T60" fmla="*/ 4555 w 10000"/>
                <a:gd name="T61" fmla="*/ 740 h 8888"/>
                <a:gd name="T62" fmla="*/ 5712 w 10000"/>
                <a:gd name="T63" fmla="*/ 908 h 8888"/>
                <a:gd name="T64" fmla="*/ 6980 w 10000"/>
                <a:gd name="T65" fmla="*/ 1417 h 8888"/>
                <a:gd name="T66" fmla="*/ 7489 w 10000"/>
                <a:gd name="T67" fmla="*/ 1527 h 8888"/>
                <a:gd name="T68" fmla="*/ 8169 w 10000"/>
                <a:gd name="T69" fmla="*/ 1405 h 8888"/>
                <a:gd name="T70" fmla="*/ 8805 w 10000"/>
                <a:gd name="T71" fmla="*/ 1134 h 8888"/>
                <a:gd name="T72" fmla="*/ 9314 w 10000"/>
                <a:gd name="T73" fmla="*/ 863 h 8888"/>
                <a:gd name="T74" fmla="*/ 9629 w 10000"/>
                <a:gd name="T75" fmla="*/ 742 h 8888"/>
                <a:gd name="T76" fmla="*/ 9889 w 10000"/>
                <a:gd name="T77" fmla="*/ 852 h 8888"/>
                <a:gd name="T78" fmla="*/ 10000 w 10000"/>
                <a:gd name="T79" fmla="*/ 1112 h 8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000" h="8888">
                  <a:moveTo>
                    <a:pt x="1480" y="740"/>
                  </a:moveTo>
                  <a:cubicBezTo>
                    <a:pt x="1480" y="1018"/>
                    <a:pt x="1358" y="1230"/>
                    <a:pt x="1110" y="1376"/>
                  </a:cubicBezTo>
                  <a:lnTo>
                    <a:pt x="1110" y="8703"/>
                  </a:lnTo>
                  <a:cubicBezTo>
                    <a:pt x="1110" y="8753"/>
                    <a:pt x="1091" y="8797"/>
                    <a:pt x="1055" y="8833"/>
                  </a:cubicBezTo>
                  <a:cubicBezTo>
                    <a:pt x="1019" y="8869"/>
                    <a:pt x="975" y="8888"/>
                    <a:pt x="925" y="8888"/>
                  </a:cubicBezTo>
                  <a:lnTo>
                    <a:pt x="555" y="8888"/>
                  </a:lnTo>
                  <a:cubicBezTo>
                    <a:pt x="505" y="8888"/>
                    <a:pt x="461" y="8869"/>
                    <a:pt x="425" y="8833"/>
                  </a:cubicBezTo>
                  <a:cubicBezTo>
                    <a:pt x="389" y="8797"/>
                    <a:pt x="370" y="8753"/>
                    <a:pt x="370" y="8703"/>
                  </a:cubicBezTo>
                  <a:lnTo>
                    <a:pt x="370" y="1377"/>
                  </a:lnTo>
                  <a:cubicBezTo>
                    <a:pt x="123" y="1230"/>
                    <a:pt x="0" y="1018"/>
                    <a:pt x="0" y="740"/>
                  </a:cubicBezTo>
                  <a:cubicBezTo>
                    <a:pt x="0" y="535"/>
                    <a:pt x="71" y="362"/>
                    <a:pt x="216" y="217"/>
                  </a:cubicBezTo>
                  <a:cubicBezTo>
                    <a:pt x="361" y="72"/>
                    <a:pt x="535" y="0"/>
                    <a:pt x="740" y="0"/>
                  </a:cubicBezTo>
                  <a:cubicBezTo>
                    <a:pt x="945" y="0"/>
                    <a:pt x="1119" y="71"/>
                    <a:pt x="1264" y="217"/>
                  </a:cubicBezTo>
                  <a:cubicBezTo>
                    <a:pt x="1409" y="362"/>
                    <a:pt x="1480" y="535"/>
                    <a:pt x="1480" y="740"/>
                  </a:cubicBezTo>
                  <a:close/>
                  <a:moveTo>
                    <a:pt x="10000" y="1112"/>
                  </a:moveTo>
                  <a:lnTo>
                    <a:pt x="10000" y="5528"/>
                  </a:lnTo>
                  <a:cubicBezTo>
                    <a:pt x="10000" y="5624"/>
                    <a:pt x="9976" y="5698"/>
                    <a:pt x="9929" y="5750"/>
                  </a:cubicBezTo>
                  <a:cubicBezTo>
                    <a:pt x="9880" y="5803"/>
                    <a:pt x="9805" y="5855"/>
                    <a:pt x="9700" y="5910"/>
                  </a:cubicBezTo>
                  <a:cubicBezTo>
                    <a:pt x="8869" y="6358"/>
                    <a:pt x="8159" y="6582"/>
                    <a:pt x="7564" y="6582"/>
                  </a:cubicBezTo>
                  <a:cubicBezTo>
                    <a:pt x="7329" y="6582"/>
                    <a:pt x="7090" y="6539"/>
                    <a:pt x="6849" y="6454"/>
                  </a:cubicBezTo>
                  <a:cubicBezTo>
                    <a:pt x="6608" y="6369"/>
                    <a:pt x="6399" y="6276"/>
                    <a:pt x="6221" y="6176"/>
                  </a:cubicBezTo>
                  <a:cubicBezTo>
                    <a:pt x="6044" y="6076"/>
                    <a:pt x="5821" y="5984"/>
                    <a:pt x="5552" y="5899"/>
                  </a:cubicBezTo>
                  <a:cubicBezTo>
                    <a:pt x="5285" y="5814"/>
                    <a:pt x="5010" y="5771"/>
                    <a:pt x="4727" y="5771"/>
                  </a:cubicBezTo>
                  <a:cubicBezTo>
                    <a:pt x="3986" y="5771"/>
                    <a:pt x="3091" y="6053"/>
                    <a:pt x="2042" y="6616"/>
                  </a:cubicBezTo>
                  <a:cubicBezTo>
                    <a:pt x="1976" y="6651"/>
                    <a:pt x="1914" y="6669"/>
                    <a:pt x="1851" y="6669"/>
                  </a:cubicBezTo>
                  <a:cubicBezTo>
                    <a:pt x="1751" y="6669"/>
                    <a:pt x="1664" y="6633"/>
                    <a:pt x="1591" y="6559"/>
                  </a:cubicBezTo>
                  <a:cubicBezTo>
                    <a:pt x="1519" y="6487"/>
                    <a:pt x="1481" y="6398"/>
                    <a:pt x="1481" y="6299"/>
                  </a:cubicBezTo>
                  <a:lnTo>
                    <a:pt x="1481" y="2003"/>
                  </a:lnTo>
                  <a:cubicBezTo>
                    <a:pt x="1481" y="1880"/>
                    <a:pt x="1541" y="1773"/>
                    <a:pt x="1660" y="1684"/>
                  </a:cubicBezTo>
                  <a:cubicBezTo>
                    <a:pt x="1741" y="1630"/>
                    <a:pt x="1894" y="1548"/>
                    <a:pt x="2117" y="1435"/>
                  </a:cubicBezTo>
                  <a:cubicBezTo>
                    <a:pt x="3027" y="973"/>
                    <a:pt x="3840" y="740"/>
                    <a:pt x="4555" y="740"/>
                  </a:cubicBezTo>
                  <a:cubicBezTo>
                    <a:pt x="4967" y="740"/>
                    <a:pt x="5354" y="797"/>
                    <a:pt x="5712" y="908"/>
                  </a:cubicBezTo>
                  <a:cubicBezTo>
                    <a:pt x="6071" y="1020"/>
                    <a:pt x="6494" y="1189"/>
                    <a:pt x="6980" y="1417"/>
                  </a:cubicBezTo>
                  <a:cubicBezTo>
                    <a:pt x="7126" y="1489"/>
                    <a:pt x="7296" y="1527"/>
                    <a:pt x="7489" y="1527"/>
                  </a:cubicBezTo>
                  <a:cubicBezTo>
                    <a:pt x="7698" y="1527"/>
                    <a:pt x="7924" y="1487"/>
                    <a:pt x="8169" y="1405"/>
                  </a:cubicBezTo>
                  <a:cubicBezTo>
                    <a:pt x="8414" y="1324"/>
                    <a:pt x="8626" y="1234"/>
                    <a:pt x="8805" y="1134"/>
                  </a:cubicBezTo>
                  <a:cubicBezTo>
                    <a:pt x="8984" y="1034"/>
                    <a:pt x="9154" y="943"/>
                    <a:pt x="9314" y="863"/>
                  </a:cubicBezTo>
                  <a:cubicBezTo>
                    <a:pt x="9474" y="782"/>
                    <a:pt x="9579" y="742"/>
                    <a:pt x="9629" y="742"/>
                  </a:cubicBezTo>
                  <a:cubicBezTo>
                    <a:pt x="9729" y="742"/>
                    <a:pt x="9816" y="778"/>
                    <a:pt x="9889" y="852"/>
                  </a:cubicBezTo>
                  <a:cubicBezTo>
                    <a:pt x="9964" y="924"/>
                    <a:pt x="10000" y="1010"/>
                    <a:pt x="10000" y="1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1">
            <a:extLst>
              <a:ext uri="{FF2B5EF4-FFF2-40B4-BE49-F238E27FC236}">
                <a16:creationId xmlns:a16="http://schemas.microsoft.com/office/drawing/2014/main" id="{2AADD266-3B51-D221-B2F0-AEC5C0368FCF}"/>
              </a:ext>
            </a:extLst>
          </p:cNvPr>
          <p:cNvGrpSpPr/>
          <p:nvPr/>
        </p:nvGrpSpPr>
        <p:grpSpPr bwMode="auto">
          <a:xfrm>
            <a:off x="4539760" y="1655538"/>
            <a:ext cx="2912174" cy="1066800"/>
            <a:chOff x="45" y="276"/>
            <a:chExt cx="1834" cy="672"/>
          </a:xfrm>
        </p:grpSpPr>
        <p:sp>
          <p:nvSpPr>
            <p:cNvPr id="29" name="Rectangle 2">
              <a:extLst>
                <a:ext uri="{FF2B5EF4-FFF2-40B4-BE49-F238E27FC236}">
                  <a16:creationId xmlns:a16="http://schemas.microsoft.com/office/drawing/2014/main" id="{DD9D15B9-4212-6FE5-25B4-84F57D989D00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31B2C84A-0DFB-47AC-56E2-E2912D109638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1" name="Group 1">
            <a:extLst>
              <a:ext uri="{FF2B5EF4-FFF2-40B4-BE49-F238E27FC236}">
                <a16:creationId xmlns:a16="http://schemas.microsoft.com/office/drawing/2014/main" id="{8A725FB9-EF86-6A0A-A4D8-270EA5474421}"/>
              </a:ext>
            </a:extLst>
          </p:cNvPr>
          <p:cNvGrpSpPr/>
          <p:nvPr/>
        </p:nvGrpSpPr>
        <p:grpSpPr bwMode="auto">
          <a:xfrm>
            <a:off x="8716124" y="1655538"/>
            <a:ext cx="2912174" cy="1066800"/>
            <a:chOff x="45" y="276"/>
            <a:chExt cx="1834" cy="672"/>
          </a:xfrm>
        </p:grpSpPr>
        <p:sp>
          <p:nvSpPr>
            <p:cNvPr id="32" name="Rectangle 2">
              <a:extLst>
                <a:ext uri="{FF2B5EF4-FFF2-40B4-BE49-F238E27FC236}">
                  <a16:creationId xmlns:a16="http://schemas.microsoft.com/office/drawing/2014/main" id="{CD83062F-D4C5-3DC3-BE3A-45BAEEBE56CE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3" name="Rectangle 3">
              <a:extLst>
                <a:ext uri="{FF2B5EF4-FFF2-40B4-BE49-F238E27FC236}">
                  <a16:creationId xmlns:a16="http://schemas.microsoft.com/office/drawing/2014/main" id="{B5F55625-FF11-2212-B1A8-4AE9446E20D6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4" name="Group 1">
            <a:extLst>
              <a:ext uri="{FF2B5EF4-FFF2-40B4-BE49-F238E27FC236}">
                <a16:creationId xmlns:a16="http://schemas.microsoft.com/office/drawing/2014/main" id="{90241EB7-EE28-761C-EF2D-30D1D85D1212}"/>
              </a:ext>
            </a:extLst>
          </p:cNvPr>
          <p:cNvGrpSpPr/>
          <p:nvPr/>
        </p:nvGrpSpPr>
        <p:grpSpPr bwMode="auto">
          <a:xfrm>
            <a:off x="4539760" y="2927614"/>
            <a:ext cx="2912174" cy="1066800"/>
            <a:chOff x="45" y="276"/>
            <a:chExt cx="1834" cy="672"/>
          </a:xfrm>
        </p:grpSpPr>
        <p:sp>
          <p:nvSpPr>
            <p:cNvPr id="35" name="Rectangle 2">
              <a:extLst>
                <a:ext uri="{FF2B5EF4-FFF2-40B4-BE49-F238E27FC236}">
                  <a16:creationId xmlns:a16="http://schemas.microsoft.com/office/drawing/2014/main" id="{42BA3B19-E398-FDAA-83DF-9620AEC383C3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6" name="Rectangle 3">
              <a:extLst>
                <a:ext uri="{FF2B5EF4-FFF2-40B4-BE49-F238E27FC236}">
                  <a16:creationId xmlns:a16="http://schemas.microsoft.com/office/drawing/2014/main" id="{3EC704B5-6FA7-881E-9665-F7E67109E6AA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7" name="Group 1">
            <a:extLst>
              <a:ext uri="{FF2B5EF4-FFF2-40B4-BE49-F238E27FC236}">
                <a16:creationId xmlns:a16="http://schemas.microsoft.com/office/drawing/2014/main" id="{3CE0AEFD-4BDB-F33C-6171-DBC7800BF642}"/>
              </a:ext>
            </a:extLst>
          </p:cNvPr>
          <p:cNvGrpSpPr/>
          <p:nvPr/>
        </p:nvGrpSpPr>
        <p:grpSpPr bwMode="auto">
          <a:xfrm>
            <a:off x="8716124" y="2927614"/>
            <a:ext cx="2912174" cy="1066800"/>
            <a:chOff x="45" y="276"/>
            <a:chExt cx="1834" cy="672"/>
          </a:xfrm>
        </p:grpSpPr>
        <p:sp>
          <p:nvSpPr>
            <p:cNvPr id="38" name="Rectangle 2">
              <a:extLst>
                <a:ext uri="{FF2B5EF4-FFF2-40B4-BE49-F238E27FC236}">
                  <a16:creationId xmlns:a16="http://schemas.microsoft.com/office/drawing/2014/main" id="{455A5E8D-E9CA-C5BB-512D-53038014D84A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9" name="Rectangle 3">
              <a:extLst>
                <a:ext uri="{FF2B5EF4-FFF2-40B4-BE49-F238E27FC236}">
                  <a16:creationId xmlns:a16="http://schemas.microsoft.com/office/drawing/2014/main" id="{8F34F8C3-F515-C7FA-3180-A9A0DD50CF31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2" name="Group 22">
            <a:extLst>
              <a:ext uri="{FF2B5EF4-FFF2-40B4-BE49-F238E27FC236}">
                <a16:creationId xmlns:a16="http://schemas.microsoft.com/office/drawing/2014/main" id="{0886A268-14A5-F6FC-DC44-D6BCAA9B2DCE}"/>
              </a:ext>
            </a:extLst>
          </p:cNvPr>
          <p:cNvGrpSpPr/>
          <p:nvPr/>
        </p:nvGrpSpPr>
        <p:grpSpPr>
          <a:xfrm>
            <a:off x="3653279" y="4396251"/>
            <a:ext cx="697195" cy="696521"/>
            <a:chOff x="5273640" y="2028508"/>
            <a:chExt cx="1644651" cy="1643063"/>
          </a:xfrm>
        </p:grpSpPr>
        <p:sp>
          <p:nvSpPr>
            <p:cNvPr id="53" name="圆角淘宝店chenying0907出品 12">
              <a:extLst>
                <a:ext uri="{FF2B5EF4-FFF2-40B4-BE49-F238E27FC236}">
                  <a16:creationId xmlns:a16="http://schemas.microsoft.com/office/drawing/2014/main" id="{5D52A425-DD92-4D12-1862-42C9793C2EA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5274434" y="2027714"/>
              <a:ext cx="1643063" cy="1644651"/>
            </a:xfrm>
            <a:prstGeom prst="roundRect">
              <a:avLst>
                <a:gd name="adj" fmla="val 16667"/>
              </a:avLst>
            </a:prstGeom>
            <a:solidFill>
              <a:srgbClr val="AD0101"/>
            </a:solidFill>
            <a:ln w="127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zh-CN" altLang="zh-CN" sz="186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calendar_1085">
              <a:extLst>
                <a:ext uri="{FF2B5EF4-FFF2-40B4-BE49-F238E27FC236}">
                  <a16:creationId xmlns:a16="http://schemas.microsoft.com/office/drawing/2014/main" id="{CCE23342-DCDB-2907-D2AE-5A597B87CE20}"/>
                </a:ext>
              </a:extLst>
            </p:cNvPr>
            <p:cNvSpPr/>
            <p:nvPr/>
          </p:nvSpPr>
          <p:spPr>
            <a:xfrm>
              <a:off x="5739776" y="2418241"/>
              <a:ext cx="712447" cy="864520"/>
            </a:xfrm>
            <a:custGeom>
              <a:avLst/>
              <a:gdLst>
                <a:gd name="connsiteX0" fmla="*/ 480751 w 730342"/>
                <a:gd name="connsiteY0" fmla="*/ 671976 h 886241"/>
                <a:gd name="connsiteX1" fmla="*/ 552940 w 730342"/>
                <a:gd name="connsiteY1" fmla="*/ 671976 h 886241"/>
                <a:gd name="connsiteX2" fmla="*/ 552940 w 730342"/>
                <a:gd name="connsiteY2" fmla="*/ 744165 h 886241"/>
                <a:gd name="connsiteX3" fmla="*/ 480751 w 730342"/>
                <a:gd name="connsiteY3" fmla="*/ 744165 h 886241"/>
                <a:gd name="connsiteX4" fmla="*/ 329461 w 730342"/>
                <a:gd name="connsiteY4" fmla="*/ 671976 h 886241"/>
                <a:gd name="connsiteX5" fmla="*/ 401651 w 730342"/>
                <a:gd name="connsiteY5" fmla="*/ 671976 h 886241"/>
                <a:gd name="connsiteX6" fmla="*/ 401651 w 730342"/>
                <a:gd name="connsiteY6" fmla="*/ 744165 h 886241"/>
                <a:gd name="connsiteX7" fmla="*/ 329461 w 730342"/>
                <a:gd name="connsiteY7" fmla="*/ 744165 h 886241"/>
                <a:gd name="connsiteX8" fmla="*/ 178170 w 730342"/>
                <a:gd name="connsiteY8" fmla="*/ 671976 h 886241"/>
                <a:gd name="connsiteX9" fmla="*/ 250360 w 730342"/>
                <a:gd name="connsiteY9" fmla="*/ 671976 h 886241"/>
                <a:gd name="connsiteX10" fmla="*/ 250360 w 730342"/>
                <a:gd name="connsiteY10" fmla="*/ 744165 h 886241"/>
                <a:gd name="connsiteX11" fmla="*/ 178170 w 730342"/>
                <a:gd name="connsiteY11" fmla="*/ 744165 h 886241"/>
                <a:gd name="connsiteX12" fmla="*/ 480751 w 730342"/>
                <a:gd name="connsiteY12" fmla="*/ 540653 h 886241"/>
                <a:gd name="connsiteX13" fmla="*/ 552940 w 730342"/>
                <a:gd name="connsiteY13" fmla="*/ 540653 h 886241"/>
                <a:gd name="connsiteX14" fmla="*/ 552940 w 730342"/>
                <a:gd name="connsiteY14" fmla="*/ 612842 h 886241"/>
                <a:gd name="connsiteX15" fmla="*/ 480751 w 730342"/>
                <a:gd name="connsiteY15" fmla="*/ 612842 h 886241"/>
                <a:gd name="connsiteX16" fmla="*/ 329461 w 730342"/>
                <a:gd name="connsiteY16" fmla="*/ 540653 h 886241"/>
                <a:gd name="connsiteX17" fmla="*/ 401651 w 730342"/>
                <a:gd name="connsiteY17" fmla="*/ 540653 h 886241"/>
                <a:gd name="connsiteX18" fmla="*/ 401651 w 730342"/>
                <a:gd name="connsiteY18" fmla="*/ 612842 h 886241"/>
                <a:gd name="connsiteX19" fmla="*/ 329461 w 730342"/>
                <a:gd name="connsiteY19" fmla="*/ 612842 h 886241"/>
                <a:gd name="connsiteX20" fmla="*/ 178170 w 730342"/>
                <a:gd name="connsiteY20" fmla="*/ 540653 h 886241"/>
                <a:gd name="connsiteX21" fmla="*/ 250360 w 730342"/>
                <a:gd name="connsiteY21" fmla="*/ 540653 h 886241"/>
                <a:gd name="connsiteX22" fmla="*/ 250360 w 730342"/>
                <a:gd name="connsiteY22" fmla="*/ 612842 h 886241"/>
                <a:gd name="connsiteX23" fmla="*/ 178170 w 730342"/>
                <a:gd name="connsiteY23" fmla="*/ 612842 h 886241"/>
                <a:gd name="connsiteX24" fmla="*/ 480751 w 730342"/>
                <a:gd name="connsiteY24" fmla="*/ 409330 h 886241"/>
                <a:gd name="connsiteX25" fmla="*/ 552940 w 730342"/>
                <a:gd name="connsiteY25" fmla="*/ 409330 h 886241"/>
                <a:gd name="connsiteX26" fmla="*/ 552940 w 730342"/>
                <a:gd name="connsiteY26" fmla="*/ 481520 h 886241"/>
                <a:gd name="connsiteX27" fmla="*/ 480751 w 730342"/>
                <a:gd name="connsiteY27" fmla="*/ 481520 h 886241"/>
                <a:gd name="connsiteX28" fmla="*/ 329461 w 730342"/>
                <a:gd name="connsiteY28" fmla="*/ 409330 h 886241"/>
                <a:gd name="connsiteX29" fmla="*/ 401651 w 730342"/>
                <a:gd name="connsiteY29" fmla="*/ 409330 h 886241"/>
                <a:gd name="connsiteX30" fmla="*/ 401651 w 730342"/>
                <a:gd name="connsiteY30" fmla="*/ 481520 h 886241"/>
                <a:gd name="connsiteX31" fmla="*/ 329461 w 730342"/>
                <a:gd name="connsiteY31" fmla="*/ 481520 h 886241"/>
                <a:gd name="connsiteX32" fmla="*/ 178170 w 730342"/>
                <a:gd name="connsiteY32" fmla="*/ 409330 h 886241"/>
                <a:gd name="connsiteX33" fmla="*/ 250360 w 730342"/>
                <a:gd name="connsiteY33" fmla="*/ 409330 h 886241"/>
                <a:gd name="connsiteX34" fmla="*/ 250360 w 730342"/>
                <a:gd name="connsiteY34" fmla="*/ 481520 h 886241"/>
                <a:gd name="connsiteX35" fmla="*/ 178170 w 730342"/>
                <a:gd name="connsiteY35" fmla="*/ 481520 h 886241"/>
                <a:gd name="connsiteX36" fmla="*/ 480751 w 730342"/>
                <a:gd name="connsiteY36" fmla="*/ 278774 h 886241"/>
                <a:gd name="connsiteX37" fmla="*/ 552940 w 730342"/>
                <a:gd name="connsiteY37" fmla="*/ 278774 h 886241"/>
                <a:gd name="connsiteX38" fmla="*/ 552940 w 730342"/>
                <a:gd name="connsiteY38" fmla="*/ 350964 h 886241"/>
                <a:gd name="connsiteX39" fmla="*/ 480751 w 730342"/>
                <a:gd name="connsiteY39" fmla="*/ 350964 h 886241"/>
                <a:gd name="connsiteX40" fmla="*/ 329461 w 730342"/>
                <a:gd name="connsiteY40" fmla="*/ 278774 h 886241"/>
                <a:gd name="connsiteX41" fmla="*/ 401651 w 730342"/>
                <a:gd name="connsiteY41" fmla="*/ 278774 h 886241"/>
                <a:gd name="connsiteX42" fmla="*/ 401651 w 730342"/>
                <a:gd name="connsiteY42" fmla="*/ 350964 h 886241"/>
                <a:gd name="connsiteX43" fmla="*/ 329461 w 730342"/>
                <a:gd name="connsiteY43" fmla="*/ 350964 h 886241"/>
                <a:gd name="connsiteX44" fmla="*/ 178170 w 730342"/>
                <a:gd name="connsiteY44" fmla="*/ 278774 h 886241"/>
                <a:gd name="connsiteX45" fmla="*/ 250360 w 730342"/>
                <a:gd name="connsiteY45" fmla="*/ 278774 h 886241"/>
                <a:gd name="connsiteX46" fmla="*/ 250360 w 730342"/>
                <a:gd name="connsiteY46" fmla="*/ 350964 h 886241"/>
                <a:gd name="connsiteX47" fmla="*/ 178170 w 730342"/>
                <a:gd name="connsiteY47" fmla="*/ 350964 h 886241"/>
                <a:gd name="connsiteX48" fmla="*/ 480751 w 730342"/>
                <a:gd name="connsiteY48" fmla="*/ 147451 h 886241"/>
                <a:gd name="connsiteX49" fmla="*/ 552940 w 730342"/>
                <a:gd name="connsiteY49" fmla="*/ 147451 h 886241"/>
                <a:gd name="connsiteX50" fmla="*/ 552940 w 730342"/>
                <a:gd name="connsiteY50" fmla="*/ 219640 h 886241"/>
                <a:gd name="connsiteX51" fmla="*/ 480751 w 730342"/>
                <a:gd name="connsiteY51" fmla="*/ 219640 h 886241"/>
                <a:gd name="connsiteX52" fmla="*/ 178170 w 730342"/>
                <a:gd name="connsiteY52" fmla="*/ 147451 h 886241"/>
                <a:gd name="connsiteX53" fmla="*/ 250360 w 730342"/>
                <a:gd name="connsiteY53" fmla="*/ 147451 h 886241"/>
                <a:gd name="connsiteX54" fmla="*/ 250360 w 730342"/>
                <a:gd name="connsiteY54" fmla="*/ 219640 h 886241"/>
                <a:gd name="connsiteX55" fmla="*/ 178170 w 730342"/>
                <a:gd name="connsiteY55" fmla="*/ 219640 h 886241"/>
                <a:gd name="connsiteX56" fmla="*/ 329461 w 730342"/>
                <a:gd name="connsiteY56" fmla="*/ 147451 h 886241"/>
                <a:gd name="connsiteX57" fmla="*/ 401651 w 730342"/>
                <a:gd name="connsiteY57" fmla="*/ 147451 h 886241"/>
                <a:gd name="connsiteX58" fmla="*/ 401651 w 730342"/>
                <a:gd name="connsiteY58" fmla="*/ 219640 h 886241"/>
                <a:gd name="connsiteX59" fmla="*/ 329461 w 730342"/>
                <a:gd name="connsiteY59" fmla="*/ 219640 h 886241"/>
                <a:gd name="connsiteX60" fmla="*/ 135931 w 730342"/>
                <a:gd name="connsiteY60" fmla="*/ 104444 h 886241"/>
                <a:gd name="connsiteX61" fmla="*/ 135931 w 730342"/>
                <a:gd name="connsiteY61" fmla="*/ 810980 h 886241"/>
                <a:gd name="connsiteX62" fmla="*/ 594412 w 730342"/>
                <a:gd name="connsiteY62" fmla="*/ 810980 h 886241"/>
                <a:gd name="connsiteX63" fmla="*/ 594412 w 730342"/>
                <a:gd name="connsiteY63" fmla="*/ 104444 h 886241"/>
                <a:gd name="connsiteX64" fmla="*/ 178170 w 730342"/>
                <a:gd name="connsiteY64" fmla="*/ 0 h 886241"/>
                <a:gd name="connsiteX65" fmla="*/ 552941 w 730342"/>
                <a:gd name="connsiteY65" fmla="*/ 0 h 886241"/>
                <a:gd name="connsiteX66" fmla="*/ 552941 w 730342"/>
                <a:gd name="connsiteY66" fmla="*/ 29951 h 886241"/>
                <a:gd name="connsiteX67" fmla="*/ 669673 w 730342"/>
                <a:gd name="connsiteY67" fmla="*/ 29951 h 886241"/>
                <a:gd name="connsiteX68" fmla="*/ 669673 w 730342"/>
                <a:gd name="connsiteY68" fmla="*/ 810980 h 886241"/>
                <a:gd name="connsiteX69" fmla="*/ 730342 w 730342"/>
                <a:gd name="connsiteY69" fmla="*/ 810980 h 886241"/>
                <a:gd name="connsiteX70" fmla="*/ 730342 w 730342"/>
                <a:gd name="connsiteY70" fmla="*/ 886241 h 886241"/>
                <a:gd name="connsiteX71" fmla="*/ 669673 w 730342"/>
                <a:gd name="connsiteY71" fmla="*/ 886241 h 886241"/>
                <a:gd name="connsiteX72" fmla="*/ 61438 w 730342"/>
                <a:gd name="connsiteY72" fmla="*/ 886241 h 886241"/>
                <a:gd name="connsiteX73" fmla="*/ 0 w 730342"/>
                <a:gd name="connsiteY73" fmla="*/ 886241 h 886241"/>
                <a:gd name="connsiteX74" fmla="*/ 0 w 730342"/>
                <a:gd name="connsiteY74" fmla="*/ 810980 h 886241"/>
                <a:gd name="connsiteX75" fmla="*/ 61438 w 730342"/>
                <a:gd name="connsiteY75" fmla="*/ 810980 h 886241"/>
                <a:gd name="connsiteX76" fmla="*/ 61438 w 730342"/>
                <a:gd name="connsiteY76" fmla="*/ 29951 h 886241"/>
                <a:gd name="connsiteX77" fmla="*/ 178170 w 730342"/>
                <a:gd name="connsiteY77" fmla="*/ 29951 h 88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730342" h="886241">
                  <a:moveTo>
                    <a:pt x="480751" y="671976"/>
                  </a:moveTo>
                  <a:lnTo>
                    <a:pt x="552940" y="671976"/>
                  </a:lnTo>
                  <a:lnTo>
                    <a:pt x="552940" y="744165"/>
                  </a:lnTo>
                  <a:lnTo>
                    <a:pt x="480751" y="744165"/>
                  </a:lnTo>
                  <a:close/>
                  <a:moveTo>
                    <a:pt x="329461" y="671976"/>
                  </a:moveTo>
                  <a:lnTo>
                    <a:pt x="401651" y="671976"/>
                  </a:lnTo>
                  <a:lnTo>
                    <a:pt x="401651" y="744165"/>
                  </a:lnTo>
                  <a:lnTo>
                    <a:pt x="329461" y="744165"/>
                  </a:lnTo>
                  <a:close/>
                  <a:moveTo>
                    <a:pt x="178170" y="671976"/>
                  </a:moveTo>
                  <a:lnTo>
                    <a:pt x="250360" y="671976"/>
                  </a:lnTo>
                  <a:lnTo>
                    <a:pt x="250360" y="744165"/>
                  </a:lnTo>
                  <a:lnTo>
                    <a:pt x="178170" y="744165"/>
                  </a:lnTo>
                  <a:close/>
                  <a:moveTo>
                    <a:pt x="480751" y="540653"/>
                  </a:moveTo>
                  <a:lnTo>
                    <a:pt x="552940" y="540653"/>
                  </a:lnTo>
                  <a:lnTo>
                    <a:pt x="552940" y="612842"/>
                  </a:lnTo>
                  <a:lnTo>
                    <a:pt x="480751" y="612842"/>
                  </a:lnTo>
                  <a:close/>
                  <a:moveTo>
                    <a:pt x="329461" y="540653"/>
                  </a:moveTo>
                  <a:lnTo>
                    <a:pt x="401651" y="540653"/>
                  </a:lnTo>
                  <a:lnTo>
                    <a:pt x="401651" y="612842"/>
                  </a:lnTo>
                  <a:lnTo>
                    <a:pt x="329461" y="612842"/>
                  </a:lnTo>
                  <a:close/>
                  <a:moveTo>
                    <a:pt x="178170" y="540653"/>
                  </a:moveTo>
                  <a:lnTo>
                    <a:pt x="250360" y="540653"/>
                  </a:lnTo>
                  <a:lnTo>
                    <a:pt x="250360" y="612842"/>
                  </a:lnTo>
                  <a:lnTo>
                    <a:pt x="178170" y="612842"/>
                  </a:lnTo>
                  <a:close/>
                  <a:moveTo>
                    <a:pt x="480751" y="409330"/>
                  </a:moveTo>
                  <a:lnTo>
                    <a:pt x="552940" y="409330"/>
                  </a:lnTo>
                  <a:lnTo>
                    <a:pt x="552940" y="481520"/>
                  </a:lnTo>
                  <a:lnTo>
                    <a:pt x="480751" y="481520"/>
                  </a:lnTo>
                  <a:close/>
                  <a:moveTo>
                    <a:pt x="329461" y="409330"/>
                  </a:moveTo>
                  <a:lnTo>
                    <a:pt x="401651" y="409330"/>
                  </a:lnTo>
                  <a:lnTo>
                    <a:pt x="401651" y="481520"/>
                  </a:lnTo>
                  <a:lnTo>
                    <a:pt x="329461" y="481520"/>
                  </a:lnTo>
                  <a:close/>
                  <a:moveTo>
                    <a:pt x="178170" y="409330"/>
                  </a:moveTo>
                  <a:lnTo>
                    <a:pt x="250360" y="409330"/>
                  </a:lnTo>
                  <a:lnTo>
                    <a:pt x="250360" y="481520"/>
                  </a:lnTo>
                  <a:lnTo>
                    <a:pt x="178170" y="481520"/>
                  </a:lnTo>
                  <a:close/>
                  <a:moveTo>
                    <a:pt x="480751" y="278774"/>
                  </a:moveTo>
                  <a:lnTo>
                    <a:pt x="552940" y="278774"/>
                  </a:lnTo>
                  <a:lnTo>
                    <a:pt x="552940" y="350964"/>
                  </a:lnTo>
                  <a:lnTo>
                    <a:pt x="480751" y="350964"/>
                  </a:lnTo>
                  <a:close/>
                  <a:moveTo>
                    <a:pt x="329461" y="278774"/>
                  </a:moveTo>
                  <a:lnTo>
                    <a:pt x="401651" y="278774"/>
                  </a:lnTo>
                  <a:lnTo>
                    <a:pt x="401651" y="350964"/>
                  </a:lnTo>
                  <a:lnTo>
                    <a:pt x="329461" y="350964"/>
                  </a:lnTo>
                  <a:close/>
                  <a:moveTo>
                    <a:pt x="178170" y="278774"/>
                  </a:moveTo>
                  <a:lnTo>
                    <a:pt x="250360" y="278774"/>
                  </a:lnTo>
                  <a:lnTo>
                    <a:pt x="250360" y="350964"/>
                  </a:lnTo>
                  <a:lnTo>
                    <a:pt x="178170" y="350964"/>
                  </a:lnTo>
                  <a:close/>
                  <a:moveTo>
                    <a:pt x="480751" y="147451"/>
                  </a:moveTo>
                  <a:lnTo>
                    <a:pt x="552940" y="147451"/>
                  </a:lnTo>
                  <a:lnTo>
                    <a:pt x="552940" y="219640"/>
                  </a:lnTo>
                  <a:lnTo>
                    <a:pt x="480751" y="219640"/>
                  </a:lnTo>
                  <a:close/>
                  <a:moveTo>
                    <a:pt x="178170" y="147451"/>
                  </a:moveTo>
                  <a:lnTo>
                    <a:pt x="250360" y="147451"/>
                  </a:lnTo>
                  <a:lnTo>
                    <a:pt x="250360" y="219640"/>
                  </a:lnTo>
                  <a:lnTo>
                    <a:pt x="178170" y="219640"/>
                  </a:lnTo>
                  <a:close/>
                  <a:moveTo>
                    <a:pt x="329461" y="147451"/>
                  </a:moveTo>
                  <a:lnTo>
                    <a:pt x="401651" y="147451"/>
                  </a:lnTo>
                  <a:lnTo>
                    <a:pt x="401651" y="219640"/>
                  </a:lnTo>
                  <a:lnTo>
                    <a:pt x="329461" y="219640"/>
                  </a:lnTo>
                  <a:close/>
                  <a:moveTo>
                    <a:pt x="135931" y="104444"/>
                  </a:moveTo>
                  <a:lnTo>
                    <a:pt x="135931" y="810980"/>
                  </a:lnTo>
                  <a:lnTo>
                    <a:pt x="594412" y="810980"/>
                  </a:lnTo>
                  <a:lnTo>
                    <a:pt x="594412" y="104444"/>
                  </a:lnTo>
                  <a:close/>
                  <a:moveTo>
                    <a:pt x="178170" y="0"/>
                  </a:moveTo>
                  <a:lnTo>
                    <a:pt x="552941" y="0"/>
                  </a:lnTo>
                  <a:lnTo>
                    <a:pt x="552941" y="29951"/>
                  </a:lnTo>
                  <a:lnTo>
                    <a:pt x="669673" y="29951"/>
                  </a:lnTo>
                  <a:lnTo>
                    <a:pt x="669673" y="810980"/>
                  </a:lnTo>
                  <a:lnTo>
                    <a:pt x="730342" y="810980"/>
                  </a:lnTo>
                  <a:lnTo>
                    <a:pt x="730342" y="886241"/>
                  </a:lnTo>
                  <a:lnTo>
                    <a:pt x="669673" y="886241"/>
                  </a:lnTo>
                  <a:lnTo>
                    <a:pt x="61438" y="886241"/>
                  </a:lnTo>
                  <a:lnTo>
                    <a:pt x="0" y="886241"/>
                  </a:lnTo>
                  <a:lnTo>
                    <a:pt x="0" y="810980"/>
                  </a:lnTo>
                  <a:lnTo>
                    <a:pt x="61438" y="810980"/>
                  </a:lnTo>
                  <a:lnTo>
                    <a:pt x="61438" y="29951"/>
                  </a:lnTo>
                  <a:lnTo>
                    <a:pt x="178170" y="299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55" name="Group 26">
            <a:extLst>
              <a:ext uri="{FF2B5EF4-FFF2-40B4-BE49-F238E27FC236}">
                <a16:creationId xmlns:a16="http://schemas.microsoft.com/office/drawing/2014/main" id="{96EE4E1E-3E5A-6F11-3697-7BCF428D8C99}"/>
              </a:ext>
            </a:extLst>
          </p:cNvPr>
          <p:cNvGrpSpPr/>
          <p:nvPr/>
        </p:nvGrpSpPr>
        <p:grpSpPr>
          <a:xfrm>
            <a:off x="7801346" y="4396250"/>
            <a:ext cx="697195" cy="696521"/>
            <a:chOff x="5273640" y="2028508"/>
            <a:chExt cx="1644651" cy="1643063"/>
          </a:xfrm>
        </p:grpSpPr>
        <p:sp>
          <p:nvSpPr>
            <p:cNvPr id="56" name="圆角淘宝店chenying0907出品 12">
              <a:extLst>
                <a:ext uri="{FF2B5EF4-FFF2-40B4-BE49-F238E27FC236}">
                  <a16:creationId xmlns:a16="http://schemas.microsoft.com/office/drawing/2014/main" id="{F1B01835-573B-B1BF-7EB7-3A078BD0D27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5274434" y="2027714"/>
              <a:ext cx="1643063" cy="1644651"/>
            </a:xfrm>
            <a:prstGeom prst="roundRect">
              <a:avLst>
                <a:gd name="adj" fmla="val 16667"/>
              </a:avLst>
            </a:prstGeom>
            <a:solidFill>
              <a:srgbClr val="EE001A"/>
            </a:solidFill>
            <a:ln w="127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zh-CN" altLang="zh-CN" sz="186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calendar_1085">
              <a:extLst>
                <a:ext uri="{FF2B5EF4-FFF2-40B4-BE49-F238E27FC236}">
                  <a16:creationId xmlns:a16="http://schemas.microsoft.com/office/drawing/2014/main" id="{A8C194DD-0E0B-99D0-4531-644486D290F2}"/>
                </a:ext>
              </a:extLst>
            </p:cNvPr>
            <p:cNvSpPr/>
            <p:nvPr/>
          </p:nvSpPr>
          <p:spPr>
            <a:xfrm>
              <a:off x="5655352" y="2442894"/>
              <a:ext cx="881296" cy="755296"/>
            </a:xfrm>
            <a:custGeom>
              <a:avLst/>
              <a:gdLst>
                <a:gd name="T0" fmla="*/ 390 w 410"/>
                <a:gd name="T1" fmla="*/ 0 h 352"/>
                <a:gd name="T2" fmla="*/ 20 w 410"/>
                <a:gd name="T3" fmla="*/ 0 h 352"/>
                <a:gd name="T4" fmla="*/ 0 w 410"/>
                <a:gd name="T5" fmla="*/ 20 h 352"/>
                <a:gd name="T6" fmla="*/ 0 w 410"/>
                <a:gd name="T7" fmla="*/ 274 h 352"/>
                <a:gd name="T8" fmla="*/ 20 w 410"/>
                <a:gd name="T9" fmla="*/ 294 h 352"/>
                <a:gd name="T10" fmla="*/ 390 w 410"/>
                <a:gd name="T11" fmla="*/ 294 h 352"/>
                <a:gd name="T12" fmla="*/ 410 w 410"/>
                <a:gd name="T13" fmla="*/ 274 h 352"/>
                <a:gd name="T14" fmla="*/ 410 w 410"/>
                <a:gd name="T15" fmla="*/ 20 h 352"/>
                <a:gd name="T16" fmla="*/ 390 w 410"/>
                <a:gd name="T17" fmla="*/ 0 h 352"/>
                <a:gd name="T18" fmla="*/ 370 w 410"/>
                <a:gd name="T19" fmla="*/ 254 h 352"/>
                <a:gd name="T20" fmla="*/ 40 w 410"/>
                <a:gd name="T21" fmla="*/ 254 h 352"/>
                <a:gd name="T22" fmla="*/ 40 w 410"/>
                <a:gd name="T23" fmla="*/ 40 h 352"/>
                <a:gd name="T24" fmla="*/ 370 w 410"/>
                <a:gd name="T25" fmla="*/ 40 h 352"/>
                <a:gd name="T26" fmla="*/ 370 w 410"/>
                <a:gd name="T27" fmla="*/ 254 h 352"/>
                <a:gd name="T28" fmla="*/ 303 w 410"/>
                <a:gd name="T29" fmla="*/ 332 h 352"/>
                <a:gd name="T30" fmla="*/ 283 w 410"/>
                <a:gd name="T31" fmla="*/ 352 h 352"/>
                <a:gd name="T32" fmla="*/ 127 w 410"/>
                <a:gd name="T33" fmla="*/ 352 h 352"/>
                <a:gd name="T34" fmla="*/ 107 w 410"/>
                <a:gd name="T35" fmla="*/ 332 h 352"/>
                <a:gd name="T36" fmla="*/ 127 w 410"/>
                <a:gd name="T37" fmla="*/ 312 h 352"/>
                <a:gd name="T38" fmla="*/ 283 w 410"/>
                <a:gd name="T39" fmla="*/ 312 h 352"/>
                <a:gd name="T40" fmla="*/ 303 w 410"/>
                <a:gd name="T41" fmla="*/ 33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0" h="352">
                  <a:moveTo>
                    <a:pt x="390" y="0"/>
                  </a:moveTo>
                  <a:lnTo>
                    <a:pt x="20" y="0"/>
                  </a:lnTo>
                  <a:cubicBezTo>
                    <a:pt x="9" y="0"/>
                    <a:pt x="0" y="9"/>
                    <a:pt x="0" y="20"/>
                  </a:cubicBezTo>
                  <a:lnTo>
                    <a:pt x="0" y="274"/>
                  </a:lnTo>
                  <a:cubicBezTo>
                    <a:pt x="0" y="285"/>
                    <a:pt x="9" y="294"/>
                    <a:pt x="20" y="294"/>
                  </a:cubicBezTo>
                  <a:lnTo>
                    <a:pt x="390" y="294"/>
                  </a:lnTo>
                  <a:cubicBezTo>
                    <a:pt x="401" y="294"/>
                    <a:pt x="410" y="285"/>
                    <a:pt x="410" y="274"/>
                  </a:cubicBezTo>
                  <a:lnTo>
                    <a:pt x="410" y="20"/>
                  </a:lnTo>
                  <a:cubicBezTo>
                    <a:pt x="410" y="9"/>
                    <a:pt x="401" y="0"/>
                    <a:pt x="390" y="0"/>
                  </a:cubicBezTo>
                  <a:close/>
                  <a:moveTo>
                    <a:pt x="370" y="254"/>
                  </a:moveTo>
                  <a:lnTo>
                    <a:pt x="40" y="254"/>
                  </a:lnTo>
                  <a:lnTo>
                    <a:pt x="40" y="40"/>
                  </a:lnTo>
                  <a:lnTo>
                    <a:pt x="370" y="40"/>
                  </a:lnTo>
                  <a:lnTo>
                    <a:pt x="370" y="254"/>
                  </a:lnTo>
                  <a:close/>
                  <a:moveTo>
                    <a:pt x="303" y="332"/>
                  </a:moveTo>
                  <a:cubicBezTo>
                    <a:pt x="303" y="343"/>
                    <a:pt x="294" y="352"/>
                    <a:pt x="283" y="352"/>
                  </a:cubicBezTo>
                  <a:lnTo>
                    <a:pt x="127" y="352"/>
                  </a:lnTo>
                  <a:cubicBezTo>
                    <a:pt x="116" y="352"/>
                    <a:pt x="107" y="343"/>
                    <a:pt x="107" y="332"/>
                  </a:cubicBezTo>
                  <a:cubicBezTo>
                    <a:pt x="107" y="321"/>
                    <a:pt x="116" y="312"/>
                    <a:pt x="127" y="312"/>
                  </a:cubicBezTo>
                  <a:lnTo>
                    <a:pt x="283" y="312"/>
                  </a:lnTo>
                  <a:cubicBezTo>
                    <a:pt x="294" y="312"/>
                    <a:pt x="303" y="321"/>
                    <a:pt x="303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6" name="Group 1">
            <a:extLst>
              <a:ext uri="{FF2B5EF4-FFF2-40B4-BE49-F238E27FC236}">
                <a16:creationId xmlns:a16="http://schemas.microsoft.com/office/drawing/2014/main" id="{283643D4-E30C-3244-4AE6-596A42F99F06}"/>
              </a:ext>
            </a:extLst>
          </p:cNvPr>
          <p:cNvGrpSpPr/>
          <p:nvPr/>
        </p:nvGrpSpPr>
        <p:grpSpPr bwMode="auto">
          <a:xfrm>
            <a:off x="4539760" y="4272237"/>
            <a:ext cx="2912174" cy="1066800"/>
            <a:chOff x="45" y="276"/>
            <a:chExt cx="1834" cy="672"/>
          </a:xfrm>
        </p:grpSpPr>
        <p:sp>
          <p:nvSpPr>
            <p:cNvPr id="47" name="Rectangle 2">
              <a:extLst>
                <a:ext uri="{FF2B5EF4-FFF2-40B4-BE49-F238E27FC236}">
                  <a16:creationId xmlns:a16="http://schemas.microsoft.com/office/drawing/2014/main" id="{ACCA1911-A5C6-3B54-0FCC-85B77F41D0C7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8" name="Rectangle 3">
              <a:extLst>
                <a:ext uri="{FF2B5EF4-FFF2-40B4-BE49-F238E27FC236}">
                  <a16:creationId xmlns:a16="http://schemas.microsoft.com/office/drawing/2014/main" id="{D50BCA8F-7D94-F945-1B40-1C5D97FEE8E9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9" name="Group 1">
            <a:extLst>
              <a:ext uri="{FF2B5EF4-FFF2-40B4-BE49-F238E27FC236}">
                <a16:creationId xmlns:a16="http://schemas.microsoft.com/office/drawing/2014/main" id="{F738EA2A-6420-046F-8E26-01430593C993}"/>
              </a:ext>
            </a:extLst>
          </p:cNvPr>
          <p:cNvGrpSpPr/>
          <p:nvPr/>
        </p:nvGrpSpPr>
        <p:grpSpPr bwMode="auto">
          <a:xfrm>
            <a:off x="8716124" y="4272237"/>
            <a:ext cx="2912174" cy="1066800"/>
            <a:chOff x="45" y="276"/>
            <a:chExt cx="1834" cy="672"/>
          </a:xfrm>
        </p:grpSpPr>
        <p:sp>
          <p:nvSpPr>
            <p:cNvPr id="50" name="Rectangle 2">
              <a:extLst>
                <a:ext uri="{FF2B5EF4-FFF2-40B4-BE49-F238E27FC236}">
                  <a16:creationId xmlns:a16="http://schemas.microsoft.com/office/drawing/2014/main" id="{DB21E3CD-1582-F742-4A33-C8288A9D5B2D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51" name="Rectangle 3">
              <a:extLst>
                <a:ext uri="{FF2B5EF4-FFF2-40B4-BE49-F238E27FC236}">
                  <a16:creationId xmlns:a16="http://schemas.microsoft.com/office/drawing/2014/main" id="{9B10E01C-172A-CFA6-5A3C-02499E6D2DCE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66271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>
            <a:extLst>
              <a:ext uri="{FF2B5EF4-FFF2-40B4-BE49-F238E27FC236}">
                <a16:creationId xmlns:a16="http://schemas.microsoft.com/office/drawing/2014/main" id="{914BF31A-5684-6154-8BC7-170A31DD40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517"/>
          <a:stretch/>
        </p:blipFill>
        <p:spPr>
          <a:xfrm flipH="1">
            <a:off x="-1" y="-4687"/>
            <a:ext cx="8418313" cy="197907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0784A49-F9DF-D9CB-C964-D84AE50C2C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D6344F40-E51F-E1AD-F493-6317C4FC6483}"/>
              </a:ext>
            </a:extLst>
          </p:cNvPr>
          <p:cNvSpPr/>
          <p:nvPr/>
        </p:nvSpPr>
        <p:spPr>
          <a:xfrm>
            <a:off x="2677511" y="2783525"/>
            <a:ext cx="4748936" cy="5424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E5BE6A5-04AA-7076-41FD-42FEBECE52D6}"/>
              </a:ext>
            </a:extLst>
          </p:cNvPr>
          <p:cNvSpPr txBox="1"/>
          <p:nvPr/>
        </p:nvSpPr>
        <p:spPr>
          <a:xfrm>
            <a:off x="2095442" y="371589"/>
            <a:ext cx="616707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4400" dirty="0">
                <a:gradFill flip="none" rotWithShape="1">
                  <a:gsLst>
                    <a:gs pos="90000">
                      <a:srgbClr val="AD0101">
                        <a:alpha val="22000"/>
                      </a:srgbClr>
                    </a:gs>
                    <a:gs pos="0">
                      <a:srgbClr val="FF0000">
                        <a:alpha val="0"/>
                      </a:srgbClr>
                    </a:gs>
                  </a:gsLst>
                  <a:lin ang="162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34400" dirty="0">
              <a:gradFill flip="none" rotWithShape="1">
                <a:gsLst>
                  <a:gs pos="90000">
                    <a:srgbClr val="AD0101">
                      <a:alpha val="22000"/>
                    </a:srgbClr>
                  </a:gs>
                  <a:gs pos="0">
                    <a:srgbClr val="FF0000">
                      <a:alpha val="0"/>
                    </a:srgbClr>
                  </a:gs>
                </a:gsLst>
                <a:lin ang="162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135" name="图片 134">
            <a:extLst>
              <a:ext uri="{FF2B5EF4-FFF2-40B4-BE49-F238E27FC236}">
                <a16:creationId xmlns:a16="http://schemas.microsoft.com/office/drawing/2014/main" id="{64D57F5E-D6BC-8999-C414-3A1BA032B2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2654" y="516523"/>
            <a:ext cx="2471897" cy="5096222"/>
          </a:xfrm>
          <a:prstGeom prst="rect">
            <a:avLst/>
          </a:prstGeom>
        </p:spPr>
      </p:pic>
      <p:pic>
        <p:nvPicPr>
          <p:cNvPr id="246" name="图片 245">
            <a:extLst>
              <a:ext uri="{FF2B5EF4-FFF2-40B4-BE49-F238E27FC236}">
                <a16:creationId xmlns:a16="http://schemas.microsoft.com/office/drawing/2014/main" id="{7B654F95-38EE-FAF5-87E4-BDCE7E3E8F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844" y="3801922"/>
            <a:ext cx="2034241" cy="1157413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1945ADE-48C7-0B2A-DCE6-65A8DC85A38F}"/>
              </a:ext>
            </a:extLst>
          </p:cNvPr>
          <p:cNvSpPr/>
          <p:nvPr/>
        </p:nvSpPr>
        <p:spPr>
          <a:xfrm>
            <a:off x="0" y="4242663"/>
            <a:ext cx="10770040" cy="2735227"/>
          </a:xfrm>
          <a:custGeom>
            <a:avLst/>
            <a:gdLst>
              <a:gd name="connsiteX0" fmla="*/ 1330952 w 10770040"/>
              <a:gd name="connsiteY0" fmla="*/ 1362855 h 2735227"/>
              <a:gd name="connsiteX1" fmla="*/ 1330952 w 10770040"/>
              <a:gd name="connsiteY1" fmla="*/ 1375154 h 2735227"/>
              <a:gd name="connsiteX2" fmla="*/ 1333258 w 10770040"/>
              <a:gd name="connsiteY2" fmla="*/ 1375154 h 2735227"/>
              <a:gd name="connsiteX3" fmla="*/ 1333258 w 10770040"/>
              <a:gd name="connsiteY3" fmla="*/ 1362855 h 2735227"/>
              <a:gd name="connsiteX4" fmla="*/ 5343418 w 10770040"/>
              <a:gd name="connsiteY4" fmla="*/ 775590 h 2735227"/>
              <a:gd name="connsiteX5" fmla="*/ 5294223 w 10770040"/>
              <a:gd name="connsiteY5" fmla="*/ 1140709 h 2735227"/>
              <a:gd name="connsiteX6" fmla="*/ 5301909 w 10770040"/>
              <a:gd name="connsiteY6" fmla="*/ 1140709 h 2735227"/>
              <a:gd name="connsiteX7" fmla="*/ 5301909 w 10770040"/>
              <a:gd name="connsiteY7" fmla="*/ 1132254 h 2735227"/>
              <a:gd name="connsiteX8" fmla="*/ 5311902 w 10770040"/>
              <a:gd name="connsiteY8" fmla="*/ 1132254 h 2735227"/>
              <a:gd name="connsiteX9" fmla="*/ 5311902 w 10770040"/>
              <a:gd name="connsiteY9" fmla="*/ 1146858 h 2735227"/>
              <a:gd name="connsiteX10" fmla="*/ 5336500 w 10770040"/>
              <a:gd name="connsiteY10" fmla="*/ 1146858 h 2735227"/>
              <a:gd name="connsiteX11" fmla="*/ 5336500 w 10770040"/>
              <a:gd name="connsiteY11" fmla="*/ 1181448 h 2735227"/>
              <a:gd name="connsiteX12" fmla="*/ 5351873 w 10770040"/>
              <a:gd name="connsiteY12" fmla="*/ 1181448 h 2735227"/>
              <a:gd name="connsiteX13" fmla="*/ 5351873 w 10770040"/>
              <a:gd name="connsiteY13" fmla="*/ 1380534 h 2735227"/>
              <a:gd name="connsiteX14" fmla="*/ 5461024 w 10770040"/>
              <a:gd name="connsiteY14" fmla="*/ 1380534 h 2735227"/>
              <a:gd name="connsiteX15" fmla="*/ 5461024 w 10770040"/>
              <a:gd name="connsiteY15" fmla="*/ 1360549 h 2735227"/>
              <a:gd name="connsiteX16" fmla="*/ 5447188 w 10770040"/>
              <a:gd name="connsiteY16" fmla="*/ 1360549 h 2735227"/>
              <a:gd name="connsiteX17" fmla="*/ 5447188 w 10770040"/>
              <a:gd name="connsiteY17" fmla="*/ 1351324 h 2735227"/>
              <a:gd name="connsiteX18" fmla="*/ 5486391 w 10770040"/>
              <a:gd name="connsiteY18" fmla="*/ 1351324 h 2735227"/>
              <a:gd name="connsiteX19" fmla="*/ 5486391 w 10770040"/>
              <a:gd name="connsiteY19" fmla="*/ 1385146 h 2735227"/>
              <a:gd name="connsiteX20" fmla="*/ 5527130 w 10770040"/>
              <a:gd name="connsiteY20" fmla="*/ 1385146 h 2735227"/>
              <a:gd name="connsiteX21" fmla="*/ 5540198 w 10770040"/>
              <a:gd name="connsiteY21" fmla="*/ 1372848 h 2735227"/>
              <a:gd name="connsiteX22" fmla="*/ 5540198 w 10770040"/>
              <a:gd name="connsiteY22" fmla="*/ 1362086 h 2735227"/>
              <a:gd name="connsiteX23" fmla="*/ 5570944 w 10770040"/>
              <a:gd name="connsiteY23" fmla="*/ 1362086 h 2735227"/>
              <a:gd name="connsiteX24" fmla="*/ 5513294 w 10770040"/>
              <a:gd name="connsiteY24" fmla="*/ 775590 h 2735227"/>
              <a:gd name="connsiteX25" fmla="*/ 7932302 w 10770040"/>
              <a:gd name="connsiteY25" fmla="*/ 514241 h 2735227"/>
              <a:gd name="connsiteX26" fmla="*/ 7843137 w 10770040"/>
              <a:gd name="connsiteY26" fmla="*/ 682581 h 2735227"/>
              <a:gd name="connsiteX27" fmla="*/ 8002252 w 10770040"/>
              <a:gd name="connsiteY27" fmla="*/ 682581 h 2735227"/>
              <a:gd name="connsiteX28" fmla="*/ 7932302 w 10770040"/>
              <a:gd name="connsiteY28" fmla="*/ 514241 h 2735227"/>
              <a:gd name="connsiteX29" fmla="*/ 4434849 w 10770040"/>
              <a:gd name="connsiteY29" fmla="*/ 0 h 2735227"/>
              <a:gd name="connsiteX30" fmla="*/ 4446378 w 10770040"/>
              <a:gd name="connsiteY30" fmla="*/ 0 h 2735227"/>
              <a:gd name="connsiteX31" fmla="*/ 4446378 w 10770040"/>
              <a:gd name="connsiteY31" fmla="*/ 19217 h 2735227"/>
              <a:gd name="connsiteX32" fmla="*/ 4559373 w 10770040"/>
              <a:gd name="connsiteY32" fmla="*/ 19217 h 2735227"/>
              <a:gd name="connsiteX33" fmla="*/ 4559373 w 10770040"/>
              <a:gd name="connsiteY33" fmla="*/ 15374 h 2735227"/>
              <a:gd name="connsiteX34" fmla="*/ 4564753 w 10770040"/>
              <a:gd name="connsiteY34" fmla="*/ 15374 h 2735227"/>
              <a:gd name="connsiteX35" fmla="*/ 4599345 w 10770040"/>
              <a:gd name="connsiteY35" fmla="*/ 27672 h 2735227"/>
              <a:gd name="connsiteX36" fmla="*/ 4639314 w 10770040"/>
              <a:gd name="connsiteY36" fmla="*/ 595721 h 2735227"/>
              <a:gd name="connsiteX37" fmla="*/ 4675441 w 10770040"/>
              <a:gd name="connsiteY37" fmla="*/ 1231412 h 2735227"/>
              <a:gd name="connsiteX38" fmla="*/ 4729249 w 10770040"/>
              <a:gd name="connsiteY38" fmla="*/ 1231412 h 2735227"/>
              <a:gd name="connsiteX39" fmla="*/ 4729249 w 10770040"/>
              <a:gd name="connsiteY39" fmla="*/ 1429729 h 2735227"/>
              <a:gd name="connsiteX40" fmla="*/ 4736936 w 10770040"/>
              <a:gd name="connsiteY40" fmla="*/ 1429729 h 2735227"/>
              <a:gd name="connsiteX41" fmla="*/ 4736936 w 10770040"/>
              <a:gd name="connsiteY41" fmla="*/ 1477387 h 2735227"/>
              <a:gd name="connsiteX42" fmla="*/ 4776906 w 10770040"/>
              <a:gd name="connsiteY42" fmla="*/ 1477387 h 2735227"/>
              <a:gd name="connsiteX43" fmla="*/ 4776906 w 10770040"/>
              <a:gd name="connsiteY43" fmla="*/ 1498910 h 2735227"/>
              <a:gd name="connsiteX44" fmla="*/ 4813803 w 10770040"/>
              <a:gd name="connsiteY44" fmla="*/ 1498910 h 2735227"/>
              <a:gd name="connsiteX45" fmla="*/ 4813803 w 10770040"/>
              <a:gd name="connsiteY45" fmla="*/ 1265234 h 2735227"/>
              <a:gd name="connsiteX46" fmla="*/ 4835325 w 10770040"/>
              <a:gd name="connsiteY46" fmla="*/ 1265234 h 2735227"/>
              <a:gd name="connsiteX47" fmla="*/ 4835325 w 10770040"/>
              <a:gd name="connsiteY47" fmla="*/ 1182217 h 2735227"/>
              <a:gd name="connsiteX48" fmla="*/ 4829946 w 10770040"/>
              <a:gd name="connsiteY48" fmla="*/ 1182217 h 2735227"/>
              <a:gd name="connsiteX49" fmla="*/ 4829946 w 10770040"/>
              <a:gd name="connsiteY49" fmla="*/ 1163769 h 2735227"/>
              <a:gd name="connsiteX50" fmla="*/ 4902200 w 10770040"/>
              <a:gd name="connsiteY50" fmla="*/ 1163769 h 2735227"/>
              <a:gd name="connsiteX51" fmla="*/ 4902200 w 10770040"/>
              <a:gd name="connsiteY51" fmla="*/ 1089208 h 2735227"/>
              <a:gd name="connsiteX52" fmla="*/ 4962926 w 10770040"/>
              <a:gd name="connsiteY52" fmla="*/ 1089208 h 2735227"/>
              <a:gd name="connsiteX53" fmla="*/ 4962926 w 10770040"/>
              <a:gd name="connsiteY53" fmla="*/ 1079215 h 2735227"/>
              <a:gd name="connsiteX54" fmla="*/ 4979068 w 10770040"/>
              <a:gd name="connsiteY54" fmla="*/ 1079215 h 2735227"/>
              <a:gd name="connsiteX55" fmla="*/ 4979068 w 10770040"/>
              <a:gd name="connsiteY55" fmla="*/ 1150702 h 2735227"/>
              <a:gd name="connsiteX56" fmla="*/ 4988292 w 10770040"/>
              <a:gd name="connsiteY56" fmla="*/ 1150702 h 2735227"/>
              <a:gd name="connsiteX57" fmla="*/ 4988292 w 10770040"/>
              <a:gd name="connsiteY57" fmla="*/ 1178374 h 2735227"/>
              <a:gd name="connsiteX58" fmla="*/ 5013658 w 10770040"/>
              <a:gd name="connsiteY58" fmla="*/ 1178374 h 2735227"/>
              <a:gd name="connsiteX59" fmla="*/ 5097443 w 10770040"/>
              <a:gd name="connsiteY59" fmla="*/ 605713 h 2735227"/>
              <a:gd name="connsiteX60" fmla="*/ 5230423 w 10770040"/>
              <a:gd name="connsiteY60" fmla="*/ 504249 h 2735227"/>
              <a:gd name="connsiteX61" fmla="*/ 5793091 w 10770040"/>
              <a:gd name="connsiteY61" fmla="*/ 399710 h 2735227"/>
              <a:gd name="connsiteX62" fmla="*/ 5912235 w 10770040"/>
              <a:gd name="connsiteY62" fmla="*/ 1365161 h 2735227"/>
              <a:gd name="connsiteX63" fmla="*/ 5976803 w 10770040"/>
              <a:gd name="connsiteY63" fmla="*/ 1365161 h 2735227"/>
              <a:gd name="connsiteX64" fmla="*/ 5976803 w 10770040"/>
              <a:gd name="connsiteY64" fmla="*/ 1277532 h 2735227"/>
              <a:gd name="connsiteX65" fmla="*/ 5995251 w 10770040"/>
              <a:gd name="connsiteY65" fmla="*/ 1277532 h 2735227"/>
              <a:gd name="connsiteX66" fmla="*/ 5995251 w 10770040"/>
              <a:gd name="connsiteY66" fmla="*/ 1056924 h 2735227"/>
              <a:gd name="connsiteX67" fmla="*/ 6003706 w 10770040"/>
              <a:gd name="connsiteY67" fmla="*/ 1047700 h 2735227"/>
              <a:gd name="connsiteX68" fmla="*/ 6018311 w 10770040"/>
              <a:gd name="connsiteY68" fmla="*/ 1047700 h 2735227"/>
              <a:gd name="connsiteX69" fmla="*/ 6018311 w 10770040"/>
              <a:gd name="connsiteY69" fmla="*/ 897809 h 2735227"/>
              <a:gd name="connsiteX70" fmla="*/ 6075193 w 10770040"/>
              <a:gd name="connsiteY70" fmla="*/ 897809 h 2735227"/>
              <a:gd name="connsiteX71" fmla="*/ 6075193 w 10770040"/>
              <a:gd name="connsiteY71" fmla="*/ 787120 h 2735227"/>
              <a:gd name="connsiteX72" fmla="*/ 6099022 w 10770040"/>
              <a:gd name="connsiteY72" fmla="*/ 787120 h 2735227"/>
              <a:gd name="connsiteX73" fmla="*/ 6099022 w 10770040"/>
              <a:gd name="connsiteY73" fmla="*/ 776359 h 2735227"/>
              <a:gd name="connsiteX74" fmla="*/ 6150523 w 10770040"/>
              <a:gd name="connsiteY74" fmla="*/ 776359 h 2735227"/>
              <a:gd name="connsiteX75" fmla="*/ 6150523 w 10770040"/>
              <a:gd name="connsiteY75" fmla="*/ 787889 h 2735227"/>
              <a:gd name="connsiteX76" fmla="*/ 6195106 w 10770040"/>
              <a:gd name="connsiteY76" fmla="*/ 787889 h 2735227"/>
              <a:gd name="connsiteX77" fmla="*/ 6195106 w 10770040"/>
              <a:gd name="connsiteY77" fmla="*/ 777127 h 2735227"/>
              <a:gd name="connsiteX78" fmla="*/ 6215091 w 10770040"/>
              <a:gd name="connsiteY78" fmla="*/ 777127 h 2735227"/>
              <a:gd name="connsiteX79" fmla="*/ 6215091 w 10770040"/>
              <a:gd name="connsiteY79" fmla="*/ 832472 h 2735227"/>
              <a:gd name="connsiteX80" fmla="*/ 6265824 w 10770040"/>
              <a:gd name="connsiteY80" fmla="*/ 832472 h 2735227"/>
              <a:gd name="connsiteX81" fmla="*/ 6265824 w 10770040"/>
              <a:gd name="connsiteY81" fmla="*/ 990049 h 2735227"/>
              <a:gd name="connsiteX82" fmla="*/ 6274279 w 10770040"/>
              <a:gd name="connsiteY82" fmla="*/ 990049 h 2735227"/>
              <a:gd name="connsiteX83" fmla="*/ 6274279 w 10770040"/>
              <a:gd name="connsiteY83" fmla="*/ 1319040 h 2735227"/>
              <a:gd name="connsiteX84" fmla="*/ 6295801 w 10770040"/>
              <a:gd name="connsiteY84" fmla="*/ 1319040 h 2735227"/>
              <a:gd name="connsiteX85" fmla="*/ 6295801 w 10770040"/>
              <a:gd name="connsiteY85" fmla="*/ 1309047 h 2735227"/>
              <a:gd name="connsiteX86" fmla="*/ 6334235 w 10770040"/>
              <a:gd name="connsiteY86" fmla="*/ 1309047 h 2735227"/>
              <a:gd name="connsiteX87" fmla="*/ 6334235 w 10770040"/>
              <a:gd name="connsiteY87" fmla="*/ 772515 h 2735227"/>
              <a:gd name="connsiteX88" fmla="*/ 6659383 w 10770040"/>
              <a:gd name="connsiteY88" fmla="*/ 772515 h 2735227"/>
              <a:gd name="connsiteX89" fmla="*/ 6659383 w 10770040"/>
              <a:gd name="connsiteY89" fmla="*/ 1250629 h 2735227"/>
              <a:gd name="connsiteX90" fmla="*/ 6687056 w 10770040"/>
              <a:gd name="connsiteY90" fmla="*/ 1500447 h 2735227"/>
              <a:gd name="connsiteX91" fmla="*/ 6692436 w 10770040"/>
              <a:gd name="connsiteY91" fmla="*/ 1500447 h 2735227"/>
              <a:gd name="connsiteX92" fmla="*/ 6692436 w 10770040"/>
              <a:gd name="connsiteY92" fmla="*/ 1380534 h 2735227"/>
              <a:gd name="connsiteX93" fmla="*/ 6750855 w 10770040"/>
              <a:gd name="connsiteY93" fmla="*/ 1380534 h 2735227"/>
              <a:gd name="connsiteX94" fmla="*/ 6750855 w 10770040"/>
              <a:gd name="connsiteY94" fmla="*/ 1299824 h 2735227"/>
              <a:gd name="connsiteX95" fmla="*/ 6757004 w 10770040"/>
              <a:gd name="connsiteY95" fmla="*/ 1299824 h 2735227"/>
              <a:gd name="connsiteX96" fmla="*/ 6757004 w 10770040"/>
              <a:gd name="connsiteY96" fmla="*/ 1352093 h 2735227"/>
              <a:gd name="connsiteX97" fmla="*/ 6810812 w 10770040"/>
              <a:gd name="connsiteY97" fmla="*/ 1352093 h 2735227"/>
              <a:gd name="connsiteX98" fmla="*/ 6810812 w 10770040"/>
              <a:gd name="connsiteY98" fmla="*/ 1358243 h 2735227"/>
              <a:gd name="connsiteX99" fmla="*/ 6825416 w 10770040"/>
              <a:gd name="connsiteY99" fmla="*/ 1358243 h 2735227"/>
              <a:gd name="connsiteX100" fmla="*/ 6825416 w 10770040"/>
              <a:gd name="connsiteY100" fmla="*/ 1344407 h 2735227"/>
              <a:gd name="connsiteX101" fmla="*/ 6879991 w 10770040"/>
              <a:gd name="connsiteY101" fmla="*/ 1344407 h 2735227"/>
              <a:gd name="connsiteX102" fmla="*/ 6879991 w 10770040"/>
              <a:gd name="connsiteY102" fmla="*/ 273647 h 2735227"/>
              <a:gd name="connsiteX103" fmla="*/ 6896903 w 10770040"/>
              <a:gd name="connsiteY103" fmla="*/ 273647 h 2735227"/>
              <a:gd name="connsiteX104" fmla="*/ 6896903 w 10770040"/>
              <a:gd name="connsiteY104" fmla="*/ 285946 h 2735227"/>
              <a:gd name="connsiteX105" fmla="*/ 6943792 w 10770040"/>
              <a:gd name="connsiteY105" fmla="*/ 285946 h 2735227"/>
              <a:gd name="connsiteX106" fmla="*/ 6943792 w 10770040"/>
              <a:gd name="connsiteY106" fmla="*/ 278260 h 2735227"/>
              <a:gd name="connsiteX107" fmla="*/ 7158251 w 10770040"/>
              <a:gd name="connsiteY107" fmla="*/ 278260 h 2735227"/>
              <a:gd name="connsiteX108" fmla="*/ 7158251 w 10770040"/>
              <a:gd name="connsiteY108" fmla="*/ 272878 h 2735227"/>
              <a:gd name="connsiteX109" fmla="*/ 7184385 w 10770040"/>
              <a:gd name="connsiteY109" fmla="*/ 272878 h 2735227"/>
              <a:gd name="connsiteX110" fmla="*/ 7184385 w 10770040"/>
              <a:gd name="connsiteY110" fmla="*/ 280566 h 2735227"/>
              <a:gd name="connsiteX111" fmla="*/ 7193610 w 10770040"/>
              <a:gd name="connsiteY111" fmla="*/ 280566 h 2735227"/>
              <a:gd name="connsiteX112" fmla="*/ 7193610 w 10770040"/>
              <a:gd name="connsiteY112" fmla="*/ 621087 h 2735227"/>
              <a:gd name="connsiteX113" fmla="*/ 7188228 w 10770040"/>
              <a:gd name="connsiteY113" fmla="*/ 621087 h 2735227"/>
              <a:gd name="connsiteX114" fmla="*/ 7188228 w 10770040"/>
              <a:gd name="connsiteY114" fmla="*/ 644916 h 2735227"/>
              <a:gd name="connsiteX115" fmla="*/ 7238962 w 10770040"/>
              <a:gd name="connsiteY115" fmla="*/ 644916 h 2735227"/>
              <a:gd name="connsiteX116" fmla="*/ 7238962 w 10770040"/>
              <a:gd name="connsiteY116" fmla="*/ 1336720 h 2735227"/>
              <a:gd name="connsiteX117" fmla="*/ 7272014 w 10770040"/>
              <a:gd name="connsiteY117" fmla="*/ 1336720 h 2735227"/>
              <a:gd name="connsiteX118" fmla="*/ 7272014 w 10770040"/>
              <a:gd name="connsiteY118" fmla="*/ 1193747 h 2735227"/>
              <a:gd name="connsiteX119" fmla="*/ 7312754 w 10770040"/>
              <a:gd name="connsiteY119" fmla="*/ 1193747 h 2735227"/>
              <a:gd name="connsiteX120" fmla="*/ 7312754 w 10770040"/>
              <a:gd name="connsiteY120" fmla="*/ 1166844 h 2735227"/>
              <a:gd name="connsiteX121" fmla="*/ 7325053 w 10770040"/>
              <a:gd name="connsiteY121" fmla="*/ 1166844 h 2735227"/>
              <a:gd name="connsiteX122" fmla="*/ 7325053 w 10770040"/>
              <a:gd name="connsiteY122" fmla="*/ 1153007 h 2735227"/>
              <a:gd name="connsiteX123" fmla="*/ 7338889 w 10770040"/>
              <a:gd name="connsiteY123" fmla="*/ 1153007 h 2735227"/>
              <a:gd name="connsiteX124" fmla="*/ 7338889 w 10770040"/>
              <a:gd name="connsiteY124" fmla="*/ 1109193 h 2735227"/>
              <a:gd name="connsiteX125" fmla="*/ 7350419 w 10770040"/>
              <a:gd name="connsiteY125" fmla="*/ 1109193 h 2735227"/>
              <a:gd name="connsiteX126" fmla="*/ 7350419 w 10770040"/>
              <a:gd name="connsiteY126" fmla="*/ 1156082 h 2735227"/>
              <a:gd name="connsiteX127" fmla="*/ 7415756 w 10770040"/>
              <a:gd name="connsiteY127" fmla="*/ 1156082 h 2735227"/>
              <a:gd name="connsiteX128" fmla="*/ 7415756 w 10770040"/>
              <a:gd name="connsiteY128" fmla="*/ 1173761 h 2735227"/>
              <a:gd name="connsiteX129" fmla="*/ 7457263 w 10770040"/>
              <a:gd name="connsiteY129" fmla="*/ 1173761 h 2735227"/>
              <a:gd name="connsiteX130" fmla="*/ 7457263 w 10770040"/>
              <a:gd name="connsiteY130" fmla="*/ 1281376 h 2735227"/>
              <a:gd name="connsiteX131" fmla="*/ 7494160 w 10770040"/>
              <a:gd name="connsiteY131" fmla="*/ 1281376 h 2735227"/>
              <a:gd name="connsiteX132" fmla="*/ 7494160 w 10770040"/>
              <a:gd name="connsiteY132" fmla="*/ 1253704 h 2735227"/>
              <a:gd name="connsiteX133" fmla="*/ 7501847 w 10770040"/>
              <a:gd name="connsiteY133" fmla="*/ 1253704 h 2735227"/>
              <a:gd name="connsiteX134" fmla="*/ 7501847 w 10770040"/>
              <a:gd name="connsiteY134" fmla="*/ 1365929 h 2735227"/>
              <a:gd name="connsiteX135" fmla="*/ 7523370 w 10770040"/>
              <a:gd name="connsiteY135" fmla="*/ 1365929 h 2735227"/>
              <a:gd name="connsiteX136" fmla="*/ 7523370 w 10770040"/>
              <a:gd name="connsiteY136" fmla="*/ 1316735 h 2735227"/>
              <a:gd name="connsiteX137" fmla="*/ 7535668 w 10770040"/>
              <a:gd name="connsiteY137" fmla="*/ 1316735 h 2735227"/>
              <a:gd name="connsiteX138" fmla="*/ 7535668 w 10770040"/>
              <a:gd name="connsiteY138" fmla="*/ 1188366 h 2735227"/>
              <a:gd name="connsiteX139" fmla="*/ 7569491 w 10770040"/>
              <a:gd name="connsiteY139" fmla="*/ 1188366 h 2735227"/>
              <a:gd name="connsiteX140" fmla="*/ 7569491 w 10770040"/>
              <a:gd name="connsiteY140" fmla="*/ 1161463 h 2735227"/>
              <a:gd name="connsiteX141" fmla="*/ 7627909 w 10770040"/>
              <a:gd name="connsiteY141" fmla="*/ 1161463 h 2735227"/>
              <a:gd name="connsiteX142" fmla="*/ 7627909 w 10770040"/>
              <a:gd name="connsiteY142" fmla="*/ 1150702 h 2735227"/>
              <a:gd name="connsiteX143" fmla="*/ 7640976 w 10770040"/>
              <a:gd name="connsiteY143" fmla="*/ 1150702 h 2735227"/>
              <a:gd name="connsiteX144" fmla="*/ 7640976 w 10770040"/>
              <a:gd name="connsiteY144" fmla="*/ 1153776 h 2735227"/>
              <a:gd name="connsiteX145" fmla="*/ 7655581 w 10770040"/>
              <a:gd name="connsiteY145" fmla="*/ 1153776 h 2735227"/>
              <a:gd name="connsiteX146" fmla="*/ 7655581 w 10770040"/>
              <a:gd name="connsiteY146" fmla="*/ 1143014 h 2735227"/>
              <a:gd name="connsiteX147" fmla="*/ 7675566 w 10770040"/>
              <a:gd name="connsiteY147" fmla="*/ 1143014 h 2735227"/>
              <a:gd name="connsiteX148" fmla="*/ 7675566 w 10770040"/>
              <a:gd name="connsiteY148" fmla="*/ 1156851 h 2735227"/>
              <a:gd name="connsiteX149" fmla="*/ 7721686 w 10770040"/>
              <a:gd name="connsiteY149" fmla="*/ 1156851 h 2735227"/>
              <a:gd name="connsiteX150" fmla="*/ 7786256 w 10770040"/>
              <a:gd name="connsiteY150" fmla="*/ 703335 h 2735227"/>
              <a:gd name="connsiteX151" fmla="*/ 7939221 w 10770040"/>
              <a:gd name="connsiteY151" fmla="*/ 465815 h 2735227"/>
              <a:gd name="connsiteX152" fmla="*/ 8092187 w 10770040"/>
              <a:gd name="connsiteY152" fmla="*/ 703335 h 2735227"/>
              <a:gd name="connsiteX153" fmla="*/ 8158293 w 10770040"/>
              <a:gd name="connsiteY153" fmla="*/ 1206046 h 2735227"/>
              <a:gd name="connsiteX154" fmla="*/ 8159061 w 10770040"/>
              <a:gd name="connsiteY154" fmla="*/ 1357474 h 2735227"/>
              <a:gd name="connsiteX155" fmla="*/ 8195957 w 10770040"/>
              <a:gd name="connsiteY155" fmla="*/ 1357474 h 2735227"/>
              <a:gd name="connsiteX156" fmla="*/ 8195957 w 10770040"/>
              <a:gd name="connsiteY156" fmla="*/ 1448178 h 2735227"/>
              <a:gd name="connsiteX157" fmla="*/ 8254376 w 10770040"/>
              <a:gd name="connsiteY157" fmla="*/ 1448178 h 2735227"/>
              <a:gd name="connsiteX158" fmla="*/ 8254376 w 10770040"/>
              <a:gd name="connsiteY158" fmla="*/ 1424348 h 2735227"/>
              <a:gd name="connsiteX159" fmla="*/ 8248226 w 10770040"/>
              <a:gd name="connsiteY159" fmla="*/ 1424348 h 2735227"/>
              <a:gd name="connsiteX160" fmla="*/ 8248226 w 10770040"/>
              <a:gd name="connsiteY160" fmla="*/ 1407438 h 2735227"/>
              <a:gd name="connsiteX161" fmla="*/ 8297422 w 10770040"/>
              <a:gd name="connsiteY161" fmla="*/ 1407438 h 2735227"/>
              <a:gd name="connsiteX162" fmla="*/ 8297422 w 10770040"/>
              <a:gd name="connsiteY162" fmla="*/ 1392833 h 2735227"/>
              <a:gd name="connsiteX163" fmla="*/ 8306646 w 10770040"/>
              <a:gd name="connsiteY163" fmla="*/ 1382840 h 2735227"/>
              <a:gd name="connsiteX164" fmla="*/ 8306646 w 10770040"/>
              <a:gd name="connsiteY164" fmla="*/ 842464 h 2735227"/>
              <a:gd name="connsiteX165" fmla="*/ 8309720 w 10770040"/>
              <a:gd name="connsiteY165" fmla="*/ 842464 h 2735227"/>
              <a:gd name="connsiteX166" fmla="*/ 8309720 w 10770040"/>
              <a:gd name="connsiteY166" fmla="*/ 828628 h 2735227"/>
              <a:gd name="connsiteX167" fmla="*/ 8306646 w 10770040"/>
              <a:gd name="connsiteY167" fmla="*/ 828628 h 2735227"/>
              <a:gd name="connsiteX168" fmla="*/ 8306646 w 10770040"/>
              <a:gd name="connsiteY168" fmla="*/ 561900 h 2735227"/>
              <a:gd name="connsiteX169" fmla="*/ 8322788 w 10770040"/>
              <a:gd name="connsiteY169" fmla="*/ 550369 h 2735227"/>
              <a:gd name="connsiteX170" fmla="*/ 8368909 w 10770040"/>
              <a:gd name="connsiteY170" fmla="*/ 550369 h 2735227"/>
              <a:gd name="connsiteX171" fmla="*/ 8368909 w 10770040"/>
              <a:gd name="connsiteY171" fmla="*/ 524234 h 2735227"/>
              <a:gd name="connsiteX172" fmla="*/ 8378132 w 10770040"/>
              <a:gd name="connsiteY172" fmla="*/ 524234 h 2735227"/>
              <a:gd name="connsiteX173" fmla="*/ 8378132 w 10770040"/>
              <a:gd name="connsiteY173" fmla="*/ 530383 h 2735227"/>
              <a:gd name="connsiteX174" fmla="*/ 8390431 w 10770040"/>
              <a:gd name="connsiteY174" fmla="*/ 530383 h 2735227"/>
              <a:gd name="connsiteX175" fmla="*/ 8390431 w 10770040"/>
              <a:gd name="connsiteY175" fmla="*/ 484263 h 2735227"/>
              <a:gd name="connsiteX176" fmla="*/ 8395812 w 10770040"/>
              <a:gd name="connsiteY176" fmla="*/ 484263 h 2735227"/>
              <a:gd name="connsiteX177" fmla="*/ 8395812 w 10770040"/>
              <a:gd name="connsiteY177" fmla="*/ 517317 h 2735227"/>
              <a:gd name="connsiteX178" fmla="*/ 8480366 w 10770040"/>
              <a:gd name="connsiteY178" fmla="*/ 517317 h 2735227"/>
              <a:gd name="connsiteX179" fmla="*/ 8480366 w 10770040"/>
              <a:gd name="connsiteY179" fmla="*/ 507324 h 2735227"/>
              <a:gd name="connsiteX180" fmla="*/ 8485746 w 10770040"/>
              <a:gd name="connsiteY180" fmla="*/ 507324 h 2735227"/>
              <a:gd name="connsiteX181" fmla="*/ 8485746 w 10770040"/>
              <a:gd name="connsiteY181" fmla="*/ 519622 h 2735227"/>
              <a:gd name="connsiteX182" fmla="*/ 8524949 w 10770040"/>
              <a:gd name="connsiteY182" fmla="*/ 519622 h 2735227"/>
              <a:gd name="connsiteX183" fmla="*/ 8524949 w 10770040"/>
              <a:gd name="connsiteY183" fmla="*/ 484263 h 2735227"/>
              <a:gd name="connsiteX184" fmla="*/ 8531866 w 10770040"/>
              <a:gd name="connsiteY184" fmla="*/ 484263 h 2735227"/>
              <a:gd name="connsiteX185" fmla="*/ 8531866 w 10770040"/>
              <a:gd name="connsiteY185" fmla="*/ 541145 h 2735227"/>
              <a:gd name="connsiteX186" fmla="*/ 8580293 w 10770040"/>
              <a:gd name="connsiteY186" fmla="*/ 541145 h 2735227"/>
              <a:gd name="connsiteX187" fmla="*/ 8580293 w 10770040"/>
              <a:gd name="connsiteY187" fmla="*/ 753298 h 2735227"/>
              <a:gd name="connsiteX188" fmla="*/ 8613346 w 10770040"/>
              <a:gd name="connsiteY188" fmla="*/ 753298 h 2735227"/>
              <a:gd name="connsiteX189" fmla="*/ 8613346 w 10770040"/>
              <a:gd name="connsiteY189" fmla="*/ 745612 h 2735227"/>
              <a:gd name="connsiteX190" fmla="*/ 8627182 w 10770040"/>
              <a:gd name="connsiteY190" fmla="*/ 745612 h 2735227"/>
              <a:gd name="connsiteX191" fmla="*/ 8627182 w 10770040"/>
              <a:gd name="connsiteY191" fmla="*/ 754067 h 2735227"/>
              <a:gd name="connsiteX192" fmla="*/ 8661772 w 10770040"/>
              <a:gd name="connsiteY192" fmla="*/ 754067 h 2735227"/>
              <a:gd name="connsiteX193" fmla="*/ 8661772 w 10770040"/>
              <a:gd name="connsiteY193" fmla="*/ 1329802 h 2735227"/>
              <a:gd name="connsiteX194" fmla="*/ 8683294 w 10770040"/>
              <a:gd name="connsiteY194" fmla="*/ 1329802 h 2735227"/>
              <a:gd name="connsiteX195" fmla="*/ 8683294 w 10770040"/>
              <a:gd name="connsiteY195" fmla="*/ 1322115 h 2735227"/>
              <a:gd name="connsiteX196" fmla="*/ 8690213 w 10770040"/>
              <a:gd name="connsiteY196" fmla="*/ 1322115 h 2735227"/>
              <a:gd name="connsiteX197" fmla="*/ 8690213 w 10770040"/>
              <a:gd name="connsiteY197" fmla="*/ 1292905 h 2735227"/>
              <a:gd name="connsiteX198" fmla="*/ 8697131 w 10770040"/>
              <a:gd name="connsiteY198" fmla="*/ 1285219 h 2735227"/>
              <a:gd name="connsiteX199" fmla="*/ 8697131 w 10770040"/>
              <a:gd name="connsiteY199" fmla="*/ 1119186 h 2735227"/>
              <a:gd name="connsiteX200" fmla="*/ 8715579 w 10770040"/>
              <a:gd name="connsiteY200" fmla="*/ 1101507 h 2735227"/>
              <a:gd name="connsiteX201" fmla="*/ 8715579 w 10770040"/>
              <a:gd name="connsiteY201" fmla="*/ 1079984 h 2735227"/>
              <a:gd name="connsiteX202" fmla="*/ 8737871 w 10770040"/>
              <a:gd name="connsiteY202" fmla="*/ 1079984 h 2735227"/>
              <a:gd name="connsiteX203" fmla="*/ 8737871 w 10770040"/>
              <a:gd name="connsiteY203" fmla="*/ 1087671 h 2735227"/>
              <a:gd name="connsiteX204" fmla="*/ 8767849 w 10770040"/>
              <a:gd name="connsiteY204" fmla="*/ 1087671 h 2735227"/>
              <a:gd name="connsiteX205" fmla="*/ 8767849 w 10770040"/>
              <a:gd name="connsiteY205" fmla="*/ 1059230 h 2735227"/>
              <a:gd name="connsiteX206" fmla="*/ 8790140 w 10770040"/>
              <a:gd name="connsiteY206" fmla="*/ 1059230 h 2735227"/>
              <a:gd name="connsiteX207" fmla="*/ 8790140 w 10770040"/>
              <a:gd name="connsiteY207" fmla="*/ 1033863 h 2735227"/>
              <a:gd name="connsiteX208" fmla="*/ 8805514 w 10770040"/>
              <a:gd name="connsiteY208" fmla="*/ 1033863 h 2735227"/>
              <a:gd name="connsiteX209" fmla="*/ 8805514 w 10770040"/>
              <a:gd name="connsiteY209" fmla="*/ 977750 h 2735227"/>
              <a:gd name="connsiteX210" fmla="*/ 8810894 w 10770040"/>
              <a:gd name="connsiteY210" fmla="*/ 977750 h 2735227"/>
              <a:gd name="connsiteX211" fmla="*/ 8810894 w 10770040"/>
              <a:gd name="connsiteY211" fmla="*/ 1041551 h 2735227"/>
              <a:gd name="connsiteX212" fmla="*/ 8864702 w 10770040"/>
              <a:gd name="connsiteY212" fmla="*/ 1041551 h 2735227"/>
              <a:gd name="connsiteX213" fmla="*/ 8864702 w 10770040"/>
              <a:gd name="connsiteY213" fmla="*/ 1027714 h 2735227"/>
              <a:gd name="connsiteX214" fmla="*/ 8951561 w 10770040"/>
              <a:gd name="connsiteY214" fmla="*/ 1027714 h 2735227"/>
              <a:gd name="connsiteX215" fmla="*/ 8972316 w 10770040"/>
              <a:gd name="connsiteY215" fmla="*/ 1012341 h 2735227"/>
              <a:gd name="connsiteX216" fmla="*/ 9050720 w 10770040"/>
              <a:gd name="connsiteY216" fmla="*/ 1012341 h 2735227"/>
              <a:gd name="connsiteX217" fmla="*/ 9050720 w 10770040"/>
              <a:gd name="connsiteY217" fmla="*/ 1020027 h 2735227"/>
              <a:gd name="connsiteX218" fmla="*/ 9063787 w 10770040"/>
              <a:gd name="connsiteY218" fmla="*/ 1020027 h 2735227"/>
              <a:gd name="connsiteX219" fmla="*/ 9063787 w 10770040"/>
              <a:gd name="connsiteY219" fmla="*/ 1013878 h 2735227"/>
              <a:gd name="connsiteX220" fmla="*/ 9116825 w 10770040"/>
              <a:gd name="connsiteY220" fmla="*/ 1013878 h 2735227"/>
              <a:gd name="connsiteX221" fmla="*/ 9116825 w 10770040"/>
              <a:gd name="connsiteY221" fmla="*/ 1023870 h 2735227"/>
              <a:gd name="connsiteX222" fmla="*/ 9131430 w 10770040"/>
              <a:gd name="connsiteY222" fmla="*/ 1023870 h 2735227"/>
              <a:gd name="connsiteX223" fmla="*/ 9147572 w 10770040"/>
              <a:gd name="connsiteY223" fmla="*/ 1012341 h 2735227"/>
              <a:gd name="connsiteX224" fmla="*/ 9169864 w 10770040"/>
              <a:gd name="connsiteY224" fmla="*/ 1012341 h 2735227"/>
              <a:gd name="connsiteX225" fmla="*/ 9169864 w 10770040"/>
              <a:gd name="connsiteY225" fmla="*/ 1020027 h 2735227"/>
              <a:gd name="connsiteX226" fmla="*/ 9245962 w 10770040"/>
              <a:gd name="connsiteY226" fmla="*/ 1020027 h 2735227"/>
              <a:gd name="connsiteX227" fmla="*/ 9245962 w 10770040"/>
              <a:gd name="connsiteY227" fmla="*/ 1055387 h 2735227"/>
              <a:gd name="connsiteX228" fmla="*/ 9312068 w 10770040"/>
              <a:gd name="connsiteY228" fmla="*/ 1055387 h 2735227"/>
              <a:gd name="connsiteX229" fmla="*/ 9312068 w 10770040"/>
              <a:gd name="connsiteY229" fmla="*/ 1039244 h 2735227"/>
              <a:gd name="connsiteX230" fmla="*/ 9332054 w 10770040"/>
              <a:gd name="connsiteY230" fmla="*/ 1039244 h 2735227"/>
              <a:gd name="connsiteX231" fmla="*/ 9332054 w 10770040"/>
              <a:gd name="connsiteY231" fmla="*/ 977750 h 2735227"/>
              <a:gd name="connsiteX232" fmla="*/ 9337435 w 10770040"/>
              <a:gd name="connsiteY232" fmla="*/ 977750 h 2735227"/>
              <a:gd name="connsiteX233" fmla="*/ 9337435 w 10770040"/>
              <a:gd name="connsiteY233" fmla="*/ 1055387 h 2735227"/>
              <a:gd name="connsiteX234" fmla="*/ 9396622 w 10770040"/>
              <a:gd name="connsiteY234" fmla="*/ 1055387 h 2735227"/>
              <a:gd name="connsiteX235" fmla="*/ 9396622 w 10770040"/>
              <a:gd name="connsiteY235" fmla="*/ 977750 h 2735227"/>
              <a:gd name="connsiteX236" fmla="*/ 9404309 w 10770040"/>
              <a:gd name="connsiteY236" fmla="*/ 977750 h 2735227"/>
              <a:gd name="connsiteX237" fmla="*/ 9404309 w 10770040"/>
              <a:gd name="connsiteY237" fmla="*/ 1290599 h 2735227"/>
              <a:gd name="connsiteX238" fmla="*/ 9426600 w 10770040"/>
              <a:gd name="connsiteY238" fmla="*/ 1290599 h 2735227"/>
              <a:gd name="connsiteX239" fmla="*/ 9426600 w 10770040"/>
              <a:gd name="connsiteY239" fmla="*/ 1283682 h 2735227"/>
              <a:gd name="connsiteX240" fmla="*/ 9434287 w 10770040"/>
              <a:gd name="connsiteY240" fmla="*/ 1283682 h 2735227"/>
              <a:gd name="connsiteX241" fmla="*/ 9434287 w 10770040"/>
              <a:gd name="connsiteY241" fmla="*/ 1291368 h 2735227"/>
              <a:gd name="connsiteX242" fmla="*/ 9447354 w 10770040"/>
              <a:gd name="connsiteY242" fmla="*/ 1291368 h 2735227"/>
              <a:gd name="connsiteX243" fmla="*/ 9447354 w 10770040"/>
              <a:gd name="connsiteY243" fmla="*/ 1269846 h 2735227"/>
              <a:gd name="connsiteX244" fmla="*/ 9458884 w 10770040"/>
              <a:gd name="connsiteY244" fmla="*/ 1269846 h 2735227"/>
              <a:gd name="connsiteX245" fmla="*/ 9458884 w 10770040"/>
              <a:gd name="connsiteY245" fmla="*/ 1341332 h 2735227"/>
              <a:gd name="connsiteX246" fmla="*/ 9498086 w 10770040"/>
              <a:gd name="connsiteY246" fmla="*/ 1341332 h 2735227"/>
              <a:gd name="connsiteX247" fmla="*/ 9498086 w 10770040"/>
              <a:gd name="connsiteY247" fmla="*/ 1349019 h 2735227"/>
              <a:gd name="connsiteX248" fmla="*/ 9511154 w 10770040"/>
              <a:gd name="connsiteY248" fmla="*/ 1349019 h 2735227"/>
              <a:gd name="connsiteX249" fmla="*/ 9511154 w 10770040"/>
              <a:gd name="connsiteY249" fmla="*/ 1315197 h 2735227"/>
              <a:gd name="connsiteX250" fmla="*/ 9535751 w 10770040"/>
              <a:gd name="connsiteY250" fmla="*/ 1315197 h 2735227"/>
              <a:gd name="connsiteX251" fmla="*/ 9535751 w 10770040"/>
              <a:gd name="connsiteY251" fmla="*/ 1309047 h 2735227"/>
              <a:gd name="connsiteX252" fmla="*/ 9543439 w 10770040"/>
              <a:gd name="connsiteY252" fmla="*/ 1309047 h 2735227"/>
              <a:gd name="connsiteX253" fmla="*/ 9543439 w 10770040"/>
              <a:gd name="connsiteY253" fmla="*/ 1313660 h 2735227"/>
              <a:gd name="connsiteX254" fmla="*/ 9572648 w 10770040"/>
              <a:gd name="connsiteY254" fmla="*/ 1313660 h 2735227"/>
              <a:gd name="connsiteX255" fmla="*/ 9572648 w 10770040"/>
              <a:gd name="connsiteY255" fmla="*/ 1303667 h 2735227"/>
              <a:gd name="connsiteX256" fmla="*/ 9568805 w 10770040"/>
              <a:gd name="connsiteY256" fmla="*/ 1303667 h 2735227"/>
              <a:gd name="connsiteX257" fmla="*/ 9568805 w 10770040"/>
              <a:gd name="connsiteY257" fmla="*/ 1299055 h 2735227"/>
              <a:gd name="connsiteX258" fmla="*/ 9573417 w 10770040"/>
              <a:gd name="connsiteY258" fmla="*/ 1299055 h 2735227"/>
              <a:gd name="connsiteX259" fmla="*/ 9573417 w 10770040"/>
              <a:gd name="connsiteY259" fmla="*/ 1192210 h 2735227"/>
              <a:gd name="connsiteX260" fmla="*/ 9586483 w 10770040"/>
              <a:gd name="connsiteY260" fmla="*/ 1192210 h 2735227"/>
              <a:gd name="connsiteX261" fmla="*/ 9586483 w 10770040"/>
              <a:gd name="connsiteY261" fmla="*/ 1159925 h 2735227"/>
              <a:gd name="connsiteX262" fmla="*/ 9591865 w 10770040"/>
              <a:gd name="connsiteY262" fmla="*/ 1159925 h 2735227"/>
              <a:gd name="connsiteX263" fmla="*/ 9591865 w 10770040"/>
              <a:gd name="connsiteY263" fmla="*/ 1170687 h 2735227"/>
              <a:gd name="connsiteX264" fmla="*/ 9598014 w 10770040"/>
              <a:gd name="connsiteY264" fmla="*/ 1170687 h 2735227"/>
              <a:gd name="connsiteX265" fmla="*/ 9598014 w 10770040"/>
              <a:gd name="connsiteY265" fmla="*/ 1161463 h 2735227"/>
              <a:gd name="connsiteX266" fmla="*/ 9604932 w 10770040"/>
              <a:gd name="connsiteY266" fmla="*/ 1161463 h 2735227"/>
              <a:gd name="connsiteX267" fmla="*/ 9604932 w 10770040"/>
              <a:gd name="connsiteY267" fmla="*/ 1172224 h 2735227"/>
              <a:gd name="connsiteX268" fmla="*/ 9611850 w 10770040"/>
              <a:gd name="connsiteY268" fmla="*/ 1172224 h 2735227"/>
              <a:gd name="connsiteX269" fmla="*/ 9611850 w 10770040"/>
              <a:gd name="connsiteY269" fmla="*/ 999273 h 2735227"/>
              <a:gd name="connsiteX270" fmla="*/ 9615694 w 10770040"/>
              <a:gd name="connsiteY270" fmla="*/ 999273 h 2735227"/>
              <a:gd name="connsiteX271" fmla="*/ 9615694 w 10770040"/>
              <a:gd name="connsiteY271" fmla="*/ 1154545 h 2735227"/>
              <a:gd name="connsiteX272" fmla="*/ 9661814 w 10770040"/>
              <a:gd name="connsiteY272" fmla="*/ 1075372 h 2735227"/>
              <a:gd name="connsiteX273" fmla="*/ 9661814 w 10770040"/>
              <a:gd name="connsiteY273" fmla="*/ 1051543 h 2735227"/>
              <a:gd name="connsiteX274" fmla="*/ 9667194 w 10770040"/>
              <a:gd name="connsiteY274" fmla="*/ 1051543 h 2735227"/>
              <a:gd name="connsiteX275" fmla="*/ 9667194 w 10770040"/>
              <a:gd name="connsiteY275" fmla="*/ 1059230 h 2735227"/>
              <a:gd name="connsiteX276" fmla="*/ 9702554 w 10770040"/>
              <a:gd name="connsiteY276" fmla="*/ 1099200 h 2735227"/>
              <a:gd name="connsiteX277" fmla="*/ 9702554 w 10770040"/>
              <a:gd name="connsiteY277" fmla="*/ 1023870 h 2735227"/>
              <a:gd name="connsiteX278" fmla="*/ 9707166 w 10770040"/>
              <a:gd name="connsiteY278" fmla="*/ 1023870 h 2735227"/>
              <a:gd name="connsiteX279" fmla="*/ 9707166 w 10770040"/>
              <a:gd name="connsiteY279" fmla="*/ 1101507 h 2735227"/>
              <a:gd name="connsiteX280" fmla="*/ 9750211 w 10770040"/>
              <a:gd name="connsiteY280" fmla="*/ 1150702 h 2735227"/>
              <a:gd name="connsiteX281" fmla="*/ 9768659 w 10770040"/>
              <a:gd name="connsiteY281" fmla="*/ 1150702 h 2735227"/>
              <a:gd name="connsiteX282" fmla="*/ 9768659 w 10770040"/>
              <a:gd name="connsiteY282" fmla="*/ 1147627 h 2735227"/>
              <a:gd name="connsiteX283" fmla="*/ 9773271 w 10770040"/>
              <a:gd name="connsiteY283" fmla="*/ 1147627 h 2735227"/>
              <a:gd name="connsiteX284" fmla="*/ 9773271 w 10770040"/>
              <a:gd name="connsiteY284" fmla="*/ 1176068 h 2735227"/>
              <a:gd name="connsiteX285" fmla="*/ 9797100 w 10770040"/>
              <a:gd name="connsiteY285" fmla="*/ 1176068 h 2735227"/>
              <a:gd name="connsiteX286" fmla="*/ 9797100 w 10770040"/>
              <a:gd name="connsiteY286" fmla="*/ 1301361 h 2735227"/>
              <a:gd name="connsiteX287" fmla="*/ 9800943 w 10770040"/>
              <a:gd name="connsiteY287" fmla="*/ 1301361 h 2735227"/>
              <a:gd name="connsiteX288" fmla="*/ 9800943 w 10770040"/>
              <a:gd name="connsiteY288" fmla="*/ 1270614 h 2735227"/>
              <a:gd name="connsiteX289" fmla="*/ 9805555 w 10770040"/>
              <a:gd name="connsiteY289" fmla="*/ 1270614 h 2735227"/>
              <a:gd name="connsiteX290" fmla="*/ 9805555 w 10770040"/>
              <a:gd name="connsiteY290" fmla="*/ 1266771 h 2735227"/>
              <a:gd name="connsiteX291" fmla="*/ 9850907 w 10770040"/>
              <a:gd name="connsiteY291" fmla="*/ 1266771 h 2735227"/>
              <a:gd name="connsiteX292" fmla="*/ 9850907 w 10770040"/>
              <a:gd name="connsiteY292" fmla="*/ 1302898 h 2735227"/>
              <a:gd name="connsiteX293" fmla="*/ 9867049 w 10770040"/>
              <a:gd name="connsiteY293" fmla="*/ 1302898 h 2735227"/>
              <a:gd name="connsiteX294" fmla="*/ 9867049 w 10770040"/>
              <a:gd name="connsiteY294" fmla="*/ 1298287 h 2735227"/>
              <a:gd name="connsiteX295" fmla="*/ 9916244 w 10770040"/>
              <a:gd name="connsiteY295" fmla="*/ 1298287 h 2735227"/>
              <a:gd name="connsiteX296" fmla="*/ 9916244 w 10770040"/>
              <a:gd name="connsiteY296" fmla="*/ 1305204 h 2735227"/>
              <a:gd name="connsiteX297" fmla="*/ 9937767 w 10770040"/>
              <a:gd name="connsiteY297" fmla="*/ 1305204 h 2735227"/>
              <a:gd name="connsiteX298" fmla="*/ 9930081 w 10770040"/>
              <a:gd name="connsiteY298" fmla="*/ 1322115 h 2735227"/>
              <a:gd name="connsiteX299" fmla="*/ 9920856 w 10770040"/>
              <a:gd name="connsiteY299" fmla="*/ 1332108 h 2735227"/>
              <a:gd name="connsiteX300" fmla="*/ 9920856 w 10770040"/>
              <a:gd name="connsiteY300" fmla="*/ 1342870 h 2735227"/>
              <a:gd name="connsiteX301" fmla="*/ 9926237 w 10770040"/>
              <a:gd name="connsiteY301" fmla="*/ 1342870 h 2735227"/>
              <a:gd name="connsiteX302" fmla="*/ 9926237 w 10770040"/>
              <a:gd name="connsiteY302" fmla="*/ 1337488 h 2735227"/>
              <a:gd name="connsiteX303" fmla="*/ 9934692 w 10770040"/>
              <a:gd name="connsiteY303" fmla="*/ 1337488 h 2735227"/>
              <a:gd name="connsiteX304" fmla="*/ 9934692 w 10770040"/>
              <a:gd name="connsiteY304" fmla="*/ 1362855 h 2735227"/>
              <a:gd name="connsiteX305" fmla="*/ 9943147 w 10770040"/>
              <a:gd name="connsiteY305" fmla="*/ 1362855 h 2735227"/>
              <a:gd name="connsiteX306" fmla="*/ 9943147 w 10770040"/>
              <a:gd name="connsiteY306" fmla="*/ 1442028 h 2735227"/>
              <a:gd name="connsiteX307" fmla="*/ 9995417 w 10770040"/>
              <a:gd name="connsiteY307" fmla="*/ 1442028 h 2735227"/>
              <a:gd name="connsiteX308" fmla="*/ 9995417 w 10770040"/>
              <a:gd name="connsiteY308" fmla="*/ 1448178 h 2735227"/>
              <a:gd name="connsiteX309" fmla="*/ 10003104 w 10770040"/>
              <a:gd name="connsiteY309" fmla="*/ 1448178 h 2735227"/>
              <a:gd name="connsiteX310" fmla="*/ 10002336 w 10770040"/>
              <a:gd name="connsiteY310" fmla="*/ 1432804 h 2735227"/>
              <a:gd name="connsiteX311" fmla="*/ 9982350 w 10770040"/>
              <a:gd name="connsiteY311" fmla="*/ 1422043 h 2735227"/>
              <a:gd name="connsiteX312" fmla="*/ 9978507 w 10770040"/>
              <a:gd name="connsiteY312" fmla="*/ 1413587 h 2735227"/>
              <a:gd name="connsiteX313" fmla="*/ 10003873 w 10770040"/>
              <a:gd name="connsiteY313" fmla="*/ 1401289 h 2735227"/>
              <a:gd name="connsiteX314" fmla="*/ 10003873 w 10770040"/>
              <a:gd name="connsiteY314" fmla="*/ 1378228 h 2735227"/>
              <a:gd name="connsiteX315" fmla="*/ 9982350 w 10770040"/>
              <a:gd name="connsiteY315" fmla="*/ 1373616 h 2735227"/>
              <a:gd name="connsiteX316" fmla="*/ 9978507 w 10770040"/>
              <a:gd name="connsiteY316" fmla="*/ 1365929 h 2735227"/>
              <a:gd name="connsiteX317" fmla="*/ 10004641 w 10770040"/>
              <a:gd name="connsiteY317" fmla="*/ 1353630 h 2735227"/>
              <a:gd name="connsiteX318" fmla="*/ 10004641 w 10770040"/>
              <a:gd name="connsiteY318" fmla="*/ 1332108 h 2735227"/>
              <a:gd name="connsiteX319" fmla="*/ 9984656 w 10770040"/>
              <a:gd name="connsiteY319" fmla="*/ 1323652 h 2735227"/>
              <a:gd name="connsiteX320" fmla="*/ 9980812 w 10770040"/>
              <a:gd name="connsiteY320" fmla="*/ 1315197 h 2735227"/>
              <a:gd name="connsiteX321" fmla="*/ 10010022 w 10770040"/>
              <a:gd name="connsiteY321" fmla="*/ 1303667 h 2735227"/>
              <a:gd name="connsiteX322" fmla="*/ 10010022 w 10770040"/>
              <a:gd name="connsiteY322" fmla="*/ 1287525 h 2735227"/>
              <a:gd name="connsiteX323" fmla="*/ 9986193 w 10770040"/>
              <a:gd name="connsiteY323" fmla="*/ 1270614 h 2735227"/>
              <a:gd name="connsiteX324" fmla="*/ 9980812 w 10770040"/>
              <a:gd name="connsiteY324" fmla="*/ 1254472 h 2735227"/>
              <a:gd name="connsiteX325" fmla="*/ 10078433 w 10770040"/>
              <a:gd name="connsiteY325" fmla="*/ 1206046 h 2735227"/>
              <a:gd name="connsiteX326" fmla="*/ 10078433 w 10770040"/>
              <a:gd name="connsiteY326" fmla="*/ 1203739 h 2735227"/>
              <a:gd name="connsiteX327" fmla="*/ 10076896 w 10770040"/>
              <a:gd name="connsiteY327" fmla="*/ 1201434 h 2735227"/>
              <a:gd name="connsiteX328" fmla="*/ 10076896 w 10770040"/>
              <a:gd name="connsiteY328" fmla="*/ 1198359 h 2735227"/>
              <a:gd name="connsiteX329" fmla="*/ 10079971 w 10770040"/>
              <a:gd name="connsiteY329" fmla="*/ 1196822 h 2735227"/>
              <a:gd name="connsiteX330" fmla="*/ 10079971 w 10770040"/>
              <a:gd name="connsiteY330" fmla="*/ 1185292 h 2735227"/>
              <a:gd name="connsiteX331" fmla="*/ 10067673 w 10770040"/>
              <a:gd name="connsiteY331" fmla="*/ 1182217 h 2735227"/>
              <a:gd name="connsiteX332" fmla="*/ 10067673 w 10770040"/>
              <a:gd name="connsiteY332" fmla="*/ 1176068 h 2735227"/>
              <a:gd name="connsiteX333" fmla="*/ 10086890 w 10770040"/>
              <a:gd name="connsiteY333" fmla="*/ 1160695 h 2735227"/>
              <a:gd name="connsiteX334" fmla="*/ 10086890 w 10770040"/>
              <a:gd name="connsiteY334" fmla="*/ 1156082 h 2735227"/>
              <a:gd name="connsiteX335" fmla="*/ 10079971 w 10770040"/>
              <a:gd name="connsiteY335" fmla="*/ 1151470 h 2735227"/>
              <a:gd name="connsiteX336" fmla="*/ 10079971 w 10770040"/>
              <a:gd name="connsiteY336" fmla="*/ 1147627 h 2735227"/>
              <a:gd name="connsiteX337" fmla="*/ 10086890 w 10770040"/>
              <a:gd name="connsiteY337" fmla="*/ 1141477 h 2735227"/>
              <a:gd name="connsiteX338" fmla="*/ 10097650 w 10770040"/>
              <a:gd name="connsiteY338" fmla="*/ 1129947 h 2735227"/>
              <a:gd name="connsiteX339" fmla="*/ 10090733 w 10770040"/>
              <a:gd name="connsiteY339" fmla="*/ 1117649 h 2735227"/>
              <a:gd name="connsiteX340" fmla="*/ 10104568 w 10770040"/>
              <a:gd name="connsiteY340" fmla="*/ 1106119 h 2735227"/>
              <a:gd name="connsiteX341" fmla="*/ 10118405 w 10770040"/>
              <a:gd name="connsiteY341" fmla="*/ 1117649 h 2735227"/>
              <a:gd name="connsiteX342" fmla="*/ 10111487 w 10770040"/>
              <a:gd name="connsiteY342" fmla="*/ 1129947 h 2735227"/>
              <a:gd name="connsiteX343" fmla="*/ 10122249 w 10770040"/>
              <a:gd name="connsiteY343" fmla="*/ 1141477 h 2735227"/>
              <a:gd name="connsiteX344" fmla="*/ 10129166 w 10770040"/>
              <a:gd name="connsiteY344" fmla="*/ 1147627 h 2735227"/>
              <a:gd name="connsiteX345" fmla="*/ 10129166 w 10770040"/>
              <a:gd name="connsiteY345" fmla="*/ 1151470 h 2735227"/>
              <a:gd name="connsiteX346" fmla="*/ 10122249 w 10770040"/>
              <a:gd name="connsiteY346" fmla="*/ 1156082 h 2735227"/>
              <a:gd name="connsiteX347" fmla="*/ 10122249 w 10770040"/>
              <a:gd name="connsiteY347" fmla="*/ 1160695 h 2735227"/>
              <a:gd name="connsiteX348" fmla="*/ 10140697 w 10770040"/>
              <a:gd name="connsiteY348" fmla="*/ 1176068 h 2735227"/>
              <a:gd name="connsiteX349" fmla="*/ 10140697 w 10770040"/>
              <a:gd name="connsiteY349" fmla="*/ 1182986 h 2735227"/>
              <a:gd name="connsiteX350" fmla="*/ 10129166 w 10770040"/>
              <a:gd name="connsiteY350" fmla="*/ 1186060 h 2735227"/>
              <a:gd name="connsiteX351" fmla="*/ 10129166 w 10770040"/>
              <a:gd name="connsiteY351" fmla="*/ 1197590 h 2735227"/>
              <a:gd name="connsiteX352" fmla="*/ 10132241 w 10770040"/>
              <a:gd name="connsiteY352" fmla="*/ 1199128 h 2735227"/>
              <a:gd name="connsiteX353" fmla="*/ 10132241 w 10770040"/>
              <a:gd name="connsiteY353" fmla="*/ 1200665 h 2735227"/>
              <a:gd name="connsiteX354" fmla="*/ 10129935 w 10770040"/>
              <a:gd name="connsiteY354" fmla="*/ 1202971 h 2735227"/>
              <a:gd name="connsiteX355" fmla="*/ 10129935 w 10770040"/>
              <a:gd name="connsiteY355" fmla="*/ 1205278 h 2735227"/>
              <a:gd name="connsiteX356" fmla="*/ 10227556 w 10770040"/>
              <a:gd name="connsiteY356" fmla="*/ 1253704 h 2735227"/>
              <a:gd name="connsiteX357" fmla="*/ 10222175 w 10770040"/>
              <a:gd name="connsiteY357" fmla="*/ 1269846 h 2735227"/>
              <a:gd name="connsiteX358" fmla="*/ 10198347 w 10770040"/>
              <a:gd name="connsiteY358" fmla="*/ 1286756 h 2735227"/>
              <a:gd name="connsiteX359" fmla="*/ 10198347 w 10770040"/>
              <a:gd name="connsiteY359" fmla="*/ 1302898 h 2735227"/>
              <a:gd name="connsiteX360" fmla="*/ 10227556 w 10770040"/>
              <a:gd name="connsiteY360" fmla="*/ 1314429 h 2735227"/>
              <a:gd name="connsiteX361" fmla="*/ 10223713 w 10770040"/>
              <a:gd name="connsiteY361" fmla="*/ 1322884 h 2735227"/>
              <a:gd name="connsiteX362" fmla="*/ 10203727 w 10770040"/>
              <a:gd name="connsiteY362" fmla="*/ 1331339 h 2735227"/>
              <a:gd name="connsiteX363" fmla="*/ 10203727 w 10770040"/>
              <a:gd name="connsiteY363" fmla="*/ 1352862 h 2735227"/>
              <a:gd name="connsiteX364" fmla="*/ 10229862 w 10770040"/>
              <a:gd name="connsiteY364" fmla="*/ 1365161 h 2735227"/>
              <a:gd name="connsiteX365" fmla="*/ 10226019 w 10770040"/>
              <a:gd name="connsiteY365" fmla="*/ 1372848 h 2735227"/>
              <a:gd name="connsiteX366" fmla="*/ 10204496 w 10770040"/>
              <a:gd name="connsiteY366" fmla="*/ 1377460 h 2735227"/>
              <a:gd name="connsiteX367" fmla="*/ 10204496 w 10770040"/>
              <a:gd name="connsiteY367" fmla="*/ 1400520 h 2735227"/>
              <a:gd name="connsiteX368" fmla="*/ 10229862 w 10770040"/>
              <a:gd name="connsiteY368" fmla="*/ 1412818 h 2735227"/>
              <a:gd name="connsiteX369" fmla="*/ 10226019 w 10770040"/>
              <a:gd name="connsiteY369" fmla="*/ 1421274 h 2735227"/>
              <a:gd name="connsiteX370" fmla="*/ 10206802 w 10770040"/>
              <a:gd name="connsiteY370" fmla="*/ 1432036 h 2735227"/>
              <a:gd name="connsiteX371" fmla="*/ 10205265 w 10770040"/>
              <a:gd name="connsiteY371" fmla="*/ 1454327 h 2735227"/>
              <a:gd name="connsiteX372" fmla="*/ 10235243 w 10770040"/>
              <a:gd name="connsiteY372" fmla="*/ 1465857 h 2735227"/>
              <a:gd name="connsiteX373" fmla="*/ 10231400 w 10770040"/>
              <a:gd name="connsiteY373" fmla="*/ 1471237 h 2735227"/>
              <a:gd name="connsiteX374" fmla="*/ 10207570 w 10770040"/>
              <a:gd name="connsiteY374" fmla="*/ 1481999 h 2735227"/>
              <a:gd name="connsiteX375" fmla="*/ 10207570 w 10770040"/>
              <a:gd name="connsiteY375" fmla="*/ 1506597 h 2735227"/>
              <a:gd name="connsiteX376" fmla="*/ 10238317 w 10770040"/>
              <a:gd name="connsiteY376" fmla="*/ 1516589 h 2735227"/>
              <a:gd name="connsiteX377" fmla="*/ 10234474 w 10770040"/>
              <a:gd name="connsiteY377" fmla="*/ 1521970 h 2735227"/>
              <a:gd name="connsiteX378" fmla="*/ 10209877 w 10770040"/>
              <a:gd name="connsiteY378" fmla="*/ 1536575 h 2735227"/>
              <a:gd name="connsiteX379" fmla="*/ 10211414 w 10770040"/>
              <a:gd name="connsiteY379" fmla="*/ 1561172 h 2735227"/>
              <a:gd name="connsiteX380" fmla="*/ 10239086 w 10770040"/>
              <a:gd name="connsiteY380" fmla="*/ 1569628 h 2735227"/>
              <a:gd name="connsiteX381" fmla="*/ 10235243 w 10770040"/>
              <a:gd name="connsiteY381" fmla="*/ 1578082 h 2735227"/>
              <a:gd name="connsiteX382" fmla="*/ 10212182 w 10770040"/>
              <a:gd name="connsiteY382" fmla="*/ 1590381 h 2735227"/>
              <a:gd name="connsiteX383" fmla="*/ 10213720 w 10770040"/>
              <a:gd name="connsiteY383" fmla="*/ 1613442 h 2735227"/>
              <a:gd name="connsiteX384" fmla="*/ 10242929 w 10770040"/>
              <a:gd name="connsiteY384" fmla="*/ 1620360 h 2735227"/>
              <a:gd name="connsiteX385" fmla="*/ 10236011 w 10770040"/>
              <a:gd name="connsiteY385" fmla="*/ 1629584 h 2735227"/>
              <a:gd name="connsiteX386" fmla="*/ 10214489 w 10770040"/>
              <a:gd name="connsiteY386" fmla="*/ 1644189 h 2735227"/>
              <a:gd name="connsiteX387" fmla="*/ 10216026 w 10770040"/>
              <a:gd name="connsiteY387" fmla="*/ 1668017 h 2735227"/>
              <a:gd name="connsiteX388" fmla="*/ 10250616 w 10770040"/>
              <a:gd name="connsiteY388" fmla="*/ 1683390 h 2735227"/>
              <a:gd name="connsiteX389" fmla="*/ 10295968 w 10770040"/>
              <a:gd name="connsiteY389" fmla="*/ 1683390 h 2735227"/>
              <a:gd name="connsiteX390" fmla="*/ 10295968 w 10770040"/>
              <a:gd name="connsiteY390" fmla="*/ 1642652 h 2735227"/>
              <a:gd name="connsiteX391" fmla="*/ 10294431 w 10770040"/>
              <a:gd name="connsiteY391" fmla="*/ 1640345 h 2735227"/>
              <a:gd name="connsiteX392" fmla="*/ 10294431 w 10770040"/>
              <a:gd name="connsiteY392" fmla="*/ 1628815 h 2735227"/>
              <a:gd name="connsiteX393" fmla="*/ 10268295 w 10770040"/>
              <a:gd name="connsiteY393" fmla="*/ 1621897 h 2735227"/>
              <a:gd name="connsiteX394" fmla="*/ 10268295 w 10770040"/>
              <a:gd name="connsiteY394" fmla="*/ 1617285 h 2735227"/>
              <a:gd name="connsiteX395" fmla="*/ 10288282 w 10770040"/>
              <a:gd name="connsiteY395" fmla="*/ 1604986 h 2735227"/>
              <a:gd name="connsiteX396" fmla="*/ 10313648 w 10770040"/>
              <a:gd name="connsiteY396" fmla="*/ 1594224 h 2735227"/>
              <a:gd name="connsiteX397" fmla="*/ 10313648 w 10770040"/>
              <a:gd name="connsiteY397" fmla="*/ 1587307 h 2735227"/>
              <a:gd name="connsiteX398" fmla="*/ 10316722 w 10770040"/>
              <a:gd name="connsiteY398" fmla="*/ 1585001 h 2735227"/>
              <a:gd name="connsiteX399" fmla="*/ 10316722 w 10770040"/>
              <a:gd name="connsiteY399" fmla="*/ 1576545 h 2735227"/>
              <a:gd name="connsiteX400" fmla="*/ 10292893 w 10770040"/>
              <a:gd name="connsiteY400" fmla="*/ 1563478 h 2735227"/>
              <a:gd name="connsiteX401" fmla="*/ 10291356 w 10770040"/>
              <a:gd name="connsiteY401" fmla="*/ 1552717 h 2735227"/>
              <a:gd name="connsiteX402" fmla="*/ 10317491 w 10770040"/>
              <a:gd name="connsiteY402" fmla="*/ 1540418 h 2735227"/>
              <a:gd name="connsiteX403" fmla="*/ 10348238 w 10770040"/>
              <a:gd name="connsiteY403" fmla="*/ 1527350 h 2735227"/>
              <a:gd name="connsiteX404" fmla="*/ 10348238 w 10770040"/>
              <a:gd name="connsiteY404" fmla="*/ 1520433 h 2735227"/>
              <a:gd name="connsiteX405" fmla="*/ 10349775 w 10770040"/>
              <a:gd name="connsiteY405" fmla="*/ 1517357 h 2735227"/>
              <a:gd name="connsiteX406" fmla="*/ 10349775 w 10770040"/>
              <a:gd name="connsiteY406" fmla="*/ 1498141 h 2735227"/>
              <a:gd name="connsiteX407" fmla="*/ 10323640 w 10770040"/>
              <a:gd name="connsiteY407" fmla="*/ 1491223 h 2735227"/>
              <a:gd name="connsiteX408" fmla="*/ 10323640 w 10770040"/>
              <a:gd name="connsiteY408" fmla="*/ 1479693 h 2735227"/>
              <a:gd name="connsiteX409" fmla="*/ 10378985 w 10770040"/>
              <a:gd name="connsiteY409" fmla="*/ 1446640 h 2735227"/>
              <a:gd name="connsiteX410" fmla="*/ 10411269 w 10770040"/>
              <a:gd name="connsiteY410" fmla="*/ 1417431 h 2735227"/>
              <a:gd name="connsiteX411" fmla="*/ 10411269 w 10770040"/>
              <a:gd name="connsiteY411" fmla="*/ 1415125 h 2735227"/>
              <a:gd name="connsiteX412" fmla="*/ 10409732 w 10770040"/>
              <a:gd name="connsiteY412" fmla="*/ 1415125 h 2735227"/>
              <a:gd name="connsiteX413" fmla="*/ 10409732 w 10770040"/>
              <a:gd name="connsiteY413" fmla="*/ 1405132 h 2735227"/>
              <a:gd name="connsiteX414" fmla="*/ 10415881 w 10770040"/>
              <a:gd name="connsiteY414" fmla="*/ 1394370 h 2735227"/>
              <a:gd name="connsiteX415" fmla="*/ 10414343 w 10770040"/>
              <a:gd name="connsiteY415" fmla="*/ 1394370 h 2735227"/>
              <a:gd name="connsiteX416" fmla="*/ 10412805 w 10770040"/>
              <a:gd name="connsiteY416" fmla="*/ 1392833 h 2735227"/>
              <a:gd name="connsiteX417" fmla="*/ 10412805 w 10770040"/>
              <a:gd name="connsiteY417" fmla="*/ 1388990 h 2735227"/>
              <a:gd name="connsiteX418" fmla="*/ 10415112 w 10770040"/>
              <a:gd name="connsiteY418" fmla="*/ 1388990 h 2735227"/>
              <a:gd name="connsiteX419" fmla="*/ 10412037 w 10770040"/>
              <a:gd name="connsiteY419" fmla="*/ 1377460 h 2735227"/>
              <a:gd name="connsiteX420" fmla="*/ 10422799 w 10770040"/>
              <a:gd name="connsiteY420" fmla="*/ 1368235 h 2735227"/>
              <a:gd name="connsiteX421" fmla="*/ 10433560 w 10770040"/>
              <a:gd name="connsiteY421" fmla="*/ 1377460 h 2735227"/>
              <a:gd name="connsiteX422" fmla="*/ 10430485 w 10770040"/>
              <a:gd name="connsiteY422" fmla="*/ 1388990 h 2735227"/>
              <a:gd name="connsiteX423" fmla="*/ 10432792 w 10770040"/>
              <a:gd name="connsiteY423" fmla="*/ 1388990 h 2735227"/>
              <a:gd name="connsiteX424" fmla="*/ 10432792 w 10770040"/>
              <a:gd name="connsiteY424" fmla="*/ 1392833 h 2735227"/>
              <a:gd name="connsiteX425" fmla="*/ 10431254 w 10770040"/>
              <a:gd name="connsiteY425" fmla="*/ 1394370 h 2735227"/>
              <a:gd name="connsiteX426" fmla="*/ 10429717 w 10770040"/>
              <a:gd name="connsiteY426" fmla="*/ 1394370 h 2735227"/>
              <a:gd name="connsiteX427" fmla="*/ 10435866 w 10770040"/>
              <a:gd name="connsiteY427" fmla="*/ 1405132 h 2735227"/>
              <a:gd name="connsiteX428" fmla="*/ 10435866 w 10770040"/>
              <a:gd name="connsiteY428" fmla="*/ 1415125 h 2735227"/>
              <a:gd name="connsiteX429" fmla="*/ 10434328 w 10770040"/>
              <a:gd name="connsiteY429" fmla="*/ 1415125 h 2735227"/>
              <a:gd name="connsiteX430" fmla="*/ 10434328 w 10770040"/>
              <a:gd name="connsiteY430" fmla="*/ 1417431 h 2735227"/>
              <a:gd name="connsiteX431" fmla="*/ 10466613 w 10770040"/>
              <a:gd name="connsiteY431" fmla="*/ 1446640 h 2735227"/>
              <a:gd name="connsiteX432" fmla="*/ 10521957 w 10770040"/>
              <a:gd name="connsiteY432" fmla="*/ 1479693 h 2735227"/>
              <a:gd name="connsiteX433" fmla="*/ 10521957 w 10770040"/>
              <a:gd name="connsiteY433" fmla="*/ 1491223 h 2735227"/>
              <a:gd name="connsiteX434" fmla="*/ 10495822 w 10770040"/>
              <a:gd name="connsiteY434" fmla="*/ 1498141 h 2735227"/>
              <a:gd name="connsiteX435" fmla="*/ 10495822 w 10770040"/>
              <a:gd name="connsiteY435" fmla="*/ 1517357 h 2735227"/>
              <a:gd name="connsiteX436" fmla="*/ 10497359 w 10770040"/>
              <a:gd name="connsiteY436" fmla="*/ 1520433 h 2735227"/>
              <a:gd name="connsiteX437" fmla="*/ 10497359 w 10770040"/>
              <a:gd name="connsiteY437" fmla="*/ 1527350 h 2735227"/>
              <a:gd name="connsiteX438" fmla="*/ 10528106 w 10770040"/>
              <a:gd name="connsiteY438" fmla="*/ 1540418 h 2735227"/>
              <a:gd name="connsiteX439" fmla="*/ 10554241 w 10770040"/>
              <a:gd name="connsiteY439" fmla="*/ 1552717 h 2735227"/>
              <a:gd name="connsiteX440" fmla="*/ 10552704 w 10770040"/>
              <a:gd name="connsiteY440" fmla="*/ 1563478 h 2735227"/>
              <a:gd name="connsiteX441" fmla="*/ 10528876 w 10770040"/>
              <a:gd name="connsiteY441" fmla="*/ 1576545 h 2735227"/>
              <a:gd name="connsiteX442" fmla="*/ 10528876 w 10770040"/>
              <a:gd name="connsiteY442" fmla="*/ 1585001 h 2735227"/>
              <a:gd name="connsiteX443" fmla="*/ 10531949 w 10770040"/>
              <a:gd name="connsiteY443" fmla="*/ 1587307 h 2735227"/>
              <a:gd name="connsiteX444" fmla="*/ 10531949 w 10770040"/>
              <a:gd name="connsiteY444" fmla="*/ 1594224 h 2735227"/>
              <a:gd name="connsiteX445" fmla="*/ 10557316 w 10770040"/>
              <a:gd name="connsiteY445" fmla="*/ 1604986 h 2735227"/>
              <a:gd name="connsiteX446" fmla="*/ 10577302 w 10770040"/>
              <a:gd name="connsiteY446" fmla="*/ 1617285 h 2735227"/>
              <a:gd name="connsiteX447" fmla="*/ 10577302 w 10770040"/>
              <a:gd name="connsiteY447" fmla="*/ 1621897 h 2735227"/>
              <a:gd name="connsiteX448" fmla="*/ 10551936 w 10770040"/>
              <a:gd name="connsiteY448" fmla="*/ 1628815 h 2735227"/>
              <a:gd name="connsiteX449" fmla="*/ 10551936 w 10770040"/>
              <a:gd name="connsiteY449" fmla="*/ 1640345 h 2735227"/>
              <a:gd name="connsiteX450" fmla="*/ 10550398 w 10770040"/>
              <a:gd name="connsiteY450" fmla="*/ 1642652 h 2735227"/>
              <a:gd name="connsiteX451" fmla="*/ 10550398 w 10770040"/>
              <a:gd name="connsiteY451" fmla="*/ 1683390 h 2735227"/>
              <a:gd name="connsiteX452" fmla="*/ 10644945 w 10770040"/>
              <a:gd name="connsiteY452" fmla="*/ 1683390 h 2735227"/>
              <a:gd name="connsiteX453" fmla="*/ 10666467 w 10770040"/>
              <a:gd name="connsiteY453" fmla="*/ 1694152 h 2735227"/>
              <a:gd name="connsiteX454" fmla="*/ 10666467 w 10770040"/>
              <a:gd name="connsiteY454" fmla="*/ 1704914 h 2735227"/>
              <a:gd name="connsiteX455" fmla="*/ 10688759 w 10770040"/>
              <a:gd name="connsiteY455" fmla="*/ 1704914 h 2735227"/>
              <a:gd name="connsiteX456" fmla="*/ 10688759 w 10770040"/>
              <a:gd name="connsiteY456" fmla="*/ 1734123 h 2735227"/>
              <a:gd name="connsiteX457" fmla="*/ 10714894 w 10770040"/>
              <a:gd name="connsiteY457" fmla="*/ 1734123 h 2735227"/>
              <a:gd name="connsiteX458" fmla="*/ 10770040 w 10770040"/>
              <a:gd name="connsiteY458" fmla="*/ 2735227 h 2735227"/>
              <a:gd name="connsiteX459" fmla="*/ 0 w 10770040"/>
              <a:gd name="connsiteY459" fmla="*/ 2735227 h 2735227"/>
              <a:gd name="connsiteX460" fmla="*/ 0 w 10770040"/>
              <a:gd name="connsiteY460" fmla="*/ 1375154 h 2735227"/>
              <a:gd name="connsiteX461" fmla="*/ 26516 w 10770040"/>
              <a:gd name="connsiteY461" fmla="*/ 1375154 h 2735227"/>
              <a:gd name="connsiteX462" fmla="*/ 26516 w 10770040"/>
              <a:gd name="connsiteY462" fmla="*/ 1370542 h 2735227"/>
              <a:gd name="connsiteX463" fmla="*/ 31897 w 10770040"/>
              <a:gd name="connsiteY463" fmla="*/ 1370542 h 2735227"/>
              <a:gd name="connsiteX464" fmla="*/ 31897 w 10770040"/>
              <a:gd name="connsiteY464" fmla="*/ 1349019 h 2735227"/>
              <a:gd name="connsiteX465" fmla="*/ 36509 w 10770040"/>
              <a:gd name="connsiteY465" fmla="*/ 1349019 h 2735227"/>
              <a:gd name="connsiteX466" fmla="*/ 36509 w 10770040"/>
              <a:gd name="connsiteY466" fmla="*/ 1359780 h 2735227"/>
              <a:gd name="connsiteX467" fmla="*/ 43428 w 10770040"/>
              <a:gd name="connsiteY467" fmla="*/ 1359780 h 2735227"/>
              <a:gd name="connsiteX468" fmla="*/ 43428 w 10770040"/>
              <a:gd name="connsiteY468" fmla="*/ 1349019 h 2735227"/>
              <a:gd name="connsiteX469" fmla="*/ 48808 w 10770040"/>
              <a:gd name="connsiteY469" fmla="*/ 1349019 h 2735227"/>
              <a:gd name="connsiteX470" fmla="*/ 48808 w 10770040"/>
              <a:gd name="connsiteY470" fmla="*/ 1360549 h 2735227"/>
              <a:gd name="connsiteX471" fmla="*/ 54188 w 10770040"/>
              <a:gd name="connsiteY471" fmla="*/ 1360549 h 2735227"/>
              <a:gd name="connsiteX472" fmla="*/ 56494 w 10770040"/>
              <a:gd name="connsiteY472" fmla="*/ 1362086 h 2735227"/>
              <a:gd name="connsiteX473" fmla="*/ 56494 w 10770040"/>
              <a:gd name="connsiteY473" fmla="*/ 1369004 h 2735227"/>
              <a:gd name="connsiteX474" fmla="*/ 61107 w 10770040"/>
              <a:gd name="connsiteY474" fmla="*/ 1369004 h 2735227"/>
              <a:gd name="connsiteX475" fmla="*/ 61107 w 10770040"/>
              <a:gd name="connsiteY475" fmla="*/ 1373616 h 2735227"/>
              <a:gd name="connsiteX476" fmla="*/ 56494 w 10770040"/>
              <a:gd name="connsiteY476" fmla="*/ 1373616 h 2735227"/>
              <a:gd name="connsiteX477" fmla="*/ 56494 w 10770040"/>
              <a:gd name="connsiteY477" fmla="*/ 1382071 h 2735227"/>
              <a:gd name="connsiteX478" fmla="*/ 115682 w 10770040"/>
              <a:gd name="connsiteY478" fmla="*/ 1435879 h 2735227"/>
              <a:gd name="connsiteX479" fmla="*/ 187168 w 10770040"/>
              <a:gd name="connsiteY479" fmla="*/ 1462014 h 2735227"/>
              <a:gd name="connsiteX480" fmla="*/ 187168 w 10770040"/>
              <a:gd name="connsiteY480" fmla="*/ 1455095 h 2735227"/>
              <a:gd name="connsiteX481" fmla="*/ 197162 w 10770040"/>
              <a:gd name="connsiteY481" fmla="*/ 1455095 h 2735227"/>
              <a:gd name="connsiteX482" fmla="*/ 200236 w 10770040"/>
              <a:gd name="connsiteY482" fmla="*/ 1459707 h 2735227"/>
              <a:gd name="connsiteX483" fmla="*/ 200236 w 10770040"/>
              <a:gd name="connsiteY483" fmla="*/ 1468163 h 2735227"/>
              <a:gd name="connsiteX484" fmla="*/ 234826 w 10770040"/>
              <a:gd name="connsiteY484" fmla="*/ 1468163 h 2735227"/>
              <a:gd name="connsiteX485" fmla="*/ 234826 w 10770040"/>
              <a:gd name="connsiteY485" fmla="*/ 1481999 h 2735227"/>
              <a:gd name="connsiteX486" fmla="*/ 237132 w 10770040"/>
              <a:gd name="connsiteY486" fmla="*/ 1481999 h 2735227"/>
              <a:gd name="connsiteX487" fmla="*/ 237132 w 10770040"/>
              <a:gd name="connsiteY487" fmla="*/ 1485842 h 2735227"/>
              <a:gd name="connsiteX488" fmla="*/ 224834 w 10770040"/>
              <a:gd name="connsiteY488" fmla="*/ 1485842 h 2735227"/>
              <a:gd name="connsiteX489" fmla="*/ 220990 w 10770040"/>
              <a:gd name="connsiteY489" fmla="*/ 1492761 h 2735227"/>
              <a:gd name="connsiteX490" fmla="*/ 195624 w 10770040"/>
              <a:gd name="connsiteY490" fmla="*/ 1492761 h 2735227"/>
              <a:gd name="connsiteX491" fmla="*/ 195624 w 10770040"/>
              <a:gd name="connsiteY491" fmla="*/ 1511977 h 2735227"/>
              <a:gd name="connsiteX492" fmla="*/ 202542 w 10770040"/>
              <a:gd name="connsiteY492" fmla="*/ 1511977 h 2735227"/>
              <a:gd name="connsiteX493" fmla="*/ 202542 w 10770040"/>
              <a:gd name="connsiteY493" fmla="*/ 1516589 h 2735227"/>
              <a:gd name="connsiteX494" fmla="*/ 281715 w 10770040"/>
              <a:gd name="connsiteY494" fmla="*/ 1537344 h 2735227"/>
              <a:gd name="connsiteX495" fmla="*/ 281715 w 10770040"/>
              <a:gd name="connsiteY495" fmla="*/ 1555023 h 2735227"/>
              <a:gd name="connsiteX496" fmla="*/ 237132 w 10770040"/>
              <a:gd name="connsiteY496" fmla="*/ 1564246 h 2735227"/>
              <a:gd name="connsiteX497" fmla="*/ 237132 w 10770040"/>
              <a:gd name="connsiteY497" fmla="*/ 1576545 h 2735227"/>
              <a:gd name="connsiteX498" fmla="*/ 240976 w 10770040"/>
              <a:gd name="connsiteY498" fmla="*/ 1576545 h 2735227"/>
              <a:gd name="connsiteX499" fmla="*/ 240976 w 10770040"/>
              <a:gd name="connsiteY499" fmla="*/ 1588844 h 2735227"/>
              <a:gd name="connsiteX500" fmla="*/ 244819 w 10770040"/>
              <a:gd name="connsiteY500" fmla="*/ 1592687 h 2735227"/>
              <a:gd name="connsiteX501" fmla="*/ 294782 w 10770040"/>
              <a:gd name="connsiteY501" fmla="*/ 1592687 h 2735227"/>
              <a:gd name="connsiteX502" fmla="*/ 294782 w 10770040"/>
              <a:gd name="connsiteY502" fmla="*/ 1584232 h 2735227"/>
              <a:gd name="connsiteX503" fmla="*/ 311694 w 10770040"/>
              <a:gd name="connsiteY503" fmla="*/ 1584232 h 2735227"/>
              <a:gd name="connsiteX504" fmla="*/ 311694 w 10770040"/>
              <a:gd name="connsiteY504" fmla="*/ 1539649 h 2735227"/>
              <a:gd name="connsiteX505" fmla="*/ 323992 w 10770040"/>
              <a:gd name="connsiteY505" fmla="*/ 1539649 h 2735227"/>
              <a:gd name="connsiteX506" fmla="*/ 349359 w 10770040"/>
              <a:gd name="connsiteY506" fmla="*/ 973138 h 2735227"/>
              <a:gd name="connsiteX507" fmla="*/ 335522 w 10770040"/>
              <a:gd name="connsiteY507" fmla="*/ 968527 h 2735227"/>
              <a:gd name="connsiteX508" fmla="*/ 335522 w 10770040"/>
              <a:gd name="connsiteY508" fmla="*/ 927018 h 2735227"/>
              <a:gd name="connsiteX509" fmla="*/ 330142 w 10770040"/>
              <a:gd name="connsiteY509" fmla="*/ 920100 h 2735227"/>
              <a:gd name="connsiteX510" fmla="*/ 330142 w 10770040"/>
              <a:gd name="connsiteY510" fmla="*/ 893197 h 2735227"/>
              <a:gd name="connsiteX511" fmla="*/ 315537 w 10770040"/>
              <a:gd name="connsiteY511" fmla="*/ 884741 h 2735227"/>
              <a:gd name="connsiteX512" fmla="*/ 307850 w 10770040"/>
              <a:gd name="connsiteY512" fmla="*/ 878592 h 2735227"/>
              <a:gd name="connsiteX513" fmla="*/ 294782 w 10770040"/>
              <a:gd name="connsiteY513" fmla="*/ 849383 h 2735227"/>
              <a:gd name="connsiteX514" fmla="*/ 294782 w 10770040"/>
              <a:gd name="connsiteY514" fmla="*/ 825553 h 2735227"/>
              <a:gd name="connsiteX515" fmla="*/ 298627 w 10770040"/>
              <a:gd name="connsiteY515" fmla="*/ 824016 h 2735227"/>
              <a:gd name="connsiteX516" fmla="*/ 298627 w 10770040"/>
              <a:gd name="connsiteY516" fmla="*/ 817867 h 2735227"/>
              <a:gd name="connsiteX517" fmla="*/ 300932 w 10770040"/>
              <a:gd name="connsiteY517" fmla="*/ 816329 h 2735227"/>
              <a:gd name="connsiteX518" fmla="*/ 300932 w 10770040"/>
              <a:gd name="connsiteY518" fmla="*/ 814023 h 2735227"/>
              <a:gd name="connsiteX519" fmla="*/ 303238 w 10770040"/>
              <a:gd name="connsiteY519" fmla="*/ 812486 h 2735227"/>
              <a:gd name="connsiteX520" fmla="*/ 303238 w 10770040"/>
              <a:gd name="connsiteY520" fmla="*/ 808643 h 2735227"/>
              <a:gd name="connsiteX521" fmla="*/ 330910 w 10770040"/>
              <a:gd name="connsiteY521" fmla="*/ 802494 h 2735227"/>
              <a:gd name="connsiteX522" fmla="*/ 329373 w 10770040"/>
              <a:gd name="connsiteY522" fmla="*/ 799418 h 2735227"/>
              <a:gd name="connsiteX523" fmla="*/ 323223 w 10770040"/>
              <a:gd name="connsiteY523" fmla="*/ 775590 h 2735227"/>
              <a:gd name="connsiteX524" fmla="*/ 323223 w 10770040"/>
              <a:gd name="connsiteY524" fmla="*/ 771747 h 2735227"/>
              <a:gd name="connsiteX525" fmla="*/ 325529 w 10770040"/>
              <a:gd name="connsiteY525" fmla="*/ 771747 h 2735227"/>
              <a:gd name="connsiteX526" fmla="*/ 325529 w 10770040"/>
              <a:gd name="connsiteY526" fmla="*/ 774053 h 2735227"/>
              <a:gd name="connsiteX527" fmla="*/ 347053 w 10770040"/>
              <a:gd name="connsiteY527" fmla="*/ 760985 h 2735227"/>
              <a:gd name="connsiteX528" fmla="*/ 347053 w 10770040"/>
              <a:gd name="connsiteY528" fmla="*/ 741000 h 2735227"/>
              <a:gd name="connsiteX529" fmla="*/ 350896 w 10770040"/>
              <a:gd name="connsiteY529" fmla="*/ 741000 h 2735227"/>
              <a:gd name="connsiteX530" fmla="*/ 350896 w 10770040"/>
              <a:gd name="connsiteY530" fmla="*/ 735619 h 2735227"/>
              <a:gd name="connsiteX531" fmla="*/ 359351 w 10770040"/>
              <a:gd name="connsiteY531" fmla="*/ 734081 h 2735227"/>
              <a:gd name="connsiteX532" fmla="*/ 360889 w 10770040"/>
              <a:gd name="connsiteY532" fmla="*/ 616475 h 2735227"/>
              <a:gd name="connsiteX533" fmla="*/ 359351 w 10770040"/>
              <a:gd name="connsiteY533" fmla="*/ 614169 h 2735227"/>
              <a:gd name="connsiteX534" fmla="*/ 359351 w 10770040"/>
              <a:gd name="connsiteY534" fmla="*/ 610326 h 2735227"/>
              <a:gd name="connsiteX535" fmla="*/ 363195 w 10770040"/>
              <a:gd name="connsiteY535" fmla="*/ 608788 h 2735227"/>
              <a:gd name="connsiteX536" fmla="*/ 360889 w 10770040"/>
              <a:gd name="connsiteY536" fmla="*/ 514241 h 2735227"/>
              <a:gd name="connsiteX537" fmla="*/ 358583 w 10770040"/>
              <a:gd name="connsiteY537" fmla="*/ 508092 h 2735227"/>
              <a:gd name="connsiteX538" fmla="*/ 362426 w 10770040"/>
              <a:gd name="connsiteY538" fmla="*/ 505786 h 2735227"/>
              <a:gd name="connsiteX539" fmla="*/ 362426 w 10770040"/>
              <a:gd name="connsiteY539" fmla="*/ 501174 h 2735227"/>
              <a:gd name="connsiteX540" fmla="*/ 365500 w 10770040"/>
              <a:gd name="connsiteY540" fmla="*/ 498868 h 2735227"/>
              <a:gd name="connsiteX541" fmla="*/ 366269 w 10770040"/>
              <a:gd name="connsiteY541" fmla="*/ 400478 h 2735227"/>
              <a:gd name="connsiteX542" fmla="*/ 360889 w 10770040"/>
              <a:gd name="connsiteY542" fmla="*/ 400478 h 2735227"/>
              <a:gd name="connsiteX543" fmla="*/ 360889 w 10770040"/>
              <a:gd name="connsiteY543" fmla="*/ 395866 h 2735227"/>
              <a:gd name="connsiteX544" fmla="*/ 365500 w 10770040"/>
              <a:gd name="connsiteY544" fmla="*/ 395866 h 2735227"/>
              <a:gd name="connsiteX545" fmla="*/ 365500 w 10770040"/>
              <a:gd name="connsiteY545" fmla="*/ 393560 h 2735227"/>
              <a:gd name="connsiteX546" fmla="*/ 362426 w 10770040"/>
              <a:gd name="connsiteY546" fmla="*/ 392023 h 2735227"/>
              <a:gd name="connsiteX547" fmla="*/ 362426 w 10770040"/>
              <a:gd name="connsiteY547" fmla="*/ 390485 h 2735227"/>
              <a:gd name="connsiteX548" fmla="*/ 361657 w 10770040"/>
              <a:gd name="connsiteY548" fmla="*/ 388948 h 2735227"/>
              <a:gd name="connsiteX549" fmla="*/ 361657 w 10770040"/>
              <a:gd name="connsiteY549" fmla="*/ 385874 h 2735227"/>
              <a:gd name="connsiteX550" fmla="*/ 367038 w 10770040"/>
              <a:gd name="connsiteY550" fmla="*/ 385105 h 2735227"/>
              <a:gd name="connsiteX551" fmla="*/ 367038 w 10770040"/>
              <a:gd name="connsiteY551" fmla="*/ 275184 h 2735227"/>
              <a:gd name="connsiteX552" fmla="*/ 366269 w 10770040"/>
              <a:gd name="connsiteY552" fmla="*/ 275184 h 2735227"/>
              <a:gd name="connsiteX553" fmla="*/ 366269 w 10770040"/>
              <a:gd name="connsiteY553" fmla="*/ 272878 h 2735227"/>
              <a:gd name="connsiteX554" fmla="*/ 368575 w 10770040"/>
              <a:gd name="connsiteY554" fmla="*/ 272878 h 2735227"/>
              <a:gd name="connsiteX555" fmla="*/ 368575 w 10770040"/>
              <a:gd name="connsiteY555" fmla="*/ 255968 h 2735227"/>
              <a:gd name="connsiteX556" fmla="*/ 370881 w 10770040"/>
              <a:gd name="connsiteY556" fmla="*/ 254430 h 2735227"/>
              <a:gd name="connsiteX557" fmla="*/ 373188 w 10770040"/>
              <a:gd name="connsiteY557" fmla="*/ 255968 h 2735227"/>
              <a:gd name="connsiteX558" fmla="*/ 373188 w 10770040"/>
              <a:gd name="connsiteY558" fmla="*/ 272878 h 2735227"/>
              <a:gd name="connsiteX559" fmla="*/ 375493 w 10770040"/>
              <a:gd name="connsiteY559" fmla="*/ 272878 h 2735227"/>
              <a:gd name="connsiteX560" fmla="*/ 375493 w 10770040"/>
              <a:gd name="connsiteY560" fmla="*/ 275184 h 2735227"/>
              <a:gd name="connsiteX561" fmla="*/ 374725 w 10770040"/>
              <a:gd name="connsiteY561" fmla="*/ 275184 h 2735227"/>
              <a:gd name="connsiteX562" fmla="*/ 374725 w 10770040"/>
              <a:gd name="connsiteY562" fmla="*/ 384336 h 2735227"/>
              <a:gd name="connsiteX563" fmla="*/ 379337 w 10770040"/>
              <a:gd name="connsiteY563" fmla="*/ 385105 h 2735227"/>
              <a:gd name="connsiteX564" fmla="*/ 379337 w 10770040"/>
              <a:gd name="connsiteY564" fmla="*/ 388179 h 2735227"/>
              <a:gd name="connsiteX565" fmla="*/ 378568 w 10770040"/>
              <a:gd name="connsiteY565" fmla="*/ 389717 h 2735227"/>
              <a:gd name="connsiteX566" fmla="*/ 378568 w 10770040"/>
              <a:gd name="connsiteY566" fmla="*/ 392023 h 2735227"/>
              <a:gd name="connsiteX567" fmla="*/ 375493 w 10770040"/>
              <a:gd name="connsiteY567" fmla="*/ 393560 h 2735227"/>
              <a:gd name="connsiteX568" fmla="*/ 375493 w 10770040"/>
              <a:gd name="connsiteY568" fmla="*/ 395866 h 2735227"/>
              <a:gd name="connsiteX569" fmla="*/ 381642 w 10770040"/>
              <a:gd name="connsiteY569" fmla="*/ 395866 h 2735227"/>
              <a:gd name="connsiteX570" fmla="*/ 381642 w 10770040"/>
              <a:gd name="connsiteY570" fmla="*/ 400478 h 2735227"/>
              <a:gd name="connsiteX571" fmla="*/ 376262 w 10770040"/>
              <a:gd name="connsiteY571" fmla="*/ 400478 h 2735227"/>
              <a:gd name="connsiteX572" fmla="*/ 377031 w 10770040"/>
              <a:gd name="connsiteY572" fmla="*/ 498099 h 2735227"/>
              <a:gd name="connsiteX573" fmla="*/ 380105 w 10770040"/>
              <a:gd name="connsiteY573" fmla="*/ 500405 h 2735227"/>
              <a:gd name="connsiteX574" fmla="*/ 380105 w 10770040"/>
              <a:gd name="connsiteY574" fmla="*/ 505018 h 2735227"/>
              <a:gd name="connsiteX575" fmla="*/ 383948 w 10770040"/>
              <a:gd name="connsiteY575" fmla="*/ 507324 h 2735227"/>
              <a:gd name="connsiteX576" fmla="*/ 381642 w 10770040"/>
              <a:gd name="connsiteY576" fmla="*/ 513473 h 2735227"/>
              <a:gd name="connsiteX577" fmla="*/ 379337 w 10770040"/>
              <a:gd name="connsiteY577" fmla="*/ 608020 h 2735227"/>
              <a:gd name="connsiteX578" fmla="*/ 383180 w 10770040"/>
              <a:gd name="connsiteY578" fmla="*/ 609557 h 2735227"/>
              <a:gd name="connsiteX579" fmla="*/ 383180 w 10770040"/>
              <a:gd name="connsiteY579" fmla="*/ 613400 h 2735227"/>
              <a:gd name="connsiteX580" fmla="*/ 381642 w 10770040"/>
              <a:gd name="connsiteY580" fmla="*/ 615706 h 2735227"/>
              <a:gd name="connsiteX581" fmla="*/ 383180 w 10770040"/>
              <a:gd name="connsiteY581" fmla="*/ 733313 h 2735227"/>
              <a:gd name="connsiteX582" fmla="*/ 391636 w 10770040"/>
              <a:gd name="connsiteY582" fmla="*/ 734850 h 2735227"/>
              <a:gd name="connsiteX583" fmla="*/ 391636 w 10770040"/>
              <a:gd name="connsiteY583" fmla="*/ 740230 h 2735227"/>
              <a:gd name="connsiteX584" fmla="*/ 396247 w 10770040"/>
              <a:gd name="connsiteY584" fmla="*/ 740230 h 2735227"/>
              <a:gd name="connsiteX585" fmla="*/ 396247 w 10770040"/>
              <a:gd name="connsiteY585" fmla="*/ 759448 h 2735227"/>
              <a:gd name="connsiteX586" fmla="*/ 417770 w 10770040"/>
              <a:gd name="connsiteY586" fmla="*/ 772515 h 2735227"/>
              <a:gd name="connsiteX587" fmla="*/ 417770 w 10770040"/>
              <a:gd name="connsiteY587" fmla="*/ 770209 h 2735227"/>
              <a:gd name="connsiteX588" fmla="*/ 420076 w 10770040"/>
              <a:gd name="connsiteY588" fmla="*/ 770209 h 2735227"/>
              <a:gd name="connsiteX589" fmla="*/ 420076 w 10770040"/>
              <a:gd name="connsiteY589" fmla="*/ 774053 h 2735227"/>
              <a:gd name="connsiteX590" fmla="*/ 413927 w 10770040"/>
              <a:gd name="connsiteY590" fmla="*/ 797881 h 2735227"/>
              <a:gd name="connsiteX591" fmla="*/ 411621 w 10770040"/>
              <a:gd name="connsiteY591" fmla="*/ 800955 h 2735227"/>
              <a:gd name="connsiteX592" fmla="*/ 439293 w 10770040"/>
              <a:gd name="connsiteY592" fmla="*/ 807105 h 2735227"/>
              <a:gd name="connsiteX593" fmla="*/ 439293 w 10770040"/>
              <a:gd name="connsiteY593" fmla="*/ 810949 h 2735227"/>
              <a:gd name="connsiteX594" fmla="*/ 441599 w 10770040"/>
              <a:gd name="connsiteY594" fmla="*/ 812486 h 2735227"/>
              <a:gd name="connsiteX595" fmla="*/ 441599 w 10770040"/>
              <a:gd name="connsiteY595" fmla="*/ 814792 h 2735227"/>
              <a:gd name="connsiteX596" fmla="*/ 443905 w 10770040"/>
              <a:gd name="connsiteY596" fmla="*/ 816329 h 2735227"/>
              <a:gd name="connsiteX597" fmla="*/ 443905 w 10770040"/>
              <a:gd name="connsiteY597" fmla="*/ 822479 h 2735227"/>
              <a:gd name="connsiteX598" fmla="*/ 447749 w 10770040"/>
              <a:gd name="connsiteY598" fmla="*/ 824016 h 2735227"/>
              <a:gd name="connsiteX599" fmla="*/ 447749 w 10770040"/>
              <a:gd name="connsiteY599" fmla="*/ 847845 h 2735227"/>
              <a:gd name="connsiteX600" fmla="*/ 434681 w 10770040"/>
              <a:gd name="connsiteY600" fmla="*/ 877055 h 2735227"/>
              <a:gd name="connsiteX601" fmla="*/ 426994 w 10770040"/>
              <a:gd name="connsiteY601" fmla="*/ 883204 h 2735227"/>
              <a:gd name="connsiteX602" fmla="*/ 412389 w 10770040"/>
              <a:gd name="connsiteY602" fmla="*/ 891660 h 2735227"/>
              <a:gd name="connsiteX603" fmla="*/ 412389 w 10770040"/>
              <a:gd name="connsiteY603" fmla="*/ 917025 h 2735227"/>
              <a:gd name="connsiteX604" fmla="*/ 407009 w 10770040"/>
              <a:gd name="connsiteY604" fmla="*/ 923944 h 2735227"/>
              <a:gd name="connsiteX605" fmla="*/ 407009 w 10770040"/>
              <a:gd name="connsiteY605" fmla="*/ 965451 h 2735227"/>
              <a:gd name="connsiteX606" fmla="*/ 393173 w 10770040"/>
              <a:gd name="connsiteY606" fmla="*/ 970064 h 2735227"/>
              <a:gd name="connsiteX607" fmla="*/ 415464 w 10770040"/>
              <a:gd name="connsiteY607" fmla="*/ 1465857 h 2735227"/>
              <a:gd name="connsiteX608" fmla="*/ 448518 w 10770040"/>
              <a:gd name="connsiteY608" fmla="*/ 1465857 h 2735227"/>
              <a:gd name="connsiteX609" fmla="*/ 448518 w 10770040"/>
              <a:gd name="connsiteY609" fmla="*/ 1398982 h 2735227"/>
              <a:gd name="connsiteX610" fmla="*/ 476958 w 10770040"/>
              <a:gd name="connsiteY610" fmla="*/ 1398982 h 2735227"/>
              <a:gd name="connsiteX611" fmla="*/ 476958 w 10770040"/>
              <a:gd name="connsiteY611" fmla="*/ 1382840 h 2735227"/>
              <a:gd name="connsiteX612" fmla="*/ 472346 w 10770040"/>
              <a:gd name="connsiteY612" fmla="*/ 1382840 h 2735227"/>
              <a:gd name="connsiteX613" fmla="*/ 472346 w 10770040"/>
              <a:gd name="connsiteY613" fmla="*/ 1362855 h 2735227"/>
              <a:gd name="connsiteX614" fmla="*/ 496944 w 10770040"/>
              <a:gd name="connsiteY614" fmla="*/ 1362855 h 2735227"/>
              <a:gd name="connsiteX615" fmla="*/ 496944 w 10770040"/>
              <a:gd name="connsiteY615" fmla="*/ 1372079 h 2735227"/>
              <a:gd name="connsiteX616" fmla="*/ 500018 w 10770040"/>
              <a:gd name="connsiteY616" fmla="*/ 1372079 h 2735227"/>
              <a:gd name="connsiteX617" fmla="*/ 500018 w 10770040"/>
              <a:gd name="connsiteY617" fmla="*/ 1369004 h 2735227"/>
              <a:gd name="connsiteX618" fmla="*/ 509242 w 10770040"/>
              <a:gd name="connsiteY618" fmla="*/ 1369004 h 2735227"/>
              <a:gd name="connsiteX619" fmla="*/ 509242 w 10770040"/>
              <a:gd name="connsiteY619" fmla="*/ 1363623 h 2735227"/>
              <a:gd name="connsiteX620" fmla="*/ 534608 w 10770040"/>
              <a:gd name="connsiteY620" fmla="*/ 1363623 h 2735227"/>
              <a:gd name="connsiteX621" fmla="*/ 534608 w 10770040"/>
              <a:gd name="connsiteY621" fmla="*/ 1359012 h 2735227"/>
              <a:gd name="connsiteX622" fmla="*/ 541527 w 10770040"/>
              <a:gd name="connsiteY622" fmla="*/ 1359012 h 2735227"/>
              <a:gd name="connsiteX623" fmla="*/ 541527 w 10770040"/>
              <a:gd name="connsiteY623" fmla="*/ 1349787 h 2735227"/>
              <a:gd name="connsiteX624" fmla="*/ 592259 w 10770040"/>
              <a:gd name="connsiteY624" fmla="*/ 1349787 h 2735227"/>
              <a:gd name="connsiteX625" fmla="*/ 592259 w 10770040"/>
              <a:gd name="connsiteY625" fmla="*/ 1277532 h 2735227"/>
              <a:gd name="connsiteX626" fmla="*/ 596870 w 10770040"/>
              <a:gd name="connsiteY626" fmla="*/ 1277532 h 2735227"/>
              <a:gd name="connsiteX627" fmla="*/ 596870 w 10770040"/>
              <a:gd name="connsiteY627" fmla="*/ 1196053 h 2735227"/>
              <a:gd name="connsiteX628" fmla="*/ 616856 w 10770040"/>
              <a:gd name="connsiteY628" fmla="*/ 1177605 h 2735227"/>
              <a:gd name="connsiteX629" fmla="*/ 645297 w 10770040"/>
              <a:gd name="connsiteY629" fmla="*/ 1158388 h 2735227"/>
              <a:gd name="connsiteX630" fmla="*/ 650678 w 10770040"/>
              <a:gd name="connsiteY630" fmla="*/ 1158388 h 2735227"/>
              <a:gd name="connsiteX631" fmla="*/ 650678 w 10770040"/>
              <a:gd name="connsiteY631" fmla="*/ 1154545 h 2735227"/>
              <a:gd name="connsiteX632" fmla="*/ 667588 w 10770040"/>
              <a:gd name="connsiteY632" fmla="*/ 1154545 h 2735227"/>
              <a:gd name="connsiteX633" fmla="*/ 667588 w 10770040"/>
              <a:gd name="connsiteY633" fmla="*/ 1158388 h 2735227"/>
              <a:gd name="connsiteX634" fmla="*/ 675275 w 10770040"/>
              <a:gd name="connsiteY634" fmla="*/ 1158388 h 2735227"/>
              <a:gd name="connsiteX635" fmla="*/ 675275 w 10770040"/>
              <a:gd name="connsiteY635" fmla="*/ 1144552 h 2735227"/>
              <a:gd name="connsiteX636" fmla="*/ 682193 w 10770040"/>
              <a:gd name="connsiteY636" fmla="*/ 1144552 h 2735227"/>
              <a:gd name="connsiteX637" fmla="*/ 737538 w 10770040"/>
              <a:gd name="connsiteY637" fmla="*/ 1123798 h 2735227"/>
              <a:gd name="connsiteX638" fmla="*/ 806718 w 10770040"/>
              <a:gd name="connsiteY638" fmla="*/ 1110730 h 2735227"/>
              <a:gd name="connsiteX639" fmla="*/ 806718 w 10770040"/>
              <a:gd name="connsiteY639" fmla="*/ 1103813 h 2735227"/>
              <a:gd name="connsiteX640" fmla="*/ 875898 w 10770040"/>
              <a:gd name="connsiteY640" fmla="*/ 1103813 h 2735227"/>
              <a:gd name="connsiteX641" fmla="*/ 875898 w 10770040"/>
              <a:gd name="connsiteY641" fmla="*/ 1099200 h 2735227"/>
              <a:gd name="connsiteX642" fmla="*/ 871287 w 10770040"/>
              <a:gd name="connsiteY642" fmla="*/ 1096126 h 2735227"/>
              <a:gd name="connsiteX643" fmla="*/ 871287 w 10770040"/>
              <a:gd name="connsiteY643" fmla="*/ 1088439 h 2735227"/>
              <a:gd name="connsiteX644" fmla="*/ 889734 w 10770040"/>
              <a:gd name="connsiteY644" fmla="*/ 1088439 h 2735227"/>
              <a:gd name="connsiteX645" fmla="*/ 889734 w 10770040"/>
              <a:gd name="connsiteY645" fmla="*/ 1064610 h 2735227"/>
              <a:gd name="connsiteX646" fmla="*/ 892809 w 10770040"/>
              <a:gd name="connsiteY646" fmla="*/ 1064610 h 2735227"/>
              <a:gd name="connsiteX647" fmla="*/ 904339 w 10770040"/>
              <a:gd name="connsiteY647" fmla="*/ 1076140 h 2735227"/>
              <a:gd name="connsiteX648" fmla="*/ 909720 w 10770040"/>
              <a:gd name="connsiteY648" fmla="*/ 1076140 h 2735227"/>
              <a:gd name="connsiteX649" fmla="*/ 909720 w 10770040"/>
              <a:gd name="connsiteY649" fmla="*/ 1110730 h 2735227"/>
              <a:gd name="connsiteX650" fmla="*/ 925862 w 10770040"/>
              <a:gd name="connsiteY650" fmla="*/ 1110730 h 2735227"/>
              <a:gd name="connsiteX651" fmla="*/ 925862 w 10770040"/>
              <a:gd name="connsiteY651" fmla="*/ 1069222 h 2735227"/>
              <a:gd name="connsiteX652" fmla="*/ 929706 w 10770040"/>
              <a:gd name="connsiteY652" fmla="*/ 1069222 h 2735227"/>
              <a:gd name="connsiteX653" fmla="*/ 929706 w 10770040"/>
              <a:gd name="connsiteY653" fmla="*/ 1110730 h 2735227"/>
              <a:gd name="connsiteX654" fmla="*/ 938929 w 10770040"/>
              <a:gd name="connsiteY654" fmla="*/ 1110730 h 2735227"/>
              <a:gd name="connsiteX655" fmla="*/ 942773 w 10770040"/>
              <a:gd name="connsiteY655" fmla="*/ 1104581 h 2735227"/>
              <a:gd name="connsiteX656" fmla="*/ 1015797 w 10770040"/>
              <a:gd name="connsiteY656" fmla="*/ 1113036 h 2735227"/>
              <a:gd name="connsiteX657" fmla="*/ 1091126 w 10770040"/>
              <a:gd name="connsiteY657" fmla="*/ 1146858 h 2735227"/>
              <a:gd name="connsiteX658" fmla="*/ 1091126 w 10770040"/>
              <a:gd name="connsiteY658" fmla="*/ 1161463 h 2735227"/>
              <a:gd name="connsiteX659" fmla="*/ 1102656 w 10770040"/>
              <a:gd name="connsiteY659" fmla="*/ 1161463 h 2735227"/>
              <a:gd name="connsiteX660" fmla="*/ 1110344 w 10770040"/>
              <a:gd name="connsiteY660" fmla="*/ 1186060 h 2735227"/>
              <a:gd name="connsiteX661" fmla="*/ 1110344 w 10770040"/>
              <a:gd name="connsiteY661" fmla="*/ 1203739 h 2735227"/>
              <a:gd name="connsiteX662" fmla="*/ 1106500 w 10770040"/>
              <a:gd name="connsiteY662" fmla="*/ 1203739 h 2735227"/>
              <a:gd name="connsiteX663" fmla="*/ 1106500 w 10770040"/>
              <a:gd name="connsiteY663" fmla="*/ 1281376 h 2735227"/>
              <a:gd name="connsiteX664" fmla="*/ 1108806 w 10770040"/>
              <a:gd name="connsiteY664" fmla="*/ 1281376 h 2735227"/>
              <a:gd name="connsiteX665" fmla="*/ 1108806 w 10770040"/>
              <a:gd name="connsiteY665" fmla="*/ 1379765 h 2735227"/>
              <a:gd name="connsiteX666" fmla="*/ 1153389 w 10770040"/>
              <a:gd name="connsiteY666" fmla="*/ 1379765 h 2735227"/>
              <a:gd name="connsiteX667" fmla="*/ 1153389 w 10770040"/>
              <a:gd name="connsiteY667" fmla="*/ 1371311 h 2735227"/>
              <a:gd name="connsiteX668" fmla="*/ 1163381 w 10770040"/>
              <a:gd name="connsiteY668" fmla="*/ 1371311 h 2735227"/>
              <a:gd name="connsiteX669" fmla="*/ 1163381 w 10770040"/>
              <a:gd name="connsiteY669" fmla="*/ 1351324 h 2735227"/>
              <a:gd name="connsiteX670" fmla="*/ 1189517 w 10770040"/>
              <a:gd name="connsiteY670" fmla="*/ 1351324 h 2735227"/>
              <a:gd name="connsiteX671" fmla="*/ 1189517 w 10770040"/>
              <a:gd name="connsiteY671" fmla="*/ 1319040 h 2735227"/>
              <a:gd name="connsiteX672" fmla="*/ 1226413 w 10770040"/>
              <a:gd name="connsiteY672" fmla="*/ 1319040 h 2735227"/>
              <a:gd name="connsiteX673" fmla="*/ 1226413 w 10770040"/>
              <a:gd name="connsiteY673" fmla="*/ 1313660 h 2735227"/>
              <a:gd name="connsiteX674" fmla="*/ 1234868 w 10770040"/>
              <a:gd name="connsiteY674" fmla="*/ 1313660 h 2735227"/>
              <a:gd name="connsiteX675" fmla="*/ 1234868 w 10770040"/>
              <a:gd name="connsiteY675" fmla="*/ 1319040 h 2735227"/>
              <a:gd name="connsiteX676" fmla="*/ 1261772 w 10770040"/>
              <a:gd name="connsiteY676" fmla="*/ 1319040 h 2735227"/>
              <a:gd name="connsiteX677" fmla="*/ 1261772 w 10770040"/>
              <a:gd name="connsiteY677" fmla="*/ 1328265 h 2735227"/>
              <a:gd name="connsiteX678" fmla="*/ 1269458 w 10770040"/>
              <a:gd name="connsiteY678" fmla="*/ 1335182 h 2735227"/>
              <a:gd name="connsiteX679" fmla="*/ 1284063 w 10770040"/>
              <a:gd name="connsiteY679" fmla="*/ 1335182 h 2735227"/>
              <a:gd name="connsiteX680" fmla="*/ 1284063 w 10770040"/>
              <a:gd name="connsiteY680" fmla="*/ 1342101 h 2735227"/>
              <a:gd name="connsiteX681" fmla="*/ 1301742 w 10770040"/>
              <a:gd name="connsiteY681" fmla="*/ 1342101 h 2735227"/>
              <a:gd name="connsiteX682" fmla="*/ 1301742 w 10770040"/>
              <a:gd name="connsiteY682" fmla="*/ 1350556 h 2735227"/>
              <a:gd name="connsiteX683" fmla="*/ 1322497 w 10770040"/>
              <a:gd name="connsiteY683" fmla="*/ 1350556 h 2735227"/>
              <a:gd name="connsiteX684" fmla="*/ 1328646 w 10770040"/>
              <a:gd name="connsiteY684" fmla="*/ 1359012 h 2735227"/>
              <a:gd name="connsiteX685" fmla="*/ 1331720 w 10770040"/>
              <a:gd name="connsiteY685" fmla="*/ 1362086 h 2735227"/>
              <a:gd name="connsiteX686" fmla="*/ 1331720 w 10770040"/>
              <a:gd name="connsiteY686" fmla="*/ 1334414 h 2735227"/>
              <a:gd name="connsiteX687" fmla="*/ 1370154 w 10770040"/>
              <a:gd name="connsiteY687" fmla="*/ 1334414 h 2735227"/>
              <a:gd name="connsiteX688" fmla="*/ 1370154 w 10770040"/>
              <a:gd name="connsiteY688" fmla="*/ 1285988 h 2735227"/>
              <a:gd name="connsiteX689" fmla="*/ 1364774 w 10770040"/>
              <a:gd name="connsiteY689" fmla="*/ 1285988 h 2735227"/>
              <a:gd name="connsiteX690" fmla="*/ 1364774 w 10770040"/>
              <a:gd name="connsiteY690" fmla="*/ 1269077 h 2735227"/>
              <a:gd name="connsiteX691" fmla="*/ 1390908 w 10770040"/>
              <a:gd name="connsiteY691" fmla="*/ 1269077 h 2735227"/>
              <a:gd name="connsiteX692" fmla="*/ 1390908 w 10770040"/>
              <a:gd name="connsiteY692" fmla="*/ 1253704 h 2735227"/>
              <a:gd name="connsiteX693" fmla="*/ 1410894 w 10770040"/>
              <a:gd name="connsiteY693" fmla="*/ 1232180 h 2735227"/>
              <a:gd name="connsiteX694" fmla="*/ 1410894 w 10770040"/>
              <a:gd name="connsiteY694" fmla="*/ 1219881 h 2735227"/>
              <a:gd name="connsiteX695" fmla="*/ 1417812 w 10770040"/>
              <a:gd name="connsiteY695" fmla="*/ 1219881 h 2735227"/>
              <a:gd name="connsiteX696" fmla="*/ 1417812 w 10770040"/>
              <a:gd name="connsiteY696" fmla="*/ 1079215 h 2735227"/>
              <a:gd name="connsiteX697" fmla="*/ 1429342 w 10770040"/>
              <a:gd name="connsiteY697" fmla="*/ 1079215 h 2735227"/>
              <a:gd name="connsiteX698" fmla="*/ 1429342 w 10770040"/>
              <a:gd name="connsiteY698" fmla="*/ 951616 h 2735227"/>
              <a:gd name="connsiteX699" fmla="*/ 1458552 w 10770040"/>
              <a:gd name="connsiteY699" fmla="*/ 951616 h 2735227"/>
              <a:gd name="connsiteX700" fmla="*/ 1458552 w 10770040"/>
              <a:gd name="connsiteY700" fmla="*/ 939317 h 2735227"/>
              <a:gd name="connsiteX701" fmla="*/ 1470082 w 10770040"/>
              <a:gd name="connsiteY701" fmla="*/ 929324 h 2735227"/>
              <a:gd name="connsiteX702" fmla="*/ 1470082 w 10770040"/>
              <a:gd name="connsiteY702" fmla="*/ 922406 h 2735227"/>
              <a:gd name="connsiteX703" fmla="*/ 1560017 w 10770040"/>
              <a:gd name="connsiteY703" fmla="*/ 837852 h 2735227"/>
              <a:gd name="connsiteX704" fmla="*/ 1567703 w 10770040"/>
              <a:gd name="connsiteY704" fmla="*/ 837852 h 2735227"/>
              <a:gd name="connsiteX705" fmla="*/ 1567703 w 10770040"/>
              <a:gd name="connsiteY705" fmla="*/ 857069 h 2735227"/>
              <a:gd name="connsiteX706" fmla="*/ 1580770 w 10770040"/>
              <a:gd name="connsiteY706" fmla="*/ 872442 h 2735227"/>
              <a:gd name="connsiteX707" fmla="*/ 1580770 w 10770040"/>
              <a:gd name="connsiteY707" fmla="*/ 900883 h 2735227"/>
              <a:gd name="connsiteX708" fmla="*/ 1605368 w 10770040"/>
              <a:gd name="connsiteY708" fmla="*/ 917025 h 2735227"/>
              <a:gd name="connsiteX709" fmla="*/ 1605368 w 10770040"/>
              <a:gd name="connsiteY709" fmla="*/ 867062 h 2735227"/>
              <a:gd name="connsiteX710" fmla="*/ 1608443 w 10770040"/>
              <a:gd name="connsiteY710" fmla="*/ 867062 h 2735227"/>
              <a:gd name="connsiteX711" fmla="*/ 1608443 w 10770040"/>
              <a:gd name="connsiteY711" fmla="*/ 950078 h 2735227"/>
              <a:gd name="connsiteX712" fmla="*/ 1632272 w 10770040"/>
              <a:gd name="connsiteY712" fmla="*/ 950078 h 2735227"/>
              <a:gd name="connsiteX713" fmla="*/ 1632272 w 10770040"/>
              <a:gd name="connsiteY713" fmla="*/ 1114573 h 2735227"/>
              <a:gd name="connsiteX714" fmla="*/ 1658406 w 10770040"/>
              <a:gd name="connsiteY714" fmla="*/ 1114573 h 2735227"/>
              <a:gd name="connsiteX715" fmla="*/ 1658406 w 10770040"/>
              <a:gd name="connsiteY715" fmla="*/ 1365161 h 2735227"/>
              <a:gd name="connsiteX716" fmla="*/ 1686847 w 10770040"/>
              <a:gd name="connsiteY716" fmla="*/ 1365161 h 2735227"/>
              <a:gd name="connsiteX717" fmla="*/ 1686847 w 10770040"/>
              <a:gd name="connsiteY717" fmla="*/ 1393602 h 2735227"/>
              <a:gd name="connsiteX718" fmla="*/ 1708370 w 10770040"/>
              <a:gd name="connsiteY718" fmla="*/ 1393602 h 2735227"/>
              <a:gd name="connsiteX719" fmla="*/ 1708370 w 10770040"/>
              <a:gd name="connsiteY719" fmla="*/ 1223726 h 2735227"/>
              <a:gd name="connsiteX720" fmla="*/ 1732198 w 10770040"/>
              <a:gd name="connsiteY720" fmla="*/ 1223726 h 2735227"/>
              <a:gd name="connsiteX721" fmla="*/ 1732198 w 10770040"/>
              <a:gd name="connsiteY721" fmla="*/ 1069990 h 2735227"/>
              <a:gd name="connsiteX722" fmla="*/ 1741423 w 10770040"/>
              <a:gd name="connsiteY722" fmla="*/ 1069990 h 2735227"/>
              <a:gd name="connsiteX723" fmla="*/ 1741423 w 10770040"/>
              <a:gd name="connsiteY723" fmla="*/ 1126104 h 2735227"/>
              <a:gd name="connsiteX724" fmla="*/ 1780625 w 10770040"/>
              <a:gd name="connsiteY724" fmla="*/ 1126104 h 2735227"/>
              <a:gd name="connsiteX725" fmla="*/ 1780625 w 10770040"/>
              <a:gd name="connsiteY725" fmla="*/ 1086902 h 2735227"/>
              <a:gd name="connsiteX726" fmla="*/ 1792155 w 10770040"/>
              <a:gd name="connsiteY726" fmla="*/ 1086902 h 2735227"/>
              <a:gd name="connsiteX727" fmla="*/ 1792155 w 10770040"/>
              <a:gd name="connsiteY727" fmla="*/ 728701 h 2735227"/>
              <a:gd name="connsiteX728" fmla="*/ 2059653 w 10770040"/>
              <a:gd name="connsiteY728" fmla="*/ 728701 h 2735227"/>
              <a:gd name="connsiteX729" fmla="*/ 2059653 w 10770040"/>
              <a:gd name="connsiteY729" fmla="*/ 1075372 h 2735227"/>
              <a:gd name="connsiteX730" fmla="*/ 2094242 w 10770040"/>
              <a:gd name="connsiteY730" fmla="*/ 1075372 h 2735227"/>
              <a:gd name="connsiteX731" fmla="*/ 2094242 w 10770040"/>
              <a:gd name="connsiteY731" fmla="*/ 750224 h 2735227"/>
              <a:gd name="connsiteX732" fmla="*/ 2164192 w 10770040"/>
              <a:gd name="connsiteY732" fmla="*/ 750224 h 2735227"/>
              <a:gd name="connsiteX733" fmla="*/ 2164192 w 10770040"/>
              <a:gd name="connsiteY733" fmla="*/ 431225 h 2735227"/>
              <a:gd name="connsiteX734" fmla="*/ 2273343 w 10770040"/>
              <a:gd name="connsiteY734" fmla="*/ 431225 h 2735227"/>
              <a:gd name="connsiteX735" fmla="*/ 2273343 w 10770040"/>
              <a:gd name="connsiteY735" fmla="*/ 419695 h 2735227"/>
              <a:gd name="connsiteX736" fmla="*/ 2281030 w 10770040"/>
              <a:gd name="connsiteY736" fmla="*/ 419695 h 2735227"/>
              <a:gd name="connsiteX737" fmla="*/ 2281030 w 10770040"/>
              <a:gd name="connsiteY737" fmla="*/ 442755 h 2735227"/>
              <a:gd name="connsiteX738" fmla="*/ 2417854 w 10770040"/>
              <a:gd name="connsiteY738" fmla="*/ 442755 h 2735227"/>
              <a:gd name="connsiteX739" fmla="*/ 2417854 w 10770040"/>
              <a:gd name="connsiteY739" fmla="*/ 971601 h 2735227"/>
              <a:gd name="connsiteX740" fmla="*/ 2464743 w 10770040"/>
              <a:gd name="connsiteY740" fmla="*/ 971601 h 2735227"/>
              <a:gd name="connsiteX741" fmla="*/ 2464743 w 10770040"/>
              <a:gd name="connsiteY741" fmla="*/ 980825 h 2735227"/>
              <a:gd name="connsiteX742" fmla="*/ 2472430 w 10770040"/>
              <a:gd name="connsiteY742" fmla="*/ 980825 h 2735227"/>
              <a:gd name="connsiteX743" fmla="*/ 2472430 w 10770040"/>
              <a:gd name="connsiteY743" fmla="*/ 963145 h 2735227"/>
              <a:gd name="connsiteX744" fmla="*/ 2525468 w 10770040"/>
              <a:gd name="connsiteY744" fmla="*/ 947003 h 2735227"/>
              <a:gd name="connsiteX745" fmla="*/ 2553909 w 10770040"/>
              <a:gd name="connsiteY745" fmla="*/ 947003 h 2735227"/>
              <a:gd name="connsiteX746" fmla="*/ 2553909 w 10770040"/>
              <a:gd name="connsiteY746" fmla="*/ 927787 h 2735227"/>
              <a:gd name="connsiteX747" fmla="*/ 2580044 w 10770040"/>
              <a:gd name="connsiteY747" fmla="*/ 927787 h 2735227"/>
              <a:gd name="connsiteX748" fmla="*/ 2580044 w 10770040"/>
              <a:gd name="connsiteY748" fmla="*/ 876286 h 2735227"/>
              <a:gd name="connsiteX749" fmla="*/ 2583118 w 10770040"/>
              <a:gd name="connsiteY749" fmla="*/ 876286 h 2735227"/>
              <a:gd name="connsiteX750" fmla="*/ 2583118 w 10770040"/>
              <a:gd name="connsiteY750" fmla="*/ 927018 h 2735227"/>
              <a:gd name="connsiteX751" fmla="*/ 2634619 w 10770040"/>
              <a:gd name="connsiteY751" fmla="*/ 927018 h 2735227"/>
              <a:gd name="connsiteX752" fmla="*/ 2634619 w 10770040"/>
              <a:gd name="connsiteY752" fmla="*/ 913951 h 2735227"/>
              <a:gd name="connsiteX753" fmla="*/ 2683046 w 10770040"/>
              <a:gd name="connsiteY753" fmla="*/ 913951 h 2735227"/>
              <a:gd name="connsiteX754" fmla="*/ 2683046 w 10770040"/>
              <a:gd name="connsiteY754" fmla="*/ 910876 h 2735227"/>
              <a:gd name="connsiteX755" fmla="*/ 2699956 w 10770040"/>
              <a:gd name="connsiteY755" fmla="*/ 910876 h 2735227"/>
              <a:gd name="connsiteX756" fmla="*/ 2699956 w 10770040"/>
              <a:gd name="connsiteY756" fmla="*/ 914719 h 2735227"/>
              <a:gd name="connsiteX757" fmla="*/ 2716098 w 10770040"/>
              <a:gd name="connsiteY757" fmla="*/ 914719 h 2735227"/>
              <a:gd name="connsiteX758" fmla="*/ 2716098 w 10770040"/>
              <a:gd name="connsiteY758" fmla="*/ 907033 h 2735227"/>
              <a:gd name="connsiteX759" fmla="*/ 2733009 w 10770040"/>
              <a:gd name="connsiteY759" fmla="*/ 907033 h 2735227"/>
              <a:gd name="connsiteX760" fmla="*/ 2733009 w 10770040"/>
              <a:gd name="connsiteY760" fmla="*/ 1024639 h 2735227"/>
              <a:gd name="connsiteX761" fmla="*/ 2754531 w 10770040"/>
              <a:gd name="connsiteY761" fmla="*/ 1024639 h 2735227"/>
              <a:gd name="connsiteX762" fmla="*/ 2754531 w 10770040"/>
              <a:gd name="connsiteY762" fmla="*/ 1015415 h 2735227"/>
              <a:gd name="connsiteX763" fmla="*/ 2761450 w 10770040"/>
              <a:gd name="connsiteY763" fmla="*/ 1015415 h 2735227"/>
              <a:gd name="connsiteX764" fmla="*/ 2761450 w 10770040"/>
              <a:gd name="connsiteY764" fmla="*/ 1143783 h 2735227"/>
              <a:gd name="connsiteX765" fmla="*/ 2789891 w 10770040"/>
              <a:gd name="connsiteY765" fmla="*/ 1143783 h 2735227"/>
              <a:gd name="connsiteX766" fmla="*/ 2789891 w 10770040"/>
              <a:gd name="connsiteY766" fmla="*/ 1126104 h 2735227"/>
              <a:gd name="connsiteX767" fmla="*/ 2820638 w 10770040"/>
              <a:gd name="connsiteY767" fmla="*/ 1126104 h 2735227"/>
              <a:gd name="connsiteX768" fmla="*/ 2820638 w 10770040"/>
              <a:gd name="connsiteY768" fmla="*/ 1141477 h 2735227"/>
              <a:gd name="connsiteX769" fmla="*/ 2836011 w 10770040"/>
              <a:gd name="connsiteY769" fmla="*/ 1141477 h 2735227"/>
              <a:gd name="connsiteX770" fmla="*/ 2836011 w 10770040"/>
              <a:gd name="connsiteY770" fmla="*/ 1133791 h 2735227"/>
              <a:gd name="connsiteX771" fmla="*/ 2902117 w 10770040"/>
              <a:gd name="connsiteY771" fmla="*/ 1133791 h 2735227"/>
              <a:gd name="connsiteX772" fmla="*/ 2902117 w 10770040"/>
              <a:gd name="connsiteY772" fmla="*/ 1150702 h 2735227"/>
              <a:gd name="connsiteX773" fmla="*/ 2949005 w 10770040"/>
              <a:gd name="connsiteY773" fmla="*/ 1150702 h 2735227"/>
              <a:gd name="connsiteX774" fmla="*/ 2949005 w 10770040"/>
              <a:gd name="connsiteY774" fmla="*/ 956996 h 2735227"/>
              <a:gd name="connsiteX775" fmla="*/ 3005887 w 10770040"/>
              <a:gd name="connsiteY775" fmla="*/ 956996 h 2735227"/>
              <a:gd name="connsiteX776" fmla="*/ 3005887 w 10770040"/>
              <a:gd name="connsiteY776" fmla="*/ 943929 h 2735227"/>
              <a:gd name="connsiteX777" fmla="*/ 3138099 w 10770040"/>
              <a:gd name="connsiteY777" fmla="*/ 943929 h 2735227"/>
              <a:gd name="connsiteX778" fmla="*/ 3138099 w 10770040"/>
              <a:gd name="connsiteY778" fmla="*/ 932399 h 2735227"/>
              <a:gd name="connsiteX779" fmla="*/ 3186525 w 10770040"/>
              <a:gd name="connsiteY779" fmla="*/ 932399 h 2735227"/>
              <a:gd name="connsiteX780" fmla="*/ 3186525 w 10770040"/>
              <a:gd name="connsiteY780" fmla="*/ 904726 h 2735227"/>
              <a:gd name="connsiteX781" fmla="*/ 3201130 w 10770040"/>
              <a:gd name="connsiteY781" fmla="*/ 904726 h 2735227"/>
              <a:gd name="connsiteX782" fmla="*/ 3201130 w 10770040"/>
              <a:gd name="connsiteY782" fmla="*/ 915488 h 2735227"/>
              <a:gd name="connsiteX783" fmla="*/ 3206511 w 10770040"/>
              <a:gd name="connsiteY783" fmla="*/ 915488 h 2735227"/>
              <a:gd name="connsiteX784" fmla="*/ 3206511 w 10770040"/>
              <a:gd name="connsiteY784" fmla="*/ 911645 h 2735227"/>
              <a:gd name="connsiteX785" fmla="*/ 3305669 w 10770040"/>
              <a:gd name="connsiteY785" fmla="*/ 911645 h 2735227"/>
              <a:gd name="connsiteX786" fmla="*/ 3305669 w 10770040"/>
              <a:gd name="connsiteY786" fmla="*/ 928555 h 2735227"/>
              <a:gd name="connsiteX787" fmla="*/ 3349483 w 10770040"/>
              <a:gd name="connsiteY787" fmla="*/ 928555 h 2735227"/>
              <a:gd name="connsiteX788" fmla="*/ 3349483 w 10770040"/>
              <a:gd name="connsiteY788" fmla="*/ 940086 h 2735227"/>
              <a:gd name="connsiteX789" fmla="*/ 3364857 w 10770040"/>
              <a:gd name="connsiteY789" fmla="*/ 940086 h 2735227"/>
              <a:gd name="connsiteX790" fmla="*/ 3369470 w 10770040"/>
              <a:gd name="connsiteY790" fmla="*/ 947003 h 2735227"/>
              <a:gd name="connsiteX791" fmla="*/ 3369470 w 10770040"/>
              <a:gd name="connsiteY791" fmla="*/ 1206046 h 2735227"/>
              <a:gd name="connsiteX792" fmla="*/ 3402522 w 10770040"/>
              <a:gd name="connsiteY792" fmla="*/ 1208352 h 2735227"/>
              <a:gd name="connsiteX793" fmla="*/ 3402522 w 10770040"/>
              <a:gd name="connsiteY793" fmla="*/ 1100738 h 2735227"/>
              <a:gd name="connsiteX794" fmla="*/ 3409440 w 10770040"/>
              <a:gd name="connsiteY794" fmla="*/ 1100738 h 2735227"/>
              <a:gd name="connsiteX795" fmla="*/ 3409440 w 10770040"/>
              <a:gd name="connsiteY795" fmla="*/ 1158388 h 2735227"/>
              <a:gd name="connsiteX796" fmla="*/ 3504756 w 10770040"/>
              <a:gd name="connsiteY796" fmla="*/ 1158388 h 2735227"/>
              <a:gd name="connsiteX797" fmla="*/ 3504756 w 10770040"/>
              <a:gd name="connsiteY797" fmla="*/ 1179911 h 2735227"/>
              <a:gd name="connsiteX798" fmla="*/ 3520129 w 10770040"/>
              <a:gd name="connsiteY798" fmla="*/ 1179911 h 2735227"/>
              <a:gd name="connsiteX799" fmla="*/ 3520129 w 10770040"/>
              <a:gd name="connsiteY799" fmla="*/ 1199128 h 2735227"/>
              <a:gd name="connsiteX800" fmla="*/ 3530890 w 10770040"/>
              <a:gd name="connsiteY800" fmla="*/ 1199128 h 2735227"/>
              <a:gd name="connsiteX801" fmla="*/ 3530890 w 10770040"/>
              <a:gd name="connsiteY801" fmla="*/ 865525 h 2735227"/>
              <a:gd name="connsiteX802" fmla="*/ 3567017 w 10770040"/>
              <a:gd name="connsiteY802" fmla="*/ 865525 h 2735227"/>
              <a:gd name="connsiteX803" fmla="*/ 3567017 w 10770040"/>
              <a:gd name="connsiteY803" fmla="*/ 854763 h 2735227"/>
              <a:gd name="connsiteX804" fmla="*/ 3716140 w 10770040"/>
              <a:gd name="connsiteY804" fmla="*/ 854763 h 2735227"/>
              <a:gd name="connsiteX805" fmla="*/ 3716140 w 10770040"/>
              <a:gd name="connsiteY805" fmla="*/ 867830 h 2735227"/>
              <a:gd name="connsiteX806" fmla="*/ 3769178 w 10770040"/>
              <a:gd name="connsiteY806" fmla="*/ 867830 h 2735227"/>
              <a:gd name="connsiteX807" fmla="*/ 3769178 w 10770040"/>
              <a:gd name="connsiteY807" fmla="*/ 1505059 h 2735227"/>
              <a:gd name="connsiteX808" fmla="*/ 3789164 w 10770040"/>
              <a:gd name="connsiteY808" fmla="*/ 1505059 h 2735227"/>
              <a:gd name="connsiteX809" fmla="*/ 3789164 w 10770040"/>
              <a:gd name="connsiteY809" fmla="*/ 1261390 h 2735227"/>
              <a:gd name="connsiteX810" fmla="*/ 3812992 w 10770040"/>
              <a:gd name="connsiteY810" fmla="*/ 1261390 h 2735227"/>
              <a:gd name="connsiteX811" fmla="*/ 3812992 w 10770040"/>
              <a:gd name="connsiteY811" fmla="*/ 1211427 h 2735227"/>
              <a:gd name="connsiteX812" fmla="*/ 3886785 w 10770040"/>
              <a:gd name="connsiteY812" fmla="*/ 1211427 h 2735227"/>
              <a:gd name="connsiteX813" fmla="*/ 3886785 w 10770040"/>
              <a:gd name="connsiteY813" fmla="*/ 1153776 h 2735227"/>
              <a:gd name="connsiteX814" fmla="*/ 3899084 w 10770040"/>
              <a:gd name="connsiteY814" fmla="*/ 1153776 h 2735227"/>
              <a:gd name="connsiteX815" fmla="*/ 3899084 w 10770040"/>
              <a:gd name="connsiteY815" fmla="*/ 1106887 h 2735227"/>
              <a:gd name="connsiteX816" fmla="*/ 3918300 w 10770040"/>
              <a:gd name="connsiteY816" fmla="*/ 1088439 h 2735227"/>
              <a:gd name="connsiteX817" fmla="*/ 3918300 w 10770040"/>
              <a:gd name="connsiteY817" fmla="*/ 922406 h 2735227"/>
              <a:gd name="connsiteX818" fmla="*/ 3951353 w 10770040"/>
              <a:gd name="connsiteY818" fmla="*/ 922406 h 2735227"/>
              <a:gd name="connsiteX819" fmla="*/ 3951353 w 10770040"/>
              <a:gd name="connsiteY819" fmla="*/ 900883 h 2735227"/>
              <a:gd name="connsiteX820" fmla="*/ 4045900 w 10770040"/>
              <a:gd name="connsiteY820" fmla="*/ 900883 h 2735227"/>
              <a:gd name="connsiteX821" fmla="*/ 4049744 w 10770040"/>
              <a:gd name="connsiteY821" fmla="*/ 892428 h 2735227"/>
              <a:gd name="connsiteX822" fmla="*/ 4084333 w 10770040"/>
              <a:gd name="connsiteY822" fmla="*/ 892428 h 2735227"/>
              <a:gd name="connsiteX823" fmla="*/ 4084333 w 10770040"/>
              <a:gd name="connsiteY823" fmla="*/ 910108 h 2735227"/>
              <a:gd name="connsiteX824" fmla="*/ 4167350 w 10770040"/>
              <a:gd name="connsiteY824" fmla="*/ 910108 h 2735227"/>
              <a:gd name="connsiteX825" fmla="*/ 4167350 w 10770040"/>
              <a:gd name="connsiteY825" fmla="*/ 1222188 h 2735227"/>
              <a:gd name="connsiteX826" fmla="*/ 4269584 w 10770040"/>
              <a:gd name="connsiteY826" fmla="*/ 1222188 h 2735227"/>
              <a:gd name="connsiteX827" fmla="*/ 4269584 w 10770040"/>
              <a:gd name="connsiteY827" fmla="*/ 1206046 h 2735227"/>
              <a:gd name="connsiteX828" fmla="*/ 4290338 w 10770040"/>
              <a:gd name="connsiteY828" fmla="*/ 1206046 h 2735227"/>
              <a:gd name="connsiteX829" fmla="*/ 4290338 w 10770040"/>
              <a:gd name="connsiteY829" fmla="*/ 1240636 h 2735227"/>
              <a:gd name="connsiteX830" fmla="*/ 4334922 w 10770040"/>
              <a:gd name="connsiteY830" fmla="*/ 1240636 h 2735227"/>
              <a:gd name="connsiteX831" fmla="*/ 4334922 w 10770040"/>
              <a:gd name="connsiteY831" fmla="*/ 1221420 h 2735227"/>
              <a:gd name="connsiteX832" fmla="*/ 4348758 w 10770040"/>
              <a:gd name="connsiteY832" fmla="*/ 1221420 h 2735227"/>
              <a:gd name="connsiteX833" fmla="*/ 4348758 w 10770040"/>
              <a:gd name="connsiteY833" fmla="*/ 1140709 h 2735227"/>
              <a:gd name="connsiteX834" fmla="*/ 4370280 w 10770040"/>
              <a:gd name="connsiteY834" fmla="*/ 1140709 h 2735227"/>
              <a:gd name="connsiteX835" fmla="*/ 4370280 w 10770040"/>
              <a:gd name="connsiteY835" fmla="*/ 658752 h 2735227"/>
              <a:gd name="connsiteX836" fmla="*/ 4387960 w 10770040"/>
              <a:gd name="connsiteY836" fmla="*/ 15374 h 2735227"/>
              <a:gd name="connsiteX837" fmla="*/ 4434849 w 10770040"/>
              <a:gd name="connsiteY837" fmla="*/ 15374 h 273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</a:cxnLst>
            <a:rect l="l" t="t" r="r" b="b"/>
            <a:pathLst>
              <a:path w="10770040" h="2735227">
                <a:moveTo>
                  <a:pt x="1330952" y="1362855"/>
                </a:moveTo>
                <a:lnTo>
                  <a:pt x="1330952" y="1375154"/>
                </a:lnTo>
                <a:lnTo>
                  <a:pt x="1333258" y="1375154"/>
                </a:lnTo>
                <a:lnTo>
                  <a:pt x="1333258" y="1362855"/>
                </a:lnTo>
                <a:close/>
                <a:moveTo>
                  <a:pt x="5343418" y="775590"/>
                </a:moveTo>
                <a:lnTo>
                  <a:pt x="5294223" y="1140709"/>
                </a:lnTo>
                <a:lnTo>
                  <a:pt x="5301909" y="1140709"/>
                </a:lnTo>
                <a:lnTo>
                  <a:pt x="5301909" y="1132254"/>
                </a:lnTo>
                <a:lnTo>
                  <a:pt x="5311902" y="1132254"/>
                </a:lnTo>
                <a:lnTo>
                  <a:pt x="5311902" y="1146858"/>
                </a:lnTo>
                <a:lnTo>
                  <a:pt x="5336500" y="1146858"/>
                </a:lnTo>
                <a:lnTo>
                  <a:pt x="5336500" y="1181448"/>
                </a:lnTo>
                <a:lnTo>
                  <a:pt x="5351873" y="1181448"/>
                </a:lnTo>
                <a:lnTo>
                  <a:pt x="5351873" y="1380534"/>
                </a:lnTo>
                <a:lnTo>
                  <a:pt x="5461024" y="1380534"/>
                </a:lnTo>
                <a:lnTo>
                  <a:pt x="5461024" y="1360549"/>
                </a:lnTo>
                <a:lnTo>
                  <a:pt x="5447188" y="1360549"/>
                </a:lnTo>
                <a:lnTo>
                  <a:pt x="5447188" y="1351324"/>
                </a:lnTo>
                <a:lnTo>
                  <a:pt x="5486391" y="1351324"/>
                </a:lnTo>
                <a:lnTo>
                  <a:pt x="5486391" y="1385146"/>
                </a:lnTo>
                <a:lnTo>
                  <a:pt x="5527130" y="1385146"/>
                </a:lnTo>
                <a:lnTo>
                  <a:pt x="5540198" y="1372848"/>
                </a:lnTo>
                <a:lnTo>
                  <a:pt x="5540198" y="1362086"/>
                </a:lnTo>
                <a:lnTo>
                  <a:pt x="5570944" y="1362086"/>
                </a:lnTo>
                <a:lnTo>
                  <a:pt x="5513294" y="775590"/>
                </a:lnTo>
                <a:close/>
                <a:moveTo>
                  <a:pt x="7932302" y="514241"/>
                </a:moveTo>
                <a:cubicBezTo>
                  <a:pt x="7880802" y="514241"/>
                  <a:pt x="7843137" y="682581"/>
                  <a:pt x="7843137" y="682581"/>
                </a:cubicBezTo>
                <a:lnTo>
                  <a:pt x="8002252" y="682581"/>
                </a:lnTo>
                <a:cubicBezTo>
                  <a:pt x="8002252" y="682581"/>
                  <a:pt x="7983035" y="514241"/>
                  <a:pt x="7932302" y="514241"/>
                </a:cubicBezTo>
                <a:close/>
                <a:moveTo>
                  <a:pt x="4434849" y="0"/>
                </a:moveTo>
                <a:lnTo>
                  <a:pt x="4446378" y="0"/>
                </a:lnTo>
                <a:lnTo>
                  <a:pt x="4446378" y="19217"/>
                </a:lnTo>
                <a:lnTo>
                  <a:pt x="4559373" y="19217"/>
                </a:lnTo>
                <a:lnTo>
                  <a:pt x="4559373" y="15374"/>
                </a:lnTo>
                <a:lnTo>
                  <a:pt x="4564753" y="15374"/>
                </a:lnTo>
                <a:lnTo>
                  <a:pt x="4599345" y="27672"/>
                </a:lnTo>
                <a:cubicBezTo>
                  <a:pt x="4599345" y="27672"/>
                  <a:pt x="4625479" y="384336"/>
                  <a:pt x="4639314" y="595721"/>
                </a:cubicBezTo>
                <a:cubicBezTo>
                  <a:pt x="4653150" y="807105"/>
                  <a:pt x="4675441" y="1231412"/>
                  <a:pt x="4675441" y="1231412"/>
                </a:cubicBezTo>
                <a:lnTo>
                  <a:pt x="4729249" y="1231412"/>
                </a:lnTo>
                <a:lnTo>
                  <a:pt x="4729249" y="1429729"/>
                </a:lnTo>
                <a:lnTo>
                  <a:pt x="4736936" y="1429729"/>
                </a:lnTo>
                <a:lnTo>
                  <a:pt x="4736936" y="1477387"/>
                </a:lnTo>
                <a:lnTo>
                  <a:pt x="4776906" y="1477387"/>
                </a:lnTo>
                <a:lnTo>
                  <a:pt x="4776906" y="1498910"/>
                </a:lnTo>
                <a:lnTo>
                  <a:pt x="4813803" y="1498910"/>
                </a:lnTo>
                <a:lnTo>
                  <a:pt x="4813803" y="1265234"/>
                </a:lnTo>
                <a:lnTo>
                  <a:pt x="4835325" y="1265234"/>
                </a:lnTo>
                <a:lnTo>
                  <a:pt x="4835325" y="1182217"/>
                </a:lnTo>
                <a:lnTo>
                  <a:pt x="4829946" y="1182217"/>
                </a:lnTo>
                <a:lnTo>
                  <a:pt x="4829946" y="1163769"/>
                </a:lnTo>
                <a:lnTo>
                  <a:pt x="4902200" y="1163769"/>
                </a:lnTo>
                <a:lnTo>
                  <a:pt x="4902200" y="1089208"/>
                </a:lnTo>
                <a:lnTo>
                  <a:pt x="4962926" y="1089208"/>
                </a:lnTo>
                <a:lnTo>
                  <a:pt x="4962926" y="1079215"/>
                </a:lnTo>
                <a:lnTo>
                  <a:pt x="4979068" y="1079215"/>
                </a:lnTo>
                <a:lnTo>
                  <a:pt x="4979068" y="1150702"/>
                </a:lnTo>
                <a:lnTo>
                  <a:pt x="4988292" y="1150702"/>
                </a:lnTo>
                <a:lnTo>
                  <a:pt x="4988292" y="1178374"/>
                </a:lnTo>
                <a:lnTo>
                  <a:pt x="5013658" y="1178374"/>
                </a:lnTo>
                <a:lnTo>
                  <a:pt x="5097443" y="605713"/>
                </a:lnTo>
                <a:lnTo>
                  <a:pt x="5230423" y="504249"/>
                </a:lnTo>
                <a:lnTo>
                  <a:pt x="5793091" y="399710"/>
                </a:lnTo>
                <a:lnTo>
                  <a:pt x="5912235" y="1365161"/>
                </a:lnTo>
                <a:lnTo>
                  <a:pt x="5976803" y="1365161"/>
                </a:lnTo>
                <a:lnTo>
                  <a:pt x="5976803" y="1277532"/>
                </a:lnTo>
                <a:lnTo>
                  <a:pt x="5995251" y="1277532"/>
                </a:lnTo>
                <a:lnTo>
                  <a:pt x="5995251" y="1056924"/>
                </a:lnTo>
                <a:lnTo>
                  <a:pt x="6003706" y="1047700"/>
                </a:lnTo>
                <a:lnTo>
                  <a:pt x="6018311" y="1047700"/>
                </a:lnTo>
                <a:lnTo>
                  <a:pt x="6018311" y="897809"/>
                </a:lnTo>
                <a:lnTo>
                  <a:pt x="6075193" y="897809"/>
                </a:lnTo>
                <a:lnTo>
                  <a:pt x="6075193" y="787120"/>
                </a:lnTo>
                <a:lnTo>
                  <a:pt x="6099022" y="787120"/>
                </a:lnTo>
                <a:lnTo>
                  <a:pt x="6099022" y="776359"/>
                </a:lnTo>
                <a:lnTo>
                  <a:pt x="6150523" y="776359"/>
                </a:lnTo>
                <a:lnTo>
                  <a:pt x="6150523" y="787889"/>
                </a:lnTo>
                <a:lnTo>
                  <a:pt x="6195106" y="787889"/>
                </a:lnTo>
                <a:lnTo>
                  <a:pt x="6195106" y="777127"/>
                </a:lnTo>
                <a:lnTo>
                  <a:pt x="6215091" y="777127"/>
                </a:lnTo>
                <a:lnTo>
                  <a:pt x="6215091" y="832472"/>
                </a:lnTo>
                <a:lnTo>
                  <a:pt x="6265824" y="832472"/>
                </a:lnTo>
                <a:lnTo>
                  <a:pt x="6265824" y="990049"/>
                </a:lnTo>
                <a:lnTo>
                  <a:pt x="6274279" y="990049"/>
                </a:lnTo>
                <a:lnTo>
                  <a:pt x="6274279" y="1319040"/>
                </a:lnTo>
                <a:lnTo>
                  <a:pt x="6295801" y="1319040"/>
                </a:lnTo>
                <a:lnTo>
                  <a:pt x="6295801" y="1309047"/>
                </a:lnTo>
                <a:lnTo>
                  <a:pt x="6334235" y="1309047"/>
                </a:lnTo>
                <a:lnTo>
                  <a:pt x="6334235" y="772515"/>
                </a:lnTo>
                <a:lnTo>
                  <a:pt x="6659383" y="772515"/>
                </a:lnTo>
                <a:lnTo>
                  <a:pt x="6659383" y="1250629"/>
                </a:lnTo>
                <a:lnTo>
                  <a:pt x="6687056" y="1500447"/>
                </a:lnTo>
                <a:lnTo>
                  <a:pt x="6692436" y="1500447"/>
                </a:lnTo>
                <a:lnTo>
                  <a:pt x="6692436" y="1380534"/>
                </a:lnTo>
                <a:lnTo>
                  <a:pt x="6750855" y="1380534"/>
                </a:lnTo>
                <a:lnTo>
                  <a:pt x="6750855" y="1299824"/>
                </a:lnTo>
                <a:lnTo>
                  <a:pt x="6757004" y="1299824"/>
                </a:lnTo>
                <a:lnTo>
                  <a:pt x="6757004" y="1352093"/>
                </a:lnTo>
                <a:lnTo>
                  <a:pt x="6810812" y="1352093"/>
                </a:lnTo>
                <a:lnTo>
                  <a:pt x="6810812" y="1358243"/>
                </a:lnTo>
                <a:lnTo>
                  <a:pt x="6825416" y="1358243"/>
                </a:lnTo>
                <a:lnTo>
                  <a:pt x="6825416" y="1344407"/>
                </a:lnTo>
                <a:lnTo>
                  <a:pt x="6879991" y="1344407"/>
                </a:lnTo>
                <a:lnTo>
                  <a:pt x="6879991" y="273647"/>
                </a:lnTo>
                <a:lnTo>
                  <a:pt x="6896903" y="273647"/>
                </a:lnTo>
                <a:lnTo>
                  <a:pt x="6896903" y="285946"/>
                </a:lnTo>
                <a:lnTo>
                  <a:pt x="6943792" y="285946"/>
                </a:lnTo>
                <a:lnTo>
                  <a:pt x="6943792" y="278260"/>
                </a:lnTo>
                <a:lnTo>
                  <a:pt x="7158251" y="278260"/>
                </a:lnTo>
                <a:lnTo>
                  <a:pt x="7158251" y="272878"/>
                </a:lnTo>
                <a:lnTo>
                  <a:pt x="7184385" y="272878"/>
                </a:lnTo>
                <a:lnTo>
                  <a:pt x="7184385" y="280566"/>
                </a:lnTo>
                <a:lnTo>
                  <a:pt x="7193610" y="280566"/>
                </a:lnTo>
                <a:lnTo>
                  <a:pt x="7193610" y="621087"/>
                </a:lnTo>
                <a:lnTo>
                  <a:pt x="7188228" y="621087"/>
                </a:lnTo>
                <a:lnTo>
                  <a:pt x="7188228" y="644916"/>
                </a:lnTo>
                <a:lnTo>
                  <a:pt x="7238962" y="644916"/>
                </a:lnTo>
                <a:lnTo>
                  <a:pt x="7238962" y="1336720"/>
                </a:lnTo>
                <a:lnTo>
                  <a:pt x="7272014" y="1336720"/>
                </a:lnTo>
                <a:lnTo>
                  <a:pt x="7272014" y="1193747"/>
                </a:lnTo>
                <a:lnTo>
                  <a:pt x="7312754" y="1193747"/>
                </a:lnTo>
                <a:lnTo>
                  <a:pt x="7312754" y="1166844"/>
                </a:lnTo>
                <a:lnTo>
                  <a:pt x="7325053" y="1166844"/>
                </a:lnTo>
                <a:lnTo>
                  <a:pt x="7325053" y="1153007"/>
                </a:lnTo>
                <a:lnTo>
                  <a:pt x="7338889" y="1153007"/>
                </a:lnTo>
                <a:lnTo>
                  <a:pt x="7338889" y="1109193"/>
                </a:lnTo>
                <a:lnTo>
                  <a:pt x="7350419" y="1109193"/>
                </a:lnTo>
                <a:lnTo>
                  <a:pt x="7350419" y="1156082"/>
                </a:lnTo>
                <a:lnTo>
                  <a:pt x="7415756" y="1156082"/>
                </a:lnTo>
                <a:lnTo>
                  <a:pt x="7415756" y="1173761"/>
                </a:lnTo>
                <a:lnTo>
                  <a:pt x="7457263" y="1173761"/>
                </a:lnTo>
                <a:lnTo>
                  <a:pt x="7457263" y="1281376"/>
                </a:lnTo>
                <a:lnTo>
                  <a:pt x="7494160" y="1281376"/>
                </a:lnTo>
                <a:lnTo>
                  <a:pt x="7494160" y="1253704"/>
                </a:lnTo>
                <a:lnTo>
                  <a:pt x="7501847" y="1253704"/>
                </a:lnTo>
                <a:lnTo>
                  <a:pt x="7501847" y="1365929"/>
                </a:lnTo>
                <a:lnTo>
                  <a:pt x="7523370" y="1365929"/>
                </a:lnTo>
                <a:lnTo>
                  <a:pt x="7523370" y="1316735"/>
                </a:lnTo>
                <a:lnTo>
                  <a:pt x="7535668" y="1316735"/>
                </a:lnTo>
                <a:lnTo>
                  <a:pt x="7535668" y="1188366"/>
                </a:lnTo>
                <a:lnTo>
                  <a:pt x="7569491" y="1188366"/>
                </a:lnTo>
                <a:lnTo>
                  <a:pt x="7569491" y="1161463"/>
                </a:lnTo>
                <a:lnTo>
                  <a:pt x="7627909" y="1161463"/>
                </a:lnTo>
                <a:lnTo>
                  <a:pt x="7627909" y="1150702"/>
                </a:lnTo>
                <a:lnTo>
                  <a:pt x="7640976" y="1150702"/>
                </a:lnTo>
                <a:lnTo>
                  <a:pt x="7640976" y="1153776"/>
                </a:lnTo>
                <a:lnTo>
                  <a:pt x="7655581" y="1153776"/>
                </a:lnTo>
                <a:lnTo>
                  <a:pt x="7655581" y="1143014"/>
                </a:lnTo>
                <a:lnTo>
                  <a:pt x="7675566" y="1143014"/>
                </a:lnTo>
                <a:lnTo>
                  <a:pt x="7675566" y="1156851"/>
                </a:lnTo>
                <a:lnTo>
                  <a:pt x="7721686" y="1156851"/>
                </a:lnTo>
                <a:cubicBezTo>
                  <a:pt x="7729374" y="1000811"/>
                  <a:pt x="7755509" y="814023"/>
                  <a:pt x="7786256" y="703335"/>
                </a:cubicBezTo>
                <a:cubicBezTo>
                  <a:pt x="7829300" y="548063"/>
                  <a:pt x="7896175" y="465815"/>
                  <a:pt x="7939221" y="465815"/>
                </a:cubicBezTo>
                <a:cubicBezTo>
                  <a:pt x="7982267" y="465815"/>
                  <a:pt x="8049141" y="548063"/>
                  <a:pt x="8092187" y="703335"/>
                </a:cubicBezTo>
                <a:cubicBezTo>
                  <a:pt x="8126777" y="825553"/>
                  <a:pt x="8155217" y="1041551"/>
                  <a:pt x="8158293" y="1206046"/>
                </a:cubicBezTo>
                <a:cubicBezTo>
                  <a:pt x="8159061" y="1259084"/>
                  <a:pt x="8159829" y="1310586"/>
                  <a:pt x="8159061" y="1357474"/>
                </a:cubicBezTo>
                <a:lnTo>
                  <a:pt x="8195957" y="1357474"/>
                </a:lnTo>
                <a:lnTo>
                  <a:pt x="8195957" y="1448178"/>
                </a:lnTo>
                <a:lnTo>
                  <a:pt x="8254376" y="1448178"/>
                </a:lnTo>
                <a:lnTo>
                  <a:pt x="8254376" y="1424348"/>
                </a:lnTo>
                <a:lnTo>
                  <a:pt x="8248226" y="1424348"/>
                </a:lnTo>
                <a:lnTo>
                  <a:pt x="8248226" y="1407438"/>
                </a:lnTo>
                <a:lnTo>
                  <a:pt x="8297422" y="1407438"/>
                </a:lnTo>
                <a:lnTo>
                  <a:pt x="8297422" y="1392833"/>
                </a:lnTo>
                <a:lnTo>
                  <a:pt x="8306646" y="1382840"/>
                </a:lnTo>
                <a:lnTo>
                  <a:pt x="8306646" y="842464"/>
                </a:lnTo>
                <a:lnTo>
                  <a:pt x="8309720" y="842464"/>
                </a:lnTo>
                <a:lnTo>
                  <a:pt x="8309720" y="828628"/>
                </a:lnTo>
                <a:lnTo>
                  <a:pt x="8306646" y="828628"/>
                </a:lnTo>
                <a:lnTo>
                  <a:pt x="8306646" y="561900"/>
                </a:lnTo>
                <a:lnTo>
                  <a:pt x="8322788" y="550369"/>
                </a:lnTo>
                <a:lnTo>
                  <a:pt x="8368909" y="550369"/>
                </a:lnTo>
                <a:lnTo>
                  <a:pt x="8368909" y="524234"/>
                </a:lnTo>
                <a:lnTo>
                  <a:pt x="8378132" y="524234"/>
                </a:lnTo>
                <a:lnTo>
                  <a:pt x="8378132" y="530383"/>
                </a:lnTo>
                <a:lnTo>
                  <a:pt x="8390431" y="530383"/>
                </a:lnTo>
                <a:lnTo>
                  <a:pt x="8390431" y="484263"/>
                </a:lnTo>
                <a:lnTo>
                  <a:pt x="8395812" y="484263"/>
                </a:lnTo>
                <a:lnTo>
                  <a:pt x="8395812" y="517317"/>
                </a:lnTo>
                <a:lnTo>
                  <a:pt x="8480366" y="517317"/>
                </a:lnTo>
                <a:lnTo>
                  <a:pt x="8480366" y="507324"/>
                </a:lnTo>
                <a:lnTo>
                  <a:pt x="8485746" y="507324"/>
                </a:lnTo>
                <a:lnTo>
                  <a:pt x="8485746" y="519622"/>
                </a:lnTo>
                <a:lnTo>
                  <a:pt x="8524949" y="519622"/>
                </a:lnTo>
                <a:lnTo>
                  <a:pt x="8524949" y="484263"/>
                </a:lnTo>
                <a:lnTo>
                  <a:pt x="8531866" y="484263"/>
                </a:lnTo>
                <a:lnTo>
                  <a:pt x="8531866" y="541145"/>
                </a:lnTo>
                <a:lnTo>
                  <a:pt x="8580293" y="541145"/>
                </a:lnTo>
                <a:lnTo>
                  <a:pt x="8580293" y="753298"/>
                </a:lnTo>
                <a:lnTo>
                  <a:pt x="8613346" y="753298"/>
                </a:lnTo>
                <a:lnTo>
                  <a:pt x="8613346" y="745612"/>
                </a:lnTo>
                <a:lnTo>
                  <a:pt x="8627182" y="745612"/>
                </a:lnTo>
                <a:lnTo>
                  <a:pt x="8627182" y="754067"/>
                </a:lnTo>
                <a:lnTo>
                  <a:pt x="8661772" y="754067"/>
                </a:lnTo>
                <a:lnTo>
                  <a:pt x="8661772" y="1329802"/>
                </a:lnTo>
                <a:lnTo>
                  <a:pt x="8683294" y="1329802"/>
                </a:lnTo>
                <a:lnTo>
                  <a:pt x="8683294" y="1322115"/>
                </a:lnTo>
                <a:lnTo>
                  <a:pt x="8690213" y="1322115"/>
                </a:lnTo>
                <a:lnTo>
                  <a:pt x="8690213" y="1292905"/>
                </a:lnTo>
                <a:lnTo>
                  <a:pt x="8697131" y="1285219"/>
                </a:lnTo>
                <a:lnTo>
                  <a:pt x="8697131" y="1119186"/>
                </a:lnTo>
                <a:lnTo>
                  <a:pt x="8715579" y="1101507"/>
                </a:lnTo>
                <a:lnTo>
                  <a:pt x="8715579" y="1079984"/>
                </a:lnTo>
                <a:lnTo>
                  <a:pt x="8737871" y="1079984"/>
                </a:lnTo>
                <a:lnTo>
                  <a:pt x="8737871" y="1087671"/>
                </a:lnTo>
                <a:lnTo>
                  <a:pt x="8767849" y="1087671"/>
                </a:lnTo>
                <a:lnTo>
                  <a:pt x="8767849" y="1059230"/>
                </a:lnTo>
                <a:lnTo>
                  <a:pt x="8790140" y="1059230"/>
                </a:lnTo>
                <a:lnTo>
                  <a:pt x="8790140" y="1033863"/>
                </a:lnTo>
                <a:lnTo>
                  <a:pt x="8805514" y="1033863"/>
                </a:lnTo>
                <a:lnTo>
                  <a:pt x="8805514" y="977750"/>
                </a:lnTo>
                <a:lnTo>
                  <a:pt x="8810894" y="977750"/>
                </a:lnTo>
                <a:lnTo>
                  <a:pt x="8810894" y="1041551"/>
                </a:lnTo>
                <a:lnTo>
                  <a:pt x="8864702" y="1041551"/>
                </a:lnTo>
                <a:lnTo>
                  <a:pt x="8864702" y="1027714"/>
                </a:lnTo>
                <a:lnTo>
                  <a:pt x="8951561" y="1027714"/>
                </a:lnTo>
                <a:lnTo>
                  <a:pt x="8972316" y="1012341"/>
                </a:lnTo>
                <a:lnTo>
                  <a:pt x="9050720" y="1012341"/>
                </a:lnTo>
                <a:lnTo>
                  <a:pt x="9050720" y="1020027"/>
                </a:lnTo>
                <a:lnTo>
                  <a:pt x="9063787" y="1020027"/>
                </a:lnTo>
                <a:lnTo>
                  <a:pt x="9063787" y="1013878"/>
                </a:lnTo>
                <a:lnTo>
                  <a:pt x="9116825" y="1013878"/>
                </a:lnTo>
                <a:lnTo>
                  <a:pt x="9116825" y="1023870"/>
                </a:lnTo>
                <a:lnTo>
                  <a:pt x="9131430" y="1023870"/>
                </a:lnTo>
                <a:lnTo>
                  <a:pt x="9147572" y="1012341"/>
                </a:lnTo>
                <a:lnTo>
                  <a:pt x="9169864" y="1012341"/>
                </a:lnTo>
                <a:lnTo>
                  <a:pt x="9169864" y="1020027"/>
                </a:lnTo>
                <a:lnTo>
                  <a:pt x="9245962" y="1020027"/>
                </a:lnTo>
                <a:lnTo>
                  <a:pt x="9245962" y="1055387"/>
                </a:lnTo>
                <a:lnTo>
                  <a:pt x="9312068" y="1055387"/>
                </a:lnTo>
                <a:lnTo>
                  <a:pt x="9312068" y="1039244"/>
                </a:lnTo>
                <a:lnTo>
                  <a:pt x="9332054" y="1039244"/>
                </a:lnTo>
                <a:lnTo>
                  <a:pt x="9332054" y="977750"/>
                </a:lnTo>
                <a:lnTo>
                  <a:pt x="9337435" y="977750"/>
                </a:lnTo>
                <a:lnTo>
                  <a:pt x="9337435" y="1055387"/>
                </a:lnTo>
                <a:lnTo>
                  <a:pt x="9396622" y="1055387"/>
                </a:lnTo>
                <a:lnTo>
                  <a:pt x="9396622" y="977750"/>
                </a:lnTo>
                <a:lnTo>
                  <a:pt x="9404309" y="977750"/>
                </a:lnTo>
                <a:lnTo>
                  <a:pt x="9404309" y="1290599"/>
                </a:lnTo>
                <a:lnTo>
                  <a:pt x="9426600" y="1290599"/>
                </a:lnTo>
                <a:lnTo>
                  <a:pt x="9426600" y="1283682"/>
                </a:lnTo>
                <a:lnTo>
                  <a:pt x="9434287" y="1283682"/>
                </a:lnTo>
                <a:lnTo>
                  <a:pt x="9434287" y="1291368"/>
                </a:lnTo>
                <a:lnTo>
                  <a:pt x="9447354" y="1291368"/>
                </a:lnTo>
                <a:lnTo>
                  <a:pt x="9447354" y="1269846"/>
                </a:lnTo>
                <a:lnTo>
                  <a:pt x="9458884" y="1269846"/>
                </a:lnTo>
                <a:lnTo>
                  <a:pt x="9458884" y="1341332"/>
                </a:lnTo>
                <a:lnTo>
                  <a:pt x="9498086" y="1341332"/>
                </a:lnTo>
                <a:lnTo>
                  <a:pt x="9498086" y="1349019"/>
                </a:lnTo>
                <a:lnTo>
                  <a:pt x="9511154" y="1349019"/>
                </a:lnTo>
                <a:lnTo>
                  <a:pt x="9511154" y="1315197"/>
                </a:lnTo>
                <a:lnTo>
                  <a:pt x="9535751" y="1315197"/>
                </a:lnTo>
                <a:lnTo>
                  <a:pt x="9535751" y="1309047"/>
                </a:lnTo>
                <a:lnTo>
                  <a:pt x="9543439" y="1309047"/>
                </a:lnTo>
                <a:lnTo>
                  <a:pt x="9543439" y="1313660"/>
                </a:lnTo>
                <a:lnTo>
                  <a:pt x="9572648" y="1313660"/>
                </a:lnTo>
                <a:lnTo>
                  <a:pt x="9572648" y="1303667"/>
                </a:lnTo>
                <a:lnTo>
                  <a:pt x="9568805" y="1303667"/>
                </a:lnTo>
                <a:lnTo>
                  <a:pt x="9568805" y="1299055"/>
                </a:lnTo>
                <a:lnTo>
                  <a:pt x="9573417" y="1299055"/>
                </a:lnTo>
                <a:lnTo>
                  <a:pt x="9573417" y="1192210"/>
                </a:lnTo>
                <a:lnTo>
                  <a:pt x="9586483" y="1192210"/>
                </a:lnTo>
                <a:lnTo>
                  <a:pt x="9586483" y="1159925"/>
                </a:lnTo>
                <a:lnTo>
                  <a:pt x="9591865" y="1159925"/>
                </a:lnTo>
                <a:lnTo>
                  <a:pt x="9591865" y="1170687"/>
                </a:lnTo>
                <a:lnTo>
                  <a:pt x="9598014" y="1170687"/>
                </a:lnTo>
                <a:lnTo>
                  <a:pt x="9598014" y="1161463"/>
                </a:lnTo>
                <a:lnTo>
                  <a:pt x="9604932" y="1161463"/>
                </a:lnTo>
                <a:lnTo>
                  <a:pt x="9604932" y="1172224"/>
                </a:lnTo>
                <a:lnTo>
                  <a:pt x="9611850" y="1172224"/>
                </a:lnTo>
                <a:lnTo>
                  <a:pt x="9611850" y="999273"/>
                </a:lnTo>
                <a:lnTo>
                  <a:pt x="9615694" y="999273"/>
                </a:lnTo>
                <a:lnTo>
                  <a:pt x="9615694" y="1154545"/>
                </a:lnTo>
                <a:lnTo>
                  <a:pt x="9661814" y="1075372"/>
                </a:lnTo>
                <a:lnTo>
                  <a:pt x="9661814" y="1051543"/>
                </a:lnTo>
                <a:lnTo>
                  <a:pt x="9667194" y="1051543"/>
                </a:lnTo>
                <a:lnTo>
                  <a:pt x="9667194" y="1059230"/>
                </a:lnTo>
                <a:lnTo>
                  <a:pt x="9702554" y="1099200"/>
                </a:lnTo>
                <a:lnTo>
                  <a:pt x="9702554" y="1023870"/>
                </a:lnTo>
                <a:lnTo>
                  <a:pt x="9707166" y="1023870"/>
                </a:lnTo>
                <a:lnTo>
                  <a:pt x="9707166" y="1101507"/>
                </a:lnTo>
                <a:lnTo>
                  <a:pt x="9750211" y="1150702"/>
                </a:lnTo>
                <a:lnTo>
                  <a:pt x="9768659" y="1150702"/>
                </a:lnTo>
                <a:lnTo>
                  <a:pt x="9768659" y="1147627"/>
                </a:lnTo>
                <a:lnTo>
                  <a:pt x="9773271" y="1147627"/>
                </a:lnTo>
                <a:lnTo>
                  <a:pt x="9773271" y="1176068"/>
                </a:lnTo>
                <a:lnTo>
                  <a:pt x="9797100" y="1176068"/>
                </a:lnTo>
                <a:lnTo>
                  <a:pt x="9797100" y="1301361"/>
                </a:lnTo>
                <a:lnTo>
                  <a:pt x="9800943" y="1301361"/>
                </a:lnTo>
                <a:lnTo>
                  <a:pt x="9800943" y="1270614"/>
                </a:lnTo>
                <a:lnTo>
                  <a:pt x="9805555" y="1270614"/>
                </a:lnTo>
                <a:lnTo>
                  <a:pt x="9805555" y="1266771"/>
                </a:lnTo>
                <a:lnTo>
                  <a:pt x="9850907" y="1266771"/>
                </a:lnTo>
                <a:lnTo>
                  <a:pt x="9850907" y="1302898"/>
                </a:lnTo>
                <a:cubicBezTo>
                  <a:pt x="9850907" y="1304436"/>
                  <a:pt x="9867049" y="1302898"/>
                  <a:pt x="9867049" y="1302898"/>
                </a:cubicBezTo>
                <a:lnTo>
                  <a:pt x="9867049" y="1298287"/>
                </a:lnTo>
                <a:lnTo>
                  <a:pt x="9916244" y="1298287"/>
                </a:lnTo>
                <a:lnTo>
                  <a:pt x="9916244" y="1305204"/>
                </a:lnTo>
                <a:lnTo>
                  <a:pt x="9937767" y="1305204"/>
                </a:lnTo>
                <a:cubicBezTo>
                  <a:pt x="9937767" y="1305204"/>
                  <a:pt x="9935461" y="1312891"/>
                  <a:pt x="9930081" y="1322115"/>
                </a:cubicBezTo>
                <a:cubicBezTo>
                  <a:pt x="9923931" y="1331339"/>
                  <a:pt x="9920856" y="1332108"/>
                  <a:pt x="9920856" y="1332108"/>
                </a:cubicBezTo>
                <a:lnTo>
                  <a:pt x="9920856" y="1342870"/>
                </a:lnTo>
                <a:lnTo>
                  <a:pt x="9926237" y="1342870"/>
                </a:lnTo>
                <a:lnTo>
                  <a:pt x="9926237" y="1337488"/>
                </a:lnTo>
                <a:lnTo>
                  <a:pt x="9934692" y="1337488"/>
                </a:lnTo>
                <a:lnTo>
                  <a:pt x="9934692" y="1362855"/>
                </a:lnTo>
                <a:lnTo>
                  <a:pt x="9943147" y="1362855"/>
                </a:lnTo>
                <a:lnTo>
                  <a:pt x="9943147" y="1442028"/>
                </a:lnTo>
                <a:lnTo>
                  <a:pt x="9995417" y="1442028"/>
                </a:lnTo>
                <a:lnTo>
                  <a:pt x="9995417" y="1448178"/>
                </a:lnTo>
                <a:lnTo>
                  <a:pt x="10003104" y="1448178"/>
                </a:lnTo>
                <a:lnTo>
                  <a:pt x="10002336" y="1432804"/>
                </a:lnTo>
                <a:lnTo>
                  <a:pt x="9982350" y="1422043"/>
                </a:lnTo>
                <a:lnTo>
                  <a:pt x="9978507" y="1413587"/>
                </a:lnTo>
                <a:lnTo>
                  <a:pt x="10003873" y="1401289"/>
                </a:lnTo>
                <a:lnTo>
                  <a:pt x="10003873" y="1378228"/>
                </a:lnTo>
                <a:lnTo>
                  <a:pt x="9982350" y="1373616"/>
                </a:lnTo>
                <a:lnTo>
                  <a:pt x="9978507" y="1365929"/>
                </a:lnTo>
                <a:lnTo>
                  <a:pt x="10004641" y="1353630"/>
                </a:lnTo>
                <a:lnTo>
                  <a:pt x="10004641" y="1332108"/>
                </a:lnTo>
                <a:lnTo>
                  <a:pt x="9984656" y="1323652"/>
                </a:lnTo>
                <a:lnTo>
                  <a:pt x="9980812" y="1315197"/>
                </a:lnTo>
                <a:lnTo>
                  <a:pt x="10010022" y="1303667"/>
                </a:lnTo>
                <a:lnTo>
                  <a:pt x="10010022" y="1287525"/>
                </a:lnTo>
                <a:lnTo>
                  <a:pt x="9986193" y="1270614"/>
                </a:lnTo>
                <a:lnTo>
                  <a:pt x="9980812" y="1254472"/>
                </a:lnTo>
                <a:lnTo>
                  <a:pt x="10078433" y="1206046"/>
                </a:lnTo>
                <a:lnTo>
                  <a:pt x="10078433" y="1203739"/>
                </a:lnTo>
                <a:lnTo>
                  <a:pt x="10076896" y="1201434"/>
                </a:lnTo>
                <a:lnTo>
                  <a:pt x="10076896" y="1198359"/>
                </a:lnTo>
                <a:lnTo>
                  <a:pt x="10079971" y="1196822"/>
                </a:lnTo>
                <a:lnTo>
                  <a:pt x="10079971" y="1185292"/>
                </a:lnTo>
                <a:lnTo>
                  <a:pt x="10067673" y="1182217"/>
                </a:lnTo>
                <a:lnTo>
                  <a:pt x="10067673" y="1176068"/>
                </a:lnTo>
                <a:lnTo>
                  <a:pt x="10086890" y="1160695"/>
                </a:lnTo>
                <a:lnTo>
                  <a:pt x="10086890" y="1156082"/>
                </a:lnTo>
                <a:lnTo>
                  <a:pt x="10079971" y="1151470"/>
                </a:lnTo>
                <a:lnTo>
                  <a:pt x="10079971" y="1147627"/>
                </a:lnTo>
                <a:lnTo>
                  <a:pt x="10086890" y="1141477"/>
                </a:lnTo>
                <a:lnTo>
                  <a:pt x="10097650" y="1129947"/>
                </a:lnTo>
                <a:cubicBezTo>
                  <a:pt x="10097650" y="1129947"/>
                  <a:pt x="10089964" y="1129178"/>
                  <a:pt x="10090733" y="1117649"/>
                </a:cubicBezTo>
                <a:cubicBezTo>
                  <a:pt x="10091502" y="1106119"/>
                  <a:pt x="10104568" y="1106119"/>
                  <a:pt x="10104568" y="1106119"/>
                </a:cubicBezTo>
                <a:cubicBezTo>
                  <a:pt x="10104568" y="1106119"/>
                  <a:pt x="10118405" y="1106119"/>
                  <a:pt x="10118405" y="1117649"/>
                </a:cubicBezTo>
                <a:cubicBezTo>
                  <a:pt x="10118405" y="1129947"/>
                  <a:pt x="10111487" y="1129947"/>
                  <a:pt x="10111487" y="1129947"/>
                </a:cubicBezTo>
                <a:lnTo>
                  <a:pt x="10122249" y="1141477"/>
                </a:lnTo>
                <a:lnTo>
                  <a:pt x="10129166" y="1147627"/>
                </a:lnTo>
                <a:lnTo>
                  <a:pt x="10129166" y="1151470"/>
                </a:lnTo>
                <a:lnTo>
                  <a:pt x="10122249" y="1156082"/>
                </a:lnTo>
                <a:lnTo>
                  <a:pt x="10122249" y="1160695"/>
                </a:lnTo>
                <a:lnTo>
                  <a:pt x="10140697" y="1176068"/>
                </a:lnTo>
                <a:lnTo>
                  <a:pt x="10140697" y="1182986"/>
                </a:lnTo>
                <a:lnTo>
                  <a:pt x="10129166" y="1186060"/>
                </a:lnTo>
                <a:lnTo>
                  <a:pt x="10129166" y="1197590"/>
                </a:lnTo>
                <a:lnTo>
                  <a:pt x="10132241" y="1199128"/>
                </a:lnTo>
                <a:lnTo>
                  <a:pt x="10132241" y="1200665"/>
                </a:lnTo>
                <a:lnTo>
                  <a:pt x="10129935" y="1202971"/>
                </a:lnTo>
                <a:lnTo>
                  <a:pt x="10129935" y="1205278"/>
                </a:lnTo>
                <a:lnTo>
                  <a:pt x="10227556" y="1253704"/>
                </a:lnTo>
                <a:lnTo>
                  <a:pt x="10222175" y="1269846"/>
                </a:lnTo>
                <a:lnTo>
                  <a:pt x="10198347" y="1286756"/>
                </a:lnTo>
                <a:lnTo>
                  <a:pt x="10198347" y="1302898"/>
                </a:lnTo>
                <a:lnTo>
                  <a:pt x="10227556" y="1314429"/>
                </a:lnTo>
                <a:lnTo>
                  <a:pt x="10223713" y="1322884"/>
                </a:lnTo>
                <a:lnTo>
                  <a:pt x="10203727" y="1331339"/>
                </a:lnTo>
                <a:lnTo>
                  <a:pt x="10203727" y="1352862"/>
                </a:lnTo>
                <a:lnTo>
                  <a:pt x="10229862" y="1365161"/>
                </a:lnTo>
                <a:lnTo>
                  <a:pt x="10226019" y="1372848"/>
                </a:lnTo>
                <a:lnTo>
                  <a:pt x="10204496" y="1377460"/>
                </a:lnTo>
                <a:lnTo>
                  <a:pt x="10204496" y="1400520"/>
                </a:lnTo>
                <a:lnTo>
                  <a:pt x="10229862" y="1412818"/>
                </a:lnTo>
                <a:lnTo>
                  <a:pt x="10226019" y="1421274"/>
                </a:lnTo>
                <a:lnTo>
                  <a:pt x="10206802" y="1432036"/>
                </a:lnTo>
                <a:lnTo>
                  <a:pt x="10205265" y="1454327"/>
                </a:lnTo>
                <a:lnTo>
                  <a:pt x="10235243" y="1465857"/>
                </a:lnTo>
                <a:lnTo>
                  <a:pt x="10231400" y="1471237"/>
                </a:lnTo>
                <a:lnTo>
                  <a:pt x="10207570" y="1481999"/>
                </a:lnTo>
                <a:lnTo>
                  <a:pt x="10207570" y="1506597"/>
                </a:lnTo>
                <a:lnTo>
                  <a:pt x="10238317" y="1516589"/>
                </a:lnTo>
                <a:lnTo>
                  <a:pt x="10234474" y="1521970"/>
                </a:lnTo>
                <a:lnTo>
                  <a:pt x="10209877" y="1536575"/>
                </a:lnTo>
                <a:cubicBezTo>
                  <a:pt x="10210390" y="1544774"/>
                  <a:pt x="10210901" y="1552973"/>
                  <a:pt x="10211414" y="1561172"/>
                </a:cubicBezTo>
                <a:lnTo>
                  <a:pt x="10239086" y="1569628"/>
                </a:lnTo>
                <a:lnTo>
                  <a:pt x="10235243" y="1578082"/>
                </a:lnTo>
                <a:lnTo>
                  <a:pt x="10212182" y="1590381"/>
                </a:lnTo>
                <a:lnTo>
                  <a:pt x="10213720" y="1613442"/>
                </a:lnTo>
                <a:lnTo>
                  <a:pt x="10242929" y="1620360"/>
                </a:lnTo>
                <a:lnTo>
                  <a:pt x="10236011" y="1629584"/>
                </a:lnTo>
                <a:lnTo>
                  <a:pt x="10214489" y="1644189"/>
                </a:lnTo>
                <a:lnTo>
                  <a:pt x="10216026" y="1668017"/>
                </a:lnTo>
                <a:lnTo>
                  <a:pt x="10250616" y="1683390"/>
                </a:lnTo>
                <a:lnTo>
                  <a:pt x="10295968" y="1683390"/>
                </a:lnTo>
                <a:lnTo>
                  <a:pt x="10295968" y="1642652"/>
                </a:lnTo>
                <a:lnTo>
                  <a:pt x="10294431" y="1640345"/>
                </a:lnTo>
                <a:lnTo>
                  <a:pt x="10294431" y="1628815"/>
                </a:lnTo>
                <a:cubicBezTo>
                  <a:pt x="10294431" y="1628815"/>
                  <a:pt x="10272140" y="1627278"/>
                  <a:pt x="10268295" y="1621897"/>
                </a:cubicBezTo>
                <a:cubicBezTo>
                  <a:pt x="10267528" y="1621128"/>
                  <a:pt x="10268295" y="1618822"/>
                  <a:pt x="10268295" y="1617285"/>
                </a:cubicBezTo>
                <a:cubicBezTo>
                  <a:pt x="10268295" y="1614979"/>
                  <a:pt x="10277520" y="1608829"/>
                  <a:pt x="10288282" y="1604986"/>
                </a:cubicBezTo>
                <a:cubicBezTo>
                  <a:pt x="10299042" y="1601143"/>
                  <a:pt x="10313648" y="1594224"/>
                  <a:pt x="10313648" y="1594224"/>
                </a:cubicBezTo>
                <a:lnTo>
                  <a:pt x="10313648" y="1587307"/>
                </a:lnTo>
                <a:lnTo>
                  <a:pt x="10316722" y="1585001"/>
                </a:lnTo>
                <a:lnTo>
                  <a:pt x="10316722" y="1576545"/>
                </a:lnTo>
                <a:cubicBezTo>
                  <a:pt x="10316722" y="1576545"/>
                  <a:pt x="10298275" y="1567322"/>
                  <a:pt x="10292893" y="1563478"/>
                </a:cubicBezTo>
                <a:cubicBezTo>
                  <a:pt x="10288282" y="1559635"/>
                  <a:pt x="10289818" y="1555023"/>
                  <a:pt x="10291356" y="1552717"/>
                </a:cubicBezTo>
                <a:cubicBezTo>
                  <a:pt x="10296736" y="1547336"/>
                  <a:pt x="10302886" y="1545030"/>
                  <a:pt x="10317491" y="1540418"/>
                </a:cubicBezTo>
                <a:cubicBezTo>
                  <a:pt x="10332865" y="1535806"/>
                  <a:pt x="10348238" y="1527350"/>
                  <a:pt x="10348238" y="1527350"/>
                </a:cubicBezTo>
                <a:lnTo>
                  <a:pt x="10348238" y="1520433"/>
                </a:lnTo>
                <a:lnTo>
                  <a:pt x="10349775" y="1517357"/>
                </a:lnTo>
                <a:lnTo>
                  <a:pt x="10349775" y="1498141"/>
                </a:lnTo>
                <a:lnTo>
                  <a:pt x="10323640" y="1491223"/>
                </a:lnTo>
                <a:cubicBezTo>
                  <a:pt x="10323640" y="1491223"/>
                  <a:pt x="10322872" y="1487379"/>
                  <a:pt x="10323640" y="1479693"/>
                </a:cubicBezTo>
                <a:cubicBezTo>
                  <a:pt x="10324409" y="1472006"/>
                  <a:pt x="10356693" y="1459707"/>
                  <a:pt x="10378985" y="1446640"/>
                </a:cubicBezTo>
                <a:cubicBezTo>
                  <a:pt x="10401276" y="1433573"/>
                  <a:pt x="10411269" y="1417431"/>
                  <a:pt x="10411269" y="1417431"/>
                </a:cubicBezTo>
                <a:lnTo>
                  <a:pt x="10411269" y="1415125"/>
                </a:lnTo>
                <a:lnTo>
                  <a:pt x="10409732" y="1415125"/>
                </a:lnTo>
                <a:lnTo>
                  <a:pt x="10409732" y="1405132"/>
                </a:lnTo>
                <a:cubicBezTo>
                  <a:pt x="10416649" y="1400520"/>
                  <a:pt x="10415881" y="1394370"/>
                  <a:pt x="10415881" y="1394370"/>
                </a:cubicBezTo>
                <a:lnTo>
                  <a:pt x="10414343" y="1394370"/>
                </a:lnTo>
                <a:lnTo>
                  <a:pt x="10412805" y="1392833"/>
                </a:lnTo>
                <a:lnTo>
                  <a:pt x="10412805" y="1388990"/>
                </a:lnTo>
                <a:lnTo>
                  <a:pt x="10415112" y="1388990"/>
                </a:lnTo>
                <a:cubicBezTo>
                  <a:pt x="10415112" y="1388990"/>
                  <a:pt x="10412037" y="1385915"/>
                  <a:pt x="10412037" y="1377460"/>
                </a:cubicBezTo>
                <a:cubicBezTo>
                  <a:pt x="10412037" y="1368235"/>
                  <a:pt x="10422799" y="1368235"/>
                  <a:pt x="10422799" y="1368235"/>
                </a:cubicBezTo>
                <a:cubicBezTo>
                  <a:pt x="10422799" y="1368235"/>
                  <a:pt x="10433560" y="1369004"/>
                  <a:pt x="10433560" y="1377460"/>
                </a:cubicBezTo>
                <a:cubicBezTo>
                  <a:pt x="10433560" y="1385915"/>
                  <a:pt x="10430485" y="1388990"/>
                  <a:pt x="10430485" y="1388990"/>
                </a:cubicBezTo>
                <a:lnTo>
                  <a:pt x="10432792" y="1388990"/>
                </a:lnTo>
                <a:lnTo>
                  <a:pt x="10432792" y="1392833"/>
                </a:lnTo>
                <a:lnTo>
                  <a:pt x="10431254" y="1394370"/>
                </a:lnTo>
                <a:lnTo>
                  <a:pt x="10429717" y="1394370"/>
                </a:lnTo>
                <a:cubicBezTo>
                  <a:pt x="10429717" y="1394370"/>
                  <a:pt x="10429717" y="1400520"/>
                  <a:pt x="10435866" y="1405132"/>
                </a:cubicBezTo>
                <a:lnTo>
                  <a:pt x="10435866" y="1415125"/>
                </a:lnTo>
                <a:lnTo>
                  <a:pt x="10434328" y="1415125"/>
                </a:lnTo>
                <a:lnTo>
                  <a:pt x="10434328" y="1417431"/>
                </a:lnTo>
                <a:cubicBezTo>
                  <a:pt x="10434328" y="1417431"/>
                  <a:pt x="10444322" y="1433573"/>
                  <a:pt x="10466613" y="1446640"/>
                </a:cubicBezTo>
                <a:cubicBezTo>
                  <a:pt x="10489673" y="1459707"/>
                  <a:pt x="10521189" y="1472006"/>
                  <a:pt x="10521957" y="1479693"/>
                </a:cubicBezTo>
                <a:cubicBezTo>
                  <a:pt x="10522726" y="1487379"/>
                  <a:pt x="10521957" y="1491223"/>
                  <a:pt x="10521957" y="1491223"/>
                </a:cubicBezTo>
                <a:lnTo>
                  <a:pt x="10495822" y="1498141"/>
                </a:lnTo>
                <a:lnTo>
                  <a:pt x="10495822" y="1517357"/>
                </a:lnTo>
                <a:lnTo>
                  <a:pt x="10497359" y="1520433"/>
                </a:lnTo>
                <a:lnTo>
                  <a:pt x="10497359" y="1527350"/>
                </a:lnTo>
                <a:cubicBezTo>
                  <a:pt x="10497359" y="1527350"/>
                  <a:pt x="10513502" y="1535806"/>
                  <a:pt x="10528106" y="1540418"/>
                </a:cubicBezTo>
                <a:cubicBezTo>
                  <a:pt x="10543480" y="1545030"/>
                  <a:pt x="10549630" y="1547336"/>
                  <a:pt x="10554241" y="1552717"/>
                </a:cubicBezTo>
                <a:cubicBezTo>
                  <a:pt x="10556548" y="1555023"/>
                  <a:pt x="10558084" y="1559635"/>
                  <a:pt x="10552704" y="1563478"/>
                </a:cubicBezTo>
                <a:cubicBezTo>
                  <a:pt x="10548092" y="1567322"/>
                  <a:pt x="10528876" y="1576545"/>
                  <a:pt x="10528876" y="1576545"/>
                </a:cubicBezTo>
                <a:lnTo>
                  <a:pt x="10528876" y="1585001"/>
                </a:lnTo>
                <a:lnTo>
                  <a:pt x="10531949" y="1587307"/>
                </a:lnTo>
                <a:lnTo>
                  <a:pt x="10531949" y="1594224"/>
                </a:lnTo>
                <a:cubicBezTo>
                  <a:pt x="10531949" y="1594224"/>
                  <a:pt x="10546555" y="1601143"/>
                  <a:pt x="10557316" y="1604986"/>
                </a:cubicBezTo>
                <a:cubicBezTo>
                  <a:pt x="10568077" y="1609598"/>
                  <a:pt x="10577302" y="1614979"/>
                  <a:pt x="10577302" y="1617285"/>
                </a:cubicBezTo>
                <a:lnTo>
                  <a:pt x="10577302" y="1621897"/>
                </a:lnTo>
                <a:cubicBezTo>
                  <a:pt x="10573458" y="1627278"/>
                  <a:pt x="10551936" y="1628815"/>
                  <a:pt x="10551936" y="1628815"/>
                </a:cubicBezTo>
                <a:lnTo>
                  <a:pt x="10551936" y="1640345"/>
                </a:lnTo>
                <a:lnTo>
                  <a:pt x="10550398" y="1642652"/>
                </a:lnTo>
                <a:lnTo>
                  <a:pt x="10550398" y="1683390"/>
                </a:lnTo>
                <a:lnTo>
                  <a:pt x="10644945" y="1683390"/>
                </a:lnTo>
                <a:lnTo>
                  <a:pt x="10666467" y="1694152"/>
                </a:lnTo>
                <a:lnTo>
                  <a:pt x="10666467" y="1704914"/>
                </a:lnTo>
                <a:lnTo>
                  <a:pt x="10688759" y="1704914"/>
                </a:lnTo>
                <a:lnTo>
                  <a:pt x="10688759" y="1734123"/>
                </a:lnTo>
                <a:lnTo>
                  <a:pt x="10714894" y="1734123"/>
                </a:lnTo>
                <a:lnTo>
                  <a:pt x="10770040" y="2735227"/>
                </a:lnTo>
                <a:lnTo>
                  <a:pt x="0" y="2735227"/>
                </a:lnTo>
                <a:lnTo>
                  <a:pt x="0" y="1375154"/>
                </a:lnTo>
                <a:lnTo>
                  <a:pt x="26516" y="1375154"/>
                </a:lnTo>
                <a:lnTo>
                  <a:pt x="26516" y="1370542"/>
                </a:lnTo>
                <a:lnTo>
                  <a:pt x="31897" y="1370542"/>
                </a:lnTo>
                <a:lnTo>
                  <a:pt x="31897" y="1349019"/>
                </a:lnTo>
                <a:lnTo>
                  <a:pt x="36509" y="1349019"/>
                </a:lnTo>
                <a:lnTo>
                  <a:pt x="36509" y="1359780"/>
                </a:lnTo>
                <a:lnTo>
                  <a:pt x="43428" y="1359780"/>
                </a:lnTo>
                <a:lnTo>
                  <a:pt x="43428" y="1349019"/>
                </a:lnTo>
                <a:lnTo>
                  <a:pt x="48808" y="1349019"/>
                </a:lnTo>
                <a:lnTo>
                  <a:pt x="48808" y="1360549"/>
                </a:lnTo>
                <a:lnTo>
                  <a:pt x="54188" y="1360549"/>
                </a:lnTo>
                <a:lnTo>
                  <a:pt x="56494" y="1362086"/>
                </a:lnTo>
                <a:lnTo>
                  <a:pt x="56494" y="1369004"/>
                </a:lnTo>
                <a:lnTo>
                  <a:pt x="61107" y="1369004"/>
                </a:lnTo>
                <a:lnTo>
                  <a:pt x="61107" y="1373616"/>
                </a:lnTo>
                <a:lnTo>
                  <a:pt x="56494" y="1373616"/>
                </a:lnTo>
                <a:lnTo>
                  <a:pt x="56494" y="1382071"/>
                </a:lnTo>
                <a:cubicBezTo>
                  <a:pt x="56494" y="1382071"/>
                  <a:pt x="80323" y="1417431"/>
                  <a:pt x="115682" y="1435879"/>
                </a:cubicBezTo>
                <a:cubicBezTo>
                  <a:pt x="151041" y="1455095"/>
                  <a:pt x="187168" y="1462014"/>
                  <a:pt x="187168" y="1462014"/>
                </a:cubicBezTo>
                <a:lnTo>
                  <a:pt x="187168" y="1455095"/>
                </a:lnTo>
                <a:lnTo>
                  <a:pt x="197162" y="1455095"/>
                </a:lnTo>
                <a:lnTo>
                  <a:pt x="200236" y="1459707"/>
                </a:lnTo>
                <a:lnTo>
                  <a:pt x="200236" y="1468163"/>
                </a:lnTo>
                <a:lnTo>
                  <a:pt x="234826" y="1468163"/>
                </a:lnTo>
                <a:lnTo>
                  <a:pt x="234826" y="1481999"/>
                </a:lnTo>
                <a:lnTo>
                  <a:pt x="237132" y="1481999"/>
                </a:lnTo>
                <a:lnTo>
                  <a:pt x="237132" y="1485842"/>
                </a:lnTo>
                <a:lnTo>
                  <a:pt x="224834" y="1485842"/>
                </a:lnTo>
                <a:lnTo>
                  <a:pt x="220990" y="1492761"/>
                </a:lnTo>
                <a:lnTo>
                  <a:pt x="195624" y="1492761"/>
                </a:lnTo>
                <a:lnTo>
                  <a:pt x="195624" y="1511977"/>
                </a:lnTo>
                <a:lnTo>
                  <a:pt x="202542" y="1511977"/>
                </a:lnTo>
                <a:lnTo>
                  <a:pt x="202542" y="1516589"/>
                </a:lnTo>
                <a:cubicBezTo>
                  <a:pt x="202542" y="1516589"/>
                  <a:pt x="221758" y="1530425"/>
                  <a:pt x="281715" y="1537344"/>
                </a:cubicBezTo>
                <a:lnTo>
                  <a:pt x="281715" y="1555023"/>
                </a:lnTo>
                <a:lnTo>
                  <a:pt x="237132" y="1564246"/>
                </a:lnTo>
                <a:lnTo>
                  <a:pt x="237132" y="1576545"/>
                </a:lnTo>
                <a:lnTo>
                  <a:pt x="240976" y="1576545"/>
                </a:lnTo>
                <a:lnTo>
                  <a:pt x="240976" y="1588844"/>
                </a:lnTo>
                <a:lnTo>
                  <a:pt x="244819" y="1592687"/>
                </a:lnTo>
                <a:lnTo>
                  <a:pt x="294782" y="1592687"/>
                </a:lnTo>
                <a:lnTo>
                  <a:pt x="294782" y="1584232"/>
                </a:lnTo>
                <a:lnTo>
                  <a:pt x="311694" y="1584232"/>
                </a:lnTo>
                <a:lnTo>
                  <a:pt x="311694" y="1539649"/>
                </a:lnTo>
                <a:lnTo>
                  <a:pt x="323992" y="1539649"/>
                </a:lnTo>
                <a:lnTo>
                  <a:pt x="349359" y="973138"/>
                </a:lnTo>
                <a:lnTo>
                  <a:pt x="335522" y="968527"/>
                </a:lnTo>
                <a:lnTo>
                  <a:pt x="335522" y="927018"/>
                </a:lnTo>
                <a:lnTo>
                  <a:pt x="330142" y="920100"/>
                </a:lnTo>
                <a:lnTo>
                  <a:pt x="330142" y="893197"/>
                </a:lnTo>
                <a:lnTo>
                  <a:pt x="315537" y="884741"/>
                </a:lnTo>
                <a:lnTo>
                  <a:pt x="307850" y="878592"/>
                </a:lnTo>
                <a:lnTo>
                  <a:pt x="294782" y="849383"/>
                </a:lnTo>
                <a:lnTo>
                  <a:pt x="294782" y="825553"/>
                </a:lnTo>
                <a:lnTo>
                  <a:pt x="298627" y="824016"/>
                </a:lnTo>
                <a:lnTo>
                  <a:pt x="298627" y="817867"/>
                </a:lnTo>
                <a:lnTo>
                  <a:pt x="300932" y="816329"/>
                </a:lnTo>
                <a:lnTo>
                  <a:pt x="300932" y="814023"/>
                </a:lnTo>
                <a:lnTo>
                  <a:pt x="303238" y="812486"/>
                </a:lnTo>
                <a:lnTo>
                  <a:pt x="303238" y="808643"/>
                </a:lnTo>
                <a:lnTo>
                  <a:pt x="330910" y="802494"/>
                </a:lnTo>
                <a:lnTo>
                  <a:pt x="329373" y="799418"/>
                </a:lnTo>
                <a:lnTo>
                  <a:pt x="323223" y="775590"/>
                </a:lnTo>
                <a:lnTo>
                  <a:pt x="323223" y="771747"/>
                </a:lnTo>
                <a:lnTo>
                  <a:pt x="325529" y="771747"/>
                </a:lnTo>
                <a:lnTo>
                  <a:pt x="325529" y="774053"/>
                </a:lnTo>
                <a:lnTo>
                  <a:pt x="347053" y="760985"/>
                </a:lnTo>
                <a:lnTo>
                  <a:pt x="347053" y="741000"/>
                </a:lnTo>
                <a:lnTo>
                  <a:pt x="350896" y="741000"/>
                </a:lnTo>
                <a:lnTo>
                  <a:pt x="350896" y="735619"/>
                </a:lnTo>
                <a:lnTo>
                  <a:pt x="359351" y="734081"/>
                </a:lnTo>
                <a:lnTo>
                  <a:pt x="360889" y="616475"/>
                </a:lnTo>
                <a:lnTo>
                  <a:pt x="359351" y="614169"/>
                </a:lnTo>
                <a:lnTo>
                  <a:pt x="359351" y="610326"/>
                </a:lnTo>
                <a:lnTo>
                  <a:pt x="363195" y="608788"/>
                </a:lnTo>
                <a:lnTo>
                  <a:pt x="360889" y="514241"/>
                </a:lnTo>
                <a:lnTo>
                  <a:pt x="358583" y="508092"/>
                </a:lnTo>
                <a:lnTo>
                  <a:pt x="362426" y="505786"/>
                </a:lnTo>
                <a:lnTo>
                  <a:pt x="362426" y="501174"/>
                </a:lnTo>
                <a:lnTo>
                  <a:pt x="365500" y="498868"/>
                </a:lnTo>
                <a:lnTo>
                  <a:pt x="366269" y="400478"/>
                </a:lnTo>
                <a:lnTo>
                  <a:pt x="360889" y="400478"/>
                </a:lnTo>
                <a:lnTo>
                  <a:pt x="360889" y="395866"/>
                </a:lnTo>
                <a:lnTo>
                  <a:pt x="365500" y="395866"/>
                </a:lnTo>
                <a:lnTo>
                  <a:pt x="365500" y="393560"/>
                </a:lnTo>
                <a:lnTo>
                  <a:pt x="362426" y="392023"/>
                </a:lnTo>
                <a:lnTo>
                  <a:pt x="362426" y="390485"/>
                </a:lnTo>
                <a:lnTo>
                  <a:pt x="361657" y="388948"/>
                </a:lnTo>
                <a:lnTo>
                  <a:pt x="361657" y="385874"/>
                </a:lnTo>
                <a:lnTo>
                  <a:pt x="367038" y="385105"/>
                </a:lnTo>
                <a:lnTo>
                  <a:pt x="367038" y="275184"/>
                </a:lnTo>
                <a:lnTo>
                  <a:pt x="366269" y="275184"/>
                </a:lnTo>
                <a:lnTo>
                  <a:pt x="366269" y="272878"/>
                </a:lnTo>
                <a:lnTo>
                  <a:pt x="368575" y="272878"/>
                </a:lnTo>
                <a:lnTo>
                  <a:pt x="368575" y="255968"/>
                </a:lnTo>
                <a:lnTo>
                  <a:pt x="370881" y="254430"/>
                </a:lnTo>
                <a:lnTo>
                  <a:pt x="373188" y="255968"/>
                </a:lnTo>
                <a:lnTo>
                  <a:pt x="373188" y="272878"/>
                </a:lnTo>
                <a:lnTo>
                  <a:pt x="375493" y="272878"/>
                </a:lnTo>
                <a:lnTo>
                  <a:pt x="375493" y="275184"/>
                </a:lnTo>
                <a:lnTo>
                  <a:pt x="374725" y="275184"/>
                </a:lnTo>
                <a:lnTo>
                  <a:pt x="374725" y="384336"/>
                </a:lnTo>
                <a:lnTo>
                  <a:pt x="379337" y="385105"/>
                </a:lnTo>
                <a:lnTo>
                  <a:pt x="379337" y="388179"/>
                </a:lnTo>
                <a:lnTo>
                  <a:pt x="378568" y="389717"/>
                </a:lnTo>
                <a:lnTo>
                  <a:pt x="378568" y="392023"/>
                </a:lnTo>
                <a:lnTo>
                  <a:pt x="375493" y="393560"/>
                </a:lnTo>
                <a:lnTo>
                  <a:pt x="375493" y="395866"/>
                </a:lnTo>
                <a:lnTo>
                  <a:pt x="381642" y="395866"/>
                </a:lnTo>
                <a:lnTo>
                  <a:pt x="381642" y="400478"/>
                </a:lnTo>
                <a:lnTo>
                  <a:pt x="376262" y="400478"/>
                </a:lnTo>
                <a:lnTo>
                  <a:pt x="377031" y="498099"/>
                </a:lnTo>
                <a:lnTo>
                  <a:pt x="380105" y="500405"/>
                </a:lnTo>
                <a:lnTo>
                  <a:pt x="380105" y="505018"/>
                </a:lnTo>
                <a:lnTo>
                  <a:pt x="383948" y="507324"/>
                </a:lnTo>
                <a:lnTo>
                  <a:pt x="381642" y="513473"/>
                </a:lnTo>
                <a:lnTo>
                  <a:pt x="379337" y="608020"/>
                </a:lnTo>
                <a:lnTo>
                  <a:pt x="383180" y="609557"/>
                </a:lnTo>
                <a:lnTo>
                  <a:pt x="383180" y="613400"/>
                </a:lnTo>
                <a:lnTo>
                  <a:pt x="381642" y="615706"/>
                </a:lnTo>
                <a:lnTo>
                  <a:pt x="383180" y="733313"/>
                </a:lnTo>
                <a:lnTo>
                  <a:pt x="391636" y="734850"/>
                </a:lnTo>
                <a:lnTo>
                  <a:pt x="391636" y="740230"/>
                </a:lnTo>
                <a:lnTo>
                  <a:pt x="396247" y="740230"/>
                </a:lnTo>
                <a:lnTo>
                  <a:pt x="396247" y="759448"/>
                </a:lnTo>
                <a:lnTo>
                  <a:pt x="417770" y="772515"/>
                </a:lnTo>
                <a:lnTo>
                  <a:pt x="417770" y="770209"/>
                </a:lnTo>
                <a:lnTo>
                  <a:pt x="420076" y="770209"/>
                </a:lnTo>
                <a:lnTo>
                  <a:pt x="420076" y="774053"/>
                </a:lnTo>
                <a:lnTo>
                  <a:pt x="413927" y="797881"/>
                </a:lnTo>
                <a:lnTo>
                  <a:pt x="411621" y="800955"/>
                </a:lnTo>
                <a:lnTo>
                  <a:pt x="439293" y="807105"/>
                </a:lnTo>
                <a:lnTo>
                  <a:pt x="439293" y="810949"/>
                </a:lnTo>
                <a:lnTo>
                  <a:pt x="441599" y="812486"/>
                </a:lnTo>
                <a:lnTo>
                  <a:pt x="441599" y="814792"/>
                </a:lnTo>
                <a:lnTo>
                  <a:pt x="443905" y="816329"/>
                </a:lnTo>
                <a:lnTo>
                  <a:pt x="443905" y="822479"/>
                </a:lnTo>
                <a:lnTo>
                  <a:pt x="447749" y="824016"/>
                </a:lnTo>
                <a:lnTo>
                  <a:pt x="447749" y="847845"/>
                </a:lnTo>
                <a:lnTo>
                  <a:pt x="434681" y="877055"/>
                </a:lnTo>
                <a:lnTo>
                  <a:pt x="426994" y="883204"/>
                </a:lnTo>
                <a:lnTo>
                  <a:pt x="412389" y="891660"/>
                </a:lnTo>
                <a:lnTo>
                  <a:pt x="412389" y="917025"/>
                </a:lnTo>
                <a:lnTo>
                  <a:pt x="407009" y="923944"/>
                </a:lnTo>
                <a:lnTo>
                  <a:pt x="407009" y="965451"/>
                </a:lnTo>
                <a:lnTo>
                  <a:pt x="393173" y="970064"/>
                </a:lnTo>
                <a:lnTo>
                  <a:pt x="415464" y="1465857"/>
                </a:lnTo>
                <a:lnTo>
                  <a:pt x="448518" y="1465857"/>
                </a:lnTo>
                <a:lnTo>
                  <a:pt x="448518" y="1398982"/>
                </a:lnTo>
                <a:lnTo>
                  <a:pt x="476958" y="1398982"/>
                </a:lnTo>
                <a:lnTo>
                  <a:pt x="476958" y="1382840"/>
                </a:lnTo>
                <a:lnTo>
                  <a:pt x="472346" y="1382840"/>
                </a:lnTo>
                <a:lnTo>
                  <a:pt x="472346" y="1362855"/>
                </a:lnTo>
                <a:lnTo>
                  <a:pt x="496944" y="1362855"/>
                </a:lnTo>
                <a:lnTo>
                  <a:pt x="496944" y="1372079"/>
                </a:lnTo>
                <a:lnTo>
                  <a:pt x="500018" y="1372079"/>
                </a:lnTo>
                <a:lnTo>
                  <a:pt x="500018" y="1369004"/>
                </a:lnTo>
                <a:lnTo>
                  <a:pt x="509242" y="1369004"/>
                </a:lnTo>
                <a:lnTo>
                  <a:pt x="509242" y="1363623"/>
                </a:lnTo>
                <a:lnTo>
                  <a:pt x="534608" y="1363623"/>
                </a:lnTo>
                <a:lnTo>
                  <a:pt x="534608" y="1359012"/>
                </a:lnTo>
                <a:lnTo>
                  <a:pt x="541527" y="1359012"/>
                </a:lnTo>
                <a:lnTo>
                  <a:pt x="541527" y="1349787"/>
                </a:lnTo>
                <a:lnTo>
                  <a:pt x="592259" y="1349787"/>
                </a:lnTo>
                <a:lnTo>
                  <a:pt x="592259" y="1277532"/>
                </a:lnTo>
                <a:lnTo>
                  <a:pt x="596870" y="1277532"/>
                </a:lnTo>
                <a:lnTo>
                  <a:pt x="596870" y="1196053"/>
                </a:lnTo>
                <a:cubicBezTo>
                  <a:pt x="596870" y="1196053"/>
                  <a:pt x="603789" y="1187597"/>
                  <a:pt x="616856" y="1177605"/>
                </a:cubicBezTo>
                <a:cubicBezTo>
                  <a:pt x="629924" y="1166844"/>
                  <a:pt x="645297" y="1158388"/>
                  <a:pt x="645297" y="1158388"/>
                </a:cubicBezTo>
                <a:lnTo>
                  <a:pt x="650678" y="1158388"/>
                </a:lnTo>
                <a:lnTo>
                  <a:pt x="650678" y="1154545"/>
                </a:lnTo>
                <a:lnTo>
                  <a:pt x="667588" y="1154545"/>
                </a:lnTo>
                <a:lnTo>
                  <a:pt x="667588" y="1158388"/>
                </a:lnTo>
                <a:lnTo>
                  <a:pt x="675275" y="1158388"/>
                </a:lnTo>
                <a:lnTo>
                  <a:pt x="675275" y="1144552"/>
                </a:lnTo>
                <a:lnTo>
                  <a:pt x="682193" y="1144552"/>
                </a:lnTo>
                <a:cubicBezTo>
                  <a:pt x="682193" y="1144552"/>
                  <a:pt x="712171" y="1130716"/>
                  <a:pt x="737538" y="1123798"/>
                </a:cubicBezTo>
                <a:cubicBezTo>
                  <a:pt x="762904" y="1117649"/>
                  <a:pt x="806718" y="1110730"/>
                  <a:pt x="806718" y="1110730"/>
                </a:cubicBezTo>
                <a:lnTo>
                  <a:pt x="806718" y="1103813"/>
                </a:lnTo>
                <a:lnTo>
                  <a:pt x="875898" y="1103813"/>
                </a:lnTo>
                <a:lnTo>
                  <a:pt x="875898" y="1099200"/>
                </a:lnTo>
                <a:lnTo>
                  <a:pt x="871287" y="1096126"/>
                </a:lnTo>
                <a:lnTo>
                  <a:pt x="871287" y="1088439"/>
                </a:lnTo>
                <a:lnTo>
                  <a:pt x="889734" y="1088439"/>
                </a:lnTo>
                <a:lnTo>
                  <a:pt x="889734" y="1064610"/>
                </a:lnTo>
                <a:lnTo>
                  <a:pt x="892809" y="1064610"/>
                </a:lnTo>
                <a:lnTo>
                  <a:pt x="904339" y="1076140"/>
                </a:lnTo>
                <a:lnTo>
                  <a:pt x="909720" y="1076140"/>
                </a:lnTo>
                <a:lnTo>
                  <a:pt x="909720" y="1110730"/>
                </a:lnTo>
                <a:lnTo>
                  <a:pt x="925862" y="1110730"/>
                </a:lnTo>
                <a:lnTo>
                  <a:pt x="925862" y="1069222"/>
                </a:lnTo>
                <a:lnTo>
                  <a:pt x="929706" y="1069222"/>
                </a:lnTo>
                <a:lnTo>
                  <a:pt x="929706" y="1110730"/>
                </a:lnTo>
                <a:lnTo>
                  <a:pt x="938929" y="1110730"/>
                </a:lnTo>
                <a:lnTo>
                  <a:pt x="942773" y="1104581"/>
                </a:lnTo>
                <a:cubicBezTo>
                  <a:pt x="942773" y="1104581"/>
                  <a:pt x="969676" y="1103813"/>
                  <a:pt x="1015797" y="1113036"/>
                </a:cubicBezTo>
                <a:cubicBezTo>
                  <a:pt x="1061918" y="1122261"/>
                  <a:pt x="1091126" y="1146858"/>
                  <a:pt x="1091126" y="1146858"/>
                </a:cubicBezTo>
                <a:lnTo>
                  <a:pt x="1091126" y="1161463"/>
                </a:lnTo>
                <a:lnTo>
                  <a:pt x="1102656" y="1161463"/>
                </a:lnTo>
                <a:cubicBezTo>
                  <a:pt x="1111112" y="1161463"/>
                  <a:pt x="1110344" y="1186060"/>
                  <a:pt x="1110344" y="1186060"/>
                </a:cubicBezTo>
                <a:lnTo>
                  <a:pt x="1110344" y="1203739"/>
                </a:lnTo>
                <a:lnTo>
                  <a:pt x="1106500" y="1203739"/>
                </a:lnTo>
                <a:lnTo>
                  <a:pt x="1106500" y="1281376"/>
                </a:lnTo>
                <a:lnTo>
                  <a:pt x="1108806" y="1281376"/>
                </a:lnTo>
                <a:lnTo>
                  <a:pt x="1108806" y="1379765"/>
                </a:lnTo>
                <a:lnTo>
                  <a:pt x="1153389" y="1379765"/>
                </a:lnTo>
                <a:lnTo>
                  <a:pt x="1153389" y="1371311"/>
                </a:lnTo>
                <a:lnTo>
                  <a:pt x="1163381" y="1371311"/>
                </a:lnTo>
                <a:lnTo>
                  <a:pt x="1163381" y="1351324"/>
                </a:lnTo>
                <a:lnTo>
                  <a:pt x="1189517" y="1351324"/>
                </a:lnTo>
                <a:lnTo>
                  <a:pt x="1189517" y="1319040"/>
                </a:lnTo>
                <a:lnTo>
                  <a:pt x="1226413" y="1319040"/>
                </a:lnTo>
                <a:lnTo>
                  <a:pt x="1226413" y="1313660"/>
                </a:lnTo>
                <a:lnTo>
                  <a:pt x="1234868" y="1313660"/>
                </a:lnTo>
                <a:lnTo>
                  <a:pt x="1234868" y="1319040"/>
                </a:lnTo>
                <a:lnTo>
                  <a:pt x="1261772" y="1319040"/>
                </a:lnTo>
                <a:lnTo>
                  <a:pt x="1261772" y="1328265"/>
                </a:lnTo>
                <a:lnTo>
                  <a:pt x="1269458" y="1335182"/>
                </a:lnTo>
                <a:lnTo>
                  <a:pt x="1284063" y="1335182"/>
                </a:lnTo>
                <a:lnTo>
                  <a:pt x="1284063" y="1342101"/>
                </a:lnTo>
                <a:lnTo>
                  <a:pt x="1301742" y="1342101"/>
                </a:lnTo>
                <a:lnTo>
                  <a:pt x="1301742" y="1350556"/>
                </a:lnTo>
                <a:lnTo>
                  <a:pt x="1322497" y="1350556"/>
                </a:lnTo>
                <a:lnTo>
                  <a:pt x="1328646" y="1359012"/>
                </a:lnTo>
                <a:lnTo>
                  <a:pt x="1331720" y="1362086"/>
                </a:lnTo>
                <a:lnTo>
                  <a:pt x="1331720" y="1334414"/>
                </a:lnTo>
                <a:lnTo>
                  <a:pt x="1370154" y="1334414"/>
                </a:lnTo>
                <a:lnTo>
                  <a:pt x="1370154" y="1285988"/>
                </a:lnTo>
                <a:lnTo>
                  <a:pt x="1364774" y="1285988"/>
                </a:lnTo>
                <a:lnTo>
                  <a:pt x="1364774" y="1269077"/>
                </a:lnTo>
                <a:lnTo>
                  <a:pt x="1390908" y="1269077"/>
                </a:lnTo>
                <a:lnTo>
                  <a:pt x="1390908" y="1253704"/>
                </a:lnTo>
                <a:lnTo>
                  <a:pt x="1410894" y="1232180"/>
                </a:lnTo>
                <a:lnTo>
                  <a:pt x="1410894" y="1219881"/>
                </a:lnTo>
                <a:lnTo>
                  <a:pt x="1417812" y="1219881"/>
                </a:lnTo>
                <a:lnTo>
                  <a:pt x="1417812" y="1079215"/>
                </a:lnTo>
                <a:lnTo>
                  <a:pt x="1429342" y="1079215"/>
                </a:lnTo>
                <a:lnTo>
                  <a:pt x="1429342" y="951616"/>
                </a:lnTo>
                <a:lnTo>
                  <a:pt x="1458552" y="951616"/>
                </a:lnTo>
                <a:lnTo>
                  <a:pt x="1458552" y="939317"/>
                </a:lnTo>
                <a:lnTo>
                  <a:pt x="1470082" y="929324"/>
                </a:lnTo>
                <a:lnTo>
                  <a:pt x="1470082" y="922406"/>
                </a:lnTo>
                <a:lnTo>
                  <a:pt x="1560017" y="837852"/>
                </a:lnTo>
                <a:lnTo>
                  <a:pt x="1567703" y="837852"/>
                </a:lnTo>
                <a:lnTo>
                  <a:pt x="1567703" y="857069"/>
                </a:lnTo>
                <a:lnTo>
                  <a:pt x="1580770" y="872442"/>
                </a:lnTo>
                <a:lnTo>
                  <a:pt x="1580770" y="900883"/>
                </a:lnTo>
                <a:lnTo>
                  <a:pt x="1605368" y="917025"/>
                </a:lnTo>
                <a:lnTo>
                  <a:pt x="1605368" y="867062"/>
                </a:lnTo>
                <a:lnTo>
                  <a:pt x="1608443" y="867062"/>
                </a:lnTo>
                <a:lnTo>
                  <a:pt x="1608443" y="950078"/>
                </a:lnTo>
                <a:lnTo>
                  <a:pt x="1632272" y="950078"/>
                </a:lnTo>
                <a:lnTo>
                  <a:pt x="1632272" y="1114573"/>
                </a:lnTo>
                <a:lnTo>
                  <a:pt x="1658406" y="1114573"/>
                </a:lnTo>
                <a:lnTo>
                  <a:pt x="1658406" y="1365161"/>
                </a:lnTo>
                <a:lnTo>
                  <a:pt x="1686847" y="1365161"/>
                </a:lnTo>
                <a:lnTo>
                  <a:pt x="1686847" y="1393602"/>
                </a:lnTo>
                <a:lnTo>
                  <a:pt x="1708370" y="1393602"/>
                </a:lnTo>
                <a:lnTo>
                  <a:pt x="1708370" y="1223726"/>
                </a:lnTo>
                <a:lnTo>
                  <a:pt x="1732198" y="1223726"/>
                </a:lnTo>
                <a:lnTo>
                  <a:pt x="1732198" y="1069990"/>
                </a:lnTo>
                <a:lnTo>
                  <a:pt x="1741423" y="1069990"/>
                </a:lnTo>
                <a:lnTo>
                  <a:pt x="1741423" y="1126104"/>
                </a:lnTo>
                <a:lnTo>
                  <a:pt x="1780625" y="1126104"/>
                </a:lnTo>
                <a:lnTo>
                  <a:pt x="1780625" y="1086902"/>
                </a:lnTo>
                <a:lnTo>
                  <a:pt x="1792155" y="1086902"/>
                </a:lnTo>
                <a:lnTo>
                  <a:pt x="1792155" y="728701"/>
                </a:lnTo>
                <a:lnTo>
                  <a:pt x="2059653" y="728701"/>
                </a:lnTo>
                <a:lnTo>
                  <a:pt x="2059653" y="1075372"/>
                </a:lnTo>
                <a:lnTo>
                  <a:pt x="2094242" y="1075372"/>
                </a:lnTo>
                <a:lnTo>
                  <a:pt x="2094242" y="750224"/>
                </a:lnTo>
                <a:lnTo>
                  <a:pt x="2164192" y="750224"/>
                </a:lnTo>
                <a:lnTo>
                  <a:pt x="2164192" y="431225"/>
                </a:lnTo>
                <a:lnTo>
                  <a:pt x="2273343" y="431225"/>
                </a:lnTo>
                <a:lnTo>
                  <a:pt x="2273343" y="419695"/>
                </a:lnTo>
                <a:lnTo>
                  <a:pt x="2281030" y="419695"/>
                </a:lnTo>
                <a:lnTo>
                  <a:pt x="2281030" y="442755"/>
                </a:lnTo>
                <a:lnTo>
                  <a:pt x="2417854" y="442755"/>
                </a:lnTo>
                <a:lnTo>
                  <a:pt x="2417854" y="971601"/>
                </a:lnTo>
                <a:lnTo>
                  <a:pt x="2464743" y="971601"/>
                </a:lnTo>
                <a:lnTo>
                  <a:pt x="2464743" y="980825"/>
                </a:lnTo>
                <a:lnTo>
                  <a:pt x="2472430" y="980825"/>
                </a:lnTo>
                <a:lnTo>
                  <a:pt x="2472430" y="963145"/>
                </a:lnTo>
                <a:lnTo>
                  <a:pt x="2525468" y="947003"/>
                </a:lnTo>
                <a:lnTo>
                  <a:pt x="2553909" y="947003"/>
                </a:lnTo>
                <a:lnTo>
                  <a:pt x="2553909" y="927787"/>
                </a:lnTo>
                <a:lnTo>
                  <a:pt x="2580044" y="927787"/>
                </a:lnTo>
                <a:lnTo>
                  <a:pt x="2580044" y="876286"/>
                </a:lnTo>
                <a:lnTo>
                  <a:pt x="2583118" y="876286"/>
                </a:lnTo>
                <a:lnTo>
                  <a:pt x="2583118" y="927018"/>
                </a:lnTo>
                <a:lnTo>
                  <a:pt x="2634619" y="927018"/>
                </a:lnTo>
                <a:lnTo>
                  <a:pt x="2634619" y="913951"/>
                </a:lnTo>
                <a:lnTo>
                  <a:pt x="2683046" y="913951"/>
                </a:lnTo>
                <a:lnTo>
                  <a:pt x="2683046" y="910876"/>
                </a:lnTo>
                <a:lnTo>
                  <a:pt x="2699956" y="910876"/>
                </a:lnTo>
                <a:lnTo>
                  <a:pt x="2699956" y="914719"/>
                </a:lnTo>
                <a:lnTo>
                  <a:pt x="2716098" y="914719"/>
                </a:lnTo>
                <a:lnTo>
                  <a:pt x="2716098" y="907033"/>
                </a:lnTo>
                <a:lnTo>
                  <a:pt x="2733009" y="907033"/>
                </a:lnTo>
                <a:lnTo>
                  <a:pt x="2733009" y="1024639"/>
                </a:lnTo>
                <a:lnTo>
                  <a:pt x="2754531" y="1024639"/>
                </a:lnTo>
                <a:lnTo>
                  <a:pt x="2754531" y="1015415"/>
                </a:lnTo>
                <a:lnTo>
                  <a:pt x="2761450" y="1015415"/>
                </a:lnTo>
                <a:lnTo>
                  <a:pt x="2761450" y="1143783"/>
                </a:lnTo>
                <a:lnTo>
                  <a:pt x="2789891" y="1143783"/>
                </a:lnTo>
                <a:lnTo>
                  <a:pt x="2789891" y="1126104"/>
                </a:lnTo>
                <a:lnTo>
                  <a:pt x="2820638" y="1126104"/>
                </a:lnTo>
                <a:lnTo>
                  <a:pt x="2820638" y="1141477"/>
                </a:lnTo>
                <a:lnTo>
                  <a:pt x="2836011" y="1141477"/>
                </a:lnTo>
                <a:lnTo>
                  <a:pt x="2836011" y="1133791"/>
                </a:lnTo>
                <a:lnTo>
                  <a:pt x="2902117" y="1133791"/>
                </a:lnTo>
                <a:lnTo>
                  <a:pt x="2902117" y="1150702"/>
                </a:lnTo>
                <a:lnTo>
                  <a:pt x="2949005" y="1150702"/>
                </a:lnTo>
                <a:lnTo>
                  <a:pt x="2949005" y="956996"/>
                </a:lnTo>
                <a:lnTo>
                  <a:pt x="3005887" y="956996"/>
                </a:lnTo>
                <a:lnTo>
                  <a:pt x="3005887" y="943929"/>
                </a:lnTo>
                <a:lnTo>
                  <a:pt x="3138099" y="943929"/>
                </a:lnTo>
                <a:lnTo>
                  <a:pt x="3138099" y="932399"/>
                </a:lnTo>
                <a:lnTo>
                  <a:pt x="3186525" y="932399"/>
                </a:lnTo>
                <a:lnTo>
                  <a:pt x="3186525" y="904726"/>
                </a:lnTo>
                <a:lnTo>
                  <a:pt x="3201130" y="904726"/>
                </a:lnTo>
                <a:lnTo>
                  <a:pt x="3201130" y="915488"/>
                </a:lnTo>
                <a:lnTo>
                  <a:pt x="3206511" y="915488"/>
                </a:lnTo>
                <a:lnTo>
                  <a:pt x="3206511" y="911645"/>
                </a:lnTo>
                <a:lnTo>
                  <a:pt x="3305669" y="911645"/>
                </a:lnTo>
                <a:lnTo>
                  <a:pt x="3305669" y="928555"/>
                </a:lnTo>
                <a:lnTo>
                  <a:pt x="3349483" y="928555"/>
                </a:lnTo>
                <a:lnTo>
                  <a:pt x="3349483" y="940086"/>
                </a:lnTo>
                <a:lnTo>
                  <a:pt x="3364857" y="940086"/>
                </a:lnTo>
                <a:lnTo>
                  <a:pt x="3369470" y="947003"/>
                </a:lnTo>
                <a:lnTo>
                  <a:pt x="3369470" y="1206046"/>
                </a:lnTo>
                <a:lnTo>
                  <a:pt x="3402522" y="1208352"/>
                </a:lnTo>
                <a:lnTo>
                  <a:pt x="3402522" y="1100738"/>
                </a:lnTo>
                <a:lnTo>
                  <a:pt x="3409440" y="1100738"/>
                </a:lnTo>
                <a:lnTo>
                  <a:pt x="3409440" y="1158388"/>
                </a:lnTo>
                <a:lnTo>
                  <a:pt x="3504756" y="1158388"/>
                </a:lnTo>
                <a:lnTo>
                  <a:pt x="3504756" y="1179911"/>
                </a:lnTo>
                <a:lnTo>
                  <a:pt x="3520129" y="1179911"/>
                </a:lnTo>
                <a:lnTo>
                  <a:pt x="3520129" y="1199128"/>
                </a:lnTo>
                <a:lnTo>
                  <a:pt x="3530890" y="1199128"/>
                </a:lnTo>
                <a:lnTo>
                  <a:pt x="3530890" y="865525"/>
                </a:lnTo>
                <a:lnTo>
                  <a:pt x="3567017" y="865525"/>
                </a:lnTo>
                <a:lnTo>
                  <a:pt x="3567017" y="854763"/>
                </a:lnTo>
                <a:lnTo>
                  <a:pt x="3716140" y="854763"/>
                </a:lnTo>
                <a:lnTo>
                  <a:pt x="3716140" y="867830"/>
                </a:lnTo>
                <a:lnTo>
                  <a:pt x="3769178" y="867830"/>
                </a:lnTo>
                <a:lnTo>
                  <a:pt x="3769178" y="1505059"/>
                </a:lnTo>
                <a:lnTo>
                  <a:pt x="3789164" y="1505059"/>
                </a:lnTo>
                <a:lnTo>
                  <a:pt x="3789164" y="1261390"/>
                </a:lnTo>
                <a:lnTo>
                  <a:pt x="3812992" y="1261390"/>
                </a:lnTo>
                <a:lnTo>
                  <a:pt x="3812992" y="1211427"/>
                </a:lnTo>
                <a:lnTo>
                  <a:pt x="3886785" y="1211427"/>
                </a:lnTo>
                <a:lnTo>
                  <a:pt x="3886785" y="1153776"/>
                </a:lnTo>
                <a:lnTo>
                  <a:pt x="3899084" y="1153776"/>
                </a:lnTo>
                <a:lnTo>
                  <a:pt x="3899084" y="1106887"/>
                </a:lnTo>
                <a:lnTo>
                  <a:pt x="3918300" y="1088439"/>
                </a:lnTo>
                <a:lnTo>
                  <a:pt x="3918300" y="922406"/>
                </a:lnTo>
                <a:lnTo>
                  <a:pt x="3951353" y="922406"/>
                </a:lnTo>
                <a:lnTo>
                  <a:pt x="3951353" y="900883"/>
                </a:lnTo>
                <a:lnTo>
                  <a:pt x="4045900" y="900883"/>
                </a:lnTo>
                <a:lnTo>
                  <a:pt x="4049744" y="892428"/>
                </a:lnTo>
                <a:lnTo>
                  <a:pt x="4084333" y="892428"/>
                </a:lnTo>
                <a:lnTo>
                  <a:pt x="4084333" y="910108"/>
                </a:lnTo>
                <a:lnTo>
                  <a:pt x="4167350" y="910108"/>
                </a:lnTo>
                <a:lnTo>
                  <a:pt x="4167350" y="1222188"/>
                </a:lnTo>
                <a:lnTo>
                  <a:pt x="4269584" y="1222188"/>
                </a:lnTo>
                <a:lnTo>
                  <a:pt x="4269584" y="1206046"/>
                </a:lnTo>
                <a:lnTo>
                  <a:pt x="4290338" y="1206046"/>
                </a:lnTo>
                <a:lnTo>
                  <a:pt x="4290338" y="1240636"/>
                </a:lnTo>
                <a:lnTo>
                  <a:pt x="4334922" y="1240636"/>
                </a:lnTo>
                <a:lnTo>
                  <a:pt x="4334922" y="1221420"/>
                </a:lnTo>
                <a:lnTo>
                  <a:pt x="4348758" y="1221420"/>
                </a:lnTo>
                <a:lnTo>
                  <a:pt x="4348758" y="1140709"/>
                </a:lnTo>
                <a:lnTo>
                  <a:pt x="4370280" y="1140709"/>
                </a:lnTo>
                <a:cubicBezTo>
                  <a:pt x="4370280" y="1140709"/>
                  <a:pt x="4367973" y="789426"/>
                  <a:pt x="4370280" y="658752"/>
                </a:cubicBezTo>
                <a:cubicBezTo>
                  <a:pt x="4372587" y="527309"/>
                  <a:pt x="4387960" y="15374"/>
                  <a:pt x="4387960" y="15374"/>
                </a:cubicBezTo>
                <a:lnTo>
                  <a:pt x="4434849" y="15374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pic>
        <p:nvPicPr>
          <p:cNvPr id="214" name="图片 213">
            <a:extLst>
              <a:ext uri="{FF2B5EF4-FFF2-40B4-BE49-F238E27FC236}">
                <a16:creationId xmlns:a16="http://schemas.microsoft.com/office/drawing/2014/main" id="{0051B047-88E5-A931-71EA-8BF8E51986E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580" y="540983"/>
            <a:ext cx="1896773" cy="1237026"/>
          </a:xfrm>
          <a:prstGeom prst="rect">
            <a:avLst/>
          </a:prstGeom>
        </p:spPr>
      </p:pic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FECA2BD-4193-3D1A-647E-9C0CD17F56D6}"/>
              </a:ext>
            </a:extLst>
          </p:cNvPr>
          <p:cNvSpPr/>
          <p:nvPr/>
        </p:nvSpPr>
        <p:spPr>
          <a:xfrm>
            <a:off x="-1370592" y="5993175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254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28ABB350-9A39-C394-04FF-B203DD80A90A}"/>
              </a:ext>
            </a:extLst>
          </p:cNvPr>
          <p:cNvSpPr/>
          <p:nvPr/>
        </p:nvSpPr>
        <p:spPr>
          <a:xfrm>
            <a:off x="-369249" y="5533535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381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59" name="图片 258">
            <a:extLst>
              <a:ext uri="{FF2B5EF4-FFF2-40B4-BE49-F238E27FC236}">
                <a16:creationId xmlns:a16="http://schemas.microsoft.com/office/drawing/2014/main" id="{5730E3F4-0BC5-9869-194C-50227FD68FF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340673" y="4122579"/>
            <a:ext cx="4853288" cy="2737097"/>
          </a:xfrm>
          <a:prstGeom prst="rect">
            <a:avLst/>
          </a:prstGeom>
        </p:spPr>
      </p:pic>
      <p:sp>
        <p:nvSpPr>
          <p:cNvPr id="256" name="矩形: 圆角 255">
            <a:extLst>
              <a:ext uri="{FF2B5EF4-FFF2-40B4-BE49-F238E27FC236}">
                <a16:creationId xmlns:a16="http://schemas.microsoft.com/office/drawing/2014/main" id="{F432E303-1507-68C0-07C4-77A872803AD4}"/>
              </a:ext>
            </a:extLst>
          </p:cNvPr>
          <p:cNvSpPr/>
          <p:nvPr/>
        </p:nvSpPr>
        <p:spPr>
          <a:xfrm>
            <a:off x="2677511" y="2671242"/>
            <a:ext cx="474893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4C5A3ECF-2D66-567E-F2CF-5F0E230D6BF9}"/>
              </a:ext>
            </a:extLst>
          </p:cNvPr>
          <p:cNvSpPr txBox="1"/>
          <p:nvPr/>
        </p:nvSpPr>
        <p:spPr>
          <a:xfrm>
            <a:off x="3359002" y="2709835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719808C-306F-27C4-A8A0-B4A6DF90ADA2}"/>
              </a:ext>
            </a:extLst>
          </p:cNvPr>
          <p:cNvSpPr txBox="1"/>
          <p:nvPr/>
        </p:nvSpPr>
        <p:spPr>
          <a:xfrm>
            <a:off x="2728613" y="3341545"/>
            <a:ext cx="4861523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D0A01D7-7DE1-92CF-64CF-F49E1547A29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2192" y="1279254"/>
            <a:ext cx="2639573" cy="131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173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189852" y="237769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2" name="Freeform 5">
            <a:extLst>
              <a:ext uri="{FF2B5EF4-FFF2-40B4-BE49-F238E27FC236}">
                <a16:creationId xmlns:a16="http://schemas.microsoft.com/office/drawing/2014/main" id="{1C3E0D54-B1B2-BABC-C2E6-F2CC9F7C3DC6}"/>
              </a:ext>
            </a:extLst>
          </p:cNvPr>
          <p:cNvSpPr/>
          <p:nvPr/>
        </p:nvSpPr>
        <p:spPr bwMode="auto">
          <a:xfrm>
            <a:off x="5328179" y="1355725"/>
            <a:ext cx="1515533" cy="2173817"/>
          </a:xfrm>
          <a:custGeom>
            <a:avLst/>
            <a:gdLst>
              <a:gd name="T0" fmla="*/ 2366 w 4733"/>
              <a:gd name="T1" fmla="*/ 0 h 6775"/>
              <a:gd name="T2" fmla="*/ 4733 w 4733"/>
              <a:gd name="T3" fmla="*/ 2366 h 6775"/>
              <a:gd name="T4" fmla="*/ 4375 w 4733"/>
              <a:gd name="T5" fmla="*/ 3618 h 6775"/>
              <a:gd name="T6" fmla="*/ 4375 w 4733"/>
              <a:gd name="T7" fmla="*/ 3618 h 6775"/>
              <a:gd name="T8" fmla="*/ 4364 w 4733"/>
              <a:gd name="T9" fmla="*/ 3635 h 6775"/>
              <a:gd name="T10" fmla="*/ 4358 w 4733"/>
              <a:gd name="T11" fmla="*/ 3645 h 6775"/>
              <a:gd name="T12" fmla="*/ 2366 w 4733"/>
              <a:gd name="T13" fmla="*/ 6775 h 6775"/>
              <a:gd name="T14" fmla="*/ 375 w 4733"/>
              <a:gd name="T15" fmla="*/ 3645 h 6775"/>
              <a:gd name="T16" fmla="*/ 369 w 4733"/>
              <a:gd name="T17" fmla="*/ 3635 h 6775"/>
              <a:gd name="T18" fmla="*/ 357 w 4733"/>
              <a:gd name="T19" fmla="*/ 3618 h 6775"/>
              <a:gd name="T20" fmla="*/ 357 w 4733"/>
              <a:gd name="T21" fmla="*/ 3618 h 6775"/>
              <a:gd name="T22" fmla="*/ 0 w 4733"/>
              <a:gd name="T23" fmla="*/ 2366 h 6775"/>
              <a:gd name="T24" fmla="*/ 2366 w 4733"/>
              <a:gd name="T25" fmla="*/ 0 h 6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75" y="3618"/>
                </a:ln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rgbClr val="AD01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Freeform 6">
            <a:extLst>
              <a:ext uri="{FF2B5EF4-FFF2-40B4-BE49-F238E27FC236}">
                <a16:creationId xmlns:a16="http://schemas.microsoft.com/office/drawing/2014/main" id="{B976C310-CEEF-278B-82CB-07715396682F}"/>
              </a:ext>
            </a:extLst>
          </p:cNvPr>
          <p:cNvSpPr/>
          <p:nvPr/>
        </p:nvSpPr>
        <p:spPr bwMode="auto">
          <a:xfrm>
            <a:off x="5328179" y="3921125"/>
            <a:ext cx="1515533" cy="2173817"/>
          </a:xfrm>
          <a:custGeom>
            <a:avLst/>
            <a:gdLst>
              <a:gd name="T0" fmla="*/ 2366 w 4733"/>
              <a:gd name="T1" fmla="*/ 6776 h 6776"/>
              <a:gd name="T2" fmla="*/ 4733 w 4733"/>
              <a:gd name="T3" fmla="*/ 4409 h 6776"/>
              <a:gd name="T4" fmla="*/ 4375 w 4733"/>
              <a:gd name="T5" fmla="*/ 3158 h 6776"/>
              <a:gd name="T6" fmla="*/ 4375 w 4733"/>
              <a:gd name="T7" fmla="*/ 3158 h 6776"/>
              <a:gd name="T8" fmla="*/ 4364 w 4733"/>
              <a:gd name="T9" fmla="*/ 3140 h 6776"/>
              <a:gd name="T10" fmla="*/ 4358 w 4733"/>
              <a:gd name="T11" fmla="*/ 3130 h 6776"/>
              <a:gd name="T12" fmla="*/ 2366 w 4733"/>
              <a:gd name="T13" fmla="*/ 0 h 6776"/>
              <a:gd name="T14" fmla="*/ 375 w 4733"/>
              <a:gd name="T15" fmla="*/ 3130 h 6776"/>
              <a:gd name="T16" fmla="*/ 369 w 4733"/>
              <a:gd name="T17" fmla="*/ 3140 h 6776"/>
              <a:gd name="T18" fmla="*/ 357 w 4733"/>
              <a:gd name="T19" fmla="*/ 3158 h 6776"/>
              <a:gd name="T20" fmla="*/ 357 w 4733"/>
              <a:gd name="T21" fmla="*/ 3158 h 6776"/>
              <a:gd name="T22" fmla="*/ 0 w 4733"/>
              <a:gd name="T23" fmla="*/ 4409 h 6776"/>
              <a:gd name="T24" fmla="*/ 2366 w 4733"/>
              <a:gd name="T25" fmla="*/ 6776 h 6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75" y="3158"/>
                </a:ln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rgbClr val="AD010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Freeform 7">
            <a:extLst>
              <a:ext uri="{FF2B5EF4-FFF2-40B4-BE49-F238E27FC236}">
                <a16:creationId xmlns:a16="http://schemas.microsoft.com/office/drawing/2014/main" id="{9DFF4E67-BC16-6185-8EB7-0AA04B7BC470}"/>
              </a:ext>
            </a:extLst>
          </p:cNvPr>
          <p:cNvSpPr/>
          <p:nvPr/>
        </p:nvSpPr>
        <p:spPr bwMode="auto">
          <a:xfrm>
            <a:off x="3829579" y="2049992"/>
            <a:ext cx="2087033" cy="1629833"/>
          </a:xfrm>
          <a:custGeom>
            <a:avLst/>
            <a:gdLst>
              <a:gd name="T0" fmla="*/ 655 w 6517"/>
              <a:gd name="T1" fmla="*/ 1516 h 5082"/>
              <a:gd name="T2" fmla="*/ 3889 w 6517"/>
              <a:gd name="T3" fmla="*/ 655 h 5082"/>
              <a:gd name="T4" fmla="*/ 4792 w 6517"/>
              <a:gd name="T5" fmla="*/ 1592 h 5082"/>
              <a:gd name="T6" fmla="*/ 4792 w 6517"/>
              <a:gd name="T7" fmla="*/ 1592 h 5082"/>
              <a:gd name="T8" fmla="*/ 4802 w 6517"/>
              <a:gd name="T9" fmla="*/ 1610 h 5082"/>
              <a:gd name="T10" fmla="*/ 4808 w 6517"/>
              <a:gd name="T11" fmla="*/ 1621 h 5082"/>
              <a:gd name="T12" fmla="*/ 6517 w 6517"/>
              <a:gd name="T13" fmla="*/ 4913 h 5082"/>
              <a:gd name="T14" fmla="*/ 2811 w 6517"/>
              <a:gd name="T15" fmla="*/ 5067 h 5082"/>
              <a:gd name="T16" fmla="*/ 2799 w 6517"/>
              <a:gd name="T17" fmla="*/ 5067 h 5082"/>
              <a:gd name="T18" fmla="*/ 2778 w 6517"/>
              <a:gd name="T19" fmla="*/ 5068 h 5082"/>
              <a:gd name="T20" fmla="*/ 2778 w 6517"/>
              <a:gd name="T21" fmla="*/ 5068 h 5082"/>
              <a:gd name="T22" fmla="*/ 1516 w 6517"/>
              <a:gd name="T23" fmla="*/ 4750 h 5082"/>
              <a:gd name="T24" fmla="*/ 655 w 6517"/>
              <a:gd name="T25" fmla="*/ 151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792" y="1592"/>
                </a:ln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Freeform 8">
            <a:extLst>
              <a:ext uri="{FF2B5EF4-FFF2-40B4-BE49-F238E27FC236}">
                <a16:creationId xmlns:a16="http://schemas.microsoft.com/office/drawing/2014/main" id="{F857D76E-766A-3CA8-57F8-504ED8F81D80}"/>
              </a:ext>
            </a:extLst>
          </p:cNvPr>
          <p:cNvSpPr/>
          <p:nvPr/>
        </p:nvSpPr>
        <p:spPr bwMode="auto">
          <a:xfrm>
            <a:off x="6255279" y="3768725"/>
            <a:ext cx="2087033" cy="1629833"/>
          </a:xfrm>
          <a:custGeom>
            <a:avLst/>
            <a:gdLst>
              <a:gd name="T0" fmla="*/ 5863 w 6518"/>
              <a:gd name="T1" fmla="*/ 3566 h 5082"/>
              <a:gd name="T2" fmla="*/ 5002 w 6518"/>
              <a:gd name="T3" fmla="*/ 332 h 5082"/>
              <a:gd name="T4" fmla="*/ 3740 w 6518"/>
              <a:gd name="T5" fmla="*/ 14 h 5082"/>
              <a:gd name="T6" fmla="*/ 3740 w 6518"/>
              <a:gd name="T7" fmla="*/ 14 h 5082"/>
              <a:gd name="T8" fmla="*/ 3719 w 6518"/>
              <a:gd name="T9" fmla="*/ 14 h 5082"/>
              <a:gd name="T10" fmla="*/ 3707 w 6518"/>
              <a:gd name="T11" fmla="*/ 15 h 5082"/>
              <a:gd name="T12" fmla="*/ 0 w 6518"/>
              <a:gd name="T13" fmla="*/ 168 h 5082"/>
              <a:gd name="T14" fmla="*/ 1710 w 6518"/>
              <a:gd name="T15" fmla="*/ 3461 h 5082"/>
              <a:gd name="T16" fmla="*/ 1715 w 6518"/>
              <a:gd name="T17" fmla="*/ 3471 h 5082"/>
              <a:gd name="T18" fmla="*/ 1725 w 6518"/>
              <a:gd name="T19" fmla="*/ 3490 h 5082"/>
              <a:gd name="T20" fmla="*/ 1725 w 6518"/>
              <a:gd name="T21" fmla="*/ 3490 h 5082"/>
              <a:gd name="T22" fmla="*/ 2628 w 6518"/>
              <a:gd name="T23" fmla="*/ 4427 h 5082"/>
              <a:gd name="T24" fmla="*/ 5863 w 6518"/>
              <a:gd name="T25" fmla="*/ 356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40" y="14"/>
                </a:ln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Freeform 9">
            <a:extLst>
              <a:ext uri="{FF2B5EF4-FFF2-40B4-BE49-F238E27FC236}">
                <a16:creationId xmlns:a16="http://schemas.microsoft.com/office/drawing/2014/main" id="{0064CD50-2BE6-3653-CBE5-9886D15F9935}"/>
              </a:ext>
            </a:extLst>
          </p:cNvPr>
          <p:cNvSpPr/>
          <p:nvPr/>
        </p:nvSpPr>
        <p:spPr bwMode="auto">
          <a:xfrm>
            <a:off x="3827463" y="3766609"/>
            <a:ext cx="2089149" cy="1629833"/>
          </a:xfrm>
          <a:custGeom>
            <a:avLst/>
            <a:gdLst>
              <a:gd name="T0" fmla="*/ 653 w 6523"/>
              <a:gd name="T1" fmla="*/ 3563 h 5083"/>
              <a:gd name="T2" fmla="*/ 1521 w 6523"/>
              <a:gd name="T3" fmla="*/ 331 h 5083"/>
              <a:gd name="T4" fmla="*/ 2783 w 6523"/>
              <a:gd name="T5" fmla="*/ 15 h 5083"/>
              <a:gd name="T6" fmla="*/ 2783 w 6523"/>
              <a:gd name="T7" fmla="*/ 15 h 5083"/>
              <a:gd name="T8" fmla="*/ 2805 w 6523"/>
              <a:gd name="T9" fmla="*/ 16 h 5083"/>
              <a:gd name="T10" fmla="*/ 2816 w 6523"/>
              <a:gd name="T11" fmla="*/ 17 h 5083"/>
              <a:gd name="T12" fmla="*/ 6523 w 6523"/>
              <a:gd name="T13" fmla="*/ 178 h 5083"/>
              <a:gd name="T14" fmla="*/ 4806 w 6523"/>
              <a:gd name="T15" fmla="*/ 3467 h 5083"/>
              <a:gd name="T16" fmla="*/ 4800 w 6523"/>
              <a:gd name="T17" fmla="*/ 3477 h 5083"/>
              <a:gd name="T18" fmla="*/ 4791 w 6523"/>
              <a:gd name="T19" fmla="*/ 3496 h 5083"/>
              <a:gd name="T20" fmla="*/ 4790 w 6523"/>
              <a:gd name="T21" fmla="*/ 3496 h 5083"/>
              <a:gd name="T22" fmla="*/ 3885 w 6523"/>
              <a:gd name="T23" fmla="*/ 4431 h 5083"/>
              <a:gd name="T24" fmla="*/ 653 w 6523"/>
              <a:gd name="T25" fmla="*/ 3563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783" y="15"/>
                </a:ln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rgbClr val="EE001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Freeform 10">
            <a:extLst>
              <a:ext uri="{FF2B5EF4-FFF2-40B4-BE49-F238E27FC236}">
                <a16:creationId xmlns:a16="http://schemas.microsoft.com/office/drawing/2014/main" id="{1F9CDB45-839D-35F8-7BA0-B94F45066D7A}"/>
              </a:ext>
            </a:extLst>
          </p:cNvPr>
          <p:cNvSpPr/>
          <p:nvPr/>
        </p:nvSpPr>
        <p:spPr bwMode="auto">
          <a:xfrm>
            <a:off x="6255279" y="2054225"/>
            <a:ext cx="2089149" cy="1629833"/>
          </a:xfrm>
          <a:custGeom>
            <a:avLst/>
            <a:gdLst>
              <a:gd name="T0" fmla="*/ 5870 w 6522"/>
              <a:gd name="T1" fmla="*/ 1521 h 5083"/>
              <a:gd name="T2" fmla="*/ 2637 w 6522"/>
              <a:gd name="T3" fmla="*/ 653 h 5083"/>
              <a:gd name="T4" fmla="*/ 1732 w 6522"/>
              <a:gd name="T5" fmla="*/ 1588 h 5083"/>
              <a:gd name="T6" fmla="*/ 1732 w 6522"/>
              <a:gd name="T7" fmla="*/ 1588 h 5083"/>
              <a:gd name="T8" fmla="*/ 1722 w 6522"/>
              <a:gd name="T9" fmla="*/ 1606 h 5083"/>
              <a:gd name="T10" fmla="*/ 1717 w 6522"/>
              <a:gd name="T11" fmla="*/ 1617 h 5083"/>
              <a:gd name="T12" fmla="*/ 0 w 6522"/>
              <a:gd name="T13" fmla="*/ 4905 h 5083"/>
              <a:gd name="T14" fmla="*/ 3706 w 6522"/>
              <a:gd name="T15" fmla="*/ 5067 h 5083"/>
              <a:gd name="T16" fmla="*/ 3718 w 6522"/>
              <a:gd name="T17" fmla="*/ 5068 h 5083"/>
              <a:gd name="T18" fmla="*/ 3739 w 6522"/>
              <a:gd name="T19" fmla="*/ 5068 h 5083"/>
              <a:gd name="T20" fmla="*/ 3739 w 6522"/>
              <a:gd name="T21" fmla="*/ 5068 h 5083"/>
              <a:gd name="T22" fmla="*/ 5002 w 6522"/>
              <a:gd name="T23" fmla="*/ 4753 h 5083"/>
              <a:gd name="T24" fmla="*/ 5870 w 6522"/>
              <a:gd name="T25" fmla="*/ 1521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32" y="1588"/>
                </a:ln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rgbClr val="EE001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TextBox 26">
            <a:extLst>
              <a:ext uri="{FF2B5EF4-FFF2-40B4-BE49-F238E27FC236}">
                <a16:creationId xmlns:a16="http://schemas.microsoft.com/office/drawing/2014/main" id="{2B9EDBC8-6103-A5F0-4445-A2B6EB7A774F}"/>
              </a:ext>
            </a:extLst>
          </p:cNvPr>
          <p:cNvSpPr txBox="1"/>
          <p:nvPr/>
        </p:nvSpPr>
        <p:spPr>
          <a:xfrm>
            <a:off x="5765986" y="1646654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6" name="TextBox 37">
            <a:extLst>
              <a:ext uri="{FF2B5EF4-FFF2-40B4-BE49-F238E27FC236}">
                <a16:creationId xmlns:a16="http://schemas.microsoft.com/office/drawing/2014/main" id="{CA0DA39D-240A-96AE-E6FE-7C8469712BD8}"/>
              </a:ext>
            </a:extLst>
          </p:cNvPr>
          <p:cNvSpPr txBox="1"/>
          <p:nvPr/>
        </p:nvSpPr>
        <p:spPr>
          <a:xfrm>
            <a:off x="5855439" y="2909772"/>
            <a:ext cx="46101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865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8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TextBox 39">
            <a:extLst>
              <a:ext uri="{FF2B5EF4-FFF2-40B4-BE49-F238E27FC236}">
                <a16:creationId xmlns:a16="http://schemas.microsoft.com/office/drawing/2014/main" id="{EFD1EC88-663E-8AB8-EEE1-ECE02DBC9B33}"/>
              </a:ext>
            </a:extLst>
          </p:cNvPr>
          <p:cNvSpPr txBox="1"/>
          <p:nvPr/>
        </p:nvSpPr>
        <p:spPr>
          <a:xfrm>
            <a:off x="6366902" y="3255892"/>
            <a:ext cx="46101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865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8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40">
            <a:extLst>
              <a:ext uri="{FF2B5EF4-FFF2-40B4-BE49-F238E27FC236}">
                <a16:creationId xmlns:a16="http://schemas.microsoft.com/office/drawing/2014/main" id="{491B441A-0AC4-0B78-7720-5A271797A908}"/>
              </a:ext>
            </a:extLst>
          </p:cNvPr>
          <p:cNvSpPr txBox="1"/>
          <p:nvPr/>
        </p:nvSpPr>
        <p:spPr>
          <a:xfrm>
            <a:off x="6366902" y="3802592"/>
            <a:ext cx="46101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865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8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TextBox 41">
            <a:extLst>
              <a:ext uri="{FF2B5EF4-FFF2-40B4-BE49-F238E27FC236}">
                <a16:creationId xmlns:a16="http://schemas.microsoft.com/office/drawing/2014/main" id="{DA399A35-BC92-0570-09BD-BCF79C54E0C8}"/>
              </a:ext>
            </a:extLst>
          </p:cNvPr>
          <p:cNvSpPr txBox="1"/>
          <p:nvPr/>
        </p:nvSpPr>
        <p:spPr>
          <a:xfrm>
            <a:off x="5858599" y="4098200"/>
            <a:ext cx="46101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865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18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TextBox 42">
            <a:extLst>
              <a:ext uri="{FF2B5EF4-FFF2-40B4-BE49-F238E27FC236}">
                <a16:creationId xmlns:a16="http://schemas.microsoft.com/office/drawing/2014/main" id="{E092A316-7D54-2497-080D-BEB348E9E1DB}"/>
              </a:ext>
            </a:extLst>
          </p:cNvPr>
          <p:cNvSpPr txBox="1"/>
          <p:nvPr/>
        </p:nvSpPr>
        <p:spPr>
          <a:xfrm>
            <a:off x="5349547" y="3781425"/>
            <a:ext cx="46101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865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18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TextBox 43">
            <a:extLst>
              <a:ext uri="{FF2B5EF4-FFF2-40B4-BE49-F238E27FC236}">
                <a16:creationId xmlns:a16="http://schemas.microsoft.com/office/drawing/2014/main" id="{F29F3FD6-0DBA-8FB5-0520-063AB047E6ED}"/>
              </a:ext>
            </a:extLst>
          </p:cNvPr>
          <p:cNvSpPr txBox="1"/>
          <p:nvPr/>
        </p:nvSpPr>
        <p:spPr>
          <a:xfrm>
            <a:off x="5349547" y="3248326"/>
            <a:ext cx="46101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865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sz="18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26">
            <a:extLst>
              <a:ext uri="{FF2B5EF4-FFF2-40B4-BE49-F238E27FC236}">
                <a16:creationId xmlns:a16="http://schemas.microsoft.com/office/drawing/2014/main" id="{9A12E7B0-DFE4-3354-5CFB-D9F166B80D4D}"/>
              </a:ext>
            </a:extLst>
          </p:cNvPr>
          <p:cNvSpPr txBox="1"/>
          <p:nvPr/>
        </p:nvSpPr>
        <p:spPr>
          <a:xfrm>
            <a:off x="5765986" y="5035698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3" name="TextBox 26">
            <a:extLst>
              <a:ext uri="{FF2B5EF4-FFF2-40B4-BE49-F238E27FC236}">
                <a16:creationId xmlns:a16="http://schemas.microsoft.com/office/drawing/2014/main" id="{3DA387E6-FF46-E341-BA7B-3CA88D49DE4F}"/>
              </a:ext>
            </a:extLst>
          </p:cNvPr>
          <p:cNvSpPr txBox="1"/>
          <p:nvPr/>
        </p:nvSpPr>
        <p:spPr>
          <a:xfrm>
            <a:off x="4282271" y="4198460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4" name="TextBox 26">
            <a:extLst>
              <a:ext uri="{FF2B5EF4-FFF2-40B4-BE49-F238E27FC236}">
                <a16:creationId xmlns:a16="http://schemas.microsoft.com/office/drawing/2014/main" id="{5C8314A8-5833-9AC2-C10E-FBC70458A3D6}"/>
              </a:ext>
            </a:extLst>
          </p:cNvPr>
          <p:cNvSpPr txBox="1"/>
          <p:nvPr/>
        </p:nvSpPr>
        <p:spPr>
          <a:xfrm>
            <a:off x="7248226" y="4198460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5" name="TextBox 26">
            <a:extLst>
              <a:ext uri="{FF2B5EF4-FFF2-40B4-BE49-F238E27FC236}">
                <a16:creationId xmlns:a16="http://schemas.microsoft.com/office/drawing/2014/main" id="{FDF2FC49-7C4A-A5D0-203A-64E19ADAD002}"/>
              </a:ext>
            </a:extLst>
          </p:cNvPr>
          <p:cNvSpPr txBox="1"/>
          <p:nvPr/>
        </p:nvSpPr>
        <p:spPr>
          <a:xfrm>
            <a:off x="4282271" y="2508390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6" name="TextBox 26">
            <a:extLst>
              <a:ext uri="{FF2B5EF4-FFF2-40B4-BE49-F238E27FC236}">
                <a16:creationId xmlns:a16="http://schemas.microsoft.com/office/drawing/2014/main" id="{06ACB1FB-C825-02A5-96C8-1C7217CD6D9A}"/>
              </a:ext>
            </a:extLst>
          </p:cNvPr>
          <p:cNvSpPr txBox="1"/>
          <p:nvPr/>
        </p:nvSpPr>
        <p:spPr>
          <a:xfrm>
            <a:off x="7248226" y="2508390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23" name="Group 1">
            <a:extLst>
              <a:ext uri="{FF2B5EF4-FFF2-40B4-BE49-F238E27FC236}">
                <a16:creationId xmlns:a16="http://schemas.microsoft.com/office/drawing/2014/main" id="{41A2737E-BF9D-7BF9-0605-0A476AD3405B}"/>
              </a:ext>
            </a:extLst>
          </p:cNvPr>
          <p:cNvGrpSpPr/>
          <p:nvPr/>
        </p:nvGrpSpPr>
        <p:grpSpPr bwMode="auto">
          <a:xfrm>
            <a:off x="7054360" y="826699"/>
            <a:ext cx="2912174" cy="1066800"/>
            <a:chOff x="45" y="276"/>
            <a:chExt cx="1834" cy="672"/>
          </a:xfrm>
        </p:grpSpPr>
        <p:sp>
          <p:nvSpPr>
            <p:cNvPr id="24" name="Rectangle 2">
              <a:extLst>
                <a:ext uri="{FF2B5EF4-FFF2-40B4-BE49-F238E27FC236}">
                  <a16:creationId xmlns:a16="http://schemas.microsoft.com/office/drawing/2014/main" id="{AE569C4C-9468-8C51-1BDA-8BE5B89453B3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955CF1A0-A2E7-4C0A-DC91-A453B9B7FBA9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6" name="Group 1">
            <a:extLst>
              <a:ext uri="{FF2B5EF4-FFF2-40B4-BE49-F238E27FC236}">
                <a16:creationId xmlns:a16="http://schemas.microsoft.com/office/drawing/2014/main" id="{6CEA46B4-94BF-4D88-E9CE-99E23D835CEB}"/>
              </a:ext>
            </a:extLst>
          </p:cNvPr>
          <p:cNvGrpSpPr/>
          <p:nvPr/>
        </p:nvGrpSpPr>
        <p:grpSpPr bwMode="auto">
          <a:xfrm>
            <a:off x="7054360" y="5390092"/>
            <a:ext cx="2912174" cy="1066800"/>
            <a:chOff x="45" y="276"/>
            <a:chExt cx="1834" cy="672"/>
          </a:xfrm>
        </p:grpSpPr>
        <p:sp>
          <p:nvSpPr>
            <p:cNvPr id="27" name="Rectangle 2">
              <a:extLst>
                <a:ext uri="{FF2B5EF4-FFF2-40B4-BE49-F238E27FC236}">
                  <a16:creationId xmlns:a16="http://schemas.microsoft.com/office/drawing/2014/main" id="{54C09D31-4349-29BA-5002-A9B13045F10D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8" name="Rectangle 3">
              <a:extLst>
                <a:ext uri="{FF2B5EF4-FFF2-40B4-BE49-F238E27FC236}">
                  <a16:creationId xmlns:a16="http://schemas.microsoft.com/office/drawing/2014/main" id="{D122C1DF-8F5D-ED16-8D83-0985D9462105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9" name="Group 1">
            <a:extLst>
              <a:ext uri="{FF2B5EF4-FFF2-40B4-BE49-F238E27FC236}">
                <a16:creationId xmlns:a16="http://schemas.microsoft.com/office/drawing/2014/main" id="{AF21DDE2-C5AD-406B-3633-E834B6FC185C}"/>
              </a:ext>
            </a:extLst>
          </p:cNvPr>
          <p:cNvGrpSpPr/>
          <p:nvPr/>
        </p:nvGrpSpPr>
        <p:grpSpPr bwMode="auto">
          <a:xfrm>
            <a:off x="8389605" y="4098200"/>
            <a:ext cx="2912174" cy="1066800"/>
            <a:chOff x="45" y="276"/>
            <a:chExt cx="1834" cy="672"/>
          </a:xfrm>
        </p:grpSpPr>
        <p:sp>
          <p:nvSpPr>
            <p:cNvPr id="30" name="Rectangle 2">
              <a:extLst>
                <a:ext uri="{FF2B5EF4-FFF2-40B4-BE49-F238E27FC236}">
                  <a16:creationId xmlns:a16="http://schemas.microsoft.com/office/drawing/2014/main" id="{D7C3D383-B7DF-C907-97F2-F922AF294F3A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1" name="Rectangle 3">
              <a:extLst>
                <a:ext uri="{FF2B5EF4-FFF2-40B4-BE49-F238E27FC236}">
                  <a16:creationId xmlns:a16="http://schemas.microsoft.com/office/drawing/2014/main" id="{F231BA30-C58C-AB2D-6323-9B9860B6A8FC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Group 1">
            <a:extLst>
              <a:ext uri="{FF2B5EF4-FFF2-40B4-BE49-F238E27FC236}">
                <a16:creationId xmlns:a16="http://schemas.microsoft.com/office/drawing/2014/main" id="{43AC16EF-36FB-E743-CA01-7077C507CB9E}"/>
              </a:ext>
            </a:extLst>
          </p:cNvPr>
          <p:cNvGrpSpPr/>
          <p:nvPr/>
        </p:nvGrpSpPr>
        <p:grpSpPr bwMode="auto">
          <a:xfrm>
            <a:off x="8389605" y="2346466"/>
            <a:ext cx="2912174" cy="1066800"/>
            <a:chOff x="45" y="276"/>
            <a:chExt cx="1834" cy="672"/>
          </a:xfrm>
        </p:grpSpPr>
        <p:sp>
          <p:nvSpPr>
            <p:cNvPr id="33" name="Rectangle 2">
              <a:extLst>
                <a:ext uri="{FF2B5EF4-FFF2-40B4-BE49-F238E27FC236}">
                  <a16:creationId xmlns:a16="http://schemas.microsoft.com/office/drawing/2014/main" id="{7786E767-87FE-E089-F78D-3206D57CB86B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4" name="Rectangle 3">
              <a:extLst>
                <a:ext uri="{FF2B5EF4-FFF2-40B4-BE49-F238E27FC236}">
                  <a16:creationId xmlns:a16="http://schemas.microsoft.com/office/drawing/2014/main" id="{8ABA8EB8-4EE8-439E-770A-F65B7AD21593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Group 1">
            <a:extLst>
              <a:ext uri="{FF2B5EF4-FFF2-40B4-BE49-F238E27FC236}">
                <a16:creationId xmlns:a16="http://schemas.microsoft.com/office/drawing/2014/main" id="{E4967024-9754-1CD5-C9E7-EF50A9201A54}"/>
              </a:ext>
            </a:extLst>
          </p:cNvPr>
          <p:cNvGrpSpPr/>
          <p:nvPr/>
        </p:nvGrpSpPr>
        <p:grpSpPr bwMode="auto">
          <a:xfrm>
            <a:off x="878845" y="2244866"/>
            <a:ext cx="2947107" cy="1066800"/>
            <a:chOff x="45" y="276"/>
            <a:chExt cx="1856" cy="672"/>
          </a:xfrm>
        </p:grpSpPr>
        <p:sp>
          <p:nvSpPr>
            <p:cNvPr id="36" name="Rectangle 2">
              <a:extLst>
                <a:ext uri="{FF2B5EF4-FFF2-40B4-BE49-F238E27FC236}">
                  <a16:creationId xmlns:a16="http://schemas.microsoft.com/office/drawing/2014/main" id="{AAF366D1-1CC8-D189-4950-C0036F76AE71}"/>
                </a:ext>
              </a:extLst>
            </p:cNvPr>
            <p:cNvSpPr/>
            <p:nvPr/>
          </p:nvSpPr>
          <p:spPr bwMode="auto">
            <a:xfrm>
              <a:off x="72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7" name="Rectangle 3">
              <a:extLst>
                <a:ext uri="{FF2B5EF4-FFF2-40B4-BE49-F238E27FC236}">
                  <a16:creationId xmlns:a16="http://schemas.microsoft.com/office/drawing/2014/main" id="{E70C84B3-9B3D-B143-77FC-7A93DF8894D0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Group 1">
            <a:extLst>
              <a:ext uri="{FF2B5EF4-FFF2-40B4-BE49-F238E27FC236}">
                <a16:creationId xmlns:a16="http://schemas.microsoft.com/office/drawing/2014/main" id="{24B194F7-FF5E-5881-A2BC-5C806FC4F82A}"/>
              </a:ext>
            </a:extLst>
          </p:cNvPr>
          <p:cNvGrpSpPr/>
          <p:nvPr/>
        </p:nvGrpSpPr>
        <p:grpSpPr bwMode="auto">
          <a:xfrm>
            <a:off x="878845" y="3996600"/>
            <a:ext cx="2947107" cy="1066800"/>
            <a:chOff x="45" y="276"/>
            <a:chExt cx="1856" cy="672"/>
          </a:xfrm>
        </p:grpSpPr>
        <p:sp>
          <p:nvSpPr>
            <p:cNvPr id="39" name="Rectangle 2">
              <a:extLst>
                <a:ext uri="{FF2B5EF4-FFF2-40B4-BE49-F238E27FC236}">
                  <a16:creationId xmlns:a16="http://schemas.microsoft.com/office/drawing/2014/main" id="{3BB5E935-FD9F-A430-C29C-58F3B08ED3E8}"/>
                </a:ext>
              </a:extLst>
            </p:cNvPr>
            <p:cNvSpPr/>
            <p:nvPr/>
          </p:nvSpPr>
          <p:spPr bwMode="auto">
            <a:xfrm>
              <a:off x="72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0" name="Rectangle 3">
              <a:extLst>
                <a:ext uri="{FF2B5EF4-FFF2-40B4-BE49-F238E27FC236}">
                  <a16:creationId xmlns:a16="http://schemas.microsoft.com/office/drawing/2014/main" id="{A02FE85B-DC4D-5BDD-8CA6-85E0B79AB4B8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36100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189852" y="237769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" name="淘宝店chenying0907出品 5">
            <a:extLst>
              <a:ext uri="{FF2B5EF4-FFF2-40B4-BE49-F238E27FC236}">
                <a16:creationId xmlns:a16="http://schemas.microsoft.com/office/drawing/2014/main" id="{BCAA27F2-8E69-AA9F-33AF-8E4E1B8D57D4}"/>
              </a:ext>
            </a:extLst>
          </p:cNvPr>
          <p:cNvSpPr/>
          <p:nvPr/>
        </p:nvSpPr>
        <p:spPr bwMode="gray">
          <a:xfrm rot="900000">
            <a:off x="1577342" y="1581261"/>
            <a:ext cx="2323880" cy="2330351"/>
          </a:xfrm>
          <a:custGeom>
            <a:avLst/>
            <a:gdLst>
              <a:gd name="connsiteX0" fmla="*/ 846159 w 2104793"/>
              <a:gd name="connsiteY0" fmla="*/ 322461 h 2110653"/>
              <a:gd name="connsiteX1" fmla="*/ 831848 w 2104793"/>
              <a:gd name="connsiteY1" fmla="*/ 327836 h 2110653"/>
              <a:gd name="connsiteX2" fmla="*/ 819325 w 2104793"/>
              <a:gd name="connsiteY2" fmla="*/ 333210 h 2110653"/>
              <a:gd name="connsiteX3" fmla="*/ 806803 w 2104793"/>
              <a:gd name="connsiteY3" fmla="*/ 335002 h 2110653"/>
              <a:gd name="connsiteX4" fmla="*/ 794280 w 2104793"/>
              <a:gd name="connsiteY4" fmla="*/ 340376 h 2110653"/>
              <a:gd name="connsiteX5" fmla="*/ 781758 w 2104793"/>
              <a:gd name="connsiteY5" fmla="*/ 343959 h 2110653"/>
              <a:gd name="connsiteX6" fmla="*/ 769235 w 2104793"/>
              <a:gd name="connsiteY6" fmla="*/ 347542 h 2110653"/>
              <a:gd name="connsiteX7" fmla="*/ 758502 w 2104793"/>
              <a:gd name="connsiteY7" fmla="*/ 351125 h 2110653"/>
              <a:gd name="connsiteX8" fmla="*/ 745979 w 2104793"/>
              <a:gd name="connsiteY8" fmla="*/ 356499 h 2110653"/>
              <a:gd name="connsiteX9" fmla="*/ 737035 w 2104793"/>
              <a:gd name="connsiteY9" fmla="*/ 361873 h 2110653"/>
              <a:gd name="connsiteX10" fmla="*/ 726301 w 2104793"/>
              <a:gd name="connsiteY10" fmla="*/ 369039 h 2110653"/>
              <a:gd name="connsiteX11" fmla="*/ 715568 w 2104793"/>
              <a:gd name="connsiteY11" fmla="*/ 370831 h 2110653"/>
              <a:gd name="connsiteX12" fmla="*/ 704834 w 2104793"/>
              <a:gd name="connsiteY12" fmla="*/ 376205 h 2110653"/>
              <a:gd name="connsiteX13" fmla="*/ 695890 w 2104793"/>
              <a:gd name="connsiteY13" fmla="*/ 381579 h 2110653"/>
              <a:gd name="connsiteX14" fmla="*/ 685156 w 2104793"/>
              <a:gd name="connsiteY14" fmla="*/ 386954 h 2110653"/>
              <a:gd name="connsiteX15" fmla="*/ 674423 w 2104793"/>
              <a:gd name="connsiteY15" fmla="*/ 392328 h 2110653"/>
              <a:gd name="connsiteX16" fmla="*/ 667267 w 2104793"/>
              <a:gd name="connsiteY16" fmla="*/ 399494 h 2110653"/>
              <a:gd name="connsiteX17" fmla="*/ 658322 w 2104793"/>
              <a:gd name="connsiteY17" fmla="*/ 401285 h 2110653"/>
              <a:gd name="connsiteX18" fmla="*/ 652956 w 2104793"/>
              <a:gd name="connsiteY18" fmla="*/ 410243 h 2110653"/>
              <a:gd name="connsiteX19" fmla="*/ 642222 w 2104793"/>
              <a:gd name="connsiteY19" fmla="*/ 412034 h 2110653"/>
              <a:gd name="connsiteX20" fmla="*/ 631489 w 2104793"/>
              <a:gd name="connsiteY20" fmla="*/ 419200 h 2110653"/>
              <a:gd name="connsiteX21" fmla="*/ 627911 w 2104793"/>
              <a:gd name="connsiteY21" fmla="*/ 422783 h 2110653"/>
              <a:gd name="connsiteX22" fmla="*/ 618966 w 2104793"/>
              <a:gd name="connsiteY22" fmla="*/ 426366 h 2110653"/>
              <a:gd name="connsiteX23" fmla="*/ 610022 w 2104793"/>
              <a:gd name="connsiteY23" fmla="*/ 431740 h 2110653"/>
              <a:gd name="connsiteX24" fmla="*/ 604655 w 2104793"/>
              <a:gd name="connsiteY24" fmla="*/ 437115 h 2110653"/>
              <a:gd name="connsiteX25" fmla="*/ 595710 w 2104793"/>
              <a:gd name="connsiteY25" fmla="*/ 442489 h 2110653"/>
              <a:gd name="connsiteX26" fmla="*/ 592132 w 2104793"/>
              <a:gd name="connsiteY26" fmla="*/ 449655 h 2110653"/>
              <a:gd name="connsiteX27" fmla="*/ 579610 w 2104793"/>
              <a:gd name="connsiteY27" fmla="*/ 458612 h 2110653"/>
              <a:gd name="connsiteX28" fmla="*/ 568876 w 2104793"/>
              <a:gd name="connsiteY28" fmla="*/ 465778 h 2110653"/>
              <a:gd name="connsiteX29" fmla="*/ 556354 w 2104793"/>
              <a:gd name="connsiteY29" fmla="*/ 474735 h 2110653"/>
              <a:gd name="connsiteX30" fmla="*/ 550987 w 2104793"/>
              <a:gd name="connsiteY30" fmla="*/ 483692 h 2110653"/>
              <a:gd name="connsiteX31" fmla="*/ 540254 w 2104793"/>
              <a:gd name="connsiteY31" fmla="*/ 490858 h 2110653"/>
              <a:gd name="connsiteX32" fmla="*/ 534887 w 2104793"/>
              <a:gd name="connsiteY32" fmla="*/ 498024 h 2110653"/>
              <a:gd name="connsiteX33" fmla="*/ 527731 w 2104793"/>
              <a:gd name="connsiteY33" fmla="*/ 503398 h 2110653"/>
              <a:gd name="connsiteX34" fmla="*/ 525942 w 2104793"/>
              <a:gd name="connsiteY34" fmla="*/ 508772 h 2110653"/>
              <a:gd name="connsiteX35" fmla="*/ 518787 w 2104793"/>
              <a:gd name="connsiteY35" fmla="*/ 514147 h 2110653"/>
              <a:gd name="connsiteX36" fmla="*/ 518787 w 2104793"/>
              <a:gd name="connsiteY36" fmla="*/ 519521 h 2110653"/>
              <a:gd name="connsiteX37" fmla="*/ 504475 w 2104793"/>
              <a:gd name="connsiteY37" fmla="*/ 526687 h 2110653"/>
              <a:gd name="connsiteX38" fmla="*/ 497320 w 2104793"/>
              <a:gd name="connsiteY38" fmla="*/ 533853 h 2110653"/>
              <a:gd name="connsiteX39" fmla="*/ 486586 w 2104793"/>
              <a:gd name="connsiteY39" fmla="*/ 544601 h 2110653"/>
              <a:gd name="connsiteX40" fmla="*/ 479430 w 2104793"/>
              <a:gd name="connsiteY40" fmla="*/ 555350 h 2110653"/>
              <a:gd name="connsiteX41" fmla="*/ 470486 w 2104793"/>
              <a:gd name="connsiteY41" fmla="*/ 562516 h 2110653"/>
              <a:gd name="connsiteX42" fmla="*/ 459752 w 2104793"/>
              <a:gd name="connsiteY42" fmla="*/ 571473 h 2110653"/>
              <a:gd name="connsiteX43" fmla="*/ 454386 w 2104793"/>
              <a:gd name="connsiteY43" fmla="*/ 582222 h 2110653"/>
              <a:gd name="connsiteX44" fmla="*/ 447230 w 2104793"/>
              <a:gd name="connsiteY44" fmla="*/ 592971 h 2110653"/>
              <a:gd name="connsiteX45" fmla="*/ 436496 w 2104793"/>
              <a:gd name="connsiteY45" fmla="*/ 603720 h 2110653"/>
              <a:gd name="connsiteX46" fmla="*/ 429341 w 2104793"/>
              <a:gd name="connsiteY46" fmla="*/ 610885 h 2110653"/>
              <a:gd name="connsiteX47" fmla="*/ 423974 w 2104793"/>
              <a:gd name="connsiteY47" fmla="*/ 619842 h 2110653"/>
              <a:gd name="connsiteX48" fmla="*/ 416818 w 2104793"/>
              <a:gd name="connsiteY48" fmla="*/ 634174 h 2110653"/>
              <a:gd name="connsiteX49" fmla="*/ 409663 w 2104793"/>
              <a:gd name="connsiteY49" fmla="*/ 641340 h 2110653"/>
              <a:gd name="connsiteX50" fmla="*/ 404296 w 2104793"/>
              <a:gd name="connsiteY50" fmla="*/ 653880 h 2110653"/>
              <a:gd name="connsiteX51" fmla="*/ 398929 w 2104793"/>
              <a:gd name="connsiteY51" fmla="*/ 664629 h 2110653"/>
              <a:gd name="connsiteX52" fmla="*/ 393562 w 2104793"/>
              <a:gd name="connsiteY52" fmla="*/ 673586 h 2110653"/>
              <a:gd name="connsiteX53" fmla="*/ 386407 w 2104793"/>
              <a:gd name="connsiteY53" fmla="*/ 684335 h 2110653"/>
              <a:gd name="connsiteX54" fmla="*/ 381040 w 2104793"/>
              <a:gd name="connsiteY54" fmla="*/ 695084 h 2110653"/>
              <a:gd name="connsiteX55" fmla="*/ 375673 w 2104793"/>
              <a:gd name="connsiteY55" fmla="*/ 704041 h 2110653"/>
              <a:gd name="connsiteX56" fmla="*/ 370306 w 2104793"/>
              <a:gd name="connsiteY56" fmla="*/ 714790 h 2110653"/>
              <a:gd name="connsiteX57" fmla="*/ 364940 w 2104793"/>
              <a:gd name="connsiteY57" fmla="*/ 725538 h 2110653"/>
              <a:gd name="connsiteX58" fmla="*/ 361362 w 2104793"/>
              <a:gd name="connsiteY58" fmla="*/ 738078 h 2110653"/>
              <a:gd name="connsiteX59" fmla="*/ 355995 w 2104793"/>
              <a:gd name="connsiteY59" fmla="*/ 748827 h 2110653"/>
              <a:gd name="connsiteX60" fmla="*/ 352417 w 2104793"/>
              <a:gd name="connsiteY60" fmla="*/ 757784 h 2110653"/>
              <a:gd name="connsiteX61" fmla="*/ 347050 w 2104793"/>
              <a:gd name="connsiteY61" fmla="*/ 768533 h 2110653"/>
              <a:gd name="connsiteX62" fmla="*/ 343473 w 2104793"/>
              <a:gd name="connsiteY62" fmla="*/ 779282 h 2110653"/>
              <a:gd name="connsiteX63" fmla="*/ 339895 w 2104793"/>
              <a:gd name="connsiteY63" fmla="*/ 788239 h 2110653"/>
              <a:gd name="connsiteX64" fmla="*/ 334528 w 2104793"/>
              <a:gd name="connsiteY64" fmla="*/ 798988 h 2110653"/>
              <a:gd name="connsiteX65" fmla="*/ 332739 w 2104793"/>
              <a:gd name="connsiteY65" fmla="*/ 809737 h 2110653"/>
              <a:gd name="connsiteX66" fmla="*/ 330950 w 2104793"/>
              <a:gd name="connsiteY66" fmla="*/ 818694 h 2110653"/>
              <a:gd name="connsiteX67" fmla="*/ 327372 w 2104793"/>
              <a:gd name="connsiteY67" fmla="*/ 829443 h 2110653"/>
              <a:gd name="connsiteX68" fmla="*/ 325583 w 2104793"/>
              <a:gd name="connsiteY68" fmla="*/ 840191 h 2110653"/>
              <a:gd name="connsiteX69" fmla="*/ 322006 w 2104793"/>
              <a:gd name="connsiteY69" fmla="*/ 847357 h 2110653"/>
              <a:gd name="connsiteX70" fmla="*/ 320217 w 2104793"/>
              <a:gd name="connsiteY70" fmla="*/ 858106 h 2110653"/>
              <a:gd name="connsiteX71" fmla="*/ 316639 w 2104793"/>
              <a:gd name="connsiteY71" fmla="*/ 867063 h 2110653"/>
              <a:gd name="connsiteX72" fmla="*/ 314850 w 2104793"/>
              <a:gd name="connsiteY72" fmla="*/ 877812 h 2110653"/>
              <a:gd name="connsiteX73" fmla="*/ 313061 w 2104793"/>
              <a:gd name="connsiteY73" fmla="*/ 884978 h 2110653"/>
              <a:gd name="connsiteX74" fmla="*/ 309483 w 2104793"/>
              <a:gd name="connsiteY74" fmla="*/ 895726 h 2110653"/>
              <a:gd name="connsiteX75" fmla="*/ 307694 w 2104793"/>
              <a:gd name="connsiteY75" fmla="*/ 902892 h 2110653"/>
              <a:gd name="connsiteX76" fmla="*/ 307694 w 2104793"/>
              <a:gd name="connsiteY76" fmla="*/ 913641 h 2110653"/>
              <a:gd name="connsiteX77" fmla="*/ 304116 w 2104793"/>
              <a:gd name="connsiteY77" fmla="*/ 920807 h 2110653"/>
              <a:gd name="connsiteX78" fmla="*/ 304116 w 2104793"/>
              <a:gd name="connsiteY78" fmla="*/ 927972 h 2110653"/>
              <a:gd name="connsiteX79" fmla="*/ 302327 w 2104793"/>
              <a:gd name="connsiteY79" fmla="*/ 938721 h 2110653"/>
              <a:gd name="connsiteX80" fmla="*/ 302327 w 2104793"/>
              <a:gd name="connsiteY80" fmla="*/ 945887 h 2110653"/>
              <a:gd name="connsiteX81" fmla="*/ 298750 w 2104793"/>
              <a:gd name="connsiteY81" fmla="*/ 954844 h 2110653"/>
              <a:gd name="connsiteX82" fmla="*/ 298750 w 2104793"/>
              <a:gd name="connsiteY82" fmla="*/ 962010 h 2110653"/>
              <a:gd name="connsiteX83" fmla="*/ 296961 w 2104793"/>
              <a:gd name="connsiteY83" fmla="*/ 969176 h 2110653"/>
              <a:gd name="connsiteX84" fmla="*/ 296961 w 2104793"/>
              <a:gd name="connsiteY84" fmla="*/ 976342 h 2110653"/>
              <a:gd name="connsiteX85" fmla="*/ 295172 w 2104793"/>
              <a:gd name="connsiteY85" fmla="*/ 990673 h 2110653"/>
              <a:gd name="connsiteX86" fmla="*/ 295172 w 2104793"/>
              <a:gd name="connsiteY86" fmla="*/ 1003213 h 2110653"/>
              <a:gd name="connsiteX87" fmla="*/ 291594 w 2104793"/>
              <a:gd name="connsiteY87" fmla="*/ 1012171 h 2110653"/>
              <a:gd name="connsiteX88" fmla="*/ 291594 w 2104793"/>
              <a:gd name="connsiteY88" fmla="*/ 1024711 h 2110653"/>
              <a:gd name="connsiteX89" fmla="*/ 291594 w 2104793"/>
              <a:gd name="connsiteY89" fmla="*/ 1030085 h 2110653"/>
              <a:gd name="connsiteX90" fmla="*/ 291594 w 2104793"/>
              <a:gd name="connsiteY90" fmla="*/ 1040834 h 2110653"/>
              <a:gd name="connsiteX91" fmla="*/ 291594 w 2104793"/>
              <a:gd name="connsiteY91" fmla="*/ 1046208 h 2110653"/>
              <a:gd name="connsiteX92" fmla="*/ 291594 w 2104793"/>
              <a:gd name="connsiteY92" fmla="*/ 1051583 h 2110653"/>
              <a:gd name="connsiteX93" fmla="*/ 291594 w 2104793"/>
              <a:gd name="connsiteY93" fmla="*/ 1065914 h 2110653"/>
              <a:gd name="connsiteX94" fmla="*/ 291594 w 2104793"/>
              <a:gd name="connsiteY94" fmla="*/ 1083829 h 2110653"/>
              <a:gd name="connsiteX95" fmla="*/ 295172 w 2104793"/>
              <a:gd name="connsiteY95" fmla="*/ 1099952 h 2110653"/>
              <a:gd name="connsiteX96" fmla="*/ 296961 w 2104793"/>
              <a:gd name="connsiteY96" fmla="*/ 1117866 h 2110653"/>
              <a:gd name="connsiteX97" fmla="*/ 296961 w 2104793"/>
              <a:gd name="connsiteY97" fmla="*/ 1130406 h 2110653"/>
              <a:gd name="connsiteX98" fmla="*/ 298750 w 2104793"/>
              <a:gd name="connsiteY98" fmla="*/ 1148321 h 2110653"/>
              <a:gd name="connsiteX99" fmla="*/ 302327 w 2104793"/>
              <a:gd name="connsiteY99" fmla="*/ 1162653 h 2110653"/>
              <a:gd name="connsiteX100" fmla="*/ 304116 w 2104793"/>
              <a:gd name="connsiteY100" fmla="*/ 1178776 h 2110653"/>
              <a:gd name="connsiteX101" fmla="*/ 307694 w 2104793"/>
              <a:gd name="connsiteY101" fmla="*/ 1191316 h 2110653"/>
              <a:gd name="connsiteX102" fmla="*/ 309483 w 2104793"/>
              <a:gd name="connsiteY102" fmla="*/ 1205647 h 2110653"/>
              <a:gd name="connsiteX103" fmla="*/ 313061 w 2104793"/>
              <a:gd name="connsiteY103" fmla="*/ 1221771 h 2110653"/>
              <a:gd name="connsiteX104" fmla="*/ 316639 w 2104793"/>
              <a:gd name="connsiteY104" fmla="*/ 1234311 h 2110653"/>
              <a:gd name="connsiteX105" fmla="*/ 320217 w 2104793"/>
              <a:gd name="connsiteY105" fmla="*/ 1248642 h 2110653"/>
              <a:gd name="connsiteX106" fmla="*/ 325583 w 2104793"/>
              <a:gd name="connsiteY106" fmla="*/ 1262974 h 2110653"/>
              <a:gd name="connsiteX107" fmla="*/ 327372 w 2104793"/>
              <a:gd name="connsiteY107" fmla="*/ 1275514 h 2110653"/>
              <a:gd name="connsiteX108" fmla="*/ 332739 w 2104793"/>
              <a:gd name="connsiteY108" fmla="*/ 1288054 h 2110653"/>
              <a:gd name="connsiteX109" fmla="*/ 334528 w 2104793"/>
              <a:gd name="connsiteY109" fmla="*/ 1300595 h 2110653"/>
              <a:gd name="connsiteX110" fmla="*/ 339895 w 2104793"/>
              <a:gd name="connsiteY110" fmla="*/ 1313135 h 2110653"/>
              <a:gd name="connsiteX111" fmla="*/ 345262 w 2104793"/>
              <a:gd name="connsiteY111" fmla="*/ 1323883 h 2110653"/>
              <a:gd name="connsiteX112" fmla="*/ 350628 w 2104793"/>
              <a:gd name="connsiteY112" fmla="*/ 1336424 h 2110653"/>
              <a:gd name="connsiteX113" fmla="*/ 352417 w 2104793"/>
              <a:gd name="connsiteY113" fmla="*/ 1345381 h 2110653"/>
              <a:gd name="connsiteX114" fmla="*/ 357784 w 2104793"/>
              <a:gd name="connsiteY114" fmla="*/ 1359712 h 2110653"/>
              <a:gd name="connsiteX115" fmla="*/ 363151 w 2104793"/>
              <a:gd name="connsiteY115" fmla="*/ 1368670 h 2110653"/>
              <a:gd name="connsiteX116" fmla="*/ 368517 w 2104793"/>
              <a:gd name="connsiteY116" fmla="*/ 1381210 h 2110653"/>
              <a:gd name="connsiteX117" fmla="*/ 373884 w 2104793"/>
              <a:gd name="connsiteY117" fmla="*/ 1390167 h 2110653"/>
              <a:gd name="connsiteX118" fmla="*/ 377462 w 2104793"/>
              <a:gd name="connsiteY118" fmla="*/ 1402707 h 2110653"/>
              <a:gd name="connsiteX119" fmla="*/ 381040 w 2104793"/>
              <a:gd name="connsiteY119" fmla="*/ 1411665 h 2110653"/>
              <a:gd name="connsiteX120" fmla="*/ 388196 w 2104793"/>
              <a:gd name="connsiteY120" fmla="*/ 1420622 h 2110653"/>
              <a:gd name="connsiteX121" fmla="*/ 393562 w 2104793"/>
              <a:gd name="connsiteY121" fmla="*/ 1429579 h 2110653"/>
              <a:gd name="connsiteX122" fmla="*/ 398929 w 2104793"/>
              <a:gd name="connsiteY122" fmla="*/ 1440328 h 2110653"/>
              <a:gd name="connsiteX123" fmla="*/ 404296 w 2104793"/>
              <a:gd name="connsiteY123" fmla="*/ 1447494 h 2110653"/>
              <a:gd name="connsiteX124" fmla="*/ 409663 w 2104793"/>
              <a:gd name="connsiteY124" fmla="*/ 1458242 h 2110653"/>
              <a:gd name="connsiteX125" fmla="*/ 413240 w 2104793"/>
              <a:gd name="connsiteY125" fmla="*/ 1465408 h 2110653"/>
              <a:gd name="connsiteX126" fmla="*/ 418607 w 2104793"/>
              <a:gd name="connsiteY126" fmla="*/ 1474365 h 2110653"/>
              <a:gd name="connsiteX127" fmla="*/ 423974 w 2104793"/>
              <a:gd name="connsiteY127" fmla="*/ 1481531 h 2110653"/>
              <a:gd name="connsiteX128" fmla="*/ 429341 w 2104793"/>
              <a:gd name="connsiteY128" fmla="*/ 1488697 h 2110653"/>
              <a:gd name="connsiteX129" fmla="*/ 434707 w 2104793"/>
              <a:gd name="connsiteY129" fmla="*/ 1495863 h 2110653"/>
              <a:gd name="connsiteX130" fmla="*/ 440074 w 2104793"/>
              <a:gd name="connsiteY130" fmla="*/ 1501237 h 2110653"/>
              <a:gd name="connsiteX131" fmla="*/ 443652 w 2104793"/>
              <a:gd name="connsiteY131" fmla="*/ 1508403 h 2110653"/>
              <a:gd name="connsiteX132" fmla="*/ 449019 w 2104793"/>
              <a:gd name="connsiteY132" fmla="*/ 1517360 h 2110653"/>
              <a:gd name="connsiteX133" fmla="*/ 456174 w 2104793"/>
              <a:gd name="connsiteY133" fmla="*/ 1526318 h 2110653"/>
              <a:gd name="connsiteX134" fmla="*/ 466908 w 2104793"/>
              <a:gd name="connsiteY134" fmla="*/ 1538858 h 2110653"/>
              <a:gd name="connsiteX135" fmla="*/ 474064 w 2104793"/>
              <a:gd name="connsiteY135" fmla="*/ 1549606 h 2110653"/>
              <a:gd name="connsiteX136" fmla="*/ 484797 w 2104793"/>
              <a:gd name="connsiteY136" fmla="*/ 1560355 h 2110653"/>
              <a:gd name="connsiteX137" fmla="*/ 490164 w 2104793"/>
              <a:gd name="connsiteY137" fmla="*/ 1565730 h 2110653"/>
              <a:gd name="connsiteX138" fmla="*/ 497320 w 2104793"/>
              <a:gd name="connsiteY138" fmla="*/ 1572895 h 2110653"/>
              <a:gd name="connsiteX139" fmla="*/ 502686 w 2104793"/>
              <a:gd name="connsiteY139" fmla="*/ 1578270 h 2110653"/>
              <a:gd name="connsiteX140" fmla="*/ 508053 w 2104793"/>
              <a:gd name="connsiteY140" fmla="*/ 1583644 h 2110653"/>
              <a:gd name="connsiteX141" fmla="*/ 515209 w 2104793"/>
              <a:gd name="connsiteY141" fmla="*/ 1590810 h 2110653"/>
              <a:gd name="connsiteX142" fmla="*/ 520576 w 2104793"/>
              <a:gd name="connsiteY142" fmla="*/ 1592601 h 2110653"/>
              <a:gd name="connsiteX143" fmla="*/ 527731 w 2104793"/>
              <a:gd name="connsiteY143" fmla="*/ 1603350 h 2110653"/>
              <a:gd name="connsiteX144" fmla="*/ 538465 w 2104793"/>
              <a:gd name="connsiteY144" fmla="*/ 1614099 h 2110653"/>
              <a:gd name="connsiteX145" fmla="*/ 545620 w 2104793"/>
              <a:gd name="connsiteY145" fmla="*/ 1623056 h 2110653"/>
              <a:gd name="connsiteX146" fmla="*/ 556354 w 2104793"/>
              <a:gd name="connsiteY146" fmla="*/ 1632013 h 2110653"/>
              <a:gd name="connsiteX147" fmla="*/ 565299 w 2104793"/>
              <a:gd name="connsiteY147" fmla="*/ 1640971 h 2110653"/>
              <a:gd name="connsiteX148" fmla="*/ 576032 w 2104793"/>
              <a:gd name="connsiteY148" fmla="*/ 1649928 h 2110653"/>
              <a:gd name="connsiteX149" fmla="*/ 586766 w 2104793"/>
              <a:gd name="connsiteY149" fmla="*/ 1657094 h 2110653"/>
              <a:gd name="connsiteX150" fmla="*/ 599288 w 2104793"/>
              <a:gd name="connsiteY150" fmla="*/ 1667842 h 2110653"/>
              <a:gd name="connsiteX151" fmla="*/ 606444 w 2104793"/>
              <a:gd name="connsiteY151" fmla="*/ 1675008 h 2110653"/>
              <a:gd name="connsiteX152" fmla="*/ 618966 w 2104793"/>
              <a:gd name="connsiteY152" fmla="*/ 1680382 h 2110653"/>
              <a:gd name="connsiteX153" fmla="*/ 629700 w 2104793"/>
              <a:gd name="connsiteY153" fmla="*/ 1687548 h 2110653"/>
              <a:gd name="connsiteX154" fmla="*/ 640433 w 2104793"/>
              <a:gd name="connsiteY154" fmla="*/ 1694714 h 2110653"/>
              <a:gd name="connsiteX155" fmla="*/ 652956 w 2104793"/>
              <a:gd name="connsiteY155" fmla="*/ 1701880 h 2110653"/>
              <a:gd name="connsiteX156" fmla="*/ 661900 w 2104793"/>
              <a:gd name="connsiteY156" fmla="*/ 1707254 h 2110653"/>
              <a:gd name="connsiteX157" fmla="*/ 672634 w 2104793"/>
              <a:gd name="connsiteY157" fmla="*/ 1716211 h 2110653"/>
              <a:gd name="connsiteX158" fmla="*/ 685156 w 2104793"/>
              <a:gd name="connsiteY158" fmla="*/ 1723377 h 2110653"/>
              <a:gd name="connsiteX159" fmla="*/ 695890 w 2104793"/>
              <a:gd name="connsiteY159" fmla="*/ 1728752 h 2110653"/>
              <a:gd name="connsiteX160" fmla="*/ 708412 w 2104793"/>
              <a:gd name="connsiteY160" fmla="*/ 1730543 h 2110653"/>
              <a:gd name="connsiteX161" fmla="*/ 719146 w 2104793"/>
              <a:gd name="connsiteY161" fmla="*/ 1735918 h 2110653"/>
              <a:gd name="connsiteX162" fmla="*/ 728090 w 2104793"/>
              <a:gd name="connsiteY162" fmla="*/ 1743083 h 2110653"/>
              <a:gd name="connsiteX163" fmla="*/ 738824 w 2104793"/>
              <a:gd name="connsiteY163" fmla="*/ 1746666 h 2110653"/>
              <a:gd name="connsiteX164" fmla="*/ 751346 w 2104793"/>
              <a:gd name="connsiteY164" fmla="*/ 1750249 h 2110653"/>
              <a:gd name="connsiteX165" fmla="*/ 762080 w 2104793"/>
              <a:gd name="connsiteY165" fmla="*/ 1755623 h 2110653"/>
              <a:gd name="connsiteX166" fmla="*/ 774602 w 2104793"/>
              <a:gd name="connsiteY166" fmla="*/ 1760998 h 2110653"/>
              <a:gd name="connsiteX167" fmla="*/ 781758 w 2104793"/>
              <a:gd name="connsiteY167" fmla="*/ 1764581 h 2110653"/>
              <a:gd name="connsiteX168" fmla="*/ 794280 w 2104793"/>
              <a:gd name="connsiteY168" fmla="*/ 1768164 h 2110653"/>
              <a:gd name="connsiteX169" fmla="*/ 805014 w 2104793"/>
              <a:gd name="connsiteY169" fmla="*/ 1771747 h 2110653"/>
              <a:gd name="connsiteX170" fmla="*/ 813958 w 2104793"/>
              <a:gd name="connsiteY170" fmla="*/ 1777121 h 2110653"/>
              <a:gd name="connsiteX171" fmla="*/ 828270 w 2104793"/>
              <a:gd name="connsiteY171" fmla="*/ 1778912 h 2110653"/>
              <a:gd name="connsiteX172" fmla="*/ 837214 w 2104793"/>
              <a:gd name="connsiteY172" fmla="*/ 1780704 h 2110653"/>
              <a:gd name="connsiteX173" fmla="*/ 847948 w 2104793"/>
              <a:gd name="connsiteY173" fmla="*/ 1784287 h 2110653"/>
              <a:gd name="connsiteX174" fmla="*/ 858681 w 2104793"/>
              <a:gd name="connsiteY174" fmla="*/ 1786078 h 2110653"/>
              <a:gd name="connsiteX175" fmla="*/ 867626 w 2104793"/>
              <a:gd name="connsiteY175" fmla="*/ 1789661 h 2110653"/>
              <a:gd name="connsiteX176" fmla="*/ 878359 w 2104793"/>
              <a:gd name="connsiteY176" fmla="*/ 1791453 h 2110653"/>
              <a:gd name="connsiteX177" fmla="*/ 889093 w 2104793"/>
              <a:gd name="connsiteY177" fmla="*/ 1791452 h 2110653"/>
              <a:gd name="connsiteX178" fmla="*/ 898038 w 2104793"/>
              <a:gd name="connsiteY178" fmla="*/ 1795036 h 2110653"/>
              <a:gd name="connsiteX179" fmla="*/ 906982 w 2104793"/>
              <a:gd name="connsiteY179" fmla="*/ 1796827 h 2110653"/>
              <a:gd name="connsiteX180" fmla="*/ 915927 w 2104793"/>
              <a:gd name="connsiteY180" fmla="*/ 1798618 h 2110653"/>
              <a:gd name="connsiteX181" fmla="*/ 924871 w 2104793"/>
              <a:gd name="connsiteY181" fmla="*/ 1802201 h 2110653"/>
              <a:gd name="connsiteX182" fmla="*/ 933816 w 2104793"/>
              <a:gd name="connsiteY182" fmla="*/ 1803993 h 2110653"/>
              <a:gd name="connsiteX183" fmla="*/ 940972 w 2104793"/>
              <a:gd name="connsiteY183" fmla="*/ 1803993 h 2110653"/>
              <a:gd name="connsiteX184" fmla="*/ 949916 w 2104793"/>
              <a:gd name="connsiteY184" fmla="*/ 1803993 h 2110653"/>
              <a:gd name="connsiteX185" fmla="*/ 957072 w 2104793"/>
              <a:gd name="connsiteY185" fmla="*/ 1807575 h 2110653"/>
              <a:gd name="connsiteX186" fmla="*/ 964228 w 2104793"/>
              <a:gd name="connsiteY186" fmla="*/ 1807575 h 2110653"/>
              <a:gd name="connsiteX187" fmla="*/ 971383 w 2104793"/>
              <a:gd name="connsiteY187" fmla="*/ 1809367 h 2110653"/>
              <a:gd name="connsiteX188" fmla="*/ 980328 w 2104793"/>
              <a:gd name="connsiteY188" fmla="*/ 1809367 h 2110653"/>
              <a:gd name="connsiteX189" fmla="*/ 987484 w 2104793"/>
              <a:gd name="connsiteY189" fmla="*/ 1809367 h 2110653"/>
              <a:gd name="connsiteX190" fmla="*/ 994639 w 2104793"/>
              <a:gd name="connsiteY190" fmla="*/ 1812950 h 2110653"/>
              <a:gd name="connsiteX191" fmla="*/ 1005373 w 2104793"/>
              <a:gd name="connsiteY191" fmla="*/ 1812950 h 2110653"/>
              <a:gd name="connsiteX192" fmla="*/ 1016106 w 2104793"/>
              <a:gd name="connsiteY192" fmla="*/ 1812950 h 2110653"/>
              <a:gd name="connsiteX193" fmla="*/ 1025051 w 2104793"/>
              <a:gd name="connsiteY193" fmla="*/ 1812950 h 2110653"/>
              <a:gd name="connsiteX194" fmla="*/ 1035784 w 2104793"/>
              <a:gd name="connsiteY194" fmla="*/ 1814741 h 2110653"/>
              <a:gd name="connsiteX195" fmla="*/ 1041151 w 2104793"/>
              <a:gd name="connsiteY195" fmla="*/ 1814741 h 2110653"/>
              <a:gd name="connsiteX196" fmla="*/ 1046518 w 2104793"/>
              <a:gd name="connsiteY196" fmla="*/ 1814741 h 2110653"/>
              <a:gd name="connsiteX197" fmla="*/ 1048307 w 2104793"/>
              <a:gd name="connsiteY197" fmla="*/ 1814741 h 2110653"/>
              <a:gd name="connsiteX198" fmla="*/ 1050096 w 2104793"/>
              <a:gd name="connsiteY198" fmla="*/ 1814741 h 2110653"/>
              <a:gd name="connsiteX199" fmla="*/ 1050308 w 2104793"/>
              <a:gd name="connsiteY199" fmla="*/ 1815365 h 2110653"/>
              <a:gd name="connsiteX200" fmla="*/ 1066316 w 2104793"/>
              <a:gd name="connsiteY200" fmla="*/ 1815365 h 2110653"/>
              <a:gd name="connsiteX201" fmla="*/ 1080689 w 2104793"/>
              <a:gd name="connsiteY201" fmla="*/ 1813575 h 2110653"/>
              <a:gd name="connsiteX202" fmla="*/ 1096859 w 2104793"/>
              <a:gd name="connsiteY202" fmla="*/ 1813575 h 2110653"/>
              <a:gd name="connsiteX203" fmla="*/ 1113029 w 2104793"/>
              <a:gd name="connsiteY203" fmla="*/ 1809996 h 2110653"/>
              <a:gd name="connsiteX204" fmla="*/ 1129199 w 2104793"/>
              <a:gd name="connsiteY204" fmla="*/ 1809996 h 2110653"/>
              <a:gd name="connsiteX205" fmla="*/ 1145369 w 2104793"/>
              <a:gd name="connsiteY205" fmla="*/ 1808206 h 2110653"/>
              <a:gd name="connsiteX206" fmla="*/ 1159743 w 2104793"/>
              <a:gd name="connsiteY206" fmla="*/ 1804627 h 2110653"/>
              <a:gd name="connsiteX207" fmla="*/ 1175913 w 2104793"/>
              <a:gd name="connsiteY207" fmla="*/ 1802838 h 2110653"/>
              <a:gd name="connsiteX208" fmla="*/ 1190286 w 2104793"/>
              <a:gd name="connsiteY208" fmla="*/ 1799258 h 2110653"/>
              <a:gd name="connsiteX209" fmla="*/ 1202863 w 2104793"/>
              <a:gd name="connsiteY209" fmla="*/ 1797469 h 2110653"/>
              <a:gd name="connsiteX210" fmla="*/ 1219033 w 2104793"/>
              <a:gd name="connsiteY210" fmla="*/ 1792100 h 2110653"/>
              <a:gd name="connsiteX211" fmla="*/ 1233406 w 2104793"/>
              <a:gd name="connsiteY211" fmla="*/ 1790310 h 2110653"/>
              <a:gd name="connsiteX212" fmla="*/ 1245983 w 2104793"/>
              <a:gd name="connsiteY212" fmla="*/ 1786731 h 2110653"/>
              <a:gd name="connsiteX213" fmla="*/ 1258560 w 2104793"/>
              <a:gd name="connsiteY213" fmla="*/ 1784941 h 2110653"/>
              <a:gd name="connsiteX214" fmla="*/ 1271136 w 2104793"/>
              <a:gd name="connsiteY214" fmla="*/ 1779572 h 2110653"/>
              <a:gd name="connsiteX215" fmla="*/ 1287306 w 2104793"/>
              <a:gd name="connsiteY215" fmla="*/ 1777783 h 2110653"/>
              <a:gd name="connsiteX216" fmla="*/ 1298087 w 2104793"/>
              <a:gd name="connsiteY216" fmla="*/ 1772414 h 2110653"/>
              <a:gd name="connsiteX217" fmla="*/ 1310663 w 2104793"/>
              <a:gd name="connsiteY217" fmla="*/ 1767045 h 2110653"/>
              <a:gd name="connsiteX218" fmla="*/ 1323240 w 2104793"/>
              <a:gd name="connsiteY218" fmla="*/ 1761676 h 2110653"/>
              <a:gd name="connsiteX219" fmla="*/ 1335817 w 2104793"/>
              <a:gd name="connsiteY219" fmla="*/ 1756308 h 2110653"/>
              <a:gd name="connsiteX220" fmla="*/ 1346597 w 2104793"/>
              <a:gd name="connsiteY220" fmla="*/ 1754518 h 2110653"/>
              <a:gd name="connsiteX221" fmla="*/ 1355580 w 2104793"/>
              <a:gd name="connsiteY221" fmla="*/ 1749149 h 2110653"/>
              <a:gd name="connsiteX222" fmla="*/ 1368157 w 2104793"/>
              <a:gd name="connsiteY222" fmla="*/ 1743780 h 2110653"/>
              <a:gd name="connsiteX223" fmla="*/ 1378937 w 2104793"/>
              <a:gd name="connsiteY223" fmla="*/ 1738411 h 2110653"/>
              <a:gd name="connsiteX224" fmla="*/ 1389717 w 2104793"/>
              <a:gd name="connsiteY224" fmla="*/ 1733042 h 2110653"/>
              <a:gd name="connsiteX225" fmla="*/ 1398700 w 2104793"/>
              <a:gd name="connsiteY225" fmla="*/ 1729463 h 2110653"/>
              <a:gd name="connsiteX226" fmla="*/ 1409480 w 2104793"/>
              <a:gd name="connsiteY226" fmla="*/ 1724094 h 2110653"/>
              <a:gd name="connsiteX227" fmla="*/ 1420260 w 2104793"/>
              <a:gd name="connsiteY227" fmla="*/ 1718725 h 2110653"/>
              <a:gd name="connsiteX228" fmla="*/ 1427447 w 2104793"/>
              <a:gd name="connsiteY228" fmla="*/ 1713356 h 2110653"/>
              <a:gd name="connsiteX229" fmla="*/ 1438227 w 2104793"/>
              <a:gd name="connsiteY229" fmla="*/ 1707987 h 2110653"/>
              <a:gd name="connsiteX230" fmla="*/ 1445414 w 2104793"/>
              <a:gd name="connsiteY230" fmla="*/ 1702618 h 2110653"/>
              <a:gd name="connsiteX231" fmla="*/ 1456194 w 2104793"/>
              <a:gd name="connsiteY231" fmla="*/ 1700829 h 2110653"/>
              <a:gd name="connsiteX232" fmla="*/ 1463380 w 2104793"/>
              <a:gd name="connsiteY232" fmla="*/ 1693670 h 2110653"/>
              <a:gd name="connsiteX233" fmla="*/ 1470567 w 2104793"/>
              <a:gd name="connsiteY233" fmla="*/ 1688301 h 2110653"/>
              <a:gd name="connsiteX234" fmla="*/ 1477754 w 2104793"/>
              <a:gd name="connsiteY234" fmla="*/ 1682933 h 2110653"/>
              <a:gd name="connsiteX235" fmla="*/ 1486737 w 2104793"/>
              <a:gd name="connsiteY235" fmla="*/ 1677564 h 2110653"/>
              <a:gd name="connsiteX236" fmla="*/ 1493924 w 2104793"/>
              <a:gd name="connsiteY236" fmla="*/ 1672195 h 2110653"/>
              <a:gd name="connsiteX237" fmla="*/ 1499314 w 2104793"/>
              <a:gd name="connsiteY237" fmla="*/ 1668616 h 2110653"/>
              <a:gd name="connsiteX238" fmla="*/ 1506501 w 2104793"/>
              <a:gd name="connsiteY238" fmla="*/ 1663247 h 2110653"/>
              <a:gd name="connsiteX239" fmla="*/ 1513687 w 2104793"/>
              <a:gd name="connsiteY239" fmla="*/ 1657878 h 2110653"/>
              <a:gd name="connsiteX240" fmla="*/ 1524467 w 2104793"/>
              <a:gd name="connsiteY240" fmla="*/ 1647140 h 2110653"/>
              <a:gd name="connsiteX241" fmla="*/ 1537044 w 2104793"/>
              <a:gd name="connsiteY241" fmla="*/ 1639982 h 2110653"/>
              <a:gd name="connsiteX242" fmla="*/ 1547824 w 2104793"/>
              <a:gd name="connsiteY242" fmla="*/ 1629244 h 2110653"/>
              <a:gd name="connsiteX243" fmla="*/ 1556807 w 2104793"/>
              <a:gd name="connsiteY243" fmla="*/ 1623875 h 2110653"/>
              <a:gd name="connsiteX244" fmla="*/ 1565791 w 2104793"/>
              <a:gd name="connsiteY244" fmla="*/ 1616716 h 2110653"/>
              <a:gd name="connsiteX245" fmla="*/ 1572978 w 2104793"/>
              <a:gd name="connsiteY245" fmla="*/ 1609558 h 2110653"/>
              <a:gd name="connsiteX246" fmla="*/ 1578368 w 2104793"/>
              <a:gd name="connsiteY246" fmla="*/ 1602400 h 2110653"/>
              <a:gd name="connsiteX247" fmla="*/ 1583758 w 2104793"/>
              <a:gd name="connsiteY247" fmla="*/ 1598820 h 2110653"/>
              <a:gd name="connsiteX248" fmla="*/ 1587351 w 2104793"/>
              <a:gd name="connsiteY248" fmla="*/ 1591662 h 2110653"/>
              <a:gd name="connsiteX249" fmla="*/ 1592741 w 2104793"/>
              <a:gd name="connsiteY249" fmla="*/ 1591662 h 2110653"/>
              <a:gd name="connsiteX250" fmla="*/ 1599928 w 2104793"/>
              <a:gd name="connsiteY250" fmla="*/ 1580924 h 2110653"/>
              <a:gd name="connsiteX251" fmla="*/ 1608911 w 2104793"/>
              <a:gd name="connsiteY251" fmla="*/ 1573765 h 2110653"/>
              <a:gd name="connsiteX252" fmla="*/ 1617894 w 2104793"/>
              <a:gd name="connsiteY252" fmla="*/ 1563028 h 2110653"/>
              <a:gd name="connsiteX253" fmla="*/ 1626878 w 2104793"/>
              <a:gd name="connsiteY253" fmla="*/ 1554080 h 2110653"/>
              <a:gd name="connsiteX254" fmla="*/ 1634064 w 2104793"/>
              <a:gd name="connsiteY254" fmla="*/ 1545132 h 2110653"/>
              <a:gd name="connsiteX255" fmla="*/ 1644844 w 2104793"/>
              <a:gd name="connsiteY255" fmla="*/ 1536183 h 2110653"/>
              <a:gd name="connsiteX256" fmla="*/ 1652031 w 2104793"/>
              <a:gd name="connsiteY256" fmla="*/ 1525446 h 2110653"/>
              <a:gd name="connsiteX257" fmla="*/ 1659218 w 2104793"/>
              <a:gd name="connsiteY257" fmla="*/ 1518287 h 2110653"/>
              <a:gd name="connsiteX258" fmla="*/ 1664608 w 2104793"/>
              <a:gd name="connsiteY258" fmla="*/ 1505760 h 2110653"/>
              <a:gd name="connsiteX259" fmla="*/ 1671795 w 2104793"/>
              <a:gd name="connsiteY259" fmla="*/ 1496811 h 2110653"/>
              <a:gd name="connsiteX260" fmla="*/ 1678981 w 2104793"/>
              <a:gd name="connsiteY260" fmla="*/ 1487864 h 2110653"/>
              <a:gd name="connsiteX261" fmla="*/ 1687965 w 2104793"/>
              <a:gd name="connsiteY261" fmla="*/ 1477126 h 2110653"/>
              <a:gd name="connsiteX262" fmla="*/ 1693355 w 2104793"/>
              <a:gd name="connsiteY262" fmla="*/ 1466388 h 2110653"/>
              <a:gd name="connsiteX263" fmla="*/ 1700541 w 2104793"/>
              <a:gd name="connsiteY263" fmla="*/ 1457440 h 2110653"/>
              <a:gd name="connsiteX264" fmla="*/ 1705931 w 2104793"/>
              <a:gd name="connsiteY264" fmla="*/ 1446702 h 2110653"/>
              <a:gd name="connsiteX265" fmla="*/ 1713118 w 2104793"/>
              <a:gd name="connsiteY265" fmla="*/ 1439544 h 2110653"/>
              <a:gd name="connsiteX266" fmla="*/ 1718508 w 2104793"/>
              <a:gd name="connsiteY266" fmla="*/ 1427016 h 2110653"/>
              <a:gd name="connsiteX267" fmla="*/ 1723898 w 2104793"/>
              <a:gd name="connsiteY267" fmla="*/ 1416278 h 2110653"/>
              <a:gd name="connsiteX268" fmla="*/ 1727492 w 2104793"/>
              <a:gd name="connsiteY268" fmla="*/ 1405541 h 2110653"/>
              <a:gd name="connsiteX269" fmla="*/ 1732882 w 2104793"/>
              <a:gd name="connsiteY269" fmla="*/ 1394803 h 2110653"/>
              <a:gd name="connsiteX270" fmla="*/ 1736475 w 2104793"/>
              <a:gd name="connsiteY270" fmla="*/ 1385855 h 2110653"/>
              <a:gd name="connsiteX271" fmla="*/ 1740068 w 2104793"/>
              <a:gd name="connsiteY271" fmla="*/ 1375117 h 2110653"/>
              <a:gd name="connsiteX272" fmla="*/ 1745458 w 2104793"/>
              <a:gd name="connsiteY272" fmla="*/ 1367958 h 2110653"/>
              <a:gd name="connsiteX273" fmla="*/ 1750848 w 2104793"/>
              <a:gd name="connsiteY273" fmla="*/ 1357221 h 2110653"/>
              <a:gd name="connsiteX274" fmla="*/ 1754441 w 2104793"/>
              <a:gd name="connsiteY274" fmla="*/ 1344693 h 2110653"/>
              <a:gd name="connsiteX275" fmla="*/ 1758035 w 2104793"/>
              <a:gd name="connsiteY275" fmla="*/ 1337535 h 2110653"/>
              <a:gd name="connsiteX276" fmla="*/ 1761628 w 2104793"/>
              <a:gd name="connsiteY276" fmla="*/ 1326797 h 2110653"/>
              <a:gd name="connsiteX277" fmla="*/ 1767018 w 2104793"/>
              <a:gd name="connsiteY277" fmla="*/ 1316059 h 2110653"/>
              <a:gd name="connsiteX278" fmla="*/ 1768815 w 2104793"/>
              <a:gd name="connsiteY278" fmla="*/ 1307111 h 2110653"/>
              <a:gd name="connsiteX279" fmla="*/ 1774205 w 2104793"/>
              <a:gd name="connsiteY279" fmla="*/ 1296373 h 2110653"/>
              <a:gd name="connsiteX280" fmla="*/ 1776002 w 2104793"/>
              <a:gd name="connsiteY280" fmla="*/ 1285636 h 2110653"/>
              <a:gd name="connsiteX281" fmla="*/ 1779595 w 2104793"/>
              <a:gd name="connsiteY281" fmla="*/ 1278477 h 2110653"/>
              <a:gd name="connsiteX282" fmla="*/ 1781392 w 2104793"/>
              <a:gd name="connsiteY282" fmla="*/ 1267740 h 2110653"/>
              <a:gd name="connsiteX283" fmla="*/ 1784985 w 2104793"/>
              <a:gd name="connsiteY283" fmla="*/ 1258791 h 2110653"/>
              <a:gd name="connsiteX284" fmla="*/ 1786782 w 2104793"/>
              <a:gd name="connsiteY284" fmla="*/ 1248053 h 2110653"/>
              <a:gd name="connsiteX285" fmla="*/ 1788578 w 2104793"/>
              <a:gd name="connsiteY285" fmla="*/ 1240895 h 2110653"/>
              <a:gd name="connsiteX286" fmla="*/ 1792172 w 2104793"/>
              <a:gd name="connsiteY286" fmla="*/ 1230157 h 2110653"/>
              <a:gd name="connsiteX287" fmla="*/ 1793968 w 2104793"/>
              <a:gd name="connsiteY287" fmla="*/ 1222999 h 2110653"/>
              <a:gd name="connsiteX288" fmla="*/ 1797562 w 2104793"/>
              <a:gd name="connsiteY288" fmla="*/ 1212261 h 2110653"/>
              <a:gd name="connsiteX289" fmla="*/ 1799358 w 2104793"/>
              <a:gd name="connsiteY289" fmla="*/ 1205103 h 2110653"/>
              <a:gd name="connsiteX290" fmla="*/ 1799358 w 2104793"/>
              <a:gd name="connsiteY290" fmla="*/ 1194365 h 2110653"/>
              <a:gd name="connsiteX291" fmla="*/ 1802952 w 2104793"/>
              <a:gd name="connsiteY291" fmla="*/ 1187206 h 2110653"/>
              <a:gd name="connsiteX292" fmla="*/ 1802952 w 2104793"/>
              <a:gd name="connsiteY292" fmla="*/ 1180048 h 2110653"/>
              <a:gd name="connsiteX293" fmla="*/ 1804748 w 2104793"/>
              <a:gd name="connsiteY293" fmla="*/ 1171100 h 2110653"/>
              <a:gd name="connsiteX294" fmla="*/ 1804749 w 2104793"/>
              <a:gd name="connsiteY294" fmla="*/ 1162151 h 2110653"/>
              <a:gd name="connsiteX295" fmla="*/ 1806545 w 2104793"/>
              <a:gd name="connsiteY295" fmla="*/ 1156783 h 2110653"/>
              <a:gd name="connsiteX296" fmla="*/ 1806545 w 2104793"/>
              <a:gd name="connsiteY296" fmla="*/ 1149624 h 2110653"/>
              <a:gd name="connsiteX297" fmla="*/ 1810138 w 2104793"/>
              <a:gd name="connsiteY297" fmla="*/ 1140676 h 2110653"/>
              <a:gd name="connsiteX298" fmla="*/ 1810138 w 2104793"/>
              <a:gd name="connsiteY298" fmla="*/ 1133518 h 2110653"/>
              <a:gd name="connsiteX299" fmla="*/ 1811935 w 2104793"/>
              <a:gd name="connsiteY299" fmla="*/ 1128149 h 2110653"/>
              <a:gd name="connsiteX300" fmla="*/ 1811935 w 2104793"/>
              <a:gd name="connsiteY300" fmla="*/ 1120990 h 2110653"/>
              <a:gd name="connsiteX301" fmla="*/ 1811935 w 2104793"/>
              <a:gd name="connsiteY301" fmla="*/ 1115621 h 2110653"/>
              <a:gd name="connsiteX302" fmla="*/ 1815528 w 2104793"/>
              <a:gd name="connsiteY302" fmla="*/ 1103094 h 2110653"/>
              <a:gd name="connsiteX303" fmla="*/ 1817325 w 2104793"/>
              <a:gd name="connsiteY303" fmla="*/ 1092356 h 2110653"/>
              <a:gd name="connsiteX304" fmla="*/ 1817325 w 2104793"/>
              <a:gd name="connsiteY304" fmla="*/ 1083408 h 2110653"/>
              <a:gd name="connsiteX305" fmla="*/ 1817325 w 2104793"/>
              <a:gd name="connsiteY305" fmla="*/ 1074460 h 2110653"/>
              <a:gd name="connsiteX306" fmla="*/ 1817325 w 2104793"/>
              <a:gd name="connsiteY306" fmla="*/ 1067301 h 2110653"/>
              <a:gd name="connsiteX307" fmla="*/ 1819122 w 2104793"/>
              <a:gd name="connsiteY307" fmla="*/ 1065512 h 2110653"/>
              <a:gd name="connsiteX308" fmla="*/ 1817325 w 2104793"/>
              <a:gd name="connsiteY308" fmla="*/ 1056564 h 2110653"/>
              <a:gd name="connsiteX309" fmla="*/ 1817325 w 2104793"/>
              <a:gd name="connsiteY309" fmla="*/ 1049405 h 2110653"/>
              <a:gd name="connsiteX310" fmla="*/ 1815528 w 2104793"/>
              <a:gd name="connsiteY310" fmla="*/ 1042246 h 2110653"/>
              <a:gd name="connsiteX311" fmla="*/ 1815528 w 2104793"/>
              <a:gd name="connsiteY311" fmla="*/ 1035088 h 2110653"/>
              <a:gd name="connsiteX312" fmla="*/ 1815528 w 2104793"/>
              <a:gd name="connsiteY312" fmla="*/ 1026140 h 2110653"/>
              <a:gd name="connsiteX313" fmla="*/ 1815528 w 2104793"/>
              <a:gd name="connsiteY313" fmla="*/ 1018981 h 2110653"/>
              <a:gd name="connsiteX314" fmla="*/ 1811935 w 2104793"/>
              <a:gd name="connsiteY314" fmla="*/ 1011823 h 2110653"/>
              <a:gd name="connsiteX315" fmla="*/ 1811935 w 2104793"/>
              <a:gd name="connsiteY315" fmla="*/ 1004664 h 2110653"/>
              <a:gd name="connsiteX316" fmla="*/ 1811935 w 2104793"/>
              <a:gd name="connsiteY316" fmla="*/ 995716 h 2110653"/>
              <a:gd name="connsiteX317" fmla="*/ 1810138 w 2104793"/>
              <a:gd name="connsiteY317" fmla="*/ 988558 h 2110653"/>
              <a:gd name="connsiteX318" fmla="*/ 1810138 w 2104793"/>
              <a:gd name="connsiteY318" fmla="*/ 977820 h 2110653"/>
              <a:gd name="connsiteX319" fmla="*/ 1806545 w 2104793"/>
              <a:gd name="connsiteY319" fmla="*/ 974241 h 2110653"/>
              <a:gd name="connsiteX320" fmla="*/ 1806545 w 2104793"/>
              <a:gd name="connsiteY320" fmla="*/ 963503 h 2110653"/>
              <a:gd name="connsiteX321" fmla="*/ 1804749 w 2104793"/>
              <a:gd name="connsiteY321" fmla="*/ 956344 h 2110653"/>
              <a:gd name="connsiteX322" fmla="*/ 1804748 w 2104793"/>
              <a:gd name="connsiteY322" fmla="*/ 947396 h 2110653"/>
              <a:gd name="connsiteX323" fmla="*/ 1804748 w 2104793"/>
              <a:gd name="connsiteY323" fmla="*/ 940238 h 2110653"/>
              <a:gd name="connsiteX324" fmla="*/ 1802952 w 2104793"/>
              <a:gd name="connsiteY324" fmla="*/ 929500 h 2110653"/>
              <a:gd name="connsiteX325" fmla="*/ 1802952 w 2104793"/>
              <a:gd name="connsiteY325" fmla="*/ 922342 h 2110653"/>
              <a:gd name="connsiteX326" fmla="*/ 1799358 w 2104793"/>
              <a:gd name="connsiteY326" fmla="*/ 915183 h 2110653"/>
              <a:gd name="connsiteX327" fmla="*/ 1797562 w 2104793"/>
              <a:gd name="connsiteY327" fmla="*/ 904445 h 2110653"/>
              <a:gd name="connsiteX328" fmla="*/ 1793968 w 2104793"/>
              <a:gd name="connsiteY328" fmla="*/ 897287 h 2110653"/>
              <a:gd name="connsiteX329" fmla="*/ 1793968 w 2104793"/>
              <a:gd name="connsiteY329" fmla="*/ 886549 h 2110653"/>
              <a:gd name="connsiteX330" fmla="*/ 1792172 w 2104793"/>
              <a:gd name="connsiteY330" fmla="*/ 879390 h 2110653"/>
              <a:gd name="connsiteX331" fmla="*/ 1788578 w 2104793"/>
              <a:gd name="connsiteY331" fmla="*/ 872232 h 2110653"/>
              <a:gd name="connsiteX332" fmla="*/ 1786782 w 2104793"/>
              <a:gd name="connsiteY332" fmla="*/ 861494 h 2110653"/>
              <a:gd name="connsiteX333" fmla="*/ 1784985 w 2104793"/>
              <a:gd name="connsiteY333" fmla="*/ 850757 h 2110653"/>
              <a:gd name="connsiteX334" fmla="*/ 1781392 w 2104793"/>
              <a:gd name="connsiteY334" fmla="*/ 843598 h 2110653"/>
              <a:gd name="connsiteX335" fmla="*/ 1779595 w 2104793"/>
              <a:gd name="connsiteY335" fmla="*/ 832860 h 2110653"/>
              <a:gd name="connsiteX336" fmla="*/ 1776002 w 2104793"/>
              <a:gd name="connsiteY336" fmla="*/ 823912 h 2110653"/>
              <a:gd name="connsiteX337" fmla="*/ 1774205 w 2104793"/>
              <a:gd name="connsiteY337" fmla="*/ 814964 h 2110653"/>
              <a:gd name="connsiteX338" fmla="*/ 1772408 w 2104793"/>
              <a:gd name="connsiteY338" fmla="*/ 807805 h 2110653"/>
              <a:gd name="connsiteX339" fmla="*/ 1768815 w 2104793"/>
              <a:gd name="connsiteY339" fmla="*/ 798857 h 2110653"/>
              <a:gd name="connsiteX340" fmla="*/ 1767018 w 2104793"/>
              <a:gd name="connsiteY340" fmla="*/ 789909 h 2110653"/>
              <a:gd name="connsiteX341" fmla="*/ 1761628 w 2104793"/>
              <a:gd name="connsiteY341" fmla="*/ 780961 h 2110653"/>
              <a:gd name="connsiteX342" fmla="*/ 1758035 w 2104793"/>
              <a:gd name="connsiteY342" fmla="*/ 770223 h 2110653"/>
              <a:gd name="connsiteX343" fmla="*/ 1754442 w 2104793"/>
              <a:gd name="connsiteY343" fmla="*/ 763065 h 2110653"/>
              <a:gd name="connsiteX344" fmla="*/ 1750848 w 2104793"/>
              <a:gd name="connsiteY344" fmla="*/ 752327 h 2110653"/>
              <a:gd name="connsiteX345" fmla="*/ 1745458 w 2104793"/>
              <a:gd name="connsiteY345" fmla="*/ 741589 h 2110653"/>
              <a:gd name="connsiteX346" fmla="*/ 1743662 w 2104793"/>
              <a:gd name="connsiteY346" fmla="*/ 734431 h 2110653"/>
              <a:gd name="connsiteX347" fmla="*/ 1738272 w 2104793"/>
              <a:gd name="connsiteY347" fmla="*/ 723693 h 2110653"/>
              <a:gd name="connsiteX348" fmla="*/ 1732881 w 2104793"/>
              <a:gd name="connsiteY348" fmla="*/ 714745 h 2110653"/>
              <a:gd name="connsiteX349" fmla="*/ 1727492 w 2104793"/>
              <a:gd name="connsiteY349" fmla="*/ 705797 h 2110653"/>
              <a:gd name="connsiteX350" fmla="*/ 1723898 w 2104793"/>
              <a:gd name="connsiteY350" fmla="*/ 696849 h 2110653"/>
              <a:gd name="connsiteX351" fmla="*/ 1720305 w 2104793"/>
              <a:gd name="connsiteY351" fmla="*/ 687901 h 2110653"/>
              <a:gd name="connsiteX352" fmla="*/ 1714915 w 2104793"/>
              <a:gd name="connsiteY352" fmla="*/ 678952 h 2110653"/>
              <a:gd name="connsiteX353" fmla="*/ 1709525 w 2104793"/>
              <a:gd name="connsiteY353" fmla="*/ 670004 h 2110653"/>
              <a:gd name="connsiteX354" fmla="*/ 1705931 w 2104793"/>
              <a:gd name="connsiteY354" fmla="*/ 661056 h 2110653"/>
              <a:gd name="connsiteX355" fmla="*/ 1700541 w 2104793"/>
              <a:gd name="connsiteY355" fmla="*/ 653898 h 2110653"/>
              <a:gd name="connsiteX356" fmla="*/ 1695151 w 2104793"/>
              <a:gd name="connsiteY356" fmla="*/ 643160 h 2110653"/>
              <a:gd name="connsiteX357" fmla="*/ 1687965 w 2104793"/>
              <a:gd name="connsiteY357" fmla="*/ 636001 h 2110653"/>
              <a:gd name="connsiteX358" fmla="*/ 1682575 w 2104793"/>
              <a:gd name="connsiteY358" fmla="*/ 627053 h 2110653"/>
              <a:gd name="connsiteX359" fmla="*/ 1677185 w 2104793"/>
              <a:gd name="connsiteY359" fmla="*/ 618105 h 2110653"/>
              <a:gd name="connsiteX360" fmla="*/ 1669998 w 2104793"/>
              <a:gd name="connsiteY360" fmla="*/ 609157 h 2110653"/>
              <a:gd name="connsiteX361" fmla="*/ 1662811 w 2104793"/>
              <a:gd name="connsiteY361" fmla="*/ 601999 h 2110653"/>
              <a:gd name="connsiteX362" fmla="*/ 1657421 w 2104793"/>
              <a:gd name="connsiteY362" fmla="*/ 591261 h 2110653"/>
              <a:gd name="connsiteX363" fmla="*/ 1652031 w 2104793"/>
              <a:gd name="connsiteY363" fmla="*/ 584102 h 2110653"/>
              <a:gd name="connsiteX364" fmla="*/ 1644845 w 2104793"/>
              <a:gd name="connsiteY364" fmla="*/ 576944 h 2110653"/>
              <a:gd name="connsiteX365" fmla="*/ 1635861 w 2104793"/>
              <a:gd name="connsiteY365" fmla="*/ 569785 h 2110653"/>
              <a:gd name="connsiteX366" fmla="*/ 1628674 w 2104793"/>
              <a:gd name="connsiteY366" fmla="*/ 559048 h 2110653"/>
              <a:gd name="connsiteX367" fmla="*/ 1621488 w 2104793"/>
              <a:gd name="connsiteY367" fmla="*/ 553679 h 2110653"/>
              <a:gd name="connsiteX368" fmla="*/ 1614301 w 2104793"/>
              <a:gd name="connsiteY368" fmla="*/ 542941 h 2110653"/>
              <a:gd name="connsiteX369" fmla="*/ 1603521 w 2104793"/>
              <a:gd name="connsiteY369" fmla="*/ 535782 h 2110653"/>
              <a:gd name="connsiteX370" fmla="*/ 1596334 w 2104793"/>
              <a:gd name="connsiteY370" fmla="*/ 530413 h 2110653"/>
              <a:gd name="connsiteX371" fmla="*/ 1587351 w 2104793"/>
              <a:gd name="connsiteY371" fmla="*/ 523255 h 2110653"/>
              <a:gd name="connsiteX372" fmla="*/ 1578368 w 2104793"/>
              <a:gd name="connsiteY372" fmla="*/ 510728 h 2110653"/>
              <a:gd name="connsiteX373" fmla="*/ 1567587 w 2104793"/>
              <a:gd name="connsiteY373" fmla="*/ 499990 h 2110653"/>
              <a:gd name="connsiteX374" fmla="*/ 1556807 w 2104793"/>
              <a:gd name="connsiteY374" fmla="*/ 491042 h 2110653"/>
              <a:gd name="connsiteX375" fmla="*/ 1547824 w 2104793"/>
              <a:gd name="connsiteY375" fmla="*/ 482093 h 2110653"/>
              <a:gd name="connsiteX376" fmla="*/ 1537044 w 2104793"/>
              <a:gd name="connsiteY376" fmla="*/ 473145 h 2110653"/>
              <a:gd name="connsiteX377" fmla="*/ 1526264 w 2104793"/>
              <a:gd name="connsiteY377" fmla="*/ 462408 h 2110653"/>
              <a:gd name="connsiteX378" fmla="*/ 1517281 w 2104793"/>
              <a:gd name="connsiteY378" fmla="*/ 455249 h 2110653"/>
              <a:gd name="connsiteX379" fmla="*/ 1506500 w 2104793"/>
              <a:gd name="connsiteY379" fmla="*/ 446301 h 2110653"/>
              <a:gd name="connsiteX380" fmla="*/ 1495721 w 2104793"/>
              <a:gd name="connsiteY380" fmla="*/ 439143 h 2110653"/>
              <a:gd name="connsiteX381" fmla="*/ 1486737 w 2104793"/>
              <a:gd name="connsiteY381" fmla="*/ 428405 h 2110653"/>
              <a:gd name="connsiteX382" fmla="*/ 1474160 w 2104793"/>
              <a:gd name="connsiteY382" fmla="*/ 424825 h 2110653"/>
              <a:gd name="connsiteX383" fmla="*/ 1463380 w 2104793"/>
              <a:gd name="connsiteY383" fmla="*/ 415877 h 2110653"/>
              <a:gd name="connsiteX384" fmla="*/ 1452600 w 2104793"/>
              <a:gd name="connsiteY384" fmla="*/ 408719 h 2110653"/>
              <a:gd name="connsiteX385" fmla="*/ 1443617 w 2104793"/>
              <a:gd name="connsiteY385" fmla="*/ 403350 h 2110653"/>
              <a:gd name="connsiteX386" fmla="*/ 1429244 w 2104793"/>
              <a:gd name="connsiteY386" fmla="*/ 396192 h 2110653"/>
              <a:gd name="connsiteX387" fmla="*/ 1420260 w 2104793"/>
              <a:gd name="connsiteY387" fmla="*/ 390823 h 2110653"/>
              <a:gd name="connsiteX388" fmla="*/ 1407684 w 2104793"/>
              <a:gd name="connsiteY388" fmla="*/ 383664 h 2110653"/>
              <a:gd name="connsiteX389" fmla="*/ 1396904 w 2104793"/>
              <a:gd name="connsiteY389" fmla="*/ 378295 h 2110653"/>
              <a:gd name="connsiteX390" fmla="*/ 1384327 w 2104793"/>
              <a:gd name="connsiteY390" fmla="*/ 372926 h 2110653"/>
              <a:gd name="connsiteX391" fmla="*/ 1373547 w 2104793"/>
              <a:gd name="connsiteY391" fmla="*/ 367558 h 2110653"/>
              <a:gd name="connsiteX392" fmla="*/ 1364563 w 2104793"/>
              <a:gd name="connsiteY392" fmla="*/ 363978 h 2110653"/>
              <a:gd name="connsiteX393" fmla="*/ 1350190 w 2104793"/>
              <a:gd name="connsiteY393" fmla="*/ 358609 h 2110653"/>
              <a:gd name="connsiteX394" fmla="*/ 1341207 w 2104793"/>
              <a:gd name="connsiteY394" fmla="*/ 353240 h 2110653"/>
              <a:gd name="connsiteX395" fmla="*/ 1330427 w 2104793"/>
              <a:gd name="connsiteY395" fmla="*/ 349661 h 2110653"/>
              <a:gd name="connsiteX396" fmla="*/ 1317850 w 2104793"/>
              <a:gd name="connsiteY396" fmla="*/ 346082 h 2110653"/>
              <a:gd name="connsiteX397" fmla="*/ 1307070 w 2104793"/>
              <a:gd name="connsiteY397" fmla="*/ 342503 h 2110653"/>
              <a:gd name="connsiteX398" fmla="*/ 1298086 w 2104793"/>
              <a:gd name="connsiteY398" fmla="*/ 337134 h 2110653"/>
              <a:gd name="connsiteX399" fmla="*/ 1287306 w 2104793"/>
              <a:gd name="connsiteY399" fmla="*/ 335344 h 2110653"/>
              <a:gd name="connsiteX400" fmla="*/ 1274730 w 2104793"/>
              <a:gd name="connsiteY400" fmla="*/ 331765 h 2110653"/>
              <a:gd name="connsiteX401" fmla="*/ 1263950 w 2104793"/>
              <a:gd name="connsiteY401" fmla="*/ 328186 h 2110653"/>
              <a:gd name="connsiteX402" fmla="*/ 1254966 w 2104793"/>
              <a:gd name="connsiteY402" fmla="*/ 324606 h 2110653"/>
              <a:gd name="connsiteX403" fmla="*/ 1244186 w 2104793"/>
              <a:gd name="connsiteY403" fmla="*/ 324606 h 2110653"/>
              <a:gd name="connsiteX404" fmla="*/ 1233406 w 2104793"/>
              <a:gd name="connsiteY404" fmla="*/ 322817 h 2110653"/>
              <a:gd name="connsiteX405" fmla="*/ 1222626 w 2104793"/>
              <a:gd name="connsiteY405" fmla="*/ 319237 h 2110653"/>
              <a:gd name="connsiteX406" fmla="*/ 1213643 w 2104793"/>
              <a:gd name="connsiteY406" fmla="*/ 317448 h 2110653"/>
              <a:gd name="connsiteX407" fmla="*/ 1206456 w 2104793"/>
              <a:gd name="connsiteY407" fmla="*/ 315658 h 2110653"/>
              <a:gd name="connsiteX408" fmla="*/ 1192083 w 2104793"/>
              <a:gd name="connsiteY408" fmla="*/ 312079 h 2110653"/>
              <a:gd name="connsiteX409" fmla="*/ 1184896 w 2104793"/>
              <a:gd name="connsiteY409" fmla="*/ 310289 h 2110653"/>
              <a:gd name="connsiteX410" fmla="*/ 1175913 w 2104793"/>
              <a:gd name="connsiteY410" fmla="*/ 306710 h 2110653"/>
              <a:gd name="connsiteX411" fmla="*/ 1166929 w 2104793"/>
              <a:gd name="connsiteY411" fmla="*/ 306710 h 2110653"/>
              <a:gd name="connsiteX412" fmla="*/ 1159743 w 2104793"/>
              <a:gd name="connsiteY412" fmla="*/ 304921 h 2110653"/>
              <a:gd name="connsiteX413" fmla="*/ 1148963 w 2104793"/>
              <a:gd name="connsiteY413" fmla="*/ 304920 h 2110653"/>
              <a:gd name="connsiteX414" fmla="*/ 1141776 w 2104793"/>
              <a:gd name="connsiteY414" fmla="*/ 301341 h 2110653"/>
              <a:gd name="connsiteX415" fmla="*/ 1134589 w 2104793"/>
              <a:gd name="connsiteY415" fmla="*/ 301341 h 2110653"/>
              <a:gd name="connsiteX416" fmla="*/ 1127403 w 2104793"/>
              <a:gd name="connsiteY416" fmla="*/ 299552 h 2110653"/>
              <a:gd name="connsiteX417" fmla="*/ 1118419 w 2104793"/>
              <a:gd name="connsiteY417" fmla="*/ 299552 h 2110653"/>
              <a:gd name="connsiteX418" fmla="*/ 1113029 w 2104793"/>
              <a:gd name="connsiteY418" fmla="*/ 299552 h 2110653"/>
              <a:gd name="connsiteX419" fmla="*/ 1105842 w 2104793"/>
              <a:gd name="connsiteY419" fmla="*/ 299552 h 2110653"/>
              <a:gd name="connsiteX420" fmla="*/ 1093266 w 2104793"/>
              <a:gd name="connsiteY420" fmla="*/ 297762 h 2110653"/>
              <a:gd name="connsiteX421" fmla="*/ 1082486 w 2104793"/>
              <a:gd name="connsiteY421" fmla="*/ 297762 h 2110653"/>
              <a:gd name="connsiteX422" fmla="*/ 1073502 w 2104793"/>
              <a:gd name="connsiteY422" fmla="*/ 297762 h 2110653"/>
              <a:gd name="connsiteX423" fmla="*/ 1066316 w 2104793"/>
              <a:gd name="connsiteY423" fmla="*/ 297762 h 2110653"/>
              <a:gd name="connsiteX424" fmla="*/ 1060926 w 2104793"/>
              <a:gd name="connsiteY424" fmla="*/ 297762 h 2110653"/>
              <a:gd name="connsiteX425" fmla="*/ 1055535 w 2104793"/>
              <a:gd name="connsiteY425" fmla="*/ 297762 h 2110653"/>
              <a:gd name="connsiteX426" fmla="*/ 1051942 w 2104793"/>
              <a:gd name="connsiteY426" fmla="*/ 297762 h 2110653"/>
              <a:gd name="connsiteX427" fmla="*/ 1050986 w 2104793"/>
              <a:gd name="connsiteY427" fmla="*/ 295590 h 2110653"/>
              <a:gd name="connsiteX428" fmla="*/ 1041151 w 2104793"/>
              <a:gd name="connsiteY428" fmla="*/ 295590 h 2110653"/>
              <a:gd name="connsiteX429" fmla="*/ 1025051 w 2104793"/>
              <a:gd name="connsiteY429" fmla="*/ 295590 h 2110653"/>
              <a:gd name="connsiteX430" fmla="*/ 1007162 w 2104793"/>
              <a:gd name="connsiteY430" fmla="*/ 295590 h 2110653"/>
              <a:gd name="connsiteX431" fmla="*/ 992850 w 2104793"/>
              <a:gd name="connsiteY431" fmla="*/ 297381 h 2110653"/>
              <a:gd name="connsiteX432" fmla="*/ 974961 w 2104793"/>
              <a:gd name="connsiteY432" fmla="*/ 297381 h 2110653"/>
              <a:gd name="connsiteX433" fmla="*/ 958861 w 2104793"/>
              <a:gd name="connsiteY433" fmla="*/ 299172 h 2110653"/>
              <a:gd name="connsiteX434" fmla="*/ 944549 w 2104793"/>
              <a:gd name="connsiteY434" fmla="*/ 302755 h 2110653"/>
              <a:gd name="connsiteX435" fmla="*/ 932027 w 2104793"/>
              <a:gd name="connsiteY435" fmla="*/ 304547 h 2110653"/>
              <a:gd name="connsiteX436" fmla="*/ 914138 w 2104793"/>
              <a:gd name="connsiteY436" fmla="*/ 308130 h 2110653"/>
              <a:gd name="connsiteX437" fmla="*/ 901615 w 2104793"/>
              <a:gd name="connsiteY437" fmla="*/ 309921 h 2110653"/>
              <a:gd name="connsiteX438" fmla="*/ 885515 w 2104793"/>
              <a:gd name="connsiteY438" fmla="*/ 313504 h 2110653"/>
              <a:gd name="connsiteX439" fmla="*/ 872993 w 2104793"/>
              <a:gd name="connsiteY439" fmla="*/ 317087 h 2110653"/>
              <a:gd name="connsiteX440" fmla="*/ 858681 w 2104793"/>
              <a:gd name="connsiteY440" fmla="*/ 320670 h 2110653"/>
              <a:gd name="connsiteX441" fmla="*/ 958861 w 2104793"/>
              <a:gd name="connsiteY441" fmla="*/ 1791 h 2110653"/>
              <a:gd name="connsiteX442" fmla="*/ 1053674 w 2104793"/>
              <a:gd name="connsiteY442" fmla="*/ 0 h 2110653"/>
              <a:gd name="connsiteX443" fmla="*/ 1053783 w 2104793"/>
              <a:gd name="connsiteY443" fmla="*/ 4502 h 2110653"/>
              <a:gd name="connsiteX444" fmla="*/ 1170523 w 2104793"/>
              <a:gd name="connsiteY444" fmla="*/ 9632 h 2110653"/>
              <a:gd name="connsiteX445" fmla="*/ 1190286 w 2104793"/>
              <a:gd name="connsiteY445" fmla="*/ 136696 h 2110653"/>
              <a:gd name="connsiteX446" fmla="*/ 1396904 w 2104793"/>
              <a:gd name="connsiteY446" fmla="*/ 195753 h 2110653"/>
              <a:gd name="connsiteX447" fmla="*/ 1519077 w 2104793"/>
              <a:gd name="connsiteY447" fmla="*/ 106272 h 2110653"/>
              <a:gd name="connsiteX448" fmla="*/ 1678981 w 2104793"/>
              <a:gd name="connsiteY448" fmla="*/ 208281 h 2110653"/>
              <a:gd name="connsiteX449" fmla="*/ 1662811 w 2104793"/>
              <a:gd name="connsiteY449" fmla="*/ 355030 h 2110653"/>
              <a:gd name="connsiteX450" fmla="*/ 1774205 w 2104793"/>
              <a:gd name="connsiteY450" fmla="*/ 462408 h 2110653"/>
              <a:gd name="connsiteX451" fmla="*/ 1925126 w 2104793"/>
              <a:gd name="connsiteY451" fmla="*/ 455249 h 2110653"/>
              <a:gd name="connsiteX452" fmla="*/ 2007772 w 2104793"/>
              <a:gd name="connsiteY452" fmla="*/ 600209 h 2110653"/>
              <a:gd name="connsiteX453" fmla="*/ 1919736 w 2104793"/>
              <a:gd name="connsiteY453" fmla="*/ 729062 h 2110653"/>
              <a:gd name="connsiteX454" fmla="*/ 1975432 w 2104793"/>
              <a:gd name="connsiteY454" fmla="*/ 925921 h 2110653"/>
              <a:gd name="connsiteX455" fmla="*/ 2104793 w 2104793"/>
              <a:gd name="connsiteY455" fmla="*/ 963503 h 2110653"/>
              <a:gd name="connsiteX456" fmla="*/ 2104793 w 2104793"/>
              <a:gd name="connsiteY456" fmla="*/ 976030 h 2110653"/>
              <a:gd name="connsiteX457" fmla="*/ 2104793 w 2104793"/>
              <a:gd name="connsiteY457" fmla="*/ 988558 h 2110653"/>
              <a:gd name="connsiteX458" fmla="*/ 2104793 w 2104793"/>
              <a:gd name="connsiteY458" fmla="*/ 1001085 h 2110653"/>
              <a:gd name="connsiteX459" fmla="*/ 2104793 w 2104793"/>
              <a:gd name="connsiteY459" fmla="*/ 1013612 h 2110653"/>
              <a:gd name="connsiteX460" fmla="*/ 2104793 w 2104793"/>
              <a:gd name="connsiteY460" fmla="*/ 1022561 h 2110653"/>
              <a:gd name="connsiteX461" fmla="*/ 2104793 w 2104793"/>
              <a:gd name="connsiteY461" fmla="*/ 1026140 h 2110653"/>
              <a:gd name="connsiteX462" fmla="*/ 2104793 w 2104793"/>
              <a:gd name="connsiteY462" fmla="*/ 1035088 h 2110653"/>
              <a:gd name="connsiteX463" fmla="*/ 2104793 w 2104793"/>
              <a:gd name="connsiteY463" fmla="*/ 1042247 h 2110653"/>
              <a:gd name="connsiteX464" fmla="*/ 2104793 w 2104793"/>
              <a:gd name="connsiteY464" fmla="*/ 1047615 h 2110653"/>
              <a:gd name="connsiteX465" fmla="*/ 2104793 w 2104793"/>
              <a:gd name="connsiteY465" fmla="*/ 1052984 h 2110653"/>
              <a:gd name="connsiteX466" fmla="*/ 2104793 w 2104793"/>
              <a:gd name="connsiteY466" fmla="*/ 1060143 h 2110653"/>
              <a:gd name="connsiteX467" fmla="*/ 2104793 w 2104793"/>
              <a:gd name="connsiteY467" fmla="*/ 1067301 h 2110653"/>
              <a:gd name="connsiteX468" fmla="*/ 2104793 w 2104793"/>
              <a:gd name="connsiteY468" fmla="*/ 1079829 h 2110653"/>
              <a:gd name="connsiteX469" fmla="*/ 2104793 w 2104793"/>
              <a:gd name="connsiteY469" fmla="*/ 1092356 h 2110653"/>
              <a:gd name="connsiteX470" fmla="*/ 2104793 w 2104793"/>
              <a:gd name="connsiteY470" fmla="*/ 1101304 h 2110653"/>
              <a:gd name="connsiteX471" fmla="*/ 2104793 w 2104793"/>
              <a:gd name="connsiteY471" fmla="*/ 1104883 h 2110653"/>
              <a:gd name="connsiteX472" fmla="*/ 2104793 w 2104793"/>
              <a:gd name="connsiteY472" fmla="*/ 1113832 h 2110653"/>
              <a:gd name="connsiteX473" fmla="*/ 2104793 w 2104793"/>
              <a:gd name="connsiteY473" fmla="*/ 1120990 h 2110653"/>
              <a:gd name="connsiteX474" fmla="*/ 2104793 w 2104793"/>
              <a:gd name="connsiteY474" fmla="*/ 1126359 h 2110653"/>
              <a:gd name="connsiteX475" fmla="*/ 2104793 w 2104793"/>
              <a:gd name="connsiteY475" fmla="*/ 1131728 h 2110653"/>
              <a:gd name="connsiteX476" fmla="*/ 2104793 w 2104793"/>
              <a:gd name="connsiteY476" fmla="*/ 1138886 h 2110653"/>
              <a:gd name="connsiteX477" fmla="*/ 2104793 w 2104793"/>
              <a:gd name="connsiteY477" fmla="*/ 1146045 h 2110653"/>
              <a:gd name="connsiteX478" fmla="*/ 2104793 w 2104793"/>
              <a:gd name="connsiteY478" fmla="*/ 1153203 h 2110653"/>
              <a:gd name="connsiteX479" fmla="*/ 2104793 w 2104793"/>
              <a:gd name="connsiteY479" fmla="*/ 1158572 h 2110653"/>
              <a:gd name="connsiteX480" fmla="*/ 2104793 w 2104793"/>
              <a:gd name="connsiteY480" fmla="*/ 1167520 h 2110653"/>
              <a:gd name="connsiteX481" fmla="*/ 2104793 w 2104793"/>
              <a:gd name="connsiteY481" fmla="*/ 1174679 h 2110653"/>
              <a:gd name="connsiteX482" fmla="*/ 1977229 w 2104793"/>
              <a:gd name="connsiteY482" fmla="*/ 1194365 h 2110653"/>
              <a:gd name="connsiteX483" fmla="*/ 1919736 w 2104793"/>
              <a:gd name="connsiteY483" fmla="*/ 1398382 h 2110653"/>
              <a:gd name="connsiteX484" fmla="*/ 2005976 w 2104793"/>
              <a:gd name="connsiteY484" fmla="*/ 1523656 h 2110653"/>
              <a:gd name="connsiteX485" fmla="*/ 1903565 w 2104793"/>
              <a:gd name="connsiteY485" fmla="*/ 1682933 h 2110653"/>
              <a:gd name="connsiteX486" fmla="*/ 1758035 w 2104793"/>
              <a:gd name="connsiteY486" fmla="*/ 1663247 h 2110653"/>
              <a:gd name="connsiteX487" fmla="*/ 1652031 w 2104793"/>
              <a:gd name="connsiteY487" fmla="*/ 1774204 h 2110653"/>
              <a:gd name="connsiteX488" fmla="*/ 1657421 w 2104793"/>
              <a:gd name="connsiteY488" fmla="*/ 1924532 h 2110653"/>
              <a:gd name="connsiteX489" fmla="*/ 1513687 w 2104793"/>
              <a:gd name="connsiteY489" fmla="*/ 2010434 h 2110653"/>
              <a:gd name="connsiteX490" fmla="*/ 1384327 w 2104793"/>
              <a:gd name="connsiteY490" fmla="*/ 1922742 h 2110653"/>
              <a:gd name="connsiteX491" fmla="*/ 1188489 w 2104793"/>
              <a:gd name="connsiteY491" fmla="*/ 1978221 h 2110653"/>
              <a:gd name="connsiteX492" fmla="*/ 1148963 w 2104793"/>
              <a:gd name="connsiteY492" fmla="*/ 2107074 h 2110653"/>
              <a:gd name="connsiteX493" fmla="*/ 1055536 w 2104793"/>
              <a:gd name="connsiteY493" fmla="*/ 2110653 h 2110653"/>
              <a:gd name="connsiteX494" fmla="*/ 1055458 w 2104793"/>
              <a:gd name="connsiteY494" fmla="*/ 2106411 h 2110653"/>
              <a:gd name="connsiteX495" fmla="*/ 1053674 w 2104793"/>
              <a:gd name="connsiteY495" fmla="*/ 2110331 h 2110653"/>
              <a:gd name="connsiteX496" fmla="*/ 937394 w 2104793"/>
              <a:gd name="connsiteY496" fmla="*/ 2103165 h 2110653"/>
              <a:gd name="connsiteX497" fmla="*/ 914138 w 2104793"/>
              <a:gd name="connsiteY497" fmla="*/ 1979555 h 2110653"/>
              <a:gd name="connsiteX498" fmla="*/ 708412 w 2104793"/>
              <a:gd name="connsiteY498" fmla="*/ 1922228 h 2110653"/>
              <a:gd name="connsiteX499" fmla="*/ 588555 w 2104793"/>
              <a:gd name="connsiteY499" fmla="*/ 2008218 h 2110653"/>
              <a:gd name="connsiteX500" fmla="*/ 425763 w 2104793"/>
              <a:gd name="connsiteY500" fmla="*/ 1909688 h 2110653"/>
              <a:gd name="connsiteX501" fmla="*/ 449019 w 2104793"/>
              <a:gd name="connsiteY501" fmla="*/ 1755623 h 2110653"/>
              <a:gd name="connsiteX502" fmla="*/ 334528 w 2104793"/>
              <a:gd name="connsiteY502" fmla="*/ 1651719 h 2110653"/>
              <a:gd name="connsiteX503" fmla="*/ 182470 w 2104793"/>
              <a:gd name="connsiteY503" fmla="*/ 1658885 h 2110653"/>
              <a:gd name="connsiteX504" fmla="*/ 101968 w 2104793"/>
              <a:gd name="connsiteY504" fmla="*/ 1511986 h 2110653"/>
              <a:gd name="connsiteX505" fmla="*/ 187837 w 2104793"/>
              <a:gd name="connsiteY505" fmla="*/ 1386584 h 2110653"/>
              <a:gd name="connsiteX506" fmla="*/ 134169 w 2104793"/>
              <a:gd name="connsiteY506" fmla="*/ 1187733 h 2110653"/>
              <a:gd name="connsiteX507" fmla="*/ 5367 w 2104793"/>
              <a:gd name="connsiteY507" fmla="*/ 1151904 h 2110653"/>
              <a:gd name="connsiteX508" fmla="*/ 5367 w 2104793"/>
              <a:gd name="connsiteY508" fmla="*/ 1144738 h 2110653"/>
              <a:gd name="connsiteX509" fmla="*/ 3578 w 2104793"/>
              <a:gd name="connsiteY509" fmla="*/ 1137572 h 2110653"/>
              <a:gd name="connsiteX510" fmla="*/ 3578 w 2104793"/>
              <a:gd name="connsiteY510" fmla="*/ 1130407 h 2110653"/>
              <a:gd name="connsiteX511" fmla="*/ 3578 w 2104793"/>
              <a:gd name="connsiteY511" fmla="*/ 1121449 h 2110653"/>
              <a:gd name="connsiteX512" fmla="*/ 0 w 2104793"/>
              <a:gd name="connsiteY512" fmla="*/ 1114283 h 2110653"/>
              <a:gd name="connsiteX513" fmla="*/ 0 w 2104793"/>
              <a:gd name="connsiteY513" fmla="*/ 1107118 h 2110653"/>
              <a:gd name="connsiteX514" fmla="*/ 0 w 2104793"/>
              <a:gd name="connsiteY514" fmla="*/ 1101743 h 2110653"/>
              <a:gd name="connsiteX515" fmla="*/ 0 w 2104793"/>
              <a:gd name="connsiteY515" fmla="*/ 1094577 h 2110653"/>
              <a:gd name="connsiteX516" fmla="*/ 0 w 2104793"/>
              <a:gd name="connsiteY516" fmla="*/ 1087412 h 2110653"/>
              <a:gd name="connsiteX517" fmla="*/ 0 w 2104793"/>
              <a:gd name="connsiteY517" fmla="*/ 1078454 h 2110653"/>
              <a:gd name="connsiteX518" fmla="*/ 0 w 2104793"/>
              <a:gd name="connsiteY518" fmla="*/ 1071289 h 2110653"/>
              <a:gd name="connsiteX519" fmla="*/ 0 w 2104793"/>
              <a:gd name="connsiteY519" fmla="*/ 1064123 h 2110653"/>
              <a:gd name="connsiteX520" fmla="*/ 0 w 2104793"/>
              <a:gd name="connsiteY520" fmla="*/ 1055166 h 2110653"/>
              <a:gd name="connsiteX521" fmla="*/ 0 w 2104793"/>
              <a:gd name="connsiteY521" fmla="*/ 1051583 h 2110653"/>
              <a:gd name="connsiteX522" fmla="*/ 0 w 2104793"/>
              <a:gd name="connsiteY522" fmla="*/ 1042625 h 2110653"/>
              <a:gd name="connsiteX523" fmla="*/ 0 w 2104793"/>
              <a:gd name="connsiteY523" fmla="*/ 1035460 h 2110653"/>
              <a:gd name="connsiteX524" fmla="*/ 0 w 2104793"/>
              <a:gd name="connsiteY524" fmla="*/ 1028294 h 2110653"/>
              <a:gd name="connsiteX525" fmla="*/ 0 w 2104793"/>
              <a:gd name="connsiteY525" fmla="*/ 1022919 h 2110653"/>
              <a:gd name="connsiteX526" fmla="*/ 0 w 2104793"/>
              <a:gd name="connsiteY526" fmla="*/ 1015754 h 2110653"/>
              <a:gd name="connsiteX527" fmla="*/ 0 w 2104793"/>
              <a:gd name="connsiteY527" fmla="*/ 1006796 h 2110653"/>
              <a:gd name="connsiteX528" fmla="*/ 0 w 2104793"/>
              <a:gd name="connsiteY528" fmla="*/ 994256 h 2110653"/>
              <a:gd name="connsiteX529" fmla="*/ 0 w 2104793"/>
              <a:gd name="connsiteY529" fmla="*/ 981716 h 2110653"/>
              <a:gd name="connsiteX530" fmla="*/ 0 w 2104793"/>
              <a:gd name="connsiteY530" fmla="*/ 969176 h 2110653"/>
              <a:gd name="connsiteX531" fmla="*/ 3578 w 2104793"/>
              <a:gd name="connsiteY531" fmla="*/ 956636 h 2110653"/>
              <a:gd name="connsiteX532" fmla="*/ 3578 w 2104793"/>
              <a:gd name="connsiteY532" fmla="*/ 945887 h 2110653"/>
              <a:gd name="connsiteX533" fmla="*/ 5367 w 2104793"/>
              <a:gd name="connsiteY533" fmla="*/ 936930 h 2110653"/>
              <a:gd name="connsiteX534" fmla="*/ 134169 w 2104793"/>
              <a:gd name="connsiteY534" fmla="*/ 901101 h 2110653"/>
              <a:gd name="connsiteX535" fmla="*/ 193203 w 2104793"/>
              <a:gd name="connsiteY535" fmla="*/ 712998 h 2110653"/>
              <a:gd name="connsiteX536" fmla="*/ 103757 w 2104793"/>
              <a:gd name="connsiteY536" fmla="*/ 587596 h 2110653"/>
              <a:gd name="connsiteX537" fmla="*/ 203937 w 2104793"/>
              <a:gd name="connsiteY537" fmla="*/ 426366 h 2110653"/>
              <a:gd name="connsiteX538" fmla="*/ 352417 w 2104793"/>
              <a:gd name="connsiteY538" fmla="*/ 449655 h 2110653"/>
              <a:gd name="connsiteX539" fmla="*/ 459752 w 2104793"/>
              <a:gd name="connsiteY539" fmla="*/ 335002 h 2110653"/>
              <a:gd name="connsiteX540" fmla="*/ 452597 w 2104793"/>
              <a:gd name="connsiteY540" fmla="*/ 182728 h 2110653"/>
              <a:gd name="connsiteX541" fmla="*/ 595710 w 2104793"/>
              <a:gd name="connsiteY541" fmla="*/ 102113 h 2110653"/>
              <a:gd name="connsiteX542" fmla="*/ 722723 w 2104793"/>
              <a:gd name="connsiteY542" fmla="*/ 188102 h 2110653"/>
              <a:gd name="connsiteX543" fmla="*/ 921293 w 2104793"/>
              <a:gd name="connsiteY543" fmla="*/ 134359 h 2110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</a:cxnLst>
            <a:rect l="l" t="t" r="r" b="b"/>
            <a:pathLst>
              <a:path w="2104793" h="2110653">
                <a:moveTo>
                  <a:pt x="846159" y="322461"/>
                </a:moveTo>
                <a:lnTo>
                  <a:pt x="831848" y="327836"/>
                </a:lnTo>
                <a:lnTo>
                  <a:pt x="819325" y="333210"/>
                </a:lnTo>
                <a:lnTo>
                  <a:pt x="806803" y="335002"/>
                </a:lnTo>
                <a:lnTo>
                  <a:pt x="794280" y="340376"/>
                </a:lnTo>
                <a:lnTo>
                  <a:pt x="781758" y="343959"/>
                </a:lnTo>
                <a:lnTo>
                  <a:pt x="769235" y="347542"/>
                </a:lnTo>
                <a:lnTo>
                  <a:pt x="758502" y="351125"/>
                </a:lnTo>
                <a:lnTo>
                  <a:pt x="745979" y="356499"/>
                </a:lnTo>
                <a:lnTo>
                  <a:pt x="737035" y="361873"/>
                </a:lnTo>
                <a:lnTo>
                  <a:pt x="726301" y="369039"/>
                </a:lnTo>
                <a:lnTo>
                  <a:pt x="715568" y="370831"/>
                </a:lnTo>
                <a:lnTo>
                  <a:pt x="704834" y="376205"/>
                </a:lnTo>
                <a:lnTo>
                  <a:pt x="695890" y="381579"/>
                </a:lnTo>
                <a:lnTo>
                  <a:pt x="685156" y="386954"/>
                </a:lnTo>
                <a:lnTo>
                  <a:pt x="674423" y="392328"/>
                </a:lnTo>
                <a:lnTo>
                  <a:pt x="667267" y="399494"/>
                </a:lnTo>
                <a:lnTo>
                  <a:pt x="658322" y="401285"/>
                </a:lnTo>
                <a:lnTo>
                  <a:pt x="652956" y="410243"/>
                </a:lnTo>
                <a:lnTo>
                  <a:pt x="642222" y="412034"/>
                </a:lnTo>
                <a:lnTo>
                  <a:pt x="631489" y="419200"/>
                </a:lnTo>
                <a:lnTo>
                  <a:pt x="627911" y="422783"/>
                </a:lnTo>
                <a:lnTo>
                  <a:pt x="618966" y="426366"/>
                </a:lnTo>
                <a:lnTo>
                  <a:pt x="610022" y="431740"/>
                </a:lnTo>
                <a:lnTo>
                  <a:pt x="604655" y="437115"/>
                </a:lnTo>
                <a:lnTo>
                  <a:pt x="595710" y="442489"/>
                </a:lnTo>
                <a:lnTo>
                  <a:pt x="592132" y="449655"/>
                </a:lnTo>
                <a:lnTo>
                  <a:pt x="579610" y="458612"/>
                </a:lnTo>
                <a:lnTo>
                  <a:pt x="568876" y="465778"/>
                </a:lnTo>
                <a:lnTo>
                  <a:pt x="556354" y="474735"/>
                </a:lnTo>
                <a:lnTo>
                  <a:pt x="550987" y="483692"/>
                </a:lnTo>
                <a:lnTo>
                  <a:pt x="540254" y="490858"/>
                </a:lnTo>
                <a:lnTo>
                  <a:pt x="534887" y="498024"/>
                </a:lnTo>
                <a:lnTo>
                  <a:pt x="527731" y="503398"/>
                </a:lnTo>
                <a:lnTo>
                  <a:pt x="525942" y="508772"/>
                </a:lnTo>
                <a:lnTo>
                  <a:pt x="518787" y="514147"/>
                </a:lnTo>
                <a:lnTo>
                  <a:pt x="518787" y="519521"/>
                </a:lnTo>
                <a:lnTo>
                  <a:pt x="504475" y="526687"/>
                </a:lnTo>
                <a:lnTo>
                  <a:pt x="497320" y="533853"/>
                </a:lnTo>
                <a:lnTo>
                  <a:pt x="486586" y="544601"/>
                </a:lnTo>
                <a:lnTo>
                  <a:pt x="479430" y="555350"/>
                </a:lnTo>
                <a:lnTo>
                  <a:pt x="470486" y="562516"/>
                </a:lnTo>
                <a:lnTo>
                  <a:pt x="459752" y="571473"/>
                </a:lnTo>
                <a:lnTo>
                  <a:pt x="454386" y="582222"/>
                </a:lnTo>
                <a:lnTo>
                  <a:pt x="447230" y="592971"/>
                </a:lnTo>
                <a:lnTo>
                  <a:pt x="436496" y="603720"/>
                </a:lnTo>
                <a:lnTo>
                  <a:pt x="429341" y="610885"/>
                </a:lnTo>
                <a:lnTo>
                  <a:pt x="423974" y="619842"/>
                </a:lnTo>
                <a:lnTo>
                  <a:pt x="416818" y="634174"/>
                </a:lnTo>
                <a:lnTo>
                  <a:pt x="409663" y="641340"/>
                </a:lnTo>
                <a:lnTo>
                  <a:pt x="404296" y="653880"/>
                </a:lnTo>
                <a:lnTo>
                  <a:pt x="398929" y="664629"/>
                </a:lnTo>
                <a:lnTo>
                  <a:pt x="393562" y="673586"/>
                </a:lnTo>
                <a:lnTo>
                  <a:pt x="386407" y="684335"/>
                </a:lnTo>
                <a:lnTo>
                  <a:pt x="381040" y="695084"/>
                </a:lnTo>
                <a:lnTo>
                  <a:pt x="375673" y="704041"/>
                </a:lnTo>
                <a:lnTo>
                  <a:pt x="370306" y="714790"/>
                </a:lnTo>
                <a:lnTo>
                  <a:pt x="364940" y="725538"/>
                </a:lnTo>
                <a:lnTo>
                  <a:pt x="361362" y="738078"/>
                </a:lnTo>
                <a:lnTo>
                  <a:pt x="355995" y="748827"/>
                </a:lnTo>
                <a:lnTo>
                  <a:pt x="352417" y="757784"/>
                </a:lnTo>
                <a:lnTo>
                  <a:pt x="347050" y="768533"/>
                </a:lnTo>
                <a:lnTo>
                  <a:pt x="343473" y="779282"/>
                </a:lnTo>
                <a:lnTo>
                  <a:pt x="339895" y="788239"/>
                </a:lnTo>
                <a:lnTo>
                  <a:pt x="334528" y="798988"/>
                </a:lnTo>
                <a:lnTo>
                  <a:pt x="332739" y="809737"/>
                </a:lnTo>
                <a:lnTo>
                  <a:pt x="330950" y="818694"/>
                </a:lnTo>
                <a:lnTo>
                  <a:pt x="327372" y="829443"/>
                </a:lnTo>
                <a:lnTo>
                  <a:pt x="325583" y="840191"/>
                </a:lnTo>
                <a:lnTo>
                  <a:pt x="322006" y="847357"/>
                </a:lnTo>
                <a:lnTo>
                  <a:pt x="320217" y="858106"/>
                </a:lnTo>
                <a:lnTo>
                  <a:pt x="316639" y="867063"/>
                </a:lnTo>
                <a:lnTo>
                  <a:pt x="314850" y="877812"/>
                </a:lnTo>
                <a:lnTo>
                  <a:pt x="313061" y="884978"/>
                </a:lnTo>
                <a:lnTo>
                  <a:pt x="309483" y="895726"/>
                </a:lnTo>
                <a:lnTo>
                  <a:pt x="307694" y="902892"/>
                </a:lnTo>
                <a:lnTo>
                  <a:pt x="307694" y="913641"/>
                </a:lnTo>
                <a:lnTo>
                  <a:pt x="304116" y="920807"/>
                </a:lnTo>
                <a:lnTo>
                  <a:pt x="304116" y="927972"/>
                </a:lnTo>
                <a:lnTo>
                  <a:pt x="302327" y="938721"/>
                </a:lnTo>
                <a:lnTo>
                  <a:pt x="302327" y="945887"/>
                </a:lnTo>
                <a:lnTo>
                  <a:pt x="298750" y="954844"/>
                </a:lnTo>
                <a:lnTo>
                  <a:pt x="298750" y="962010"/>
                </a:lnTo>
                <a:lnTo>
                  <a:pt x="296961" y="969176"/>
                </a:lnTo>
                <a:lnTo>
                  <a:pt x="296961" y="976342"/>
                </a:lnTo>
                <a:lnTo>
                  <a:pt x="295172" y="990673"/>
                </a:lnTo>
                <a:lnTo>
                  <a:pt x="295172" y="1003213"/>
                </a:lnTo>
                <a:lnTo>
                  <a:pt x="291594" y="1012171"/>
                </a:lnTo>
                <a:lnTo>
                  <a:pt x="291594" y="1024711"/>
                </a:lnTo>
                <a:lnTo>
                  <a:pt x="291594" y="1030085"/>
                </a:lnTo>
                <a:lnTo>
                  <a:pt x="291594" y="1040834"/>
                </a:lnTo>
                <a:lnTo>
                  <a:pt x="291594" y="1046208"/>
                </a:lnTo>
                <a:lnTo>
                  <a:pt x="291594" y="1051583"/>
                </a:lnTo>
                <a:lnTo>
                  <a:pt x="291594" y="1065914"/>
                </a:lnTo>
                <a:lnTo>
                  <a:pt x="291594" y="1083829"/>
                </a:lnTo>
                <a:lnTo>
                  <a:pt x="295172" y="1099952"/>
                </a:lnTo>
                <a:lnTo>
                  <a:pt x="296961" y="1117866"/>
                </a:lnTo>
                <a:lnTo>
                  <a:pt x="296961" y="1130406"/>
                </a:lnTo>
                <a:lnTo>
                  <a:pt x="298750" y="1148321"/>
                </a:lnTo>
                <a:lnTo>
                  <a:pt x="302327" y="1162653"/>
                </a:lnTo>
                <a:lnTo>
                  <a:pt x="304116" y="1178776"/>
                </a:lnTo>
                <a:lnTo>
                  <a:pt x="307694" y="1191316"/>
                </a:lnTo>
                <a:lnTo>
                  <a:pt x="309483" y="1205647"/>
                </a:lnTo>
                <a:lnTo>
                  <a:pt x="313061" y="1221771"/>
                </a:lnTo>
                <a:lnTo>
                  <a:pt x="316639" y="1234311"/>
                </a:lnTo>
                <a:lnTo>
                  <a:pt x="320217" y="1248642"/>
                </a:lnTo>
                <a:lnTo>
                  <a:pt x="325583" y="1262974"/>
                </a:lnTo>
                <a:lnTo>
                  <a:pt x="327372" y="1275514"/>
                </a:lnTo>
                <a:lnTo>
                  <a:pt x="332739" y="1288054"/>
                </a:lnTo>
                <a:lnTo>
                  <a:pt x="334528" y="1300595"/>
                </a:lnTo>
                <a:lnTo>
                  <a:pt x="339895" y="1313135"/>
                </a:lnTo>
                <a:lnTo>
                  <a:pt x="345262" y="1323883"/>
                </a:lnTo>
                <a:lnTo>
                  <a:pt x="350628" y="1336424"/>
                </a:lnTo>
                <a:lnTo>
                  <a:pt x="352417" y="1345381"/>
                </a:lnTo>
                <a:lnTo>
                  <a:pt x="357784" y="1359712"/>
                </a:lnTo>
                <a:lnTo>
                  <a:pt x="363151" y="1368670"/>
                </a:lnTo>
                <a:lnTo>
                  <a:pt x="368517" y="1381210"/>
                </a:lnTo>
                <a:lnTo>
                  <a:pt x="373884" y="1390167"/>
                </a:lnTo>
                <a:lnTo>
                  <a:pt x="377462" y="1402707"/>
                </a:lnTo>
                <a:lnTo>
                  <a:pt x="381040" y="1411665"/>
                </a:lnTo>
                <a:lnTo>
                  <a:pt x="388196" y="1420622"/>
                </a:lnTo>
                <a:lnTo>
                  <a:pt x="393562" y="1429579"/>
                </a:lnTo>
                <a:lnTo>
                  <a:pt x="398929" y="1440328"/>
                </a:lnTo>
                <a:lnTo>
                  <a:pt x="404296" y="1447494"/>
                </a:lnTo>
                <a:lnTo>
                  <a:pt x="409663" y="1458242"/>
                </a:lnTo>
                <a:lnTo>
                  <a:pt x="413240" y="1465408"/>
                </a:lnTo>
                <a:lnTo>
                  <a:pt x="418607" y="1474365"/>
                </a:lnTo>
                <a:lnTo>
                  <a:pt x="423974" y="1481531"/>
                </a:lnTo>
                <a:lnTo>
                  <a:pt x="429341" y="1488697"/>
                </a:lnTo>
                <a:lnTo>
                  <a:pt x="434707" y="1495863"/>
                </a:lnTo>
                <a:lnTo>
                  <a:pt x="440074" y="1501237"/>
                </a:lnTo>
                <a:lnTo>
                  <a:pt x="443652" y="1508403"/>
                </a:lnTo>
                <a:lnTo>
                  <a:pt x="449019" y="1517360"/>
                </a:lnTo>
                <a:lnTo>
                  <a:pt x="456174" y="1526318"/>
                </a:lnTo>
                <a:lnTo>
                  <a:pt x="466908" y="1538858"/>
                </a:lnTo>
                <a:lnTo>
                  <a:pt x="474064" y="1549606"/>
                </a:lnTo>
                <a:lnTo>
                  <a:pt x="484797" y="1560355"/>
                </a:lnTo>
                <a:lnTo>
                  <a:pt x="490164" y="1565730"/>
                </a:lnTo>
                <a:lnTo>
                  <a:pt x="497320" y="1572895"/>
                </a:lnTo>
                <a:lnTo>
                  <a:pt x="502686" y="1578270"/>
                </a:lnTo>
                <a:lnTo>
                  <a:pt x="508053" y="1583644"/>
                </a:lnTo>
                <a:lnTo>
                  <a:pt x="515209" y="1590810"/>
                </a:lnTo>
                <a:lnTo>
                  <a:pt x="520576" y="1592601"/>
                </a:lnTo>
                <a:lnTo>
                  <a:pt x="527731" y="1603350"/>
                </a:lnTo>
                <a:lnTo>
                  <a:pt x="538465" y="1614099"/>
                </a:lnTo>
                <a:lnTo>
                  <a:pt x="545620" y="1623056"/>
                </a:lnTo>
                <a:lnTo>
                  <a:pt x="556354" y="1632013"/>
                </a:lnTo>
                <a:lnTo>
                  <a:pt x="565299" y="1640971"/>
                </a:lnTo>
                <a:lnTo>
                  <a:pt x="576032" y="1649928"/>
                </a:lnTo>
                <a:lnTo>
                  <a:pt x="586766" y="1657094"/>
                </a:lnTo>
                <a:lnTo>
                  <a:pt x="599288" y="1667842"/>
                </a:lnTo>
                <a:lnTo>
                  <a:pt x="606444" y="1675008"/>
                </a:lnTo>
                <a:lnTo>
                  <a:pt x="618966" y="1680382"/>
                </a:lnTo>
                <a:lnTo>
                  <a:pt x="629700" y="1687548"/>
                </a:lnTo>
                <a:lnTo>
                  <a:pt x="640433" y="1694714"/>
                </a:lnTo>
                <a:lnTo>
                  <a:pt x="652956" y="1701880"/>
                </a:lnTo>
                <a:lnTo>
                  <a:pt x="661900" y="1707254"/>
                </a:lnTo>
                <a:lnTo>
                  <a:pt x="672634" y="1716211"/>
                </a:lnTo>
                <a:lnTo>
                  <a:pt x="685156" y="1723377"/>
                </a:lnTo>
                <a:lnTo>
                  <a:pt x="695890" y="1728752"/>
                </a:lnTo>
                <a:lnTo>
                  <a:pt x="708412" y="1730543"/>
                </a:lnTo>
                <a:lnTo>
                  <a:pt x="719146" y="1735918"/>
                </a:lnTo>
                <a:lnTo>
                  <a:pt x="728090" y="1743083"/>
                </a:lnTo>
                <a:lnTo>
                  <a:pt x="738824" y="1746666"/>
                </a:lnTo>
                <a:lnTo>
                  <a:pt x="751346" y="1750249"/>
                </a:lnTo>
                <a:lnTo>
                  <a:pt x="762080" y="1755623"/>
                </a:lnTo>
                <a:lnTo>
                  <a:pt x="774602" y="1760998"/>
                </a:lnTo>
                <a:lnTo>
                  <a:pt x="781758" y="1764581"/>
                </a:lnTo>
                <a:lnTo>
                  <a:pt x="794280" y="1768164"/>
                </a:lnTo>
                <a:lnTo>
                  <a:pt x="805014" y="1771747"/>
                </a:lnTo>
                <a:lnTo>
                  <a:pt x="813958" y="1777121"/>
                </a:lnTo>
                <a:lnTo>
                  <a:pt x="828270" y="1778912"/>
                </a:lnTo>
                <a:lnTo>
                  <a:pt x="837214" y="1780704"/>
                </a:lnTo>
                <a:lnTo>
                  <a:pt x="847948" y="1784287"/>
                </a:lnTo>
                <a:lnTo>
                  <a:pt x="858681" y="1786078"/>
                </a:lnTo>
                <a:lnTo>
                  <a:pt x="867626" y="1789661"/>
                </a:lnTo>
                <a:lnTo>
                  <a:pt x="878359" y="1791453"/>
                </a:lnTo>
                <a:lnTo>
                  <a:pt x="889093" y="1791452"/>
                </a:lnTo>
                <a:lnTo>
                  <a:pt x="898038" y="1795036"/>
                </a:lnTo>
                <a:lnTo>
                  <a:pt x="906982" y="1796827"/>
                </a:lnTo>
                <a:lnTo>
                  <a:pt x="915927" y="1798618"/>
                </a:lnTo>
                <a:lnTo>
                  <a:pt x="924871" y="1802201"/>
                </a:lnTo>
                <a:lnTo>
                  <a:pt x="933816" y="1803993"/>
                </a:lnTo>
                <a:lnTo>
                  <a:pt x="940972" y="1803993"/>
                </a:lnTo>
                <a:lnTo>
                  <a:pt x="949916" y="1803993"/>
                </a:lnTo>
                <a:lnTo>
                  <a:pt x="957072" y="1807575"/>
                </a:lnTo>
                <a:lnTo>
                  <a:pt x="964228" y="1807575"/>
                </a:lnTo>
                <a:lnTo>
                  <a:pt x="971383" y="1809367"/>
                </a:lnTo>
                <a:lnTo>
                  <a:pt x="980328" y="1809367"/>
                </a:lnTo>
                <a:lnTo>
                  <a:pt x="987484" y="1809367"/>
                </a:lnTo>
                <a:lnTo>
                  <a:pt x="994639" y="1812950"/>
                </a:lnTo>
                <a:lnTo>
                  <a:pt x="1005373" y="1812950"/>
                </a:lnTo>
                <a:lnTo>
                  <a:pt x="1016106" y="1812950"/>
                </a:lnTo>
                <a:lnTo>
                  <a:pt x="1025051" y="1812950"/>
                </a:lnTo>
                <a:lnTo>
                  <a:pt x="1035784" y="1814741"/>
                </a:lnTo>
                <a:lnTo>
                  <a:pt x="1041151" y="1814741"/>
                </a:lnTo>
                <a:lnTo>
                  <a:pt x="1046518" y="1814741"/>
                </a:lnTo>
                <a:lnTo>
                  <a:pt x="1048307" y="1814741"/>
                </a:lnTo>
                <a:lnTo>
                  <a:pt x="1050096" y="1814741"/>
                </a:lnTo>
                <a:lnTo>
                  <a:pt x="1050308" y="1815365"/>
                </a:lnTo>
                <a:lnTo>
                  <a:pt x="1066316" y="1815365"/>
                </a:lnTo>
                <a:lnTo>
                  <a:pt x="1080689" y="1813575"/>
                </a:lnTo>
                <a:lnTo>
                  <a:pt x="1096859" y="1813575"/>
                </a:lnTo>
                <a:lnTo>
                  <a:pt x="1113029" y="1809996"/>
                </a:lnTo>
                <a:lnTo>
                  <a:pt x="1129199" y="1809996"/>
                </a:lnTo>
                <a:lnTo>
                  <a:pt x="1145369" y="1808206"/>
                </a:lnTo>
                <a:lnTo>
                  <a:pt x="1159743" y="1804627"/>
                </a:lnTo>
                <a:lnTo>
                  <a:pt x="1175913" y="1802838"/>
                </a:lnTo>
                <a:lnTo>
                  <a:pt x="1190286" y="1799258"/>
                </a:lnTo>
                <a:lnTo>
                  <a:pt x="1202863" y="1797469"/>
                </a:lnTo>
                <a:lnTo>
                  <a:pt x="1219033" y="1792100"/>
                </a:lnTo>
                <a:lnTo>
                  <a:pt x="1233406" y="1790310"/>
                </a:lnTo>
                <a:lnTo>
                  <a:pt x="1245983" y="1786731"/>
                </a:lnTo>
                <a:lnTo>
                  <a:pt x="1258560" y="1784941"/>
                </a:lnTo>
                <a:lnTo>
                  <a:pt x="1271136" y="1779572"/>
                </a:lnTo>
                <a:lnTo>
                  <a:pt x="1287306" y="1777783"/>
                </a:lnTo>
                <a:lnTo>
                  <a:pt x="1298087" y="1772414"/>
                </a:lnTo>
                <a:lnTo>
                  <a:pt x="1310663" y="1767045"/>
                </a:lnTo>
                <a:lnTo>
                  <a:pt x="1323240" y="1761676"/>
                </a:lnTo>
                <a:lnTo>
                  <a:pt x="1335817" y="1756308"/>
                </a:lnTo>
                <a:lnTo>
                  <a:pt x="1346597" y="1754518"/>
                </a:lnTo>
                <a:lnTo>
                  <a:pt x="1355580" y="1749149"/>
                </a:lnTo>
                <a:lnTo>
                  <a:pt x="1368157" y="1743780"/>
                </a:lnTo>
                <a:lnTo>
                  <a:pt x="1378937" y="1738411"/>
                </a:lnTo>
                <a:lnTo>
                  <a:pt x="1389717" y="1733042"/>
                </a:lnTo>
                <a:lnTo>
                  <a:pt x="1398700" y="1729463"/>
                </a:lnTo>
                <a:lnTo>
                  <a:pt x="1409480" y="1724094"/>
                </a:lnTo>
                <a:lnTo>
                  <a:pt x="1420260" y="1718725"/>
                </a:lnTo>
                <a:lnTo>
                  <a:pt x="1427447" y="1713356"/>
                </a:lnTo>
                <a:lnTo>
                  <a:pt x="1438227" y="1707987"/>
                </a:lnTo>
                <a:lnTo>
                  <a:pt x="1445414" y="1702618"/>
                </a:lnTo>
                <a:lnTo>
                  <a:pt x="1456194" y="1700829"/>
                </a:lnTo>
                <a:lnTo>
                  <a:pt x="1463380" y="1693670"/>
                </a:lnTo>
                <a:lnTo>
                  <a:pt x="1470567" y="1688301"/>
                </a:lnTo>
                <a:lnTo>
                  <a:pt x="1477754" y="1682933"/>
                </a:lnTo>
                <a:lnTo>
                  <a:pt x="1486737" y="1677564"/>
                </a:lnTo>
                <a:lnTo>
                  <a:pt x="1493924" y="1672195"/>
                </a:lnTo>
                <a:lnTo>
                  <a:pt x="1499314" y="1668616"/>
                </a:lnTo>
                <a:lnTo>
                  <a:pt x="1506501" y="1663247"/>
                </a:lnTo>
                <a:lnTo>
                  <a:pt x="1513687" y="1657878"/>
                </a:lnTo>
                <a:lnTo>
                  <a:pt x="1524467" y="1647140"/>
                </a:lnTo>
                <a:lnTo>
                  <a:pt x="1537044" y="1639982"/>
                </a:lnTo>
                <a:lnTo>
                  <a:pt x="1547824" y="1629244"/>
                </a:lnTo>
                <a:lnTo>
                  <a:pt x="1556807" y="1623875"/>
                </a:lnTo>
                <a:lnTo>
                  <a:pt x="1565791" y="1616716"/>
                </a:lnTo>
                <a:lnTo>
                  <a:pt x="1572978" y="1609558"/>
                </a:lnTo>
                <a:lnTo>
                  <a:pt x="1578368" y="1602400"/>
                </a:lnTo>
                <a:lnTo>
                  <a:pt x="1583758" y="1598820"/>
                </a:lnTo>
                <a:lnTo>
                  <a:pt x="1587351" y="1591662"/>
                </a:lnTo>
                <a:lnTo>
                  <a:pt x="1592741" y="1591662"/>
                </a:lnTo>
                <a:lnTo>
                  <a:pt x="1599928" y="1580924"/>
                </a:lnTo>
                <a:lnTo>
                  <a:pt x="1608911" y="1573765"/>
                </a:lnTo>
                <a:lnTo>
                  <a:pt x="1617894" y="1563028"/>
                </a:lnTo>
                <a:lnTo>
                  <a:pt x="1626878" y="1554080"/>
                </a:lnTo>
                <a:lnTo>
                  <a:pt x="1634064" y="1545132"/>
                </a:lnTo>
                <a:lnTo>
                  <a:pt x="1644844" y="1536183"/>
                </a:lnTo>
                <a:lnTo>
                  <a:pt x="1652031" y="1525446"/>
                </a:lnTo>
                <a:lnTo>
                  <a:pt x="1659218" y="1518287"/>
                </a:lnTo>
                <a:lnTo>
                  <a:pt x="1664608" y="1505760"/>
                </a:lnTo>
                <a:lnTo>
                  <a:pt x="1671795" y="1496811"/>
                </a:lnTo>
                <a:lnTo>
                  <a:pt x="1678981" y="1487864"/>
                </a:lnTo>
                <a:lnTo>
                  <a:pt x="1687965" y="1477126"/>
                </a:lnTo>
                <a:lnTo>
                  <a:pt x="1693355" y="1466388"/>
                </a:lnTo>
                <a:lnTo>
                  <a:pt x="1700541" y="1457440"/>
                </a:lnTo>
                <a:lnTo>
                  <a:pt x="1705931" y="1446702"/>
                </a:lnTo>
                <a:lnTo>
                  <a:pt x="1713118" y="1439544"/>
                </a:lnTo>
                <a:lnTo>
                  <a:pt x="1718508" y="1427016"/>
                </a:lnTo>
                <a:lnTo>
                  <a:pt x="1723898" y="1416278"/>
                </a:lnTo>
                <a:lnTo>
                  <a:pt x="1727492" y="1405541"/>
                </a:lnTo>
                <a:lnTo>
                  <a:pt x="1732882" y="1394803"/>
                </a:lnTo>
                <a:lnTo>
                  <a:pt x="1736475" y="1385855"/>
                </a:lnTo>
                <a:lnTo>
                  <a:pt x="1740068" y="1375117"/>
                </a:lnTo>
                <a:lnTo>
                  <a:pt x="1745458" y="1367958"/>
                </a:lnTo>
                <a:lnTo>
                  <a:pt x="1750848" y="1357221"/>
                </a:lnTo>
                <a:lnTo>
                  <a:pt x="1754441" y="1344693"/>
                </a:lnTo>
                <a:lnTo>
                  <a:pt x="1758035" y="1337535"/>
                </a:lnTo>
                <a:lnTo>
                  <a:pt x="1761628" y="1326797"/>
                </a:lnTo>
                <a:lnTo>
                  <a:pt x="1767018" y="1316059"/>
                </a:lnTo>
                <a:lnTo>
                  <a:pt x="1768815" y="1307111"/>
                </a:lnTo>
                <a:lnTo>
                  <a:pt x="1774205" y="1296373"/>
                </a:lnTo>
                <a:lnTo>
                  <a:pt x="1776002" y="1285636"/>
                </a:lnTo>
                <a:lnTo>
                  <a:pt x="1779595" y="1278477"/>
                </a:lnTo>
                <a:lnTo>
                  <a:pt x="1781392" y="1267740"/>
                </a:lnTo>
                <a:lnTo>
                  <a:pt x="1784985" y="1258791"/>
                </a:lnTo>
                <a:lnTo>
                  <a:pt x="1786782" y="1248053"/>
                </a:lnTo>
                <a:lnTo>
                  <a:pt x="1788578" y="1240895"/>
                </a:lnTo>
                <a:lnTo>
                  <a:pt x="1792172" y="1230157"/>
                </a:lnTo>
                <a:lnTo>
                  <a:pt x="1793968" y="1222999"/>
                </a:lnTo>
                <a:lnTo>
                  <a:pt x="1797562" y="1212261"/>
                </a:lnTo>
                <a:lnTo>
                  <a:pt x="1799358" y="1205103"/>
                </a:lnTo>
                <a:lnTo>
                  <a:pt x="1799358" y="1194365"/>
                </a:lnTo>
                <a:lnTo>
                  <a:pt x="1802952" y="1187206"/>
                </a:lnTo>
                <a:lnTo>
                  <a:pt x="1802952" y="1180048"/>
                </a:lnTo>
                <a:lnTo>
                  <a:pt x="1804748" y="1171100"/>
                </a:lnTo>
                <a:lnTo>
                  <a:pt x="1804749" y="1162151"/>
                </a:lnTo>
                <a:lnTo>
                  <a:pt x="1806545" y="1156783"/>
                </a:lnTo>
                <a:lnTo>
                  <a:pt x="1806545" y="1149624"/>
                </a:lnTo>
                <a:lnTo>
                  <a:pt x="1810138" y="1140676"/>
                </a:lnTo>
                <a:lnTo>
                  <a:pt x="1810138" y="1133518"/>
                </a:lnTo>
                <a:lnTo>
                  <a:pt x="1811935" y="1128149"/>
                </a:lnTo>
                <a:lnTo>
                  <a:pt x="1811935" y="1120990"/>
                </a:lnTo>
                <a:lnTo>
                  <a:pt x="1811935" y="1115621"/>
                </a:lnTo>
                <a:lnTo>
                  <a:pt x="1815528" y="1103094"/>
                </a:lnTo>
                <a:lnTo>
                  <a:pt x="1817325" y="1092356"/>
                </a:lnTo>
                <a:lnTo>
                  <a:pt x="1817325" y="1083408"/>
                </a:lnTo>
                <a:lnTo>
                  <a:pt x="1817325" y="1074460"/>
                </a:lnTo>
                <a:lnTo>
                  <a:pt x="1817325" y="1067301"/>
                </a:lnTo>
                <a:lnTo>
                  <a:pt x="1819122" y="1065512"/>
                </a:lnTo>
                <a:lnTo>
                  <a:pt x="1817325" y="1056564"/>
                </a:lnTo>
                <a:lnTo>
                  <a:pt x="1817325" y="1049405"/>
                </a:lnTo>
                <a:lnTo>
                  <a:pt x="1815528" y="1042246"/>
                </a:lnTo>
                <a:lnTo>
                  <a:pt x="1815528" y="1035088"/>
                </a:lnTo>
                <a:lnTo>
                  <a:pt x="1815528" y="1026140"/>
                </a:lnTo>
                <a:lnTo>
                  <a:pt x="1815528" y="1018981"/>
                </a:lnTo>
                <a:lnTo>
                  <a:pt x="1811935" y="1011823"/>
                </a:lnTo>
                <a:lnTo>
                  <a:pt x="1811935" y="1004664"/>
                </a:lnTo>
                <a:lnTo>
                  <a:pt x="1811935" y="995716"/>
                </a:lnTo>
                <a:lnTo>
                  <a:pt x="1810138" y="988558"/>
                </a:lnTo>
                <a:lnTo>
                  <a:pt x="1810138" y="977820"/>
                </a:lnTo>
                <a:lnTo>
                  <a:pt x="1806545" y="974241"/>
                </a:lnTo>
                <a:lnTo>
                  <a:pt x="1806545" y="963503"/>
                </a:lnTo>
                <a:lnTo>
                  <a:pt x="1804749" y="956344"/>
                </a:lnTo>
                <a:lnTo>
                  <a:pt x="1804748" y="947396"/>
                </a:lnTo>
                <a:lnTo>
                  <a:pt x="1804748" y="940238"/>
                </a:lnTo>
                <a:lnTo>
                  <a:pt x="1802952" y="929500"/>
                </a:lnTo>
                <a:lnTo>
                  <a:pt x="1802952" y="922342"/>
                </a:lnTo>
                <a:lnTo>
                  <a:pt x="1799358" y="915183"/>
                </a:lnTo>
                <a:lnTo>
                  <a:pt x="1797562" y="904445"/>
                </a:lnTo>
                <a:lnTo>
                  <a:pt x="1793968" y="897287"/>
                </a:lnTo>
                <a:lnTo>
                  <a:pt x="1793968" y="886549"/>
                </a:lnTo>
                <a:lnTo>
                  <a:pt x="1792172" y="879390"/>
                </a:lnTo>
                <a:lnTo>
                  <a:pt x="1788578" y="872232"/>
                </a:lnTo>
                <a:lnTo>
                  <a:pt x="1786782" y="861494"/>
                </a:lnTo>
                <a:lnTo>
                  <a:pt x="1784985" y="850757"/>
                </a:lnTo>
                <a:lnTo>
                  <a:pt x="1781392" y="843598"/>
                </a:lnTo>
                <a:lnTo>
                  <a:pt x="1779595" y="832860"/>
                </a:lnTo>
                <a:lnTo>
                  <a:pt x="1776002" y="823912"/>
                </a:lnTo>
                <a:lnTo>
                  <a:pt x="1774205" y="814964"/>
                </a:lnTo>
                <a:lnTo>
                  <a:pt x="1772408" y="807805"/>
                </a:lnTo>
                <a:lnTo>
                  <a:pt x="1768815" y="798857"/>
                </a:lnTo>
                <a:lnTo>
                  <a:pt x="1767018" y="789909"/>
                </a:lnTo>
                <a:lnTo>
                  <a:pt x="1761628" y="780961"/>
                </a:lnTo>
                <a:lnTo>
                  <a:pt x="1758035" y="770223"/>
                </a:lnTo>
                <a:lnTo>
                  <a:pt x="1754442" y="763065"/>
                </a:lnTo>
                <a:lnTo>
                  <a:pt x="1750848" y="752327"/>
                </a:lnTo>
                <a:lnTo>
                  <a:pt x="1745458" y="741589"/>
                </a:lnTo>
                <a:lnTo>
                  <a:pt x="1743662" y="734431"/>
                </a:lnTo>
                <a:lnTo>
                  <a:pt x="1738272" y="723693"/>
                </a:lnTo>
                <a:lnTo>
                  <a:pt x="1732881" y="714745"/>
                </a:lnTo>
                <a:lnTo>
                  <a:pt x="1727492" y="705797"/>
                </a:lnTo>
                <a:lnTo>
                  <a:pt x="1723898" y="696849"/>
                </a:lnTo>
                <a:lnTo>
                  <a:pt x="1720305" y="687901"/>
                </a:lnTo>
                <a:lnTo>
                  <a:pt x="1714915" y="678952"/>
                </a:lnTo>
                <a:lnTo>
                  <a:pt x="1709525" y="670004"/>
                </a:lnTo>
                <a:lnTo>
                  <a:pt x="1705931" y="661056"/>
                </a:lnTo>
                <a:lnTo>
                  <a:pt x="1700541" y="653898"/>
                </a:lnTo>
                <a:lnTo>
                  <a:pt x="1695151" y="643160"/>
                </a:lnTo>
                <a:lnTo>
                  <a:pt x="1687965" y="636001"/>
                </a:lnTo>
                <a:lnTo>
                  <a:pt x="1682575" y="627053"/>
                </a:lnTo>
                <a:lnTo>
                  <a:pt x="1677185" y="618105"/>
                </a:lnTo>
                <a:lnTo>
                  <a:pt x="1669998" y="609157"/>
                </a:lnTo>
                <a:lnTo>
                  <a:pt x="1662811" y="601999"/>
                </a:lnTo>
                <a:lnTo>
                  <a:pt x="1657421" y="591261"/>
                </a:lnTo>
                <a:lnTo>
                  <a:pt x="1652031" y="584102"/>
                </a:lnTo>
                <a:lnTo>
                  <a:pt x="1644845" y="576944"/>
                </a:lnTo>
                <a:lnTo>
                  <a:pt x="1635861" y="569785"/>
                </a:lnTo>
                <a:lnTo>
                  <a:pt x="1628674" y="559048"/>
                </a:lnTo>
                <a:lnTo>
                  <a:pt x="1621488" y="553679"/>
                </a:lnTo>
                <a:lnTo>
                  <a:pt x="1614301" y="542941"/>
                </a:lnTo>
                <a:lnTo>
                  <a:pt x="1603521" y="535782"/>
                </a:lnTo>
                <a:lnTo>
                  <a:pt x="1596334" y="530413"/>
                </a:lnTo>
                <a:lnTo>
                  <a:pt x="1587351" y="523255"/>
                </a:lnTo>
                <a:lnTo>
                  <a:pt x="1578368" y="510728"/>
                </a:lnTo>
                <a:lnTo>
                  <a:pt x="1567587" y="499990"/>
                </a:lnTo>
                <a:lnTo>
                  <a:pt x="1556807" y="491042"/>
                </a:lnTo>
                <a:lnTo>
                  <a:pt x="1547824" y="482093"/>
                </a:lnTo>
                <a:lnTo>
                  <a:pt x="1537044" y="473145"/>
                </a:lnTo>
                <a:lnTo>
                  <a:pt x="1526264" y="462408"/>
                </a:lnTo>
                <a:lnTo>
                  <a:pt x="1517281" y="455249"/>
                </a:lnTo>
                <a:lnTo>
                  <a:pt x="1506500" y="446301"/>
                </a:lnTo>
                <a:lnTo>
                  <a:pt x="1495721" y="439143"/>
                </a:lnTo>
                <a:lnTo>
                  <a:pt x="1486737" y="428405"/>
                </a:lnTo>
                <a:lnTo>
                  <a:pt x="1474160" y="424825"/>
                </a:lnTo>
                <a:lnTo>
                  <a:pt x="1463380" y="415877"/>
                </a:lnTo>
                <a:lnTo>
                  <a:pt x="1452600" y="408719"/>
                </a:lnTo>
                <a:lnTo>
                  <a:pt x="1443617" y="403350"/>
                </a:lnTo>
                <a:lnTo>
                  <a:pt x="1429244" y="396192"/>
                </a:lnTo>
                <a:lnTo>
                  <a:pt x="1420260" y="390823"/>
                </a:lnTo>
                <a:lnTo>
                  <a:pt x="1407684" y="383664"/>
                </a:lnTo>
                <a:lnTo>
                  <a:pt x="1396904" y="378295"/>
                </a:lnTo>
                <a:lnTo>
                  <a:pt x="1384327" y="372926"/>
                </a:lnTo>
                <a:lnTo>
                  <a:pt x="1373547" y="367558"/>
                </a:lnTo>
                <a:lnTo>
                  <a:pt x="1364563" y="363978"/>
                </a:lnTo>
                <a:lnTo>
                  <a:pt x="1350190" y="358609"/>
                </a:lnTo>
                <a:lnTo>
                  <a:pt x="1341207" y="353240"/>
                </a:lnTo>
                <a:lnTo>
                  <a:pt x="1330427" y="349661"/>
                </a:lnTo>
                <a:lnTo>
                  <a:pt x="1317850" y="346082"/>
                </a:lnTo>
                <a:lnTo>
                  <a:pt x="1307070" y="342503"/>
                </a:lnTo>
                <a:lnTo>
                  <a:pt x="1298086" y="337134"/>
                </a:lnTo>
                <a:lnTo>
                  <a:pt x="1287306" y="335344"/>
                </a:lnTo>
                <a:lnTo>
                  <a:pt x="1274730" y="331765"/>
                </a:lnTo>
                <a:lnTo>
                  <a:pt x="1263950" y="328186"/>
                </a:lnTo>
                <a:lnTo>
                  <a:pt x="1254966" y="324606"/>
                </a:lnTo>
                <a:lnTo>
                  <a:pt x="1244186" y="324606"/>
                </a:lnTo>
                <a:lnTo>
                  <a:pt x="1233406" y="322817"/>
                </a:lnTo>
                <a:lnTo>
                  <a:pt x="1222626" y="319237"/>
                </a:lnTo>
                <a:lnTo>
                  <a:pt x="1213643" y="317448"/>
                </a:lnTo>
                <a:lnTo>
                  <a:pt x="1206456" y="315658"/>
                </a:lnTo>
                <a:lnTo>
                  <a:pt x="1192083" y="312079"/>
                </a:lnTo>
                <a:lnTo>
                  <a:pt x="1184896" y="310289"/>
                </a:lnTo>
                <a:lnTo>
                  <a:pt x="1175913" y="306710"/>
                </a:lnTo>
                <a:lnTo>
                  <a:pt x="1166929" y="306710"/>
                </a:lnTo>
                <a:lnTo>
                  <a:pt x="1159743" y="304921"/>
                </a:lnTo>
                <a:lnTo>
                  <a:pt x="1148963" y="304920"/>
                </a:lnTo>
                <a:lnTo>
                  <a:pt x="1141776" y="301341"/>
                </a:lnTo>
                <a:lnTo>
                  <a:pt x="1134589" y="301341"/>
                </a:lnTo>
                <a:lnTo>
                  <a:pt x="1127403" y="299552"/>
                </a:lnTo>
                <a:lnTo>
                  <a:pt x="1118419" y="299552"/>
                </a:lnTo>
                <a:lnTo>
                  <a:pt x="1113029" y="299552"/>
                </a:lnTo>
                <a:lnTo>
                  <a:pt x="1105842" y="299552"/>
                </a:lnTo>
                <a:lnTo>
                  <a:pt x="1093266" y="297762"/>
                </a:lnTo>
                <a:lnTo>
                  <a:pt x="1082486" y="297762"/>
                </a:lnTo>
                <a:lnTo>
                  <a:pt x="1073502" y="297762"/>
                </a:lnTo>
                <a:lnTo>
                  <a:pt x="1066316" y="297762"/>
                </a:lnTo>
                <a:lnTo>
                  <a:pt x="1060926" y="297762"/>
                </a:lnTo>
                <a:lnTo>
                  <a:pt x="1055535" y="297762"/>
                </a:lnTo>
                <a:lnTo>
                  <a:pt x="1051942" y="297762"/>
                </a:lnTo>
                <a:lnTo>
                  <a:pt x="1050986" y="295590"/>
                </a:lnTo>
                <a:lnTo>
                  <a:pt x="1041151" y="295590"/>
                </a:lnTo>
                <a:lnTo>
                  <a:pt x="1025051" y="295590"/>
                </a:lnTo>
                <a:lnTo>
                  <a:pt x="1007162" y="295590"/>
                </a:lnTo>
                <a:lnTo>
                  <a:pt x="992850" y="297381"/>
                </a:lnTo>
                <a:lnTo>
                  <a:pt x="974961" y="297381"/>
                </a:lnTo>
                <a:lnTo>
                  <a:pt x="958861" y="299172"/>
                </a:lnTo>
                <a:lnTo>
                  <a:pt x="944549" y="302755"/>
                </a:lnTo>
                <a:lnTo>
                  <a:pt x="932027" y="304547"/>
                </a:lnTo>
                <a:lnTo>
                  <a:pt x="914138" y="308130"/>
                </a:lnTo>
                <a:lnTo>
                  <a:pt x="901615" y="309921"/>
                </a:lnTo>
                <a:lnTo>
                  <a:pt x="885515" y="313504"/>
                </a:lnTo>
                <a:lnTo>
                  <a:pt x="872993" y="317087"/>
                </a:lnTo>
                <a:lnTo>
                  <a:pt x="858681" y="320670"/>
                </a:lnTo>
                <a:close/>
                <a:moveTo>
                  <a:pt x="958861" y="1791"/>
                </a:moveTo>
                <a:lnTo>
                  <a:pt x="1053674" y="0"/>
                </a:lnTo>
                <a:lnTo>
                  <a:pt x="1053783" y="4502"/>
                </a:lnTo>
                <a:lnTo>
                  <a:pt x="1170523" y="9632"/>
                </a:lnTo>
                <a:lnTo>
                  <a:pt x="1190286" y="136696"/>
                </a:lnTo>
                <a:lnTo>
                  <a:pt x="1396904" y="195753"/>
                </a:lnTo>
                <a:lnTo>
                  <a:pt x="1519077" y="106272"/>
                </a:lnTo>
                <a:lnTo>
                  <a:pt x="1678981" y="208281"/>
                </a:lnTo>
                <a:lnTo>
                  <a:pt x="1662811" y="355030"/>
                </a:lnTo>
                <a:lnTo>
                  <a:pt x="1774205" y="462408"/>
                </a:lnTo>
                <a:lnTo>
                  <a:pt x="1925126" y="455249"/>
                </a:lnTo>
                <a:lnTo>
                  <a:pt x="2007772" y="600209"/>
                </a:lnTo>
                <a:lnTo>
                  <a:pt x="1919736" y="729062"/>
                </a:lnTo>
                <a:lnTo>
                  <a:pt x="1975432" y="925921"/>
                </a:lnTo>
                <a:lnTo>
                  <a:pt x="2104793" y="963503"/>
                </a:lnTo>
                <a:lnTo>
                  <a:pt x="2104793" y="976030"/>
                </a:lnTo>
                <a:lnTo>
                  <a:pt x="2104793" y="988558"/>
                </a:lnTo>
                <a:lnTo>
                  <a:pt x="2104793" y="1001085"/>
                </a:lnTo>
                <a:lnTo>
                  <a:pt x="2104793" y="1013612"/>
                </a:lnTo>
                <a:lnTo>
                  <a:pt x="2104793" y="1022561"/>
                </a:lnTo>
                <a:lnTo>
                  <a:pt x="2104793" y="1026140"/>
                </a:lnTo>
                <a:lnTo>
                  <a:pt x="2104793" y="1035088"/>
                </a:lnTo>
                <a:lnTo>
                  <a:pt x="2104793" y="1042247"/>
                </a:lnTo>
                <a:lnTo>
                  <a:pt x="2104793" y="1047615"/>
                </a:lnTo>
                <a:lnTo>
                  <a:pt x="2104793" y="1052984"/>
                </a:lnTo>
                <a:lnTo>
                  <a:pt x="2104793" y="1060143"/>
                </a:lnTo>
                <a:lnTo>
                  <a:pt x="2104793" y="1067301"/>
                </a:lnTo>
                <a:lnTo>
                  <a:pt x="2104793" y="1079829"/>
                </a:lnTo>
                <a:lnTo>
                  <a:pt x="2104793" y="1092356"/>
                </a:lnTo>
                <a:lnTo>
                  <a:pt x="2104793" y="1101304"/>
                </a:lnTo>
                <a:lnTo>
                  <a:pt x="2104793" y="1104883"/>
                </a:lnTo>
                <a:lnTo>
                  <a:pt x="2104793" y="1113832"/>
                </a:lnTo>
                <a:lnTo>
                  <a:pt x="2104793" y="1120990"/>
                </a:lnTo>
                <a:lnTo>
                  <a:pt x="2104793" y="1126359"/>
                </a:lnTo>
                <a:lnTo>
                  <a:pt x="2104793" y="1131728"/>
                </a:lnTo>
                <a:lnTo>
                  <a:pt x="2104793" y="1138886"/>
                </a:lnTo>
                <a:lnTo>
                  <a:pt x="2104793" y="1146045"/>
                </a:lnTo>
                <a:lnTo>
                  <a:pt x="2104793" y="1153203"/>
                </a:lnTo>
                <a:lnTo>
                  <a:pt x="2104793" y="1158572"/>
                </a:lnTo>
                <a:lnTo>
                  <a:pt x="2104793" y="1167520"/>
                </a:lnTo>
                <a:lnTo>
                  <a:pt x="2104793" y="1174679"/>
                </a:lnTo>
                <a:lnTo>
                  <a:pt x="1977229" y="1194365"/>
                </a:lnTo>
                <a:lnTo>
                  <a:pt x="1919736" y="1398382"/>
                </a:lnTo>
                <a:lnTo>
                  <a:pt x="2005976" y="1523656"/>
                </a:lnTo>
                <a:lnTo>
                  <a:pt x="1903565" y="1682933"/>
                </a:lnTo>
                <a:lnTo>
                  <a:pt x="1758035" y="1663247"/>
                </a:lnTo>
                <a:lnTo>
                  <a:pt x="1652031" y="1774204"/>
                </a:lnTo>
                <a:lnTo>
                  <a:pt x="1657421" y="1924532"/>
                </a:lnTo>
                <a:lnTo>
                  <a:pt x="1513687" y="2010434"/>
                </a:lnTo>
                <a:lnTo>
                  <a:pt x="1384327" y="1922742"/>
                </a:lnTo>
                <a:lnTo>
                  <a:pt x="1188489" y="1978221"/>
                </a:lnTo>
                <a:lnTo>
                  <a:pt x="1148963" y="2107074"/>
                </a:lnTo>
                <a:lnTo>
                  <a:pt x="1055536" y="2110653"/>
                </a:lnTo>
                <a:lnTo>
                  <a:pt x="1055458" y="2106411"/>
                </a:lnTo>
                <a:lnTo>
                  <a:pt x="1053674" y="2110331"/>
                </a:lnTo>
                <a:lnTo>
                  <a:pt x="937394" y="2103165"/>
                </a:lnTo>
                <a:lnTo>
                  <a:pt x="914138" y="1979555"/>
                </a:lnTo>
                <a:lnTo>
                  <a:pt x="708412" y="1922228"/>
                </a:lnTo>
                <a:lnTo>
                  <a:pt x="588555" y="2008218"/>
                </a:lnTo>
                <a:lnTo>
                  <a:pt x="425763" y="1909688"/>
                </a:lnTo>
                <a:lnTo>
                  <a:pt x="449019" y="1755623"/>
                </a:lnTo>
                <a:lnTo>
                  <a:pt x="334528" y="1651719"/>
                </a:lnTo>
                <a:lnTo>
                  <a:pt x="182470" y="1658885"/>
                </a:lnTo>
                <a:lnTo>
                  <a:pt x="101968" y="1511986"/>
                </a:lnTo>
                <a:lnTo>
                  <a:pt x="187837" y="1386584"/>
                </a:lnTo>
                <a:lnTo>
                  <a:pt x="134169" y="1187733"/>
                </a:lnTo>
                <a:lnTo>
                  <a:pt x="5367" y="1151904"/>
                </a:lnTo>
                <a:lnTo>
                  <a:pt x="5367" y="1144738"/>
                </a:lnTo>
                <a:lnTo>
                  <a:pt x="3578" y="1137572"/>
                </a:lnTo>
                <a:lnTo>
                  <a:pt x="3578" y="1130407"/>
                </a:lnTo>
                <a:lnTo>
                  <a:pt x="3578" y="1121449"/>
                </a:lnTo>
                <a:lnTo>
                  <a:pt x="0" y="1114283"/>
                </a:lnTo>
                <a:lnTo>
                  <a:pt x="0" y="1107118"/>
                </a:lnTo>
                <a:lnTo>
                  <a:pt x="0" y="1101743"/>
                </a:lnTo>
                <a:lnTo>
                  <a:pt x="0" y="1094577"/>
                </a:lnTo>
                <a:lnTo>
                  <a:pt x="0" y="1087412"/>
                </a:lnTo>
                <a:lnTo>
                  <a:pt x="0" y="1078454"/>
                </a:lnTo>
                <a:lnTo>
                  <a:pt x="0" y="1071289"/>
                </a:lnTo>
                <a:lnTo>
                  <a:pt x="0" y="1064123"/>
                </a:lnTo>
                <a:lnTo>
                  <a:pt x="0" y="1055166"/>
                </a:lnTo>
                <a:lnTo>
                  <a:pt x="0" y="1051583"/>
                </a:lnTo>
                <a:lnTo>
                  <a:pt x="0" y="1042625"/>
                </a:lnTo>
                <a:lnTo>
                  <a:pt x="0" y="1035460"/>
                </a:lnTo>
                <a:lnTo>
                  <a:pt x="0" y="1028294"/>
                </a:lnTo>
                <a:lnTo>
                  <a:pt x="0" y="1022919"/>
                </a:lnTo>
                <a:lnTo>
                  <a:pt x="0" y="1015754"/>
                </a:lnTo>
                <a:lnTo>
                  <a:pt x="0" y="1006796"/>
                </a:lnTo>
                <a:lnTo>
                  <a:pt x="0" y="994256"/>
                </a:lnTo>
                <a:lnTo>
                  <a:pt x="0" y="981716"/>
                </a:lnTo>
                <a:lnTo>
                  <a:pt x="0" y="969176"/>
                </a:lnTo>
                <a:lnTo>
                  <a:pt x="3578" y="956636"/>
                </a:lnTo>
                <a:lnTo>
                  <a:pt x="3578" y="945887"/>
                </a:lnTo>
                <a:lnTo>
                  <a:pt x="5367" y="936930"/>
                </a:lnTo>
                <a:lnTo>
                  <a:pt x="134169" y="901101"/>
                </a:lnTo>
                <a:lnTo>
                  <a:pt x="193203" y="712998"/>
                </a:lnTo>
                <a:lnTo>
                  <a:pt x="103757" y="587596"/>
                </a:lnTo>
                <a:lnTo>
                  <a:pt x="203937" y="426366"/>
                </a:lnTo>
                <a:lnTo>
                  <a:pt x="352417" y="449655"/>
                </a:lnTo>
                <a:lnTo>
                  <a:pt x="459752" y="335002"/>
                </a:lnTo>
                <a:lnTo>
                  <a:pt x="452597" y="182728"/>
                </a:lnTo>
                <a:lnTo>
                  <a:pt x="595710" y="102113"/>
                </a:lnTo>
                <a:lnTo>
                  <a:pt x="722723" y="188102"/>
                </a:lnTo>
                <a:lnTo>
                  <a:pt x="921293" y="134359"/>
                </a:lnTo>
                <a:close/>
              </a:path>
            </a:pathLst>
          </a:custGeom>
          <a:solidFill>
            <a:srgbClr val="AD010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1355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淘宝店chenying0907出品 6">
            <a:extLst>
              <a:ext uri="{FF2B5EF4-FFF2-40B4-BE49-F238E27FC236}">
                <a16:creationId xmlns:a16="http://schemas.microsoft.com/office/drawing/2014/main" id="{F45F8476-C84A-BEF5-F3AD-1E0A1FC55177}"/>
              </a:ext>
            </a:extLst>
          </p:cNvPr>
          <p:cNvSpPr/>
          <p:nvPr/>
        </p:nvSpPr>
        <p:spPr bwMode="gray">
          <a:xfrm rot="900000">
            <a:off x="3830839" y="1900653"/>
            <a:ext cx="2323880" cy="2330351"/>
          </a:xfrm>
          <a:custGeom>
            <a:avLst/>
            <a:gdLst>
              <a:gd name="connsiteX0" fmla="*/ 846159 w 2104793"/>
              <a:gd name="connsiteY0" fmla="*/ 322461 h 2110653"/>
              <a:gd name="connsiteX1" fmla="*/ 831847 w 2104793"/>
              <a:gd name="connsiteY1" fmla="*/ 327836 h 2110653"/>
              <a:gd name="connsiteX2" fmla="*/ 819325 w 2104793"/>
              <a:gd name="connsiteY2" fmla="*/ 333210 h 2110653"/>
              <a:gd name="connsiteX3" fmla="*/ 806803 w 2104793"/>
              <a:gd name="connsiteY3" fmla="*/ 335002 h 2110653"/>
              <a:gd name="connsiteX4" fmla="*/ 794280 w 2104793"/>
              <a:gd name="connsiteY4" fmla="*/ 340376 h 2110653"/>
              <a:gd name="connsiteX5" fmla="*/ 781758 w 2104793"/>
              <a:gd name="connsiteY5" fmla="*/ 343959 h 2110653"/>
              <a:gd name="connsiteX6" fmla="*/ 769235 w 2104793"/>
              <a:gd name="connsiteY6" fmla="*/ 347542 h 2110653"/>
              <a:gd name="connsiteX7" fmla="*/ 758502 w 2104793"/>
              <a:gd name="connsiteY7" fmla="*/ 351125 h 2110653"/>
              <a:gd name="connsiteX8" fmla="*/ 745979 w 2104793"/>
              <a:gd name="connsiteY8" fmla="*/ 356499 h 2110653"/>
              <a:gd name="connsiteX9" fmla="*/ 737035 w 2104793"/>
              <a:gd name="connsiteY9" fmla="*/ 361873 h 2110653"/>
              <a:gd name="connsiteX10" fmla="*/ 726301 w 2104793"/>
              <a:gd name="connsiteY10" fmla="*/ 369039 h 2110653"/>
              <a:gd name="connsiteX11" fmla="*/ 715568 w 2104793"/>
              <a:gd name="connsiteY11" fmla="*/ 370831 h 2110653"/>
              <a:gd name="connsiteX12" fmla="*/ 704834 w 2104793"/>
              <a:gd name="connsiteY12" fmla="*/ 376205 h 2110653"/>
              <a:gd name="connsiteX13" fmla="*/ 695890 w 2104793"/>
              <a:gd name="connsiteY13" fmla="*/ 381579 h 2110653"/>
              <a:gd name="connsiteX14" fmla="*/ 685156 w 2104793"/>
              <a:gd name="connsiteY14" fmla="*/ 386954 h 2110653"/>
              <a:gd name="connsiteX15" fmla="*/ 674423 w 2104793"/>
              <a:gd name="connsiteY15" fmla="*/ 392328 h 2110653"/>
              <a:gd name="connsiteX16" fmla="*/ 667267 w 2104793"/>
              <a:gd name="connsiteY16" fmla="*/ 399494 h 2110653"/>
              <a:gd name="connsiteX17" fmla="*/ 658322 w 2104793"/>
              <a:gd name="connsiteY17" fmla="*/ 401285 h 2110653"/>
              <a:gd name="connsiteX18" fmla="*/ 652956 w 2104793"/>
              <a:gd name="connsiteY18" fmla="*/ 410243 h 2110653"/>
              <a:gd name="connsiteX19" fmla="*/ 642222 w 2104793"/>
              <a:gd name="connsiteY19" fmla="*/ 412034 h 2110653"/>
              <a:gd name="connsiteX20" fmla="*/ 631489 w 2104793"/>
              <a:gd name="connsiteY20" fmla="*/ 419200 h 2110653"/>
              <a:gd name="connsiteX21" fmla="*/ 627911 w 2104793"/>
              <a:gd name="connsiteY21" fmla="*/ 422783 h 2110653"/>
              <a:gd name="connsiteX22" fmla="*/ 618966 w 2104793"/>
              <a:gd name="connsiteY22" fmla="*/ 426366 h 2110653"/>
              <a:gd name="connsiteX23" fmla="*/ 610022 w 2104793"/>
              <a:gd name="connsiteY23" fmla="*/ 431740 h 2110653"/>
              <a:gd name="connsiteX24" fmla="*/ 604655 w 2104793"/>
              <a:gd name="connsiteY24" fmla="*/ 437114 h 2110653"/>
              <a:gd name="connsiteX25" fmla="*/ 595710 w 2104793"/>
              <a:gd name="connsiteY25" fmla="*/ 442489 h 2110653"/>
              <a:gd name="connsiteX26" fmla="*/ 592132 w 2104793"/>
              <a:gd name="connsiteY26" fmla="*/ 449655 h 2110653"/>
              <a:gd name="connsiteX27" fmla="*/ 579610 w 2104793"/>
              <a:gd name="connsiteY27" fmla="*/ 458612 h 2110653"/>
              <a:gd name="connsiteX28" fmla="*/ 568876 w 2104793"/>
              <a:gd name="connsiteY28" fmla="*/ 465778 h 2110653"/>
              <a:gd name="connsiteX29" fmla="*/ 556354 w 2104793"/>
              <a:gd name="connsiteY29" fmla="*/ 474735 h 2110653"/>
              <a:gd name="connsiteX30" fmla="*/ 550987 w 2104793"/>
              <a:gd name="connsiteY30" fmla="*/ 483692 h 2110653"/>
              <a:gd name="connsiteX31" fmla="*/ 540254 w 2104793"/>
              <a:gd name="connsiteY31" fmla="*/ 490858 h 2110653"/>
              <a:gd name="connsiteX32" fmla="*/ 534887 w 2104793"/>
              <a:gd name="connsiteY32" fmla="*/ 498024 h 2110653"/>
              <a:gd name="connsiteX33" fmla="*/ 527731 w 2104793"/>
              <a:gd name="connsiteY33" fmla="*/ 503398 h 2110653"/>
              <a:gd name="connsiteX34" fmla="*/ 525942 w 2104793"/>
              <a:gd name="connsiteY34" fmla="*/ 508772 h 2110653"/>
              <a:gd name="connsiteX35" fmla="*/ 518787 w 2104793"/>
              <a:gd name="connsiteY35" fmla="*/ 514147 h 2110653"/>
              <a:gd name="connsiteX36" fmla="*/ 518787 w 2104793"/>
              <a:gd name="connsiteY36" fmla="*/ 519521 h 2110653"/>
              <a:gd name="connsiteX37" fmla="*/ 504475 w 2104793"/>
              <a:gd name="connsiteY37" fmla="*/ 526687 h 2110653"/>
              <a:gd name="connsiteX38" fmla="*/ 497320 w 2104793"/>
              <a:gd name="connsiteY38" fmla="*/ 533853 h 2110653"/>
              <a:gd name="connsiteX39" fmla="*/ 486586 w 2104793"/>
              <a:gd name="connsiteY39" fmla="*/ 544601 h 2110653"/>
              <a:gd name="connsiteX40" fmla="*/ 479430 w 2104793"/>
              <a:gd name="connsiteY40" fmla="*/ 555350 h 2110653"/>
              <a:gd name="connsiteX41" fmla="*/ 470486 w 2104793"/>
              <a:gd name="connsiteY41" fmla="*/ 562516 h 2110653"/>
              <a:gd name="connsiteX42" fmla="*/ 459752 w 2104793"/>
              <a:gd name="connsiteY42" fmla="*/ 571473 h 2110653"/>
              <a:gd name="connsiteX43" fmla="*/ 454385 w 2104793"/>
              <a:gd name="connsiteY43" fmla="*/ 582222 h 2110653"/>
              <a:gd name="connsiteX44" fmla="*/ 447230 w 2104793"/>
              <a:gd name="connsiteY44" fmla="*/ 592971 h 2110653"/>
              <a:gd name="connsiteX45" fmla="*/ 436496 w 2104793"/>
              <a:gd name="connsiteY45" fmla="*/ 603720 h 2110653"/>
              <a:gd name="connsiteX46" fmla="*/ 429341 w 2104793"/>
              <a:gd name="connsiteY46" fmla="*/ 610885 h 2110653"/>
              <a:gd name="connsiteX47" fmla="*/ 423974 w 2104793"/>
              <a:gd name="connsiteY47" fmla="*/ 619842 h 2110653"/>
              <a:gd name="connsiteX48" fmla="*/ 416818 w 2104793"/>
              <a:gd name="connsiteY48" fmla="*/ 634174 h 2110653"/>
              <a:gd name="connsiteX49" fmla="*/ 409663 w 2104793"/>
              <a:gd name="connsiteY49" fmla="*/ 641340 h 2110653"/>
              <a:gd name="connsiteX50" fmla="*/ 404296 w 2104793"/>
              <a:gd name="connsiteY50" fmla="*/ 653880 h 2110653"/>
              <a:gd name="connsiteX51" fmla="*/ 398929 w 2104793"/>
              <a:gd name="connsiteY51" fmla="*/ 664629 h 2110653"/>
              <a:gd name="connsiteX52" fmla="*/ 393562 w 2104793"/>
              <a:gd name="connsiteY52" fmla="*/ 673586 h 2110653"/>
              <a:gd name="connsiteX53" fmla="*/ 386407 w 2104793"/>
              <a:gd name="connsiteY53" fmla="*/ 684335 h 2110653"/>
              <a:gd name="connsiteX54" fmla="*/ 381040 w 2104793"/>
              <a:gd name="connsiteY54" fmla="*/ 695084 h 2110653"/>
              <a:gd name="connsiteX55" fmla="*/ 375673 w 2104793"/>
              <a:gd name="connsiteY55" fmla="*/ 704041 h 2110653"/>
              <a:gd name="connsiteX56" fmla="*/ 370306 w 2104793"/>
              <a:gd name="connsiteY56" fmla="*/ 714790 h 2110653"/>
              <a:gd name="connsiteX57" fmla="*/ 364940 w 2104793"/>
              <a:gd name="connsiteY57" fmla="*/ 725538 h 2110653"/>
              <a:gd name="connsiteX58" fmla="*/ 361362 w 2104793"/>
              <a:gd name="connsiteY58" fmla="*/ 738078 h 2110653"/>
              <a:gd name="connsiteX59" fmla="*/ 355995 w 2104793"/>
              <a:gd name="connsiteY59" fmla="*/ 748827 h 2110653"/>
              <a:gd name="connsiteX60" fmla="*/ 352417 w 2104793"/>
              <a:gd name="connsiteY60" fmla="*/ 757784 h 2110653"/>
              <a:gd name="connsiteX61" fmla="*/ 347050 w 2104793"/>
              <a:gd name="connsiteY61" fmla="*/ 768533 h 2110653"/>
              <a:gd name="connsiteX62" fmla="*/ 343472 w 2104793"/>
              <a:gd name="connsiteY62" fmla="*/ 779282 h 2110653"/>
              <a:gd name="connsiteX63" fmla="*/ 339895 w 2104793"/>
              <a:gd name="connsiteY63" fmla="*/ 788239 h 2110653"/>
              <a:gd name="connsiteX64" fmla="*/ 334528 w 2104793"/>
              <a:gd name="connsiteY64" fmla="*/ 798988 h 2110653"/>
              <a:gd name="connsiteX65" fmla="*/ 332739 w 2104793"/>
              <a:gd name="connsiteY65" fmla="*/ 809737 h 2110653"/>
              <a:gd name="connsiteX66" fmla="*/ 330950 w 2104793"/>
              <a:gd name="connsiteY66" fmla="*/ 818694 h 2110653"/>
              <a:gd name="connsiteX67" fmla="*/ 327372 w 2104793"/>
              <a:gd name="connsiteY67" fmla="*/ 829443 h 2110653"/>
              <a:gd name="connsiteX68" fmla="*/ 325583 w 2104793"/>
              <a:gd name="connsiteY68" fmla="*/ 840191 h 2110653"/>
              <a:gd name="connsiteX69" fmla="*/ 322005 w 2104793"/>
              <a:gd name="connsiteY69" fmla="*/ 847357 h 2110653"/>
              <a:gd name="connsiteX70" fmla="*/ 320216 w 2104793"/>
              <a:gd name="connsiteY70" fmla="*/ 858106 h 2110653"/>
              <a:gd name="connsiteX71" fmla="*/ 316639 w 2104793"/>
              <a:gd name="connsiteY71" fmla="*/ 867063 h 2110653"/>
              <a:gd name="connsiteX72" fmla="*/ 314850 w 2104793"/>
              <a:gd name="connsiteY72" fmla="*/ 877812 h 2110653"/>
              <a:gd name="connsiteX73" fmla="*/ 313061 w 2104793"/>
              <a:gd name="connsiteY73" fmla="*/ 884978 h 2110653"/>
              <a:gd name="connsiteX74" fmla="*/ 309483 w 2104793"/>
              <a:gd name="connsiteY74" fmla="*/ 895726 h 2110653"/>
              <a:gd name="connsiteX75" fmla="*/ 307694 w 2104793"/>
              <a:gd name="connsiteY75" fmla="*/ 902892 h 2110653"/>
              <a:gd name="connsiteX76" fmla="*/ 307694 w 2104793"/>
              <a:gd name="connsiteY76" fmla="*/ 913641 h 2110653"/>
              <a:gd name="connsiteX77" fmla="*/ 304116 w 2104793"/>
              <a:gd name="connsiteY77" fmla="*/ 920807 h 2110653"/>
              <a:gd name="connsiteX78" fmla="*/ 304116 w 2104793"/>
              <a:gd name="connsiteY78" fmla="*/ 927972 h 2110653"/>
              <a:gd name="connsiteX79" fmla="*/ 302327 w 2104793"/>
              <a:gd name="connsiteY79" fmla="*/ 938721 h 2110653"/>
              <a:gd name="connsiteX80" fmla="*/ 302327 w 2104793"/>
              <a:gd name="connsiteY80" fmla="*/ 945887 h 2110653"/>
              <a:gd name="connsiteX81" fmla="*/ 298750 w 2104793"/>
              <a:gd name="connsiteY81" fmla="*/ 954844 h 2110653"/>
              <a:gd name="connsiteX82" fmla="*/ 298750 w 2104793"/>
              <a:gd name="connsiteY82" fmla="*/ 962010 h 2110653"/>
              <a:gd name="connsiteX83" fmla="*/ 296961 w 2104793"/>
              <a:gd name="connsiteY83" fmla="*/ 969176 h 2110653"/>
              <a:gd name="connsiteX84" fmla="*/ 296961 w 2104793"/>
              <a:gd name="connsiteY84" fmla="*/ 976342 h 2110653"/>
              <a:gd name="connsiteX85" fmla="*/ 295172 w 2104793"/>
              <a:gd name="connsiteY85" fmla="*/ 990673 h 2110653"/>
              <a:gd name="connsiteX86" fmla="*/ 295172 w 2104793"/>
              <a:gd name="connsiteY86" fmla="*/ 1003213 h 2110653"/>
              <a:gd name="connsiteX87" fmla="*/ 291594 w 2104793"/>
              <a:gd name="connsiteY87" fmla="*/ 1012171 h 2110653"/>
              <a:gd name="connsiteX88" fmla="*/ 291594 w 2104793"/>
              <a:gd name="connsiteY88" fmla="*/ 1024711 h 2110653"/>
              <a:gd name="connsiteX89" fmla="*/ 291594 w 2104793"/>
              <a:gd name="connsiteY89" fmla="*/ 1030085 h 2110653"/>
              <a:gd name="connsiteX90" fmla="*/ 291594 w 2104793"/>
              <a:gd name="connsiteY90" fmla="*/ 1040834 h 2110653"/>
              <a:gd name="connsiteX91" fmla="*/ 291594 w 2104793"/>
              <a:gd name="connsiteY91" fmla="*/ 1046208 h 2110653"/>
              <a:gd name="connsiteX92" fmla="*/ 291594 w 2104793"/>
              <a:gd name="connsiteY92" fmla="*/ 1051583 h 2110653"/>
              <a:gd name="connsiteX93" fmla="*/ 291594 w 2104793"/>
              <a:gd name="connsiteY93" fmla="*/ 1065914 h 2110653"/>
              <a:gd name="connsiteX94" fmla="*/ 291594 w 2104793"/>
              <a:gd name="connsiteY94" fmla="*/ 1083829 h 2110653"/>
              <a:gd name="connsiteX95" fmla="*/ 295172 w 2104793"/>
              <a:gd name="connsiteY95" fmla="*/ 1099952 h 2110653"/>
              <a:gd name="connsiteX96" fmla="*/ 296961 w 2104793"/>
              <a:gd name="connsiteY96" fmla="*/ 1117866 h 2110653"/>
              <a:gd name="connsiteX97" fmla="*/ 296961 w 2104793"/>
              <a:gd name="connsiteY97" fmla="*/ 1130407 h 2110653"/>
              <a:gd name="connsiteX98" fmla="*/ 298750 w 2104793"/>
              <a:gd name="connsiteY98" fmla="*/ 1148321 h 2110653"/>
              <a:gd name="connsiteX99" fmla="*/ 302327 w 2104793"/>
              <a:gd name="connsiteY99" fmla="*/ 1162653 h 2110653"/>
              <a:gd name="connsiteX100" fmla="*/ 304116 w 2104793"/>
              <a:gd name="connsiteY100" fmla="*/ 1178776 h 2110653"/>
              <a:gd name="connsiteX101" fmla="*/ 307694 w 2104793"/>
              <a:gd name="connsiteY101" fmla="*/ 1191316 h 2110653"/>
              <a:gd name="connsiteX102" fmla="*/ 309483 w 2104793"/>
              <a:gd name="connsiteY102" fmla="*/ 1205647 h 2110653"/>
              <a:gd name="connsiteX103" fmla="*/ 313061 w 2104793"/>
              <a:gd name="connsiteY103" fmla="*/ 1221771 h 2110653"/>
              <a:gd name="connsiteX104" fmla="*/ 316639 w 2104793"/>
              <a:gd name="connsiteY104" fmla="*/ 1234311 h 2110653"/>
              <a:gd name="connsiteX105" fmla="*/ 320217 w 2104793"/>
              <a:gd name="connsiteY105" fmla="*/ 1248642 h 2110653"/>
              <a:gd name="connsiteX106" fmla="*/ 325583 w 2104793"/>
              <a:gd name="connsiteY106" fmla="*/ 1262974 h 2110653"/>
              <a:gd name="connsiteX107" fmla="*/ 327372 w 2104793"/>
              <a:gd name="connsiteY107" fmla="*/ 1275514 h 2110653"/>
              <a:gd name="connsiteX108" fmla="*/ 332739 w 2104793"/>
              <a:gd name="connsiteY108" fmla="*/ 1288054 h 2110653"/>
              <a:gd name="connsiteX109" fmla="*/ 334528 w 2104793"/>
              <a:gd name="connsiteY109" fmla="*/ 1300595 h 2110653"/>
              <a:gd name="connsiteX110" fmla="*/ 339895 w 2104793"/>
              <a:gd name="connsiteY110" fmla="*/ 1313135 h 2110653"/>
              <a:gd name="connsiteX111" fmla="*/ 345261 w 2104793"/>
              <a:gd name="connsiteY111" fmla="*/ 1323883 h 2110653"/>
              <a:gd name="connsiteX112" fmla="*/ 350628 w 2104793"/>
              <a:gd name="connsiteY112" fmla="*/ 1336424 h 2110653"/>
              <a:gd name="connsiteX113" fmla="*/ 352417 w 2104793"/>
              <a:gd name="connsiteY113" fmla="*/ 1345381 h 2110653"/>
              <a:gd name="connsiteX114" fmla="*/ 357784 w 2104793"/>
              <a:gd name="connsiteY114" fmla="*/ 1359712 h 2110653"/>
              <a:gd name="connsiteX115" fmla="*/ 363151 w 2104793"/>
              <a:gd name="connsiteY115" fmla="*/ 1368670 h 2110653"/>
              <a:gd name="connsiteX116" fmla="*/ 368517 w 2104793"/>
              <a:gd name="connsiteY116" fmla="*/ 1381210 h 2110653"/>
              <a:gd name="connsiteX117" fmla="*/ 373884 w 2104793"/>
              <a:gd name="connsiteY117" fmla="*/ 1390167 h 2110653"/>
              <a:gd name="connsiteX118" fmla="*/ 377462 w 2104793"/>
              <a:gd name="connsiteY118" fmla="*/ 1402707 h 2110653"/>
              <a:gd name="connsiteX119" fmla="*/ 381040 w 2104793"/>
              <a:gd name="connsiteY119" fmla="*/ 1411665 h 2110653"/>
              <a:gd name="connsiteX120" fmla="*/ 388195 w 2104793"/>
              <a:gd name="connsiteY120" fmla="*/ 1420622 h 2110653"/>
              <a:gd name="connsiteX121" fmla="*/ 393562 w 2104793"/>
              <a:gd name="connsiteY121" fmla="*/ 1429579 h 2110653"/>
              <a:gd name="connsiteX122" fmla="*/ 398929 w 2104793"/>
              <a:gd name="connsiteY122" fmla="*/ 1440328 h 2110653"/>
              <a:gd name="connsiteX123" fmla="*/ 404296 w 2104793"/>
              <a:gd name="connsiteY123" fmla="*/ 1447494 h 2110653"/>
              <a:gd name="connsiteX124" fmla="*/ 409663 w 2104793"/>
              <a:gd name="connsiteY124" fmla="*/ 1458242 h 2110653"/>
              <a:gd name="connsiteX125" fmla="*/ 413240 w 2104793"/>
              <a:gd name="connsiteY125" fmla="*/ 1465408 h 2110653"/>
              <a:gd name="connsiteX126" fmla="*/ 418607 w 2104793"/>
              <a:gd name="connsiteY126" fmla="*/ 1474365 h 2110653"/>
              <a:gd name="connsiteX127" fmla="*/ 423974 w 2104793"/>
              <a:gd name="connsiteY127" fmla="*/ 1481531 h 2110653"/>
              <a:gd name="connsiteX128" fmla="*/ 429341 w 2104793"/>
              <a:gd name="connsiteY128" fmla="*/ 1488697 h 2110653"/>
              <a:gd name="connsiteX129" fmla="*/ 434707 w 2104793"/>
              <a:gd name="connsiteY129" fmla="*/ 1495863 h 2110653"/>
              <a:gd name="connsiteX130" fmla="*/ 440074 w 2104793"/>
              <a:gd name="connsiteY130" fmla="*/ 1501237 h 2110653"/>
              <a:gd name="connsiteX131" fmla="*/ 443652 w 2104793"/>
              <a:gd name="connsiteY131" fmla="*/ 1508403 h 2110653"/>
              <a:gd name="connsiteX132" fmla="*/ 449019 w 2104793"/>
              <a:gd name="connsiteY132" fmla="*/ 1517360 h 2110653"/>
              <a:gd name="connsiteX133" fmla="*/ 456175 w 2104793"/>
              <a:gd name="connsiteY133" fmla="*/ 1526318 h 2110653"/>
              <a:gd name="connsiteX134" fmla="*/ 466908 w 2104793"/>
              <a:gd name="connsiteY134" fmla="*/ 1538858 h 2110653"/>
              <a:gd name="connsiteX135" fmla="*/ 474064 w 2104793"/>
              <a:gd name="connsiteY135" fmla="*/ 1549606 h 2110653"/>
              <a:gd name="connsiteX136" fmla="*/ 484797 w 2104793"/>
              <a:gd name="connsiteY136" fmla="*/ 1560355 h 2110653"/>
              <a:gd name="connsiteX137" fmla="*/ 490164 w 2104793"/>
              <a:gd name="connsiteY137" fmla="*/ 1565730 h 2110653"/>
              <a:gd name="connsiteX138" fmla="*/ 497319 w 2104793"/>
              <a:gd name="connsiteY138" fmla="*/ 1572895 h 2110653"/>
              <a:gd name="connsiteX139" fmla="*/ 502686 w 2104793"/>
              <a:gd name="connsiteY139" fmla="*/ 1578270 h 2110653"/>
              <a:gd name="connsiteX140" fmla="*/ 508053 w 2104793"/>
              <a:gd name="connsiteY140" fmla="*/ 1583644 h 2110653"/>
              <a:gd name="connsiteX141" fmla="*/ 515209 w 2104793"/>
              <a:gd name="connsiteY141" fmla="*/ 1590810 h 2110653"/>
              <a:gd name="connsiteX142" fmla="*/ 520575 w 2104793"/>
              <a:gd name="connsiteY142" fmla="*/ 1592601 h 2110653"/>
              <a:gd name="connsiteX143" fmla="*/ 527731 w 2104793"/>
              <a:gd name="connsiteY143" fmla="*/ 1603350 h 2110653"/>
              <a:gd name="connsiteX144" fmla="*/ 538465 w 2104793"/>
              <a:gd name="connsiteY144" fmla="*/ 1614099 h 2110653"/>
              <a:gd name="connsiteX145" fmla="*/ 545620 w 2104793"/>
              <a:gd name="connsiteY145" fmla="*/ 1623056 h 2110653"/>
              <a:gd name="connsiteX146" fmla="*/ 556354 w 2104793"/>
              <a:gd name="connsiteY146" fmla="*/ 1632013 h 2110653"/>
              <a:gd name="connsiteX147" fmla="*/ 565298 w 2104793"/>
              <a:gd name="connsiteY147" fmla="*/ 1640970 h 2110653"/>
              <a:gd name="connsiteX148" fmla="*/ 576032 w 2104793"/>
              <a:gd name="connsiteY148" fmla="*/ 1649928 h 2110653"/>
              <a:gd name="connsiteX149" fmla="*/ 586766 w 2104793"/>
              <a:gd name="connsiteY149" fmla="*/ 1657094 h 2110653"/>
              <a:gd name="connsiteX150" fmla="*/ 599288 w 2104793"/>
              <a:gd name="connsiteY150" fmla="*/ 1667842 h 2110653"/>
              <a:gd name="connsiteX151" fmla="*/ 606444 w 2104793"/>
              <a:gd name="connsiteY151" fmla="*/ 1675008 h 2110653"/>
              <a:gd name="connsiteX152" fmla="*/ 618966 w 2104793"/>
              <a:gd name="connsiteY152" fmla="*/ 1680383 h 2110653"/>
              <a:gd name="connsiteX153" fmla="*/ 629700 w 2104793"/>
              <a:gd name="connsiteY153" fmla="*/ 1687548 h 2110653"/>
              <a:gd name="connsiteX154" fmla="*/ 640433 w 2104793"/>
              <a:gd name="connsiteY154" fmla="*/ 1694714 h 2110653"/>
              <a:gd name="connsiteX155" fmla="*/ 652956 w 2104793"/>
              <a:gd name="connsiteY155" fmla="*/ 1701880 h 2110653"/>
              <a:gd name="connsiteX156" fmla="*/ 661900 w 2104793"/>
              <a:gd name="connsiteY156" fmla="*/ 1707255 h 2110653"/>
              <a:gd name="connsiteX157" fmla="*/ 672634 w 2104793"/>
              <a:gd name="connsiteY157" fmla="*/ 1716212 h 2110653"/>
              <a:gd name="connsiteX158" fmla="*/ 685156 w 2104793"/>
              <a:gd name="connsiteY158" fmla="*/ 1723377 h 2110653"/>
              <a:gd name="connsiteX159" fmla="*/ 695890 w 2104793"/>
              <a:gd name="connsiteY159" fmla="*/ 1728751 h 2110653"/>
              <a:gd name="connsiteX160" fmla="*/ 708412 w 2104793"/>
              <a:gd name="connsiteY160" fmla="*/ 1730543 h 2110653"/>
              <a:gd name="connsiteX161" fmla="*/ 719146 w 2104793"/>
              <a:gd name="connsiteY161" fmla="*/ 1735918 h 2110653"/>
              <a:gd name="connsiteX162" fmla="*/ 728090 w 2104793"/>
              <a:gd name="connsiteY162" fmla="*/ 1743083 h 2110653"/>
              <a:gd name="connsiteX163" fmla="*/ 738824 w 2104793"/>
              <a:gd name="connsiteY163" fmla="*/ 1746666 h 2110653"/>
              <a:gd name="connsiteX164" fmla="*/ 751346 w 2104793"/>
              <a:gd name="connsiteY164" fmla="*/ 1750249 h 2110653"/>
              <a:gd name="connsiteX165" fmla="*/ 762080 w 2104793"/>
              <a:gd name="connsiteY165" fmla="*/ 1755623 h 2110653"/>
              <a:gd name="connsiteX166" fmla="*/ 774602 w 2104793"/>
              <a:gd name="connsiteY166" fmla="*/ 1760998 h 2110653"/>
              <a:gd name="connsiteX167" fmla="*/ 781758 w 2104793"/>
              <a:gd name="connsiteY167" fmla="*/ 1764580 h 2110653"/>
              <a:gd name="connsiteX168" fmla="*/ 794280 w 2104793"/>
              <a:gd name="connsiteY168" fmla="*/ 1768164 h 2110653"/>
              <a:gd name="connsiteX169" fmla="*/ 805014 w 2104793"/>
              <a:gd name="connsiteY169" fmla="*/ 1771747 h 2110653"/>
              <a:gd name="connsiteX170" fmla="*/ 813959 w 2104793"/>
              <a:gd name="connsiteY170" fmla="*/ 1777121 h 2110653"/>
              <a:gd name="connsiteX171" fmla="*/ 828270 w 2104793"/>
              <a:gd name="connsiteY171" fmla="*/ 1778912 h 2110653"/>
              <a:gd name="connsiteX172" fmla="*/ 837214 w 2104793"/>
              <a:gd name="connsiteY172" fmla="*/ 1780704 h 2110653"/>
              <a:gd name="connsiteX173" fmla="*/ 847948 w 2104793"/>
              <a:gd name="connsiteY173" fmla="*/ 1784287 h 2110653"/>
              <a:gd name="connsiteX174" fmla="*/ 858681 w 2104793"/>
              <a:gd name="connsiteY174" fmla="*/ 1786078 h 2110653"/>
              <a:gd name="connsiteX175" fmla="*/ 867626 w 2104793"/>
              <a:gd name="connsiteY175" fmla="*/ 1789661 h 2110653"/>
              <a:gd name="connsiteX176" fmla="*/ 878359 w 2104793"/>
              <a:gd name="connsiteY176" fmla="*/ 1791453 h 2110653"/>
              <a:gd name="connsiteX177" fmla="*/ 889093 w 2104793"/>
              <a:gd name="connsiteY177" fmla="*/ 1791453 h 2110653"/>
              <a:gd name="connsiteX178" fmla="*/ 898037 w 2104793"/>
              <a:gd name="connsiteY178" fmla="*/ 1795035 h 2110653"/>
              <a:gd name="connsiteX179" fmla="*/ 906982 w 2104793"/>
              <a:gd name="connsiteY179" fmla="*/ 1796827 h 2110653"/>
              <a:gd name="connsiteX180" fmla="*/ 915927 w 2104793"/>
              <a:gd name="connsiteY180" fmla="*/ 1798618 h 2110653"/>
              <a:gd name="connsiteX181" fmla="*/ 924872 w 2104793"/>
              <a:gd name="connsiteY181" fmla="*/ 1802201 h 2110653"/>
              <a:gd name="connsiteX182" fmla="*/ 933816 w 2104793"/>
              <a:gd name="connsiteY182" fmla="*/ 1803993 h 2110653"/>
              <a:gd name="connsiteX183" fmla="*/ 940972 w 2104793"/>
              <a:gd name="connsiteY183" fmla="*/ 1803993 h 2110653"/>
              <a:gd name="connsiteX184" fmla="*/ 949916 w 2104793"/>
              <a:gd name="connsiteY184" fmla="*/ 1803993 h 2110653"/>
              <a:gd name="connsiteX185" fmla="*/ 957072 w 2104793"/>
              <a:gd name="connsiteY185" fmla="*/ 1807575 h 2110653"/>
              <a:gd name="connsiteX186" fmla="*/ 964227 w 2104793"/>
              <a:gd name="connsiteY186" fmla="*/ 1807575 h 2110653"/>
              <a:gd name="connsiteX187" fmla="*/ 971383 w 2104793"/>
              <a:gd name="connsiteY187" fmla="*/ 1809367 h 2110653"/>
              <a:gd name="connsiteX188" fmla="*/ 980328 w 2104793"/>
              <a:gd name="connsiteY188" fmla="*/ 1809367 h 2110653"/>
              <a:gd name="connsiteX189" fmla="*/ 987484 w 2104793"/>
              <a:gd name="connsiteY189" fmla="*/ 1809367 h 2110653"/>
              <a:gd name="connsiteX190" fmla="*/ 994639 w 2104793"/>
              <a:gd name="connsiteY190" fmla="*/ 1812950 h 2110653"/>
              <a:gd name="connsiteX191" fmla="*/ 1005373 w 2104793"/>
              <a:gd name="connsiteY191" fmla="*/ 1812950 h 2110653"/>
              <a:gd name="connsiteX192" fmla="*/ 1016106 w 2104793"/>
              <a:gd name="connsiteY192" fmla="*/ 1812950 h 2110653"/>
              <a:gd name="connsiteX193" fmla="*/ 1025051 w 2104793"/>
              <a:gd name="connsiteY193" fmla="*/ 1812950 h 2110653"/>
              <a:gd name="connsiteX194" fmla="*/ 1035784 w 2104793"/>
              <a:gd name="connsiteY194" fmla="*/ 1814741 h 2110653"/>
              <a:gd name="connsiteX195" fmla="*/ 1041151 w 2104793"/>
              <a:gd name="connsiteY195" fmla="*/ 1814741 h 2110653"/>
              <a:gd name="connsiteX196" fmla="*/ 1046518 w 2104793"/>
              <a:gd name="connsiteY196" fmla="*/ 1814741 h 2110653"/>
              <a:gd name="connsiteX197" fmla="*/ 1048307 w 2104793"/>
              <a:gd name="connsiteY197" fmla="*/ 1814741 h 2110653"/>
              <a:gd name="connsiteX198" fmla="*/ 1050096 w 2104793"/>
              <a:gd name="connsiteY198" fmla="*/ 1814741 h 2110653"/>
              <a:gd name="connsiteX199" fmla="*/ 1050308 w 2104793"/>
              <a:gd name="connsiteY199" fmla="*/ 1815365 h 2110653"/>
              <a:gd name="connsiteX200" fmla="*/ 1066316 w 2104793"/>
              <a:gd name="connsiteY200" fmla="*/ 1815365 h 2110653"/>
              <a:gd name="connsiteX201" fmla="*/ 1080689 w 2104793"/>
              <a:gd name="connsiteY201" fmla="*/ 1813575 h 2110653"/>
              <a:gd name="connsiteX202" fmla="*/ 1096859 w 2104793"/>
              <a:gd name="connsiteY202" fmla="*/ 1813575 h 2110653"/>
              <a:gd name="connsiteX203" fmla="*/ 1113029 w 2104793"/>
              <a:gd name="connsiteY203" fmla="*/ 1809996 h 2110653"/>
              <a:gd name="connsiteX204" fmla="*/ 1129199 w 2104793"/>
              <a:gd name="connsiteY204" fmla="*/ 1809996 h 2110653"/>
              <a:gd name="connsiteX205" fmla="*/ 1145369 w 2104793"/>
              <a:gd name="connsiteY205" fmla="*/ 1808206 h 2110653"/>
              <a:gd name="connsiteX206" fmla="*/ 1159743 w 2104793"/>
              <a:gd name="connsiteY206" fmla="*/ 1804627 h 2110653"/>
              <a:gd name="connsiteX207" fmla="*/ 1175913 w 2104793"/>
              <a:gd name="connsiteY207" fmla="*/ 1802838 h 2110653"/>
              <a:gd name="connsiteX208" fmla="*/ 1190286 w 2104793"/>
              <a:gd name="connsiteY208" fmla="*/ 1799258 h 2110653"/>
              <a:gd name="connsiteX209" fmla="*/ 1202863 w 2104793"/>
              <a:gd name="connsiteY209" fmla="*/ 1797469 h 2110653"/>
              <a:gd name="connsiteX210" fmla="*/ 1219033 w 2104793"/>
              <a:gd name="connsiteY210" fmla="*/ 1792100 h 2110653"/>
              <a:gd name="connsiteX211" fmla="*/ 1233406 w 2104793"/>
              <a:gd name="connsiteY211" fmla="*/ 1790310 h 2110653"/>
              <a:gd name="connsiteX212" fmla="*/ 1245983 w 2104793"/>
              <a:gd name="connsiteY212" fmla="*/ 1786731 h 2110653"/>
              <a:gd name="connsiteX213" fmla="*/ 1258560 w 2104793"/>
              <a:gd name="connsiteY213" fmla="*/ 1784941 h 2110653"/>
              <a:gd name="connsiteX214" fmla="*/ 1271136 w 2104793"/>
              <a:gd name="connsiteY214" fmla="*/ 1779572 h 2110653"/>
              <a:gd name="connsiteX215" fmla="*/ 1287306 w 2104793"/>
              <a:gd name="connsiteY215" fmla="*/ 1777783 h 2110653"/>
              <a:gd name="connsiteX216" fmla="*/ 1298087 w 2104793"/>
              <a:gd name="connsiteY216" fmla="*/ 1772414 h 2110653"/>
              <a:gd name="connsiteX217" fmla="*/ 1310663 w 2104793"/>
              <a:gd name="connsiteY217" fmla="*/ 1767045 h 2110653"/>
              <a:gd name="connsiteX218" fmla="*/ 1323240 w 2104793"/>
              <a:gd name="connsiteY218" fmla="*/ 1761676 h 2110653"/>
              <a:gd name="connsiteX219" fmla="*/ 1335817 w 2104793"/>
              <a:gd name="connsiteY219" fmla="*/ 1756308 h 2110653"/>
              <a:gd name="connsiteX220" fmla="*/ 1346597 w 2104793"/>
              <a:gd name="connsiteY220" fmla="*/ 1754518 h 2110653"/>
              <a:gd name="connsiteX221" fmla="*/ 1355580 w 2104793"/>
              <a:gd name="connsiteY221" fmla="*/ 1749149 h 2110653"/>
              <a:gd name="connsiteX222" fmla="*/ 1368157 w 2104793"/>
              <a:gd name="connsiteY222" fmla="*/ 1743780 h 2110653"/>
              <a:gd name="connsiteX223" fmla="*/ 1378937 w 2104793"/>
              <a:gd name="connsiteY223" fmla="*/ 1738411 h 2110653"/>
              <a:gd name="connsiteX224" fmla="*/ 1389717 w 2104793"/>
              <a:gd name="connsiteY224" fmla="*/ 1733042 h 2110653"/>
              <a:gd name="connsiteX225" fmla="*/ 1398700 w 2104793"/>
              <a:gd name="connsiteY225" fmla="*/ 1729463 h 2110653"/>
              <a:gd name="connsiteX226" fmla="*/ 1409480 w 2104793"/>
              <a:gd name="connsiteY226" fmla="*/ 1724094 h 2110653"/>
              <a:gd name="connsiteX227" fmla="*/ 1420260 w 2104793"/>
              <a:gd name="connsiteY227" fmla="*/ 1718725 h 2110653"/>
              <a:gd name="connsiteX228" fmla="*/ 1427447 w 2104793"/>
              <a:gd name="connsiteY228" fmla="*/ 1713356 h 2110653"/>
              <a:gd name="connsiteX229" fmla="*/ 1438227 w 2104793"/>
              <a:gd name="connsiteY229" fmla="*/ 1707987 h 2110653"/>
              <a:gd name="connsiteX230" fmla="*/ 1445414 w 2104793"/>
              <a:gd name="connsiteY230" fmla="*/ 1702618 h 2110653"/>
              <a:gd name="connsiteX231" fmla="*/ 1456194 w 2104793"/>
              <a:gd name="connsiteY231" fmla="*/ 1700829 h 2110653"/>
              <a:gd name="connsiteX232" fmla="*/ 1463380 w 2104793"/>
              <a:gd name="connsiteY232" fmla="*/ 1693670 h 2110653"/>
              <a:gd name="connsiteX233" fmla="*/ 1470567 w 2104793"/>
              <a:gd name="connsiteY233" fmla="*/ 1688301 h 2110653"/>
              <a:gd name="connsiteX234" fmla="*/ 1477754 w 2104793"/>
              <a:gd name="connsiteY234" fmla="*/ 1682933 h 2110653"/>
              <a:gd name="connsiteX235" fmla="*/ 1486737 w 2104793"/>
              <a:gd name="connsiteY235" fmla="*/ 1677564 h 2110653"/>
              <a:gd name="connsiteX236" fmla="*/ 1493924 w 2104793"/>
              <a:gd name="connsiteY236" fmla="*/ 1672195 h 2110653"/>
              <a:gd name="connsiteX237" fmla="*/ 1499314 w 2104793"/>
              <a:gd name="connsiteY237" fmla="*/ 1668616 h 2110653"/>
              <a:gd name="connsiteX238" fmla="*/ 1506501 w 2104793"/>
              <a:gd name="connsiteY238" fmla="*/ 1663247 h 2110653"/>
              <a:gd name="connsiteX239" fmla="*/ 1513687 w 2104793"/>
              <a:gd name="connsiteY239" fmla="*/ 1657878 h 2110653"/>
              <a:gd name="connsiteX240" fmla="*/ 1524467 w 2104793"/>
              <a:gd name="connsiteY240" fmla="*/ 1647140 h 2110653"/>
              <a:gd name="connsiteX241" fmla="*/ 1537044 w 2104793"/>
              <a:gd name="connsiteY241" fmla="*/ 1639982 h 2110653"/>
              <a:gd name="connsiteX242" fmla="*/ 1547824 w 2104793"/>
              <a:gd name="connsiteY242" fmla="*/ 1629244 h 2110653"/>
              <a:gd name="connsiteX243" fmla="*/ 1556807 w 2104793"/>
              <a:gd name="connsiteY243" fmla="*/ 1623875 h 2110653"/>
              <a:gd name="connsiteX244" fmla="*/ 1565791 w 2104793"/>
              <a:gd name="connsiteY244" fmla="*/ 1616716 h 2110653"/>
              <a:gd name="connsiteX245" fmla="*/ 1572977 w 2104793"/>
              <a:gd name="connsiteY245" fmla="*/ 1609558 h 2110653"/>
              <a:gd name="connsiteX246" fmla="*/ 1578368 w 2104793"/>
              <a:gd name="connsiteY246" fmla="*/ 1602400 h 2110653"/>
              <a:gd name="connsiteX247" fmla="*/ 1583758 w 2104793"/>
              <a:gd name="connsiteY247" fmla="*/ 1598820 h 2110653"/>
              <a:gd name="connsiteX248" fmla="*/ 1587351 w 2104793"/>
              <a:gd name="connsiteY248" fmla="*/ 1591662 h 2110653"/>
              <a:gd name="connsiteX249" fmla="*/ 1592741 w 2104793"/>
              <a:gd name="connsiteY249" fmla="*/ 1591662 h 2110653"/>
              <a:gd name="connsiteX250" fmla="*/ 1599928 w 2104793"/>
              <a:gd name="connsiteY250" fmla="*/ 1580924 h 2110653"/>
              <a:gd name="connsiteX251" fmla="*/ 1608911 w 2104793"/>
              <a:gd name="connsiteY251" fmla="*/ 1573766 h 2110653"/>
              <a:gd name="connsiteX252" fmla="*/ 1617894 w 2104793"/>
              <a:gd name="connsiteY252" fmla="*/ 1563028 h 2110653"/>
              <a:gd name="connsiteX253" fmla="*/ 1626878 w 2104793"/>
              <a:gd name="connsiteY253" fmla="*/ 1554080 h 2110653"/>
              <a:gd name="connsiteX254" fmla="*/ 1634064 w 2104793"/>
              <a:gd name="connsiteY254" fmla="*/ 1545131 h 2110653"/>
              <a:gd name="connsiteX255" fmla="*/ 1644844 w 2104793"/>
              <a:gd name="connsiteY255" fmla="*/ 1536183 h 2110653"/>
              <a:gd name="connsiteX256" fmla="*/ 1652031 w 2104793"/>
              <a:gd name="connsiteY256" fmla="*/ 1525446 h 2110653"/>
              <a:gd name="connsiteX257" fmla="*/ 1659218 w 2104793"/>
              <a:gd name="connsiteY257" fmla="*/ 1518287 h 2110653"/>
              <a:gd name="connsiteX258" fmla="*/ 1664608 w 2104793"/>
              <a:gd name="connsiteY258" fmla="*/ 1505760 h 2110653"/>
              <a:gd name="connsiteX259" fmla="*/ 1671795 w 2104793"/>
              <a:gd name="connsiteY259" fmla="*/ 1496811 h 2110653"/>
              <a:gd name="connsiteX260" fmla="*/ 1678981 w 2104793"/>
              <a:gd name="connsiteY260" fmla="*/ 1487864 h 2110653"/>
              <a:gd name="connsiteX261" fmla="*/ 1687965 w 2104793"/>
              <a:gd name="connsiteY261" fmla="*/ 1477126 h 2110653"/>
              <a:gd name="connsiteX262" fmla="*/ 1693355 w 2104793"/>
              <a:gd name="connsiteY262" fmla="*/ 1466388 h 2110653"/>
              <a:gd name="connsiteX263" fmla="*/ 1700541 w 2104793"/>
              <a:gd name="connsiteY263" fmla="*/ 1457440 h 2110653"/>
              <a:gd name="connsiteX264" fmla="*/ 1705931 w 2104793"/>
              <a:gd name="connsiteY264" fmla="*/ 1446702 h 2110653"/>
              <a:gd name="connsiteX265" fmla="*/ 1713118 w 2104793"/>
              <a:gd name="connsiteY265" fmla="*/ 1439543 h 2110653"/>
              <a:gd name="connsiteX266" fmla="*/ 1718508 w 2104793"/>
              <a:gd name="connsiteY266" fmla="*/ 1427016 h 2110653"/>
              <a:gd name="connsiteX267" fmla="*/ 1723898 w 2104793"/>
              <a:gd name="connsiteY267" fmla="*/ 1416279 h 2110653"/>
              <a:gd name="connsiteX268" fmla="*/ 1727492 w 2104793"/>
              <a:gd name="connsiteY268" fmla="*/ 1405541 h 2110653"/>
              <a:gd name="connsiteX269" fmla="*/ 1732882 w 2104793"/>
              <a:gd name="connsiteY269" fmla="*/ 1394803 h 2110653"/>
              <a:gd name="connsiteX270" fmla="*/ 1736475 w 2104793"/>
              <a:gd name="connsiteY270" fmla="*/ 1385855 h 2110653"/>
              <a:gd name="connsiteX271" fmla="*/ 1740068 w 2104793"/>
              <a:gd name="connsiteY271" fmla="*/ 1375117 h 2110653"/>
              <a:gd name="connsiteX272" fmla="*/ 1745458 w 2104793"/>
              <a:gd name="connsiteY272" fmla="*/ 1367958 h 2110653"/>
              <a:gd name="connsiteX273" fmla="*/ 1750848 w 2104793"/>
              <a:gd name="connsiteY273" fmla="*/ 1357221 h 2110653"/>
              <a:gd name="connsiteX274" fmla="*/ 1754441 w 2104793"/>
              <a:gd name="connsiteY274" fmla="*/ 1344694 h 2110653"/>
              <a:gd name="connsiteX275" fmla="*/ 1758035 w 2104793"/>
              <a:gd name="connsiteY275" fmla="*/ 1337535 h 2110653"/>
              <a:gd name="connsiteX276" fmla="*/ 1761628 w 2104793"/>
              <a:gd name="connsiteY276" fmla="*/ 1326797 h 2110653"/>
              <a:gd name="connsiteX277" fmla="*/ 1767018 w 2104793"/>
              <a:gd name="connsiteY277" fmla="*/ 1316059 h 2110653"/>
              <a:gd name="connsiteX278" fmla="*/ 1768815 w 2104793"/>
              <a:gd name="connsiteY278" fmla="*/ 1307111 h 2110653"/>
              <a:gd name="connsiteX279" fmla="*/ 1774205 w 2104793"/>
              <a:gd name="connsiteY279" fmla="*/ 1296373 h 2110653"/>
              <a:gd name="connsiteX280" fmla="*/ 1776002 w 2104793"/>
              <a:gd name="connsiteY280" fmla="*/ 1285636 h 2110653"/>
              <a:gd name="connsiteX281" fmla="*/ 1779595 w 2104793"/>
              <a:gd name="connsiteY281" fmla="*/ 1278477 h 2110653"/>
              <a:gd name="connsiteX282" fmla="*/ 1781392 w 2104793"/>
              <a:gd name="connsiteY282" fmla="*/ 1267739 h 2110653"/>
              <a:gd name="connsiteX283" fmla="*/ 1784985 w 2104793"/>
              <a:gd name="connsiteY283" fmla="*/ 1258791 h 2110653"/>
              <a:gd name="connsiteX284" fmla="*/ 1786782 w 2104793"/>
              <a:gd name="connsiteY284" fmla="*/ 1248053 h 2110653"/>
              <a:gd name="connsiteX285" fmla="*/ 1788578 w 2104793"/>
              <a:gd name="connsiteY285" fmla="*/ 1240895 h 2110653"/>
              <a:gd name="connsiteX286" fmla="*/ 1792172 w 2104793"/>
              <a:gd name="connsiteY286" fmla="*/ 1230157 h 2110653"/>
              <a:gd name="connsiteX287" fmla="*/ 1793968 w 2104793"/>
              <a:gd name="connsiteY287" fmla="*/ 1222999 h 2110653"/>
              <a:gd name="connsiteX288" fmla="*/ 1797562 w 2104793"/>
              <a:gd name="connsiteY288" fmla="*/ 1212261 h 2110653"/>
              <a:gd name="connsiteX289" fmla="*/ 1799358 w 2104793"/>
              <a:gd name="connsiteY289" fmla="*/ 1205103 h 2110653"/>
              <a:gd name="connsiteX290" fmla="*/ 1799358 w 2104793"/>
              <a:gd name="connsiteY290" fmla="*/ 1194365 h 2110653"/>
              <a:gd name="connsiteX291" fmla="*/ 1802952 w 2104793"/>
              <a:gd name="connsiteY291" fmla="*/ 1187206 h 2110653"/>
              <a:gd name="connsiteX292" fmla="*/ 1802952 w 2104793"/>
              <a:gd name="connsiteY292" fmla="*/ 1180048 h 2110653"/>
              <a:gd name="connsiteX293" fmla="*/ 1804748 w 2104793"/>
              <a:gd name="connsiteY293" fmla="*/ 1171100 h 2110653"/>
              <a:gd name="connsiteX294" fmla="*/ 1804749 w 2104793"/>
              <a:gd name="connsiteY294" fmla="*/ 1162151 h 2110653"/>
              <a:gd name="connsiteX295" fmla="*/ 1806545 w 2104793"/>
              <a:gd name="connsiteY295" fmla="*/ 1156783 h 2110653"/>
              <a:gd name="connsiteX296" fmla="*/ 1806545 w 2104793"/>
              <a:gd name="connsiteY296" fmla="*/ 1149624 h 2110653"/>
              <a:gd name="connsiteX297" fmla="*/ 1810138 w 2104793"/>
              <a:gd name="connsiteY297" fmla="*/ 1140676 h 2110653"/>
              <a:gd name="connsiteX298" fmla="*/ 1810139 w 2104793"/>
              <a:gd name="connsiteY298" fmla="*/ 1133517 h 2110653"/>
              <a:gd name="connsiteX299" fmla="*/ 1811935 w 2104793"/>
              <a:gd name="connsiteY299" fmla="*/ 1128149 h 2110653"/>
              <a:gd name="connsiteX300" fmla="*/ 1811935 w 2104793"/>
              <a:gd name="connsiteY300" fmla="*/ 1120990 h 2110653"/>
              <a:gd name="connsiteX301" fmla="*/ 1811935 w 2104793"/>
              <a:gd name="connsiteY301" fmla="*/ 1115621 h 2110653"/>
              <a:gd name="connsiteX302" fmla="*/ 1815529 w 2104793"/>
              <a:gd name="connsiteY302" fmla="*/ 1103094 h 2110653"/>
              <a:gd name="connsiteX303" fmla="*/ 1817325 w 2104793"/>
              <a:gd name="connsiteY303" fmla="*/ 1092356 h 2110653"/>
              <a:gd name="connsiteX304" fmla="*/ 1817325 w 2104793"/>
              <a:gd name="connsiteY304" fmla="*/ 1083408 h 2110653"/>
              <a:gd name="connsiteX305" fmla="*/ 1817325 w 2104793"/>
              <a:gd name="connsiteY305" fmla="*/ 1074460 h 2110653"/>
              <a:gd name="connsiteX306" fmla="*/ 1817325 w 2104793"/>
              <a:gd name="connsiteY306" fmla="*/ 1067301 h 2110653"/>
              <a:gd name="connsiteX307" fmla="*/ 1819122 w 2104793"/>
              <a:gd name="connsiteY307" fmla="*/ 1065512 h 2110653"/>
              <a:gd name="connsiteX308" fmla="*/ 1817325 w 2104793"/>
              <a:gd name="connsiteY308" fmla="*/ 1056564 h 2110653"/>
              <a:gd name="connsiteX309" fmla="*/ 1817325 w 2104793"/>
              <a:gd name="connsiteY309" fmla="*/ 1049405 h 2110653"/>
              <a:gd name="connsiteX310" fmla="*/ 1815529 w 2104793"/>
              <a:gd name="connsiteY310" fmla="*/ 1042246 h 2110653"/>
              <a:gd name="connsiteX311" fmla="*/ 1815528 w 2104793"/>
              <a:gd name="connsiteY311" fmla="*/ 1035088 h 2110653"/>
              <a:gd name="connsiteX312" fmla="*/ 1815528 w 2104793"/>
              <a:gd name="connsiteY312" fmla="*/ 1026140 h 2110653"/>
              <a:gd name="connsiteX313" fmla="*/ 1815529 w 2104793"/>
              <a:gd name="connsiteY313" fmla="*/ 1018981 h 2110653"/>
              <a:gd name="connsiteX314" fmla="*/ 1811935 w 2104793"/>
              <a:gd name="connsiteY314" fmla="*/ 1011823 h 2110653"/>
              <a:gd name="connsiteX315" fmla="*/ 1811935 w 2104793"/>
              <a:gd name="connsiteY315" fmla="*/ 1004664 h 2110653"/>
              <a:gd name="connsiteX316" fmla="*/ 1811935 w 2104793"/>
              <a:gd name="connsiteY316" fmla="*/ 995716 h 2110653"/>
              <a:gd name="connsiteX317" fmla="*/ 1810138 w 2104793"/>
              <a:gd name="connsiteY317" fmla="*/ 988558 h 2110653"/>
              <a:gd name="connsiteX318" fmla="*/ 1810138 w 2104793"/>
              <a:gd name="connsiteY318" fmla="*/ 977820 h 2110653"/>
              <a:gd name="connsiteX319" fmla="*/ 1806545 w 2104793"/>
              <a:gd name="connsiteY319" fmla="*/ 974241 h 2110653"/>
              <a:gd name="connsiteX320" fmla="*/ 1806545 w 2104793"/>
              <a:gd name="connsiteY320" fmla="*/ 963503 h 2110653"/>
              <a:gd name="connsiteX321" fmla="*/ 1804748 w 2104793"/>
              <a:gd name="connsiteY321" fmla="*/ 956345 h 2110653"/>
              <a:gd name="connsiteX322" fmla="*/ 1804748 w 2104793"/>
              <a:gd name="connsiteY322" fmla="*/ 947396 h 2110653"/>
              <a:gd name="connsiteX323" fmla="*/ 1804749 w 2104793"/>
              <a:gd name="connsiteY323" fmla="*/ 940238 h 2110653"/>
              <a:gd name="connsiteX324" fmla="*/ 1802952 w 2104793"/>
              <a:gd name="connsiteY324" fmla="*/ 929500 h 2110653"/>
              <a:gd name="connsiteX325" fmla="*/ 1802952 w 2104793"/>
              <a:gd name="connsiteY325" fmla="*/ 922342 h 2110653"/>
              <a:gd name="connsiteX326" fmla="*/ 1799358 w 2104793"/>
              <a:gd name="connsiteY326" fmla="*/ 915183 h 2110653"/>
              <a:gd name="connsiteX327" fmla="*/ 1797562 w 2104793"/>
              <a:gd name="connsiteY327" fmla="*/ 904445 h 2110653"/>
              <a:gd name="connsiteX328" fmla="*/ 1793968 w 2104793"/>
              <a:gd name="connsiteY328" fmla="*/ 897287 h 2110653"/>
              <a:gd name="connsiteX329" fmla="*/ 1793969 w 2104793"/>
              <a:gd name="connsiteY329" fmla="*/ 886549 h 2110653"/>
              <a:gd name="connsiteX330" fmla="*/ 1792172 w 2104793"/>
              <a:gd name="connsiteY330" fmla="*/ 879391 h 2110653"/>
              <a:gd name="connsiteX331" fmla="*/ 1788578 w 2104793"/>
              <a:gd name="connsiteY331" fmla="*/ 872232 h 2110653"/>
              <a:gd name="connsiteX332" fmla="*/ 1786782 w 2104793"/>
              <a:gd name="connsiteY332" fmla="*/ 861494 h 2110653"/>
              <a:gd name="connsiteX333" fmla="*/ 1784985 w 2104793"/>
              <a:gd name="connsiteY333" fmla="*/ 850757 h 2110653"/>
              <a:gd name="connsiteX334" fmla="*/ 1781391 w 2104793"/>
              <a:gd name="connsiteY334" fmla="*/ 843598 h 2110653"/>
              <a:gd name="connsiteX335" fmla="*/ 1779595 w 2104793"/>
              <a:gd name="connsiteY335" fmla="*/ 832860 h 2110653"/>
              <a:gd name="connsiteX336" fmla="*/ 1776002 w 2104793"/>
              <a:gd name="connsiteY336" fmla="*/ 823912 h 2110653"/>
              <a:gd name="connsiteX337" fmla="*/ 1774205 w 2104793"/>
              <a:gd name="connsiteY337" fmla="*/ 814964 h 2110653"/>
              <a:gd name="connsiteX338" fmla="*/ 1772408 w 2104793"/>
              <a:gd name="connsiteY338" fmla="*/ 807805 h 2110653"/>
              <a:gd name="connsiteX339" fmla="*/ 1768815 w 2104793"/>
              <a:gd name="connsiteY339" fmla="*/ 798857 h 2110653"/>
              <a:gd name="connsiteX340" fmla="*/ 1767018 w 2104793"/>
              <a:gd name="connsiteY340" fmla="*/ 789909 h 2110653"/>
              <a:gd name="connsiteX341" fmla="*/ 1761628 w 2104793"/>
              <a:gd name="connsiteY341" fmla="*/ 780961 h 2110653"/>
              <a:gd name="connsiteX342" fmla="*/ 1758035 w 2104793"/>
              <a:gd name="connsiteY342" fmla="*/ 770223 h 2110653"/>
              <a:gd name="connsiteX343" fmla="*/ 1754442 w 2104793"/>
              <a:gd name="connsiteY343" fmla="*/ 763065 h 2110653"/>
              <a:gd name="connsiteX344" fmla="*/ 1750848 w 2104793"/>
              <a:gd name="connsiteY344" fmla="*/ 752327 h 2110653"/>
              <a:gd name="connsiteX345" fmla="*/ 1745458 w 2104793"/>
              <a:gd name="connsiteY345" fmla="*/ 741589 h 2110653"/>
              <a:gd name="connsiteX346" fmla="*/ 1743661 w 2104793"/>
              <a:gd name="connsiteY346" fmla="*/ 734431 h 2110653"/>
              <a:gd name="connsiteX347" fmla="*/ 1738272 w 2104793"/>
              <a:gd name="connsiteY347" fmla="*/ 723693 h 2110653"/>
              <a:gd name="connsiteX348" fmla="*/ 1732881 w 2104793"/>
              <a:gd name="connsiteY348" fmla="*/ 714745 h 2110653"/>
              <a:gd name="connsiteX349" fmla="*/ 1727491 w 2104793"/>
              <a:gd name="connsiteY349" fmla="*/ 705797 h 2110653"/>
              <a:gd name="connsiteX350" fmla="*/ 1723898 w 2104793"/>
              <a:gd name="connsiteY350" fmla="*/ 696849 h 2110653"/>
              <a:gd name="connsiteX351" fmla="*/ 1720305 w 2104793"/>
              <a:gd name="connsiteY351" fmla="*/ 687901 h 2110653"/>
              <a:gd name="connsiteX352" fmla="*/ 1714915 w 2104793"/>
              <a:gd name="connsiteY352" fmla="*/ 678952 h 2110653"/>
              <a:gd name="connsiteX353" fmla="*/ 1709525 w 2104793"/>
              <a:gd name="connsiteY353" fmla="*/ 670004 h 2110653"/>
              <a:gd name="connsiteX354" fmla="*/ 1705931 w 2104793"/>
              <a:gd name="connsiteY354" fmla="*/ 661056 h 2110653"/>
              <a:gd name="connsiteX355" fmla="*/ 1700541 w 2104793"/>
              <a:gd name="connsiteY355" fmla="*/ 653898 h 2110653"/>
              <a:gd name="connsiteX356" fmla="*/ 1695151 w 2104793"/>
              <a:gd name="connsiteY356" fmla="*/ 643160 h 2110653"/>
              <a:gd name="connsiteX357" fmla="*/ 1687965 w 2104793"/>
              <a:gd name="connsiteY357" fmla="*/ 636001 h 2110653"/>
              <a:gd name="connsiteX358" fmla="*/ 1682574 w 2104793"/>
              <a:gd name="connsiteY358" fmla="*/ 627053 h 2110653"/>
              <a:gd name="connsiteX359" fmla="*/ 1677185 w 2104793"/>
              <a:gd name="connsiteY359" fmla="*/ 618105 h 2110653"/>
              <a:gd name="connsiteX360" fmla="*/ 1669998 w 2104793"/>
              <a:gd name="connsiteY360" fmla="*/ 609157 h 2110653"/>
              <a:gd name="connsiteX361" fmla="*/ 1662811 w 2104793"/>
              <a:gd name="connsiteY361" fmla="*/ 601998 h 2110653"/>
              <a:gd name="connsiteX362" fmla="*/ 1657421 w 2104793"/>
              <a:gd name="connsiteY362" fmla="*/ 591261 h 2110653"/>
              <a:gd name="connsiteX363" fmla="*/ 1652031 w 2104793"/>
              <a:gd name="connsiteY363" fmla="*/ 584102 h 2110653"/>
              <a:gd name="connsiteX364" fmla="*/ 1644845 w 2104793"/>
              <a:gd name="connsiteY364" fmla="*/ 576944 h 2110653"/>
              <a:gd name="connsiteX365" fmla="*/ 1635861 w 2104793"/>
              <a:gd name="connsiteY365" fmla="*/ 569785 h 2110653"/>
              <a:gd name="connsiteX366" fmla="*/ 1628675 w 2104793"/>
              <a:gd name="connsiteY366" fmla="*/ 559047 h 2110653"/>
              <a:gd name="connsiteX367" fmla="*/ 1621488 w 2104793"/>
              <a:gd name="connsiteY367" fmla="*/ 553679 h 2110653"/>
              <a:gd name="connsiteX368" fmla="*/ 1614301 w 2104793"/>
              <a:gd name="connsiteY368" fmla="*/ 542941 h 2110653"/>
              <a:gd name="connsiteX369" fmla="*/ 1603521 w 2104793"/>
              <a:gd name="connsiteY369" fmla="*/ 535782 h 2110653"/>
              <a:gd name="connsiteX370" fmla="*/ 1596334 w 2104793"/>
              <a:gd name="connsiteY370" fmla="*/ 530413 h 2110653"/>
              <a:gd name="connsiteX371" fmla="*/ 1587351 w 2104793"/>
              <a:gd name="connsiteY371" fmla="*/ 523255 h 2110653"/>
              <a:gd name="connsiteX372" fmla="*/ 1578367 w 2104793"/>
              <a:gd name="connsiteY372" fmla="*/ 510728 h 2110653"/>
              <a:gd name="connsiteX373" fmla="*/ 1567587 w 2104793"/>
              <a:gd name="connsiteY373" fmla="*/ 499990 h 2110653"/>
              <a:gd name="connsiteX374" fmla="*/ 1556808 w 2104793"/>
              <a:gd name="connsiteY374" fmla="*/ 491041 h 2110653"/>
              <a:gd name="connsiteX375" fmla="*/ 1547824 w 2104793"/>
              <a:gd name="connsiteY375" fmla="*/ 482093 h 2110653"/>
              <a:gd name="connsiteX376" fmla="*/ 1537044 w 2104793"/>
              <a:gd name="connsiteY376" fmla="*/ 473145 h 2110653"/>
              <a:gd name="connsiteX377" fmla="*/ 1526264 w 2104793"/>
              <a:gd name="connsiteY377" fmla="*/ 462408 h 2110653"/>
              <a:gd name="connsiteX378" fmla="*/ 1517281 w 2104793"/>
              <a:gd name="connsiteY378" fmla="*/ 455249 h 2110653"/>
              <a:gd name="connsiteX379" fmla="*/ 1506500 w 2104793"/>
              <a:gd name="connsiteY379" fmla="*/ 446301 h 2110653"/>
              <a:gd name="connsiteX380" fmla="*/ 1495721 w 2104793"/>
              <a:gd name="connsiteY380" fmla="*/ 439143 h 2110653"/>
              <a:gd name="connsiteX381" fmla="*/ 1486737 w 2104793"/>
              <a:gd name="connsiteY381" fmla="*/ 428405 h 2110653"/>
              <a:gd name="connsiteX382" fmla="*/ 1474160 w 2104793"/>
              <a:gd name="connsiteY382" fmla="*/ 424825 h 2110653"/>
              <a:gd name="connsiteX383" fmla="*/ 1463380 w 2104793"/>
              <a:gd name="connsiteY383" fmla="*/ 415877 h 2110653"/>
              <a:gd name="connsiteX384" fmla="*/ 1452600 w 2104793"/>
              <a:gd name="connsiteY384" fmla="*/ 408719 h 2110653"/>
              <a:gd name="connsiteX385" fmla="*/ 1443617 w 2104793"/>
              <a:gd name="connsiteY385" fmla="*/ 403350 h 2110653"/>
              <a:gd name="connsiteX386" fmla="*/ 1429244 w 2104793"/>
              <a:gd name="connsiteY386" fmla="*/ 396192 h 2110653"/>
              <a:gd name="connsiteX387" fmla="*/ 1420260 w 2104793"/>
              <a:gd name="connsiteY387" fmla="*/ 390823 h 2110653"/>
              <a:gd name="connsiteX388" fmla="*/ 1407684 w 2104793"/>
              <a:gd name="connsiteY388" fmla="*/ 383664 h 2110653"/>
              <a:gd name="connsiteX389" fmla="*/ 1396904 w 2104793"/>
              <a:gd name="connsiteY389" fmla="*/ 378295 h 2110653"/>
              <a:gd name="connsiteX390" fmla="*/ 1384327 w 2104793"/>
              <a:gd name="connsiteY390" fmla="*/ 372926 h 2110653"/>
              <a:gd name="connsiteX391" fmla="*/ 1373547 w 2104793"/>
              <a:gd name="connsiteY391" fmla="*/ 367557 h 2110653"/>
              <a:gd name="connsiteX392" fmla="*/ 1364563 w 2104793"/>
              <a:gd name="connsiteY392" fmla="*/ 363978 h 2110653"/>
              <a:gd name="connsiteX393" fmla="*/ 1350190 w 2104793"/>
              <a:gd name="connsiteY393" fmla="*/ 358609 h 2110653"/>
              <a:gd name="connsiteX394" fmla="*/ 1341207 w 2104793"/>
              <a:gd name="connsiteY394" fmla="*/ 353240 h 2110653"/>
              <a:gd name="connsiteX395" fmla="*/ 1330427 w 2104793"/>
              <a:gd name="connsiteY395" fmla="*/ 349661 h 2110653"/>
              <a:gd name="connsiteX396" fmla="*/ 1317850 w 2104793"/>
              <a:gd name="connsiteY396" fmla="*/ 346082 h 2110653"/>
              <a:gd name="connsiteX397" fmla="*/ 1307070 w 2104793"/>
              <a:gd name="connsiteY397" fmla="*/ 342503 h 2110653"/>
              <a:gd name="connsiteX398" fmla="*/ 1298086 w 2104793"/>
              <a:gd name="connsiteY398" fmla="*/ 337134 h 2110653"/>
              <a:gd name="connsiteX399" fmla="*/ 1287306 w 2104793"/>
              <a:gd name="connsiteY399" fmla="*/ 335344 h 2110653"/>
              <a:gd name="connsiteX400" fmla="*/ 1274730 w 2104793"/>
              <a:gd name="connsiteY400" fmla="*/ 331765 h 2110653"/>
              <a:gd name="connsiteX401" fmla="*/ 1263950 w 2104793"/>
              <a:gd name="connsiteY401" fmla="*/ 328186 h 2110653"/>
              <a:gd name="connsiteX402" fmla="*/ 1254966 w 2104793"/>
              <a:gd name="connsiteY402" fmla="*/ 324606 h 2110653"/>
              <a:gd name="connsiteX403" fmla="*/ 1244186 w 2104793"/>
              <a:gd name="connsiteY403" fmla="*/ 324606 h 2110653"/>
              <a:gd name="connsiteX404" fmla="*/ 1233406 w 2104793"/>
              <a:gd name="connsiteY404" fmla="*/ 322817 h 2110653"/>
              <a:gd name="connsiteX405" fmla="*/ 1222626 w 2104793"/>
              <a:gd name="connsiteY405" fmla="*/ 319237 h 2110653"/>
              <a:gd name="connsiteX406" fmla="*/ 1213643 w 2104793"/>
              <a:gd name="connsiteY406" fmla="*/ 317448 h 2110653"/>
              <a:gd name="connsiteX407" fmla="*/ 1206456 w 2104793"/>
              <a:gd name="connsiteY407" fmla="*/ 315658 h 2110653"/>
              <a:gd name="connsiteX408" fmla="*/ 1192083 w 2104793"/>
              <a:gd name="connsiteY408" fmla="*/ 312079 h 2110653"/>
              <a:gd name="connsiteX409" fmla="*/ 1184896 w 2104793"/>
              <a:gd name="connsiteY409" fmla="*/ 310289 h 2110653"/>
              <a:gd name="connsiteX410" fmla="*/ 1175913 w 2104793"/>
              <a:gd name="connsiteY410" fmla="*/ 306710 h 2110653"/>
              <a:gd name="connsiteX411" fmla="*/ 1166929 w 2104793"/>
              <a:gd name="connsiteY411" fmla="*/ 306710 h 2110653"/>
              <a:gd name="connsiteX412" fmla="*/ 1159743 w 2104793"/>
              <a:gd name="connsiteY412" fmla="*/ 304921 h 2110653"/>
              <a:gd name="connsiteX413" fmla="*/ 1148962 w 2104793"/>
              <a:gd name="connsiteY413" fmla="*/ 304920 h 2110653"/>
              <a:gd name="connsiteX414" fmla="*/ 1141776 w 2104793"/>
              <a:gd name="connsiteY414" fmla="*/ 301341 h 2110653"/>
              <a:gd name="connsiteX415" fmla="*/ 1134589 w 2104793"/>
              <a:gd name="connsiteY415" fmla="*/ 301341 h 2110653"/>
              <a:gd name="connsiteX416" fmla="*/ 1127403 w 2104793"/>
              <a:gd name="connsiteY416" fmla="*/ 299552 h 2110653"/>
              <a:gd name="connsiteX417" fmla="*/ 1118419 w 2104793"/>
              <a:gd name="connsiteY417" fmla="*/ 299552 h 2110653"/>
              <a:gd name="connsiteX418" fmla="*/ 1113029 w 2104793"/>
              <a:gd name="connsiteY418" fmla="*/ 299552 h 2110653"/>
              <a:gd name="connsiteX419" fmla="*/ 1105842 w 2104793"/>
              <a:gd name="connsiteY419" fmla="*/ 299552 h 2110653"/>
              <a:gd name="connsiteX420" fmla="*/ 1093266 w 2104793"/>
              <a:gd name="connsiteY420" fmla="*/ 297762 h 2110653"/>
              <a:gd name="connsiteX421" fmla="*/ 1082486 w 2104793"/>
              <a:gd name="connsiteY421" fmla="*/ 297762 h 2110653"/>
              <a:gd name="connsiteX422" fmla="*/ 1073502 w 2104793"/>
              <a:gd name="connsiteY422" fmla="*/ 297762 h 2110653"/>
              <a:gd name="connsiteX423" fmla="*/ 1066316 w 2104793"/>
              <a:gd name="connsiteY423" fmla="*/ 297762 h 2110653"/>
              <a:gd name="connsiteX424" fmla="*/ 1060926 w 2104793"/>
              <a:gd name="connsiteY424" fmla="*/ 297762 h 2110653"/>
              <a:gd name="connsiteX425" fmla="*/ 1055535 w 2104793"/>
              <a:gd name="connsiteY425" fmla="*/ 297762 h 2110653"/>
              <a:gd name="connsiteX426" fmla="*/ 1051942 w 2104793"/>
              <a:gd name="connsiteY426" fmla="*/ 297762 h 2110653"/>
              <a:gd name="connsiteX427" fmla="*/ 1050986 w 2104793"/>
              <a:gd name="connsiteY427" fmla="*/ 295590 h 2110653"/>
              <a:gd name="connsiteX428" fmla="*/ 1041151 w 2104793"/>
              <a:gd name="connsiteY428" fmla="*/ 295590 h 2110653"/>
              <a:gd name="connsiteX429" fmla="*/ 1025051 w 2104793"/>
              <a:gd name="connsiteY429" fmla="*/ 295590 h 2110653"/>
              <a:gd name="connsiteX430" fmla="*/ 1007162 w 2104793"/>
              <a:gd name="connsiteY430" fmla="*/ 295590 h 2110653"/>
              <a:gd name="connsiteX431" fmla="*/ 992850 w 2104793"/>
              <a:gd name="connsiteY431" fmla="*/ 297381 h 2110653"/>
              <a:gd name="connsiteX432" fmla="*/ 974961 w 2104793"/>
              <a:gd name="connsiteY432" fmla="*/ 297381 h 2110653"/>
              <a:gd name="connsiteX433" fmla="*/ 958861 w 2104793"/>
              <a:gd name="connsiteY433" fmla="*/ 299173 h 2110653"/>
              <a:gd name="connsiteX434" fmla="*/ 944549 w 2104793"/>
              <a:gd name="connsiteY434" fmla="*/ 302755 h 2110653"/>
              <a:gd name="connsiteX435" fmla="*/ 932027 w 2104793"/>
              <a:gd name="connsiteY435" fmla="*/ 304547 h 2110653"/>
              <a:gd name="connsiteX436" fmla="*/ 914138 w 2104793"/>
              <a:gd name="connsiteY436" fmla="*/ 308130 h 2110653"/>
              <a:gd name="connsiteX437" fmla="*/ 901615 w 2104793"/>
              <a:gd name="connsiteY437" fmla="*/ 309921 h 2110653"/>
              <a:gd name="connsiteX438" fmla="*/ 885515 w 2104793"/>
              <a:gd name="connsiteY438" fmla="*/ 313504 h 2110653"/>
              <a:gd name="connsiteX439" fmla="*/ 872993 w 2104793"/>
              <a:gd name="connsiteY439" fmla="*/ 317087 h 2110653"/>
              <a:gd name="connsiteX440" fmla="*/ 858681 w 2104793"/>
              <a:gd name="connsiteY440" fmla="*/ 320670 h 2110653"/>
              <a:gd name="connsiteX441" fmla="*/ 958861 w 2104793"/>
              <a:gd name="connsiteY441" fmla="*/ 1791 h 2110653"/>
              <a:gd name="connsiteX442" fmla="*/ 1053674 w 2104793"/>
              <a:gd name="connsiteY442" fmla="*/ 0 h 2110653"/>
              <a:gd name="connsiteX443" fmla="*/ 1053783 w 2104793"/>
              <a:gd name="connsiteY443" fmla="*/ 4502 h 2110653"/>
              <a:gd name="connsiteX444" fmla="*/ 1170523 w 2104793"/>
              <a:gd name="connsiteY444" fmla="*/ 9632 h 2110653"/>
              <a:gd name="connsiteX445" fmla="*/ 1190286 w 2104793"/>
              <a:gd name="connsiteY445" fmla="*/ 136696 h 2110653"/>
              <a:gd name="connsiteX446" fmla="*/ 1396904 w 2104793"/>
              <a:gd name="connsiteY446" fmla="*/ 195753 h 2110653"/>
              <a:gd name="connsiteX447" fmla="*/ 1519077 w 2104793"/>
              <a:gd name="connsiteY447" fmla="*/ 106272 h 2110653"/>
              <a:gd name="connsiteX448" fmla="*/ 1678981 w 2104793"/>
              <a:gd name="connsiteY448" fmla="*/ 208281 h 2110653"/>
              <a:gd name="connsiteX449" fmla="*/ 1662811 w 2104793"/>
              <a:gd name="connsiteY449" fmla="*/ 355030 h 2110653"/>
              <a:gd name="connsiteX450" fmla="*/ 1774205 w 2104793"/>
              <a:gd name="connsiteY450" fmla="*/ 462408 h 2110653"/>
              <a:gd name="connsiteX451" fmla="*/ 1925126 w 2104793"/>
              <a:gd name="connsiteY451" fmla="*/ 455249 h 2110653"/>
              <a:gd name="connsiteX452" fmla="*/ 2007772 w 2104793"/>
              <a:gd name="connsiteY452" fmla="*/ 600209 h 2110653"/>
              <a:gd name="connsiteX453" fmla="*/ 1919735 w 2104793"/>
              <a:gd name="connsiteY453" fmla="*/ 729062 h 2110653"/>
              <a:gd name="connsiteX454" fmla="*/ 1975432 w 2104793"/>
              <a:gd name="connsiteY454" fmla="*/ 925921 h 2110653"/>
              <a:gd name="connsiteX455" fmla="*/ 2104793 w 2104793"/>
              <a:gd name="connsiteY455" fmla="*/ 963503 h 2110653"/>
              <a:gd name="connsiteX456" fmla="*/ 2104793 w 2104793"/>
              <a:gd name="connsiteY456" fmla="*/ 976030 h 2110653"/>
              <a:gd name="connsiteX457" fmla="*/ 2104793 w 2104793"/>
              <a:gd name="connsiteY457" fmla="*/ 988558 h 2110653"/>
              <a:gd name="connsiteX458" fmla="*/ 2104793 w 2104793"/>
              <a:gd name="connsiteY458" fmla="*/ 1001085 h 2110653"/>
              <a:gd name="connsiteX459" fmla="*/ 2104793 w 2104793"/>
              <a:gd name="connsiteY459" fmla="*/ 1013612 h 2110653"/>
              <a:gd name="connsiteX460" fmla="*/ 2104793 w 2104793"/>
              <a:gd name="connsiteY460" fmla="*/ 1022561 h 2110653"/>
              <a:gd name="connsiteX461" fmla="*/ 2104793 w 2104793"/>
              <a:gd name="connsiteY461" fmla="*/ 1026140 h 2110653"/>
              <a:gd name="connsiteX462" fmla="*/ 2104793 w 2104793"/>
              <a:gd name="connsiteY462" fmla="*/ 1035088 h 2110653"/>
              <a:gd name="connsiteX463" fmla="*/ 2104793 w 2104793"/>
              <a:gd name="connsiteY463" fmla="*/ 1042247 h 2110653"/>
              <a:gd name="connsiteX464" fmla="*/ 2104793 w 2104793"/>
              <a:gd name="connsiteY464" fmla="*/ 1047615 h 2110653"/>
              <a:gd name="connsiteX465" fmla="*/ 2104793 w 2104793"/>
              <a:gd name="connsiteY465" fmla="*/ 1052984 h 2110653"/>
              <a:gd name="connsiteX466" fmla="*/ 2104793 w 2104793"/>
              <a:gd name="connsiteY466" fmla="*/ 1060143 h 2110653"/>
              <a:gd name="connsiteX467" fmla="*/ 2104793 w 2104793"/>
              <a:gd name="connsiteY467" fmla="*/ 1067301 h 2110653"/>
              <a:gd name="connsiteX468" fmla="*/ 2104793 w 2104793"/>
              <a:gd name="connsiteY468" fmla="*/ 1079829 h 2110653"/>
              <a:gd name="connsiteX469" fmla="*/ 2104793 w 2104793"/>
              <a:gd name="connsiteY469" fmla="*/ 1092356 h 2110653"/>
              <a:gd name="connsiteX470" fmla="*/ 2104793 w 2104793"/>
              <a:gd name="connsiteY470" fmla="*/ 1101304 h 2110653"/>
              <a:gd name="connsiteX471" fmla="*/ 2104793 w 2104793"/>
              <a:gd name="connsiteY471" fmla="*/ 1104883 h 2110653"/>
              <a:gd name="connsiteX472" fmla="*/ 2104793 w 2104793"/>
              <a:gd name="connsiteY472" fmla="*/ 1113832 h 2110653"/>
              <a:gd name="connsiteX473" fmla="*/ 2104793 w 2104793"/>
              <a:gd name="connsiteY473" fmla="*/ 1120990 h 2110653"/>
              <a:gd name="connsiteX474" fmla="*/ 2104793 w 2104793"/>
              <a:gd name="connsiteY474" fmla="*/ 1126359 h 2110653"/>
              <a:gd name="connsiteX475" fmla="*/ 2104793 w 2104793"/>
              <a:gd name="connsiteY475" fmla="*/ 1131728 h 2110653"/>
              <a:gd name="connsiteX476" fmla="*/ 2104793 w 2104793"/>
              <a:gd name="connsiteY476" fmla="*/ 1138886 h 2110653"/>
              <a:gd name="connsiteX477" fmla="*/ 2104793 w 2104793"/>
              <a:gd name="connsiteY477" fmla="*/ 1146045 h 2110653"/>
              <a:gd name="connsiteX478" fmla="*/ 2104793 w 2104793"/>
              <a:gd name="connsiteY478" fmla="*/ 1153203 h 2110653"/>
              <a:gd name="connsiteX479" fmla="*/ 2104793 w 2104793"/>
              <a:gd name="connsiteY479" fmla="*/ 1158572 h 2110653"/>
              <a:gd name="connsiteX480" fmla="*/ 2104793 w 2104793"/>
              <a:gd name="connsiteY480" fmla="*/ 1167520 h 2110653"/>
              <a:gd name="connsiteX481" fmla="*/ 2104793 w 2104793"/>
              <a:gd name="connsiteY481" fmla="*/ 1174679 h 2110653"/>
              <a:gd name="connsiteX482" fmla="*/ 1977229 w 2104793"/>
              <a:gd name="connsiteY482" fmla="*/ 1194365 h 2110653"/>
              <a:gd name="connsiteX483" fmla="*/ 1919736 w 2104793"/>
              <a:gd name="connsiteY483" fmla="*/ 1398382 h 2110653"/>
              <a:gd name="connsiteX484" fmla="*/ 2005976 w 2104793"/>
              <a:gd name="connsiteY484" fmla="*/ 1523656 h 2110653"/>
              <a:gd name="connsiteX485" fmla="*/ 1903565 w 2104793"/>
              <a:gd name="connsiteY485" fmla="*/ 1682933 h 2110653"/>
              <a:gd name="connsiteX486" fmla="*/ 1758035 w 2104793"/>
              <a:gd name="connsiteY486" fmla="*/ 1663247 h 2110653"/>
              <a:gd name="connsiteX487" fmla="*/ 1652031 w 2104793"/>
              <a:gd name="connsiteY487" fmla="*/ 1774204 h 2110653"/>
              <a:gd name="connsiteX488" fmla="*/ 1657421 w 2104793"/>
              <a:gd name="connsiteY488" fmla="*/ 1924532 h 2110653"/>
              <a:gd name="connsiteX489" fmla="*/ 1513687 w 2104793"/>
              <a:gd name="connsiteY489" fmla="*/ 2010434 h 2110653"/>
              <a:gd name="connsiteX490" fmla="*/ 1384327 w 2104793"/>
              <a:gd name="connsiteY490" fmla="*/ 1922742 h 2110653"/>
              <a:gd name="connsiteX491" fmla="*/ 1188489 w 2104793"/>
              <a:gd name="connsiteY491" fmla="*/ 1978221 h 2110653"/>
              <a:gd name="connsiteX492" fmla="*/ 1148963 w 2104793"/>
              <a:gd name="connsiteY492" fmla="*/ 2107074 h 2110653"/>
              <a:gd name="connsiteX493" fmla="*/ 1055536 w 2104793"/>
              <a:gd name="connsiteY493" fmla="*/ 2110653 h 2110653"/>
              <a:gd name="connsiteX494" fmla="*/ 1055458 w 2104793"/>
              <a:gd name="connsiteY494" fmla="*/ 2106411 h 2110653"/>
              <a:gd name="connsiteX495" fmla="*/ 1053673 w 2104793"/>
              <a:gd name="connsiteY495" fmla="*/ 2110331 h 2110653"/>
              <a:gd name="connsiteX496" fmla="*/ 937394 w 2104793"/>
              <a:gd name="connsiteY496" fmla="*/ 2103165 h 2110653"/>
              <a:gd name="connsiteX497" fmla="*/ 914138 w 2104793"/>
              <a:gd name="connsiteY497" fmla="*/ 1979555 h 2110653"/>
              <a:gd name="connsiteX498" fmla="*/ 708412 w 2104793"/>
              <a:gd name="connsiteY498" fmla="*/ 1922228 h 2110653"/>
              <a:gd name="connsiteX499" fmla="*/ 588554 w 2104793"/>
              <a:gd name="connsiteY499" fmla="*/ 2008218 h 2110653"/>
              <a:gd name="connsiteX500" fmla="*/ 425763 w 2104793"/>
              <a:gd name="connsiteY500" fmla="*/ 1909689 h 2110653"/>
              <a:gd name="connsiteX501" fmla="*/ 449019 w 2104793"/>
              <a:gd name="connsiteY501" fmla="*/ 1755623 h 2110653"/>
              <a:gd name="connsiteX502" fmla="*/ 334528 w 2104793"/>
              <a:gd name="connsiteY502" fmla="*/ 1651719 h 2110653"/>
              <a:gd name="connsiteX503" fmla="*/ 182470 w 2104793"/>
              <a:gd name="connsiteY503" fmla="*/ 1658885 h 2110653"/>
              <a:gd name="connsiteX504" fmla="*/ 101968 w 2104793"/>
              <a:gd name="connsiteY504" fmla="*/ 1511986 h 2110653"/>
              <a:gd name="connsiteX505" fmla="*/ 187836 w 2104793"/>
              <a:gd name="connsiteY505" fmla="*/ 1386584 h 2110653"/>
              <a:gd name="connsiteX506" fmla="*/ 134169 w 2104793"/>
              <a:gd name="connsiteY506" fmla="*/ 1187733 h 2110653"/>
              <a:gd name="connsiteX507" fmla="*/ 5367 w 2104793"/>
              <a:gd name="connsiteY507" fmla="*/ 1151904 h 2110653"/>
              <a:gd name="connsiteX508" fmla="*/ 5367 w 2104793"/>
              <a:gd name="connsiteY508" fmla="*/ 1144738 h 2110653"/>
              <a:gd name="connsiteX509" fmla="*/ 3578 w 2104793"/>
              <a:gd name="connsiteY509" fmla="*/ 1137572 h 2110653"/>
              <a:gd name="connsiteX510" fmla="*/ 3578 w 2104793"/>
              <a:gd name="connsiteY510" fmla="*/ 1130407 h 2110653"/>
              <a:gd name="connsiteX511" fmla="*/ 3578 w 2104793"/>
              <a:gd name="connsiteY511" fmla="*/ 1121449 h 2110653"/>
              <a:gd name="connsiteX512" fmla="*/ 0 w 2104793"/>
              <a:gd name="connsiteY512" fmla="*/ 1114283 h 2110653"/>
              <a:gd name="connsiteX513" fmla="*/ 0 w 2104793"/>
              <a:gd name="connsiteY513" fmla="*/ 1107118 h 2110653"/>
              <a:gd name="connsiteX514" fmla="*/ 0 w 2104793"/>
              <a:gd name="connsiteY514" fmla="*/ 1101743 h 2110653"/>
              <a:gd name="connsiteX515" fmla="*/ 0 w 2104793"/>
              <a:gd name="connsiteY515" fmla="*/ 1094577 h 2110653"/>
              <a:gd name="connsiteX516" fmla="*/ 0 w 2104793"/>
              <a:gd name="connsiteY516" fmla="*/ 1087412 h 2110653"/>
              <a:gd name="connsiteX517" fmla="*/ 0 w 2104793"/>
              <a:gd name="connsiteY517" fmla="*/ 1078454 h 2110653"/>
              <a:gd name="connsiteX518" fmla="*/ 0 w 2104793"/>
              <a:gd name="connsiteY518" fmla="*/ 1071289 h 2110653"/>
              <a:gd name="connsiteX519" fmla="*/ 0 w 2104793"/>
              <a:gd name="connsiteY519" fmla="*/ 1064123 h 2110653"/>
              <a:gd name="connsiteX520" fmla="*/ 0 w 2104793"/>
              <a:gd name="connsiteY520" fmla="*/ 1055166 h 2110653"/>
              <a:gd name="connsiteX521" fmla="*/ 0 w 2104793"/>
              <a:gd name="connsiteY521" fmla="*/ 1051583 h 2110653"/>
              <a:gd name="connsiteX522" fmla="*/ 0 w 2104793"/>
              <a:gd name="connsiteY522" fmla="*/ 1042625 h 2110653"/>
              <a:gd name="connsiteX523" fmla="*/ 0 w 2104793"/>
              <a:gd name="connsiteY523" fmla="*/ 1035460 h 2110653"/>
              <a:gd name="connsiteX524" fmla="*/ 0 w 2104793"/>
              <a:gd name="connsiteY524" fmla="*/ 1028294 h 2110653"/>
              <a:gd name="connsiteX525" fmla="*/ 0 w 2104793"/>
              <a:gd name="connsiteY525" fmla="*/ 1022920 h 2110653"/>
              <a:gd name="connsiteX526" fmla="*/ 0 w 2104793"/>
              <a:gd name="connsiteY526" fmla="*/ 1015754 h 2110653"/>
              <a:gd name="connsiteX527" fmla="*/ 0 w 2104793"/>
              <a:gd name="connsiteY527" fmla="*/ 1006796 h 2110653"/>
              <a:gd name="connsiteX528" fmla="*/ 0 w 2104793"/>
              <a:gd name="connsiteY528" fmla="*/ 994256 h 2110653"/>
              <a:gd name="connsiteX529" fmla="*/ 0 w 2104793"/>
              <a:gd name="connsiteY529" fmla="*/ 981716 h 2110653"/>
              <a:gd name="connsiteX530" fmla="*/ 0 w 2104793"/>
              <a:gd name="connsiteY530" fmla="*/ 969176 h 2110653"/>
              <a:gd name="connsiteX531" fmla="*/ 3578 w 2104793"/>
              <a:gd name="connsiteY531" fmla="*/ 956636 h 2110653"/>
              <a:gd name="connsiteX532" fmla="*/ 3578 w 2104793"/>
              <a:gd name="connsiteY532" fmla="*/ 945887 h 2110653"/>
              <a:gd name="connsiteX533" fmla="*/ 5367 w 2104793"/>
              <a:gd name="connsiteY533" fmla="*/ 936930 h 2110653"/>
              <a:gd name="connsiteX534" fmla="*/ 134169 w 2104793"/>
              <a:gd name="connsiteY534" fmla="*/ 901101 h 2110653"/>
              <a:gd name="connsiteX535" fmla="*/ 193203 w 2104793"/>
              <a:gd name="connsiteY535" fmla="*/ 712998 h 2110653"/>
              <a:gd name="connsiteX536" fmla="*/ 103757 w 2104793"/>
              <a:gd name="connsiteY536" fmla="*/ 587596 h 2110653"/>
              <a:gd name="connsiteX537" fmla="*/ 203937 w 2104793"/>
              <a:gd name="connsiteY537" fmla="*/ 426366 h 2110653"/>
              <a:gd name="connsiteX538" fmla="*/ 352417 w 2104793"/>
              <a:gd name="connsiteY538" fmla="*/ 449655 h 2110653"/>
              <a:gd name="connsiteX539" fmla="*/ 459752 w 2104793"/>
              <a:gd name="connsiteY539" fmla="*/ 335002 h 2110653"/>
              <a:gd name="connsiteX540" fmla="*/ 452597 w 2104793"/>
              <a:gd name="connsiteY540" fmla="*/ 182728 h 2110653"/>
              <a:gd name="connsiteX541" fmla="*/ 595710 w 2104793"/>
              <a:gd name="connsiteY541" fmla="*/ 102113 h 2110653"/>
              <a:gd name="connsiteX542" fmla="*/ 722723 w 2104793"/>
              <a:gd name="connsiteY542" fmla="*/ 188102 h 2110653"/>
              <a:gd name="connsiteX543" fmla="*/ 921293 w 2104793"/>
              <a:gd name="connsiteY543" fmla="*/ 134359 h 2110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</a:cxnLst>
            <a:rect l="l" t="t" r="r" b="b"/>
            <a:pathLst>
              <a:path w="2104793" h="2110653">
                <a:moveTo>
                  <a:pt x="846159" y="322461"/>
                </a:moveTo>
                <a:lnTo>
                  <a:pt x="831847" y="327836"/>
                </a:lnTo>
                <a:lnTo>
                  <a:pt x="819325" y="333210"/>
                </a:lnTo>
                <a:lnTo>
                  <a:pt x="806803" y="335002"/>
                </a:lnTo>
                <a:lnTo>
                  <a:pt x="794280" y="340376"/>
                </a:lnTo>
                <a:lnTo>
                  <a:pt x="781758" y="343959"/>
                </a:lnTo>
                <a:lnTo>
                  <a:pt x="769235" y="347542"/>
                </a:lnTo>
                <a:lnTo>
                  <a:pt x="758502" y="351125"/>
                </a:lnTo>
                <a:lnTo>
                  <a:pt x="745979" y="356499"/>
                </a:lnTo>
                <a:lnTo>
                  <a:pt x="737035" y="361873"/>
                </a:lnTo>
                <a:lnTo>
                  <a:pt x="726301" y="369039"/>
                </a:lnTo>
                <a:lnTo>
                  <a:pt x="715568" y="370831"/>
                </a:lnTo>
                <a:lnTo>
                  <a:pt x="704834" y="376205"/>
                </a:lnTo>
                <a:lnTo>
                  <a:pt x="695890" y="381579"/>
                </a:lnTo>
                <a:lnTo>
                  <a:pt x="685156" y="386954"/>
                </a:lnTo>
                <a:lnTo>
                  <a:pt x="674423" y="392328"/>
                </a:lnTo>
                <a:lnTo>
                  <a:pt x="667267" y="399494"/>
                </a:lnTo>
                <a:lnTo>
                  <a:pt x="658322" y="401285"/>
                </a:lnTo>
                <a:lnTo>
                  <a:pt x="652956" y="410243"/>
                </a:lnTo>
                <a:lnTo>
                  <a:pt x="642222" y="412034"/>
                </a:lnTo>
                <a:lnTo>
                  <a:pt x="631489" y="419200"/>
                </a:lnTo>
                <a:lnTo>
                  <a:pt x="627911" y="422783"/>
                </a:lnTo>
                <a:lnTo>
                  <a:pt x="618966" y="426366"/>
                </a:lnTo>
                <a:lnTo>
                  <a:pt x="610022" y="431740"/>
                </a:lnTo>
                <a:lnTo>
                  <a:pt x="604655" y="437114"/>
                </a:lnTo>
                <a:lnTo>
                  <a:pt x="595710" y="442489"/>
                </a:lnTo>
                <a:lnTo>
                  <a:pt x="592132" y="449655"/>
                </a:lnTo>
                <a:lnTo>
                  <a:pt x="579610" y="458612"/>
                </a:lnTo>
                <a:lnTo>
                  <a:pt x="568876" y="465778"/>
                </a:lnTo>
                <a:lnTo>
                  <a:pt x="556354" y="474735"/>
                </a:lnTo>
                <a:lnTo>
                  <a:pt x="550987" y="483692"/>
                </a:lnTo>
                <a:lnTo>
                  <a:pt x="540254" y="490858"/>
                </a:lnTo>
                <a:lnTo>
                  <a:pt x="534887" y="498024"/>
                </a:lnTo>
                <a:lnTo>
                  <a:pt x="527731" y="503398"/>
                </a:lnTo>
                <a:lnTo>
                  <a:pt x="525942" y="508772"/>
                </a:lnTo>
                <a:lnTo>
                  <a:pt x="518787" y="514147"/>
                </a:lnTo>
                <a:lnTo>
                  <a:pt x="518787" y="519521"/>
                </a:lnTo>
                <a:lnTo>
                  <a:pt x="504475" y="526687"/>
                </a:lnTo>
                <a:lnTo>
                  <a:pt x="497320" y="533853"/>
                </a:lnTo>
                <a:lnTo>
                  <a:pt x="486586" y="544601"/>
                </a:lnTo>
                <a:lnTo>
                  <a:pt x="479430" y="555350"/>
                </a:lnTo>
                <a:lnTo>
                  <a:pt x="470486" y="562516"/>
                </a:lnTo>
                <a:lnTo>
                  <a:pt x="459752" y="571473"/>
                </a:lnTo>
                <a:lnTo>
                  <a:pt x="454385" y="582222"/>
                </a:lnTo>
                <a:lnTo>
                  <a:pt x="447230" y="592971"/>
                </a:lnTo>
                <a:lnTo>
                  <a:pt x="436496" y="603720"/>
                </a:lnTo>
                <a:lnTo>
                  <a:pt x="429341" y="610885"/>
                </a:lnTo>
                <a:lnTo>
                  <a:pt x="423974" y="619842"/>
                </a:lnTo>
                <a:lnTo>
                  <a:pt x="416818" y="634174"/>
                </a:lnTo>
                <a:lnTo>
                  <a:pt x="409663" y="641340"/>
                </a:lnTo>
                <a:lnTo>
                  <a:pt x="404296" y="653880"/>
                </a:lnTo>
                <a:lnTo>
                  <a:pt x="398929" y="664629"/>
                </a:lnTo>
                <a:lnTo>
                  <a:pt x="393562" y="673586"/>
                </a:lnTo>
                <a:lnTo>
                  <a:pt x="386407" y="684335"/>
                </a:lnTo>
                <a:lnTo>
                  <a:pt x="381040" y="695084"/>
                </a:lnTo>
                <a:lnTo>
                  <a:pt x="375673" y="704041"/>
                </a:lnTo>
                <a:lnTo>
                  <a:pt x="370306" y="714790"/>
                </a:lnTo>
                <a:lnTo>
                  <a:pt x="364940" y="725538"/>
                </a:lnTo>
                <a:lnTo>
                  <a:pt x="361362" y="738078"/>
                </a:lnTo>
                <a:lnTo>
                  <a:pt x="355995" y="748827"/>
                </a:lnTo>
                <a:lnTo>
                  <a:pt x="352417" y="757784"/>
                </a:lnTo>
                <a:lnTo>
                  <a:pt x="347050" y="768533"/>
                </a:lnTo>
                <a:lnTo>
                  <a:pt x="343472" y="779282"/>
                </a:lnTo>
                <a:lnTo>
                  <a:pt x="339895" y="788239"/>
                </a:lnTo>
                <a:lnTo>
                  <a:pt x="334528" y="798988"/>
                </a:lnTo>
                <a:lnTo>
                  <a:pt x="332739" y="809737"/>
                </a:lnTo>
                <a:lnTo>
                  <a:pt x="330950" y="818694"/>
                </a:lnTo>
                <a:lnTo>
                  <a:pt x="327372" y="829443"/>
                </a:lnTo>
                <a:lnTo>
                  <a:pt x="325583" y="840191"/>
                </a:lnTo>
                <a:lnTo>
                  <a:pt x="322005" y="847357"/>
                </a:lnTo>
                <a:lnTo>
                  <a:pt x="320216" y="858106"/>
                </a:lnTo>
                <a:lnTo>
                  <a:pt x="316639" y="867063"/>
                </a:lnTo>
                <a:lnTo>
                  <a:pt x="314850" y="877812"/>
                </a:lnTo>
                <a:lnTo>
                  <a:pt x="313061" y="884978"/>
                </a:lnTo>
                <a:lnTo>
                  <a:pt x="309483" y="895726"/>
                </a:lnTo>
                <a:lnTo>
                  <a:pt x="307694" y="902892"/>
                </a:lnTo>
                <a:lnTo>
                  <a:pt x="307694" y="913641"/>
                </a:lnTo>
                <a:lnTo>
                  <a:pt x="304116" y="920807"/>
                </a:lnTo>
                <a:lnTo>
                  <a:pt x="304116" y="927972"/>
                </a:lnTo>
                <a:lnTo>
                  <a:pt x="302327" y="938721"/>
                </a:lnTo>
                <a:lnTo>
                  <a:pt x="302327" y="945887"/>
                </a:lnTo>
                <a:lnTo>
                  <a:pt x="298750" y="954844"/>
                </a:lnTo>
                <a:lnTo>
                  <a:pt x="298750" y="962010"/>
                </a:lnTo>
                <a:lnTo>
                  <a:pt x="296961" y="969176"/>
                </a:lnTo>
                <a:lnTo>
                  <a:pt x="296961" y="976342"/>
                </a:lnTo>
                <a:lnTo>
                  <a:pt x="295172" y="990673"/>
                </a:lnTo>
                <a:lnTo>
                  <a:pt x="295172" y="1003213"/>
                </a:lnTo>
                <a:lnTo>
                  <a:pt x="291594" y="1012171"/>
                </a:lnTo>
                <a:lnTo>
                  <a:pt x="291594" y="1024711"/>
                </a:lnTo>
                <a:lnTo>
                  <a:pt x="291594" y="1030085"/>
                </a:lnTo>
                <a:lnTo>
                  <a:pt x="291594" y="1040834"/>
                </a:lnTo>
                <a:lnTo>
                  <a:pt x="291594" y="1046208"/>
                </a:lnTo>
                <a:lnTo>
                  <a:pt x="291594" y="1051583"/>
                </a:lnTo>
                <a:lnTo>
                  <a:pt x="291594" y="1065914"/>
                </a:lnTo>
                <a:lnTo>
                  <a:pt x="291594" y="1083829"/>
                </a:lnTo>
                <a:lnTo>
                  <a:pt x="295172" y="1099952"/>
                </a:lnTo>
                <a:lnTo>
                  <a:pt x="296961" y="1117866"/>
                </a:lnTo>
                <a:lnTo>
                  <a:pt x="296961" y="1130407"/>
                </a:lnTo>
                <a:lnTo>
                  <a:pt x="298750" y="1148321"/>
                </a:lnTo>
                <a:lnTo>
                  <a:pt x="302327" y="1162653"/>
                </a:lnTo>
                <a:lnTo>
                  <a:pt x="304116" y="1178776"/>
                </a:lnTo>
                <a:lnTo>
                  <a:pt x="307694" y="1191316"/>
                </a:lnTo>
                <a:lnTo>
                  <a:pt x="309483" y="1205647"/>
                </a:lnTo>
                <a:lnTo>
                  <a:pt x="313061" y="1221771"/>
                </a:lnTo>
                <a:lnTo>
                  <a:pt x="316639" y="1234311"/>
                </a:lnTo>
                <a:lnTo>
                  <a:pt x="320217" y="1248642"/>
                </a:lnTo>
                <a:lnTo>
                  <a:pt x="325583" y="1262974"/>
                </a:lnTo>
                <a:lnTo>
                  <a:pt x="327372" y="1275514"/>
                </a:lnTo>
                <a:lnTo>
                  <a:pt x="332739" y="1288054"/>
                </a:lnTo>
                <a:lnTo>
                  <a:pt x="334528" y="1300595"/>
                </a:lnTo>
                <a:lnTo>
                  <a:pt x="339895" y="1313135"/>
                </a:lnTo>
                <a:lnTo>
                  <a:pt x="345261" y="1323883"/>
                </a:lnTo>
                <a:lnTo>
                  <a:pt x="350628" y="1336424"/>
                </a:lnTo>
                <a:lnTo>
                  <a:pt x="352417" y="1345381"/>
                </a:lnTo>
                <a:lnTo>
                  <a:pt x="357784" y="1359712"/>
                </a:lnTo>
                <a:lnTo>
                  <a:pt x="363151" y="1368670"/>
                </a:lnTo>
                <a:lnTo>
                  <a:pt x="368517" y="1381210"/>
                </a:lnTo>
                <a:lnTo>
                  <a:pt x="373884" y="1390167"/>
                </a:lnTo>
                <a:lnTo>
                  <a:pt x="377462" y="1402707"/>
                </a:lnTo>
                <a:lnTo>
                  <a:pt x="381040" y="1411665"/>
                </a:lnTo>
                <a:lnTo>
                  <a:pt x="388195" y="1420622"/>
                </a:lnTo>
                <a:lnTo>
                  <a:pt x="393562" y="1429579"/>
                </a:lnTo>
                <a:lnTo>
                  <a:pt x="398929" y="1440328"/>
                </a:lnTo>
                <a:lnTo>
                  <a:pt x="404296" y="1447494"/>
                </a:lnTo>
                <a:lnTo>
                  <a:pt x="409663" y="1458242"/>
                </a:lnTo>
                <a:lnTo>
                  <a:pt x="413240" y="1465408"/>
                </a:lnTo>
                <a:lnTo>
                  <a:pt x="418607" y="1474365"/>
                </a:lnTo>
                <a:lnTo>
                  <a:pt x="423974" y="1481531"/>
                </a:lnTo>
                <a:lnTo>
                  <a:pt x="429341" y="1488697"/>
                </a:lnTo>
                <a:lnTo>
                  <a:pt x="434707" y="1495863"/>
                </a:lnTo>
                <a:lnTo>
                  <a:pt x="440074" y="1501237"/>
                </a:lnTo>
                <a:lnTo>
                  <a:pt x="443652" y="1508403"/>
                </a:lnTo>
                <a:lnTo>
                  <a:pt x="449019" y="1517360"/>
                </a:lnTo>
                <a:lnTo>
                  <a:pt x="456175" y="1526318"/>
                </a:lnTo>
                <a:lnTo>
                  <a:pt x="466908" y="1538858"/>
                </a:lnTo>
                <a:lnTo>
                  <a:pt x="474064" y="1549606"/>
                </a:lnTo>
                <a:lnTo>
                  <a:pt x="484797" y="1560355"/>
                </a:lnTo>
                <a:lnTo>
                  <a:pt x="490164" y="1565730"/>
                </a:lnTo>
                <a:lnTo>
                  <a:pt x="497319" y="1572895"/>
                </a:lnTo>
                <a:lnTo>
                  <a:pt x="502686" y="1578270"/>
                </a:lnTo>
                <a:lnTo>
                  <a:pt x="508053" y="1583644"/>
                </a:lnTo>
                <a:lnTo>
                  <a:pt x="515209" y="1590810"/>
                </a:lnTo>
                <a:lnTo>
                  <a:pt x="520575" y="1592601"/>
                </a:lnTo>
                <a:lnTo>
                  <a:pt x="527731" y="1603350"/>
                </a:lnTo>
                <a:lnTo>
                  <a:pt x="538465" y="1614099"/>
                </a:lnTo>
                <a:lnTo>
                  <a:pt x="545620" y="1623056"/>
                </a:lnTo>
                <a:lnTo>
                  <a:pt x="556354" y="1632013"/>
                </a:lnTo>
                <a:lnTo>
                  <a:pt x="565298" y="1640970"/>
                </a:lnTo>
                <a:lnTo>
                  <a:pt x="576032" y="1649928"/>
                </a:lnTo>
                <a:lnTo>
                  <a:pt x="586766" y="1657094"/>
                </a:lnTo>
                <a:lnTo>
                  <a:pt x="599288" y="1667842"/>
                </a:lnTo>
                <a:lnTo>
                  <a:pt x="606444" y="1675008"/>
                </a:lnTo>
                <a:lnTo>
                  <a:pt x="618966" y="1680383"/>
                </a:lnTo>
                <a:lnTo>
                  <a:pt x="629700" y="1687548"/>
                </a:lnTo>
                <a:lnTo>
                  <a:pt x="640433" y="1694714"/>
                </a:lnTo>
                <a:lnTo>
                  <a:pt x="652956" y="1701880"/>
                </a:lnTo>
                <a:lnTo>
                  <a:pt x="661900" y="1707255"/>
                </a:lnTo>
                <a:lnTo>
                  <a:pt x="672634" y="1716212"/>
                </a:lnTo>
                <a:lnTo>
                  <a:pt x="685156" y="1723377"/>
                </a:lnTo>
                <a:lnTo>
                  <a:pt x="695890" y="1728751"/>
                </a:lnTo>
                <a:lnTo>
                  <a:pt x="708412" y="1730543"/>
                </a:lnTo>
                <a:lnTo>
                  <a:pt x="719146" y="1735918"/>
                </a:lnTo>
                <a:lnTo>
                  <a:pt x="728090" y="1743083"/>
                </a:lnTo>
                <a:lnTo>
                  <a:pt x="738824" y="1746666"/>
                </a:lnTo>
                <a:lnTo>
                  <a:pt x="751346" y="1750249"/>
                </a:lnTo>
                <a:lnTo>
                  <a:pt x="762080" y="1755623"/>
                </a:lnTo>
                <a:lnTo>
                  <a:pt x="774602" y="1760998"/>
                </a:lnTo>
                <a:lnTo>
                  <a:pt x="781758" y="1764580"/>
                </a:lnTo>
                <a:lnTo>
                  <a:pt x="794280" y="1768164"/>
                </a:lnTo>
                <a:lnTo>
                  <a:pt x="805014" y="1771747"/>
                </a:lnTo>
                <a:lnTo>
                  <a:pt x="813959" y="1777121"/>
                </a:lnTo>
                <a:lnTo>
                  <a:pt x="828270" y="1778912"/>
                </a:lnTo>
                <a:lnTo>
                  <a:pt x="837214" y="1780704"/>
                </a:lnTo>
                <a:lnTo>
                  <a:pt x="847948" y="1784287"/>
                </a:lnTo>
                <a:lnTo>
                  <a:pt x="858681" y="1786078"/>
                </a:lnTo>
                <a:lnTo>
                  <a:pt x="867626" y="1789661"/>
                </a:lnTo>
                <a:lnTo>
                  <a:pt x="878359" y="1791453"/>
                </a:lnTo>
                <a:lnTo>
                  <a:pt x="889093" y="1791453"/>
                </a:lnTo>
                <a:lnTo>
                  <a:pt x="898037" y="1795035"/>
                </a:lnTo>
                <a:lnTo>
                  <a:pt x="906982" y="1796827"/>
                </a:lnTo>
                <a:lnTo>
                  <a:pt x="915927" y="1798618"/>
                </a:lnTo>
                <a:lnTo>
                  <a:pt x="924872" y="1802201"/>
                </a:lnTo>
                <a:lnTo>
                  <a:pt x="933816" y="1803993"/>
                </a:lnTo>
                <a:lnTo>
                  <a:pt x="940972" y="1803993"/>
                </a:lnTo>
                <a:lnTo>
                  <a:pt x="949916" y="1803993"/>
                </a:lnTo>
                <a:lnTo>
                  <a:pt x="957072" y="1807575"/>
                </a:lnTo>
                <a:lnTo>
                  <a:pt x="964227" y="1807575"/>
                </a:lnTo>
                <a:lnTo>
                  <a:pt x="971383" y="1809367"/>
                </a:lnTo>
                <a:lnTo>
                  <a:pt x="980328" y="1809367"/>
                </a:lnTo>
                <a:lnTo>
                  <a:pt x="987484" y="1809367"/>
                </a:lnTo>
                <a:lnTo>
                  <a:pt x="994639" y="1812950"/>
                </a:lnTo>
                <a:lnTo>
                  <a:pt x="1005373" y="1812950"/>
                </a:lnTo>
                <a:lnTo>
                  <a:pt x="1016106" y="1812950"/>
                </a:lnTo>
                <a:lnTo>
                  <a:pt x="1025051" y="1812950"/>
                </a:lnTo>
                <a:lnTo>
                  <a:pt x="1035784" y="1814741"/>
                </a:lnTo>
                <a:lnTo>
                  <a:pt x="1041151" y="1814741"/>
                </a:lnTo>
                <a:lnTo>
                  <a:pt x="1046518" y="1814741"/>
                </a:lnTo>
                <a:lnTo>
                  <a:pt x="1048307" y="1814741"/>
                </a:lnTo>
                <a:lnTo>
                  <a:pt x="1050096" y="1814741"/>
                </a:lnTo>
                <a:lnTo>
                  <a:pt x="1050308" y="1815365"/>
                </a:lnTo>
                <a:lnTo>
                  <a:pt x="1066316" y="1815365"/>
                </a:lnTo>
                <a:lnTo>
                  <a:pt x="1080689" y="1813575"/>
                </a:lnTo>
                <a:lnTo>
                  <a:pt x="1096859" y="1813575"/>
                </a:lnTo>
                <a:lnTo>
                  <a:pt x="1113029" y="1809996"/>
                </a:lnTo>
                <a:lnTo>
                  <a:pt x="1129199" y="1809996"/>
                </a:lnTo>
                <a:lnTo>
                  <a:pt x="1145369" y="1808206"/>
                </a:lnTo>
                <a:lnTo>
                  <a:pt x="1159743" y="1804627"/>
                </a:lnTo>
                <a:lnTo>
                  <a:pt x="1175913" y="1802838"/>
                </a:lnTo>
                <a:lnTo>
                  <a:pt x="1190286" y="1799258"/>
                </a:lnTo>
                <a:lnTo>
                  <a:pt x="1202863" y="1797469"/>
                </a:lnTo>
                <a:lnTo>
                  <a:pt x="1219033" y="1792100"/>
                </a:lnTo>
                <a:lnTo>
                  <a:pt x="1233406" y="1790310"/>
                </a:lnTo>
                <a:lnTo>
                  <a:pt x="1245983" y="1786731"/>
                </a:lnTo>
                <a:lnTo>
                  <a:pt x="1258560" y="1784941"/>
                </a:lnTo>
                <a:lnTo>
                  <a:pt x="1271136" y="1779572"/>
                </a:lnTo>
                <a:lnTo>
                  <a:pt x="1287306" y="1777783"/>
                </a:lnTo>
                <a:lnTo>
                  <a:pt x="1298087" y="1772414"/>
                </a:lnTo>
                <a:lnTo>
                  <a:pt x="1310663" y="1767045"/>
                </a:lnTo>
                <a:lnTo>
                  <a:pt x="1323240" y="1761676"/>
                </a:lnTo>
                <a:lnTo>
                  <a:pt x="1335817" y="1756308"/>
                </a:lnTo>
                <a:lnTo>
                  <a:pt x="1346597" y="1754518"/>
                </a:lnTo>
                <a:lnTo>
                  <a:pt x="1355580" y="1749149"/>
                </a:lnTo>
                <a:lnTo>
                  <a:pt x="1368157" y="1743780"/>
                </a:lnTo>
                <a:lnTo>
                  <a:pt x="1378937" y="1738411"/>
                </a:lnTo>
                <a:lnTo>
                  <a:pt x="1389717" y="1733042"/>
                </a:lnTo>
                <a:lnTo>
                  <a:pt x="1398700" y="1729463"/>
                </a:lnTo>
                <a:lnTo>
                  <a:pt x="1409480" y="1724094"/>
                </a:lnTo>
                <a:lnTo>
                  <a:pt x="1420260" y="1718725"/>
                </a:lnTo>
                <a:lnTo>
                  <a:pt x="1427447" y="1713356"/>
                </a:lnTo>
                <a:lnTo>
                  <a:pt x="1438227" y="1707987"/>
                </a:lnTo>
                <a:lnTo>
                  <a:pt x="1445414" y="1702618"/>
                </a:lnTo>
                <a:lnTo>
                  <a:pt x="1456194" y="1700829"/>
                </a:lnTo>
                <a:lnTo>
                  <a:pt x="1463380" y="1693670"/>
                </a:lnTo>
                <a:lnTo>
                  <a:pt x="1470567" y="1688301"/>
                </a:lnTo>
                <a:lnTo>
                  <a:pt x="1477754" y="1682933"/>
                </a:lnTo>
                <a:lnTo>
                  <a:pt x="1486737" y="1677564"/>
                </a:lnTo>
                <a:lnTo>
                  <a:pt x="1493924" y="1672195"/>
                </a:lnTo>
                <a:lnTo>
                  <a:pt x="1499314" y="1668616"/>
                </a:lnTo>
                <a:lnTo>
                  <a:pt x="1506501" y="1663247"/>
                </a:lnTo>
                <a:lnTo>
                  <a:pt x="1513687" y="1657878"/>
                </a:lnTo>
                <a:lnTo>
                  <a:pt x="1524467" y="1647140"/>
                </a:lnTo>
                <a:lnTo>
                  <a:pt x="1537044" y="1639982"/>
                </a:lnTo>
                <a:lnTo>
                  <a:pt x="1547824" y="1629244"/>
                </a:lnTo>
                <a:lnTo>
                  <a:pt x="1556807" y="1623875"/>
                </a:lnTo>
                <a:lnTo>
                  <a:pt x="1565791" y="1616716"/>
                </a:lnTo>
                <a:lnTo>
                  <a:pt x="1572977" y="1609558"/>
                </a:lnTo>
                <a:lnTo>
                  <a:pt x="1578368" y="1602400"/>
                </a:lnTo>
                <a:lnTo>
                  <a:pt x="1583758" y="1598820"/>
                </a:lnTo>
                <a:lnTo>
                  <a:pt x="1587351" y="1591662"/>
                </a:lnTo>
                <a:lnTo>
                  <a:pt x="1592741" y="1591662"/>
                </a:lnTo>
                <a:lnTo>
                  <a:pt x="1599928" y="1580924"/>
                </a:lnTo>
                <a:lnTo>
                  <a:pt x="1608911" y="1573766"/>
                </a:lnTo>
                <a:lnTo>
                  <a:pt x="1617894" y="1563028"/>
                </a:lnTo>
                <a:lnTo>
                  <a:pt x="1626878" y="1554080"/>
                </a:lnTo>
                <a:lnTo>
                  <a:pt x="1634064" y="1545131"/>
                </a:lnTo>
                <a:lnTo>
                  <a:pt x="1644844" y="1536183"/>
                </a:lnTo>
                <a:lnTo>
                  <a:pt x="1652031" y="1525446"/>
                </a:lnTo>
                <a:lnTo>
                  <a:pt x="1659218" y="1518287"/>
                </a:lnTo>
                <a:lnTo>
                  <a:pt x="1664608" y="1505760"/>
                </a:lnTo>
                <a:lnTo>
                  <a:pt x="1671795" y="1496811"/>
                </a:lnTo>
                <a:lnTo>
                  <a:pt x="1678981" y="1487864"/>
                </a:lnTo>
                <a:lnTo>
                  <a:pt x="1687965" y="1477126"/>
                </a:lnTo>
                <a:lnTo>
                  <a:pt x="1693355" y="1466388"/>
                </a:lnTo>
                <a:lnTo>
                  <a:pt x="1700541" y="1457440"/>
                </a:lnTo>
                <a:lnTo>
                  <a:pt x="1705931" y="1446702"/>
                </a:lnTo>
                <a:lnTo>
                  <a:pt x="1713118" y="1439543"/>
                </a:lnTo>
                <a:lnTo>
                  <a:pt x="1718508" y="1427016"/>
                </a:lnTo>
                <a:lnTo>
                  <a:pt x="1723898" y="1416279"/>
                </a:lnTo>
                <a:lnTo>
                  <a:pt x="1727492" y="1405541"/>
                </a:lnTo>
                <a:lnTo>
                  <a:pt x="1732882" y="1394803"/>
                </a:lnTo>
                <a:lnTo>
                  <a:pt x="1736475" y="1385855"/>
                </a:lnTo>
                <a:lnTo>
                  <a:pt x="1740068" y="1375117"/>
                </a:lnTo>
                <a:lnTo>
                  <a:pt x="1745458" y="1367958"/>
                </a:lnTo>
                <a:lnTo>
                  <a:pt x="1750848" y="1357221"/>
                </a:lnTo>
                <a:lnTo>
                  <a:pt x="1754441" y="1344694"/>
                </a:lnTo>
                <a:lnTo>
                  <a:pt x="1758035" y="1337535"/>
                </a:lnTo>
                <a:lnTo>
                  <a:pt x="1761628" y="1326797"/>
                </a:lnTo>
                <a:lnTo>
                  <a:pt x="1767018" y="1316059"/>
                </a:lnTo>
                <a:lnTo>
                  <a:pt x="1768815" y="1307111"/>
                </a:lnTo>
                <a:lnTo>
                  <a:pt x="1774205" y="1296373"/>
                </a:lnTo>
                <a:lnTo>
                  <a:pt x="1776002" y="1285636"/>
                </a:lnTo>
                <a:lnTo>
                  <a:pt x="1779595" y="1278477"/>
                </a:lnTo>
                <a:lnTo>
                  <a:pt x="1781392" y="1267739"/>
                </a:lnTo>
                <a:lnTo>
                  <a:pt x="1784985" y="1258791"/>
                </a:lnTo>
                <a:lnTo>
                  <a:pt x="1786782" y="1248053"/>
                </a:lnTo>
                <a:lnTo>
                  <a:pt x="1788578" y="1240895"/>
                </a:lnTo>
                <a:lnTo>
                  <a:pt x="1792172" y="1230157"/>
                </a:lnTo>
                <a:lnTo>
                  <a:pt x="1793968" y="1222999"/>
                </a:lnTo>
                <a:lnTo>
                  <a:pt x="1797562" y="1212261"/>
                </a:lnTo>
                <a:lnTo>
                  <a:pt x="1799358" y="1205103"/>
                </a:lnTo>
                <a:lnTo>
                  <a:pt x="1799358" y="1194365"/>
                </a:lnTo>
                <a:lnTo>
                  <a:pt x="1802952" y="1187206"/>
                </a:lnTo>
                <a:lnTo>
                  <a:pt x="1802952" y="1180048"/>
                </a:lnTo>
                <a:lnTo>
                  <a:pt x="1804748" y="1171100"/>
                </a:lnTo>
                <a:lnTo>
                  <a:pt x="1804749" y="1162151"/>
                </a:lnTo>
                <a:lnTo>
                  <a:pt x="1806545" y="1156783"/>
                </a:lnTo>
                <a:lnTo>
                  <a:pt x="1806545" y="1149624"/>
                </a:lnTo>
                <a:lnTo>
                  <a:pt x="1810138" y="1140676"/>
                </a:lnTo>
                <a:lnTo>
                  <a:pt x="1810139" y="1133517"/>
                </a:lnTo>
                <a:lnTo>
                  <a:pt x="1811935" y="1128149"/>
                </a:lnTo>
                <a:lnTo>
                  <a:pt x="1811935" y="1120990"/>
                </a:lnTo>
                <a:lnTo>
                  <a:pt x="1811935" y="1115621"/>
                </a:lnTo>
                <a:lnTo>
                  <a:pt x="1815529" y="1103094"/>
                </a:lnTo>
                <a:lnTo>
                  <a:pt x="1817325" y="1092356"/>
                </a:lnTo>
                <a:lnTo>
                  <a:pt x="1817325" y="1083408"/>
                </a:lnTo>
                <a:lnTo>
                  <a:pt x="1817325" y="1074460"/>
                </a:lnTo>
                <a:lnTo>
                  <a:pt x="1817325" y="1067301"/>
                </a:lnTo>
                <a:lnTo>
                  <a:pt x="1819122" y="1065512"/>
                </a:lnTo>
                <a:lnTo>
                  <a:pt x="1817325" y="1056564"/>
                </a:lnTo>
                <a:lnTo>
                  <a:pt x="1817325" y="1049405"/>
                </a:lnTo>
                <a:lnTo>
                  <a:pt x="1815529" y="1042246"/>
                </a:lnTo>
                <a:lnTo>
                  <a:pt x="1815528" y="1035088"/>
                </a:lnTo>
                <a:lnTo>
                  <a:pt x="1815528" y="1026140"/>
                </a:lnTo>
                <a:lnTo>
                  <a:pt x="1815529" y="1018981"/>
                </a:lnTo>
                <a:lnTo>
                  <a:pt x="1811935" y="1011823"/>
                </a:lnTo>
                <a:lnTo>
                  <a:pt x="1811935" y="1004664"/>
                </a:lnTo>
                <a:lnTo>
                  <a:pt x="1811935" y="995716"/>
                </a:lnTo>
                <a:lnTo>
                  <a:pt x="1810138" y="988558"/>
                </a:lnTo>
                <a:lnTo>
                  <a:pt x="1810138" y="977820"/>
                </a:lnTo>
                <a:lnTo>
                  <a:pt x="1806545" y="974241"/>
                </a:lnTo>
                <a:lnTo>
                  <a:pt x="1806545" y="963503"/>
                </a:lnTo>
                <a:lnTo>
                  <a:pt x="1804748" y="956345"/>
                </a:lnTo>
                <a:lnTo>
                  <a:pt x="1804748" y="947396"/>
                </a:lnTo>
                <a:lnTo>
                  <a:pt x="1804749" y="940238"/>
                </a:lnTo>
                <a:lnTo>
                  <a:pt x="1802952" y="929500"/>
                </a:lnTo>
                <a:lnTo>
                  <a:pt x="1802952" y="922342"/>
                </a:lnTo>
                <a:lnTo>
                  <a:pt x="1799358" y="915183"/>
                </a:lnTo>
                <a:lnTo>
                  <a:pt x="1797562" y="904445"/>
                </a:lnTo>
                <a:lnTo>
                  <a:pt x="1793968" y="897287"/>
                </a:lnTo>
                <a:lnTo>
                  <a:pt x="1793969" y="886549"/>
                </a:lnTo>
                <a:lnTo>
                  <a:pt x="1792172" y="879391"/>
                </a:lnTo>
                <a:lnTo>
                  <a:pt x="1788578" y="872232"/>
                </a:lnTo>
                <a:lnTo>
                  <a:pt x="1786782" y="861494"/>
                </a:lnTo>
                <a:lnTo>
                  <a:pt x="1784985" y="850757"/>
                </a:lnTo>
                <a:lnTo>
                  <a:pt x="1781391" y="843598"/>
                </a:lnTo>
                <a:lnTo>
                  <a:pt x="1779595" y="832860"/>
                </a:lnTo>
                <a:lnTo>
                  <a:pt x="1776002" y="823912"/>
                </a:lnTo>
                <a:lnTo>
                  <a:pt x="1774205" y="814964"/>
                </a:lnTo>
                <a:lnTo>
                  <a:pt x="1772408" y="807805"/>
                </a:lnTo>
                <a:lnTo>
                  <a:pt x="1768815" y="798857"/>
                </a:lnTo>
                <a:lnTo>
                  <a:pt x="1767018" y="789909"/>
                </a:lnTo>
                <a:lnTo>
                  <a:pt x="1761628" y="780961"/>
                </a:lnTo>
                <a:lnTo>
                  <a:pt x="1758035" y="770223"/>
                </a:lnTo>
                <a:lnTo>
                  <a:pt x="1754442" y="763065"/>
                </a:lnTo>
                <a:lnTo>
                  <a:pt x="1750848" y="752327"/>
                </a:lnTo>
                <a:lnTo>
                  <a:pt x="1745458" y="741589"/>
                </a:lnTo>
                <a:lnTo>
                  <a:pt x="1743661" y="734431"/>
                </a:lnTo>
                <a:lnTo>
                  <a:pt x="1738272" y="723693"/>
                </a:lnTo>
                <a:lnTo>
                  <a:pt x="1732881" y="714745"/>
                </a:lnTo>
                <a:lnTo>
                  <a:pt x="1727491" y="705797"/>
                </a:lnTo>
                <a:lnTo>
                  <a:pt x="1723898" y="696849"/>
                </a:lnTo>
                <a:lnTo>
                  <a:pt x="1720305" y="687901"/>
                </a:lnTo>
                <a:lnTo>
                  <a:pt x="1714915" y="678952"/>
                </a:lnTo>
                <a:lnTo>
                  <a:pt x="1709525" y="670004"/>
                </a:lnTo>
                <a:lnTo>
                  <a:pt x="1705931" y="661056"/>
                </a:lnTo>
                <a:lnTo>
                  <a:pt x="1700541" y="653898"/>
                </a:lnTo>
                <a:lnTo>
                  <a:pt x="1695151" y="643160"/>
                </a:lnTo>
                <a:lnTo>
                  <a:pt x="1687965" y="636001"/>
                </a:lnTo>
                <a:lnTo>
                  <a:pt x="1682574" y="627053"/>
                </a:lnTo>
                <a:lnTo>
                  <a:pt x="1677185" y="618105"/>
                </a:lnTo>
                <a:lnTo>
                  <a:pt x="1669998" y="609157"/>
                </a:lnTo>
                <a:lnTo>
                  <a:pt x="1662811" y="601998"/>
                </a:lnTo>
                <a:lnTo>
                  <a:pt x="1657421" y="591261"/>
                </a:lnTo>
                <a:lnTo>
                  <a:pt x="1652031" y="584102"/>
                </a:lnTo>
                <a:lnTo>
                  <a:pt x="1644845" y="576944"/>
                </a:lnTo>
                <a:lnTo>
                  <a:pt x="1635861" y="569785"/>
                </a:lnTo>
                <a:lnTo>
                  <a:pt x="1628675" y="559047"/>
                </a:lnTo>
                <a:lnTo>
                  <a:pt x="1621488" y="553679"/>
                </a:lnTo>
                <a:lnTo>
                  <a:pt x="1614301" y="542941"/>
                </a:lnTo>
                <a:lnTo>
                  <a:pt x="1603521" y="535782"/>
                </a:lnTo>
                <a:lnTo>
                  <a:pt x="1596334" y="530413"/>
                </a:lnTo>
                <a:lnTo>
                  <a:pt x="1587351" y="523255"/>
                </a:lnTo>
                <a:lnTo>
                  <a:pt x="1578367" y="510728"/>
                </a:lnTo>
                <a:lnTo>
                  <a:pt x="1567587" y="499990"/>
                </a:lnTo>
                <a:lnTo>
                  <a:pt x="1556808" y="491041"/>
                </a:lnTo>
                <a:lnTo>
                  <a:pt x="1547824" y="482093"/>
                </a:lnTo>
                <a:lnTo>
                  <a:pt x="1537044" y="473145"/>
                </a:lnTo>
                <a:lnTo>
                  <a:pt x="1526264" y="462408"/>
                </a:lnTo>
                <a:lnTo>
                  <a:pt x="1517281" y="455249"/>
                </a:lnTo>
                <a:lnTo>
                  <a:pt x="1506500" y="446301"/>
                </a:lnTo>
                <a:lnTo>
                  <a:pt x="1495721" y="439143"/>
                </a:lnTo>
                <a:lnTo>
                  <a:pt x="1486737" y="428405"/>
                </a:lnTo>
                <a:lnTo>
                  <a:pt x="1474160" y="424825"/>
                </a:lnTo>
                <a:lnTo>
                  <a:pt x="1463380" y="415877"/>
                </a:lnTo>
                <a:lnTo>
                  <a:pt x="1452600" y="408719"/>
                </a:lnTo>
                <a:lnTo>
                  <a:pt x="1443617" y="403350"/>
                </a:lnTo>
                <a:lnTo>
                  <a:pt x="1429244" y="396192"/>
                </a:lnTo>
                <a:lnTo>
                  <a:pt x="1420260" y="390823"/>
                </a:lnTo>
                <a:lnTo>
                  <a:pt x="1407684" y="383664"/>
                </a:lnTo>
                <a:lnTo>
                  <a:pt x="1396904" y="378295"/>
                </a:lnTo>
                <a:lnTo>
                  <a:pt x="1384327" y="372926"/>
                </a:lnTo>
                <a:lnTo>
                  <a:pt x="1373547" y="367557"/>
                </a:lnTo>
                <a:lnTo>
                  <a:pt x="1364563" y="363978"/>
                </a:lnTo>
                <a:lnTo>
                  <a:pt x="1350190" y="358609"/>
                </a:lnTo>
                <a:lnTo>
                  <a:pt x="1341207" y="353240"/>
                </a:lnTo>
                <a:lnTo>
                  <a:pt x="1330427" y="349661"/>
                </a:lnTo>
                <a:lnTo>
                  <a:pt x="1317850" y="346082"/>
                </a:lnTo>
                <a:lnTo>
                  <a:pt x="1307070" y="342503"/>
                </a:lnTo>
                <a:lnTo>
                  <a:pt x="1298086" y="337134"/>
                </a:lnTo>
                <a:lnTo>
                  <a:pt x="1287306" y="335344"/>
                </a:lnTo>
                <a:lnTo>
                  <a:pt x="1274730" y="331765"/>
                </a:lnTo>
                <a:lnTo>
                  <a:pt x="1263950" y="328186"/>
                </a:lnTo>
                <a:lnTo>
                  <a:pt x="1254966" y="324606"/>
                </a:lnTo>
                <a:lnTo>
                  <a:pt x="1244186" y="324606"/>
                </a:lnTo>
                <a:lnTo>
                  <a:pt x="1233406" y="322817"/>
                </a:lnTo>
                <a:lnTo>
                  <a:pt x="1222626" y="319237"/>
                </a:lnTo>
                <a:lnTo>
                  <a:pt x="1213643" y="317448"/>
                </a:lnTo>
                <a:lnTo>
                  <a:pt x="1206456" y="315658"/>
                </a:lnTo>
                <a:lnTo>
                  <a:pt x="1192083" y="312079"/>
                </a:lnTo>
                <a:lnTo>
                  <a:pt x="1184896" y="310289"/>
                </a:lnTo>
                <a:lnTo>
                  <a:pt x="1175913" y="306710"/>
                </a:lnTo>
                <a:lnTo>
                  <a:pt x="1166929" y="306710"/>
                </a:lnTo>
                <a:lnTo>
                  <a:pt x="1159743" y="304921"/>
                </a:lnTo>
                <a:lnTo>
                  <a:pt x="1148962" y="304920"/>
                </a:lnTo>
                <a:lnTo>
                  <a:pt x="1141776" y="301341"/>
                </a:lnTo>
                <a:lnTo>
                  <a:pt x="1134589" y="301341"/>
                </a:lnTo>
                <a:lnTo>
                  <a:pt x="1127403" y="299552"/>
                </a:lnTo>
                <a:lnTo>
                  <a:pt x="1118419" y="299552"/>
                </a:lnTo>
                <a:lnTo>
                  <a:pt x="1113029" y="299552"/>
                </a:lnTo>
                <a:lnTo>
                  <a:pt x="1105842" y="299552"/>
                </a:lnTo>
                <a:lnTo>
                  <a:pt x="1093266" y="297762"/>
                </a:lnTo>
                <a:lnTo>
                  <a:pt x="1082486" y="297762"/>
                </a:lnTo>
                <a:lnTo>
                  <a:pt x="1073502" y="297762"/>
                </a:lnTo>
                <a:lnTo>
                  <a:pt x="1066316" y="297762"/>
                </a:lnTo>
                <a:lnTo>
                  <a:pt x="1060926" y="297762"/>
                </a:lnTo>
                <a:lnTo>
                  <a:pt x="1055535" y="297762"/>
                </a:lnTo>
                <a:lnTo>
                  <a:pt x="1051942" y="297762"/>
                </a:lnTo>
                <a:lnTo>
                  <a:pt x="1050986" y="295590"/>
                </a:lnTo>
                <a:lnTo>
                  <a:pt x="1041151" y="295590"/>
                </a:lnTo>
                <a:lnTo>
                  <a:pt x="1025051" y="295590"/>
                </a:lnTo>
                <a:lnTo>
                  <a:pt x="1007162" y="295590"/>
                </a:lnTo>
                <a:lnTo>
                  <a:pt x="992850" y="297381"/>
                </a:lnTo>
                <a:lnTo>
                  <a:pt x="974961" y="297381"/>
                </a:lnTo>
                <a:lnTo>
                  <a:pt x="958861" y="299173"/>
                </a:lnTo>
                <a:lnTo>
                  <a:pt x="944549" y="302755"/>
                </a:lnTo>
                <a:lnTo>
                  <a:pt x="932027" y="304547"/>
                </a:lnTo>
                <a:lnTo>
                  <a:pt x="914138" y="308130"/>
                </a:lnTo>
                <a:lnTo>
                  <a:pt x="901615" y="309921"/>
                </a:lnTo>
                <a:lnTo>
                  <a:pt x="885515" y="313504"/>
                </a:lnTo>
                <a:lnTo>
                  <a:pt x="872993" y="317087"/>
                </a:lnTo>
                <a:lnTo>
                  <a:pt x="858681" y="320670"/>
                </a:lnTo>
                <a:close/>
                <a:moveTo>
                  <a:pt x="958861" y="1791"/>
                </a:moveTo>
                <a:lnTo>
                  <a:pt x="1053674" y="0"/>
                </a:lnTo>
                <a:lnTo>
                  <a:pt x="1053783" y="4502"/>
                </a:lnTo>
                <a:lnTo>
                  <a:pt x="1170523" y="9632"/>
                </a:lnTo>
                <a:lnTo>
                  <a:pt x="1190286" y="136696"/>
                </a:lnTo>
                <a:lnTo>
                  <a:pt x="1396904" y="195753"/>
                </a:lnTo>
                <a:lnTo>
                  <a:pt x="1519077" y="106272"/>
                </a:lnTo>
                <a:lnTo>
                  <a:pt x="1678981" y="208281"/>
                </a:lnTo>
                <a:lnTo>
                  <a:pt x="1662811" y="355030"/>
                </a:lnTo>
                <a:lnTo>
                  <a:pt x="1774205" y="462408"/>
                </a:lnTo>
                <a:lnTo>
                  <a:pt x="1925126" y="455249"/>
                </a:lnTo>
                <a:lnTo>
                  <a:pt x="2007772" y="600209"/>
                </a:lnTo>
                <a:lnTo>
                  <a:pt x="1919735" y="729062"/>
                </a:lnTo>
                <a:lnTo>
                  <a:pt x="1975432" y="925921"/>
                </a:lnTo>
                <a:lnTo>
                  <a:pt x="2104793" y="963503"/>
                </a:lnTo>
                <a:lnTo>
                  <a:pt x="2104793" y="976030"/>
                </a:lnTo>
                <a:lnTo>
                  <a:pt x="2104793" y="988558"/>
                </a:lnTo>
                <a:lnTo>
                  <a:pt x="2104793" y="1001085"/>
                </a:lnTo>
                <a:lnTo>
                  <a:pt x="2104793" y="1013612"/>
                </a:lnTo>
                <a:lnTo>
                  <a:pt x="2104793" y="1022561"/>
                </a:lnTo>
                <a:lnTo>
                  <a:pt x="2104793" y="1026140"/>
                </a:lnTo>
                <a:lnTo>
                  <a:pt x="2104793" y="1035088"/>
                </a:lnTo>
                <a:lnTo>
                  <a:pt x="2104793" y="1042247"/>
                </a:lnTo>
                <a:lnTo>
                  <a:pt x="2104793" y="1047615"/>
                </a:lnTo>
                <a:lnTo>
                  <a:pt x="2104793" y="1052984"/>
                </a:lnTo>
                <a:lnTo>
                  <a:pt x="2104793" y="1060143"/>
                </a:lnTo>
                <a:lnTo>
                  <a:pt x="2104793" y="1067301"/>
                </a:lnTo>
                <a:lnTo>
                  <a:pt x="2104793" y="1079829"/>
                </a:lnTo>
                <a:lnTo>
                  <a:pt x="2104793" y="1092356"/>
                </a:lnTo>
                <a:lnTo>
                  <a:pt x="2104793" y="1101304"/>
                </a:lnTo>
                <a:lnTo>
                  <a:pt x="2104793" y="1104883"/>
                </a:lnTo>
                <a:lnTo>
                  <a:pt x="2104793" y="1113832"/>
                </a:lnTo>
                <a:lnTo>
                  <a:pt x="2104793" y="1120990"/>
                </a:lnTo>
                <a:lnTo>
                  <a:pt x="2104793" y="1126359"/>
                </a:lnTo>
                <a:lnTo>
                  <a:pt x="2104793" y="1131728"/>
                </a:lnTo>
                <a:lnTo>
                  <a:pt x="2104793" y="1138886"/>
                </a:lnTo>
                <a:lnTo>
                  <a:pt x="2104793" y="1146045"/>
                </a:lnTo>
                <a:lnTo>
                  <a:pt x="2104793" y="1153203"/>
                </a:lnTo>
                <a:lnTo>
                  <a:pt x="2104793" y="1158572"/>
                </a:lnTo>
                <a:lnTo>
                  <a:pt x="2104793" y="1167520"/>
                </a:lnTo>
                <a:lnTo>
                  <a:pt x="2104793" y="1174679"/>
                </a:lnTo>
                <a:lnTo>
                  <a:pt x="1977229" y="1194365"/>
                </a:lnTo>
                <a:lnTo>
                  <a:pt x="1919736" y="1398382"/>
                </a:lnTo>
                <a:lnTo>
                  <a:pt x="2005976" y="1523656"/>
                </a:lnTo>
                <a:lnTo>
                  <a:pt x="1903565" y="1682933"/>
                </a:lnTo>
                <a:lnTo>
                  <a:pt x="1758035" y="1663247"/>
                </a:lnTo>
                <a:lnTo>
                  <a:pt x="1652031" y="1774204"/>
                </a:lnTo>
                <a:lnTo>
                  <a:pt x="1657421" y="1924532"/>
                </a:lnTo>
                <a:lnTo>
                  <a:pt x="1513687" y="2010434"/>
                </a:lnTo>
                <a:lnTo>
                  <a:pt x="1384327" y="1922742"/>
                </a:lnTo>
                <a:lnTo>
                  <a:pt x="1188489" y="1978221"/>
                </a:lnTo>
                <a:lnTo>
                  <a:pt x="1148963" y="2107074"/>
                </a:lnTo>
                <a:lnTo>
                  <a:pt x="1055536" y="2110653"/>
                </a:lnTo>
                <a:lnTo>
                  <a:pt x="1055458" y="2106411"/>
                </a:lnTo>
                <a:lnTo>
                  <a:pt x="1053673" y="2110331"/>
                </a:lnTo>
                <a:lnTo>
                  <a:pt x="937394" y="2103165"/>
                </a:lnTo>
                <a:lnTo>
                  <a:pt x="914138" y="1979555"/>
                </a:lnTo>
                <a:lnTo>
                  <a:pt x="708412" y="1922228"/>
                </a:lnTo>
                <a:lnTo>
                  <a:pt x="588554" y="2008218"/>
                </a:lnTo>
                <a:lnTo>
                  <a:pt x="425763" y="1909689"/>
                </a:lnTo>
                <a:lnTo>
                  <a:pt x="449019" y="1755623"/>
                </a:lnTo>
                <a:lnTo>
                  <a:pt x="334528" y="1651719"/>
                </a:lnTo>
                <a:lnTo>
                  <a:pt x="182470" y="1658885"/>
                </a:lnTo>
                <a:lnTo>
                  <a:pt x="101968" y="1511986"/>
                </a:lnTo>
                <a:lnTo>
                  <a:pt x="187836" y="1386584"/>
                </a:lnTo>
                <a:lnTo>
                  <a:pt x="134169" y="1187733"/>
                </a:lnTo>
                <a:lnTo>
                  <a:pt x="5367" y="1151904"/>
                </a:lnTo>
                <a:lnTo>
                  <a:pt x="5367" y="1144738"/>
                </a:lnTo>
                <a:lnTo>
                  <a:pt x="3578" y="1137572"/>
                </a:lnTo>
                <a:lnTo>
                  <a:pt x="3578" y="1130407"/>
                </a:lnTo>
                <a:lnTo>
                  <a:pt x="3578" y="1121449"/>
                </a:lnTo>
                <a:lnTo>
                  <a:pt x="0" y="1114283"/>
                </a:lnTo>
                <a:lnTo>
                  <a:pt x="0" y="1107118"/>
                </a:lnTo>
                <a:lnTo>
                  <a:pt x="0" y="1101743"/>
                </a:lnTo>
                <a:lnTo>
                  <a:pt x="0" y="1094577"/>
                </a:lnTo>
                <a:lnTo>
                  <a:pt x="0" y="1087412"/>
                </a:lnTo>
                <a:lnTo>
                  <a:pt x="0" y="1078454"/>
                </a:lnTo>
                <a:lnTo>
                  <a:pt x="0" y="1071289"/>
                </a:lnTo>
                <a:lnTo>
                  <a:pt x="0" y="1064123"/>
                </a:lnTo>
                <a:lnTo>
                  <a:pt x="0" y="1055166"/>
                </a:lnTo>
                <a:lnTo>
                  <a:pt x="0" y="1051583"/>
                </a:lnTo>
                <a:lnTo>
                  <a:pt x="0" y="1042625"/>
                </a:lnTo>
                <a:lnTo>
                  <a:pt x="0" y="1035460"/>
                </a:lnTo>
                <a:lnTo>
                  <a:pt x="0" y="1028294"/>
                </a:lnTo>
                <a:lnTo>
                  <a:pt x="0" y="1022920"/>
                </a:lnTo>
                <a:lnTo>
                  <a:pt x="0" y="1015754"/>
                </a:lnTo>
                <a:lnTo>
                  <a:pt x="0" y="1006796"/>
                </a:lnTo>
                <a:lnTo>
                  <a:pt x="0" y="994256"/>
                </a:lnTo>
                <a:lnTo>
                  <a:pt x="0" y="981716"/>
                </a:lnTo>
                <a:lnTo>
                  <a:pt x="0" y="969176"/>
                </a:lnTo>
                <a:lnTo>
                  <a:pt x="3578" y="956636"/>
                </a:lnTo>
                <a:lnTo>
                  <a:pt x="3578" y="945887"/>
                </a:lnTo>
                <a:lnTo>
                  <a:pt x="5367" y="936930"/>
                </a:lnTo>
                <a:lnTo>
                  <a:pt x="134169" y="901101"/>
                </a:lnTo>
                <a:lnTo>
                  <a:pt x="193203" y="712998"/>
                </a:lnTo>
                <a:lnTo>
                  <a:pt x="103757" y="587596"/>
                </a:lnTo>
                <a:lnTo>
                  <a:pt x="203937" y="426366"/>
                </a:lnTo>
                <a:lnTo>
                  <a:pt x="352417" y="449655"/>
                </a:lnTo>
                <a:lnTo>
                  <a:pt x="459752" y="335002"/>
                </a:lnTo>
                <a:lnTo>
                  <a:pt x="452597" y="182728"/>
                </a:lnTo>
                <a:lnTo>
                  <a:pt x="595710" y="102113"/>
                </a:lnTo>
                <a:lnTo>
                  <a:pt x="722723" y="188102"/>
                </a:lnTo>
                <a:lnTo>
                  <a:pt x="921293" y="134359"/>
                </a:lnTo>
                <a:close/>
              </a:path>
            </a:pathLst>
          </a:custGeom>
          <a:solidFill>
            <a:srgbClr val="EE001A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淘宝店chenying0907出品 7">
            <a:extLst>
              <a:ext uri="{FF2B5EF4-FFF2-40B4-BE49-F238E27FC236}">
                <a16:creationId xmlns:a16="http://schemas.microsoft.com/office/drawing/2014/main" id="{7C10A6D2-4CCB-76D2-FB99-228FF24B08AC}"/>
              </a:ext>
            </a:extLst>
          </p:cNvPr>
          <p:cNvSpPr/>
          <p:nvPr/>
        </p:nvSpPr>
        <p:spPr bwMode="gray">
          <a:xfrm rot="900000">
            <a:off x="6031102" y="1581261"/>
            <a:ext cx="2323880" cy="2330351"/>
          </a:xfrm>
          <a:custGeom>
            <a:avLst/>
            <a:gdLst>
              <a:gd name="connsiteX0" fmla="*/ 846159 w 2104793"/>
              <a:gd name="connsiteY0" fmla="*/ 322461 h 2110653"/>
              <a:gd name="connsiteX1" fmla="*/ 831847 w 2104793"/>
              <a:gd name="connsiteY1" fmla="*/ 327836 h 2110653"/>
              <a:gd name="connsiteX2" fmla="*/ 819325 w 2104793"/>
              <a:gd name="connsiteY2" fmla="*/ 333210 h 2110653"/>
              <a:gd name="connsiteX3" fmla="*/ 806803 w 2104793"/>
              <a:gd name="connsiteY3" fmla="*/ 335002 h 2110653"/>
              <a:gd name="connsiteX4" fmla="*/ 794280 w 2104793"/>
              <a:gd name="connsiteY4" fmla="*/ 340376 h 2110653"/>
              <a:gd name="connsiteX5" fmla="*/ 781758 w 2104793"/>
              <a:gd name="connsiteY5" fmla="*/ 343959 h 2110653"/>
              <a:gd name="connsiteX6" fmla="*/ 769235 w 2104793"/>
              <a:gd name="connsiteY6" fmla="*/ 347542 h 2110653"/>
              <a:gd name="connsiteX7" fmla="*/ 758502 w 2104793"/>
              <a:gd name="connsiteY7" fmla="*/ 351125 h 2110653"/>
              <a:gd name="connsiteX8" fmla="*/ 745980 w 2104793"/>
              <a:gd name="connsiteY8" fmla="*/ 356499 h 2110653"/>
              <a:gd name="connsiteX9" fmla="*/ 737035 w 2104793"/>
              <a:gd name="connsiteY9" fmla="*/ 361873 h 2110653"/>
              <a:gd name="connsiteX10" fmla="*/ 726301 w 2104793"/>
              <a:gd name="connsiteY10" fmla="*/ 369039 h 2110653"/>
              <a:gd name="connsiteX11" fmla="*/ 715568 w 2104793"/>
              <a:gd name="connsiteY11" fmla="*/ 370831 h 2110653"/>
              <a:gd name="connsiteX12" fmla="*/ 704834 w 2104793"/>
              <a:gd name="connsiteY12" fmla="*/ 376205 h 2110653"/>
              <a:gd name="connsiteX13" fmla="*/ 695890 w 2104793"/>
              <a:gd name="connsiteY13" fmla="*/ 381579 h 2110653"/>
              <a:gd name="connsiteX14" fmla="*/ 685156 w 2104793"/>
              <a:gd name="connsiteY14" fmla="*/ 386954 h 2110653"/>
              <a:gd name="connsiteX15" fmla="*/ 674423 w 2104793"/>
              <a:gd name="connsiteY15" fmla="*/ 392328 h 2110653"/>
              <a:gd name="connsiteX16" fmla="*/ 667267 w 2104793"/>
              <a:gd name="connsiteY16" fmla="*/ 399494 h 2110653"/>
              <a:gd name="connsiteX17" fmla="*/ 658322 w 2104793"/>
              <a:gd name="connsiteY17" fmla="*/ 401285 h 2110653"/>
              <a:gd name="connsiteX18" fmla="*/ 652956 w 2104793"/>
              <a:gd name="connsiteY18" fmla="*/ 410243 h 2110653"/>
              <a:gd name="connsiteX19" fmla="*/ 642222 w 2104793"/>
              <a:gd name="connsiteY19" fmla="*/ 412034 h 2110653"/>
              <a:gd name="connsiteX20" fmla="*/ 631489 w 2104793"/>
              <a:gd name="connsiteY20" fmla="*/ 419200 h 2110653"/>
              <a:gd name="connsiteX21" fmla="*/ 627911 w 2104793"/>
              <a:gd name="connsiteY21" fmla="*/ 422783 h 2110653"/>
              <a:gd name="connsiteX22" fmla="*/ 618966 w 2104793"/>
              <a:gd name="connsiteY22" fmla="*/ 426366 h 2110653"/>
              <a:gd name="connsiteX23" fmla="*/ 610022 w 2104793"/>
              <a:gd name="connsiteY23" fmla="*/ 431740 h 2110653"/>
              <a:gd name="connsiteX24" fmla="*/ 604655 w 2104793"/>
              <a:gd name="connsiteY24" fmla="*/ 437114 h 2110653"/>
              <a:gd name="connsiteX25" fmla="*/ 595710 w 2104793"/>
              <a:gd name="connsiteY25" fmla="*/ 442489 h 2110653"/>
              <a:gd name="connsiteX26" fmla="*/ 592132 w 2104793"/>
              <a:gd name="connsiteY26" fmla="*/ 449655 h 2110653"/>
              <a:gd name="connsiteX27" fmla="*/ 579610 w 2104793"/>
              <a:gd name="connsiteY27" fmla="*/ 458612 h 2110653"/>
              <a:gd name="connsiteX28" fmla="*/ 568876 w 2104793"/>
              <a:gd name="connsiteY28" fmla="*/ 465778 h 2110653"/>
              <a:gd name="connsiteX29" fmla="*/ 556354 w 2104793"/>
              <a:gd name="connsiteY29" fmla="*/ 474735 h 2110653"/>
              <a:gd name="connsiteX30" fmla="*/ 550987 w 2104793"/>
              <a:gd name="connsiteY30" fmla="*/ 483692 h 2110653"/>
              <a:gd name="connsiteX31" fmla="*/ 540254 w 2104793"/>
              <a:gd name="connsiteY31" fmla="*/ 490858 h 2110653"/>
              <a:gd name="connsiteX32" fmla="*/ 534887 w 2104793"/>
              <a:gd name="connsiteY32" fmla="*/ 498024 h 2110653"/>
              <a:gd name="connsiteX33" fmla="*/ 527731 w 2104793"/>
              <a:gd name="connsiteY33" fmla="*/ 503398 h 2110653"/>
              <a:gd name="connsiteX34" fmla="*/ 525942 w 2104793"/>
              <a:gd name="connsiteY34" fmla="*/ 508772 h 2110653"/>
              <a:gd name="connsiteX35" fmla="*/ 518786 w 2104793"/>
              <a:gd name="connsiteY35" fmla="*/ 514147 h 2110653"/>
              <a:gd name="connsiteX36" fmla="*/ 518786 w 2104793"/>
              <a:gd name="connsiteY36" fmla="*/ 519521 h 2110653"/>
              <a:gd name="connsiteX37" fmla="*/ 504475 w 2104793"/>
              <a:gd name="connsiteY37" fmla="*/ 526687 h 2110653"/>
              <a:gd name="connsiteX38" fmla="*/ 497320 w 2104793"/>
              <a:gd name="connsiteY38" fmla="*/ 533853 h 2110653"/>
              <a:gd name="connsiteX39" fmla="*/ 486586 w 2104793"/>
              <a:gd name="connsiteY39" fmla="*/ 544601 h 2110653"/>
              <a:gd name="connsiteX40" fmla="*/ 479430 w 2104793"/>
              <a:gd name="connsiteY40" fmla="*/ 555350 h 2110653"/>
              <a:gd name="connsiteX41" fmla="*/ 470486 w 2104793"/>
              <a:gd name="connsiteY41" fmla="*/ 562516 h 2110653"/>
              <a:gd name="connsiteX42" fmla="*/ 459752 w 2104793"/>
              <a:gd name="connsiteY42" fmla="*/ 571474 h 2110653"/>
              <a:gd name="connsiteX43" fmla="*/ 454386 w 2104793"/>
              <a:gd name="connsiteY43" fmla="*/ 582222 h 2110653"/>
              <a:gd name="connsiteX44" fmla="*/ 447230 w 2104793"/>
              <a:gd name="connsiteY44" fmla="*/ 592971 h 2110653"/>
              <a:gd name="connsiteX45" fmla="*/ 436496 w 2104793"/>
              <a:gd name="connsiteY45" fmla="*/ 603720 h 2110653"/>
              <a:gd name="connsiteX46" fmla="*/ 429340 w 2104793"/>
              <a:gd name="connsiteY46" fmla="*/ 610885 h 2110653"/>
              <a:gd name="connsiteX47" fmla="*/ 423974 w 2104793"/>
              <a:gd name="connsiteY47" fmla="*/ 619842 h 2110653"/>
              <a:gd name="connsiteX48" fmla="*/ 416818 w 2104793"/>
              <a:gd name="connsiteY48" fmla="*/ 634174 h 2110653"/>
              <a:gd name="connsiteX49" fmla="*/ 409663 w 2104793"/>
              <a:gd name="connsiteY49" fmla="*/ 641340 h 2110653"/>
              <a:gd name="connsiteX50" fmla="*/ 404296 w 2104793"/>
              <a:gd name="connsiteY50" fmla="*/ 653880 h 2110653"/>
              <a:gd name="connsiteX51" fmla="*/ 398929 w 2104793"/>
              <a:gd name="connsiteY51" fmla="*/ 664629 h 2110653"/>
              <a:gd name="connsiteX52" fmla="*/ 393562 w 2104793"/>
              <a:gd name="connsiteY52" fmla="*/ 673586 h 2110653"/>
              <a:gd name="connsiteX53" fmla="*/ 386407 w 2104793"/>
              <a:gd name="connsiteY53" fmla="*/ 684335 h 2110653"/>
              <a:gd name="connsiteX54" fmla="*/ 381040 w 2104793"/>
              <a:gd name="connsiteY54" fmla="*/ 695084 h 2110653"/>
              <a:gd name="connsiteX55" fmla="*/ 375673 w 2104793"/>
              <a:gd name="connsiteY55" fmla="*/ 704041 h 2110653"/>
              <a:gd name="connsiteX56" fmla="*/ 370306 w 2104793"/>
              <a:gd name="connsiteY56" fmla="*/ 714790 h 2110653"/>
              <a:gd name="connsiteX57" fmla="*/ 364939 w 2104793"/>
              <a:gd name="connsiteY57" fmla="*/ 725538 h 2110653"/>
              <a:gd name="connsiteX58" fmla="*/ 361362 w 2104793"/>
              <a:gd name="connsiteY58" fmla="*/ 738079 h 2110653"/>
              <a:gd name="connsiteX59" fmla="*/ 355995 w 2104793"/>
              <a:gd name="connsiteY59" fmla="*/ 748827 h 2110653"/>
              <a:gd name="connsiteX60" fmla="*/ 352417 w 2104793"/>
              <a:gd name="connsiteY60" fmla="*/ 757784 h 2110653"/>
              <a:gd name="connsiteX61" fmla="*/ 347050 w 2104793"/>
              <a:gd name="connsiteY61" fmla="*/ 768533 h 2110653"/>
              <a:gd name="connsiteX62" fmla="*/ 343473 w 2104793"/>
              <a:gd name="connsiteY62" fmla="*/ 779282 h 2110653"/>
              <a:gd name="connsiteX63" fmla="*/ 339895 w 2104793"/>
              <a:gd name="connsiteY63" fmla="*/ 788239 h 2110653"/>
              <a:gd name="connsiteX64" fmla="*/ 334528 w 2104793"/>
              <a:gd name="connsiteY64" fmla="*/ 798988 h 2110653"/>
              <a:gd name="connsiteX65" fmla="*/ 332739 w 2104793"/>
              <a:gd name="connsiteY65" fmla="*/ 809737 h 2110653"/>
              <a:gd name="connsiteX66" fmla="*/ 330950 w 2104793"/>
              <a:gd name="connsiteY66" fmla="*/ 818694 h 2110653"/>
              <a:gd name="connsiteX67" fmla="*/ 327372 w 2104793"/>
              <a:gd name="connsiteY67" fmla="*/ 829443 h 2110653"/>
              <a:gd name="connsiteX68" fmla="*/ 325583 w 2104793"/>
              <a:gd name="connsiteY68" fmla="*/ 840191 h 2110653"/>
              <a:gd name="connsiteX69" fmla="*/ 322005 w 2104793"/>
              <a:gd name="connsiteY69" fmla="*/ 847357 h 2110653"/>
              <a:gd name="connsiteX70" fmla="*/ 320216 w 2104793"/>
              <a:gd name="connsiteY70" fmla="*/ 858106 h 2110653"/>
              <a:gd name="connsiteX71" fmla="*/ 316639 w 2104793"/>
              <a:gd name="connsiteY71" fmla="*/ 867063 h 2110653"/>
              <a:gd name="connsiteX72" fmla="*/ 314850 w 2104793"/>
              <a:gd name="connsiteY72" fmla="*/ 877812 h 2110653"/>
              <a:gd name="connsiteX73" fmla="*/ 313061 w 2104793"/>
              <a:gd name="connsiteY73" fmla="*/ 884978 h 2110653"/>
              <a:gd name="connsiteX74" fmla="*/ 309483 w 2104793"/>
              <a:gd name="connsiteY74" fmla="*/ 895726 h 2110653"/>
              <a:gd name="connsiteX75" fmla="*/ 307694 w 2104793"/>
              <a:gd name="connsiteY75" fmla="*/ 902892 h 2110653"/>
              <a:gd name="connsiteX76" fmla="*/ 307694 w 2104793"/>
              <a:gd name="connsiteY76" fmla="*/ 913641 h 2110653"/>
              <a:gd name="connsiteX77" fmla="*/ 304117 w 2104793"/>
              <a:gd name="connsiteY77" fmla="*/ 920806 h 2110653"/>
              <a:gd name="connsiteX78" fmla="*/ 304116 w 2104793"/>
              <a:gd name="connsiteY78" fmla="*/ 927972 h 2110653"/>
              <a:gd name="connsiteX79" fmla="*/ 302327 w 2104793"/>
              <a:gd name="connsiteY79" fmla="*/ 938721 h 2110653"/>
              <a:gd name="connsiteX80" fmla="*/ 302327 w 2104793"/>
              <a:gd name="connsiteY80" fmla="*/ 945887 h 2110653"/>
              <a:gd name="connsiteX81" fmla="*/ 298750 w 2104793"/>
              <a:gd name="connsiteY81" fmla="*/ 954844 h 2110653"/>
              <a:gd name="connsiteX82" fmla="*/ 298749 w 2104793"/>
              <a:gd name="connsiteY82" fmla="*/ 962010 h 2110653"/>
              <a:gd name="connsiteX83" fmla="*/ 296961 w 2104793"/>
              <a:gd name="connsiteY83" fmla="*/ 969176 h 2110653"/>
              <a:gd name="connsiteX84" fmla="*/ 296961 w 2104793"/>
              <a:gd name="connsiteY84" fmla="*/ 976342 h 2110653"/>
              <a:gd name="connsiteX85" fmla="*/ 295172 w 2104793"/>
              <a:gd name="connsiteY85" fmla="*/ 990673 h 2110653"/>
              <a:gd name="connsiteX86" fmla="*/ 295172 w 2104793"/>
              <a:gd name="connsiteY86" fmla="*/ 1003213 h 2110653"/>
              <a:gd name="connsiteX87" fmla="*/ 291594 w 2104793"/>
              <a:gd name="connsiteY87" fmla="*/ 1012171 h 2110653"/>
              <a:gd name="connsiteX88" fmla="*/ 291594 w 2104793"/>
              <a:gd name="connsiteY88" fmla="*/ 1024711 h 2110653"/>
              <a:gd name="connsiteX89" fmla="*/ 291594 w 2104793"/>
              <a:gd name="connsiteY89" fmla="*/ 1030085 h 2110653"/>
              <a:gd name="connsiteX90" fmla="*/ 291594 w 2104793"/>
              <a:gd name="connsiteY90" fmla="*/ 1040834 h 2110653"/>
              <a:gd name="connsiteX91" fmla="*/ 291594 w 2104793"/>
              <a:gd name="connsiteY91" fmla="*/ 1046208 h 2110653"/>
              <a:gd name="connsiteX92" fmla="*/ 291594 w 2104793"/>
              <a:gd name="connsiteY92" fmla="*/ 1051583 h 2110653"/>
              <a:gd name="connsiteX93" fmla="*/ 291594 w 2104793"/>
              <a:gd name="connsiteY93" fmla="*/ 1065914 h 2110653"/>
              <a:gd name="connsiteX94" fmla="*/ 291594 w 2104793"/>
              <a:gd name="connsiteY94" fmla="*/ 1083829 h 2110653"/>
              <a:gd name="connsiteX95" fmla="*/ 295172 w 2104793"/>
              <a:gd name="connsiteY95" fmla="*/ 1099952 h 2110653"/>
              <a:gd name="connsiteX96" fmla="*/ 296961 w 2104793"/>
              <a:gd name="connsiteY96" fmla="*/ 1117866 h 2110653"/>
              <a:gd name="connsiteX97" fmla="*/ 296961 w 2104793"/>
              <a:gd name="connsiteY97" fmla="*/ 1130407 h 2110653"/>
              <a:gd name="connsiteX98" fmla="*/ 298750 w 2104793"/>
              <a:gd name="connsiteY98" fmla="*/ 1148321 h 2110653"/>
              <a:gd name="connsiteX99" fmla="*/ 302327 w 2104793"/>
              <a:gd name="connsiteY99" fmla="*/ 1162653 h 2110653"/>
              <a:gd name="connsiteX100" fmla="*/ 304116 w 2104793"/>
              <a:gd name="connsiteY100" fmla="*/ 1178776 h 2110653"/>
              <a:gd name="connsiteX101" fmla="*/ 307694 w 2104793"/>
              <a:gd name="connsiteY101" fmla="*/ 1191316 h 2110653"/>
              <a:gd name="connsiteX102" fmla="*/ 309483 w 2104793"/>
              <a:gd name="connsiteY102" fmla="*/ 1205647 h 2110653"/>
              <a:gd name="connsiteX103" fmla="*/ 313061 w 2104793"/>
              <a:gd name="connsiteY103" fmla="*/ 1221771 h 2110653"/>
              <a:gd name="connsiteX104" fmla="*/ 316639 w 2104793"/>
              <a:gd name="connsiteY104" fmla="*/ 1234311 h 2110653"/>
              <a:gd name="connsiteX105" fmla="*/ 320217 w 2104793"/>
              <a:gd name="connsiteY105" fmla="*/ 1248642 h 2110653"/>
              <a:gd name="connsiteX106" fmla="*/ 325583 w 2104793"/>
              <a:gd name="connsiteY106" fmla="*/ 1262974 h 2110653"/>
              <a:gd name="connsiteX107" fmla="*/ 327372 w 2104793"/>
              <a:gd name="connsiteY107" fmla="*/ 1275514 h 2110653"/>
              <a:gd name="connsiteX108" fmla="*/ 332739 w 2104793"/>
              <a:gd name="connsiteY108" fmla="*/ 1288054 h 2110653"/>
              <a:gd name="connsiteX109" fmla="*/ 334528 w 2104793"/>
              <a:gd name="connsiteY109" fmla="*/ 1300595 h 2110653"/>
              <a:gd name="connsiteX110" fmla="*/ 339895 w 2104793"/>
              <a:gd name="connsiteY110" fmla="*/ 1313135 h 2110653"/>
              <a:gd name="connsiteX111" fmla="*/ 345261 w 2104793"/>
              <a:gd name="connsiteY111" fmla="*/ 1323883 h 2110653"/>
              <a:gd name="connsiteX112" fmla="*/ 350628 w 2104793"/>
              <a:gd name="connsiteY112" fmla="*/ 1336424 h 2110653"/>
              <a:gd name="connsiteX113" fmla="*/ 352417 w 2104793"/>
              <a:gd name="connsiteY113" fmla="*/ 1345381 h 2110653"/>
              <a:gd name="connsiteX114" fmla="*/ 357784 w 2104793"/>
              <a:gd name="connsiteY114" fmla="*/ 1359712 h 2110653"/>
              <a:gd name="connsiteX115" fmla="*/ 363151 w 2104793"/>
              <a:gd name="connsiteY115" fmla="*/ 1368670 h 2110653"/>
              <a:gd name="connsiteX116" fmla="*/ 368518 w 2104793"/>
              <a:gd name="connsiteY116" fmla="*/ 1381210 h 2110653"/>
              <a:gd name="connsiteX117" fmla="*/ 373884 w 2104793"/>
              <a:gd name="connsiteY117" fmla="*/ 1390167 h 2110653"/>
              <a:gd name="connsiteX118" fmla="*/ 377462 w 2104793"/>
              <a:gd name="connsiteY118" fmla="*/ 1402707 h 2110653"/>
              <a:gd name="connsiteX119" fmla="*/ 381040 w 2104793"/>
              <a:gd name="connsiteY119" fmla="*/ 1411665 h 2110653"/>
              <a:gd name="connsiteX120" fmla="*/ 388196 w 2104793"/>
              <a:gd name="connsiteY120" fmla="*/ 1420622 h 2110653"/>
              <a:gd name="connsiteX121" fmla="*/ 393562 w 2104793"/>
              <a:gd name="connsiteY121" fmla="*/ 1429579 h 2110653"/>
              <a:gd name="connsiteX122" fmla="*/ 398929 w 2104793"/>
              <a:gd name="connsiteY122" fmla="*/ 1440328 h 2110653"/>
              <a:gd name="connsiteX123" fmla="*/ 404296 w 2104793"/>
              <a:gd name="connsiteY123" fmla="*/ 1447494 h 2110653"/>
              <a:gd name="connsiteX124" fmla="*/ 409663 w 2104793"/>
              <a:gd name="connsiteY124" fmla="*/ 1458242 h 2110653"/>
              <a:gd name="connsiteX125" fmla="*/ 413241 w 2104793"/>
              <a:gd name="connsiteY125" fmla="*/ 1465408 h 2110653"/>
              <a:gd name="connsiteX126" fmla="*/ 418607 w 2104793"/>
              <a:gd name="connsiteY126" fmla="*/ 1474365 h 2110653"/>
              <a:gd name="connsiteX127" fmla="*/ 423974 w 2104793"/>
              <a:gd name="connsiteY127" fmla="*/ 1481531 h 2110653"/>
              <a:gd name="connsiteX128" fmla="*/ 429341 w 2104793"/>
              <a:gd name="connsiteY128" fmla="*/ 1488697 h 2110653"/>
              <a:gd name="connsiteX129" fmla="*/ 434707 w 2104793"/>
              <a:gd name="connsiteY129" fmla="*/ 1495863 h 2110653"/>
              <a:gd name="connsiteX130" fmla="*/ 440074 w 2104793"/>
              <a:gd name="connsiteY130" fmla="*/ 1501237 h 2110653"/>
              <a:gd name="connsiteX131" fmla="*/ 443652 w 2104793"/>
              <a:gd name="connsiteY131" fmla="*/ 1508403 h 2110653"/>
              <a:gd name="connsiteX132" fmla="*/ 449019 w 2104793"/>
              <a:gd name="connsiteY132" fmla="*/ 1517360 h 2110653"/>
              <a:gd name="connsiteX133" fmla="*/ 456175 w 2104793"/>
              <a:gd name="connsiteY133" fmla="*/ 1526318 h 2110653"/>
              <a:gd name="connsiteX134" fmla="*/ 466908 w 2104793"/>
              <a:gd name="connsiteY134" fmla="*/ 1538858 h 2110653"/>
              <a:gd name="connsiteX135" fmla="*/ 474064 w 2104793"/>
              <a:gd name="connsiteY135" fmla="*/ 1549606 h 2110653"/>
              <a:gd name="connsiteX136" fmla="*/ 484797 w 2104793"/>
              <a:gd name="connsiteY136" fmla="*/ 1560355 h 2110653"/>
              <a:gd name="connsiteX137" fmla="*/ 490164 w 2104793"/>
              <a:gd name="connsiteY137" fmla="*/ 1565730 h 2110653"/>
              <a:gd name="connsiteX138" fmla="*/ 497320 w 2104793"/>
              <a:gd name="connsiteY138" fmla="*/ 1572895 h 2110653"/>
              <a:gd name="connsiteX139" fmla="*/ 502687 w 2104793"/>
              <a:gd name="connsiteY139" fmla="*/ 1578270 h 2110653"/>
              <a:gd name="connsiteX140" fmla="*/ 508053 w 2104793"/>
              <a:gd name="connsiteY140" fmla="*/ 1583644 h 2110653"/>
              <a:gd name="connsiteX141" fmla="*/ 515209 w 2104793"/>
              <a:gd name="connsiteY141" fmla="*/ 1590810 h 2110653"/>
              <a:gd name="connsiteX142" fmla="*/ 520575 w 2104793"/>
              <a:gd name="connsiteY142" fmla="*/ 1592601 h 2110653"/>
              <a:gd name="connsiteX143" fmla="*/ 527731 w 2104793"/>
              <a:gd name="connsiteY143" fmla="*/ 1603350 h 2110653"/>
              <a:gd name="connsiteX144" fmla="*/ 538465 w 2104793"/>
              <a:gd name="connsiteY144" fmla="*/ 1614099 h 2110653"/>
              <a:gd name="connsiteX145" fmla="*/ 545621 w 2104793"/>
              <a:gd name="connsiteY145" fmla="*/ 1623056 h 2110653"/>
              <a:gd name="connsiteX146" fmla="*/ 556354 w 2104793"/>
              <a:gd name="connsiteY146" fmla="*/ 1632013 h 2110653"/>
              <a:gd name="connsiteX147" fmla="*/ 565299 w 2104793"/>
              <a:gd name="connsiteY147" fmla="*/ 1640971 h 2110653"/>
              <a:gd name="connsiteX148" fmla="*/ 576032 w 2104793"/>
              <a:gd name="connsiteY148" fmla="*/ 1649928 h 2110653"/>
              <a:gd name="connsiteX149" fmla="*/ 586766 w 2104793"/>
              <a:gd name="connsiteY149" fmla="*/ 1657094 h 2110653"/>
              <a:gd name="connsiteX150" fmla="*/ 599288 w 2104793"/>
              <a:gd name="connsiteY150" fmla="*/ 1667842 h 2110653"/>
              <a:gd name="connsiteX151" fmla="*/ 606444 w 2104793"/>
              <a:gd name="connsiteY151" fmla="*/ 1675008 h 2110653"/>
              <a:gd name="connsiteX152" fmla="*/ 618966 w 2104793"/>
              <a:gd name="connsiteY152" fmla="*/ 1680382 h 2110653"/>
              <a:gd name="connsiteX153" fmla="*/ 629700 w 2104793"/>
              <a:gd name="connsiteY153" fmla="*/ 1687548 h 2110653"/>
              <a:gd name="connsiteX154" fmla="*/ 640433 w 2104793"/>
              <a:gd name="connsiteY154" fmla="*/ 1694714 h 2110653"/>
              <a:gd name="connsiteX155" fmla="*/ 652956 w 2104793"/>
              <a:gd name="connsiteY155" fmla="*/ 1701880 h 2110653"/>
              <a:gd name="connsiteX156" fmla="*/ 661900 w 2104793"/>
              <a:gd name="connsiteY156" fmla="*/ 1707254 h 2110653"/>
              <a:gd name="connsiteX157" fmla="*/ 672634 w 2104793"/>
              <a:gd name="connsiteY157" fmla="*/ 1716211 h 2110653"/>
              <a:gd name="connsiteX158" fmla="*/ 685156 w 2104793"/>
              <a:gd name="connsiteY158" fmla="*/ 1723377 h 2110653"/>
              <a:gd name="connsiteX159" fmla="*/ 695889 w 2104793"/>
              <a:gd name="connsiteY159" fmla="*/ 1728752 h 2110653"/>
              <a:gd name="connsiteX160" fmla="*/ 708412 w 2104793"/>
              <a:gd name="connsiteY160" fmla="*/ 1730543 h 2110653"/>
              <a:gd name="connsiteX161" fmla="*/ 719146 w 2104793"/>
              <a:gd name="connsiteY161" fmla="*/ 1735918 h 2110653"/>
              <a:gd name="connsiteX162" fmla="*/ 728090 w 2104793"/>
              <a:gd name="connsiteY162" fmla="*/ 1743083 h 2110653"/>
              <a:gd name="connsiteX163" fmla="*/ 738824 w 2104793"/>
              <a:gd name="connsiteY163" fmla="*/ 1746666 h 2110653"/>
              <a:gd name="connsiteX164" fmla="*/ 751346 w 2104793"/>
              <a:gd name="connsiteY164" fmla="*/ 1750249 h 2110653"/>
              <a:gd name="connsiteX165" fmla="*/ 762080 w 2104793"/>
              <a:gd name="connsiteY165" fmla="*/ 1755623 h 2110653"/>
              <a:gd name="connsiteX166" fmla="*/ 774602 w 2104793"/>
              <a:gd name="connsiteY166" fmla="*/ 1760998 h 2110653"/>
              <a:gd name="connsiteX167" fmla="*/ 781758 w 2104793"/>
              <a:gd name="connsiteY167" fmla="*/ 1764581 h 2110653"/>
              <a:gd name="connsiteX168" fmla="*/ 794280 w 2104793"/>
              <a:gd name="connsiteY168" fmla="*/ 1768164 h 2110653"/>
              <a:gd name="connsiteX169" fmla="*/ 805014 w 2104793"/>
              <a:gd name="connsiteY169" fmla="*/ 1771747 h 2110653"/>
              <a:gd name="connsiteX170" fmla="*/ 813958 w 2104793"/>
              <a:gd name="connsiteY170" fmla="*/ 1777121 h 2110653"/>
              <a:gd name="connsiteX171" fmla="*/ 828270 w 2104793"/>
              <a:gd name="connsiteY171" fmla="*/ 1778912 h 2110653"/>
              <a:gd name="connsiteX172" fmla="*/ 837214 w 2104793"/>
              <a:gd name="connsiteY172" fmla="*/ 1780704 h 2110653"/>
              <a:gd name="connsiteX173" fmla="*/ 847948 w 2104793"/>
              <a:gd name="connsiteY173" fmla="*/ 1784287 h 2110653"/>
              <a:gd name="connsiteX174" fmla="*/ 858681 w 2104793"/>
              <a:gd name="connsiteY174" fmla="*/ 1786078 h 2110653"/>
              <a:gd name="connsiteX175" fmla="*/ 867626 w 2104793"/>
              <a:gd name="connsiteY175" fmla="*/ 1789661 h 2110653"/>
              <a:gd name="connsiteX176" fmla="*/ 878360 w 2104793"/>
              <a:gd name="connsiteY176" fmla="*/ 1791452 h 2110653"/>
              <a:gd name="connsiteX177" fmla="*/ 889093 w 2104793"/>
              <a:gd name="connsiteY177" fmla="*/ 1791453 h 2110653"/>
              <a:gd name="connsiteX178" fmla="*/ 898038 w 2104793"/>
              <a:gd name="connsiteY178" fmla="*/ 1795036 h 2110653"/>
              <a:gd name="connsiteX179" fmla="*/ 906982 w 2104793"/>
              <a:gd name="connsiteY179" fmla="*/ 1796827 h 2110653"/>
              <a:gd name="connsiteX180" fmla="*/ 915927 w 2104793"/>
              <a:gd name="connsiteY180" fmla="*/ 1798618 h 2110653"/>
              <a:gd name="connsiteX181" fmla="*/ 924872 w 2104793"/>
              <a:gd name="connsiteY181" fmla="*/ 1802201 h 2110653"/>
              <a:gd name="connsiteX182" fmla="*/ 933816 w 2104793"/>
              <a:gd name="connsiteY182" fmla="*/ 1803993 h 2110653"/>
              <a:gd name="connsiteX183" fmla="*/ 940972 w 2104793"/>
              <a:gd name="connsiteY183" fmla="*/ 1803993 h 2110653"/>
              <a:gd name="connsiteX184" fmla="*/ 949916 w 2104793"/>
              <a:gd name="connsiteY184" fmla="*/ 1803993 h 2110653"/>
              <a:gd name="connsiteX185" fmla="*/ 957072 w 2104793"/>
              <a:gd name="connsiteY185" fmla="*/ 1807575 h 2110653"/>
              <a:gd name="connsiteX186" fmla="*/ 964227 w 2104793"/>
              <a:gd name="connsiteY186" fmla="*/ 1807575 h 2110653"/>
              <a:gd name="connsiteX187" fmla="*/ 971383 w 2104793"/>
              <a:gd name="connsiteY187" fmla="*/ 1809367 h 2110653"/>
              <a:gd name="connsiteX188" fmla="*/ 980328 w 2104793"/>
              <a:gd name="connsiteY188" fmla="*/ 1809367 h 2110653"/>
              <a:gd name="connsiteX189" fmla="*/ 987484 w 2104793"/>
              <a:gd name="connsiteY189" fmla="*/ 1809367 h 2110653"/>
              <a:gd name="connsiteX190" fmla="*/ 994639 w 2104793"/>
              <a:gd name="connsiteY190" fmla="*/ 1812950 h 2110653"/>
              <a:gd name="connsiteX191" fmla="*/ 1005373 w 2104793"/>
              <a:gd name="connsiteY191" fmla="*/ 1812950 h 2110653"/>
              <a:gd name="connsiteX192" fmla="*/ 1016106 w 2104793"/>
              <a:gd name="connsiteY192" fmla="*/ 1812950 h 2110653"/>
              <a:gd name="connsiteX193" fmla="*/ 1025051 w 2104793"/>
              <a:gd name="connsiteY193" fmla="*/ 1812950 h 2110653"/>
              <a:gd name="connsiteX194" fmla="*/ 1035784 w 2104793"/>
              <a:gd name="connsiteY194" fmla="*/ 1814741 h 2110653"/>
              <a:gd name="connsiteX195" fmla="*/ 1041151 w 2104793"/>
              <a:gd name="connsiteY195" fmla="*/ 1814741 h 2110653"/>
              <a:gd name="connsiteX196" fmla="*/ 1046518 w 2104793"/>
              <a:gd name="connsiteY196" fmla="*/ 1814741 h 2110653"/>
              <a:gd name="connsiteX197" fmla="*/ 1048307 w 2104793"/>
              <a:gd name="connsiteY197" fmla="*/ 1814741 h 2110653"/>
              <a:gd name="connsiteX198" fmla="*/ 1050096 w 2104793"/>
              <a:gd name="connsiteY198" fmla="*/ 1814741 h 2110653"/>
              <a:gd name="connsiteX199" fmla="*/ 1050308 w 2104793"/>
              <a:gd name="connsiteY199" fmla="*/ 1815365 h 2110653"/>
              <a:gd name="connsiteX200" fmla="*/ 1066316 w 2104793"/>
              <a:gd name="connsiteY200" fmla="*/ 1815365 h 2110653"/>
              <a:gd name="connsiteX201" fmla="*/ 1080689 w 2104793"/>
              <a:gd name="connsiteY201" fmla="*/ 1813575 h 2110653"/>
              <a:gd name="connsiteX202" fmla="*/ 1096859 w 2104793"/>
              <a:gd name="connsiteY202" fmla="*/ 1813575 h 2110653"/>
              <a:gd name="connsiteX203" fmla="*/ 1113029 w 2104793"/>
              <a:gd name="connsiteY203" fmla="*/ 1809996 h 2110653"/>
              <a:gd name="connsiteX204" fmla="*/ 1129199 w 2104793"/>
              <a:gd name="connsiteY204" fmla="*/ 1809996 h 2110653"/>
              <a:gd name="connsiteX205" fmla="*/ 1145369 w 2104793"/>
              <a:gd name="connsiteY205" fmla="*/ 1808206 h 2110653"/>
              <a:gd name="connsiteX206" fmla="*/ 1159742 w 2104793"/>
              <a:gd name="connsiteY206" fmla="*/ 1804627 h 2110653"/>
              <a:gd name="connsiteX207" fmla="*/ 1175913 w 2104793"/>
              <a:gd name="connsiteY207" fmla="*/ 1802838 h 2110653"/>
              <a:gd name="connsiteX208" fmla="*/ 1190286 w 2104793"/>
              <a:gd name="connsiteY208" fmla="*/ 1799258 h 2110653"/>
              <a:gd name="connsiteX209" fmla="*/ 1202863 w 2104793"/>
              <a:gd name="connsiteY209" fmla="*/ 1797469 h 2110653"/>
              <a:gd name="connsiteX210" fmla="*/ 1219033 w 2104793"/>
              <a:gd name="connsiteY210" fmla="*/ 1792100 h 2110653"/>
              <a:gd name="connsiteX211" fmla="*/ 1233406 w 2104793"/>
              <a:gd name="connsiteY211" fmla="*/ 1790310 h 2110653"/>
              <a:gd name="connsiteX212" fmla="*/ 1245983 w 2104793"/>
              <a:gd name="connsiteY212" fmla="*/ 1786731 h 2110653"/>
              <a:gd name="connsiteX213" fmla="*/ 1258559 w 2104793"/>
              <a:gd name="connsiteY213" fmla="*/ 1784941 h 2110653"/>
              <a:gd name="connsiteX214" fmla="*/ 1271136 w 2104793"/>
              <a:gd name="connsiteY214" fmla="*/ 1779572 h 2110653"/>
              <a:gd name="connsiteX215" fmla="*/ 1287306 w 2104793"/>
              <a:gd name="connsiteY215" fmla="*/ 1777783 h 2110653"/>
              <a:gd name="connsiteX216" fmla="*/ 1298087 w 2104793"/>
              <a:gd name="connsiteY216" fmla="*/ 1772414 h 2110653"/>
              <a:gd name="connsiteX217" fmla="*/ 1310663 w 2104793"/>
              <a:gd name="connsiteY217" fmla="*/ 1767045 h 2110653"/>
              <a:gd name="connsiteX218" fmla="*/ 1323240 w 2104793"/>
              <a:gd name="connsiteY218" fmla="*/ 1761676 h 2110653"/>
              <a:gd name="connsiteX219" fmla="*/ 1335816 w 2104793"/>
              <a:gd name="connsiteY219" fmla="*/ 1756308 h 2110653"/>
              <a:gd name="connsiteX220" fmla="*/ 1346597 w 2104793"/>
              <a:gd name="connsiteY220" fmla="*/ 1754518 h 2110653"/>
              <a:gd name="connsiteX221" fmla="*/ 1355580 w 2104793"/>
              <a:gd name="connsiteY221" fmla="*/ 1749149 h 2110653"/>
              <a:gd name="connsiteX222" fmla="*/ 1368157 w 2104793"/>
              <a:gd name="connsiteY222" fmla="*/ 1743780 h 2110653"/>
              <a:gd name="connsiteX223" fmla="*/ 1378937 w 2104793"/>
              <a:gd name="connsiteY223" fmla="*/ 1738411 h 2110653"/>
              <a:gd name="connsiteX224" fmla="*/ 1389717 w 2104793"/>
              <a:gd name="connsiteY224" fmla="*/ 1733042 h 2110653"/>
              <a:gd name="connsiteX225" fmla="*/ 1398700 w 2104793"/>
              <a:gd name="connsiteY225" fmla="*/ 1729463 h 2110653"/>
              <a:gd name="connsiteX226" fmla="*/ 1409480 w 2104793"/>
              <a:gd name="connsiteY226" fmla="*/ 1724094 h 2110653"/>
              <a:gd name="connsiteX227" fmla="*/ 1420260 w 2104793"/>
              <a:gd name="connsiteY227" fmla="*/ 1718725 h 2110653"/>
              <a:gd name="connsiteX228" fmla="*/ 1427447 w 2104793"/>
              <a:gd name="connsiteY228" fmla="*/ 1713356 h 2110653"/>
              <a:gd name="connsiteX229" fmla="*/ 1438227 w 2104793"/>
              <a:gd name="connsiteY229" fmla="*/ 1707987 h 2110653"/>
              <a:gd name="connsiteX230" fmla="*/ 1445414 w 2104793"/>
              <a:gd name="connsiteY230" fmla="*/ 1702618 h 2110653"/>
              <a:gd name="connsiteX231" fmla="*/ 1456194 w 2104793"/>
              <a:gd name="connsiteY231" fmla="*/ 1700829 h 2110653"/>
              <a:gd name="connsiteX232" fmla="*/ 1463380 w 2104793"/>
              <a:gd name="connsiteY232" fmla="*/ 1693670 h 2110653"/>
              <a:gd name="connsiteX233" fmla="*/ 1470567 w 2104793"/>
              <a:gd name="connsiteY233" fmla="*/ 1688301 h 2110653"/>
              <a:gd name="connsiteX234" fmla="*/ 1477754 w 2104793"/>
              <a:gd name="connsiteY234" fmla="*/ 1682933 h 2110653"/>
              <a:gd name="connsiteX235" fmla="*/ 1486737 w 2104793"/>
              <a:gd name="connsiteY235" fmla="*/ 1677564 h 2110653"/>
              <a:gd name="connsiteX236" fmla="*/ 1493924 w 2104793"/>
              <a:gd name="connsiteY236" fmla="*/ 1672195 h 2110653"/>
              <a:gd name="connsiteX237" fmla="*/ 1499314 w 2104793"/>
              <a:gd name="connsiteY237" fmla="*/ 1668616 h 2110653"/>
              <a:gd name="connsiteX238" fmla="*/ 1506501 w 2104793"/>
              <a:gd name="connsiteY238" fmla="*/ 1663247 h 2110653"/>
              <a:gd name="connsiteX239" fmla="*/ 1513687 w 2104793"/>
              <a:gd name="connsiteY239" fmla="*/ 1657878 h 2110653"/>
              <a:gd name="connsiteX240" fmla="*/ 1524468 w 2104793"/>
              <a:gd name="connsiteY240" fmla="*/ 1647140 h 2110653"/>
              <a:gd name="connsiteX241" fmla="*/ 1537044 w 2104793"/>
              <a:gd name="connsiteY241" fmla="*/ 1639982 h 2110653"/>
              <a:gd name="connsiteX242" fmla="*/ 1547824 w 2104793"/>
              <a:gd name="connsiteY242" fmla="*/ 1629244 h 2110653"/>
              <a:gd name="connsiteX243" fmla="*/ 1556807 w 2104793"/>
              <a:gd name="connsiteY243" fmla="*/ 1623875 h 2110653"/>
              <a:gd name="connsiteX244" fmla="*/ 1565791 w 2104793"/>
              <a:gd name="connsiteY244" fmla="*/ 1616716 h 2110653"/>
              <a:gd name="connsiteX245" fmla="*/ 1572977 w 2104793"/>
              <a:gd name="connsiteY245" fmla="*/ 1609558 h 2110653"/>
              <a:gd name="connsiteX246" fmla="*/ 1578367 w 2104793"/>
              <a:gd name="connsiteY246" fmla="*/ 1602400 h 2110653"/>
              <a:gd name="connsiteX247" fmla="*/ 1583758 w 2104793"/>
              <a:gd name="connsiteY247" fmla="*/ 1598820 h 2110653"/>
              <a:gd name="connsiteX248" fmla="*/ 1587351 w 2104793"/>
              <a:gd name="connsiteY248" fmla="*/ 1591662 h 2110653"/>
              <a:gd name="connsiteX249" fmla="*/ 1592741 w 2104793"/>
              <a:gd name="connsiteY249" fmla="*/ 1591662 h 2110653"/>
              <a:gd name="connsiteX250" fmla="*/ 1599928 w 2104793"/>
              <a:gd name="connsiteY250" fmla="*/ 1580924 h 2110653"/>
              <a:gd name="connsiteX251" fmla="*/ 1608911 w 2104793"/>
              <a:gd name="connsiteY251" fmla="*/ 1573765 h 2110653"/>
              <a:gd name="connsiteX252" fmla="*/ 1617895 w 2104793"/>
              <a:gd name="connsiteY252" fmla="*/ 1563028 h 2110653"/>
              <a:gd name="connsiteX253" fmla="*/ 1626878 w 2104793"/>
              <a:gd name="connsiteY253" fmla="*/ 1554080 h 2110653"/>
              <a:gd name="connsiteX254" fmla="*/ 1634065 w 2104793"/>
              <a:gd name="connsiteY254" fmla="*/ 1545131 h 2110653"/>
              <a:gd name="connsiteX255" fmla="*/ 1644844 w 2104793"/>
              <a:gd name="connsiteY255" fmla="*/ 1536183 h 2110653"/>
              <a:gd name="connsiteX256" fmla="*/ 1652031 w 2104793"/>
              <a:gd name="connsiteY256" fmla="*/ 1525446 h 2110653"/>
              <a:gd name="connsiteX257" fmla="*/ 1659218 w 2104793"/>
              <a:gd name="connsiteY257" fmla="*/ 1518287 h 2110653"/>
              <a:gd name="connsiteX258" fmla="*/ 1664608 w 2104793"/>
              <a:gd name="connsiteY258" fmla="*/ 1505760 h 2110653"/>
              <a:gd name="connsiteX259" fmla="*/ 1671795 w 2104793"/>
              <a:gd name="connsiteY259" fmla="*/ 1496811 h 2110653"/>
              <a:gd name="connsiteX260" fmla="*/ 1678981 w 2104793"/>
              <a:gd name="connsiteY260" fmla="*/ 1487864 h 2110653"/>
              <a:gd name="connsiteX261" fmla="*/ 1687965 w 2104793"/>
              <a:gd name="connsiteY261" fmla="*/ 1477126 h 2110653"/>
              <a:gd name="connsiteX262" fmla="*/ 1693355 w 2104793"/>
              <a:gd name="connsiteY262" fmla="*/ 1466388 h 2110653"/>
              <a:gd name="connsiteX263" fmla="*/ 1700542 w 2104793"/>
              <a:gd name="connsiteY263" fmla="*/ 1457440 h 2110653"/>
              <a:gd name="connsiteX264" fmla="*/ 1705932 w 2104793"/>
              <a:gd name="connsiteY264" fmla="*/ 1446702 h 2110653"/>
              <a:gd name="connsiteX265" fmla="*/ 1713118 w 2104793"/>
              <a:gd name="connsiteY265" fmla="*/ 1439544 h 2110653"/>
              <a:gd name="connsiteX266" fmla="*/ 1718508 w 2104793"/>
              <a:gd name="connsiteY266" fmla="*/ 1427016 h 2110653"/>
              <a:gd name="connsiteX267" fmla="*/ 1723898 w 2104793"/>
              <a:gd name="connsiteY267" fmla="*/ 1416278 h 2110653"/>
              <a:gd name="connsiteX268" fmla="*/ 1727491 w 2104793"/>
              <a:gd name="connsiteY268" fmla="*/ 1405541 h 2110653"/>
              <a:gd name="connsiteX269" fmla="*/ 1732881 w 2104793"/>
              <a:gd name="connsiteY269" fmla="*/ 1394803 h 2110653"/>
              <a:gd name="connsiteX270" fmla="*/ 1736475 w 2104793"/>
              <a:gd name="connsiteY270" fmla="*/ 1385855 h 2110653"/>
              <a:gd name="connsiteX271" fmla="*/ 1740068 w 2104793"/>
              <a:gd name="connsiteY271" fmla="*/ 1375117 h 2110653"/>
              <a:gd name="connsiteX272" fmla="*/ 1745458 w 2104793"/>
              <a:gd name="connsiteY272" fmla="*/ 1367958 h 2110653"/>
              <a:gd name="connsiteX273" fmla="*/ 1750848 w 2104793"/>
              <a:gd name="connsiteY273" fmla="*/ 1357221 h 2110653"/>
              <a:gd name="connsiteX274" fmla="*/ 1754442 w 2104793"/>
              <a:gd name="connsiteY274" fmla="*/ 1344693 h 2110653"/>
              <a:gd name="connsiteX275" fmla="*/ 1758035 w 2104793"/>
              <a:gd name="connsiteY275" fmla="*/ 1337535 h 2110653"/>
              <a:gd name="connsiteX276" fmla="*/ 1761628 w 2104793"/>
              <a:gd name="connsiteY276" fmla="*/ 1326797 h 2110653"/>
              <a:gd name="connsiteX277" fmla="*/ 1767018 w 2104793"/>
              <a:gd name="connsiteY277" fmla="*/ 1316059 h 2110653"/>
              <a:gd name="connsiteX278" fmla="*/ 1768815 w 2104793"/>
              <a:gd name="connsiteY278" fmla="*/ 1307111 h 2110653"/>
              <a:gd name="connsiteX279" fmla="*/ 1774205 w 2104793"/>
              <a:gd name="connsiteY279" fmla="*/ 1296373 h 2110653"/>
              <a:gd name="connsiteX280" fmla="*/ 1776002 w 2104793"/>
              <a:gd name="connsiteY280" fmla="*/ 1285636 h 2110653"/>
              <a:gd name="connsiteX281" fmla="*/ 1779595 w 2104793"/>
              <a:gd name="connsiteY281" fmla="*/ 1278477 h 2110653"/>
              <a:gd name="connsiteX282" fmla="*/ 1781392 w 2104793"/>
              <a:gd name="connsiteY282" fmla="*/ 1267739 h 2110653"/>
              <a:gd name="connsiteX283" fmla="*/ 1784985 w 2104793"/>
              <a:gd name="connsiteY283" fmla="*/ 1258791 h 2110653"/>
              <a:gd name="connsiteX284" fmla="*/ 1786782 w 2104793"/>
              <a:gd name="connsiteY284" fmla="*/ 1248053 h 2110653"/>
              <a:gd name="connsiteX285" fmla="*/ 1788578 w 2104793"/>
              <a:gd name="connsiteY285" fmla="*/ 1240895 h 2110653"/>
              <a:gd name="connsiteX286" fmla="*/ 1792172 w 2104793"/>
              <a:gd name="connsiteY286" fmla="*/ 1230157 h 2110653"/>
              <a:gd name="connsiteX287" fmla="*/ 1793968 w 2104793"/>
              <a:gd name="connsiteY287" fmla="*/ 1222999 h 2110653"/>
              <a:gd name="connsiteX288" fmla="*/ 1797562 w 2104793"/>
              <a:gd name="connsiteY288" fmla="*/ 1212261 h 2110653"/>
              <a:gd name="connsiteX289" fmla="*/ 1799358 w 2104793"/>
              <a:gd name="connsiteY289" fmla="*/ 1205103 h 2110653"/>
              <a:gd name="connsiteX290" fmla="*/ 1799358 w 2104793"/>
              <a:gd name="connsiteY290" fmla="*/ 1194365 h 2110653"/>
              <a:gd name="connsiteX291" fmla="*/ 1802952 w 2104793"/>
              <a:gd name="connsiteY291" fmla="*/ 1187206 h 2110653"/>
              <a:gd name="connsiteX292" fmla="*/ 1802952 w 2104793"/>
              <a:gd name="connsiteY292" fmla="*/ 1180048 h 2110653"/>
              <a:gd name="connsiteX293" fmla="*/ 1804748 w 2104793"/>
              <a:gd name="connsiteY293" fmla="*/ 1171100 h 2110653"/>
              <a:gd name="connsiteX294" fmla="*/ 1804749 w 2104793"/>
              <a:gd name="connsiteY294" fmla="*/ 1162151 h 2110653"/>
              <a:gd name="connsiteX295" fmla="*/ 1806545 w 2104793"/>
              <a:gd name="connsiteY295" fmla="*/ 1156783 h 2110653"/>
              <a:gd name="connsiteX296" fmla="*/ 1806545 w 2104793"/>
              <a:gd name="connsiteY296" fmla="*/ 1149624 h 2110653"/>
              <a:gd name="connsiteX297" fmla="*/ 1810138 w 2104793"/>
              <a:gd name="connsiteY297" fmla="*/ 1140676 h 2110653"/>
              <a:gd name="connsiteX298" fmla="*/ 1810139 w 2104793"/>
              <a:gd name="connsiteY298" fmla="*/ 1133517 h 2110653"/>
              <a:gd name="connsiteX299" fmla="*/ 1811935 w 2104793"/>
              <a:gd name="connsiteY299" fmla="*/ 1128149 h 2110653"/>
              <a:gd name="connsiteX300" fmla="*/ 1811935 w 2104793"/>
              <a:gd name="connsiteY300" fmla="*/ 1120990 h 2110653"/>
              <a:gd name="connsiteX301" fmla="*/ 1811935 w 2104793"/>
              <a:gd name="connsiteY301" fmla="*/ 1115621 h 2110653"/>
              <a:gd name="connsiteX302" fmla="*/ 1815529 w 2104793"/>
              <a:gd name="connsiteY302" fmla="*/ 1103094 h 2110653"/>
              <a:gd name="connsiteX303" fmla="*/ 1817325 w 2104793"/>
              <a:gd name="connsiteY303" fmla="*/ 1092356 h 2110653"/>
              <a:gd name="connsiteX304" fmla="*/ 1817325 w 2104793"/>
              <a:gd name="connsiteY304" fmla="*/ 1083408 h 2110653"/>
              <a:gd name="connsiteX305" fmla="*/ 1817325 w 2104793"/>
              <a:gd name="connsiteY305" fmla="*/ 1074460 h 2110653"/>
              <a:gd name="connsiteX306" fmla="*/ 1817325 w 2104793"/>
              <a:gd name="connsiteY306" fmla="*/ 1067301 h 2110653"/>
              <a:gd name="connsiteX307" fmla="*/ 1819122 w 2104793"/>
              <a:gd name="connsiteY307" fmla="*/ 1065512 h 2110653"/>
              <a:gd name="connsiteX308" fmla="*/ 1817325 w 2104793"/>
              <a:gd name="connsiteY308" fmla="*/ 1056564 h 2110653"/>
              <a:gd name="connsiteX309" fmla="*/ 1817325 w 2104793"/>
              <a:gd name="connsiteY309" fmla="*/ 1049405 h 2110653"/>
              <a:gd name="connsiteX310" fmla="*/ 1815529 w 2104793"/>
              <a:gd name="connsiteY310" fmla="*/ 1042246 h 2110653"/>
              <a:gd name="connsiteX311" fmla="*/ 1815528 w 2104793"/>
              <a:gd name="connsiteY311" fmla="*/ 1035088 h 2110653"/>
              <a:gd name="connsiteX312" fmla="*/ 1815528 w 2104793"/>
              <a:gd name="connsiteY312" fmla="*/ 1026140 h 2110653"/>
              <a:gd name="connsiteX313" fmla="*/ 1815529 w 2104793"/>
              <a:gd name="connsiteY313" fmla="*/ 1018981 h 2110653"/>
              <a:gd name="connsiteX314" fmla="*/ 1811935 w 2104793"/>
              <a:gd name="connsiteY314" fmla="*/ 1011823 h 2110653"/>
              <a:gd name="connsiteX315" fmla="*/ 1811935 w 2104793"/>
              <a:gd name="connsiteY315" fmla="*/ 1004664 h 2110653"/>
              <a:gd name="connsiteX316" fmla="*/ 1811935 w 2104793"/>
              <a:gd name="connsiteY316" fmla="*/ 995716 h 2110653"/>
              <a:gd name="connsiteX317" fmla="*/ 1810138 w 2104793"/>
              <a:gd name="connsiteY317" fmla="*/ 988558 h 2110653"/>
              <a:gd name="connsiteX318" fmla="*/ 1810138 w 2104793"/>
              <a:gd name="connsiteY318" fmla="*/ 977820 h 2110653"/>
              <a:gd name="connsiteX319" fmla="*/ 1806545 w 2104793"/>
              <a:gd name="connsiteY319" fmla="*/ 974241 h 2110653"/>
              <a:gd name="connsiteX320" fmla="*/ 1806545 w 2104793"/>
              <a:gd name="connsiteY320" fmla="*/ 963503 h 2110653"/>
              <a:gd name="connsiteX321" fmla="*/ 1804748 w 2104793"/>
              <a:gd name="connsiteY321" fmla="*/ 956345 h 2110653"/>
              <a:gd name="connsiteX322" fmla="*/ 1804748 w 2104793"/>
              <a:gd name="connsiteY322" fmla="*/ 947396 h 2110653"/>
              <a:gd name="connsiteX323" fmla="*/ 1804749 w 2104793"/>
              <a:gd name="connsiteY323" fmla="*/ 940238 h 2110653"/>
              <a:gd name="connsiteX324" fmla="*/ 1802952 w 2104793"/>
              <a:gd name="connsiteY324" fmla="*/ 929500 h 2110653"/>
              <a:gd name="connsiteX325" fmla="*/ 1802952 w 2104793"/>
              <a:gd name="connsiteY325" fmla="*/ 922342 h 2110653"/>
              <a:gd name="connsiteX326" fmla="*/ 1799358 w 2104793"/>
              <a:gd name="connsiteY326" fmla="*/ 915183 h 2110653"/>
              <a:gd name="connsiteX327" fmla="*/ 1797562 w 2104793"/>
              <a:gd name="connsiteY327" fmla="*/ 904445 h 2110653"/>
              <a:gd name="connsiteX328" fmla="*/ 1793968 w 2104793"/>
              <a:gd name="connsiteY328" fmla="*/ 897287 h 2110653"/>
              <a:gd name="connsiteX329" fmla="*/ 1793969 w 2104793"/>
              <a:gd name="connsiteY329" fmla="*/ 886549 h 2110653"/>
              <a:gd name="connsiteX330" fmla="*/ 1792172 w 2104793"/>
              <a:gd name="connsiteY330" fmla="*/ 879391 h 2110653"/>
              <a:gd name="connsiteX331" fmla="*/ 1788578 w 2104793"/>
              <a:gd name="connsiteY331" fmla="*/ 872232 h 2110653"/>
              <a:gd name="connsiteX332" fmla="*/ 1786782 w 2104793"/>
              <a:gd name="connsiteY332" fmla="*/ 861494 h 2110653"/>
              <a:gd name="connsiteX333" fmla="*/ 1784985 w 2104793"/>
              <a:gd name="connsiteY333" fmla="*/ 850757 h 2110653"/>
              <a:gd name="connsiteX334" fmla="*/ 1781391 w 2104793"/>
              <a:gd name="connsiteY334" fmla="*/ 843598 h 2110653"/>
              <a:gd name="connsiteX335" fmla="*/ 1779595 w 2104793"/>
              <a:gd name="connsiteY335" fmla="*/ 832860 h 2110653"/>
              <a:gd name="connsiteX336" fmla="*/ 1776002 w 2104793"/>
              <a:gd name="connsiteY336" fmla="*/ 823912 h 2110653"/>
              <a:gd name="connsiteX337" fmla="*/ 1774205 w 2104793"/>
              <a:gd name="connsiteY337" fmla="*/ 814964 h 2110653"/>
              <a:gd name="connsiteX338" fmla="*/ 1772408 w 2104793"/>
              <a:gd name="connsiteY338" fmla="*/ 807805 h 2110653"/>
              <a:gd name="connsiteX339" fmla="*/ 1768815 w 2104793"/>
              <a:gd name="connsiteY339" fmla="*/ 798857 h 2110653"/>
              <a:gd name="connsiteX340" fmla="*/ 1767018 w 2104793"/>
              <a:gd name="connsiteY340" fmla="*/ 789909 h 2110653"/>
              <a:gd name="connsiteX341" fmla="*/ 1761628 w 2104793"/>
              <a:gd name="connsiteY341" fmla="*/ 780961 h 2110653"/>
              <a:gd name="connsiteX342" fmla="*/ 1758035 w 2104793"/>
              <a:gd name="connsiteY342" fmla="*/ 770223 h 2110653"/>
              <a:gd name="connsiteX343" fmla="*/ 1754442 w 2104793"/>
              <a:gd name="connsiteY343" fmla="*/ 763065 h 2110653"/>
              <a:gd name="connsiteX344" fmla="*/ 1750848 w 2104793"/>
              <a:gd name="connsiteY344" fmla="*/ 752327 h 2110653"/>
              <a:gd name="connsiteX345" fmla="*/ 1745458 w 2104793"/>
              <a:gd name="connsiteY345" fmla="*/ 741589 h 2110653"/>
              <a:gd name="connsiteX346" fmla="*/ 1743661 w 2104793"/>
              <a:gd name="connsiteY346" fmla="*/ 734431 h 2110653"/>
              <a:gd name="connsiteX347" fmla="*/ 1738272 w 2104793"/>
              <a:gd name="connsiteY347" fmla="*/ 723693 h 2110653"/>
              <a:gd name="connsiteX348" fmla="*/ 1732881 w 2104793"/>
              <a:gd name="connsiteY348" fmla="*/ 714745 h 2110653"/>
              <a:gd name="connsiteX349" fmla="*/ 1727491 w 2104793"/>
              <a:gd name="connsiteY349" fmla="*/ 705797 h 2110653"/>
              <a:gd name="connsiteX350" fmla="*/ 1723898 w 2104793"/>
              <a:gd name="connsiteY350" fmla="*/ 696849 h 2110653"/>
              <a:gd name="connsiteX351" fmla="*/ 1720305 w 2104793"/>
              <a:gd name="connsiteY351" fmla="*/ 687901 h 2110653"/>
              <a:gd name="connsiteX352" fmla="*/ 1714915 w 2104793"/>
              <a:gd name="connsiteY352" fmla="*/ 678952 h 2110653"/>
              <a:gd name="connsiteX353" fmla="*/ 1709525 w 2104793"/>
              <a:gd name="connsiteY353" fmla="*/ 670004 h 2110653"/>
              <a:gd name="connsiteX354" fmla="*/ 1705931 w 2104793"/>
              <a:gd name="connsiteY354" fmla="*/ 661056 h 2110653"/>
              <a:gd name="connsiteX355" fmla="*/ 1700541 w 2104793"/>
              <a:gd name="connsiteY355" fmla="*/ 653898 h 2110653"/>
              <a:gd name="connsiteX356" fmla="*/ 1695151 w 2104793"/>
              <a:gd name="connsiteY356" fmla="*/ 643160 h 2110653"/>
              <a:gd name="connsiteX357" fmla="*/ 1687965 w 2104793"/>
              <a:gd name="connsiteY357" fmla="*/ 636001 h 2110653"/>
              <a:gd name="connsiteX358" fmla="*/ 1682574 w 2104793"/>
              <a:gd name="connsiteY358" fmla="*/ 627053 h 2110653"/>
              <a:gd name="connsiteX359" fmla="*/ 1677185 w 2104793"/>
              <a:gd name="connsiteY359" fmla="*/ 618105 h 2110653"/>
              <a:gd name="connsiteX360" fmla="*/ 1669998 w 2104793"/>
              <a:gd name="connsiteY360" fmla="*/ 609157 h 2110653"/>
              <a:gd name="connsiteX361" fmla="*/ 1662811 w 2104793"/>
              <a:gd name="connsiteY361" fmla="*/ 601998 h 2110653"/>
              <a:gd name="connsiteX362" fmla="*/ 1657421 w 2104793"/>
              <a:gd name="connsiteY362" fmla="*/ 591261 h 2110653"/>
              <a:gd name="connsiteX363" fmla="*/ 1652031 w 2104793"/>
              <a:gd name="connsiteY363" fmla="*/ 584102 h 2110653"/>
              <a:gd name="connsiteX364" fmla="*/ 1644845 w 2104793"/>
              <a:gd name="connsiteY364" fmla="*/ 576944 h 2110653"/>
              <a:gd name="connsiteX365" fmla="*/ 1635861 w 2104793"/>
              <a:gd name="connsiteY365" fmla="*/ 569785 h 2110653"/>
              <a:gd name="connsiteX366" fmla="*/ 1628675 w 2104793"/>
              <a:gd name="connsiteY366" fmla="*/ 559047 h 2110653"/>
              <a:gd name="connsiteX367" fmla="*/ 1621488 w 2104793"/>
              <a:gd name="connsiteY367" fmla="*/ 553679 h 2110653"/>
              <a:gd name="connsiteX368" fmla="*/ 1614301 w 2104793"/>
              <a:gd name="connsiteY368" fmla="*/ 542941 h 2110653"/>
              <a:gd name="connsiteX369" fmla="*/ 1603521 w 2104793"/>
              <a:gd name="connsiteY369" fmla="*/ 535782 h 2110653"/>
              <a:gd name="connsiteX370" fmla="*/ 1596334 w 2104793"/>
              <a:gd name="connsiteY370" fmla="*/ 530413 h 2110653"/>
              <a:gd name="connsiteX371" fmla="*/ 1587351 w 2104793"/>
              <a:gd name="connsiteY371" fmla="*/ 523255 h 2110653"/>
              <a:gd name="connsiteX372" fmla="*/ 1578367 w 2104793"/>
              <a:gd name="connsiteY372" fmla="*/ 510728 h 2110653"/>
              <a:gd name="connsiteX373" fmla="*/ 1567587 w 2104793"/>
              <a:gd name="connsiteY373" fmla="*/ 499990 h 2110653"/>
              <a:gd name="connsiteX374" fmla="*/ 1556808 w 2104793"/>
              <a:gd name="connsiteY374" fmla="*/ 491041 h 2110653"/>
              <a:gd name="connsiteX375" fmla="*/ 1547824 w 2104793"/>
              <a:gd name="connsiteY375" fmla="*/ 482093 h 2110653"/>
              <a:gd name="connsiteX376" fmla="*/ 1537044 w 2104793"/>
              <a:gd name="connsiteY376" fmla="*/ 473145 h 2110653"/>
              <a:gd name="connsiteX377" fmla="*/ 1526264 w 2104793"/>
              <a:gd name="connsiteY377" fmla="*/ 462408 h 2110653"/>
              <a:gd name="connsiteX378" fmla="*/ 1517280 w 2104793"/>
              <a:gd name="connsiteY378" fmla="*/ 455249 h 2110653"/>
              <a:gd name="connsiteX379" fmla="*/ 1506501 w 2104793"/>
              <a:gd name="connsiteY379" fmla="*/ 446301 h 2110653"/>
              <a:gd name="connsiteX380" fmla="*/ 1495721 w 2104793"/>
              <a:gd name="connsiteY380" fmla="*/ 439143 h 2110653"/>
              <a:gd name="connsiteX381" fmla="*/ 1486737 w 2104793"/>
              <a:gd name="connsiteY381" fmla="*/ 428405 h 2110653"/>
              <a:gd name="connsiteX382" fmla="*/ 1474160 w 2104793"/>
              <a:gd name="connsiteY382" fmla="*/ 424825 h 2110653"/>
              <a:gd name="connsiteX383" fmla="*/ 1463380 w 2104793"/>
              <a:gd name="connsiteY383" fmla="*/ 415877 h 2110653"/>
              <a:gd name="connsiteX384" fmla="*/ 1452600 w 2104793"/>
              <a:gd name="connsiteY384" fmla="*/ 408719 h 2110653"/>
              <a:gd name="connsiteX385" fmla="*/ 1443617 w 2104793"/>
              <a:gd name="connsiteY385" fmla="*/ 403350 h 2110653"/>
              <a:gd name="connsiteX386" fmla="*/ 1429244 w 2104793"/>
              <a:gd name="connsiteY386" fmla="*/ 396192 h 2110653"/>
              <a:gd name="connsiteX387" fmla="*/ 1420260 w 2104793"/>
              <a:gd name="connsiteY387" fmla="*/ 390823 h 2110653"/>
              <a:gd name="connsiteX388" fmla="*/ 1407684 w 2104793"/>
              <a:gd name="connsiteY388" fmla="*/ 383664 h 2110653"/>
              <a:gd name="connsiteX389" fmla="*/ 1396904 w 2104793"/>
              <a:gd name="connsiteY389" fmla="*/ 378295 h 2110653"/>
              <a:gd name="connsiteX390" fmla="*/ 1384327 w 2104793"/>
              <a:gd name="connsiteY390" fmla="*/ 372926 h 2110653"/>
              <a:gd name="connsiteX391" fmla="*/ 1373547 w 2104793"/>
              <a:gd name="connsiteY391" fmla="*/ 367558 h 2110653"/>
              <a:gd name="connsiteX392" fmla="*/ 1364563 w 2104793"/>
              <a:gd name="connsiteY392" fmla="*/ 363978 h 2110653"/>
              <a:gd name="connsiteX393" fmla="*/ 1350190 w 2104793"/>
              <a:gd name="connsiteY393" fmla="*/ 358609 h 2110653"/>
              <a:gd name="connsiteX394" fmla="*/ 1341207 w 2104793"/>
              <a:gd name="connsiteY394" fmla="*/ 353240 h 2110653"/>
              <a:gd name="connsiteX395" fmla="*/ 1330426 w 2104793"/>
              <a:gd name="connsiteY395" fmla="*/ 349661 h 2110653"/>
              <a:gd name="connsiteX396" fmla="*/ 1317850 w 2104793"/>
              <a:gd name="connsiteY396" fmla="*/ 346082 h 2110653"/>
              <a:gd name="connsiteX397" fmla="*/ 1307070 w 2104793"/>
              <a:gd name="connsiteY397" fmla="*/ 342503 h 2110653"/>
              <a:gd name="connsiteX398" fmla="*/ 1298087 w 2104793"/>
              <a:gd name="connsiteY398" fmla="*/ 337134 h 2110653"/>
              <a:gd name="connsiteX399" fmla="*/ 1287307 w 2104793"/>
              <a:gd name="connsiteY399" fmla="*/ 335344 h 2110653"/>
              <a:gd name="connsiteX400" fmla="*/ 1274730 w 2104793"/>
              <a:gd name="connsiteY400" fmla="*/ 331765 h 2110653"/>
              <a:gd name="connsiteX401" fmla="*/ 1263950 w 2104793"/>
              <a:gd name="connsiteY401" fmla="*/ 328186 h 2110653"/>
              <a:gd name="connsiteX402" fmla="*/ 1254966 w 2104793"/>
              <a:gd name="connsiteY402" fmla="*/ 324606 h 2110653"/>
              <a:gd name="connsiteX403" fmla="*/ 1244186 w 2104793"/>
              <a:gd name="connsiteY403" fmla="*/ 324606 h 2110653"/>
              <a:gd name="connsiteX404" fmla="*/ 1233406 w 2104793"/>
              <a:gd name="connsiteY404" fmla="*/ 322817 h 2110653"/>
              <a:gd name="connsiteX405" fmla="*/ 1222626 w 2104793"/>
              <a:gd name="connsiteY405" fmla="*/ 319237 h 2110653"/>
              <a:gd name="connsiteX406" fmla="*/ 1213643 w 2104793"/>
              <a:gd name="connsiteY406" fmla="*/ 317448 h 2110653"/>
              <a:gd name="connsiteX407" fmla="*/ 1206456 w 2104793"/>
              <a:gd name="connsiteY407" fmla="*/ 315658 h 2110653"/>
              <a:gd name="connsiteX408" fmla="*/ 1192083 w 2104793"/>
              <a:gd name="connsiteY408" fmla="*/ 312079 h 2110653"/>
              <a:gd name="connsiteX409" fmla="*/ 1184896 w 2104793"/>
              <a:gd name="connsiteY409" fmla="*/ 310289 h 2110653"/>
              <a:gd name="connsiteX410" fmla="*/ 1175912 w 2104793"/>
              <a:gd name="connsiteY410" fmla="*/ 306710 h 2110653"/>
              <a:gd name="connsiteX411" fmla="*/ 1166929 w 2104793"/>
              <a:gd name="connsiteY411" fmla="*/ 306710 h 2110653"/>
              <a:gd name="connsiteX412" fmla="*/ 1159743 w 2104793"/>
              <a:gd name="connsiteY412" fmla="*/ 304921 h 2110653"/>
              <a:gd name="connsiteX413" fmla="*/ 1148962 w 2104793"/>
              <a:gd name="connsiteY413" fmla="*/ 304920 h 2110653"/>
              <a:gd name="connsiteX414" fmla="*/ 1141776 w 2104793"/>
              <a:gd name="connsiteY414" fmla="*/ 301341 h 2110653"/>
              <a:gd name="connsiteX415" fmla="*/ 1134589 w 2104793"/>
              <a:gd name="connsiteY415" fmla="*/ 301341 h 2110653"/>
              <a:gd name="connsiteX416" fmla="*/ 1127402 w 2104793"/>
              <a:gd name="connsiteY416" fmla="*/ 299552 h 2110653"/>
              <a:gd name="connsiteX417" fmla="*/ 1118419 w 2104793"/>
              <a:gd name="connsiteY417" fmla="*/ 299552 h 2110653"/>
              <a:gd name="connsiteX418" fmla="*/ 1113029 w 2104793"/>
              <a:gd name="connsiteY418" fmla="*/ 299552 h 2110653"/>
              <a:gd name="connsiteX419" fmla="*/ 1105843 w 2104793"/>
              <a:gd name="connsiteY419" fmla="*/ 299551 h 2110653"/>
              <a:gd name="connsiteX420" fmla="*/ 1093266 w 2104793"/>
              <a:gd name="connsiteY420" fmla="*/ 297762 h 2110653"/>
              <a:gd name="connsiteX421" fmla="*/ 1082486 w 2104793"/>
              <a:gd name="connsiteY421" fmla="*/ 297762 h 2110653"/>
              <a:gd name="connsiteX422" fmla="*/ 1073502 w 2104793"/>
              <a:gd name="connsiteY422" fmla="*/ 297762 h 2110653"/>
              <a:gd name="connsiteX423" fmla="*/ 1066316 w 2104793"/>
              <a:gd name="connsiteY423" fmla="*/ 297762 h 2110653"/>
              <a:gd name="connsiteX424" fmla="*/ 1060925 w 2104793"/>
              <a:gd name="connsiteY424" fmla="*/ 297762 h 2110653"/>
              <a:gd name="connsiteX425" fmla="*/ 1055536 w 2104793"/>
              <a:gd name="connsiteY425" fmla="*/ 297762 h 2110653"/>
              <a:gd name="connsiteX426" fmla="*/ 1051942 w 2104793"/>
              <a:gd name="connsiteY426" fmla="*/ 297762 h 2110653"/>
              <a:gd name="connsiteX427" fmla="*/ 1050986 w 2104793"/>
              <a:gd name="connsiteY427" fmla="*/ 295590 h 2110653"/>
              <a:gd name="connsiteX428" fmla="*/ 1041151 w 2104793"/>
              <a:gd name="connsiteY428" fmla="*/ 295590 h 2110653"/>
              <a:gd name="connsiteX429" fmla="*/ 1025051 w 2104793"/>
              <a:gd name="connsiteY429" fmla="*/ 295590 h 2110653"/>
              <a:gd name="connsiteX430" fmla="*/ 1007162 w 2104793"/>
              <a:gd name="connsiteY430" fmla="*/ 295590 h 2110653"/>
              <a:gd name="connsiteX431" fmla="*/ 992850 w 2104793"/>
              <a:gd name="connsiteY431" fmla="*/ 297381 h 2110653"/>
              <a:gd name="connsiteX432" fmla="*/ 974961 w 2104793"/>
              <a:gd name="connsiteY432" fmla="*/ 297381 h 2110653"/>
              <a:gd name="connsiteX433" fmla="*/ 958861 w 2104793"/>
              <a:gd name="connsiteY433" fmla="*/ 299173 h 2110653"/>
              <a:gd name="connsiteX434" fmla="*/ 944549 w 2104793"/>
              <a:gd name="connsiteY434" fmla="*/ 302755 h 2110653"/>
              <a:gd name="connsiteX435" fmla="*/ 932027 w 2104793"/>
              <a:gd name="connsiteY435" fmla="*/ 304547 h 2110653"/>
              <a:gd name="connsiteX436" fmla="*/ 914138 w 2104793"/>
              <a:gd name="connsiteY436" fmla="*/ 308130 h 2110653"/>
              <a:gd name="connsiteX437" fmla="*/ 901616 w 2104793"/>
              <a:gd name="connsiteY437" fmla="*/ 309921 h 2110653"/>
              <a:gd name="connsiteX438" fmla="*/ 885515 w 2104793"/>
              <a:gd name="connsiteY438" fmla="*/ 313504 h 2110653"/>
              <a:gd name="connsiteX439" fmla="*/ 872992 w 2104793"/>
              <a:gd name="connsiteY439" fmla="*/ 317087 h 2110653"/>
              <a:gd name="connsiteX440" fmla="*/ 858681 w 2104793"/>
              <a:gd name="connsiteY440" fmla="*/ 320670 h 2110653"/>
              <a:gd name="connsiteX441" fmla="*/ 958861 w 2104793"/>
              <a:gd name="connsiteY441" fmla="*/ 1791 h 2110653"/>
              <a:gd name="connsiteX442" fmla="*/ 1053673 w 2104793"/>
              <a:gd name="connsiteY442" fmla="*/ 0 h 2110653"/>
              <a:gd name="connsiteX443" fmla="*/ 1053782 w 2104793"/>
              <a:gd name="connsiteY443" fmla="*/ 4502 h 2110653"/>
              <a:gd name="connsiteX444" fmla="*/ 1170523 w 2104793"/>
              <a:gd name="connsiteY444" fmla="*/ 9632 h 2110653"/>
              <a:gd name="connsiteX445" fmla="*/ 1190286 w 2104793"/>
              <a:gd name="connsiteY445" fmla="*/ 136696 h 2110653"/>
              <a:gd name="connsiteX446" fmla="*/ 1396903 w 2104793"/>
              <a:gd name="connsiteY446" fmla="*/ 195753 h 2110653"/>
              <a:gd name="connsiteX447" fmla="*/ 1519077 w 2104793"/>
              <a:gd name="connsiteY447" fmla="*/ 106272 h 2110653"/>
              <a:gd name="connsiteX448" fmla="*/ 1678981 w 2104793"/>
              <a:gd name="connsiteY448" fmla="*/ 208281 h 2110653"/>
              <a:gd name="connsiteX449" fmla="*/ 1662811 w 2104793"/>
              <a:gd name="connsiteY449" fmla="*/ 355030 h 2110653"/>
              <a:gd name="connsiteX450" fmla="*/ 1774205 w 2104793"/>
              <a:gd name="connsiteY450" fmla="*/ 462408 h 2110653"/>
              <a:gd name="connsiteX451" fmla="*/ 1925126 w 2104793"/>
              <a:gd name="connsiteY451" fmla="*/ 455249 h 2110653"/>
              <a:gd name="connsiteX452" fmla="*/ 2007772 w 2104793"/>
              <a:gd name="connsiteY452" fmla="*/ 600209 h 2110653"/>
              <a:gd name="connsiteX453" fmla="*/ 1919735 w 2104793"/>
              <a:gd name="connsiteY453" fmla="*/ 729062 h 2110653"/>
              <a:gd name="connsiteX454" fmla="*/ 1975432 w 2104793"/>
              <a:gd name="connsiteY454" fmla="*/ 925921 h 2110653"/>
              <a:gd name="connsiteX455" fmla="*/ 2104793 w 2104793"/>
              <a:gd name="connsiteY455" fmla="*/ 963503 h 2110653"/>
              <a:gd name="connsiteX456" fmla="*/ 2104793 w 2104793"/>
              <a:gd name="connsiteY456" fmla="*/ 976030 h 2110653"/>
              <a:gd name="connsiteX457" fmla="*/ 2104793 w 2104793"/>
              <a:gd name="connsiteY457" fmla="*/ 988558 h 2110653"/>
              <a:gd name="connsiteX458" fmla="*/ 2104793 w 2104793"/>
              <a:gd name="connsiteY458" fmla="*/ 1001085 h 2110653"/>
              <a:gd name="connsiteX459" fmla="*/ 2104793 w 2104793"/>
              <a:gd name="connsiteY459" fmla="*/ 1013612 h 2110653"/>
              <a:gd name="connsiteX460" fmla="*/ 2104793 w 2104793"/>
              <a:gd name="connsiteY460" fmla="*/ 1022561 h 2110653"/>
              <a:gd name="connsiteX461" fmla="*/ 2104793 w 2104793"/>
              <a:gd name="connsiteY461" fmla="*/ 1026140 h 2110653"/>
              <a:gd name="connsiteX462" fmla="*/ 2104793 w 2104793"/>
              <a:gd name="connsiteY462" fmla="*/ 1035088 h 2110653"/>
              <a:gd name="connsiteX463" fmla="*/ 2104793 w 2104793"/>
              <a:gd name="connsiteY463" fmla="*/ 1042247 h 2110653"/>
              <a:gd name="connsiteX464" fmla="*/ 2104793 w 2104793"/>
              <a:gd name="connsiteY464" fmla="*/ 1047615 h 2110653"/>
              <a:gd name="connsiteX465" fmla="*/ 2104793 w 2104793"/>
              <a:gd name="connsiteY465" fmla="*/ 1052984 h 2110653"/>
              <a:gd name="connsiteX466" fmla="*/ 2104793 w 2104793"/>
              <a:gd name="connsiteY466" fmla="*/ 1060143 h 2110653"/>
              <a:gd name="connsiteX467" fmla="*/ 2104793 w 2104793"/>
              <a:gd name="connsiteY467" fmla="*/ 1067301 h 2110653"/>
              <a:gd name="connsiteX468" fmla="*/ 2104793 w 2104793"/>
              <a:gd name="connsiteY468" fmla="*/ 1079829 h 2110653"/>
              <a:gd name="connsiteX469" fmla="*/ 2104793 w 2104793"/>
              <a:gd name="connsiteY469" fmla="*/ 1092356 h 2110653"/>
              <a:gd name="connsiteX470" fmla="*/ 2104793 w 2104793"/>
              <a:gd name="connsiteY470" fmla="*/ 1101304 h 2110653"/>
              <a:gd name="connsiteX471" fmla="*/ 2104793 w 2104793"/>
              <a:gd name="connsiteY471" fmla="*/ 1104883 h 2110653"/>
              <a:gd name="connsiteX472" fmla="*/ 2104793 w 2104793"/>
              <a:gd name="connsiteY472" fmla="*/ 1113832 h 2110653"/>
              <a:gd name="connsiteX473" fmla="*/ 2104793 w 2104793"/>
              <a:gd name="connsiteY473" fmla="*/ 1120990 h 2110653"/>
              <a:gd name="connsiteX474" fmla="*/ 2104793 w 2104793"/>
              <a:gd name="connsiteY474" fmla="*/ 1126359 h 2110653"/>
              <a:gd name="connsiteX475" fmla="*/ 2104793 w 2104793"/>
              <a:gd name="connsiteY475" fmla="*/ 1131728 h 2110653"/>
              <a:gd name="connsiteX476" fmla="*/ 2104793 w 2104793"/>
              <a:gd name="connsiteY476" fmla="*/ 1138886 h 2110653"/>
              <a:gd name="connsiteX477" fmla="*/ 2104793 w 2104793"/>
              <a:gd name="connsiteY477" fmla="*/ 1146045 h 2110653"/>
              <a:gd name="connsiteX478" fmla="*/ 2104793 w 2104793"/>
              <a:gd name="connsiteY478" fmla="*/ 1153203 h 2110653"/>
              <a:gd name="connsiteX479" fmla="*/ 2104793 w 2104793"/>
              <a:gd name="connsiteY479" fmla="*/ 1158572 h 2110653"/>
              <a:gd name="connsiteX480" fmla="*/ 2104793 w 2104793"/>
              <a:gd name="connsiteY480" fmla="*/ 1167520 h 2110653"/>
              <a:gd name="connsiteX481" fmla="*/ 2104793 w 2104793"/>
              <a:gd name="connsiteY481" fmla="*/ 1174679 h 2110653"/>
              <a:gd name="connsiteX482" fmla="*/ 1977229 w 2104793"/>
              <a:gd name="connsiteY482" fmla="*/ 1194365 h 2110653"/>
              <a:gd name="connsiteX483" fmla="*/ 1919736 w 2104793"/>
              <a:gd name="connsiteY483" fmla="*/ 1398382 h 2110653"/>
              <a:gd name="connsiteX484" fmla="*/ 2005976 w 2104793"/>
              <a:gd name="connsiteY484" fmla="*/ 1523656 h 2110653"/>
              <a:gd name="connsiteX485" fmla="*/ 1903565 w 2104793"/>
              <a:gd name="connsiteY485" fmla="*/ 1682933 h 2110653"/>
              <a:gd name="connsiteX486" fmla="*/ 1758035 w 2104793"/>
              <a:gd name="connsiteY486" fmla="*/ 1663247 h 2110653"/>
              <a:gd name="connsiteX487" fmla="*/ 1652031 w 2104793"/>
              <a:gd name="connsiteY487" fmla="*/ 1774204 h 2110653"/>
              <a:gd name="connsiteX488" fmla="*/ 1657421 w 2104793"/>
              <a:gd name="connsiteY488" fmla="*/ 1924532 h 2110653"/>
              <a:gd name="connsiteX489" fmla="*/ 1513687 w 2104793"/>
              <a:gd name="connsiteY489" fmla="*/ 2010434 h 2110653"/>
              <a:gd name="connsiteX490" fmla="*/ 1384327 w 2104793"/>
              <a:gd name="connsiteY490" fmla="*/ 1922742 h 2110653"/>
              <a:gd name="connsiteX491" fmla="*/ 1188489 w 2104793"/>
              <a:gd name="connsiteY491" fmla="*/ 1978221 h 2110653"/>
              <a:gd name="connsiteX492" fmla="*/ 1148963 w 2104793"/>
              <a:gd name="connsiteY492" fmla="*/ 2107074 h 2110653"/>
              <a:gd name="connsiteX493" fmla="*/ 1055536 w 2104793"/>
              <a:gd name="connsiteY493" fmla="*/ 2110653 h 2110653"/>
              <a:gd name="connsiteX494" fmla="*/ 1055458 w 2104793"/>
              <a:gd name="connsiteY494" fmla="*/ 2106411 h 2110653"/>
              <a:gd name="connsiteX495" fmla="*/ 1053674 w 2104793"/>
              <a:gd name="connsiteY495" fmla="*/ 2110331 h 2110653"/>
              <a:gd name="connsiteX496" fmla="*/ 937394 w 2104793"/>
              <a:gd name="connsiteY496" fmla="*/ 2103165 h 2110653"/>
              <a:gd name="connsiteX497" fmla="*/ 914138 w 2104793"/>
              <a:gd name="connsiteY497" fmla="*/ 1979555 h 2110653"/>
              <a:gd name="connsiteX498" fmla="*/ 708412 w 2104793"/>
              <a:gd name="connsiteY498" fmla="*/ 1922228 h 2110653"/>
              <a:gd name="connsiteX499" fmla="*/ 588554 w 2104793"/>
              <a:gd name="connsiteY499" fmla="*/ 2008218 h 2110653"/>
              <a:gd name="connsiteX500" fmla="*/ 425763 w 2104793"/>
              <a:gd name="connsiteY500" fmla="*/ 1909688 h 2110653"/>
              <a:gd name="connsiteX501" fmla="*/ 449019 w 2104793"/>
              <a:gd name="connsiteY501" fmla="*/ 1755623 h 2110653"/>
              <a:gd name="connsiteX502" fmla="*/ 334528 w 2104793"/>
              <a:gd name="connsiteY502" fmla="*/ 1651719 h 2110653"/>
              <a:gd name="connsiteX503" fmla="*/ 182470 w 2104793"/>
              <a:gd name="connsiteY503" fmla="*/ 1658885 h 2110653"/>
              <a:gd name="connsiteX504" fmla="*/ 101968 w 2104793"/>
              <a:gd name="connsiteY504" fmla="*/ 1511986 h 2110653"/>
              <a:gd name="connsiteX505" fmla="*/ 187836 w 2104793"/>
              <a:gd name="connsiteY505" fmla="*/ 1386584 h 2110653"/>
              <a:gd name="connsiteX506" fmla="*/ 134169 w 2104793"/>
              <a:gd name="connsiteY506" fmla="*/ 1187733 h 2110653"/>
              <a:gd name="connsiteX507" fmla="*/ 5367 w 2104793"/>
              <a:gd name="connsiteY507" fmla="*/ 1151904 h 2110653"/>
              <a:gd name="connsiteX508" fmla="*/ 5367 w 2104793"/>
              <a:gd name="connsiteY508" fmla="*/ 1144738 h 2110653"/>
              <a:gd name="connsiteX509" fmla="*/ 3578 w 2104793"/>
              <a:gd name="connsiteY509" fmla="*/ 1137572 h 2110653"/>
              <a:gd name="connsiteX510" fmla="*/ 3578 w 2104793"/>
              <a:gd name="connsiteY510" fmla="*/ 1130407 h 2110653"/>
              <a:gd name="connsiteX511" fmla="*/ 3578 w 2104793"/>
              <a:gd name="connsiteY511" fmla="*/ 1121449 h 2110653"/>
              <a:gd name="connsiteX512" fmla="*/ 0 w 2104793"/>
              <a:gd name="connsiteY512" fmla="*/ 1114283 h 2110653"/>
              <a:gd name="connsiteX513" fmla="*/ 0 w 2104793"/>
              <a:gd name="connsiteY513" fmla="*/ 1107118 h 2110653"/>
              <a:gd name="connsiteX514" fmla="*/ 0 w 2104793"/>
              <a:gd name="connsiteY514" fmla="*/ 1101743 h 2110653"/>
              <a:gd name="connsiteX515" fmla="*/ 0 w 2104793"/>
              <a:gd name="connsiteY515" fmla="*/ 1094577 h 2110653"/>
              <a:gd name="connsiteX516" fmla="*/ 0 w 2104793"/>
              <a:gd name="connsiteY516" fmla="*/ 1087412 h 2110653"/>
              <a:gd name="connsiteX517" fmla="*/ 0 w 2104793"/>
              <a:gd name="connsiteY517" fmla="*/ 1078454 h 2110653"/>
              <a:gd name="connsiteX518" fmla="*/ 0 w 2104793"/>
              <a:gd name="connsiteY518" fmla="*/ 1071289 h 2110653"/>
              <a:gd name="connsiteX519" fmla="*/ 0 w 2104793"/>
              <a:gd name="connsiteY519" fmla="*/ 1064123 h 2110653"/>
              <a:gd name="connsiteX520" fmla="*/ 0 w 2104793"/>
              <a:gd name="connsiteY520" fmla="*/ 1055166 h 2110653"/>
              <a:gd name="connsiteX521" fmla="*/ 0 w 2104793"/>
              <a:gd name="connsiteY521" fmla="*/ 1051583 h 2110653"/>
              <a:gd name="connsiteX522" fmla="*/ 0 w 2104793"/>
              <a:gd name="connsiteY522" fmla="*/ 1042625 h 2110653"/>
              <a:gd name="connsiteX523" fmla="*/ 0 w 2104793"/>
              <a:gd name="connsiteY523" fmla="*/ 1035460 h 2110653"/>
              <a:gd name="connsiteX524" fmla="*/ 0 w 2104793"/>
              <a:gd name="connsiteY524" fmla="*/ 1028294 h 2110653"/>
              <a:gd name="connsiteX525" fmla="*/ 0 w 2104793"/>
              <a:gd name="connsiteY525" fmla="*/ 1022919 h 2110653"/>
              <a:gd name="connsiteX526" fmla="*/ 0 w 2104793"/>
              <a:gd name="connsiteY526" fmla="*/ 1015754 h 2110653"/>
              <a:gd name="connsiteX527" fmla="*/ 0 w 2104793"/>
              <a:gd name="connsiteY527" fmla="*/ 1006796 h 2110653"/>
              <a:gd name="connsiteX528" fmla="*/ 0 w 2104793"/>
              <a:gd name="connsiteY528" fmla="*/ 994256 h 2110653"/>
              <a:gd name="connsiteX529" fmla="*/ 0 w 2104793"/>
              <a:gd name="connsiteY529" fmla="*/ 981716 h 2110653"/>
              <a:gd name="connsiteX530" fmla="*/ 0 w 2104793"/>
              <a:gd name="connsiteY530" fmla="*/ 969176 h 2110653"/>
              <a:gd name="connsiteX531" fmla="*/ 3578 w 2104793"/>
              <a:gd name="connsiteY531" fmla="*/ 956636 h 2110653"/>
              <a:gd name="connsiteX532" fmla="*/ 3578 w 2104793"/>
              <a:gd name="connsiteY532" fmla="*/ 945887 h 2110653"/>
              <a:gd name="connsiteX533" fmla="*/ 5367 w 2104793"/>
              <a:gd name="connsiteY533" fmla="*/ 936930 h 2110653"/>
              <a:gd name="connsiteX534" fmla="*/ 134169 w 2104793"/>
              <a:gd name="connsiteY534" fmla="*/ 901101 h 2110653"/>
              <a:gd name="connsiteX535" fmla="*/ 193203 w 2104793"/>
              <a:gd name="connsiteY535" fmla="*/ 712998 h 2110653"/>
              <a:gd name="connsiteX536" fmla="*/ 103757 w 2104793"/>
              <a:gd name="connsiteY536" fmla="*/ 587596 h 2110653"/>
              <a:gd name="connsiteX537" fmla="*/ 203937 w 2104793"/>
              <a:gd name="connsiteY537" fmla="*/ 426366 h 2110653"/>
              <a:gd name="connsiteX538" fmla="*/ 352417 w 2104793"/>
              <a:gd name="connsiteY538" fmla="*/ 449655 h 2110653"/>
              <a:gd name="connsiteX539" fmla="*/ 459752 w 2104793"/>
              <a:gd name="connsiteY539" fmla="*/ 335002 h 2110653"/>
              <a:gd name="connsiteX540" fmla="*/ 452597 w 2104793"/>
              <a:gd name="connsiteY540" fmla="*/ 182728 h 2110653"/>
              <a:gd name="connsiteX541" fmla="*/ 595710 w 2104793"/>
              <a:gd name="connsiteY541" fmla="*/ 102113 h 2110653"/>
              <a:gd name="connsiteX542" fmla="*/ 722723 w 2104793"/>
              <a:gd name="connsiteY542" fmla="*/ 188102 h 2110653"/>
              <a:gd name="connsiteX543" fmla="*/ 921293 w 2104793"/>
              <a:gd name="connsiteY543" fmla="*/ 134359 h 2110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</a:cxnLst>
            <a:rect l="l" t="t" r="r" b="b"/>
            <a:pathLst>
              <a:path w="2104793" h="2110653">
                <a:moveTo>
                  <a:pt x="846159" y="322461"/>
                </a:moveTo>
                <a:lnTo>
                  <a:pt x="831847" y="327836"/>
                </a:lnTo>
                <a:lnTo>
                  <a:pt x="819325" y="333210"/>
                </a:lnTo>
                <a:lnTo>
                  <a:pt x="806803" y="335002"/>
                </a:lnTo>
                <a:lnTo>
                  <a:pt x="794280" y="340376"/>
                </a:lnTo>
                <a:lnTo>
                  <a:pt x="781758" y="343959"/>
                </a:lnTo>
                <a:lnTo>
                  <a:pt x="769235" y="347542"/>
                </a:lnTo>
                <a:lnTo>
                  <a:pt x="758502" y="351125"/>
                </a:lnTo>
                <a:lnTo>
                  <a:pt x="745980" y="356499"/>
                </a:lnTo>
                <a:lnTo>
                  <a:pt x="737035" y="361873"/>
                </a:lnTo>
                <a:lnTo>
                  <a:pt x="726301" y="369039"/>
                </a:lnTo>
                <a:lnTo>
                  <a:pt x="715568" y="370831"/>
                </a:lnTo>
                <a:lnTo>
                  <a:pt x="704834" y="376205"/>
                </a:lnTo>
                <a:lnTo>
                  <a:pt x="695890" y="381579"/>
                </a:lnTo>
                <a:lnTo>
                  <a:pt x="685156" y="386954"/>
                </a:lnTo>
                <a:lnTo>
                  <a:pt x="674423" y="392328"/>
                </a:lnTo>
                <a:lnTo>
                  <a:pt x="667267" y="399494"/>
                </a:lnTo>
                <a:lnTo>
                  <a:pt x="658322" y="401285"/>
                </a:lnTo>
                <a:lnTo>
                  <a:pt x="652956" y="410243"/>
                </a:lnTo>
                <a:lnTo>
                  <a:pt x="642222" y="412034"/>
                </a:lnTo>
                <a:lnTo>
                  <a:pt x="631489" y="419200"/>
                </a:lnTo>
                <a:lnTo>
                  <a:pt x="627911" y="422783"/>
                </a:lnTo>
                <a:lnTo>
                  <a:pt x="618966" y="426366"/>
                </a:lnTo>
                <a:lnTo>
                  <a:pt x="610022" y="431740"/>
                </a:lnTo>
                <a:lnTo>
                  <a:pt x="604655" y="437114"/>
                </a:lnTo>
                <a:lnTo>
                  <a:pt x="595710" y="442489"/>
                </a:lnTo>
                <a:lnTo>
                  <a:pt x="592132" y="449655"/>
                </a:lnTo>
                <a:lnTo>
                  <a:pt x="579610" y="458612"/>
                </a:lnTo>
                <a:lnTo>
                  <a:pt x="568876" y="465778"/>
                </a:lnTo>
                <a:lnTo>
                  <a:pt x="556354" y="474735"/>
                </a:lnTo>
                <a:lnTo>
                  <a:pt x="550987" y="483692"/>
                </a:lnTo>
                <a:lnTo>
                  <a:pt x="540254" y="490858"/>
                </a:lnTo>
                <a:lnTo>
                  <a:pt x="534887" y="498024"/>
                </a:lnTo>
                <a:lnTo>
                  <a:pt x="527731" y="503398"/>
                </a:lnTo>
                <a:lnTo>
                  <a:pt x="525942" y="508772"/>
                </a:lnTo>
                <a:lnTo>
                  <a:pt x="518786" y="514147"/>
                </a:lnTo>
                <a:lnTo>
                  <a:pt x="518786" y="519521"/>
                </a:lnTo>
                <a:lnTo>
                  <a:pt x="504475" y="526687"/>
                </a:lnTo>
                <a:lnTo>
                  <a:pt x="497320" y="533853"/>
                </a:lnTo>
                <a:lnTo>
                  <a:pt x="486586" y="544601"/>
                </a:lnTo>
                <a:lnTo>
                  <a:pt x="479430" y="555350"/>
                </a:lnTo>
                <a:lnTo>
                  <a:pt x="470486" y="562516"/>
                </a:lnTo>
                <a:lnTo>
                  <a:pt x="459752" y="571474"/>
                </a:lnTo>
                <a:lnTo>
                  <a:pt x="454386" y="582222"/>
                </a:lnTo>
                <a:lnTo>
                  <a:pt x="447230" y="592971"/>
                </a:lnTo>
                <a:lnTo>
                  <a:pt x="436496" y="603720"/>
                </a:lnTo>
                <a:lnTo>
                  <a:pt x="429340" y="610885"/>
                </a:lnTo>
                <a:lnTo>
                  <a:pt x="423974" y="619842"/>
                </a:lnTo>
                <a:lnTo>
                  <a:pt x="416818" y="634174"/>
                </a:lnTo>
                <a:lnTo>
                  <a:pt x="409663" y="641340"/>
                </a:lnTo>
                <a:lnTo>
                  <a:pt x="404296" y="653880"/>
                </a:lnTo>
                <a:lnTo>
                  <a:pt x="398929" y="664629"/>
                </a:lnTo>
                <a:lnTo>
                  <a:pt x="393562" y="673586"/>
                </a:lnTo>
                <a:lnTo>
                  <a:pt x="386407" y="684335"/>
                </a:lnTo>
                <a:lnTo>
                  <a:pt x="381040" y="695084"/>
                </a:lnTo>
                <a:lnTo>
                  <a:pt x="375673" y="704041"/>
                </a:lnTo>
                <a:lnTo>
                  <a:pt x="370306" y="714790"/>
                </a:lnTo>
                <a:lnTo>
                  <a:pt x="364939" y="725538"/>
                </a:lnTo>
                <a:lnTo>
                  <a:pt x="361362" y="738079"/>
                </a:lnTo>
                <a:lnTo>
                  <a:pt x="355995" y="748827"/>
                </a:lnTo>
                <a:lnTo>
                  <a:pt x="352417" y="757784"/>
                </a:lnTo>
                <a:lnTo>
                  <a:pt x="347050" y="768533"/>
                </a:lnTo>
                <a:lnTo>
                  <a:pt x="343473" y="779282"/>
                </a:lnTo>
                <a:lnTo>
                  <a:pt x="339895" y="788239"/>
                </a:lnTo>
                <a:lnTo>
                  <a:pt x="334528" y="798988"/>
                </a:lnTo>
                <a:lnTo>
                  <a:pt x="332739" y="809737"/>
                </a:lnTo>
                <a:lnTo>
                  <a:pt x="330950" y="818694"/>
                </a:lnTo>
                <a:lnTo>
                  <a:pt x="327372" y="829443"/>
                </a:lnTo>
                <a:lnTo>
                  <a:pt x="325583" y="840191"/>
                </a:lnTo>
                <a:lnTo>
                  <a:pt x="322005" y="847357"/>
                </a:lnTo>
                <a:lnTo>
                  <a:pt x="320216" y="858106"/>
                </a:lnTo>
                <a:lnTo>
                  <a:pt x="316639" y="867063"/>
                </a:lnTo>
                <a:lnTo>
                  <a:pt x="314850" y="877812"/>
                </a:lnTo>
                <a:lnTo>
                  <a:pt x="313061" y="884978"/>
                </a:lnTo>
                <a:lnTo>
                  <a:pt x="309483" y="895726"/>
                </a:lnTo>
                <a:lnTo>
                  <a:pt x="307694" y="902892"/>
                </a:lnTo>
                <a:lnTo>
                  <a:pt x="307694" y="913641"/>
                </a:lnTo>
                <a:lnTo>
                  <a:pt x="304117" y="920806"/>
                </a:lnTo>
                <a:lnTo>
                  <a:pt x="304116" y="927972"/>
                </a:lnTo>
                <a:lnTo>
                  <a:pt x="302327" y="938721"/>
                </a:lnTo>
                <a:lnTo>
                  <a:pt x="302327" y="945887"/>
                </a:lnTo>
                <a:lnTo>
                  <a:pt x="298750" y="954844"/>
                </a:lnTo>
                <a:lnTo>
                  <a:pt x="298749" y="962010"/>
                </a:lnTo>
                <a:lnTo>
                  <a:pt x="296961" y="969176"/>
                </a:lnTo>
                <a:lnTo>
                  <a:pt x="296961" y="976342"/>
                </a:lnTo>
                <a:lnTo>
                  <a:pt x="295172" y="990673"/>
                </a:lnTo>
                <a:lnTo>
                  <a:pt x="295172" y="1003213"/>
                </a:lnTo>
                <a:lnTo>
                  <a:pt x="291594" y="1012171"/>
                </a:lnTo>
                <a:lnTo>
                  <a:pt x="291594" y="1024711"/>
                </a:lnTo>
                <a:lnTo>
                  <a:pt x="291594" y="1030085"/>
                </a:lnTo>
                <a:lnTo>
                  <a:pt x="291594" y="1040834"/>
                </a:lnTo>
                <a:lnTo>
                  <a:pt x="291594" y="1046208"/>
                </a:lnTo>
                <a:lnTo>
                  <a:pt x="291594" y="1051583"/>
                </a:lnTo>
                <a:lnTo>
                  <a:pt x="291594" y="1065914"/>
                </a:lnTo>
                <a:lnTo>
                  <a:pt x="291594" y="1083829"/>
                </a:lnTo>
                <a:lnTo>
                  <a:pt x="295172" y="1099952"/>
                </a:lnTo>
                <a:lnTo>
                  <a:pt x="296961" y="1117866"/>
                </a:lnTo>
                <a:lnTo>
                  <a:pt x="296961" y="1130407"/>
                </a:lnTo>
                <a:lnTo>
                  <a:pt x="298750" y="1148321"/>
                </a:lnTo>
                <a:lnTo>
                  <a:pt x="302327" y="1162653"/>
                </a:lnTo>
                <a:lnTo>
                  <a:pt x="304116" y="1178776"/>
                </a:lnTo>
                <a:lnTo>
                  <a:pt x="307694" y="1191316"/>
                </a:lnTo>
                <a:lnTo>
                  <a:pt x="309483" y="1205647"/>
                </a:lnTo>
                <a:lnTo>
                  <a:pt x="313061" y="1221771"/>
                </a:lnTo>
                <a:lnTo>
                  <a:pt x="316639" y="1234311"/>
                </a:lnTo>
                <a:lnTo>
                  <a:pt x="320217" y="1248642"/>
                </a:lnTo>
                <a:lnTo>
                  <a:pt x="325583" y="1262974"/>
                </a:lnTo>
                <a:lnTo>
                  <a:pt x="327372" y="1275514"/>
                </a:lnTo>
                <a:lnTo>
                  <a:pt x="332739" y="1288054"/>
                </a:lnTo>
                <a:lnTo>
                  <a:pt x="334528" y="1300595"/>
                </a:lnTo>
                <a:lnTo>
                  <a:pt x="339895" y="1313135"/>
                </a:lnTo>
                <a:lnTo>
                  <a:pt x="345261" y="1323883"/>
                </a:lnTo>
                <a:lnTo>
                  <a:pt x="350628" y="1336424"/>
                </a:lnTo>
                <a:lnTo>
                  <a:pt x="352417" y="1345381"/>
                </a:lnTo>
                <a:lnTo>
                  <a:pt x="357784" y="1359712"/>
                </a:lnTo>
                <a:lnTo>
                  <a:pt x="363151" y="1368670"/>
                </a:lnTo>
                <a:lnTo>
                  <a:pt x="368518" y="1381210"/>
                </a:lnTo>
                <a:lnTo>
                  <a:pt x="373884" y="1390167"/>
                </a:lnTo>
                <a:lnTo>
                  <a:pt x="377462" y="1402707"/>
                </a:lnTo>
                <a:lnTo>
                  <a:pt x="381040" y="1411665"/>
                </a:lnTo>
                <a:lnTo>
                  <a:pt x="388196" y="1420622"/>
                </a:lnTo>
                <a:lnTo>
                  <a:pt x="393562" y="1429579"/>
                </a:lnTo>
                <a:lnTo>
                  <a:pt x="398929" y="1440328"/>
                </a:lnTo>
                <a:lnTo>
                  <a:pt x="404296" y="1447494"/>
                </a:lnTo>
                <a:lnTo>
                  <a:pt x="409663" y="1458242"/>
                </a:lnTo>
                <a:lnTo>
                  <a:pt x="413241" y="1465408"/>
                </a:lnTo>
                <a:lnTo>
                  <a:pt x="418607" y="1474365"/>
                </a:lnTo>
                <a:lnTo>
                  <a:pt x="423974" y="1481531"/>
                </a:lnTo>
                <a:lnTo>
                  <a:pt x="429341" y="1488697"/>
                </a:lnTo>
                <a:lnTo>
                  <a:pt x="434707" y="1495863"/>
                </a:lnTo>
                <a:lnTo>
                  <a:pt x="440074" y="1501237"/>
                </a:lnTo>
                <a:lnTo>
                  <a:pt x="443652" y="1508403"/>
                </a:lnTo>
                <a:lnTo>
                  <a:pt x="449019" y="1517360"/>
                </a:lnTo>
                <a:lnTo>
                  <a:pt x="456175" y="1526318"/>
                </a:lnTo>
                <a:lnTo>
                  <a:pt x="466908" y="1538858"/>
                </a:lnTo>
                <a:lnTo>
                  <a:pt x="474064" y="1549606"/>
                </a:lnTo>
                <a:lnTo>
                  <a:pt x="484797" y="1560355"/>
                </a:lnTo>
                <a:lnTo>
                  <a:pt x="490164" y="1565730"/>
                </a:lnTo>
                <a:lnTo>
                  <a:pt x="497320" y="1572895"/>
                </a:lnTo>
                <a:lnTo>
                  <a:pt x="502687" y="1578270"/>
                </a:lnTo>
                <a:lnTo>
                  <a:pt x="508053" y="1583644"/>
                </a:lnTo>
                <a:lnTo>
                  <a:pt x="515209" y="1590810"/>
                </a:lnTo>
                <a:lnTo>
                  <a:pt x="520575" y="1592601"/>
                </a:lnTo>
                <a:lnTo>
                  <a:pt x="527731" y="1603350"/>
                </a:lnTo>
                <a:lnTo>
                  <a:pt x="538465" y="1614099"/>
                </a:lnTo>
                <a:lnTo>
                  <a:pt x="545621" y="1623056"/>
                </a:lnTo>
                <a:lnTo>
                  <a:pt x="556354" y="1632013"/>
                </a:lnTo>
                <a:lnTo>
                  <a:pt x="565299" y="1640971"/>
                </a:lnTo>
                <a:lnTo>
                  <a:pt x="576032" y="1649928"/>
                </a:lnTo>
                <a:lnTo>
                  <a:pt x="586766" y="1657094"/>
                </a:lnTo>
                <a:lnTo>
                  <a:pt x="599288" y="1667842"/>
                </a:lnTo>
                <a:lnTo>
                  <a:pt x="606444" y="1675008"/>
                </a:lnTo>
                <a:lnTo>
                  <a:pt x="618966" y="1680382"/>
                </a:lnTo>
                <a:lnTo>
                  <a:pt x="629700" y="1687548"/>
                </a:lnTo>
                <a:lnTo>
                  <a:pt x="640433" y="1694714"/>
                </a:lnTo>
                <a:lnTo>
                  <a:pt x="652956" y="1701880"/>
                </a:lnTo>
                <a:lnTo>
                  <a:pt x="661900" y="1707254"/>
                </a:lnTo>
                <a:lnTo>
                  <a:pt x="672634" y="1716211"/>
                </a:lnTo>
                <a:lnTo>
                  <a:pt x="685156" y="1723377"/>
                </a:lnTo>
                <a:lnTo>
                  <a:pt x="695889" y="1728752"/>
                </a:lnTo>
                <a:lnTo>
                  <a:pt x="708412" y="1730543"/>
                </a:lnTo>
                <a:lnTo>
                  <a:pt x="719146" y="1735918"/>
                </a:lnTo>
                <a:lnTo>
                  <a:pt x="728090" y="1743083"/>
                </a:lnTo>
                <a:lnTo>
                  <a:pt x="738824" y="1746666"/>
                </a:lnTo>
                <a:lnTo>
                  <a:pt x="751346" y="1750249"/>
                </a:lnTo>
                <a:lnTo>
                  <a:pt x="762080" y="1755623"/>
                </a:lnTo>
                <a:lnTo>
                  <a:pt x="774602" y="1760998"/>
                </a:lnTo>
                <a:lnTo>
                  <a:pt x="781758" y="1764581"/>
                </a:lnTo>
                <a:lnTo>
                  <a:pt x="794280" y="1768164"/>
                </a:lnTo>
                <a:lnTo>
                  <a:pt x="805014" y="1771747"/>
                </a:lnTo>
                <a:lnTo>
                  <a:pt x="813958" y="1777121"/>
                </a:lnTo>
                <a:lnTo>
                  <a:pt x="828270" y="1778912"/>
                </a:lnTo>
                <a:lnTo>
                  <a:pt x="837214" y="1780704"/>
                </a:lnTo>
                <a:lnTo>
                  <a:pt x="847948" y="1784287"/>
                </a:lnTo>
                <a:lnTo>
                  <a:pt x="858681" y="1786078"/>
                </a:lnTo>
                <a:lnTo>
                  <a:pt x="867626" y="1789661"/>
                </a:lnTo>
                <a:lnTo>
                  <a:pt x="878360" y="1791452"/>
                </a:lnTo>
                <a:lnTo>
                  <a:pt x="889093" y="1791453"/>
                </a:lnTo>
                <a:lnTo>
                  <a:pt x="898038" y="1795036"/>
                </a:lnTo>
                <a:lnTo>
                  <a:pt x="906982" y="1796827"/>
                </a:lnTo>
                <a:lnTo>
                  <a:pt x="915927" y="1798618"/>
                </a:lnTo>
                <a:lnTo>
                  <a:pt x="924872" y="1802201"/>
                </a:lnTo>
                <a:lnTo>
                  <a:pt x="933816" y="1803993"/>
                </a:lnTo>
                <a:lnTo>
                  <a:pt x="940972" y="1803993"/>
                </a:lnTo>
                <a:lnTo>
                  <a:pt x="949916" y="1803993"/>
                </a:lnTo>
                <a:lnTo>
                  <a:pt x="957072" y="1807575"/>
                </a:lnTo>
                <a:lnTo>
                  <a:pt x="964227" y="1807575"/>
                </a:lnTo>
                <a:lnTo>
                  <a:pt x="971383" y="1809367"/>
                </a:lnTo>
                <a:lnTo>
                  <a:pt x="980328" y="1809367"/>
                </a:lnTo>
                <a:lnTo>
                  <a:pt x="987484" y="1809367"/>
                </a:lnTo>
                <a:lnTo>
                  <a:pt x="994639" y="1812950"/>
                </a:lnTo>
                <a:lnTo>
                  <a:pt x="1005373" y="1812950"/>
                </a:lnTo>
                <a:lnTo>
                  <a:pt x="1016106" y="1812950"/>
                </a:lnTo>
                <a:lnTo>
                  <a:pt x="1025051" y="1812950"/>
                </a:lnTo>
                <a:lnTo>
                  <a:pt x="1035784" y="1814741"/>
                </a:lnTo>
                <a:lnTo>
                  <a:pt x="1041151" y="1814741"/>
                </a:lnTo>
                <a:lnTo>
                  <a:pt x="1046518" y="1814741"/>
                </a:lnTo>
                <a:lnTo>
                  <a:pt x="1048307" y="1814741"/>
                </a:lnTo>
                <a:lnTo>
                  <a:pt x="1050096" y="1814741"/>
                </a:lnTo>
                <a:lnTo>
                  <a:pt x="1050308" y="1815365"/>
                </a:lnTo>
                <a:lnTo>
                  <a:pt x="1066316" y="1815365"/>
                </a:lnTo>
                <a:lnTo>
                  <a:pt x="1080689" y="1813575"/>
                </a:lnTo>
                <a:lnTo>
                  <a:pt x="1096859" y="1813575"/>
                </a:lnTo>
                <a:lnTo>
                  <a:pt x="1113029" y="1809996"/>
                </a:lnTo>
                <a:lnTo>
                  <a:pt x="1129199" y="1809996"/>
                </a:lnTo>
                <a:lnTo>
                  <a:pt x="1145369" y="1808206"/>
                </a:lnTo>
                <a:lnTo>
                  <a:pt x="1159742" y="1804627"/>
                </a:lnTo>
                <a:lnTo>
                  <a:pt x="1175913" y="1802838"/>
                </a:lnTo>
                <a:lnTo>
                  <a:pt x="1190286" y="1799258"/>
                </a:lnTo>
                <a:lnTo>
                  <a:pt x="1202863" y="1797469"/>
                </a:lnTo>
                <a:lnTo>
                  <a:pt x="1219033" y="1792100"/>
                </a:lnTo>
                <a:lnTo>
                  <a:pt x="1233406" y="1790310"/>
                </a:lnTo>
                <a:lnTo>
                  <a:pt x="1245983" y="1786731"/>
                </a:lnTo>
                <a:lnTo>
                  <a:pt x="1258559" y="1784941"/>
                </a:lnTo>
                <a:lnTo>
                  <a:pt x="1271136" y="1779572"/>
                </a:lnTo>
                <a:lnTo>
                  <a:pt x="1287306" y="1777783"/>
                </a:lnTo>
                <a:lnTo>
                  <a:pt x="1298087" y="1772414"/>
                </a:lnTo>
                <a:lnTo>
                  <a:pt x="1310663" y="1767045"/>
                </a:lnTo>
                <a:lnTo>
                  <a:pt x="1323240" y="1761676"/>
                </a:lnTo>
                <a:lnTo>
                  <a:pt x="1335816" y="1756308"/>
                </a:lnTo>
                <a:lnTo>
                  <a:pt x="1346597" y="1754518"/>
                </a:lnTo>
                <a:lnTo>
                  <a:pt x="1355580" y="1749149"/>
                </a:lnTo>
                <a:lnTo>
                  <a:pt x="1368157" y="1743780"/>
                </a:lnTo>
                <a:lnTo>
                  <a:pt x="1378937" y="1738411"/>
                </a:lnTo>
                <a:lnTo>
                  <a:pt x="1389717" y="1733042"/>
                </a:lnTo>
                <a:lnTo>
                  <a:pt x="1398700" y="1729463"/>
                </a:lnTo>
                <a:lnTo>
                  <a:pt x="1409480" y="1724094"/>
                </a:lnTo>
                <a:lnTo>
                  <a:pt x="1420260" y="1718725"/>
                </a:lnTo>
                <a:lnTo>
                  <a:pt x="1427447" y="1713356"/>
                </a:lnTo>
                <a:lnTo>
                  <a:pt x="1438227" y="1707987"/>
                </a:lnTo>
                <a:lnTo>
                  <a:pt x="1445414" y="1702618"/>
                </a:lnTo>
                <a:lnTo>
                  <a:pt x="1456194" y="1700829"/>
                </a:lnTo>
                <a:lnTo>
                  <a:pt x="1463380" y="1693670"/>
                </a:lnTo>
                <a:lnTo>
                  <a:pt x="1470567" y="1688301"/>
                </a:lnTo>
                <a:lnTo>
                  <a:pt x="1477754" y="1682933"/>
                </a:lnTo>
                <a:lnTo>
                  <a:pt x="1486737" y="1677564"/>
                </a:lnTo>
                <a:lnTo>
                  <a:pt x="1493924" y="1672195"/>
                </a:lnTo>
                <a:lnTo>
                  <a:pt x="1499314" y="1668616"/>
                </a:lnTo>
                <a:lnTo>
                  <a:pt x="1506501" y="1663247"/>
                </a:lnTo>
                <a:lnTo>
                  <a:pt x="1513687" y="1657878"/>
                </a:lnTo>
                <a:lnTo>
                  <a:pt x="1524468" y="1647140"/>
                </a:lnTo>
                <a:lnTo>
                  <a:pt x="1537044" y="1639982"/>
                </a:lnTo>
                <a:lnTo>
                  <a:pt x="1547824" y="1629244"/>
                </a:lnTo>
                <a:lnTo>
                  <a:pt x="1556807" y="1623875"/>
                </a:lnTo>
                <a:lnTo>
                  <a:pt x="1565791" y="1616716"/>
                </a:lnTo>
                <a:lnTo>
                  <a:pt x="1572977" y="1609558"/>
                </a:lnTo>
                <a:lnTo>
                  <a:pt x="1578367" y="1602400"/>
                </a:lnTo>
                <a:lnTo>
                  <a:pt x="1583758" y="1598820"/>
                </a:lnTo>
                <a:lnTo>
                  <a:pt x="1587351" y="1591662"/>
                </a:lnTo>
                <a:lnTo>
                  <a:pt x="1592741" y="1591662"/>
                </a:lnTo>
                <a:lnTo>
                  <a:pt x="1599928" y="1580924"/>
                </a:lnTo>
                <a:lnTo>
                  <a:pt x="1608911" y="1573765"/>
                </a:lnTo>
                <a:lnTo>
                  <a:pt x="1617895" y="1563028"/>
                </a:lnTo>
                <a:lnTo>
                  <a:pt x="1626878" y="1554080"/>
                </a:lnTo>
                <a:lnTo>
                  <a:pt x="1634065" y="1545131"/>
                </a:lnTo>
                <a:lnTo>
                  <a:pt x="1644844" y="1536183"/>
                </a:lnTo>
                <a:lnTo>
                  <a:pt x="1652031" y="1525446"/>
                </a:lnTo>
                <a:lnTo>
                  <a:pt x="1659218" y="1518287"/>
                </a:lnTo>
                <a:lnTo>
                  <a:pt x="1664608" y="1505760"/>
                </a:lnTo>
                <a:lnTo>
                  <a:pt x="1671795" y="1496811"/>
                </a:lnTo>
                <a:lnTo>
                  <a:pt x="1678981" y="1487864"/>
                </a:lnTo>
                <a:lnTo>
                  <a:pt x="1687965" y="1477126"/>
                </a:lnTo>
                <a:lnTo>
                  <a:pt x="1693355" y="1466388"/>
                </a:lnTo>
                <a:lnTo>
                  <a:pt x="1700542" y="1457440"/>
                </a:lnTo>
                <a:lnTo>
                  <a:pt x="1705932" y="1446702"/>
                </a:lnTo>
                <a:lnTo>
                  <a:pt x="1713118" y="1439544"/>
                </a:lnTo>
                <a:lnTo>
                  <a:pt x="1718508" y="1427016"/>
                </a:lnTo>
                <a:lnTo>
                  <a:pt x="1723898" y="1416278"/>
                </a:lnTo>
                <a:lnTo>
                  <a:pt x="1727491" y="1405541"/>
                </a:lnTo>
                <a:lnTo>
                  <a:pt x="1732881" y="1394803"/>
                </a:lnTo>
                <a:lnTo>
                  <a:pt x="1736475" y="1385855"/>
                </a:lnTo>
                <a:lnTo>
                  <a:pt x="1740068" y="1375117"/>
                </a:lnTo>
                <a:lnTo>
                  <a:pt x="1745458" y="1367958"/>
                </a:lnTo>
                <a:lnTo>
                  <a:pt x="1750848" y="1357221"/>
                </a:lnTo>
                <a:lnTo>
                  <a:pt x="1754442" y="1344693"/>
                </a:lnTo>
                <a:lnTo>
                  <a:pt x="1758035" y="1337535"/>
                </a:lnTo>
                <a:lnTo>
                  <a:pt x="1761628" y="1326797"/>
                </a:lnTo>
                <a:lnTo>
                  <a:pt x="1767018" y="1316059"/>
                </a:lnTo>
                <a:lnTo>
                  <a:pt x="1768815" y="1307111"/>
                </a:lnTo>
                <a:lnTo>
                  <a:pt x="1774205" y="1296373"/>
                </a:lnTo>
                <a:lnTo>
                  <a:pt x="1776002" y="1285636"/>
                </a:lnTo>
                <a:lnTo>
                  <a:pt x="1779595" y="1278477"/>
                </a:lnTo>
                <a:lnTo>
                  <a:pt x="1781392" y="1267739"/>
                </a:lnTo>
                <a:lnTo>
                  <a:pt x="1784985" y="1258791"/>
                </a:lnTo>
                <a:lnTo>
                  <a:pt x="1786782" y="1248053"/>
                </a:lnTo>
                <a:lnTo>
                  <a:pt x="1788578" y="1240895"/>
                </a:lnTo>
                <a:lnTo>
                  <a:pt x="1792172" y="1230157"/>
                </a:lnTo>
                <a:lnTo>
                  <a:pt x="1793968" y="1222999"/>
                </a:lnTo>
                <a:lnTo>
                  <a:pt x="1797562" y="1212261"/>
                </a:lnTo>
                <a:lnTo>
                  <a:pt x="1799358" y="1205103"/>
                </a:lnTo>
                <a:lnTo>
                  <a:pt x="1799358" y="1194365"/>
                </a:lnTo>
                <a:lnTo>
                  <a:pt x="1802952" y="1187206"/>
                </a:lnTo>
                <a:lnTo>
                  <a:pt x="1802952" y="1180048"/>
                </a:lnTo>
                <a:lnTo>
                  <a:pt x="1804748" y="1171100"/>
                </a:lnTo>
                <a:lnTo>
                  <a:pt x="1804749" y="1162151"/>
                </a:lnTo>
                <a:lnTo>
                  <a:pt x="1806545" y="1156783"/>
                </a:lnTo>
                <a:lnTo>
                  <a:pt x="1806545" y="1149624"/>
                </a:lnTo>
                <a:lnTo>
                  <a:pt x="1810138" y="1140676"/>
                </a:lnTo>
                <a:lnTo>
                  <a:pt x="1810139" y="1133517"/>
                </a:lnTo>
                <a:lnTo>
                  <a:pt x="1811935" y="1128149"/>
                </a:lnTo>
                <a:lnTo>
                  <a:pt x="1811935" y="1120990"/>
                </a:lnTo>
                <a:lnTo>
                  <a:pt x="1811935" y="1115621"/>
                </a:lnTo>
                <a:lnTo>
                  <a:pt x="1815529" y="1103094"/>
                </a:lnTo>
                <a:lnTo>
                  <a:pt x="1817325" y="1092356"/>
                </a:lnTo>
                <a:lnTo>
                  <a:pt x="1817325" y="1083408"/>
                </a:lnTo>
                <a:lnTo>
                  <a:pt x="1817325" y="1074460"/>
                </a:lnTo>
                <a:lnTo>
                  <a:pt x="1817325" y="1067301"/>
                </a:lnTo>
                <a:lnTo>
                  <a:pt x="1819122" y="1065512"/>
                </a:lnTo>
                <a:lnTo>
                  <a:pt x="1817325" y="1056564"/>
                </a:lnTo>
                <a:lnTo>
                  <a:pt x="1817325" y="1049405"/>
                </a:lnTo>
                <a:lnTo>
                  <a:pt x="1815529" y="1042246"/>
                </a:lnTo>
                <a:lnTo>
                  <a:pt x="1815528" y="1035088"/>
                </a:lnTo>
                <a:lnTo>
                  <a:pt x="1815528" y="1026140"/>
                </a:lnTo>
                <a:lnTo>
                  <a:pt x="1815529" y="1018981"/>
                </a:lnTo>
                <a:lnTo>
                  <a:pt x="1811935" y="1011823"/>
                </a:lnTo>
                <a:lnTo>
                  <a:pt x="1811935" y="1004664"/>
                </a:lnTo>
                <a:lnTo>
                  <a:pt x="1811935" y="995716"/>
                </a:lnTo>
                <a:lnTo>
                  <a:pt x="1810138" y="988558"/>
                </a:lnTo>
                <a:lnTo>
                  <a:pt x="1810138" y="977820"/>
                </a:lnTo>
                <a:lnTo>
                  <a:pt x="1806545" y="974241"/>
                </a:lnTo>
                <a:lnTo>
                  <a:pt x="1806545" y="963503"/>
                </a:lnTo>
                <a:lnTo>
                  <a:pt x="1804748" y="956345"/>
                </a:lnTo>
                <a:lnTo>
                  <a:pt x="1804748" y="947396"/>
                </a:lnTo>
                <a:lnTo>
                  <a:pt x="1804749" y="940238"/>
                </a:lnTo>
                <a:lnTo>
                  <a:pt x="1802952" y="929500"/>
                </a:lnTo>
                <a:lnTo>
                  <a:pt x="1802952" y="922342"/>
                </a:lnTo>
                <a:lnTo>
                  <a:pt x="1799358" y="915183"/>
                </a:lnTo>
                <a:lnTo>
                  <a:pt x="1797562" y="904445"/>
                </a:lnTo>
                <a:lnTo>
                  <a:pt x="1793968" y="897287"/>
                </a:lnTo>
                <a:lnTo>
                  <a:pt x="1793969" y="886549"/>
                </a:lnTo>
                <a:lnTo>
                  <a:pt x="1792172" y="879391"/>
                </a:lnTo>
                <a:lnTo>
                  <a:pt x="1788578" y="872232"/>
                </a:lnTo>
                <a:lnTo>
                  <a:pt x="1786782" y="861494"/>
                </a:lnTo>
                <a:lnTo>
                  <a:pt x="1784985" y="850757"/>
                </a:lnTo>
                <a:lnTo>
                  <a:pt x="1781391" y="843598"/>
                </a:lnTo>
                <a:lnTo>
                  <a:pt x="1779595" y="832860"/>
                </a:lnTo>
                <a:lnTo>
                  <a:pt x="1776002" y="823912"/>
                </a:lnTo>
                <a:lnTo>
                  <a:pt x="1774205" y="814964"/>
                </a:lnTo>
                <a:lnTo>
                  <a:pt x="1772408" y="807805"/>
                </a:lnTo>
                <a:lnTo>
                  <a:pt x="1768815" y="798857"/>
                </a:lnTo>
                <a:lnTo>
                  <a:pt x="1767018" y="789909"/>
                </a:lnTo>
                <a:lnTo>
                  <a:pt x="1761628" y="780961"/>
                </a:lnTo>
                <a:lnTo>
                  <a:pt x="1758035" y="770223"/>
                </a:lnTo>
                <a:lnTo>
                  <a:pt x="1754442" y="763065"/>
                </a:lnTo>
                <a:lnTo>
                  <a:pt x="1750848" y="752327"/>
                </a:lnTo>
                <a:lnTo>
                  <a:pt x="1745458" y="741589"/>
                </a:lnTo>
                <a:lnTo>
                  <a:pt x="1743661" y="734431"/>
                </a:lnTo>
                <a:lnTo>
                  <a:pt x="1738272" y="723693"/>
                </a:lnTo>
                <a:lnTo>
                  <a:pt x="1732881" y="714745"/>
                </a:lnTo>
                <a:lnTo>
                  <a:pt x="1727491" y="705797"/>
                </a:lnTo>
                <a:lnTo>
                  <a:pt x="1723898" y="696849"/>
                </a:lnTo>
                <a:lnTo>
                  <a:pt x="1720305" y="687901"/>
                </a:lnTo>
                <a:lnTo>
                  <a:pt x="1714915" y="678952"/>
                </a:lnTo>
                <a:lnTo>
                  <a:pt x="1709525" y="670004"/>
                </a:lnTo>
                <a:lnTo>
                  <a:pt x="1705931" y="661056"/>
                </a:lnTo>
                <a:lnTo>
                  <a:pt x="1700541" y="653898"/>
                </a:lnTo>
                <a:lnTo>
                  <a:pt x="1695151" y="643160"/>
                </a:lnTo>
                <a:lnTo>
                  <a:pt x="1687965" y="636001"/>
                </a:lnTo>
                <a:lnTo>
                  <a:pt x="1682574" y="627053"/>
                </a:lnTo>
                <a:lnTo>
                  <a:pt x="1677185" y="618105"/>
                </a:lnTo>
                <a:lnTo>
                  <a:pt x="1669998" y="609157"/>
                </a:lnTo>
                <a:lnTo>
                  <a:pt x="1662811" y="601998"/>
                </a:lnTo>
                <a:lnTo>
                  <a:pt x="1657421" y="591261"/>
                </a:lnTo>
                <a:lnTo>
                  <a:pt x="1652031" y="584102"/>
                </a:lnTo>
                <a:lnTo>
                  <a:pt x="1644845" y="576944"/>
                </a:lnTo>
                <a:lnTo>
                  <a:pt x="1635861" y="569785"/>
                </a:lnTo>
                <a:lnTo>
                  <a:pt x="1628675" y="559047"/>
                </a:lnTo>
                <a:lnTo>
                  <a:pt x="1621488" y="553679"/>
                </a:lnTo>
                <a:lnTo>
                  <a:pt x="1614301" y="542941"/>
                </a:lnTo>
                <a:lnTo>
                  <a:pt x="1603521" y="535782"/>
                </a:lnTo>
                <a:lnTo>
                  <a:pt x="1596334" y="530413"/>
                </a:lnTo>
                <a:lnTo>
                  <a:pt x="1587351" y="523255"/>
                </a:lnTo>
                <a:lnTo>
                  <a:pt x="1578367" y="510728"/>
                </a:lnTo>
                <a:lnTo>
                  <a:pt x="1567587" y="499990"/>
                </a:lnTo>
                <a:lnTo>
                  <a:pt x="1556808" y="491041"/>
                </a:lnTo>
                <a:lnTo>
                  <a:pt x="1547824" y="482093"/>
                </a:lnTo>
                <a:lnTo>
                  <a:pt x="1537044" y="473145"/>
                </a:lnTo>
                <a:lnTo>
                  <a:pt x="1526264" y="462408"/>
                </a:lnTo>
                <a:lnTo>
                  <a:pt x="1517280" y="455249"/>
                </a:lnTo>
                <a:lnTo>
                  <a:pt x="1506501" y="446301"/>
                </a:lnTo>
                <a:lnTo>
                  <a:pt x="1495721" y="439143"/>
                </a:lnTo>
                <a:lnTo>
                  <a:pt x="1486737" y="428405"/>
                </a:lnTo>
                <a:lnTo>
                  <a:pt x="1474160" y="424825"/>
                </a:lnTo>
                <a:lnTo>
                  <a:pt x="1463380" y="415877"/>
                </a:lnTo>
                <a:lnTo>
                  <a:pt x="1452600" y="408719"/>
                </a:lnTo>
                <a:lnTo>
                  <a:pt x="1443617" y="403350"/>
                </a:lnTo>
                <a:lnTo>
                  <a:pt x="1429244" y="396192"/>
                </a:lnTo>
                <a:lnTo>
                  <a:pt x="1420260" y="390823"/>
                </a:lnTo>
                <a:lnTo>
                  <a:pt x="1407684" y="383664"/>
                </a:lnTo>
                <a:lnTo>
                  <a:pt x="1396904" y="378295"/>
                </a:lnTo>
                <a:lnTo>
                  <a:pt x="1384327" y="372926"/>
                </a:lnTo>
                <a:lnTo>
                  <a:pt x="1373547" y="367558"/>
                </a:lnTo>
                <a:lnTo>
                  <a:pt x="1364563" y="363978"/>
                </a:lnTo>
                <a:lnTo>
                  <a:pt x="1350190" y="358609"/>
                </a:lnTo>
                <a:lnTo>
                  <a:pt x="1341207" y="353240"/>
                </a:lnTo>
                <a:lnTo>
                  <a:pt x="1330426" y="349661"/>
                </a:lnTo>
                <a:lnTo>
                  <a:pt x="1317850" y="346082"/>
                </a:lnTo>
                <a:lnTo>
                  <a:pt x="1307070" y="342503"/>
                </a:lnTo>
                <a:lnTo>
                  <a:pt x="1298087" y="337134"/>
                </a:lnTo>
                <a:lnTo>
                  <a:pt x="1287307" y="335344"/>
                </a:lnTo>
                <a:lnTo>
                  <a:pt x="1274730" y="331765"/>
                </a:lnTo>
                <a:lnTo>
                  <a:pt x="1263950" y="328186"/>
                </a:lnTo>
                <a:lnTo>
                  <a:pt x="1254966" y="324606"/>
                </a:lnTo>
                <a:lnTo>
                  <a:pt x="1244186" y="324606"/>
                </a:lnTo>
                <a:lnTo>
                  <a:pt x="1233406" y="322817"/>
                </a:lnTo>
                <a:lnTo>
                  <a:pt x="1222626" y="319237"/>
                </a:lnTo>
                <a:lnTo>
                  <a:pt x="1213643" y="317448"/>
                </a:lnTo>
                <a:lnTo>
                  <a:pt x="1206456" y="315658"/>
                </a:lnTo>
                <a:lnTo>
                  <a:pt x="1192083" y="312079"/>
                </a:lnTo>
                <a:lnTo>
                  <a:pt x="1184896" y="310289"/>
                </a:lnTo>
                <a:lnTo>
                  <a:pt x="1175912" y="306710"/>
                </a:lnTo>
                <a:lnTo>
                  <a:pt x="1166929" y="306710"/>
                </a:lnTo>
                <a:lnTo>
                  <a:pt x="1159743" y="304921"/>
                </a:lnTo>
                <a:lnTo>
                  <a:pt x="1148962" y="304920"/>
                </a:lnTo>
                <a:lnTo>
                  <a:pt x="1141776" y="301341"/>
                </a:lnTo>
                <a:lnTo>
                  <a:pt x="1134589" y="301341"/>
                </a:lnTo>
                <a:lnTo>
                  <a:pt x="1127402" y="299552"/>
                </a:lnTo>
                <a:lnTo>
                  <a:pt x="1118419" y="299552"/>
                </a:lnTo>
                <a:lnTo>
                  <a:pt x="1113029" y="299552"/>
                </a:lnTo>
                <a:lnTo>
                  <a:pt x="1105843" y="299551"/>
                </a:lnTo>
                <a:lnTo>
                  <a:pt x="1093266" y="297762"/>
                </a:lnTo>
                <a:lnTo>
                  <a:pt x="1082486" y="297762"/>
                </a:lnTo>
                <a:lnTo>
                  <a:pt x="1073502" y="297762"/>
                </a:lnTo>
                <a:lnTo>
                  <a:pt x="1066316" y="297762"/>
                </a:lnTo>
                <a:lnTo>
                  <a:pt x="1060925" y="297762"/>
                </a:lnTo>
                <a:lnTo>
                  <a:pt x="1055536" y="297762"/>
                </a:lnTo>
                <a:lnTo>
                  <a:pt x="1051942" y="297762"/>
                </a:lnTo>
                <a:lnTo>
                  <a:pt x="1050986" y="295590"/>
                </a:lnTo>
                <a:lnTo>
                  <a:pt x="1041151" y="295590"/>
                </a:lnTo>
                <a:lnTo>
                  <a:pt x="1025051" y="295590"/>
                </a:lnTo>
                <a:lnTo>
                  <a:pt x="1007162" y="295590"/>
                </a:lnTo>
                <a:lnTo>
                  <a:pt x="992850" y="297381"/>
                </a:lnTo>
                <a:lnTo>
                  <a:pt x="974961" y="297381"/>
                </a:lnTo>
                <a:lnTo>
                  <a:pt x="958861" y="299173"/>
                </a:lnTo>
                <a:lnTo>
                  <a:pt x="944549" y="302755"/>
                </a:lnTo>
                <a:lnTo>
                  <a:pt x="932027" y="304547"/>
                </a:lnTo>
                <a:lnTo>
                  <a:pt x="914138" y="308130"/>
                </a:lnTo>
                <a:lnTo>
                  <a:pt x="901616" y="309921"/>
                </a:lnTo>
                <a:lnTo>
                  <a:pt x="885515" y="313504"/>
                </a:lnTo>
                <a:lnTo>
                  <a:pt x="872992" y="317087"/>
                </a:lnTo>
                <a:lnTo>
                  <a:pt x="858681" y="320670"/>
                </a:lnTo>
                <a:close/>
                <a:moveTo>
                  <a:pt x="958861" y="1791"/>
                </a:moveTo>
                <a:lnTo>
                  <a:pt x="1053673" y="0"/>
                </a:lnTo>
                <a:lnTo>
                  <a:pt x="1053782" y="4502"/>
                </a:lnTo>
                <a:lnTo>
                  <a:pt x="1170523" y="9632"/>
                </a:lnTo>
                <a:lnTo>
                  <a:pt x="1190286" y="136696"/>
                </a:lnTo>
                <a:lnTo>
                  <a:pt x="1396903" y="195753"/>
                </a:lnTo>
                <a:lnTo>
                  <a:pt x="1519077" y="106272"/>
                </a:lnTo>
                <a:lnTo>
                  <a:pt x="1678981" y="208281"/>
                </a:lnTo>
                <a:lnTo>
                  <a:pt x="1662811" y="355030"/>
                </a:lnTo>
                <a:lnTo>
                  <a:pt x="1774205" y="462408"/>
                </a:lnTo>
                <a:lnTo>
                  <a:pt x="1925126" y="455249"/>
                </a:lnTo>
                <a:lnTo>
                  <a:pt x="2007772" y="600209"/>
                </a:lnTo>
                <a:lnTo>
                  <a:pt x="1919735" y="729062"/>
                </a:lnTo>
                <a:lnTo>
                  <a:pt x="1975432" y="925921"/>
                </a:lnTo>
                <a:lnTo>
                  <a:pt x="2104793" y="963503"/>
                </a:lnTo>
                <a:lnTo>
                  <a:pt x="2104793" y="976030"/>
                </a:lnTo>
                <a:lnTo>
                  <a:pt x="2104793" y="988558"/>
                </a:lnTo>
                <a:lnTo>
                  <a:pt x="2104793" y="1001085"/>
                </a:lnTo>
                <a:lnTo>
                  <a:pt x="2104793" y="1013612"/>
                </a:lnTo>
                <a:lnTo>
                  <a:pt x="2104793" y="1022561"/>
                </a:lnTo>
                <a:lnTo>
                  <a:pt x="2104793" y="1026140"/>
                </a:lnTo>
                <a:lnTo>
                  <a:pt x="2104793" y="1035088"/>
                </a:lnTo>
                <a:lnTo>
                  <a:pt x="2104793" y="1042247"/>
                </a:lnTo>
                <a:lnTo>
                  <a:pt x="2104793" y="1047615"/>
                </a:lnTo>
                <a:lnTo>
                  <a:pt x="2104793" y="1052984"/>
                </a:lnTo>
                <a:lnTo>
                  <a:pt x="2104793" y="1060143"/>
                </a:lnTo>
                <a:lnTo>
                  <a:pt x="2104793" y="1067301"/>
                </a:lnTo>
                <a:lnTo>
                  <a:pt x="2104793" y="1079829"/>
                </a:lnTo>
                <a:lnTo>
                  <a:pt x="2104793" y="1092356"/>
                </a:lnTo>
                <a:lnTo>
                  <a:pt x="2104793" y="1101304"/>
                </a:lnTo>
                <a:lnTo>
                  <a:pt x="2104793" y="1104883"/>
                </a:lnTo>
                <a:lnTo>
                  <a:pt x="2104793" y="1113832"/>
                </a:lnTo>
                <a:lnTo>
                  <a:pt x="2104793" y="1120990"/>
                </a:lnTo>
                <a:lnTo>
                  <a:pt x="2104793" y="1126359"/>
                </a:lnTo>
                <a:lnTo>
                  <a:pt x="2104793" y="1131728"/>
                </a:lnTo>
                <a:lnTo>
                  <a:pt x="2104793" y="1138886"/>
                </a:lnTo>
                <a:lnTo>
                  <a:pt x="2104793" y="1146045"/>
                </a:lnTo>
                <a:lnTo>
                  <a:pt x="2104793" y="1153203"/>
                </a:lnTo>
                <a:lnTo>
                  <a:pt x="2104793" y="1158572"/>
                </a:lnTo>
                <a:lnTo>
                  <a:pt x="2104793" y="1167520"/>
                </a:lnTo>
                <a:lnTo>
                  <a:pt x="2104793" y="1174679"/>
                </a:lnTo>
                <a:lnTo>
                  <a:pt x="1977229" y="1194365"/>
                </a:lnTo>
                <a:lnTo>
                  <a:pt x="1919736" y="1398382"/>
                </a:lnTo>
                <a:lnTo>
                  <a:pt x="2005976" y="1523656"/>
                </a:lnTo>
                <a:lnTo>
                  <a:pt x="1903565" y="1682933"/>
                </a:lnTo>
                <a:lnTo>
                  <a:pt x="1758035" y="1663247"/>
                </a:lnTo>
                <a:lnTo>
                  <a:pt x="1652031" y="1774204"/>
                </a:lnTo>
                <a:lnTo>
                  <a:pt x="1657421" y="1924532"/>
                </a:lnTo>
                <a:lnTo>
                  <a:pt x="1513687" y="2010434"/>
                </a:lnTo>
                <a:lnTo>
                  <a:pt x="1384327" y="1922742"/>
                </a:lnTo>
                <a:lnTo>
                  <a:pt x="1188489" y="1978221"/>
                </a:lnTo>
                <a:lnTo>
                  <a:pt x="1148963" y="2107074"/>
                </a:lnTo>
                <a:lnTo>
                  <a:pt x="1055536" y="2110653"/>
                </a:lnTo>
                <a:lnTo>
                  <a:pt x="1055458" y="2106411"/>
                </a:lnTo>
                <a:lnTo>
                  <a:pt x="1053674" y="2110331"/>
                </a:lnTo>
                <a:lnTo>
                  <a:pt x="937394" y="2103165"/>
                </a:lnTo>
                <a:lnTo>
                  <a:pt x="914138" y="1979555"/>
                </a:lnTo>
                <a:lnTo>
                  <a:pt x="708412" y="1922228"/>
                </a:lnTo>
                <a:lnTo>
                  <a:pt x="588554" y="2008218"/>
                </a:lnTo>
                <a:lnTo>
                  <a:pt x="425763" y="1909688"/>
                </a:lnTo>
                <a:lnTo>
                  <a:pt x="449019" y="1755623"/>
                </a:lnTo>
                <a:lnTo>
                  <a:pt x="334528" y="1651719"/>
                </a:lnTo>
                <a:lnTo>
                  <a:pt x="182470" y="1658885"/>
                </a:lnTo>
                <a:lnTo>
                  <a:pt x="101968" y="1511986"/>
                </a:lnTo>
                <a:lnTo>
                  <a:pt x="187836" y="1386584"/>
                </a:lnTo>
                <a:lnTo>
                  <a:pt x="134169" y="1187733"/>
                </a:lnTo>
                <a:lnTo>
                  <a:pt x="5367" y="1151904"/>
                </a:lnTo>
                <a:lnTo>
                  <a:pt x="5367" y="1144738"/>
                </a:lnTo>
                <a:lnTo>
                  <a:pt x="3578" y="1137572"/>
                </a:lnTo>
                <a:lnTo>
                  <a:pt x="3578" y="1130407"/>
                </a:lnTo>
                <a:lnTo>
                  <a:pt x="3578" y="1121449"/>
                </a:lnTo>
                <a:lnTo>
                  <a:pt x="0" y="1114283"/>
                </a:lnTo>
                <a:lnTo>
                  <a:pt x="0" y="1107118"/>
                </a:lnTo>
                <a:lnTo>
                  <a:pt x="0" y="1101743"/>
                </a:lnTo>
                <a:lnTo>
                  <a:pt x="0" y="1094577"/>
                </a:lnTo>
                <a:lnTo>
                  <a:pt x="0" y="1087412"/>
                </a:lnTo>
                <a:lnTo>
                  <a:pt x="0" y="1078454"/>
                </a:lnTo>
                <a:lnTo>
                  <a:pt x="0" y="1071289"/>
                </a:lnTo>
                <a:lnTo>
                  <a:pt x="0" y="1064123"/>
                </a:lnTo>
                <a:lnTo>
                  <a:pt x="0" y="1055166"/>
                </a:lnTo>
                <a:lnTo>
                  <a:pt x="0" y="1051583"/>
                </a:lnTo>
                <a:lnTo>
                  <a:pt x="0" y="1042625"/>
                </a:lnTo>
                <a:lnTo>
                  <a:pt x="0" y="1035460"/>
                </a:lnTo>
                <a:lnTo>
                  <a:pt x="0" y="1028294"/>
                </a:lnTo>
                <a:lnTo>
                  <a:pt x="0" y="1022919"/>
                </a:lnTo>
                <a:lnTo>
                  <a:pt x="0" y="1015754"/>
                </a:lnTo>
                <a:lnTo>
                  <a:pt x="0" y="1006796"/>
                </a:lnTo>
                <a:lnTo>
                  <a:pt x="0" y="994256"/>
                </a:lnTo>
                <a:lnTo>
                  <a:pt x="0" y="981716"/>
                </a:lnTo>
                <a:lnTo>
                  <a:pt x="0" y="969176"/>
                </a:lnTo>
                <a:lnTo>
                  <a:pt x="3578" y="956636"/>
                </a:lnTo>
                <a:lnTo>
                  <a:pt x="3578" y="945887"/>
                </a:lnTo>
                <a:lnTo>
                  <a:pt x="5367" y="936930"/>
                </a:lnTo>
                <a:lnTo>
                  <a:pt x="134169" y="901101"/>
                </a:lnTo>
                <a:lnTo>
                  <a:pt x="193203" y="712998"/>
                </a:lnTo>
                <a:lnTo>
                  <a:pt x="103757" y="587596"/>
                </a:lnTo>
                <a:lnTo>
                  <a:pt x="203937" y="426366"/>
                </a:lnTo>
                <a:lnTo>
                  <a:pt x="352417" y="449655"/>
                </a:lnTo>
                <a:lnTo>
                  <a:pt x="459752" y="335002"/>
                </a:lnTo>
                <a:lnTo>
                  <a:pt x="452597" y="182728"/>
                </a:lnTo>
                <a:lnTo>
                  <a:pt x="595710" y="102113"/>
                </a:lnTo>
                <a:lnTo>
                  <a:pt x="722723" y="188102"/>
                </a:lnTo>
                <a:lnTo>
                  <a:pt x="921293" y="134359"/>
                </a:lnTo>
                <a:close/>
              </a:path>
            </a:pathLst>
          </a:custGeom>
          <a:solidFill>
            <a:srgbClr val="AD010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淘宝店chenying0907出品 8">
            <a:extLst>
              <a:ext uri="{FF2B5EF4-FFF2-40B4-BE49-F238E27FC236}">
                <a16:creationId xmlns:a16="http://schemas.microsoft.com/office/drawing/2014/main" id="{BAB4674E-49E4-5A7E-FE60-FE77960794A6}"/>
              </a:ext>
            </a:extLst>
          </p:cNvPr>
          <p:cNvSpPr/>
          <p:nvPr/>
        </p:nvSpPr>
        <p:spPr bwMode="gray">
          <a:xfrm rot="900000">
            <a:off x="8266854" y="1900653"/>
            <a:ext cx="2323880" cy="2330351"/>
          </a:xfrm>
          <a:custGeom>
            <a:avLst/>
            <a:gdLst>
              <a:gd name="connsiteX0" fmla="*/ 846159 w 2104793"/>
              <a:gd name="connsiteY0" fmla="*/ 322461 h 2110653"/>
              <a:gd name="connsiteX1" fmla="*/ 831847 w 2104793"/>
              <a:gd name="connsiteY1" fmla="*/ 327836 h 2110653"/>
              <a:gd name="connsiteX2" fmla="*/ 819325 w 2104793"/>
              <a:gd name="connsiteY2" fmla="*/ 333210 h 2110653"/>
              <a:gd name="connsiteX3" fmla="*/ 806803 w 2104793"/>
              <a:gd name="connsiteY3" fmla="*/ 335002 h 2110653"/>
              <a:gd name="connsiteX4" fmla="*/ 794280 w 2104793"/>
              <a:gd name="connsiteY4" fmla="*/ 340376 h 2110653"/>
              <a:gd name="connsiteX5" fmla="*/ 781758 w 2104793"/>
              <a:gd name="connsiteY5" fmla="*/ 343959 h 2110653"/>
              <a:gd name="connsiteX6" fmla="*/ 769235 w 2104793"/>
              <a:gd name="connsiteY6" fmla="*/ 347542 h 2110653"/>
              <a:gd name="connsiteX7" fmla="*/ 758502 w 2104793"/>
              <a:gd name="connsiteY7" fmla="*/ 351125 h 2110653"/>
              <a:gd name="connsiteX8" fmla="*/ 745980 w 2104793"/>
              <a:gd name="connsiteY8" fmla="*/ 356499 h 2110653"/>
              <a:gd name="connsiteX9" fmla="*/ 737035 w 2104793"/>
              <a:gd name="connsiteY9" fmla="*/ 361873 h 2110653"/>
              <a:gd name="connsiteX10" fmla="*/ 726301 w 2104793"/>
              <a:gd name="connsiteY10" fmla="*/ 369039 h 2110653"/>
              <a:gd name="connsiteX11" fmla="*/ 715568 w 2104793"/>
              <a:gd name="connsiteY11" fmla="*/ 370831 h 2110653"/>
              <a:gd name="connsiteX12" fmla="*/ 704834 w 2104793"/>
              <a:gd name="connsiteY12" fmla="*/ 376205 h 2110653"/>
              <a:gd name="connsiteX13" fmla="*/ 695890 w 2104793"/>
              <a:gd name="connsiteY13" fmla="*/ 381579 h 2110653"/>
              <a:gd name="connsiteX14" fmla="*/ 685156 w 2104793"/>
              <a:gd name="connsiteY14" fmla="*/ 386954 h 2110653"/>
              <a:gd name="connsiteX15" fmla="*/ 674423 w 2104793"/>
              <a:gd name="connsiteY15" fmla="*/ 392328 h 2110653"/>
              <a:gd name="connsiteX16" fmla="*/ 667267 w 2104793"/>
              <a:gd name="connsiteY16" fmla="*/ 399494 h 2110653"/>
              <a:gd name="connsiteX17" fmla="*/ 658322 w 2104793"/>
              <a:gd name="connsiteY17" fmla="*/ 401285 h 2110653"/>
              <a:gd name="connsiteX18" fmla="*/ 652956 w 2104793"/>
              <a:gd name="connsiteY18" fmla="*/ 410243 h 2110653"/>
              <a:gd name="connsiteX19" fmla="*/ 642222 w 2104793"/>
              <a:gd name="connsiteY19" fmla="*/ 412034 h 2110653"/>
              <a:gd name="connsiteX20" fmla="*/ 631489 w 2104793"/>
              <a:gd name="connsiteY20" fmla="*/ 419200 h 2110653"/>
              <a:gd name="connsiteX21" fmla="*/ 627911 w 2104793"/>
              <a:gd name="connsiteY21" fmla="*/ 422783 h 2110653"/>
              <a:gd name="connsiteX22" fmla="*/ 618966 w 2104793"/>
              <a:gd name="connsiteY22" fmla="*/ 426366 h 2110653"/>
              <a:gd name="connsiteX23" fmla="*/ 610022 w 2104793"/>
              <a:gd name="connsiteY23" fmla="*/ 431740 h 2110653"/>
              <a:gd name="connsiteX24" fmla="*/ 604655 w 2104793"/>
              <a:gd name="connsiteY24" fmla="*/ 437114 h 2110653"/>
              <a:gd name="connsiteX25" fmla="*/ 595710 w 2104793"/>
              <a:gd name="connsiteY25" fmla="*/ 442489 h 2110653"/>
              <a:gd name="connsiteX26" fmla="*/ 592132 w 2104793"/>
              <a:gd name="connsiteY26" fmla="*/ 449655 h 2110653"/>
              <a:gd name="connsiteX27" fmla="*/ 579610 w 2104793"/>
              <a:gd name="connsiteY27" fmla="*/ 458612 h 2110653"/>
              <a:gd name="connsiteX28" fmla="*/ 568876 w 2104793"/>
              <a:gd name="connsiteY28" fmla="*/ 465778 h 2110653"/>
              <a:gd name="connsiteX29" fmla="*/ 556354 w 2104793"/>
              <a:gd name="connsiteY29" fmla="*/ 474735 h 2110653"/>
              <a:gd name="connsiteX30" fmla="*/ 550987 w 2104793"/>
              <a:gd name="connsiteY30" fmla="*/ 483692 h 2110653"/>
              <a:gd name="connsiteX31" fmla="*/ 540254 w 2104793"/>
              <a:gd name="connsiteY31" fmla="*/ 490858 h 2110653"/>
              <a:gd name="connsiteX32" fmla="*/ 534887 w 2104793"/>
              <a:gd name="connsiteY32" fmla="*/ 498024 h 2110653"/>
              <a:gd name="connsiteX33" fmla="*/ 527731 w 2104793"/>
              <a:gd name="connsiteY33" fmla="*/ 503398 h 2110653"/>
              <a:gd name="connsiteX34" fmla="*/ 525942 w 2104793"/>
              <a:gd name="connsiteY34" fmla="*/ 508772 h 2110653"/>
              <a:gd name="connsiteX35" fmla="*/ 518786 w 2104793"/>
              <a:gd name="connsiteY35" fmla="*/ 514147 h 2110653"/>
              <a:gd name="connsiteX36" fmla="*/ 518786 w 2104793"/>
              <a:gd name="connsiteY36" fmla="*/ 519521 h 2110653"/>
              <a:gd name="connsiteX37" fmla="*/ 504475 w 2104793"/>
              <a:gd name="connsiteY37" fmla="*/ 526687 h 2110653"/>
              <a:gd name="connsiteX38" fmla="*/ 497320 w 2104793"/>
              <a:gd name="connsiteY38" fmla="*/ 533853 h 2110653"/>
              <a:gd name="connsiteX39" fmla="*/ 486586 w 2104793"/>
              <a:gd name="connsiteY39" fmla="*/ 544601 h 2110653"/>
              <a:gd name="connsiteX40" fmla="*/ 479430 w 2104793"/>
              <a:gd name="connsiteY40" fmla="*/ 555350 h 2110653"/>
              <a:gd name="connsiteX41" fmla="*/ 470486 w 2104793"/>
              <a:gd name="connsiteY41" fmla="*/ 562516 h 2110653"/>
              <a:gd name="connsiteX42" fmla="*/ 459752 w 2104793"/>
              <a:gd name="connsiteY42" fmla="*/ 571474 h 2110653"/>
              <a:gd name="connsiteX43" fmla="*/ 454386 w 2104793"/>
              <a:gd name="connsiteY43" fmla="*/ 582222 h 2110653"/>
              <a:gd name="connsiteX44" fmla="*/ 447230 w 2104793"/>
              <a:gd name="connsiteY44" fmla="*/ 592971 h 2110653"/>
              <a:gd name="connsiteX45" fmla="*/ 436496 w 2104793"/>
              <a:gd name="connsiteY45" fmla="*/ 603720 h 2110653"/>
              <a:gd name="connsiteX46" fmla="*/ 429340 w 2104793"/>
              <a:gd name="connsiteY46" fmla="*/ 610885 h 2110653"/>
              <a:gd name="connsiteX47" fmla="*/ 423974 w 2104793"/>
              <a:gd name="connsiteY47" fmla="*/ 619842 h 2110653"/>
              <a:gd name="connsiteX48" fmla="*/ 416818 w 2104793"/>
              <a:gd name="connsiteY48" fmla="*/ 634174 h 2110653"/>
              <a:gd name="connsiteX49" fmla="*/ 409663 w 2104793"/>
              <a:gd name="connsiteY49" fmla="*/ 641340 h 2110653"/>
              <a:gd name="connsiteX50" fmla="*/ 404296 w 2104793"/>
              <a:gd name="connsiteY50" fmla="*/ 653880 h 2110653"/>
              <a:gd name="connsiteX51" fmla="*/ 398929 w 2104793"/>
              <a:gd name="connsiteY51" fmla="*/ 664629 h 2110653"/>
              <a:gd name="connsiteX52" fmla="*/ 393562 w 2104793"/>
              <a:gd name="connsiteY52" fmla="*/ 673586 h 2110653"/>
              <a:gd name="connsiteX53" fmla="*/ 386407 w 2104793"/>
              <a:gd name="connsiteY53" fmla="*/ 684335 h 2110653"/>
              <a:gd name="connsiteX54" fmla="*/ 381040 w 2104793"/>
              <a:gd name="connsiteY54" fmla="*/ 695084 h 2110653"/>
              <a:gd name="connsiteX55" fmla="*/ 375673 w 2104793"/>
              <a:gd name="connsiteY55" fmla="*/ 704041 h 2110653"/>
              <a:gd name="connsiteX56" fmla="*/ 370306 w 2104793"/>
              <a:gd name="connsiteY56" fmla="*/ 714790 h 2110653"/>
              <a:gd name="connsiteX57" fmla="*/ 364939 w 2104793"/>
              <a:gd name="connsiteY57" fmla="*/ 725538 h 2110653"/>
              <a:gd name="connsiteX58" fmla="*/ 361362 w 2104793"/>
              <a:gd name="connsiteY58" fmla="*/ 738079 h 2110653"/>
              <a:gd name="connsiteX59" fmla="*/ 355995 w 2104793"/>
              <a:gd name="connsiteY59" fmla="*/ 748827 h 2110653"/>
              <a:gd name="connsiteX60" fmla="*/ 352417 w 2104793"/>
              <a:gd name="connsiteY60" fmla="*/ 757784 h 2110653"/>
              <a:gd name="connsiteX61" fmla="*/ 347050 w 2104793"/>
              <a:gd name="connsiteY61" fmla="*/ 768533 h 2110653"/>
              <a:gd name="connsiteX62" fmla="*/ 343473 w 2104793"/>
              <a:gd name="connsiteY62" fmla="*/ 779282 h 2110653"/>
              <a:gd name="connsiteX63" fmla="*/ 339895 w 2104793"/>
              <a:gd name="connsiteY63" fmla="*/ 788239 h 2110653"/>
              <a:gd name="connsiteX64" fmla="*/ 334528 w 2104793"/>
              <a:gd name="connsiteY64" fmla="*/ 798988 h 2110653"/>
              <a:gd name="connsiteX65" fmla="*/ 332739 w 2104793"/>
              <a:gd name="connsiteY65" fmla="*/ 809737 h 2110653"/>
              <a:gd name="connsiteX66" fmla="*/ 330950 w 2104793"/>
              <a:gd name="connsiteY66" fmla="*/ 818694 h 2110653"/>
              <a:gd name="connsiteX67" fmla="*/ 327372 w 2104793"/>
              <a:gd name="connsiteY67" fmla="*/ 829443 h 2110653"/>
              <a:gd name="connsiteX68" fmla="*/ 325583 w 2104793"/>
              <a:gd name="connsiteY68" fmla="*/ 840191 h 2110653"/>
              <a:gd name="connsiteX69" fmla="*/ 322005 w 2104793"/>
              <a:gd name="connsiteY69" fmla="*/ 847357 h 2110653"/>
              <a:gd name="connsiteX70" fmla="*/ 320216 w 2104793"/>
              <a:gd name="connsiteY70" fmla="*/ 858106 h 2110653"/>
              <a:gd name="connsiteX71" fmla="*/ 316639 w 2104793"/>
              <a:gd name="connsiteY71" fmla="*/ 867063 h 2110653"/>
              <a:gd name="connsiteX72" fmla="*/ 314850 w 2104793"/>
              <a:gd name="connsiteY72" fmla="*/ 877812 h 2110653"/>
              <a:gd name="connsiteX73" fmla="*/ 313061 w 2104793"/>
              <a:gd name="connsiteY73" fmla="*/ 884978 h 2110653"/>
              <a:gd name="connsiteX74" fmla="*/ 309483 w 2104793"/>
              <a:gd name="connsiteY74" fmla="*/ 895726 h 2110653"/>
              <a:gd name="connsiteX75" fmla="*/ 307694 w 2104793"/>
              <a:gd name="connsiteY75" fmla="*/ 902892 h 2110653"/>
              <a:gd name="connsiteX76" fmla="*/ 307694 w 2104793"/>
              <a:gd name="connsiteY76" fmla="*/ 913641 h 2110653"/>
              <a:gd name="connsiteX77" fmla="*/ 304117 w 2104793"/>
              <a:gd name="connsiteY77" fmla="*/ 920806 h 2110653"/>
              <a:gd name="connsiteX78" fmla="*/ 304116 w 2104793"/>
              <a:gd name="connsiteY78" fmla="*/ 927972 h 2110653"/>
              <a:gd name="connsiteX79" fmla="*/ 302327 w 2104793"/>
              <a:gd name="connsiteY79" fmla="*/ 938721 h 2110653"/>
              <a:gd name="connsiteX80" fmla="*/ 302327 w 2104793"/>
              <a:gd name="connsiteY80" fmla="*/ 945887 h 2110653"/>
              <a:gd name="connsiteX81" fmla="*/ 298750 w 2104793"/>
              <a:gd name="connsiteY81" fmla="*/ 954844 h 2110653"/>
              <a:gd name="connsiteX82" fmla="*/ 298749 w 2104793"/>
              <a:gd name="connsiteY82" fmla="*/ 962010 h 2110653"/>
              <a:gd name="connsiteX83" fmla="*/ 296961 w 2104793"/>
              <a:gd name="connsiteY83" fmla="*/ 969176 h 2110653"/>
              <a:gd name="connsiteX84" fmla="*/ 296961 w 2104793"/>
              <a:gd name="connsiteY84" fmla="*/ 976342 h 2110653"/>
              <a:gd name="connsiteX85" fmla="*/ 295172 w 2104793"/>
              <a:gd name="connsiteY85" fmla="*/ 990673 h 2110653"/>
              <a:gd name="connsiteX86" fmla="*/ 295172 w 2104793"/>
              <a:gd name="connsiteY86" fmla="*/ 1003213 h 2110653"/>
              <a:gd name="connsiteX87" fmla="*/ 291594 w 2104793"/>
              <a:gd name="connsiteY87" fmla="*/ 1012171 h 2110653"/>
              <a:gd name="connsiteX88" fmla="*/ 291594 w 2104793"/>
              <a:gd name="connsiteY88" fmla="*/ 1024711 h 2110653"/>
              <a:gd name="connsiteX89" fmla="*/ 291594 w 2104793"/>
              <a:gd name="connsiteY89" fmla="*/ 1030085 h 2110653"/>
              <a:gd name="connsiteX90" fmla="*/ 291594 w 2104793"/>
              <a:gd name="connsiteY90" fmla="*/ 1040834 h 2110653"/>
              <a:gd name="connsiteX91" fmla="*/ 291594 w 2104793"/>
              <a:gd name="connsiteY91" fmla="*/ 1046208 h 2110653"/>
              <a:gd name="connsiteX92" fmla="*/ 291594 w 2104793"/>
              <a:gd name="connsiteY92" fmla="*/ 1051583 h 2110653"/>
              <a:gd name="connsiteX93" fmla="*/ 291594 w 2104793"/>
              <a:gd name="connsiteY93" fmla="*/ 1065914 h 2110653"/>
              <a:gd name="connsiteX94" fmla="*/ 291594 w 2104793"/>
              <a:gd name="connsiteY94" fmla="*/ 1083829 h 2110653"/>
              <a:gd name="connsiteX95" fmla="*/ 295172 w 2104793"/>
              <a:gd name="connsiteY95" fmla="*/ 1099952 h 2110653"/>
              <a:gd name="connsiteX96" fmla="*/ 296961 w 2104793"/>
              <a:gd name="connsiteY96" fmla="*/ 1117866 h 2110653"/>
              <a:gd name="connsiteX97" fmla="*/ 296961 w 2104793"/>
              <a:gd name="connsiteY97" fmla="*/ 1130407 h 2110653"/>
              <a:gd name="connsiteX98" fmla="*/ 298750 w 2104793"/>
              <a:gd name="connsiteY98" fmla="*/ 1148321 h 2110653"/>
              <a:gd name="connsiteX99" fmla="*/ 302327 w 2104793"/>
              <a:gd name="connsiteY99" fmla="*/ 1162653 h 2110653"/>
              <a:gd name="connsiteX100" fmla="*/ 304116 w 2104793"/>
              <a:gd name="connsiteY100" fmla="*/ 1178776 h 2110653"/>
              <a:gd name="connsiteX101" fmla="*/ 307694 w 2104793"/>
              <a:gd name="connsiteY101" fmla="*/ 1191316 h 2110653"/>
              <a:gd name="connsiteX102" fmla="*/ 309483 w 2104793"/>
              <a:gd name="connsiteY102" fmla="*/ 1205647 h 2110653"/>
              <a:gd name="connsiteX103" fmla="*/ 313061 w 2104793"/>
              <a:gd name="connsiteY103" fmla="*/ 1221771 h 2110653"/>
              <a:gd name="connsiteX104" fmla="*/ 316639 w 2104793"/>
              <a:gd name="connsiteY104" fmla="*/ 1234311 h 2110653"/>
              <a:gd name="connsiteX105" fmla="*/ 320217 w 2104793"/>
              <a:gd name="connsiteY105" fmla="*/ 1248642 h 2110653"/>
              <a:gd name="connsiteX106" fmla="*/ 325583 w 2104793"/>
              <a:gd name="connsiteY106" fmla="*/ 1262974 h 2110653"/>
              <a:gd name="connsiteX107" fmla="*/ 327372 w 2104793"/>
              <a:gd name="connsiteY107" fmla="*/ 1275514 h 2110653"/>
              <a:gd name="connsiteX108" fmla="*/ 332739 w 2104793"/>
              <a:gd name="connsiteY108" fmla="*/ 1288054 h 2110653"/>
              <a:gd name="connsiteX109" fmla="*/ 334528 w 2104793"/>
              <a:gd name="connsiteY109" fmla="*/ 1300595 h 2110653"/>
              <a:gd name="connsiteX110" fmla="*/ 339895 w 2104793"/>
              <a:gd name="connsiteY110" fmla="*/ 1313135 h 2110653"/>
              <a:gd name="connsiteX111" fmla="*/ 345261 w 2104793"/>
              <a:gd name="connsiteY111" fmla="*/ 1323883 h 2110653"/>
              <a:gd name="connsiteX112" fmla="*/ 350628 w 2104793"/>
              <a:gd name="connsiteY112" fmla="*/ 1336424 h 2110653"/>
              <a:gd name="connsiteX113" fmla="*/ 352417 w 2104793"/>
              <a:gd name="connsiteY113" fmla="*/ 1345381 h 2110653"/>
              <a:gd name="connsiteX114" fmla="*/ 357784 w 2104793"/>
              <a:gd name="connsiteY114" fmla="*/ 1359712 h 2110653"/>
              <a:gd name="connsiteX115" fmla="*/ 363151 w 2104793"/>
              <a:gd name="connsiteY115" fmla="*/ 1368670 h 2110653"/>
              <a:gd name="connsiteX116" fmla="*/ 368518 w 2104793"/>
              <a:gd name="connsiteY116" fmla="*/ 1381210 h 2110653"/>
              <a:gd name="connsiteX117" fmla="*/ 373884 w 2104793"/>
              <a:gd name="connsiteY117" fmla="*/ 1390167 h 2110653"/>
              <a:gd name="connsiteX118" fmla="*/ 377462 w 2104793"/>
              <a:gd name="connsiteY118" fmla="*/ 1402707 h 2110653"/>
              <a:gd name="connsiteX119" fmla="*/ 381040 w 2104793"/>
              <a:gd name="connsiteY119" fmla="*/ 1411665 h 2110653"/>
              <a:gd name="connsiteX120" fmla="*/ 388196 w 2104793"/>
              <a:gd name="connsiteY120" fmla="*/ 1420622 h 2110653"/>
              <a:gd name="connsiteX121" fmla="*/ 393562 w 2104793"/>
              <a:gd name="connsiteY121" fmla="*/ 1429579 h 2110653"/>
              <a:gd name="connsiteX122" fmla="*/ 398929 w 2104793"/>
              <a:gd name="connsiteY122" fmla="*/ 1440328 h 2110653"/>
              <a:gd name="connsiteX123" fmla="*/ 404296 w 2104793"/>
              <a:gd name="connsiteY123" fmla="*/ 1447494 h 2110653"/>
              <a:gd name="connsiteX124" fmla="*/ 409663 w 2104793"/>
              <a:gd name="connsiteY124" fmla="*/ 1458242 h 2110653"/>
              <a:gd name="connsiteX125" fmla="*/ 413241 w 2104793"/>
              <a:gd name="connsiteY125" fmla="*/ 1465408 h 2110653"/>
              <a:gd name="connsiteX126" fmla="*/ 418607 w 2104793"/>
              <a:gd name="connsiteY126" fmla="*/ 1474365 h 2110653"/>
              <a:gd name="connsiteX127" fmla="*/ 423974 w 2104793"/>
              <a:gd name="connsiteY127" fmla="*/ 1481531 h 2110653"/>
              <a:gd name="connsiteX128" fmla="*/ 429341 w 2104793"/>
              <a:gd name="connsiteY128" fmla="*/ 1488697 h 2110653"/>
              <a:gd name="connsiteX129" fmla="*/ 434707 w 2104793"/>
              <a:gd name="connsiteY129" fmla="*/ 1495863 h 2110653"/>
              <a:gd name="connsiteX130" fmla="*/ 440074 w 2104793"/>
              <a:gd name="connsiteY130" fmla="*/ 1501237 h 2110653"/>
              <a:gd name="connsiteX131" fmla="*/ 443652 w 2104793"/>
              <a:gd name="connsiteY131" fmla="*/ 1508403 h 2110653"/>
              <a:gd name="connsiteX132" fmla="*/ 449019 w 2104793"/>
              <a:gd name="connsiteY132" fmla="*/ 1517360 h 2110653"/>
              <a:gd name="connsiteX133" fmla="*/ 456175 w 2104793"/>
              <a:gd name="connsiteY133" fmla="*/ 1526318 h 2110653"/>
              <a:gd name="connsiteX134" fmla="*/ 466908 w 2104793"/>
              <a:gd name="connsiteY134" fmla="*/ 1538858 h 2110653"/>
              <a:gd name="connsiteX135" fmla="*/ 474064 w 2104793"/>
              <a:gd name="connsiteY135" fmla="*/ 1549606 h 2110653"/>
              <a:gd name="connsiteX136" fmla="*/ 484797 w 2104793"/>
              <a:gd name="connsiteY136" fmla="*/ 1560355 h 2110653"/>
              <a:gd name="connsiteX137" fmla="*/ 490164 w 2104793"/>
              <a:gd name="connsiteY137" fmla="*/ 1565730 h 2110653"/>
              <a:gd name="connsiteX138" fmla="*/ 497320 w 2104793"/>
              <a:gd name="connsiteY138" fmla="*/ 1572895 h 2110653"/>
              <a:gd name="connsiteX139" fmla="*/ 502687 w 2104793"/>
              <a:gd name="connsiteY139" fmla="*/ 1578270 h 2110653"/>
              <a:gd name="connsiteX140" fmla="*/ 508053 w 2104793"/>
              <a:gd name="connsiteY140" fmla="*/ 1583644 h 2110653"/>
              <a:gd name="connsiteX141" fmla="*/ 515209 w 2104793"/>
              <a:gd name="connsiteY141" fmla="*/ 1590810 h 2110653"/>
              <a:gd name="connsiteX142" fmla="*/ 520575 w 2104793"/>
              <a:gd name="connsiteY142" fmla="*/ 1592601 h 2110653"/>
              <a:gd name="connsiteX143" fmla="*/ 527731 w 2104793"/>
              <a:gd name="connsiteY143" fmla="*/ 1603350 h 2110653"/>
              <a:gd name="connsiteX144" fmla="*/ 538465 w 2104793"/>
              <a:gd name="connsiteY144" fmla="*/ 1614099 h 2110653"/>
              <a:gd name="connsiteX145" fmla="*/ 545621 w 2104793"/>
              <a:gd name="connsiteY145" fmla="*/ 1623056 h 2110653"/>
              <a:gd name="connsiteX146" fmla="*/ 556354 w 2104793"/>
              <a:gd name="connsiteY146" fmla="*/ 1632013 h 2110653"/>
              <a:gd name="connsiteX147" fmla="*/ 565299 w 2104793"/>
              <a:gd name="connsiteY147" fmla="*/ 1640970 h 2110653"/>
              <a:gd name="connsiteX148" fmla="*/ 576032 w 2104793"/>
              <a:gd name="connsiteY148" fmla="*/ 1649928 h 2110653"/>
              <a:gd name="connsiteX149" fmla="*/ 586766 w 2104793"/>
              <a:gd name="connsiteY149" fmla="*/ 1657094 h 2110653"/>
              <a:gd name="connsiteX150" fmla="*/ 599288 w 2104793"/>
              <a:gd name="connsiteY150" fmla="*/ 1667842 h 2110653"/>
              <a:gd name="connsiteX151" fmla="*/ 606444 w 2104793"/>
              <a:gd name="connsiteY151" fmla="*/ 1675008 h 2110653"/>
              <a:gd name="connsiteX152" fmla="*/ 618966 w 2104793"/>
              <a:gd name="connsiteY152" fmla="*/ 1680383 h 2110653"/>
              <a:gd name="connsiteX153" fmla="*/ 629700 w 2104793"/>
              <a:gd name="connsiteY153" fmla="*/ 1687548 h 2110653"/>
              <a:gd name="connsiteX154" fmla="*/ 640433 w 2104793"/>
              <a:gd name="connsiteY154" fmla="*/ 1694714 h 2110653"/>
              <a:gd name="connsiteX155" fmla="*/ 652956 w 2104793"/>
              <a:gd name="connsiteY155" fmla="*/ 1701880 h 2110653"/>
              <a:gd name="connsiteX156" fmla="*/ 661900 w 2104793"/>
              <a:gd name="connsiteY156" fmla="*/ 1707255 h 2110653"/>
              <a:gd name="connsiteX157" fmla="*/ 672634 w 2104793"/>
              <a:gd name="connsiteY157" fmla="*/ 1716212 h 2110653"/>
              <a:gd name="connsiteX158" fmla="*/ 685156 w 2104793"/>
              <a:gd name="connsiteY158" fmla="*/ 1723377 h 2110653"/>
              <a:gd name="connsiteX159" fmla="*/ 695889 w 2104793"/>
              <a:gd name="connsiteY159" fmla="*/ 1728752 h 2110653"/>
              <a:gd name="connsiteX160" fmla="*/ 708412 w 2104793"/>
              <a:gd name="connsiteY160" fmla="*/ 1730543 h 2110653"/>
              <a:gd name="connsiteX161" fmla="*/ 719146 w 2104793"/>
              <a:gd name="connsiteY161" fmla="*/ 1735918 h 2110653"/>
              <a:gd name="connsiteX162" fmla="*/ 728090 w 2104793"/>
              <a:gd name="connsiteY162" fmla="*/ 1743083 h 2110653"/>
              <a:gd name="connsiteX163" fmla="*/ 738824 w 2104793"/>
              <a:gd name="connsiteY163" fmla="*/ 1746666 h 2110653"/>
              <a:gd name="connsiteX164" fmla="*/ 751346 w 2104793"/>
              <a:gd name="connsiteY164" fmla="*/ 1750249 h 2110653"/>
              <a:gd name="connsiteX165" fmla="*/ 762080 w 2104793"/>
              <a:gd name="connsiteY165" fmla="*/ 1755623 h 2110653"/>
              <a:gd name="connsiteX166" fmla="*/ 774602 w 2104793"/>
              <a:gd name="connsiteY166" fmla="*/ 1760998 h 2110653"/>
              <a:gd name="connsiteX167" fmla="*/ 781758 w 2104793"/>
              <a:gd name="connsiteY167" fmla="*/ 1764581 h 2110653"/>
              <a:gd name="connsiteX168" fmla="*/ 794280 w 2104793"/>
              <a:gd name="connsiteY168" fmla="*/ 1768164 h 2110653"/>
              <a:gd name="connsiteX169" fmla="*/ 805014 w 2104793"/>
              <a:gd name="connsiteY169" fmla="*/ 1771747 h 2110653"/>
              <a:gd name="connsiteX170" fmla="*/ 813959 w 2104793"/>
              <a:gd name="connsiteY170" fmla="*/ 1777121 h 2110653"/>
              <a:gd name="connsiteX171" fmla="*/ 828270 w 2104793"/>
              <a:gd name="connsiteY171" fmla="*/ 1778912 h 2110653"/>
              <a:gd name="connsiteX172" fmla="*/ 837214 w 2104793"/>
              <a:gd name="connsiteY172" fmla="*/ 1780704 h 2110653"/>
              <a:gd name="connsiteX173" fmla="*/ 847948 w 2104793"/>
              <a:gd name="connsiteY173" fmla="*/ 1784287 h 2110653"/>
              <a:gd name="connsiteX174" fmla="*/ 858681 w 2104793"/>
              <a:gd name="connsiteY174" fmla="*/ 1786078 h 2110653"/>
              <a:gd name="connsiteX175" fmla="*/ 867626 w 2104793"/>
              <a:gd name="connsiteY175" fmla="*/ 1789661 h 2110653"/>
              <a:gd name="connsiteX176" fmla="*/ 878360 w 2104793"/>
              <a:gd name="connsiteY176" fmla="*/ 1791453 h 2110653"/>
              <a:gd name="connsiteX177" fmla="*/ 889093 w 2104793"/>
              <a:gd name="connsiteY177" fmla="*/ 1791453 h 2110653"/>
              <a:gd name="connsiteX178" fmla="*/ 898037 w 2104793"/>
              <a:gd name="connsiteY178" fmla="*/ 1795035 h 2110653"/>
              <a:gd name="connsiteX179" fmla="*/ 906982 w 2104793"/>
              <a:gd name="connsiteY179" fmla="*/ 1796827 h 2110653"/>
              <a:gd name="connsiteX180" fmla="*/ 915927 w 2104793"/>
              <a:gd name="connsiteY180" fmla="*/ 1798618 h 2110653"/>
              <a:gd name="connsiteX181" fmla="*/ 924872 w 2104793"/>
              <a:gd name="connsiteY181" fmla="*/ 1802201 h 2110653"/>
              <a:gd name="connsiteX182" fmla="*/ 933816 w 2104793"/>
              <a:gd name="connsiteY182" fmla="*/ 1803993 h 2110653"/>
              <a:gd name="connsiteX183" fmla="*/ 940972 w 2104793"/>
              <a:gd name="connsiteY183" fmla="*/ 1803993 h 2110653"/>
              <a:gd name="connsiteX184" fmla="*/ 949916 w 2104793"/>
              <a:gd name="connsiteY184" fmla="*/ 1803993 h 2110653"/>
              <a:gd name="connsiteX185" fmla="*/ 957072 w 2104793"/>
              <a:gd name="connsiteY185" fmla="*/ 1807575 h 2110653"/>
              <a:gd name="connsiteX186" fmla="*/ 964227 w 2104793"/>
              <a:gd name="connsiteY186" fmla="*/ 1807575 h 2110653"/>
              <a:gd name="connsiteX187" fmla="*/ 971383 w 2104793"/>
              <a:gd name="connsiteY187" fmla="*/ 1809367 h 2110653"/>
              <a:gd name="connsiteX188" fmla="*/ 980328 w 2104793"/>
              <a:gd name="connsiteY188" fmla="*/ 1809367 h 2110653"/>
              <a:gd name="connsiteX189" fmla="*/ 987484 w 2104793"/>
              <a:gd name="connsiteY189" fmla="*/ 1809367 h 2110653"/>
              <a:gd name="connsiteX190" fmla="*/ 994639 w 2104793"/>
              <a:gd name="connsiteY190" fmla="*/ 1812950 h 2110653"/>
              <a:gd name="connsiteX191" fmla="*/ 1005373 w 2104793"/>
              <a:gd name="connsiteY191" fmla="*/ 1812950 h 2110653"/>
              <a:gd name="connsiteX192" fmla="*/ 1016106 w 2104793"/>
              <a:gd name="connsiteY192" fmla="*/ 1812950 h 2110653"/>
              <a:gd name="connsiteX193" fmla="*/ 1025051 w 2104793"/>
              <a:gd name="connsiteY193" fmla="*/ 1812950 h 2110653"/>
              <a:gd name="connsiteX194" fmla="*/ 1035784 w 2104793"/>
              <a:gd name="connsiteY194" fmla="*/ 1814741 h 2110653"/>
              <a:gd name="connsiteX195" fmla="*/ 1041151 w 2104793"/>
              <a:gd name="connsiteY195" fmla="*/ 1814741 h 2110653"/>
              <a:gd name="connsiteX196" fmla="*/ 1046518 w 2104793"/>
              <a:gd name="connsiteY196" fmla="*/ 1814741 h 2110653"/>
              <a:gd name="connsiteX197" fmla="*/ 1048307 w 2104793"/>
              <a:gd name="connsiteY197" fmla="*/ 1814741 h 2110653"/>
              <a:gd name="connsiteX198" fmla="*/ 1050096 w 2104793"/>
              <a:gd name="connsiteY198" fmla="*/ 1814741 h 2110653"/>
              <a:gd name="connsiteX199" fmla="*/ 1050308 w 2104793"/>
              <a:gd name="connsiteY199" fmla="*/ 1815365 h 2110653"/>
              <a:gd name="connsiteX200" fmla="*/ 1066316 w 2104793"/>
              <a:gd name="connsiteY200" fmla="*/ 1815365 h 2110653"/>
              <a:gd name="connsiteX201" fmla="*/ 1080689 w 2104793"/>
              <a:gd name="connsiteY201" fmla="*/ 1813575 h 2110653"/>
              <a:gd name="connsiteX202" fmla="*/ 1096859 w 2104793"/>
              <a:gd name="connsiteY202" fmla="*/ 1813575 h 2110653"/>
              <a:gd name="connsiteX203" fmla="*/ 1113029 w 2104793"/>
              <a:gd name="connsiteY203" fmla="*/ 1809996 h 2110653"/>
              <a:gd name="connsiteX204" fmla="*/ 1129199 w 2104793"/>
              <a:gd name="connsiteY204" fmla="*/ 1809996 h 2110653"/>
              <a:gd name="connsiteX205" fmla="*/ 1145369 w 2104793"/>
              <a:gd name="connsiteY205" fmla="*/ 1808206 h 2110653"/>
              <a:gd name="connsiteX206" fmla="*/ 1159742 w 2104793"/>
              <a:gd name="connsiteY206" fmla="*/ 1804627 h 2110653"/>
              <a:gd name="connsiteX207" fmla="*/ 1175913 w 2104793"/>
              <a:gd name="connsiteY207" fmla="*/ 1802838 h 2110653"/>
              <a:gd name="connsiteX208" fmla="*/ 1190286 w 2104793"/>
              <a:gd name="connsiteY208" fmla="*/ 1799258 h 2110653"/>
              <a:gd name="connsiteX209" fmla="*/ 1202863 w 2104793"/>
              <a:gd name="connsiteY209" fmla="*/ 1797469 h 2110653"/>
              <a:gd name="connsiteX210" fmla="*/ 1219033 w 2104793"/>
              <a:gd name="connsiteY210" fmla="*/ 1792100 h 2110653"/>
              <a:gd name="connsiteX211" fmla="*/ 1233406 w 2104793"/>
              <a:gd name="connsiteY211" fmla="*/ 1790310 h 2110653"/>
              <a:gd name="connsiteX212" fmla="*/ 1245983 w 2104793"/>
              <a:gd name="connsiteY212" fmla="*/ 1786731 h 2110653"/>
              <a:gd name="connsiteX213" fmla="*/ 1258559 w 2104793"/>
              <a:gd name="connsiteY213" fmla="*/ 1784941 h 2110653"/>
              <a:gd name="connsiteX214" fmla="*/ 1271136 w 2104793"/>
              <a:gd name="connsiteY214" fmla="*/ 1779572 h 2110653"/>
              <a:gd name="connsiteX215" fmla="*/ 1287306 w 2104793"/>
              <a:gd name="connsiteY215" fmla="*/ 1777783 h 2110653"/>
              <a:gd name="connsiteX216" fmla="*/ 1298087 w 2104793"/>
              <a:gd name="connsiteY216" fmla="*/ 1772414 h 2110653"/>
              <a:gd name="connsiteX217" fmla="*/ 1310663 w 2104793"/>
              <a:gd name="connsiteY217" fmla="*/ 1767045 h 2110653"/>
              <a:gd name="connsiteX218" fmla="*/ 1323240 w 2104793"/>
              <a:gd name="connsiteY218" fmla="*/ 1761676 h 2110653"/>
              <a:gd name="connsiteX219" fmla="*/ 1335816 w 2104793"/>
              <a:gd name="connsiteY219" fmla="*/ 1756308 h 2110653"/>
              <a:gd name="connsiteX220" fmla="*/ 1346597 w 2104793"/>
              <a:gd name="connsiteY220" fmla="*/ 1754518 h 2110653"/>
              <a:gd name="connsiteX221" fmla="*/ 1355580 w 2104793"/>
              <a:gd name="connsiteY221" fmla="*/ 1749149 h 2110653"/>
              <a:gd name="connsiteX222" fmla="*/ 1368157 w 2104793"/>
              <a:gd name="connsiteY222" fmla="*/ 1743780 h 2110653"/>
              <a:gd name="connsiteX223" fmla="*/ 1378937 w 2104793"/>
              <a:gd name="connsiteY223" fmla="*/ 1738411 h 2110653"/>
              <a:gd name="connsiteX224" fmla="*/ 1389717 w 2104793"/>
              <a:gd name="connsiteY224" fmla="*/ 1733042 h 2110653"/>
              <a:gd name="connsiteX225" fmla="*/ 1398700 w 2104793"/>
              <a:gd name="connsiteY225" fmla="*/ 1729463 h 2110653"/>
              <a:gd name="connsiteX226" fmla="*/ 1409480 w 2104793"/>
              <a:gd name="connsiteY226" fmla="*/ 1724094 h 2110653"/>
              <a:gd name="connsiteX227" fmla="*/ 1420260 w 2104793"/>
              <a:gd name="connsiteY227" fmla="*/ 1718725 h 2110653"/>
              <a:gd name="connsiteX228" fmla="*/ 1427447 w 2104793"/>
              <a:gd name="connsiteY228" fmla="*/ 1713356 h 2110653"/>
              <a:gd name="connsiteX229" fmla="*/ 1438227 w 2104793"/>
              <a:gd name="connsiteY229" fmla="*/ 1707987 h 2110653"/>
              <a:gd name="connsiteX230" fmla="*/ 1445414 w 2104793"/>
              <a:gd name="connsiteY230" fmla="*/ 1702618 h 2110653"/>
              <a:gd name="connsiteX231" fmla="*/ 1456194 w 2104793"/>
              <a:gd name="connsiteY231" fmla="*/ 1700829 h 2110653"/>
              <a:gd name="connsiteX232" fmla="*/ 1463380 w 2104793"/>
              <a:gd name="connsiteY232" fmla="*/ 1693670 h 2110653"/>
              <a:gd name="connsiteX233" fmla="*/ 1470567 w 2104793"/>
              <a:gd name="connsiteY233" fmla="*/ 1688301 h 2110653"/>
              <a:gd name="connsiteX234" fmla="*/ 1477754 w 2104793"/>
              <a:gd name="connsiteY234" fmla="*/ 1682933 h 2110653"/>
              <a:gd name="connsiteX235" fmla="*/ 1486737 w 2104793"/>
              <a:gd name="connsiteY235" fmla="*/ 1677564 h 2110653"/>
              <a:gd name="connsiteX236" fmla="*/ 1493924 w 2104793"/>
              <a:gd name="connsiteY236" fmla="*/ 1672195 h 2110653"/>
              <a:gd name="connsiteX237" fmla="*/ 1499314 w 2104793"/>
              <a:gd name="connsiteY237" fmla="*/ 1668616 h 2110653"/>
              <a:gd name="connsiteX238" fmla="*/ 1506501 w 2104793"/>
              <a:gd name="connsiteY238" fmla="*/ 1663247 h 2110653"/>
              <a:gd name="connsiteX239" fmla="*/ 1513687 w 2104793"/>
              <a:gd name="connsiteY239" fmla="*/ 1657878 h 2110653"/>
              <a:gd name="connsiteX240" fmla="*/ 1524468 w 2104793"/>
              <a:gd name="connsiteY240" fmla="*/ 1647140 h 2110653"/>
              <a:gd name="connsiteX241" fmla="*/ 1537044 w 2104793"/>
              <a:gd name="connsiteY241" fmla="*/ 1639982 h 2110653"/>
              <a:gd name="connsiteX242" fmla="*/ 1547824 w 2104793"/>
              <a:gd name="connsiteY242" fmla="*/ 1629244 h 2110653"/>
              <a:gd name="connsiteX243" fmla="*/ 1556807 w 2104793"/>
              <a:gd name="connsiteY243" fmla="*/ 1623875 h 2110653"/>
              <a:gd name="connsiteX244" fmla="*/ 1565791 w 2104793"/>
              <a:gd name="connsiteY244" fmla="*/ 1616716 h 2110653"/>
              <a:gd name="connsiteX245" fmla="*/ 1572977 w 2104793"/>
              <a:gd name="connsiteY245" fmla="*/ 1609558 h 2110653"/>
              <a:gd name="connsiteX246" fmla="*/ 1578367 w 2104793"/>
              <a:gd name="connsiteY246" fmla="*/ 1602400 h 2110653"/>
              <a:gd name="connsiteX247" fmla="*/ 1583758 w 2104793"/>
              <a:gd name="connsiteY247" fmla="*/ 1598820 h 2110653"/>
              <a:gd name="connsiteX248" fmla="*/ 1587351 w 2104793"/>
              <a:gd name="connsiteY248" fmla="*/ 1591662 h 2110653"/>
              <a:gd name="connsiteX249" fmla="*/ 1592741 w 2104793"/>
              <a:gd name="connsiteY249" fmla="*/ 1591662 h 2110653"/>
              <a:gd name="connsiteX250" fmla="*/ 1599928 w 2104793"/>
              <a:gd name="connsiteY250" fmla="*/ 1580924 h 2110653"/>
              <a:gd name="connsiteX251" fmla="*/ 1608911 w 2104793"/>
              <a:gd name="connsiteY251" fmla="*/ 1573766 h 2110653"/>
              <a:gd name="connsiteX252" fmla="*/ 1617895 w 2104793"/>
              <a:gd name="connsiteY252" fmla="*/ 1563028 h 2110653"/>
              <a:gd name="connsiteX253" fmla="*/ 1626878 w 2104793"/>
              <a:gd name="connsiteY253" fmla="*/ 1554080 h 2110653"/>
              <a:gd name="connsiteX254" fmla="*/ 1634065 w 2104793"/>
              <a:gd name="connsiteY254" fmla="*/ 1545131 h 2110653"/>
              <a:gd name="connsiteX255" fmla="*/ 1644844 w 2104793"/>
              <a:gd name="connsiteY255" fmla="*/ 1536183 h 2110653"/>
              <a:gd name="connsiteX256" fmla="*/ 1652031 w 2104793"/>
              <a:gd name="connsiteY256" fmla="*/ 1525446 h 2110653"/>
              <a:gd name="connsiteX257" fmla="*/ 1659218 w 2104793"/>
              <a:gd name="connsiteY257" fmla="*/ 1518287 h 2110653"/>
              <a:gd name="connsiteX258" fmla="*/ 1664608 w 2104793"/>
              <a:gd name="connsiteY258" fmla="*/ 1505760 h 2110653"/>
              <a:gd name="connsiteX259" fmla="*/ 1671795 w 2104793"/>
              <a:gd name="connsiteY259" fmla="*/ 1496811 h 2110653"/>
              <a:gd name="connsiteX260" fmla="*/ 1678981 w 2104793"/>
              <a:gd name="connsiteY260" fmla="*/ 1487864 h 2110653"/>
              <a:gd name="connsiteX261" fmla="*/ 1687965 w 2104793"/>
              <a:gd name="connsiteY261" fmla="*/ 1477126 h 2110653"/>
              <a:gd name="connsiteX262" fmla="*/ 1693355 w 2104793"/>
              <a:gd name="connsiteY262" fmla="*/ 1466388 h 2110653"/>
              <a:gd name="connsiteX263" fmla="*/ 1700541 w 2104793"/>
              <a:gd name="connsiteY263" fmla="*/ 1457440 h 2110653"/>
              <a:gd name="connsiteX264" fmla="*/ 1705932 w 2104793"/>
              <a:gd name="connsiteY264" fmla="*/ 1446702 h 2110653"/>
              <a:gd name="connsiteX265" fmla="*/ 1713118 w 2104793"/>
              <a:gd name="connsiteY265" fmla="*/ 1439543 h 2110653"/>
              <a:gd name="connsiteX266" fmla="*/ 1718508 w 2104793"/>
              <a:gd name="connsiteY266" fmla="*/ 1427016 h 2110653"/>
              <a:gd name="connsiteX267" fmla="*/ 1723898 w 2104793"/>
              <a:gd name="connsiteY267" fmla="*/ 1416279 h 2110653"/>
              <a:gd name="connsiteX268" fmla="*/ 1727491 w 2104793"/>
              <a:gd name="connsiteY268" fmla="*/ 1405541 h 2110653"/>
              <a:gd name="connsiteX269" fmla="*/ 1732881 w 2104793"/>
              <a:gd name="connsiteY269" fmla="*/ 1394803 h 2110653"/>
              <a:gd name="connsiteX270" fmla="*/ 1736475 w 2104793"/>
              <a:gd name="connsiteY270" fmla="*/ 1385855 h 2110653"/>
              <a:gd name="connsiteX271" fmla="*/ 1740068 w 2104793"/>
              <a:gd name="connsiteY271" fmla="*/ 1375117 h 2110653"/>
              <a:gd name="connsiteX272" fmla="*/ 1745458 w 2104793"/>
              <a:gd name="connsiteY272" fmla="*/ 1367958 h 2110653"/>
              <a:gd name="connsiteX273" fmla="*/ 1750848 w 2104793"/>
              <a:gd name="connsiteY273" fmla="*/ 1357221 h 2110653"/>
              <a:gd name="connsiteX274" fmla="*/ 1754442 w 2104793"/>
              <a:gd name="connsiteY274" fmla="*/ 1344694 h 2110653"/>
              <a:gd name="connsiteX275" fmla="*/ 1758035 w 2104793"/>
              <a:gd name="connsiteY275" fmla="*/ 1337535 h 2110653"/>
              <a:gd name="connsiteX276" fmla="*/ 1761628 w 2104793"/>
              <a:gd name="connsiteY276" fmla="*/ 1326797 h 2110653"/>
              <a:gd name="connsiteX277" fmla="*/ 1767018 w 2104793"/>
              <a:gd name="connsiteY277" fmla="*/ 1316059 h 2110653"/>
              <a:gd name="connsiteX278" fmla="*/ 1768815 w 2104793"/>
              <a:gd name="connsiteY278" fmla="*/ 1307111 h 2110653"/>
              <a:gd name="connsiteX279" fmla="*/ 1774205 w 2104793"/>
              <a:gd name="connsiteY279" fmla="*/ 1296373 h 2110653"/>
              <a:gd name="connsiteX280" fmla="*/ 1776002 w 2104793"/>
              <a:gd name="connsiteY280" fmla="*/ 1285636 h 2110653"/>
              <a:gd name="connsiteX281" fmla="*/ 1779595 w 2104793"/>
              <a:gd name="connsiteY281" fmla="*/ 1278477 h 2110653"/>
              <a:gd name="connsiteX282" fmla="*/ 1781392 w 2104793"/>
              <a:gd name="connsiteY282" fmla="*/ 1267739 h 2110653"/>
              <a:gd name="connsiteX283" fmla="*/ 1784985 w 2104793"/>
              <a:gd name="connsiteY283" fmla="*/ 1258791 h 2110653"/>
              <a:gd name="connsiteX284" fmla="*/ 1786782 w 2104793"/>
              <a:gd name="connsiteY284" fmla="*/ 1248053 h 2110653"/>
              <a:gd name="connsiteX285" fmla="*/ 1788578 w 2104793"/>
              <a:gd name="connsiteY285" fmla="*/ 1240895 h 2110653"/>
              <a:gd name="connsiteX286" fmla="*/ 1792172 w 2104793"/>
              <a:gd name="connsiteY286" fmla="*/ 1230157 h 2110653"/>
              <a:gd name="connsiteX287" fmla="*/ 1793968 w 2104793"/>
              <a:gd name="connsiteY287" fmla="*/ 1222999 h 2110653"/>
              <a:gd name="connsiteX288" fmla="*/ 1797562 w 2104793"/>
              <a:gd name="connsiteY288" fmla="*/ 1212261 h 2110653"/>
              <a:gd name="connsiteX289" fmla="*/ 1799358 w 2104793"/>
              <a:gd name="connsiteY289" fmla="*/ 1205103 h 2110653"/>
              <a:gd name="connsiteX290" fmla="*/ 1799358 w 2104793"/>
              <a:gd name="connsiteY290" fmla="*/ 1194365 h 2110653"/>
              <a:gd name="connsiteX291" fmla="*/ 1802952 w 2104793"/>
              <a:gd name="connsiteY291" fmla="*/ 1187206 h 2110653"/>
              <a:gd name="connsiteX292" fmla="*/ 1802952 w 2104793"/>
              <a:gd name="connsiteY292" fmla="*/ 1180048 h 2110653"/>
              <a:gd name="connsiteX293" fmla="*/ 1804748 w 2104793"/>
              <a:gd name="connsiteY293" fmla="*/ 1171100 h 2110653"/>
              <a:gd name="connsiteX294" fmla="*/ 1804749 w 2104793"/>
              <a:gd name="connsiteY294" fmla="*/ 1162151 h 2110653"/>
              <a:gd name="connsiteX295" fmla="*/ 1806545 w 2104793"/>
              <a:gd name="connsiteY295" fmla="*/ 1156783 h 2110653"/>
              <a:gd name="connsiteX296" fmla="*/ 1806545 w 2104793"/>
              <a:gd name="connsiteY296" fmla="*/ 1149624 h 2110653"/>
              <a:gd name="connsiteX297" fmla="*/ 1810138 w 2104793"/>
              <a:gd name="connsiteY297" fmla="*/ 1140676 h 2110653"/>
              <a:gd name="connsiteX298" fmla="*/ 1810139 w 2104793"/>
              <a:gd name="connsiteY298" fmla="*/ 1133517 h 2110653"/>
              <a:gd name="connsiteX299" fmla="*/ 1811935 w 2104793"/>
              <a:gd name="connsiteY299" fmla="*/ 1128149 h 2110653"/>
              <a:gd name="connsiteX300" fmla="*/ 1811935 w 2104793"/>
              <a:gd name="connsiteY300" fmla="*/ 1120990 h 2110653"/>
              <a:gd name="connsiteX301" fmla="*/ 1811935 w 2104793"/>
              <a:gd name="connsiteY301" fmla="*/ 1115621 h 2110653"/>
              <a:gd name="connsiteX302" fmla="*/ 1815529 w 2104793"/>
              <a:gd name="connsiteY302" fmla="*/ 1103094 h 2110653"/>
              <a:gd name="connsiteX303" fmla="*/ 1817325 w 2104793"/>
              <a:gd name="connsiteY303" fmla="*/ 1092356 h 2110653"/>
              <a:gd name="connsiteX304" fmla="*/ 1817325 w 2104793"/>
              <a:gd name="connsiteY304" fmla="*/ 1083408 h 2110653"/>
              <a:gd name="connsiteX305" fmla="*/ 1817325 w 2104793"/>
              <a:gd name="connsiteY305" fmla="*/ 1074460 h 2110653"/>
              <a:gd name="connsiteX306" fmla="*/ 1817325 w 2104793"/>
              <a:gd name="connsiteY306" fmla="*/ 1067301 h 2110653"/>
              <a:gd name="connsiteX307" fmla="*/ 1819122 w 2104793"/>
              <a:gd name="connsiteY307" fmla="*/ 1065512 h 2110653"/>
              <a:gd name="connsiteX308" fmla="*/ 1817325 w 2104793"/>
              <a:gd name="connsiteY308" fmla="*/ 1056564 h 2110653"/>
              <a:gd name="connsiteX309" fmla="*/ 1817325 w 2104793"/>
              <a:gd name="connsiteY309" fmla="*/ 1049405 h 2110653"/>
              <a:gd name="connsiteX310" fmla="*/ 1815529 w 2104793"/>
              <a:gd name="connsiteY310" fmla="*/ 1042246 h 2110653"/>
              <a:gd name="connsiteX311" fmla="*/ 1815528 w 2104793"/>
              <a:gd name="connsiteY311" fmla="*/ 1035088 h 2110653"/>
              <a:gd name="connsiteX312" fmla="*/ 1815528 w 2104793"/>
              <a:gd name="connsiteY312" fmla="*/ 1026140 h 2110653"/>
              <a:gd name="connsiteX313" fmla="*/ 1815529 w 2104793"/>
              <a:gd name="connsiteY313" fmla="*/ 1018981 h 2110653"/>
              <a:gd name="connsiteX314" fmla="*/ 1811935 w 2104793"/>
              <a:gd name="connsiteY314" fmla="*/ 1011823 h 2110653"/>
              <a:gd name="connsiteX315" fmla="*/ 1811935 w 2104793"/>
              <a:gd name="connsiteY315" fmla="*/ 1004664 h 2110653"/>
              <a:gd name="connsiteX316" fmla="*/ 1811935 w 2104793"/>
              <a:gd name="connsiteY316" fmla="*/ 995716 h 2110653"/>
              <a:gd name="connsiteX317" fmla="*/ 1810138 w 2104793"/>
              <a:gd name="connsiteY317" fmla="*/ 988558 h 2110653"/>
              <a:gd name="connsiteX318" fmla="*/ 1810138 w 2104793"/>
              <a:gd name="connsiteY318" fmla="*/ 977820 h 2110653"/>
              <a:gd name="connsiteX319" fmla="*/ 1806545 w 2104793"/>
              <a:gd name="connsiteY319" fmla="*/ 974241 h 2110653"/>
              <a:gd name="connsiteX320" fmla="*/ 1806545 w 2104793"/>
              <a:gd name="connsiteY320" fmla="*/ 963503 h 2110653"/>
              <a:gd name="connsiteX321" fmla="*/ 1804748 w 2104793"/>
              <a:gd name="connsiteY321" fmla="*/ 956345 h 2110653"/>
              <a:gd name="connsiteX322" fmla="*/ 1804748 w 2104793"/>
              <a:gd name="connsiteY322" fmla="*/ 947396 h 2110653"/>
              <a:gd name="connsiteX323" fmla="*/ 1804749 w 2104793"/>
              <a:gd name="connsiteY323" fmla="*/ 940238 h 2110653"/>
              <a:gd name="connsiteX324" fmla="*/ 1802952 w 2104793"/>
              <a:gd name="connsiteY324" fmla="*/ 929500 h 2110653"/>
              <a:gd name="connsiteX325" fmla="*/ 1802952 w 2104793"/>
              <a:gd name="connsiteY325" fmla="*/ 922342 h 2110653"/>
              <a:gd name="connsiteX326" fmla="*/ 1799358 w 2104793"/>
              <a:gd name="connsiteY326" fmla="*/ 915183 h 2110653"/>
              <a:gd name="connsiteX327" fmla="*/ 1797562 w 2104793"/>
              <a:gd name="connsiteY327" fmla="*/ 904445 h 2110653"/>
              <a:gd name="connsiteX328" fmla="*/ 1793968 w 2104793"/>
              <a:gd name="connsiteY328" fmla="*/ 897287 h 2110653"/>
              <a:gd name="connsiteX329" fmla="*/ 1793969 w 2104793"/>
              <a:gd name="connsiteY329" fmla="*/ 886549 h 2110653"/>
              <a:gd name="connsiteX330" fmla="*/ 1792172 w 2104793"/>
              <a:gd name="connsiteY330" fmla="*/ 879391 h 2110653"/>
              <a:gd name="connsiteX331" fmla="*/ 1788578 w 2104793"/>
              <a:gd name="connsiteY331" fmla="*/ 872232 h 2110653"/>
              <a:gd name="connsiteX332" fmla="*/ 1786782 w 2104793"/>
              <a:gd name="connsiteY332" fmla="*/ 861494 h 2110653"/>
              <a:gd name="connsiteX333" fmla="*/ 1784985 w 2104793"/>
              <a:gd name="connsiteY333" fmla="*/ 850757 h 2110653"/>
              <a:gd name="connsiteX334" fmla="*/ 1781391 w 2104793"/>
              <a:gd name="connsiteY334" fmla="*/ 843598 h 2110653"/>
              <a:gd name="connsiteX335" fmla="*/ 1779595 w 2104793"/>
              <a:gd name="connsiteY335" fmla="*/ 832860 h 2110653"/>
              <a:gd name="connsiteX336" fmla="*/ 1776002 w 2104793"/>
              <a:gd name="connsiteY336" fmla="*/ 823912 h 2110653"/>
              <a:gd name="connsiteX337" fmla="*/ 1774205 w 2104793"/>
              <a:gd name="connsiteY337" fmla="*/ 814964 h 2110653"/>
              <a:gd name="connsiteX338" fmla="*/ 1772408 w 2104793"/>
              <a:gd name="connsiteY338" fmla="*/ 807805 h 2110653"/>
              <a:gd name="connsiteX339" fmla="*/ 1768815 w 2104793"/>
              <a:gd name="connsiteY339" fmla="*/ 798857 h 2110653"/>
              <a:gd name="connsiteX340" fmla="*/ 1767018 w 2104793"/>
              <a:gd name="connsiteY340" fmla="*/ 789909 h 2110653"/>
              <a:gd name="connsiteX341" fmla="*/ 1761628 w 2104793"/>
              <a:gd name="connsiteY341" fmla="*/ 780961 h 2110653"/>
              <a:gd name="connsiteX342" fmla="*/ 1758035 w 2104793"/>
              <a:gd name="connsiteY342" fmla="*/ 770223 h 2110653"/>
              <a:gd name="connsiteX343" fmla="*/ 1754442 w 2104793"/>
              <a:gd name="connsiteY343" fmla="*/ 763065 h 2110653"/>
              <a:gd name="connsiteX344" fmla="*/ 1750848 w 2104793"/>
              <a:gd name="connsiteY344" fmla="*/ 752327 h 2110653"/>
              <a:gd name="connsiteX345" fmla="*/ 1745458 w 2104793"/>
              <a:gd name="connsiteY345" fmla="*/ 741589 h 2110653"/>
              <a:gd name="connsiteX346" fmla="*/ 1743661 w 2104793"/>
              <a:gd name="connsiteY346" fmla="*/ 734431 h 2110653"/>
              <a:gd name="connsiteX347" fmla="*/ 1738272 w 2104793"/>
              <a:gd name="connsiteY347" fmla="*/ 723693 h 2110653"/>
              <a:gd name="connsiteX348" fmla="*/ 1732881 w 2104793"/>
              <a:gd name="connsiteY348" fmla="*/ 714745 h 2110653"/>
              <a:gd name="connsiteX349" fmla="*/ 1727491 w 2104793"/>
              <a:gd name="connsiteY349" fmla="*/ 705797 h 2110653"/>
              <a:gd name="connsiteX350" fmla="*/ 1723898 w 2104793"/>
              <a:gd name="connsiteY350" fmla="*/ 696849 h 2110653"/>
              <a:gd name="connsiteX351" fmla="*/ 1720305 w 2104793"/>
              <a:gd name="connsiteY351" fmla="*/ 687901 h 2110653"/>
              <a:gd name="connsiteX352" fmla="*/ 1714915 w 2104793"/>
              <a:gd name="connsiteY352" fmla="*/ 678952 h 2110653"/>
              <a:gd name="connsiteX353" fmla="*/ 1709525 w 2104793"/>
              <a:gd name="connsiteY353" fmla="*/ 670004 h 2110653"/>
              <a:gd name="connsiteX354" fmla="*/ 1705931 w 2104793"/>
              <a:gd name="connsiteY354" fmla="*/ 661056 h 2110653"/>
              <a:gd name="connsiteX355" fmla="*/ 1700541 w 2104793"/>
              <a:gd name="connsiteY355" fmla="*/ 653898 h 2110653"/>
              <a:gd name="connsiteX356" fmla="*/ 1695151 w 2104793"/>
              <a:gd name="connsiteY356" fmla="*/ 643160 h 2110653"/>
              <a:gd name="connsiteX357" fmla="*/ 1687965 w 2104793"/>
              <a:gd name="connsiteY357" fmla="*/ 636001 h 2110653"/>
              <a:gd name="connsiteX358" fmla="*/ 1682574 w 2104793"/>
              <a:gd name="connsiteY358" fmla="*/ 627053 h 2110653"/>
              <a:gd name="connsiteX359" fmla="*/ 1677185 w 2104793"/>
              <a:gd name="connsiteY359" fmla="*/ 618105 h 2110653"/>
              <a:gd name="connsiteX360" fmla="*/ 1669998 w 2104793"/>
              <a:gd name="connsiteY360" fmla="*/ 609157 h 2110653"/>
              <a:gd name="connsiteX361" fmla="*/ 1662811 w 2104793"/>
              <a:gd name="connsiteY361" fmla="*/ 601998 h 2110653"/>
              <a:gd name="connsiteX362" fmla="*/ 1657421 w 2104793"/>
              <a:gd name="connsiteY362" fmla="*/ 591261 h 2110653"/>
              <a:gd name="connsiteX363" fmla="*/ 1652031 w 2104793"/>
              <a:gd name="connsiteY363" fmla="*/ 584102 h 2110653"/>
              <a:gd name="connsiteX364" fmla="*/ 1644845 w 2104793"/>
              <a:gd name="connsiteY364" fmla="*/ 576944 h 2110653"/>
              <a:gd name="connsiteX365" fmla="*/ 1635861 w 2104793"/>
              <a:gd name="connsiteY365" fmla="*/ 569785 h 2110653"/>
              <a:gd name="connsiteX366" fmla="*/ 1628675 w 2104793"/>
              <a:gd name="connsiteY366" fmla="*/ 559047 h 2110653"/>
              <a:gd name="connsiteX367" fmla="*/ 1621488 w 2104793"/>
              <a:gd name="connsiteY367" fmla="*/ 553679 h 2110653"/>
              <a:gd name="connsiteX368" fmla="*/ 1614301 w 2104793"/>
              <a:gd name="connsiteY368" fmla="*/ 542941 h 2110653"/>
              <a:gd name="connsiteX369" fmla="*/ 1603521 w 2104793"/>
              <a:gd name="connsiteY369" fmla="*/ 535782 h 2110653"/>
              <a:gd name="connsiteX370" fmla="*/ 1596334 w 2104793"/>
              <a:gd name="connsiteY370" fmla="*/ 530413 h 2110653"/>
              <a:gd name="connsiteX371" fmla="*/ 1587351 w 2104793"/>
              <a:gd name="connsiteY371" fmla="*/ 523255 h 2110653"/>
              <a:gd name="connsiteX372" fmla="*/ 1578367 w 2104793"/>
              <a:gd name="connsiteY372" fmla="*/ 510728 h 2110653"/>
              <a:gd name="connsiteX373" fmla="*/ 1567587 w 2104793"/>
              <a:gd name="connsiteY373" fmla="*/ 499990 h 2110653"/>
              <a:gd name="connsiteX374" fmla="*/ 1556808 w 2104793"/>
              <a:gd name="connsiteY374" fmla="*/ 491041 h 2110653"/>
              <a:gd name="connsiteX375" fmla="*/ 1547824 w 2104793"/>
              <a:gd name="connsiteY375" fmla="*/ 482093 h 2110653"/>
              <a:gd name="connsiteX376" fmla="*/ 1537044 w 2104793"/>
              <a:gd name="connsiteY376" fmla="*/ 473145 h 2110653"/>
              <a:gd name="connsiteX377" fmla="*/ 1526264 w 2104793"/>
              <a:gd name="connsiteY377" fmla="*/ 462408 h 2110653"/>
              <a:gd name="connsiteX378" fmla="*/ 1517280 w 2104793"/>
              <a:gd name="connsiteY378" fmla="*/ 455249 h 2110653"/>
              <a:gd name="connsiteX379" fmla="*/ 1506501 w 2104793"/>
              <a:gd name="connsiteY379" fmla="*/ 446301 h 2110653"/>
              <a:gd name="connsiteX380" fmla="*/ 1495721 w 2104793"/>
              <a:gd name="connsiteY380" fmla="*/ 439143 h 2110653"/>
              <a:gd name="connsiteX381" fmla="*/ 1486737 w 2104793"/>
              <a:gd name="connsiteY381" fmla="*/ 428405 h 2110653"/>
              <a:gd name="connsiteX382" fmla="*/ 1474160 w 2104793"/>
              <a:gd name="connsiteY382" fmla="*/ 424825 h 2110653"/>
              <a:gd name="connsiteX383" fmla="*/ 1463380 w 2104793"/>
              <a:gd name="connsiteY383" fmla="*/ 415877 h 2110653"/>
              <a:gd name="connsiteX384" fmla="*/ 1452600 w 2104793"/>
              <a:gd name="connsiteY384" fmla="*/ 408719 h 2110653"/>
              <a:gd name="connsiteX385" fmla="*/ 1443617 w 2104793"/>
              <a:gd name="connsiteY385" fmla="*/ 403350 h 2110653"/>
              <a:gd name="connsiteX386" fmla="*/ 1429244 w 2104793"/>
              <a:gd name="connsiteY386" fmla="*/ 396192 h 2110653"/>
              <a:gd name="connsiteX387" fmla="*/ 1420260 w 2104793"/>
              <a:gd name="connsiteY387" fmla="*/ 390823 h 2110653"/>
              <a:gd name="connsiteX388" fmla="*/ 1407684 w 2104793"/>
              <a:gd name="connsiteY388" fmla="*/ 383664 h 2110653"/>
              <a:gd name="connsiteX389" fmla="*/ 1396904 w 2104793"/>
              <a:gd name="connsiteY389" fmla="*/ 378295 h 2110653"/>
              <a:gd name="connsiteX390" fmla="*/ 1384327 w 2104793"/>
              <a:gd name="connsiteY390" fmla="*/ 372926 h 2110653"/>
              <a:gd name="connsiteX391" fmla="*/ 1373547 w 2104793"/>
              <a:gd name="connsiteY391" fmla="*/ 367558 h 2110653"/>
              <a:gd name="connsiteX392" fmla="*/ 1364563 w 2104793"/>
              <a:gd name="connsiteY392" fmla="*/ 363978 h 2110653"/>
              <a:gd name="connsiteX393" fmla="*/ 1350190 w 2104793"/>
              <a:gd name="connsiteY393" fmla="*/ 358609 h 2110653"/>
              <a:gd name="connsiteX394" fmla="*/ 1341207 w 2104793"/>
              <a:gd name="connsiteY394" fmla="*/ 353240 h 2110653"/>
              <a:gd name="connsiteX395" fmla="*/ 1330426 w 2104793"/>
              <a:gd name="connsiteY395" fmla="*/ 349661 h 2110653"/>
              <a:gd name="connsiteX396" fmla="*/ 1317850 w 2104793"/>
              <a:gd name="connsiteY396" fmla="*/ 346082 h 2110653"/>
              <a:gd name="connsiteX397" fmla="*/ 1307070 w 2104793"/>
              <a:gd name="connsiteY397" fmla="*/ 342503 h 2110653"/>
              <a:gd name="connsiteX398" fmla="*/ 1298087 w 2104793"/>
              <a:gd name="connsiteY398" fmla="*/ 337134 h 2110653"/>
              <a:gd name="connsiteX399" fmla="*/ 1287307 w 2104793"/>
              <a:gd name="connsiteY399" fmla="*/ 335344 h 2110653"/>
              <a:gd name="connsiteX400" fmla="*/ 1274730 w 2104793"/>
              <a:gd name="connsiteY400" fmla="*/ 331765 h 2110653"/>
              <a:gd name="connsiteX401" fmla="*/ 1263950 w 2104793"/>
              <a:gd name="connsiteY401" fmla="*/ 328186 h 2110653"/>
              <a:gd name="connsiteX402" fmla="*/ 1254966 w 2104793"/>
              <a:gd name="connsiteY402" fmla="*/ 324606 h 2110653"/>
              <a:gd name="connsiteX403" fmla="*/ 1244186 w 2104793"/>
              <a:gd name="connsiteY403" fmla="*/ 324606 h 2110653"/>
              <a:gd name="connsiteX404" fmla="*/ 1233406 w 2104793"/>
              <a:gd name="connsiteY404" fmla="*/ 322817 h 2110653"/>
              <a:gd name="connsiteX405" fmla="*/ 1222626 w 2104793"/>
              <a:gd name="connsiteY405" fmla="*/ 319237 h 2110653"/>
              <a:gd name="connsiteX406" fmla="*/ 1213643 w 2104793"/>
              <a:gd name="connsiteY406" fmla="*/ 317448 h 2110653"/>
              <a:gd name="connsiteX407" fmla="*/ 1206456 w 2104793"/>
              <a:gd name="connsiteY407" fmla="*/ 315658 h 2110653"/>
              <a:gd name="connsiteX408" fmla="*/ 1192083 w 2104793"/>
              <a:gd name="connsiteY408" fmla="*/ 312079 h 2110653"/>
              <a:gd name="connsiteX409" fmla="*/ 1184896 w 2104793"/>
              <a:gd name="connsiteY409" fmla="*/ 310289 h 2110653"/>
              <a:gd name="connsiteX410" fmla="*/ 1175912 w 2104793"/>
              <a:gd name="connsiteY410" fmla="*/ 306710 h 2110653"/>
              <a:gd name="connsiteX411" fmla="*/ 1166929 w 2104793"/>
              <a:gd name="connsiteY411" fmla="*/ 306710 h 2110653"/>
              <a:gd name="connsiteX412" fmla="*/ 1159743 w 2104793"/>
              <a:gd name="connsiteY412" fmla="*/ 304921 h 2110653"/>
              <a:gd name="connsiteX413" fmla="*/ 1148962 w 2104793"/>
              <a:gd name="connsiteY413" fmla="*/ 304920 h 2110653"/>
              <a:gd name="connsiteX414" fmla="*/ 1141776 w 2104793"/>
              <a:gd name="connsiteY414" fmla="*/ 301341 h 2110653"/>
              <a:gd name="connsiteX415" fmla="*/ 1134589 w 2104793"/>
              <a:gd name="connsiteY415" fmla="*/ 301341 h 2110653"/>
              <a:gd name="connsiteX416" fmla="*/ 1127402 w 2104793"/>
              <a:gd name="connsiteY416" fmla="*/ 299552 h 2110653"/>
              <a:gd name="connsiteX417" fmla="*/ 1118419 w 2104793"/>
              <a:gd name="connsiteY417" fmla="*/ 299552 h 2110653"/>
              <a:gd name="connsiteX418" fmla="*/ 1113029 w 2104793"/>
              <a:gd name="connsiteY418" fmla="*/ 299552 h 2110653"/>
              <a:gd name="connsiteX419" fmla="*/ 1105843 w 2104793"/>
              <a:gd name="connsiteY419" fmla="*/ 299551 h 2110653"/>
              <a:gd name="connsiteX420" fmla="*/ 1093266 w 2104793"/>
              <a:gd name="connsiteY420" fmla="*/ 297762 h 2110653"/>
              <a:gd name="connsiteX421" fmla="*/ 1082486 w 2104793"/>
              <a:gd name="connsiteY421" fmla="*/ 297762 h 2110653"/>
              <a:gd name="connsiteX422" fmla="*/ 1073502 w 2104793"/>
              <a:gd name="connsiteY422" fmla="*/ 297762 h 2110653"/>
              <a:gd name="connsiteX423" fmla="*/ 1066316 w 2104793"/>
              <a:gd name="connsiteY423" fmla="*/ 297762 h 2110653"/>
              <a:gd name="connsiteX424" fmla="*/ 1060925 w 2104793"/>
              <a:gd name="connsiteY424" fmla="*/ 297762 h 2110653"/>
              <a:gd name="connsiteX425" fmla="*/ 1055536 w 2104793"/>
              <a:gd name="connsiteY425" fmla="*/ 297762 h 2110653"/>
              <a:gd name="connsiteX426" fmla="*/ 1051942 w 2104793"/>
              <a:gd name="connsiteY426" fmla="*/ 297762 h 2110653"/>
              <a:gd name="connsiteX427" fmla="*/ 1050987 w 2104793"/>
              <a:gd name="connsiteY427" fmla="*/ 295590 h 2110653"/>
              <a:gd name="connsiteX428" fmla="*/ 1041151 w 2104793"/>
              <a:gd name="connsiteY428" fmla="*/ 295590 h 2110653"/>
              <a:gd name="connsiteX429" fmla="*/ 1025051 w 2104793"/>
              <a:gd name="connsiteY429" fmla="*/ 295590 h 2110653"/>
              <a:gd name="connsiteX430" fmla="*/ 1007162 w 2104793"/>
              <a:gd name="connsiteY430" fmla="*/ 295590 h 2110653"/>
              <a:gd name="connsiteX431" fmla="*/ 992850 w 2104793"/>
              <a:gd name="connsiteY431" fmla="*/ 297381 h 2110653"/>
              <a:gd name="connsiteX432" fmla="*/ 974961 w 2104793"/>
              <a:gd name="connsiteY432" fmla="*/ 297381 h 2110653"/>
              <a:gd name="connsiteX433" fmla="*/ 958861 w 2104793"/>
              <a:gd name="connsiteY433" fmla="*/ 299173 h 2110653"/>
              <a:gd name="connsiteX434" fmla="*/ 944549 w 2104793"/>
              <a:gd name="connsiteY434" fmla="*/ 302755 h 2110653"/>
              <a:gd name="connsiteX435" fmla="*/ 932027 w 2104793"/>
              <a:gd name="connsiteY435" fmla="*/ 304547 h 2110653"/>
              <a:gd name="connsiteX436" fmla="*/ 914138 w 2104793"/>
              <a:gd name="connsiteY436" fmla="*/ 308130 h 2110653"/>
              <a:gd name="connsiteX437" fmla="*/ 901616 w 2104793"/>
              <a:gd name="connsiteY437" fmla="*/ 309921 h 2110653"/>
              <a:gd name="connsiteX438" fmla="*/ 885515 w 2104793"/>
              <a:gd name="connsiteY438" fmla="*/ 313504 h 2110653"/>
              <a:gd name="connsiteX439" fmla="*/ 872992 w 2104793"/>
              <a:gd name="connsiteY439" fmla="*/ 317087 h 2110653"/>
              <a:gd name="connsiteX440" fmla="*/ 858681 w 2104793"/>
              <a:gd name="connsiteY440" fmla="*/ 320670 h 2110653"/>
              <a:gd name="connsiteX441" fmla="*/ 958861 w 2104793"/>
              <a:gd name="connsiteY441" fmla="*/ 1791 h 2110653"/>
              <a:gd name="connsiteX442" fmla="*/ 1053673 w 2104793"/>
              <a:gd name="connsiteY442" fmla="*/ 0 h 2110653"/>
              <a:gd name="connsiteX443" fmla="*/ 1053782 w 2104793"/>
              <a:gd name="connsiteY443" fmla="*/ 4502 h 2110653"/>
              <a:gd name="connsiteX444" fmla="*/ 1170523 w 2104793"/>
              <a:gd name="connsiteY444" fmla="*/ 9632 h 2110653"/>
              <a:gd name="connsiteX445" fmla="*/ 1190286 w 2104793"/>
              <a:gd name="connsiteY445" fmla="*/ 136696 h 2110653"/>
              <a:gd name="connsiteX446" fmla="*/ 1396903 w 2104793"/>
              <a:gd name="connsiteY446" fmla="*/ 195753 h 2110653"/>
              <a:gd name="connsiteX447" fmla="*/ 1519077 w 2104793"/>
              <a:gd name="connsiteY447" fmla="*/ 106272 h 2110653"/>
              <a:gd name="connsiteX448" fmla="*/ 1678982 w 2104793"/>
              <a:gd name="connsiteY448" fmla="*/ 208281 h 2110653"/>
              <a:gd name="connsiteX449" fmla="*/ 1662811 w 2104793"/>
              <a:gd name="connsiteY449" fmla="*/ 355030 h 2110653"/>
              <a:gd name="connsiteX450" fmla="*/ 1774205 w 2104793"/>
              <a:gd name="connsiteY450" fmla="*/ 462408 h 2110653"/>
              <a:gd name="connsiteX451" fmla="*/ 1925126 w 2104793"/>
              <a:gd name="connsiteY451" fmla="*/ 455249 h 2110653"/>
              <a:gd name="connsiteX452" fmla="*/ 2007772 w 2104793"/>
              <a:gd name="connsiteY452" fmla="*/ 600209 h 2110653"/>
              <a:gd name="connsiteX453" fmla="*/ 1919735 w 2104793"/>
              <a:gd name="connsiteY453" fmla="*/ 729062 h 2110653"/>
              <a:gd name="connsiteX454" fmla="*/ 1975432 w 2104793"/>
              <a:gd name="connsiteY454" fmla="*/ 925921 h 2110653"/>
              <a:gd name="connsiteX455" fmla="*/ 2104793 w 2104793"/>
              <a:gd name="connsiteY455" fmla="*/ 963503 h 2110653"/>
              <a:gd name="connsiteX456" fmla="*/ 2104793 w 2104793"/>
              <a:gd name="connsiteY456" fmla="*/ 976030 h 2110653"/>
              <a:gd name="connsiteX457" fmla="*/ 2104792 w 2104793"/>
              <a:gd name="connsiteY457" fmla="*/ 988558 h 2110653"/>
              <a:gd name="connsiteX458" fmla="*/ 2104793 w 2104793"/>
              <a:gd name="connsiteY458" fmla="*/ 1001085 h 2110653"/>
              <a:gd name="connsiteX459" fmla="*/ 2104793 w 2104793"/>
              <a:gd name="connsiteY459" fmla="*/ 1013612 h 2110653"/>
              <a:gd name="connsiteX460" fmla="*/ 2104793 w 2104793"/>
              <a:gd name="connsiteY460" fmla="*/ 1022561 h 2110653"/>
              <a:gd name="connsiteX461" fmla="*/ 2104793 w 2104793"/>
              <a:gd name="connsiteY461" fmla="*/ 1026140 h 2110653"/>
              <a:gd name="connsiteX462" fmla="*/ 2104793 w 2104793"/>
              <a:gd name="connsiteY462" fmla="*/ 1035088 h 2110653"/>
              <a:gd name="connsiteX463" fmla="*/ 2104793 w 2104793"/>
              <a:gd name="connsiteY463" fmla="*/ 1042247 h 2110653"/>
              <a:gd name="connsiteX464" fmla="*/ 2104793 w 2104793"/>
              <a:gd name="connsiteY464" fmla="*/ 1047615 h 2110653"/>
              <a:gd name="connsiteX465" fmla="*/ 2104793 w 2104793"/>
              <a:gd name="connsiteY465" fmla="*/ 1052984 h 2110653"/>
              <a:gd name="connsiteX466" fmla="*/ 2104793 w 2104793"/>
              <a:gd name="connsiteY466" fmla="*/ 1060143 h 2110653"/>
              <a:gd name="connsiteX467" fmla="*/ 2104793 w 2104793"/>
              <a:gd name="connsiteY467" fmla="*/ 1067301 h 2110653"/>
              <a:gd name="connsiteX468" fmla="*/ 2104793 w 2104793"/>
              <a:gd name="connsiteY468" fmla="*/ 1079829 h 2110653"/>
              <a:gd name="connsiteX469" fmla="*/ 2104792 w 2104793"/>
              <a:gd name="connsiteY469" fmla="*/ 1092356 h 2110653"/>
              <a:gd name="connsiteX470" fmla="*/ 2104793 w 2104793"/>
              <a:gd name="connsiteY470" fmla="*/ 1101304 h 2110653"/>
              <a:gd name="connsiteX471" fmla="*/ 2104793 w 2104793"/>
              <a:gd name="connsiteY471" fmla="*/ 1104883 h 2110653"/>
              <a:gd name="connsiteX472" fmla="*/ 2104793 w 2104793"/>
              <a:gd name="connsiteY472" fmla="*/ 1113832 h 2110653"/>
              <a:gd name="connsiteX473" fmla="*/ 2104793 w 2104793"/>
              <a:gd name="connsiteY473" fmla="*/ 1120990 h 2110653"/>
              <a:gd name="connsiteX474" fmla="*/ 2104793 w 2104793"/>
              <a:gd name="connsiteY474" fmla="*/ 1126359 h 2110653"/>
              <a:gd name="connsiteX475" fmla="*/ 2104793 w 2104793"/>
              <a:gd name="connsiteY475" fmla="*/ 1131728 h 2110653"/>
              <a:gd name="connsiteX476" fmla="*/ 2104793 w 2104793"/>
              <a:gd name="connsiteY476" fmla="*/ 1138886 h 2110653"/>
              <a:gd name="connsiteX477" fmla="*/ 2104793 w 2104793"/>
              <a:gd name="connsiteY477" fmla="*/ 1146045 h 2110653"/>
              <a:gd name="connsiteX478" fmla="*/ 2104793 w 2104793"/>
              <a:gd name="connsiteY478" fmla="*/ 1153203 h 2110653"/>
              <a:gd name="connsiteX479" fmla="*/ 2104793 w 2104793"/>
              <a:gd name="connsiteY479" fmla="*/ 1158572 h 2110653"/>
              <a:gd name="connsiteX480" fmla="*/ 2104793 w 2104793"/>
              <a:gd name="connsiteY480" fmla="*/ 1167520 h 2110653"/>
              <a:gd name="connsiteX481" fmla="*/ 2104793 w 2104793"/>
              <a:gd name="connsiteY481" fmla="*/ 1174679 h 2110653"/>
              <a:gd name="connsiteX482" fmla="*/ 1977230 w 2104793"/>
              <a:gd name="connsiteY482" fmla="*/ 1194365 h 2110653"/>
              <a:gd name="connsiteX483" fmla="*/ 1919736 w 2104793"/>
              <a:gd name="connsiteY483" fmla="*/ 1398382 h 2110653"/>
              <a:gd name="connsiteX484" fmla="*/ 2005976 w 2104793"/>
              <a:gd name="connsiteY484" fmla="*/ 1523656 h 2110653"/>
              <a:gd name="connsiteX485" fmla="*/ 1903565 w 2104793"/>
              <a:gd name="connsiteY485" fmla="*/ 1682933 h 2110653"/>
              <a:gd name="connsiteX486" fmla="*/ 1758035 w 2104793"/>
              <a:gd name="connsiteY486" fmla="*/ 1663247 h 2110653"/>
              <a:gd name="connsiteX487" fmla="*/ 1652031 w 2104793"/>
              <a:gd name="connsiteY487" fmla="*/ 1774204 h 2110653"/>
              <a:gd name="connsiteX488" fmla="*/ 1657421 w 2104793"/>
              <a:gd name="connsiteY488" fmla="*/ 1924532 h 2110653"/>
              <a:gd name="connsiteX489" fmla="*/ 1513687 w 2104793"/>
              <a:gd name="connsiteY489" fmla="*/ 2010434 h 2110653"/>
              <a:gd name="connsiteX490" fmla="*/ 1384327 w 2104793"/>
              <a:gd name="connsiteY490" fmla="*/ 1922742 h 2110653"/>
              <a:gd name="connsiteX491" fmla="*/ 1188489 w 2104793"/>
              <a:gd name="connsiteY491" fmla="*/ 1978221 h 2110653"/>
              <a:gd name="connsiteX492" fmla="*/ 1148963 w 2104793"/>
              <a:gd name="connsiteY492" fmla="*/ 2107074 h 2110653"/>
              <a:gd name="connsiteX493" fmla="*/ 1055536 w 2104793"/>
              <a:gd name="connsiteY493" fmla="*/ 2110653 h 2110653"/>
              <a:gd name="connsiteX494" fmla="*/ 1055458 w 2104793"/>
              <a:gd name="connsiteY494" fmla="*/ 2106411 h 2110653"/>
              <a:gd name="connsiteX495" fmla="*/ 1053674 w 2104793"/>
              <a:gd name="connsiteY495" fmla="*/ 2110331 h 2110653"/>
              <a:gd name="connsiteX496" fmla="*/ 937394 w 2104793"/>
              <a:gd name="connsiteY496" fmla="*/ 2103165 h 2110653"/>
              <a:gd name="connsiteX497" fmla="*/ 914138 w 2104793"/>
              <a:gd name="connsiteY497" fmla="*/ 1979555 h 2110653"/>
              <a:gd name="connsiteX498" fmla="*/ 708412 w 2104793"/>
              <a:gd name="connsiteY498" fmla="*/ 1922228 h 2110653"/>
              <a:gd name="connsiteX499" fmla="*/ 588554 w 2104793"/>
              <a:gd name="connsiteY499" fmla="*/ 2008218 h 2110653"/>
              <a:gd name="connsiteX500" fmla="*/ 425763 w 2104793"/>
              <a:gd name="connsiteY500" fmla="*/ 1909689 h 2110653"/>
              <a:gd name="connsiteX501" fmla="*/ 449019 w 2104793"/>
              <a:gd name="connsiteY501" fmla="*/ 1755623 h 2110653"/>
              <a:gd name="connsiteX502" fmla="*/ 334528 w 2104793"/>
              <a:gd name="connsiteY502" fmla="*/ 1651719 h 2110653"/>
              <a:gd name="connsiteX503" fmla="*/ 182470 w 2104793"/>
              <a:gd name="connsiteY503" fmla="*/ 1658885 h 2110653"/>
              <a:gd name="connsiteX504" fmla="*/ 101968 w 2104793"/>
              <a:gd name="connsiteY504" fmla="*/ 1511986 h 2110653"/>
              <a:gd name="connsiteX505" fmla="*/ 187836 w 2104793"/>
              <a:gd name="connsiteY505" fmla="*/ 1386584 h 2110653"/>
              <a:gd name="connsiteX506" fmla="*/ 134169 w 2104793"/>
              <a:gd name="connsiteY506" fmla="*/ 1187733 h 2110653"/>
              <a:gd name="connsiteX507" fmla="*/ 5367 w 2104793"/>
              <a:gd name="connsiteY507" fmla="*/ 1151904 h 2110653"/>
              <a:gd name="connsiteX508" fmla="*/ 5367 w 2104793"/>
              <a:gd name="connsiteY508" fmla="*/ 1144738 h 2110653"/>
              <a:gd name="connsiteX509" fmla="*/ 3578 w 2104793"/>
              <a:gd name="connsiteY509" fmla="*/ 1137572 h 2110653"/>
              <a:gd name="connsiteX510" fmla="*/ 3578 w 2104793"/>
              <a:gd name="connsiteY510" fmla="*/ 1130407 h 2110653"/>
              <a:gd name="connsiteX511" fmla="*/ 3578 w 2104793"/>
              <a:gd name="connsiteY511" fmla="*/ 1121449 h 2110653"/>
              <a:gd name="connsiteX512" fmla="*/ 0 w 2104793"/>
              <a:gd name="connsiteY512" fmla="*/ 1114283 h 2110653"/>
              <a:gd name="connsiteX513" fmla="*/ 0 w 2104793"/>
              <a:gd name="connsiteY513" fmla="*/ 1107118 h 2110653"/>
              <a:gd name="connsiteX514" fmla="*/ 0 w 2104793"/>
              <a:gd name="connsiteY514" fmla="*/ 1101743 h 2110653"/>
              <a:gd name="connsiteX515" fmla="*/ 0 w 2104793"/>
              <a:gd name="connsiteY515" fmla="*/ 1094577 h 2110653"/>
              <a:gd name="connsiteX516" fmla="*/ 0 w 2104793"/>
              <a:gd name="connsiteY516" fmla="*/ 1087412 h 2110653"/>
              <a:gd name="connsiteX517" fmla="*/ 0 w 2104793"/>
              <a:gd name="connsiteY517" fmla="*/ 1078454 h 2110653"/>
              <a:gd name="connsiteX518" fmla="*/ 0 w 2104793"/>
              <a:gd name="connsiteY518" fmla="*/ 1071289 h 2110653"/>
              <a:gd name="connsiteX519" fmla="*/ 0 w 2104793"/>
              <a:gd name="connsiteY519" fmla="*/ 1064123 h 2110653"/>
              <a:gd name="connsiteX520" fmla="*/ 0 w 2104793"/>
              <a:gd name="connsiteY520" fmla="*/ 1055166 h 2110653"/>
              <a:gd name="connsiteX521" fmla="*/ 0 w 2104793"/>
              <a:gd name="connsiteY521" fmla="*/ 1051583 h 2110653"/>
              <a:gd name="connsiteX522" fmla="*/ 0 w 2104793"/>
              <a:gd name="connsiteY522" fmla="*/ 1042625 h 2110653"/>
              <a:gd name="connsiteX523" fmla="*/ 0 w 2104793"/>
              <a:gd name="connsiteY523" fmla="*/ 1035460 h 2110653"/>
              <a:gd name="connsiteX524" fmla="*/ 0 w 2104793"/>
              <a:gd name="connsiteY524" fmla="*/ 1028294 h 2110653"/>
              <a:gd name="connsiteX525" fmla="*/ 0 w 2104793"/>
              <a:gd name="connsiteY525" fmla="*/ 1022919 h 2110653"/>
              <a:gd name="connsiteX526" fmla="*/ 0 w 2104793"/>
              <a:gd name="connsiteY526" fmla="*/ 1015754 h 2110653"/>
              <a:gd name="connsiteX527" fmla="*/ 0 w 2104793"/>
              <a:gd name="connsiteY527" fmla="*/ 1006796 h 2110653"/>
              <a:gd name="connsiteX528" fmla="*/ 0 w 2104793"/>
              <a:gd name="connsiteY528" fmla="*/ 994256 h 2110653"/>
              <a:gd name="connsiteX529" fmla="*/ 0 w 2104793"/>
              <a:gd name="connsiteY529" fmla="*/ 981716 h 2110653"/>
              <a:gd name="connsiteX530" fmla="*/ 0 w 2104793"/>
              <a:gd name="connsiteY530" fmla="*/ 969176 h 2110653"/>
              <a:gd name="connsiteX531" fmla="*/ 3578 w 2104793"/>
              <a:gd name="connsiteY531" fmla="*/ 956636 h 2110653"/>
              <a:gd name="connsiteX532" fmla="*/ 3578 w 2104793"/>
              <a:gd name="connsiteY532" fmla="*/ 945887 h 2110653"/>
              <a:gd name="connsiteX533" fmla="*/ 5367 w 2104793"/>
              <a:gd name="connsiteY533" fmla="*/ 936930 h 2110653"/>
              <a:gd name="connsiteX534" fmla="*/ 134169 w 2104793"/>
              <a:gd name="connsiteY534" fmla="*/ 901101 h 2110653"/>
              <a:gd name="connsiteX535" fmla="*/ 193203 w 2104793"/>
              <a:gd name="connsiteY535" fmla="*/ 712998 h 2110653"/>
              <a:gd name="connsiteX536" fmla="*/ 103757 w 2104793"/>
              <a:gd name="connsiteY536" fmla="*/ 587596 h 2110653"/>
              <a:gd name="connsiteX537" fmla="*/ 203937 w 2104793"/>
              <a:gd name="connsiteY537" fmla="*/ 426366 h 2110653"/>
              <a:gd name="connsiteX538" fmla="*/ 352417 w 2104793"/>
              <a:gd name="connsiteY538" fmla="*/ 449655 h 2110653"/>
              <a:gd name="connsiteX539" fmla="*/ 459752 w 2104793"/>
              <a:gd name="connsiteY539" fmla="*/ 335002 h 2110653"/>
              <a:gd name="connsiteX540" fmla="*/ 452597 w 2104793"/>
              <a:gd name="connsiteY540" fmla="*/ 182728 h 2110653"/>
              <a:gd name="connsiteX541" fmla="*/ 595710 w 2104793"/>
              <a:gd name="connsiteY541" fmla="*/ 102113 h 2110653"/>
              <a:gd name="connsiteX542" fmla="*/ 722723 w 2104793"/>
              <a:gd name="connsiteY542" fmla="*/ 188102 h 2110653"/>
              <a:gd name="connsiteX543" fmla="*/ 921293 w 2104793"/>
              <a:gd name="connsiteY543" fmla="*/ 134359 h 2110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</a:cxnLst>
            <a:rect l="l" t="t" r="r" b="b"/>
            <a:pathLst>
              <a:path w="2104793" h="2110653">
                <a:moveTo>
                  <a:pt x="846159" y="322461"/>
                </a:moveTo>
                <a:lnTo>
                  <a:pt x="831847" y="327836"/>
                </a:lnTo>
                <a:lnTo>
                  <a:pt x="819325" y="333210"/>
                </a:lnTo>
                <a:lnTo>
                  <a:pt x="806803" y="335002"/>
                </a:lnTo>
                <a:lnTo>
                  <a:pt x="794280" y="340376"/>
                </a:lnTo>
                <a:lnTo>
                  <a:pt x="781758" y="343959"/>
                </a:lnTo>
                <a:lnTo>
                  <a:pt x="769235" y="347542"/>
                </a:lnTo>
                <a:lnTo>
                  <a:pt x="758502" y="351125"/>
                </a:lnTo>
                <a:lnTo>
                  <a:pt x="745980" y="356499"/>
                </a:lnTo>
                <a:lnTo>
                  <a:pt x="737035" y="361873"/>
                </a:lnTo>
                <a:lnTo>
                  <a:pt x="726301" y="369039"/>
                </a:lnTo>
                <a:lnTo>
                  <a:pt x="715568" y="370831"/>
                </a:lnTo>
                <a:lnTo>
                  <a:pt x="704834" y="376205"/>
                </a:lnTo>
                <a:lnTo>
                  <a:pt x="695890" y="381579"/>
                </a:lnTo>
                <a:lnTo>
                  <a:pt x="685156" y="386954"/>
                </a:lnTo>
                <a:lnTo>
                  <a:pt x="674423" y="392328"/>
                </a:lnTo>
                <a:lnTo>
                  <a:pt x="667267" y="399494"/>
                </a:lnTo>
                <a:lnTo>
                  <a:pt x="658322" y="401285"/>
                </a:lnTo>
                <a:lnTo>
                  <a:pt x="652956" y="410243"/>
                </a:lnTo>
                <a:lnTo>
                  <a:pt x="642222" y="412034"/>
                </a:lnTo>
                <a:lnTo>
                  <a:pt x="631489" y="419200"/>
                </a:lnTo>
                <a:lnTo>
                  <a:pt x="627911" y="422783"/>
                </a:lnTo>
                <a:lnTo>
                  <a:pt x="618966" y="426366"/>
                </a:lnTo>
                <a:lnTo>
                  <a:pt x="610022" y="431740"/>
                </a:lnTo>
                <a:lnTo>
                  <a:pt x="604655" y="437114"/>
                </a:lnTo>
                <a:lnTo>
                  <a:pt x="595710" y="442489"/>
                </a:lnTo>
                <a:lnTo>
                  <a:pt x="592132" y="449655"/>
                </a:lnTo>
                <a:lnTo>
                  <a:pt x="579610" y="458612"/>
                </a:lnTo>
                <a:lnTo>
                  <a:pt x="568876" y="465778"/>
                </a:lnTo>
                <a:lnTo>
                  <a:pt x="556354" y="474735"/>
                </a:lnTo>
                <a:lnTo>
                  <a:pt x="550987" y="483692"/>
                </a:lnTo>
                <a:lnTo>
                  <a:pt x="540254" y="490858"/>
                </a:lnTo>
                <a:lnTo>
                  <a:pt x="534887" y="498024"/>
                </a:lnTo>
                <a:lnTo>
                  <a:pt x="527731" y="503398"/>
                </a:lnTo>
                <a:lnTo>
                  <a:pt x="525942" y="508772"/>
                </a:lnTo>
                <a:lnTo>
                  <a:pt x="518786" y="514147"/>
                </a:lnTo>
                <a:lnTo>
                  <a:pt x="518786" y="519521"/>
                </a:lnTo>
                <a:lnTo>
                  <a:pt x="504475" y="526687"/>
                </a:lnTo>
                <a:lnTo>
                  <a:pt x="497320" y="533853"/>
                </a:lnTo>
                <a:lnTo>
                  <a:pt x="486586" y="544601"/>
                </a:lnTo>
                <a:lnTo>
                  <a:pt x="479430" y="555350"/>
                </a:lnTo>
                <a:lnTo>
                  <a:pt x="470486" y="562516"/>
                </a:lnTo>
                <a:lnTo>
                  <a:pt x="459752" y="571474"/>
                </a:lnTo>
                <a:lnTo>
                  <a:pt x="454386" y="582222"/>
                </a:lnTo>
                <a:lnTo>
                  <a:pt x="447230" y="592971"/>
                </a:lnTo>
                <a:lnTo>
                  <a:pt x="436496" y="603720"/>
                </a:lnTo>
                <a:lnTo>
                  <a:pt x="429340" y="610885"/>
                </a:lnTo>
                <a:lnTo>
                  <a:pt x="423974" y="619842"/>
                </a:lnTo>
                <a:lnTo>
                  <a:pt x="416818" y="634174"/>
                </a:lnTo>
                <a:lnTo>
                  <a:pt x="409663" y="641340"/>
                </a:lnTo>
                <a:lnTo>
                  <a:pt x="404296" y="653880"/>
                </a:lnTo>
                <a:lnTo>
                  <a:pt x="398929" y="664629"/>
                </a:lnTo>
                <a:lnTo>
                  <a:pt x="393562" y="673586"/>
                </a:lnTo>
                <a:lnTo>
                  <a:pt x="386407" y="684335"/>
                </a:lnTo>
                <a:lnTo>
                  <a:pt x="381040" y="695084"/>
                </a:lnTo>
                <a:lnTo>
                  <a:pt x="375673" y="704041"/>
                </a:lnTo>
                <a:lnTo>
                  <a:pt x="370306" y="714790"/>
                </a:lnTo>
                <a:lnTo>
                  <a:pt x="364939" y="725538"/>
                </a:lnTo>
                <a:lnTo>
                  <a:pt x="361362" y="738079"/>
                </a:lnTo>
                <a:lnTo>
                  <a:pt x="355995" y="748827"/>
                </a:lnTo>
                <a:lnTo>
                  <a:pt x="352417" y="757784"/>
                </a:lnTo>
                <a:lnTo>
                  <a:pt x="347050" y="768533"/>
                </a:lnTo>
                <a:lnTo>
                  <a:pt x="343473" y="779282"/>
                </a:lnTo>
                <a:lnTo>
                  <a:pt x="339895" y="788239"/>
                </a:lnTo>
                <a:lnTo>
                  <a:pt x="334528" y="798988"/>
                </a:lnTo>
                <a:lnTo>
                  <a:pt x="332739" y="809737"/>
                </a:lnTo>
                <a:lnTo>
                  <a:pt x="330950" y="818694"/>
                </a:lnTo>
                <a:lnTo>
                  <a:pt x="327372" y="829443"/>
                </a:lnTo>
                <a:lnTo>
                  <a:pt x="325583" y="840191"/>
                </a:lnTo>
                <a:lnTo>
                  <a:pt x="322005" y="847357"/>
                </a:lnTo>
                <a:lnTo>
                  <a:pt x="320216" y="858106"/>
                </a:lnTo>
                <a:lnTo>
                  <a:pt x="316639" y="867063"/>
                </a:lnTo>
                <a:lnTo>
                  <a:pt x="314850" y="877812"/>
                </a:lnTo>
                <a:lnTo>
                  <a:pt x="313061" y="884978"/>
                </a:lnTo>
                <a:lnTo>
                  <a:pt x="309483" y="895726"/>
                </a:lnTo>
                <a:lnTo>
                  <a:pt x="307694" y="902892"/>
                </a:lnTo>
                <a:lnTo>
                  <a:pt x="307694" y="913641"/>
                </a:lnTo>
                <a:lnTo>
                  <a:pt x="304117" y="920806"/>
                </a:lnTo>
                <a:lnTo>
                  <a:pt x="304116" y="927972"/>
                </a:lnTo>
                <a:lnTo>
                  <a:pt x="302327" y="938721"/>
                </a:lnTo>
                <a:lnTo>
                  <a:pt x="302327" y="945887"/>
                </a:lnTo>
                <a:lnTo>
                  <a:pt x="298750" y="954844"/>
                </a:lnTo>
                <a:lnTo>
                  <a:pt x="298749" y="962010"/>
                </a:lnTo>
                <a:lnTo>
                  <a:pt x="296961" y="969176"/>
                </a:lnTo>
                <a:lnTo>
                  <a:pt x="296961" y="976342"/>
                </a:lnTo>
                <a:lnTo>
                  <a:pt x="295172" y="990673"/>
                </a:lnTo>
                <a:lnTo>
                  <a:pt x="295172" y="1003213"/>
                </a:lnTo>
                <a:lnTo>
                  <a:pt x="291594" y="1012171"/>
                </a:lnTo>
                <a:lnTo>
                  <a:pt x="291594" y="1024711"/>
                </a:lnTo>
                <a:lnTo>
                  <a:pt x="291594" y="1030085"/>
                </a:lnTo>
                <a:lnTo>
                  <a:pt x="291594" y="1040834"/>
                </a:lnTo>
                <a:lnTo>
                  <a:pt x="291594" y="1046208"/>
                </a:lnTo>
                <a:lnTo>
                  <a:pt x="291594" y="1051583"/>
                </a:lnTo>
                <a:lnTo>
                  <a:pt x="291594" y="1065914"/>
                </a:lnTo>
                <a:lnTo>
                  <a:pt x="291594" y="1083829"/>
                </a:lnTo>
                <a:lnTo>
                  <a:pt x="295172" y="1099952"/>
                </a:lnTo>
                <a:lnTo>
                  <a:pt x="296961" y="1117866"/>
                </a:lnTo>
                <a:lnTo>
                  <a:pt x="296961" y="1130407"/>
                </a:lnTo>
                <a:lnTo>
                  <a:pt x="298750" y="1148321"/>
                </a:lnTo>
                <a:lnTo>
                  <a:pt x="302327" y="1162653"/>
                </a:lnTo>
                <a:lnTo>
                  <a:pt x="304116" y="1178776"/>
                </a:lnTo>
                <a:lnTo>
                  <a:pt x="307694" y="1191316"/>
                </a:lnTo>
                <a:lnTo>
                  <a:pt x="309483" y="1205647"/>
                </a:lnTo>
                <a:lnTo>
                  <a:pt x="313061" y="1221771"/>
                </a:lnTo>
                <a:lnTo>
                  <a:pt x="316639" y="1234311"/>
                </a:lnTo>
                <a:lnTo>
                  <a:pt x="320217" y="1248642"/>
                </a:lnTo>
                <a:lnTo>
                  <a:pt x="325583" y="1262974"/>
                </a:lnTo>
                <a:lnTo>
                  <a:pt x="327372" y="1275514"/>
                </a:lnTo>
                <a:lnTo>
                  <a:pt x="332739" y="1288054"/>
                </a:lnTo>
                <a:lnTo>
                  <a:pt x="334528" y="1300595"/>
                </a:lnTo>
                <a:lnTo>
                  <a:pt x="339895" y="1313135"/>
                </a:lnTo>
                <a:lnTo>
                  <a:pt x="345261" y="1323883"/>
                </a:lnTo>
                <a:lnTo>
                  <a:pt x="350628" y="1336424"/>
                </a:lnTo>
                <a:lnTo>
                  <a:pt x="352417" y="1345381"/>
                </a:lnTo>
                <a:lnTo>
                  <a:pt x="357784" y="1359712"/>
                </a:lnTo>
                <a:lnTo>
                  <a:pt x="363151" y="1368670"/>
                </a:lnTo>
                <a:lnTo>
                  <a:pt x="368518" y="1381210"/>
                </a:lnTo>
                <a:lnTo>
                  <a:pt x="373884" y="1390167"/>
                </a:lnTo>
                <a:lnTo>
                  <a:pt x="377462" y="1402707"/>
                </a:lnTo>
                <a:lnTo>
                  <a:pt x="381040" y="1411665"/>
                </a:lnTo>
                <a:lnTo>
                  <a:pt x="388196" y="1420622"/>
                </a:lnTo>
                <a:lnTo>
                  <a:pt x="393562" y="1429579"/>
                </a:lnTo>
                <a:lnTo>
                  <a:pt x="398929" y="1440328"/>
                </a:lnTo>
                <a:lnTo>
                  <a:pt x="404296" y="1447494"/>
                </a:lnTo>
                <a:lnTo>
                  <a:pt x="409663" y="1458242"/>
                </a:lnTo>
                <a:lnTo>
                  <a:pt x="413241" y="1465408"/>
                </a:lnTo>
                <a:lnTo>
                  <a:pt x="418607" y="1474365"/>
                </a:lnTo>
                <a:lnTo>
                  <a:pt x="423974" y="1481531"/>
                </a:lnTo>
                <a:lnTo>
                  <a:pt x="429341" y="1488697"/>
                </a:lnTo>
                <a:lnTo>
                  <a:pt x="434707" y="1495863"/>
                </a:lnTo>
                <a:lnTo>
                  <a:pt x="440074" y="1501237"/>
                </a:lnTo>
                <a:lnTo>
                  <a:pt x="443652" y="1508403"/>
                </a:lnTo>
                <a:lnTo>
                  <a:pt x="449019" y="1517360"/>
                </a:lnTo>
                <a:lnTo>
                  <a:pt x="456175" y="1526318"/>
                </a:lnTo>
                <a:lnTo>
                  <a:pt x="466908" y="1538858"/>
                </a:lnTo>
                <a:lnTo>
                  <a:pt x="474064" y="1549606"/>
                </a:lnTo>
                <a:lnTo>
                  <a:pt x="484797" y="1560355"/>
                </a:lnTo>
                <a:lnTo>
                  <a:pt x="490164" y="1565730"/>
                </a:lnTo>
                <a:lnTo>
                  <a:pt x="497320" y="1572895"/>
                </a:lnTo>
                <a:lnTo>
                  <a:pt x="502687" y="1578270"/>
                </a:lnTo>
                <a:lnTo>
                  <a:pt x="508053" y="1583644"/>
                </a:lnTo>
                <a:lnTo>
                  <a:pt x="515209" y="1590810"/>
                </a:lnTo>
                <a:lnTo>
                  <a:pt x="520575" y="1592601"/>
                </a:lnTo>
                <a:lnTo>
                  <a:pt x="527731" y="1603350"/>
                </a:lnTo>
                <a:lnTo>
                  <a:pt x="538465" y="1614099"/>
                </a:lnTo>
                <a:lnTo>
                  <a:pt x="545621" y="1623056"/>
                </a:lnTo>
                <a:lnTo>
                  <a:pt x="556354" y="1632013"/>
                </a:lnTo>
                <a:lnTo>
                  <a:pt x="565299" y="1640970"/>
                </a:lnTo>
                <a:lnTo>
                  <a:pt x="576032" y="1649928"/>
                </a:lnTo>
                <a:lnTo>
                  <a:pt x="586766" y="1657094"/>
                </a:lnTo>
                <a:lnTo>
                  <a:pt x="599288" y="1667842"/>
                </a:lnTo>
                <a:lnTo>
                  <a:pt x="606444" y="1675008"/>
                </a:lnTo>
                <a:lnTo>
                  <a:pt x="618966" y="1680383"/>
                </a:lnTo>
                <a:lnTo>
                  <a:pt x="629700" y="1687548"/>
                </a:lnTo>
                <a:lnTo>
                  <a:pt x="640433" y="1694714"/>
                </a:lnTo>
                <a:lnTo>
                  <a:pt x="652956" y="1701880"/>
                </a:lnTo>
                <a:lnTo>
                  <a:pt x="661900" y="1707255"/>
                </a:lnTo>
                <a:lnTo>
                  <a:pt x="672634" y="1716212"/>
                </a:lnTo>
                <a:lnTo>
                  <a:pt x="685156" y="1723377"/>
                </a:lnTo>
                <a:lnTo>
                  <a:pt x="695889" y="1728752"/>
                </a:lnTo>
                <a:lnTo>
                  <a:pt x="708412" y="1730543"/>
                </a:lnTo>
                <a:lnTo>
                  <a:pt x="719146" y="1735918"/>
                </a:lnTo>
                <a:lnTo>
                  <a:pt x="728090" y="1743083"/>
                </a:lnTo>
                <a:lnTo>
                  <a:pt x="738824" y="1746666"/>
                </a:lnTo>
                <a:lnTo>
                  <a:pt x="751346" y="1750249"/>
                </a:lnTo>
                <a:lnTo>
                  <a:pt x="762080" y="1755623"/>
                </a:lnTo>
                <a:lnTo>
                  <a:pt x="774602" y="1760998"/>
                </a:lnTo>
                <a:lnTo>
                  <a:pt x="781758" y="1764581"/>
                </a:lnTo>
                <a:lnTo>
                  <a:pt x="794280" y="1768164"/>
                </a:lnTo>
                <a:lnTo>
                  <a:pt x="805014" y="1771747"/>
                </a:lnTo>
                <a:lnTo>
                  <a:pt x="813959" y="1777121"/>
                </a:lnTo>
                <a:lnTo>
                  <a:pt x="828270" y="1778912"/>
                </a:lnTo>
                <a:lnTo>
                  <a:pt x="837214" y="1780704"/>
                </a:lnTo>
                <a:lnTo>
                  <a:pt x="847948" y="1784287"/>
                </a:lnTo>
                <a:lnTo>
                  <a:pt x="858681" y="1786078"/>
                </a:lnTo>
                <a:lnTo>
                  <a:pt x="867626" y="1789661"/>
                </a:lnTo>
                <a:lnTo>
                  <a:pt x="878360" y="1791453"/>
                </a:lnTo>
                <a:lnTo>
                  <a:pt x="889093" y="1791453"/>
                </a:lnTo>
                <a:lnTo>
                  <a:pt x="898037" y="1795035"/>
                </a:lnTo>
                <a:lnTo>
                  <a:pt x="906982" y="1796827"/>
                </a:lnTo>
                <a:lnTo>
                  <a:pt x="915927" y="1798618"/>
                </a:lnTo>
                <a:lnTo>
                  <a:pt x="924872" y="1802201"/>
                </a:lnTo>
                <a:lnTo>
                  <a:pt x="933816" y="1803993"/>
                </a:lnTo>
                <a:lnTo>
                  <a:pt x="940972" y="1803993"/>
                </a:lnTo>
                <a:lnTo>
                  <a:pt x="949916" y="1803993"/>
                </a:lnTo>
                <a:lnTo>
                  <a:pt x="957072" y="1807575"/>
                </a:lnTo>
                <a:lnTo>
                  <a:pt x="964227" y="1807575"/>
                </a:lnTo>
                <a:lnTo>
                  <a:pt x="971383" y="1809367"/>
                </a:lnTo>
                <a:lnTo>
                  <a:pt x="980328" y="1809367"/>
                </a:lnTo>
                <a:lnTo>
                  <a:pt x="987484" y="1809367"/>
                </a:lnTo>
                <a:lnTo>
                  <a:pt x="994639" y="1812950"/>
                </a:lnTo>
                <a:lnTo>
                  <a:pt x="1005373" y="1812950"/>
                </a:lnTo>
                <a:lnTo>
                  <a:pt x="1016106" y="1812950"/>
                </a:lnTo>
                <a:lnTo>
                  <a:pt x="1025051" y="1812950"/>
                </a:lnTo>
                <a:lnTo>
                  <a:pt x="1035784" y="1814741"/>
                </a:lnTo>
                <a:lnTo>
                  <a:pt x="1041151" y="1814741"/>
                </a:lnTo>
                <a:lnTo>
                  <a:pt x="1046518" y="1814741"/>
                </a:lnTo>
                <a:lnTo>
                  <a:pt x="1048307" y="1814741"/>
                </a:lnTo>
                <a:lnTo>
                  <a:pt x="1050096" y="1814741"/>
                </a:lnTo>
                <a:lnTo>
                  <a:pt x="1050308" y="1815365"/>
                </a:lnTo>
                <a:lnTo>
                  <a:pt x="1066316" y="1815365"/>
                </a:lnTo>
                <a:lnTo>
                  <a:pt x="1080689" y="1813575"/>
                </a:lnTo>
                <a:lnTo>
                  <a:pt x="1096859" y="1813575"/>
                </a:lnTo>
                <a:lnTo>
                  <a:pt x="1113029" y="1809996"/>
                </a:lnTo>
                <a:lnTo>
                  <a:pt x="1129199" y="1809996"/>
                </a:lnTo>
                <a:lnTo>
                  <a:pt x="1145369" y="1808206"/>
                </a:lnTo>
                <a:lnTo>
                  <a:pt x="1159742" y="1804627"/>
                </a:lnTo>
                <a:lnTo>
                  <a:pt x="1175913" y="1802838"/>
                </a:lnTo>
                <a:lnTo>
                  <a:pt x="1190286" y="1799258"/>
                </a:lnTo>
                <a:lnTo>
                  <a:pt x="1202863" y="1797469"/>
                </a:lnTo>
                <a:lnTo>
                  <a:pt x="1219033" y="1792100"/>
                </a:lnTo>
                <a:lnTo>
                  <a:pt x="1233406" y="1790310"/>
                </a:lnTo>
                <a:lnTo>
                  <a:pt x="1245983" y="1786731"/>
                </a:lnTo>
                <a:lnTo>
                  <a:pt x="1258559" y="1784941"/>
                </a:lnTo>
                <a:lnTo>
                  <a:pt x="1271136" y="1779572"/>
                </a:lnTo>
                <a:lnTo>
                  <a:pt x="1287306" y="1777783"/>
                </a:lnTo>
                <a:lnTo>
                  <a:pt x="1298087" y="1772414"/>
                </a:lnTo>
                <a:lnTo>
                  <a:pt x="1310663" y="1767045"/>
                </a:lnTo>
                <a:lnTo>
                  <a:pt x="1323240" y="1761676"/>
                </a:lnTo>
                <a:lnTo>
                  <a:pt x="1335816" y="1756308"/>
                </a:lnTo>
                <a:lnTo>
                  <a:pt x="1346597" y="1754518"/>
                </a:lnTo>
                <a:lnTo>
                  <a:pt x="1355580" y="1749149"/>
                </a:lnTo>
                <a:lnTo>
                  <a:pt x="1368157" y="1743780"/>
                </a:lnTo>
                <a:lnTo>
                  <a:pt x="1378937" y="1738411"/>
                </a:lnTo>
                <a:lnTo>
                  <a:pt x="1389717" y="1733042"/>
                </a:lnTo>
                <a:lnTo>
                  <a:pt x="1398700" y="1729463"/>
                </a:lnTo>
                <a:lnTo>
                  <a:pt x="1409480" y="1724094"/>
                </a:lnTo>
                <a:lnTo>
                  <a:pt x="1420260" y="1718725"/>
                </a:lnTo>
                <a:lnTo>
                  <a:pt x="1427447" y="1713356"/>
                </a:lnTo>
                <a:lnTo>
                  <a:pt x="1438227" y="1707987"/>
                </a:lnTo>
                <a:lnTo>
                  <a:pt x="1445414" y="1702618"/>
                </a:lnTo>
                <a:lnTo>
                  <a:pt x="1456194" y="1700829"/>
                </a:lnTo>
                <a:lnTo>
                  <a:pt x="1463380" y="1693670"/>
                </a:lnTo>
                <a:lnTo>
                  <a:pt x="1470567" y="1688301"/>
                </a:lnTo>
                <a:lnTo>
                  <a:pt x="1477754" y="1682933"/>
                </a:lnTo>
                <a:lnTo>
                  <a:pt x="1486737" y="1677564"/>
                </a:lnTo>
                <a:lnTo>
                  <a:pt x="1493924" y="1672195"/>
                </a:lnTo>
                <a:lnTo>
                  <a:pt x="1499314" y="1668616"/>
                </a:lnTo>
                <a:lnTo>
                  <a:pt x="1506501" y="1663247"/>
                </a:lnTo>
                <a:lnTo>
                  <a:pt x="1513687" y="1657878"/>
                </a:lnTo>
                <a:lnTo>
                  <a:pt x="1524468" y="1647140"/>
                </a:lnTo>
                <a:lnTo>
                  <a:pt x="1537044" y="1639982"/>
                </a:lnTo>
                <a:lnTo>
                  <a:pt x="1547824" y="1629244"/>
                </a:lnTo>
                <a:lnTo>
                  <a:pt x="1556807" y="1623875"/>
                </a:lnTo>
                <a:lnTo>
                  <a:pt x="1565791" y="1616716"/>
                </a:lnTo>
                <a:lnTo>
                  <a:pt x="1572977" y="1609558"/>
                </a:lnTo>
                <a:lnTo>
                  <a:pt x="1578367" y="1602400"/>
                </a:lnTo>
                <a:lnTo>
                  <a:pt x="1583758" y="1598820"/>
                </a:lnTo>
                <a:lnTo>
                  <a:pt x="1587351" y="1591662"/>
                </a:lnTo>
                <a:lnTo>
                  <a:pt x="1592741" y="1591662"/>
                </a:lnTo>
                <a:lnTo>
                  <a:pt x="1599928" y="1580924"/>
                </a:lnTo>
                <a:lnTo>
                  <a:pt x="1608911" y="1573766"/>
                </a:lnTo>
                <a:lnTo>
                  <a:pt x="1617895" y="1563028"/>
                </a:lnTo>
                <a:lnTo>
                  <a:pt x="1626878" y="1554080"/>
                </a:lnTo>
                <a:lnTo>
                  <a:pt x="1634065" y="1545131"/>
                </a:lnTo>
                <a:lnTo>
                  <a:pt x="1644844" y="1536183"/>
                </a:lnTo>
                <a:lnTo>
                  <a:pt x="1652031" y="1525446"/>
                </a:lnTo>
                <a:lnTo>
                  <a:pt x="1659218" y="1518287"/>
                </a:lnTo>
                <a:lnTo>
                  <a:pt x="1664608" y="1505760"/>
                </a:lnTo>
                <a:lnTo>
                  <a:pt x="1671795" y="1496811"/>
                </a:lnTo>
                <a:lnTo>
                  <a:pt x="1678981" y="1487864"/>
                </a:lnTo>
                <a:lnTo>
                  <a:pt x="1687965" y="1477126"/>
                </a:lnTo>
                <a:lnTo>
                  <a:pt x="1693355" y="1466388"/>
                </a:lnTo>
                <a:lnTo>
                  <a:pt x="1700541" y="1457440"/>
                </a:lnTo>
                <a:lnTo>
                  <a:pt x="1705932" y="1446702"/>
                </a:lnTo>
                <a:lnTo>
                  <a:pt x="1713118" y="1439543"/>
                </a:lnTo>
                <a:lnTo>
                  <a:pt x="1718508" y="1427016"/>
                </a:lnTo>
                <a:lnTo>
                  <a:pt x="1723898" y="1416279"/>
                </a:lnTo>
                <a:lnTo>
                  <a:pt x="1727491" y="1405541"/>
                </a:lnTo>
                <a:lnTo>
                  <a:pt x="1732881" y="1394803"/>
                </a:lnTo>
                <a:lnTo>
                  <a:pt x="1736475" y="1385855"/>
                </a:lnTo>
                <a:lnTo>
                  <a:pt x="1740068" y="1375117"/>
                </a:lnTo>
                <a:lnTo>
                  <a:pt x="1745458" y="1367958"/>
                </a:lnTo>
                <a:lnTo>
                  <a:pt x="1750848" y="1357221"/>
                </a:lnTo>
                <a:lnTo>
                  <a:pt x="1754442" y="1344694"/>
                </a:lnTo>
                <a:lnTo>
                  <a:pt x="1758035" y="1337535"/>
                </a:lnTo>
                <a:lnTo>
                  <a:pt x="1761628" y="1326797"/>
                </a:lnTo>
                <a:lnTo>
                  <a:pt x="1767018" y="1316059"/>
                </a:lnTo>
                <a:lnTo>
                  <a:pt x="1768815" y="1307111"/>
                </a:lnTo>
                <a:lnTo>
                  <a:pt x="1774205" y="1296373"/>
                </a:lnTo>
                <a:lnTo>
                  <a:pt x="1776002" y="1285636"/>
                </a:lnTo>
                <a:lnTo>
                  <a:pt x="1779595" y="1278477"/>
                </a:lnTo>
                <a:lnTo>
                  <a:pt x="1781392" y="1267739"/>
                </a:lnTo>
                <a:lnTo>
                  <a:pt x="1784985" y="1258791"/>
                </a:lnTo>
                <a:lnTo>
                  <a:pt x="1786782" y="1248053"/>
                </a:lnTo>
                <a:lnTo>
                  <a:pt x="1788578" y="1240895"/>
                </a:lnTo>
                <a:lnTo>
                  <a:pt x="1792172" y="1230157"/>
                </a:lnTo>
                <a:lnTo>
                  <a:pt x="1793968" y="1222999"/>
                </a:lnTo>
                <a:lnTo>
                  <a:pt x="1797562" y="1212261"/>
                </a:lnTo>
                <a:lnTo>
                  <a:pt x="1799358" y="1205103"/>
                </a:lnTo>
                <a:lnTo>
                  <a:pt x="1799358" y="1194365"/>
                </a:lnTo>
                <a:lnTo>
                  <a:pt x="1802952" y="1187206"/>
                </a:lnTo>
                <a:lnTo>
                  <a:pt x="1802952" y="1180048"/>
                </a:lnTo>
                <a:lnTo>
                  <a:pt x="1804748" y="1171100"/>
                </a:lnTo>
                <a:lnTo>
                  <a:pt x="1804749" y="1162151"/>
                </a:lnTo>
                <a:lnTo>
                  <a:pt x="1806545" y="1156783"/>
                </a:lnTo>
                <a:lnTo>
                  <a:pt x="1806545" y="1149624"/>
                </a:lnTo>
                <a:lnTo>
                  <a:pt x="1810138" y="1140676"/>
                </a:lnTo>
                <a:lnTo>
                  <a:pt x="1810139" y="1133517"/>
                </a:lnTo>
                <a:lnTo>
                  <a:pt x="1811935" y="1128149"/>
                </a:lnTo>
                <a:lnTo>
                  <a:pt x="1811935" y="1120990"/>
                </a:lnTo>
                <a:lnTo>
                  <a:pt x="1811935" y="1115621"/>
                </a:lnTo>
                <a:lnTo>
                  <a:pt x="1815529" y="1103094"/>
                </a:lnTo>
                <a:lnTo>
                  <a:pt x="1817325" y="1092356"/>
                </a:lnTo>
                <a:lnTo>
                  <a:pt x="1817325" y="1083408"/>
                </a:lnTo>
                <a:lnTo>
                  <a:pt x="1817325" y="1074460"/>
                </a:lnTo>
                <a:lnTo>
                  <a:pt x="1817325" y="1067301"/>
                </a:lnTo>
                <a:lnTo>
                  <a:pt x="1819122" y="1065512"/>
                </a:lnTo>
                <a:lnTo>
                  <a:pt x="1817325" y="1056564"/>
                </a:lnTo>
                <a:lnTo>
                  <a:pt x="1817325" y="1049405"/>
                </a:lnTo>
                <a:lnTo>
                  <a:pt x="1815529" y="1042246"/>
                </a:lnTo>
                <a:lnTo>
                  <a:pt x="1815528" y="1035088"/>
                </a:lnTo>
                <a:lnTo>
                  <a:pt x="1815528" y="1026140"/>
                </a:lnTo>
                <a:lnTo>
                  <a:pt x="1815529" y="1018981"/>
                </a:lnTo>
                <a:lnTo>
                  <a:pt x="1811935" y="1011823"/>
                </a:lnTo>
                <a:lnTo>
                  <a:pt x="1811935" y="1004664"/>
                </a:lnTo>
                <a:lnTo>
                  <a:pt x="1811935" y="995716"/>
                </a:lnTo>
                <a:lnTo>
                  <a:pt x="1810138" y="988558"/>
                </a:lnTo>
                <a:lnTo>
                  <a:pt x="1810138" y="977820"/>
                </a:lnTo>
                <a:lnTo>
                  <a:pt x="1806545" y="974241"/>
                </a:lnTo>
                <a:lnTo>
                  <a:pt x="1806545" y="963503"/>
                </a:lnTo>
                <a:lnTo>
                  <a:pt x="1804748" y="956345"/>
                </a:lnTo>
                <a:lnTo>
                  <a:pt x="1804748" y="947396"/>
                </a:lnTo>
                <a:lnTo>
                  <a:pt x="1804749" y="940238"/>
                </a:lnTo>
                <a:lnTo>
                  <a:pt x="1802952" y="929500"/>
                </a:lnTo>
                <a:lnTo>
                  <a:pt x="1802952" y="922342"/>
                </a:lnTo>
                <a:lnTo>
                  <a:pt x="1799358" y="915183"/>
                </a:lnTo>
                <a:lnTo>
                  <a:pt x="1797562" y="904445"/>
                </a:lnTo>
                <a:lnTo>
                  <a:pt x="1793968" y="897287"/>
                </a:lnTo>
                <a:lnTo>
                  <a:pt x="1793969" y="886549"/>
                </a:lnTo>
                <a:lnTo>
                  <a:pt x="1792172" y="879391"/>
                </a:lnTo>
                <a:lnTo>
                  <a:pt x="1788578" y="872232"/>
                </a:lnTo>
                <a:lnTo>
                  <a:pt x="1786782" y="861494"/>
                </a:lnTo>
                <a:lnTo>
                  <a:pt x="1784985" y="850757"/>
                </a:lnTo>
                <a:lnTo>
                  <a:pt x="1781391" y="843598"/>
                </a:lnTo>
                <a:lnTo>
                  <a:pt x="1779595" y="832860"/>
                </a:lnTo>
                <a:lnTo>
                  <a:pt x="1776002" y="823912"/>
                </a:lnTo>
                <a:lnTo>
                  <a:pt x="1774205" y="814964"/>
                </a:lnTo>
                <a:lnTo>
                  <a:pt x="1772408" y="807805"/>
                </a:lnTo>
                <a:lnTo>
                  <a:pt x="1768815" y="798857"/>
                </a:lnTo>
                <a:lnTo>
                  <a:pt x="1767018" y="789909"/>
                </a:lnTo>
                <a:lnTo>
                  <a:pt x="1761628" y="780961"/>
                </a:lnTo>
                <a:lnTo>
                  <a:pt x="1758035" y="770223"/>
                </a:lnTo>
                <a:lnTo>
                  <a:pt x="1754442" y="763065"/>
                </a:lnTo>
                <a:lnTo>
                  <a:pt x="1750848" y="752327"/>
                </a:lnTo>
                <a:lnTo>
                  <a:pt x="1745458" y="741589"/>
                </a:lnTo>
                <a:lnTo>
                  <a:pt x="1743661" y="734431"/>
                </a:lnTo>
                <a:lnTo>
                  <a:pt x="1738272" y="723693"/>
                </a:lnTo>
                <a:lnTo>
                  <a:pt x="1732881" y="714745"/>
                </a:lnTo>
                <a:lnTo>
                  <a:pt x="1727491" y="705797"/>
                </a:lnTo>
                <a:lnTo>
                  <a:pt x="1723898" y="696849"/>
                </a:lnTo>
                <a:lnTo>
                  <a:pt x="1720305" y="687901"/>
                </a:lnTo>
                <a:lnTo>
                  <a:pt x="1714915" y="678952"/>
                </a:lnTo>
                <a:lnTo>
                  <a:pt x="1709525" y="670004"/>
                </a:lnTo>
                <a:lnTo>
                  <a:pt x="1705931" y="661056"/>
                </a:lnTo>
                <a:lnTo>
                  <a:pt x="1700541" y="653898"/>
                </a:lnTo>
                <a:lnTo>
                  <a:pt x="1695151" y="643160"/>
                </a:lnTo>
                <a:lnTo>
                  <a:pt x="1687965" y="636001"/>
                </a:lnTo>
                <a:lnTo>
                  <a:pt x="1682574" y="627053"/>
                </a:lnTo>
                <a:lnTo>
                  <a:pt x="1677185" y="618105"/>
                </a:lnTo>
                <a:lnTo>
                  <a:pt x="1669998" y="609157"/>
                </a:lnTo>
                <a:lnTo>
                  <a:pt x="1662811" y="601998"/>
                </a:lnTo>
                <a:lnTo>
                  <a:pt x="1657421" y="591261"/>
                </a:lnTo>
                <a:lnTo>
                  <a:pt x="1652031" y="584102"/>
                </a:lnTo>
                <a:lnTo>
                  <a:pt x="1644845" y="576944"/>
                </a:lnTo>
                <a:lnTo>
                  <a:pt x="1635861" y="569785"/>
                </a:lnTo>
                <a:lnTo>
                  <a:pt x="1628675" y="559047"/>
                </a:lnTo>
                <a:lnTo>
                  <a:pt x="1621488" y="553679"/>
                </a:lnTo>
                <a:lnTo>
                  <a:pt x="1614301" y="542941"/>
                </a:lnTo>
                <a:lnTo>
                  <a:pt x="1603521" y="535782"/>
                </a:lnTo>
                <a:lnTo>
                  <a:pt x="1596334" y="530413"/>
                </a:lnTo>
                <a:lnTo>
                  <a:pt x="1587351" y="523255"/>
                </a:lnTo>
                <a:lnTo>
                  <a:pt x="1578367" y="510728"/>
                </a:lnTo>
                <a:lnTo>
                  <a:pt x="1567587" y="499990"/>
                </a:lnTo>
                <a:lnTo>
                  <a:pt x="1556808" y="491041"/>
                </a:lnTo>
                <a:lnTo>
                  <a:pt x="1547824" y="482093"/>
                </a:lnTo>
                <a:lnTo>
                  <a:pt x="1537044" y="473145"/>
                </a:lnTo>
                <a:lnTo>
                  <a:pt x="1526264" y="462408"/>
                </a:lnTo>
                <a:lnTo>
                  <a:pt x="1517280" y="455249"/>
                </a:lnTo>
                <a:lnTo>
                  <a:pt x="1506501" y="446301"/>
                </a:lnTo>
                <a:lnTo>
                  <a:pt x="1495721" y="439143"/>
                </a:lnTo>
                <a:lnTo>
                  <a:pt x="1486737" y="428405"/>
                </a:lnTo>
                <a:lnTo>
                  <a:pt x="1474160" y="424825"/>
                </a:lnTo>
                <a:lnTo>
                  <a:pt x="1463380" y="415877"/>
                </a:lnTo>
                <a:lnTo>
                  <a:pt x="1452600" y="408719"/>
                </a:lnTo>
                <a:lnTo>
                  <a:pt x="1443617" y="403350"/>
                </a:lnTo>
                <a:lnTo>
                  <a:pt x="1429244" y="396192"/>
                </a:lnTo>
                <a:lnTo>
                  <a:pt x="1420260" y="390823"/>
                </a:lnTo>
                <a:lnTo>
                  <a:pt x="1407684" y="383664"/>
                </a:lnTo>
                <a:lnTo>
                  <a:pt x="1396904" y="378295"/>
                </a:lnTo>
                <a:lnTo>
                  <a:pt x="1384327" y="372926"/>
                </a:lnTo>
                <a:lnTo>
                  <a:pt x="1373547" y="367558"/>
                </a:lnTo>
                <a:lnTo>
                  <a:pt x="1364563" y="363978"/>
                </a:lnTo>
                <a:lnTo>
                  <a:pt x="1350190" y="358609"/>
                </a:lnTo>
                <a:lnTo>
                  <a:pt x="1341207" y="353240"/>
                </a:lnTo>
                <a:lnTo>
                  <a:pt x="1330426" y="349661"/>
                </a:lnTo>
                <a:lnTo>
                  <a:pt x="1317850" y="346082"/>
                </a:lnTo>
                <a:lnTo>
                  <a:pt x="1307070" y="342503"/>
                </a:lnTo>
                <a:lnTo>
                  <a:pt x="1298087" y="337134"/>
                </a:lnTo>
                <a:lnTo>
                  <a:pt x="1287307" y="335344"/>
                </a:lnTo>
                <a:lnTo>
                  <a:pt x="1274730" y="331765"/>
                </a:lnTo>
                <a:lnTo>
                  <a:pt x="1263950" y="328186"/>
                </a:lnTo>
                <a:lnTo>
                  <a:pt x="1254966" y="324606"/>
                </a:lnTo>
                <a:lnTo>
                  <a:pt x="1244186" y="324606"/>
                </a:lnTo>
                <a:lnTo>
                  <a:pt x="1233406" y="322817"/>
                </a:lnTo>
                <a:lnTo>
                  <a:pt x="1222626" y="319237"/>
                </a:lnTo>
                <a:lnTo>
                  <a:pt x="1213643" y="317448"/>
                </a:lnTo>
                <a:lnTo>
                  <a:pt x="1206456" y="315658"/>
                </a:lnTo>
                <a:lnTo>
                  <a:pt x="1192083" y="312079"/>
                </a:lnTo>
                <a:lnTo>
                  <a:pt x="1184896" y="310289"/>
                </a:lnTo>
                <a:lnTo>
                  <a:pt x="1175912" y="306710"/>
                </a:lnTo>
                <a:lnTo>
                  <a:pt x="1166929" y="306710"/>
                </a:lnTo>
                <a:lnTo>
                  <a:pt x="1159743" y="304921"/>
                </a:lnTo>
                <a:lnTo>
                  <a:pt x="1148962" y="304920"/>
                </a:lnTo>
                <a:lnTo>
                  <a:pt x="1141776" y="301341"/>
                </a:lnTo>
                <a:lnTo>
                  <a:pt x="1134589" y="301341"/>
                </a:lnTo>
                <a:lnTo>
                  <a:pt x="1127402" y="299552"/>
                </a:lnTo>
                <a:lnTo>
                  <a:pt x="1118419" y="299552"/>
                </a:lnTo>
                <a:lnTo>
                  <a:pt x="1113029" y="299552"/>
                </a:lnTo>
                <a:lnTo>
                  <a:pt x="1105843" y="299551"/>
                </a:lnTo>
                <a:lnTo>
                  <a:pt x="1093266" y="297762"/>
                </a:lnTo>
                <a:lnTo>
                  <a:pt x="1082486" y="297762"/>
                </a:lnTo>
                <a:lnTo>
                  <a:pt x="1073502" y="297762"/>
                </a:lnTo>
                <a:lnTo>
                  <a:pt x="1066316" y="297762"/>
                </a:lnTo>
                <a:lnTo>
                  <a:pt x="1060925" y="297762"/>
                </a:lnTo>
                <a:lnTo>
                  <a:pt x="1055536" y="297762"/>
                </a:lnTo>
                <a:lnTo>
                  <a:pt x="1051942" y="297762"/>
                </a:lnTo>
                <a:lnTo>
                  <a:pt x="1050987" y="295590"/>
                </a:lnTo>
                <a:lnTo>
                  <a:pt x="1041151" y="295590"/>
                </a:lnTo>
                <a:lnTo>
                  <a:pt x="1025051" y="295590"/>
                </a:lnTo>
                <a:lnTo>
                  <a:pt x="1007162" y="295590"/>
                </a:lnTo>
                <a:lnTo>
                  <a:pt x="992850" y="297381"/>
                </a:lnTo>
                <a:lnTo>
                  <a:pt x="974961" y="297381"/>
                </a:lnTo>
                <a:lnTo>
                  <a:pt x="958861" y="299173"/>
                </a:lnTo>
                <a:lnTo>
                  <a:pt x="944549" y="302755"/>
                </a:lnTo>
                <a:lnTo>
                  <a:pt x="932027" y="304547"/>
                </a:lnTo>
                <a:lnTo>
                  <a:pt x="914138" y="308130"/>
                </a:lnTo>
                <a:lnTo>
                  <a:pt x="901616" y="309921"/>
                </a:lnTo>
                <a:lnTo>
                  <a:pt x="885515" y="313504"/>
                </a:lnTo>
                <a:lnTo>
                  <a:pt x="872992" y="317087"/>
                </a:lnTo>
                <a:lnTo>
                  <a:pt x="858681" y="320670"/>
                </a:lnTo>
                <a:close/>
                <a:moveTo>
                  <a:pt x="958861" y="1791"/>
                </a:moveTo>
                <a:lnTo>
                  <a:pt x="1053673" y="0"/>
                </a:lnTo>
                <a:lnTo>
                  <a:pt x="1053782" y="4502"/>
                </a:lnTo>
                <a:lnTo>
                  <a:pt x="1170523" y="9632"/>
                </a:lnTo>
                <a:lnTo>
                  <a:pt x="1190286" y="136696"/>
                </a:lnTo>
                <a:lnTo>
                  <a:pt x="1396903" y="195753"/>
                </a:lnTo>
                <a:lnTo>
                  <a:pt x="1519077" y="106272"/>
                </a:lnTo>
                <a:lnTo>
                  <a:pt x="1678982" y="208281"/>
                </a:lnTo>
                <a:lnTo>
                  <a:pt x="1662811" y="355030"/>
                </a:lnTo>
                <a:lnTo>
                  <a:pt x="1774205" y="462408"/>
                </a:lnTo>
                <a:lnTo>
                  <a:pt x="1925126" y="455249"/>
                </a:lnTo>
                <a:lnTo>
                  <a:pt x="2007772" y="600209"/>
                </a:lnTo>
                <a:lnTo>
                  <a:pt x="1919735" y="729062"/>
                </a:lnTo>
                <a:lnTo>
                  <a:pt x="1975432" y="925921"/>
                </a:lnTo>
                <a:lnTo>
                  <a:pt x="2104793" y="963503"/>
                </a:lnTo>
                <a:lnTo>
                  <a:pt x="2104793" y="976030"/>
                </a:lnTo>
                <a:lnTo>
                  <a:pt x="2104792" y="988558"/>
                </a:lnTo>
                <a:lnTo>
                  <a:pt x="2104793" y="1001085"/>
                </a:lnTo>
                <a:lnTo>
                  <a:pt x="2104793" y="1013612"/>
                </a:lnTo>
                <a:lnTo>
                  <a:pt x="2104793" y="1022561"/>
                </a:lnTo>
                <a:lnTo>
                  <a:pt x="2104793" y="1026140"/>
                </a:lnTo>
                <a:lnTo>
                  <a:pt x="2104793" y="1035088"/>
                </a:lnTo>
                <a:lnTo>
                  <a:pt x="2104793" y="1042247"/>
                </a:lnTo>
                <a:lnTo>
                  <a:pt x="2104793" y="1047615"/>
                </a:lnTo>
                <a:lnTo>
                  <a:pt x="2104793" y="1052984"/>
                </a:lnTo>
                <a:lnTo>
                  <a:pt x="2104793" y="1060143"/>
                </a:lnTo>
                <a:lnTo>
                  <a:pt x="2104793" y="1067301"/>
                </a:lnTo>
                <a:lnTo>
                  <a:pt x="2104793" y="1079829"/>
                </a:lnTo>
                <a:lnTo>
                  <a:pt x="2104792" y="1092356"/>
                </a:lnTo>
                <a:lnTo>
                  <a:pt x="2104793" y="1101304"/>
                </a:lnTo>
                <a:lnTo>
                  <a:pt x="2104793" y="1104883"/>
                </a:lnTo>
                <a:lnTo>
                  <a:pt x="2104793" y="1113832"/>
                </a:lnTo>
                <a:lnTo>
                  <a:pt x="2104793" y="1120990"/>
                </a:lnTo>
                <a:lnTo>
                  <a:pt x="2104793" y="1126359"/>
                </a:lnTo>
                <a:lnTo>
                  <a:pt x="2104793" y="1131728"/>
                </a:lnTo>
                <a:lnTo>
                  <a:pt x="2104793" y="1138886"/>
                </a:lnTo>
                <a:lnTo>
                  <a:pt x="2104793" y="1146045"/>
                </a:lnTo>
                <a:lnTo>
                  <a:pt x="2104793" y="1153203"/>
                </a:lnTo>
                <a:lnTo>
                  <a:pt x="2104793" y="1158572"/>
                </a:lnTo>
                <a:lnTo>
                  <a:pt x="2104793" y="1167520"/>
                </a:lnTo>
                <a:lnTo>
                  <a:pt x="2104793" y="1174679"/>
                </a:lnTo>
                <a:lnTo>
                  <a:pt x="1977230" y="1194365"/>
                </a:lnTo>
                <a:lnTo>
                  <a:pt x="1919736" y="1398382"/>
                </a:lnTo>
                <a:lnTo>
                  <a:pt x="2005976" y="1523656"/>
                </a:lnTo>
                <a:lnTo>
                  <a:pt x="1903565" y="1682933"/>
                </a:lnTo>
                <a:lnTo>
                  <a:pt x="1758035" y="1663247"/>
                </a:lnTo>
                <a:lnTo>
                  <a:pt x="1652031" y="1774204"/>
                </a:lnTo>
                <a:lnTo>
                  <a:pt x="1657421" y="1924532"/>
                </a:lnTo>
                <a:lnTo>
                  <a:pt x="1513687" y="2010434"/>
                </a:lnTo>
                <a:lnTo>
                  <a:pt x="1384327" y="1922742"/>
                </a:lnTo>
                <a:lnTo>
                  <a:pt x="1188489" y="1978221"/>
                </a:lnTo>
                <a:lnTo>
                  <a:pt x="1148963" y="2107074"/>
                </a:lnTo>
                <a:lnTo>
                  <a:pt x="1055536" y="2110653"/>
                </a:lnTo>
                <a:lnTo>
                  <a:pt x="1055458" y="2106411"/>
                </a:lnTo>
                <a:lnTo>
                  <a:pt x="1053674" y="2110331"/>
                </a:lnTo>
                <a:lnTo>
                  <a:pt x="937394" y="2103165"/>
                </a:lnTo>
                <a:lnTo>
                  <a:pt x="914138" y="1979555"/>
                </a:lnTo>
                <a:lnTo>
                  <a:pt x="708412" y="1922228"/>
                </a:lnTo>
                <a:lnTo>
                  <a:pt x="588554" y="2008218"/>
                </a:lnTo>
                <a:lnTo>
                  <a:pt x="425763" y="1909689"/>
                </a:lnTo>
                <a:lnTo>
                  <a:pt x="449019" y="1755623"/>
                </a:lnTo>
                <a:lnTo>
                  <a:pt x="334528" y="1651719"/>
                </a:lnTo>
                <a:lnTo>
                  <a:pt x="182470" y="1658885"/>
                </a:lnTo>
                <a:lnTo>
                  <a:pt x="101968" y="1511986"/>
                </a:lnTo>
                <a:lnTo>
                  <a:pt x="187836" y="1386584"/>
                </a:lnTo>
                <a:lnTo>
                  <a:pt x="134169" y="1187733"/>
                </a:lnTo>
                <a:lnTo>
                  <a:pt x="5367" y="1151904"/>
                </a:lnTo>
                <a:lnTo>
                  <a:pt x="5367" y="1144738"/>
                </a:lnTo>
                <a:lnTo>
                  <a:pt x="3578" y="1137572"/>
                </a:lnTo>
                <a:lnTo>
                  <a:pt x="3578" y="1130407"/>
                </a:lnTo>
                <a:lnTo>
                  <a:pt x="3578" y="1121449"/>
                </a:lnTo>
                <a:lnTo>
                  <a:pt x="0" y="1114283"/>
                </a:lnTo>
                <a:lnTo>
                  <a:pt x="0" y="1107118"/>
                </a:lnTo>
                <a:lnTo>
                  <a:pt x="0" y="1101743"/>
                </a:lnTo>
                <a:lnTo>
                  <a:pt x="0" y="1094577"/>
                </a:lnTo>
                <a:lnTo>
                  <a:pt x="0" y="1087412"/>
                </a:lnTo>
                <a:lnTo>
                  <a:pt x="0" y="1078454"/>
                </a:lnTo>
                <a:lnTo>
                  <a:pt x="0" y="1071289"/>
                </a:lnTo>
                <a:lnTo>
                  <a:pt x="0" y="1064123"/>
                </a:lnTo>
                <a:lnTo>
                  <a:pt x="0" y="1055166"/>
                </a:lnTo>
                <a:lnTo>
                  <a:pt x="0" y="1051583"/>
                </a:lnTo>
                <a:lnTo>
                  <a:pt x="0" y="1042625"/>
                </a:lnTo>
                <a:lnTo>
                  <a:pt x="0" y="1035460"/>
                </a:lnTo>
                <a:lnTo>
                  <a:pt x="0" y="1028294"/>
                </a:lnTo>
                <a:lnTo>
                  <a:pt x="0" y="1022919"/>
                </a:lnTo>
                <a:lnTo>
                  <a:pt x="0" y="1015754"/>
                </a:lnTo>
                <a:lnTo>
                  <a:pt x="0" y="1006796"/>
                </a:lnTo>
                <a:lnTo>
                  <a:pt x="0" y="994256"/>
                </a:lnTo>
                <a:lnTo>
                  <a:pt x="0" y="981716"/>
                </a:lnTo>
                <a:lnTo>
                  <a:pt x="0" y="969176"/>
                </a:lnTo>
                <a:lnTo>
                  <a:pt x="3578" y="956636"/>
                </a:lnTo>
                <a:lnTo>
                  <a:pt x="3578" y="945887"/>
                </a:lnTo>
                <a:lnTo>
                  <a:pt x="5367" y="936930"/>
                </a:lnTo>
                <a:lnTo>
                  <a:pt x="134169" y="901101"/>
                </a:lnTo>
                <a:lnTo>
                  <a:pt x="193203" y="712998"/>
                </a:lnTo>
                <a:lnTo>
                  <a:pt x="103757" y="587596"/>
                </a:lnTo>
                <a:lnTo>
                  <a:pt x="203937" y="426366"/>
                </a:lnTo>
                <a:lnTo>
                  <a:pt x="352417" y="449655"/>
                </a:lnTo>
                <a:lnTo>
                  <a:pt x="459752" y="335002"/>
                </a:lnTo>
                <a:lnTo>
                  <a:pt x="452597" y="182728"/>
                </a:lnTo>
                <a:lnTo>
                  <a:pt x="595710" y="102113"/>
                </a:lnTo>
                <a:lnTo>
                  <a:pt x="722723" y="188102"/>
                </a:lnTo>
                <a:lnTo>
                  <a:pt x="921293" y="134359"/>
                </a:lnTo>
                <a:close/>
              </a:path>
            </a:pathLst>
          </a:custGeom>
          <a:solidFill>
            <a:srgbClr val="EE001A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36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49319054-4C91-E224-0F15-A3137BEE0B51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2386410" y="2313448"/>
            <a:ext cx="705327" cy="581119"/>
          </a:xfrm>
          <a:custGeom>
            <a:avLst/>
            <a:gdLst>
              <a:gd name="T0" fmla="*/ 101 w 101"/>
              <a:gd name="T1" fmla="*/ 13 h 83"/>
              <a:gd name="T2" fmla="*/ 61 w 101"/>
              <a:gd name="T3" fmla="*/ 82 h 83"/>
              <a:gd name="T4" fmla="*/ 46 w 101"/>
              <a:gd name="T5" fmla="*/ 14 h 83"/>
              <a:gd name="T6" fmla="*/ 40 w 101"/>
              <a:gd name="T7" fmla="*/ 26 h 83"/>
              <a:gd name="T8" fmla="*/ 40 w 101"/>
              <a:gd name="T9" fmla="*/ 11 h 83"/>
              <a:gd name="T10" fmla="*/ 61 w 101"/>
              <a:gd name="T11" fmla="*/ 0 h 83"/>
              <a:gd name="T12" fmla="*/ 22 w 101"/>
              <a:gd name="T13" fmla="*/ 82 h 83"/>
              <a:gd name="T14" fmla="*/ 52 w 101"/>
              <a:gd name="T15" fmla="*/ 31 h 83"/>
              <a:gd name="T16" fmla="*/ 8 w 101"/>
              <a:gd name="T17" fmla="*/ 29 h 83"/>
              <a:gd name="T18" fmla="*/ 6 w 101"/>
              <a:gd name="T19" fmla="*/ 31 h 83"/>
              <a:gd name="T20" fmla="*/ 1 w 101"/>
              <a:gd name="T21" fmla="*/ 54 h 83"/>
              <a:gd name="T22" fmla="*/ 0 w 101"/>
              <a:gd name="T23" fmla="*/ 56 h 83"/>
              <a:gd name="T24" fmla="*/ 6 w 101"/>
              <a:gd name="T25" fmla="*/ 83 h 83"/>
              <a:gd name="T26" fmla="*/ 11 w 101"/>
              <a:gd name="T27" fmla="*/ 50 h 83"/>
              <a:gd name="T28" fmla="*/ 12 w 101"/>
              <a:gd name="T29" fmla="*/ 48 h 83"/>
              <a:gd name="T30" fmla="*/ 22 w 101"/>
              <a:gd name="T31" fmla="*/ 28 h 83"/>
              <a:gd name="T32" fmla="*/ 32 w 101"/>
              <a:gd name="T33" fmla="*/ 31 h 83"/>
              <a:gd name="T34" fmla="*/ 27 w 101"/>
              <a:gd name="T35" fmla="*/ 37 h 83"/>
              <a:gd name="T36" fmla="*/ 44 w 101"/>
              <a:gd name="T37" fmla="*/ 54 h 83"/>
              <a:gd name="T38" fmla="*/ 48 w 101"/>
              <a:gd name="T39" fmla="*/ 60 h 83"/>
              <a:gd name="T40" fmla="*/ 44 w 101"/>
              <a:gd name="T41" fmla="*/ 54 h 83"/>
              <a:gd name="T42" fmla="*/ 36 w 101"/>
              <a:gd name="T43" fmla="*/ 60 h 83"/>
              <a:gd name="T44" fmla="*/ 40 w 101"/>
              <a:gd name="T45" fmla="*/ 54 h 83"/>
              <a:gd name="T46" fmla="*/ 27 w 101"/>
              <a:gd name="T47" fmla="*/ 53 h 83"/>
              <a:gd name="T48" fmla="*/ 32 w 101"/>
              <a:gd name="T49" fmla="*/ 60 h 83"/>
              <a:gd name="T50" fmla="*/ 27 w 101"/>
              <a:gd name="T51" fmla="*/ 53 h 83"/>
              <a:gd name="T52" fmla="*/ 44 w 101"/>
              <a:gd name="T53" fmla="*/ 50 h 83"/>
              <a:gd name="T54" fmla="*/ 48 w 101"/>
              <a:gd name="T55" fmla="*/ 45 h 83"/>
              <a:gd name="T56" fmla="*/ 36 w 101"/>
              <a:gd name="T57" fmla="*/ 43 h 83"/>
              <a:gd name="T58" fmla="*/ 40 w 101"/>
              <a:gd name="T59" fmla="*/ 50 h 83"/>
              <a:gd name="T60" fmla="*/ 36 w 101"/>
              <a:gd name="T61" fmla="*/ 43 h 83"/>
              <a:gd name="T62" fmla="*/ 32 w 101"/>
              <a:gd name="T63" fmla="*/ 42 h 83"/>
              <a:gd name="T64" fmla="*/ 27 w 101"/>
              <a:gd name="T65" fmla="*/ 49 h 83"/>
              <a:gd name="T66" fmla="*/ 44 w 101"/>
              <a:gd name="T67" fmla="*/ 35 h 83"/>
              <a:gd name="T68" fmla="*/ 48 w 101"/>
              <a:gd name="T69" fmla="*/ 41 h 83"/>
              <a:gd name="T70" fmla="*/ 44 w 101"/>
              <a:gd name="T71" fmla="*/ 35 h 83"/>
              <a:gd name="T72" fmla="*/ 36 w 101"/>
              <a:gd name="T73" fmla="*/ 39 h 83"/>
              <a:gd name="T74" fmla="*/ 40 w 101"/>
              <a:gd name="T75" fmla="*/ 34 h 83"/>
              <a:gd name="T76" fmla="*/ 67 w 101"/>
              <a:gd name="T77" fmla="*/ 11 h 83"/>
              <a:gd name="T78" fmla="*/ 74 w 101"/>
              <a:gd name="T79" fmla="*/ 22 h 83"/>
              <a:gd name="T80" fmla="*/ 67 w 101"/>
              <a:gd name="T81" fmla="*/ 11 h 83"/>
              <a:gd name="T82" fmla="*/ 90 w 101"/>
              <a:gd name="T83" fmla="*/ 52 h 83"/>
              <a:gd name="T84" fmla="*/ 95 w 101"/>
              <a:gd name="T85" fmla="*/ 44 h 83"/>
              <a:gd name="T86" fmla="*/ 80 w 101"/>
              <a:gd name="T87" fmla="*/ 43 h 83"/>
              <a:gd name="T88" fmla="*/ 85 w 101"/>
              <a:gd name="T89" fmla="*/ 52 h 83"/>
              <a:gd name="T90" fmla="*/ 80 w 101"/>
              <a:gd name="T91" fmla="*/ 43 h 83"/>
              <a:gd name="T92" fmla="*/ 67 w 101"/>
              <a:gd name="T93" fmla="*/ 52 h 83"/>
              <a:gd name="T94" fmla="*/ 74 w 101"/>
              <a:gd name="T95" fmla="*/ 42 h 83"/>
              <a:gd name="T96" fmla="*/ 90 w 101"/>
              <a:gd name="T97" fmla="*/ 30 h 83"/>
              <a:gd name="T98" fmla="*/ 95 w 101"/>
              <a:gd name="T99" fmla="*/ 39 h 83"/>
              <a:gd name="T100" fmla="*/ 90 w 101"/>
              <a:gd name="T101" fmla="*/ 30 h 83"/>
              <a:gd name="T102" fmla="*/ 80 w 101"/>
              <a:gd name="T103" fmla="*/ 38 h 83"/>
              <a:gd name="T104" fmla="*/ 85 w 101"/>
              <a:gd name="T105" fmla="*/ 30 h 83"/>
              <a:gd name="T106" fmla="*/ 67 w 101"/>
              <a:gd name="T107" fmla="*/ 27 h 83"/>
              <a:gd name="T108" fmla="*/ 74 w 101"/>
              <a:gd name="T109" fmla="*/ 37 h 83"/>
              <a:gd name="T110" fmla="*/ 67 w 101"/>
              <a:gd name="T111" fmla="*/ 27 h 83"/>
              <a:gd name="T112" fmla="*/ 90 w 101"/>
              <a:gd name="T113" fmla="*/ 26 h 83"/>
              <a:gd name="T114" fmla="*/ 95 w 101"/>
              <a:gd name="T115" fmla="*/ 19 h 83"/>
              <a:gd name="T116" fmla="*/ 80 w 101"/>
              <a:gd name="T117" fmla="*/ 14 h 83"/>
              <a:gd name="T118" fmla="*/ 85 w 101"/>
              <a:gd name="T119" fmla="*/ 25 h 83"/>
              <a:gd name="T120" fmla="*/ 80 w 101"/>
              <a:gd name="T121" fmla="*/ 1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1" h="83">
                <a:moveTo>
                  <a:pt x="61" y="0"/>
                </a:moveTo>
                <a:cubicBezTo>
                  <a:pt x="101" y="13"/>
                  <a:pt x="101" y="13"/>
                  <a:pt x="101" y="13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61" y="82"/>
                  <a:pt x="61" y="82"/>
                  <a:pt x="61" y="82"/>
                </a:cubicBezTo>
                <a:cubicBezTo>
                  <a:pt x="61" y="7"/>
                  <a:pt x="61" y="7"/>
                  <a:pt x="61" y="7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26"/>
                  <a:pt x="46" y="26"/>
                  <a:pt x="46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0"/>
                  <a:pt x="41" y="10"/>
                  <a:pt x="41" y="10"/>
                </a:cubicBezTo>
                <a:cubicBezTo>
                  <a:pt x="61" y="0"/>
                  <a:pt x="61" y="0"/>
                  <a:pt x="61" y="0"/>
                </a:cubicBezTo>
                <a:close/>
                <a:moveTo>
                  <a:pt x="22" y="28"/>
                </a:moveTo>
                <a:cubicBezTo>
                  <a:pt x="22" y="82"/>
                  <a:pt x="22" y="82"/>
                  <a:pt x="22" y="82"/>
                </a:cubicBezTo>
                <a:cubicBezTo>
                  <a:pt x="52" y="82"/>
                  <a:pt x="52" y="82"/>
                  <a:pt x="52" y="82"/>
                </a:cubicBezTo>
                <a:cubicBezTo>
                  <a:pt x="52" y="31"/>
                  <a:pt x="52" y="31"/>
                  <a:pt x="52" y="31"/>
                </a:cubicBezTo>
                <a:cubicBezTo>
                  <a:pt x="22" y="22"/>
                  <a:pt x="22" y="22"/>
                  <a:pt x="22" y="22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47"/>
                  <a:pt x="6" y="47"/>
                  <a:pt x="6" y="47"/>
                </a:cubicBezTo>
                <a:cubicBezTo>
                  <a:pt x="1" y="54"/>
                  <a:pt x="1" y="54"/>
                  <a:pt x="1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83"/>
                  <a:pt x="0" y="83"/>
                  <a:pt x="0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57"/>
                  <a:pt x="6" y="57"/>
                  <a:pt x="6" y="57"/>
                </a:cubicBezTo>
                <a:cubicBezTo>
                  <a:pt x="11" y="50"/>
                  <a:pt x="11" y="50"/>
                  <a:pt x="11" y="50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33"/>
                  <a:pt x="12" y="33"/>
                  <a:pt x="12" y="33"/>
                </a:cubicBezTo>
                <a:cubicBezTo>
                  <a:pt x="22" y="28"/>
                  <a:pt x="22" y="28"/>
                  <a:pt x="22" y="28"/>
                </a:cubicBezTo>
                <a:close/>
                <a:moveTo>
                  <a:pt x="27" y="30"/>
                </a:moveTo>
                <a:cubicBezTo>
                  <a:pt x="29" y="30"/>
                  <a:pt x="30" y="31"/>
                  <a:pt x="32" y="31"/>
                </a:cubicBezTo>
                <a:cubicBezTo>
                  <a:pt x="32" y="34"/>
                  <a:pt x="32" y="36"/>
                  <a:pt x="32" y="38"/>
                </a:cubicBezTo>
                <a:cubicBezTo>
                  <a:pt x="30" y="38"/>
                  <a:pt x="29" y="38"/>
                  <a:pt x="27" y="37"/>
                </a:cubicBezTo>
                <a:cubicBezTo>
                  <a:pt x="27" y="35"/>
                  <a:pt x="27" y="32"/>
                  <a:pt x="27" y="30"/>
                </a:cubicBezTo>
                <a:close/>
                <a:moveTo>
                  <a:pt x="44" y="54"/>
                </a:moveTo>
                <a:cubicBezTo>
                  <a:pt x="44" y="56"/>
                  <a:pt x="44" y="58"/>
                  <a:pt x="44" y="60"/>
                </a:cubicBezTo>
                <a:cubicBezTo>
                  <a:pt x="45" y="60"/>
                  <a:pt x="46" y="60"/>
                  <a:pt x="48" y="60"/>
                </a:cubicBezTo>
                <a:cubicBezTo>
                  <a:pt x="48" y="58"/>
                  <a:pt x="48" y="56"/>
                  <a:pt x="48" y="54"/>
                </a:cubicBezTo>
                <a:cubicBezTo>
                  <a:pt x="46" y="54"/>
                  <a:pt x="45" y="54"/>
                  <a:pt x="44" y="54"/>
                </a:cubicBezTo>
                <a:close/>
                <a:moveTo>
                  <a:pt x="36" y="53"/>
                </a:moveTo>
                <a:cubicBezTo>
                  <a:pt x="36" y="56"/>
                  <a:pt x="36" y="58"/>
                  <a:pt x="36" y="60"/>
                </a:cubicBezTo>
                <a:cubicBezTo>
                  <a:pt x="38" y="60"/>
                  <a:pt x="39" y="60"/>
                  <a:pt x="40" y="60"/>
                </a:cubicBezTo>
                <a:cubicBezTo>
                  <a:pt x="40" y="58"/>
                  <a:pt x="40" y="56"/>
                  <a:pt x="40" y="54"/>
                </a:cubicBezTo>
                <a:cubicBezTo>
                  <a:pt x="39" y="53"/>
                  <a:pt x="38" y="53"/>
                  <a:pt x="36" y="53"/>
                </a:cubicBezTo>
                <a:close/>
                <a:moveTo>
                  <a:pt x="27" y="53"/>
                </a:moveTo>
                <a:cubicBezTo>
                  <a:pt x="29" y="53"/>
                  <a:pt x="30" y="53"/>
                  <a:pt x="32" y="53"/>
                </a:cubicBezTo>
                <a:cubicBezTo>
                  <a:pt x="32" y="55"/>
                  <a:pt x="32" y="58"/>
                  <a:pt x="32" y="60"/>
                </a:cubicBezTo>
                <a:cubicBezTo>
                  <a:pt x="30" y="60"/>
                  <a:pt x="29" y="60"/>
                  <a:pt x="27" y="60"/>
                </a:cubicBezTo>
                <a:cubicBezTo>
                  <a:pt x="27" y="58"/>
                  <a:pt x="27" y="55"/>
                  <a:pt x="27" y="53"/>
                </a:cubicBezTo>
                <a:close/>
                <a:moveTo>
                  <a:pt x="44" y="44"/>
                </a:moveTo>
                <a:cubicBezTo>
                  <a:pt x="44" y="46"/>
                  <a:pt x="44" y="48"/>
                  <a:pt x="44" y="50"/>
                </a:cubicBezTo>
                <a:cubicBezTo>
                  <a:pt x="45" y="51"/>
                  <a:pt x="46" y="51"/>
                  <a:pt x="48" y="51"/>
                </a:cubicBezTo>
                <a:cubicBezTo>
                  <a:pt x="48" y="49"/>
                  <a:pt x="48" y="47"/>
                  <a:pt x="48" y="45"/>
                </a:cubicBezTo>
                <a:cubicBezTo>
                  <a:pt x="46" y="45"/>
                  <a:pt x="45" y="44"/>
                  <a:pt x="44" y="44"/>
                </a:cubicBezTo>
                <a:close/>
                <a:moveTo>
                  <a:pt x="36" y="43"/>
                </a:moveTo>
                <a:cubicBezTo>
                  <a:pt x="36" y="45"/>
                  <a:pt x="36" y="47"/>
                  <a:pt x="36" y="50"/>
                </a:cubicBezTo>
                <a:cubicBezTo>
                  <a:pt x="38" y="50"/>
                  <a:pt x="39" y="50"/>
                  <a:pt x="40" y="50"/>
                </a:cubicBezTo>
                <a:cubicBezTo>
                  <a:pt x="40" y="48"/>
                  <a:pt x="40" y="46"/>
                  <a:pt x="40" y="44"/>
                </a:cubicBezTo>
                <a:cubicBezTo>
                  <a:pt x="39" y="43"/>
                  <a:pt x="38" y="43"/>
                  <a:pt x="36" y="43"/>
                </a:cubicBezTo>
                <a:close/>
                <a:moveTo>
                  <a:pt x="27" y="41"/>
                </a:moveTo>
                <a:cubicBezTo>
                  <a:pt x="29" y="42"/>
                  <a:pt x="30" y="42"/>
                  <a:pt x="32" y="42"/>
                </a:cubicBezTo>
                <a:cubicBezTo>
                  <a:pt x="32" y="45"/>
                  <a:pt x="32" y="47"/>
                  <a:pt x="32" y="49"/>
                </a:cubicBezTo>
                <a:cubicBezTo>
                  <a:pt x="30" y="49"/>
                  <a:pt x="29" y="49"/>
                  <a:pt x="27" y="49"/>
                </a:cubicBezTo>
                <a:cubicBezTo>
                  <a:pt x="27" y="46"/>
                  <a:pt x="27" y="44"/>
                  <a:pt x="27" y="41"/>
                </a:cubicBezTo>
                <a:close/>
                <a:moveTo>
                  <a:pt x="44" y="35"/>
                </a:moveTo>
                <a:cubicBezTo>
                  <a:pt x="44" y="37"/>
                  <a:pt x="44" y="39"/>
                  <a:pt x="44" y="41"/>
                </a:cubicBezTo>
                <a:cubicBezTo>
                  <a:pt x="45" y="41"/>
                  <a:pt x="46" y="41"/>
                  <a:pt x="48" y="41"/>
                </a:cubicBezTo>
                <a:cubicBezTo>
                  <a:pt x="48" y="39"/>
                  <a:pt x="48" y="37"/>
                  <a:pt x="48" y="35"/>
                </a:cubicBezTo>
                <a:cubicBezTo>
                  <a:pt x="46" y="35"/>
                  <a:pt x="45" y="35"/>
                  <a:pt x="44" y="35"/>
                </a:cubicBezTo>
                <a:close/>
                <a:moveTo>
                  <a:pt x="36" y="32"/>
                </a:moveTo>
                <a:cubicBezTo>
                  <a:pt x="36" y="35"/>
                  <a:pt x="36" y="37"/>
                  <a:pt x="36" y="39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38"/>
                  <a:pt x="40" y="36"/>
                  <a:pt x="40" y="34"/>
                </a:cubicBezTo>
                <a:cubicBezTo>
                  <a:pt x="39" y="33"/>
                  <a:pt x="38" y="33"/>
                  <a:pt x="36" y="32"/>
                </a:cubicBezTo>
                <a:close/>
                <a:moveTo>
                  <a:pt x="67" y="11"/>
                </a:moveTo>
                <a:cubicBezTo>
                  <a:pt x="67" y="14"/>
                  <a:pt x="67" y="18"/>
                  <a:pt x="67" y="21"/>
                </a:cubicBezTo>
                <a:cubicBezTo>
                  <a:pt x="69" y="22"/>
                  <a:pt x="72" y="22"/>
                  <a:pt x="74" y="22"/>
                </a:cubicBezTo>
                <a:cubicBezTo>
                  <a:pt x="74" y="19"/>
                  <a:pt x="74" y="16"/>
                  <a:pt x="74" y="13"/>
                </a:cubicBezTo>
                <a:cubicBezTo>
                  <a:pt x="72" y="12"/>
                  <a:pt x="69" y="12"/>
                  <a:pt x="67" y="11"/>
                </a:cubicBezTo>
                <a:close/>
                <a:moveTo>
                  <a:pt x="90" y="44"/>
                </a:moveTo>
                <a:cubicBezTo>
                  <a:pt x="90" y="46"/>
                  <a:pt x="90" y="49"/>
                  <a:pt x="90" y="52"/>
                </a:cubicBezTo>
                <a:cubicBezTo>
                  <a:pt x="92" y="52"/>
                  <a:pt x="94" y="52"/>
                  <a:pt x="95" y="52"/>
                </a:cubicBezTo>
                <a:cubicBezTo>
                  <a:pt x="95" y="49"/>
                  <a:pt x="95" y="47"/>
                  <a:pt x="95" y="44"/>
                </a:cubicBezTo>
                <a:cubicBezTo>
                  <a:pt x="94" y="44"/>
                  <a:pt x="92" y="44"/>
                  <a:pt x="90" y="44"/>
                </a:cubicBezTo>
                <a:close/>
                <a:moveTo>
                  <a:pt x="80" y="43"/>
                </a:moveTo>
                <a:cubicBezTo>
                  <a:pt x="80" y="46"/>
                  <a:pt x="80" y="49"/>
                  <a:pt x="80" y="52"/>
                </a:cubicBezTo>
                <a:cubicBezTo>
                  <a:pt x="82" y="52"/>
                  <a:pt x="83" y="52"/>
                  <a:pt x="85" y="52"/>
                </a:cubicBezTo>
                <a:cubicBezTo>
                  <a:pt x="85" y="49"/>
                  <a:pt x="85" y="46"/>
                  <a:pt x="85" y="43"/>
                </a:cubicBezTo>
                <a:cubicBezTo>
                  <a:pt x="83" y="43"/>
                  <a:pt x="82" y="43"/>
                  <a:pt x="80" y="43"/>
                </a:cubicBezTo>
                <a:close/>
                <a:moveTo>
                  <a:pt x="67" y="42"/>
                </a:moveTo>
                <a:cubicBezTo>
                  <a:pt x="67" y="45"/>
                  <a:pt x="67" y="49"/>
                  <a:pt x="67" y="52"/>
                </a:cubicBezTo>
                <a:cubicBezTo>
                  <a:pt x="69" y="52"/>
                  <a:pt x="72" y="52"/>
                  <a:pt x="74" y="52"/>
                </a:cubicBezTo>
                <a:cubicBezTo>
                  <a:pt x="74" y="49"/>
                  <a:pt x="74" y="46"/>
                  <a:pt x="74" y="42"/>
                </a:cubicBezTo>
                <a:cubicBezTo>
                  <a:pt x="72" y="42"/>
                  <a:pt x="69" y="42"/>
                  <a:pt x="67" y="42"/>
                </a:cubicBezTo>
                <a:close/>
                <a:moveTo>
                  <a:pt x="90" y="30"/>
                </a:moveTo>
                <a:cubicBezTo>
                  <a:pt x="90" y="33"/>
                  <a:pt x="90" y="36"/>
                  <a:pt x="90" y="39"/>
                </a:cubicBezTo>
                <a:cubicBezTo>
                  <a:pt x="92" y="39"/>
                  <a:pt x="94" y="39"/>
                  <a:pt x="95" y="39"/>
                </a:cubicBezTo>
                <a:cubicBezTo>
                  <a:pt x="95" y="37"/>
                  <a:pt x="95" y="34"/>
                  <a:pt x="95" y="31"/>
                </a:cubicBezTo>
                <a:cubicBezTo>
                  <a:pt x="94" y="31"/>
                  <a:pt x="92" y="31"/>
                  <a:pt x="90" y="30"/>
                </a:cubicBezTo>
                <a:close/>
                <a:moveTo>
                  <a:pt x="80" y="29"/>
                </a:moveTo>
                <a:cubicBezTo>
                  <a:pt x="80" y="32"/>
                  <a:pt x="80" y="35"/>
                  <a:pt x="80" y="38"/>
                </a:cubicBezTo>
                <a:cubicBezTo>
                  <a:pt x="82" y="38"/>
                  <a:pt x="83" y="38"/>
                  <a:pt x="85" y="38"/>
                </a:cubicBezTo>
                <a:cubicBezTo>
                  <a:pt x="85" y="35"/>
                  <a:pt x="85" y="33"/>
                  <a:pt x="85" y="30"/>
                </a:cubicBezTo>
                <a:cubicBezTo>
                  <a:pt x="83" y="29"/>
                  <a:pt x="82" y="29"/>
                  <a:pt x="80" y="29"/>
                </a:cubicBezTo>
                <a:close/>
                <a:moveTo>
                  <a:pt x="67" y="27"/>
                </a:moveTo>
                <a:cubicBezTo>
                  <a:pt x="67" y="30"/>
                  <a:pt x="67" y="33"/>
                  <a:pt x="67" y="37"/>
                </a:cubicBezTo>
                <a:cubicBezTo>
                  <a:pt x="69" y="37"/>
                  <a:pt x="72" y="37"/>
                  <a:pt x="74" y="37"/>
                </a:cubicBezTo>
                <a:cubicBezTo>
                  <a:pt x="74" y="34"/>
                  <a:pt x="74" y="31"/>
                  <a:pt x="74" y="28"/>
                </a:cubicBezTo>
                <a:cubicBezTo>
                  <a:pt x="72" y="27"/>
                  <a:pt x="69" y="27"/>
                  <a:pt x="67" y="27"/>
                </a:cubicBezTo>
                <a:close/>
                <a:moveTo>
                  <a:pt x="90" y="17"/>
                </a:moveTo>
                <a:cubicBezTo>
                  <a:pt x="90" y="20"/>
                  <a:pt x="90" y="23"/>
                  <a:pt x="90" y="26"/>
                </a:cubicBezTo>
                <a:cubicBezTo>
                  <a:pt x="92" y="26"/>
                  <a:pt x="94" y="26"/>
                  <a:pt x="95" y="27"/>
                </a:cubicBezTo>
                <a:cubicBezTo>
                  <a:pt x="95" y="24"/>
                  <a:pt x="95" y="21"/>
                  <a:pt x="95" y="19"/>
                </a:cubicBezTo>
                <a:cubicBezTo>
                  <a:pt x="94" y="18"/>
                  <a:pt x="92" y="18"/>
                  <a:pt x="90" y="17"/>
                </a:cubicBezTo>
                <a:close/>
                <a:moveTo>
                  <a:pt x="80" y="14"/>
                </a:moveTo>
                <a:cubicBezTo>
                  <a:pt x="80" y="18"/>
                  <a:pt x="80" y="21"/>
                  <a:pt x="80" y="24"/>
                </a:cubicBezTo>
                <a:cubicBezTo>
                  <a:pt x="82" y="24"/>
                  <a:pt x="83" y="24"/>
                  <a:pt x="85" y="25"/>
                </a:cubicBezTo>
                <a:cubicBezTo>
                  <a:pt x="85" y="22"/>
                  <a:pt x="85" y="19"/>
                  <a:pt x="85" y="16"/>
                </a:cubicBezTo>
                <a:cubicBezTo>
                  <a:pt x="83" y="15"/>
                  <a:pt x="82" y="15"/>
                  <a:pt x="80" y="1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1355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Freeform 59">
            <a:extLst>
              <a:ext uri="{FF2B5EF4-FFF2-40B4-BE49-F238E27FC236}">
                <a16:creationId xmlns:a16="http://schemas.microsoft.com/office/drawing/2014/main" id="{92570CD9-0F45-7E48-28A4-0A004BD3C36E}"/>
              </a:ext>
            </a:extLst>
          </p:cNvPr>
          <p:cNvSpPr>
            <a:spLocks noEditPoints="1"/>
          </p:cNvSpPr>
          <p:nvPr/>
        </p:nvSpPr>
        <p:spPr bwMode="auto">
          <a:xfrm>
            <a:off x="4743501" y="2467708"/>
            <a:ext cx="510142" cy="854673"/>
          </a:xfrm>
          <a:custGeom>
            <a:avLst/>
            <a:gdLst>
              <a:gd name="T0" fmla="*/ 18 w 71"/>
              <a:gd name="T1" fmla="*/ 33 h 119"/>
              <a:gd name="T2" fmla="*/ 24 w 71"/>
              <a:gd name="T3" fmla="*/ 18 h 119"/>
              <a:gd name="T4" fmla="*/ 47 w 71"/>
              <a:gd name="T5" fmla="*/ 33 h 119"/>
              <a:gd name="T6" fmla="*/ 53 w 71"/>
              <a:gd name="T7" fmla="*/ 18 h 119"/>
              <a:gd name="T8" fmla="*/ 58 w 71"/>
              <a:gd name="T9" fmla="*/ 33 h 119"/>
              <a:gd name="T10" fmla="*/ 71 w 71"/>
              <a:gd name="T11" fmla="*/ 95 h 119"/>
              <a:gd name="T12" fmla="*/ 13 w 71"/>
              <a:gd name="T13" fmla="*/ 108 h 119"/>
              <a:gd name="T14" fmla="*/ 0 w 71"/>
              <a:gd name="T15" fmla="*/ 46 h 119"/>
              <a:gd name="T16" fmla="*/ 24 w 71"/>
              <a:gd name="T17" fmla="*/ 8 h 119"/>
              <a:gd name="T18" fmla="*/ 47 w 71"/>
              <a:gd name="T19" fmla="*/ 13 h 119"/>
              <a:gd name="T20" fmla="*/ 53 w 71"/>
              <a:gd name="T21" fmla="*/ 8 h 119"/>
              <a:gd name="T22" fmla="*/ 53 w 71"/>
              <a:gd name="T23" fmla="*/ 8 h 119"/>
              <a:gd name="T24" fmla="*/ 53 w 71"/>
              <a:gd name="T25" fmla="*/ 8 h 119"/>
              <a:gd name="T26" fmla="*/ 53 w 71"/>
              <a:gd name="T27" fmla="*/ 8 h 119"/>
              <a:gd name="T28" fmla="*/ 53 w 71"/>
              <a:gd name="T29" fmla="*/ 8 h 119"/>
              <a:gd name="T30" fmla="*/ 53 w 71"/>
              <a:gd name="T31" fmla="*/ 7 h 119"/>
              <a:gd name="T32" fmla="*/ 53 w 71"/>
              <a:gd name="T33" fmla="*/ 7 h 119"/>
              <a:gd name="T34" fmla="*/ 53 w 71"/>
              <a:gd name="T35" fmla="*/ 7 h 119"/>
              <a:gd name="T36" fmla="*/ 53 w 71"/>
              <a:gd name="T37" fmla="*/ 7 h 119"/>
              <a:gd name="T38" fmla="*/ 53 w 71"/>
              <a:gd name="T39" fmla="*/ 7 h 119"/>
              <a:gd name="T40" fmla="*/ 53 w 71"/>
              <a:gd name="T41" fmla="*/ 7 h 119"/>
              <a:gd name="T42" fmla="*/ 53 w 71"/>
              <a:gd name="T43" fmla="*/ 7 h 119"/>
              <a:gd name="T44" fmla="*/ 53 w 71"/>
              <a:gd name="T45" fmla="*/ 7 h 119"/>
              <a:gd name="T46" fmla="*/ 53 w 71"/>
              <a:gd name="T47" fmla="*/ 6 h 119"/>
              <a:gd name="T48" fmla="*/ 53 w 71"/>
              <a:gd name="T49" fmla="*/ 6 h 119"/>
              <a:gd name="T50" fmla="*/ 53 w 71"/>
              <a:gd name="T51" fmla="*/ 6 h 119"/>
              <a:gd name="T52" fmla="*/ 53 w 71"/>
              <a:gd name="T53" fmla="*/ 6 h 119"/>
              <a:gd name="T54" fmla="*/ 53 w 71"/>
              <a:gd name="T55" fmla="*/ 6 h 119"/>
              <a:gd name="T56" fmla="*/ 53 w 71"/>
              <a:gd name="T57" fmla="*/ 4 h 119"/>
              <a:gd name="T58" fmla="*/ 18 w 71"/>
              <a:gd name="T59" fmla="*/ 6 h 119"/>
              <a:gd name="T60" fmla="*/ 18 w 71"/>
              <a:gd name="T61" fmla="*/ 6 h 119"/>
              <a:gd name="T62" fmla="*/ 18 w 71"/>
              <a:gd name="T63" fmla="*/ 6 h 119"/>
              <a:gd name="T64" fmla="*/ 18 w 71"/>
              <a:gd name="T65" fmla="*/ 6 h 119"/>
              <a:gd name="T66" fmla="*/ 18 w 71"/>
              <a:gd name="T67" fmla="*/ 6 h 119"/>
              <a:gd name="T68" fmla="*/ 18 w 71"/>
              <a:gd name="T69" fmla="*/ 7 h 119"/>
              <a:gd name="T70" fmla="*/ 18 w 71"/>
              <a:gd name="T71" fmla="*/ 7 h 119"/>
              <a:gd name="T72" fmla="*/ 18 w 71"/>
              <a:gd name="T73" fmla="*/ 7 h 119"/>
              <a:gd name="T74" fmla="*/ 18 w 71"/>
              <a:gd name="T75" fmla="*/ 7 h 119"/>
              <a:gd name="T76" fmla="*/ 18 w 71"/>
              <a:gd name="T77" fmla="*/ 7 h 119"/>
              <a:gd name="T78" fmla="*/ 18 w 71"/>
              <a:gd name="T79" fmla="*/ 7 h 119"/>
              <a:gd name="T80" fmla="*/ 18 w 71"/>
              <a:gd name="T81" fmla="*/ 7 h 119"/>
              <a:gd name="T82" fmla="*/ 18 w 71"/>
              <a:gd name="T83" fmla="*/ 7 h 119"/>
              <a:gd name="T84" fmla="*/ 18 w 71"/>
              <a:gd name="T85" fmla="*/ 7 h 119"/>
              <a:gd name="T86" fmla="*/ 18 w 71"/>
              <a:gd name="T87" fmla="*/ 8 h 119"/>
              <a:gd name="T88" fmla="*/ 18 w 71"/>
              <a:gd name="T89" fmla="*/ 8 h 119"/>
              <a:gd name="T90" fmla="*/ 18 w 71"/>
              <a:gd name="T91" fmla="*/ 8 h 119"/>
              <a:gd name="T92" fmla="*/ 18 w 71"/>
              <a:gd name="T93" fmla="*/ 8 h 119"/>
              <a:gd name="T94" fmla="*/ 18 w 71"/>
              <a:gd name="T95" fmla="*/ 13 h 119"/>
              <a:gd name="T96" fmla="*/ 24 w 71"/>
              <a:gd name="T97" fmla="*/ 8 h 119"/>
              <a:gd name="T98" fmla="*/ 50 w 71"/>
              <a:gd name="T99" fmla="*/ 110 h 119"/>
              <a:gd name="T100" fmla="*/ 56 w 71"/>
              <a:gd name="T101" fmla="*/ 119 h 119"/>
              <a:gd name="T102" fmla="*/ 14 w 71"/>
              <a:gd name="T103" fmla="*/ 110 h 119"/>
              <a:gd name="T104" fmla="*/ 22 w 71"/>
              <a:gd name="T105" fmla="*/ 119 h 119"/>
              <a:gd name="T106" fmla="*/ 14 w 71"/>
              <a:gd name="T107" fmla="*/ 110 h 119"/>
              <a:gd name="T108" fmla="*/ 14 w 71"/>
              <a:gd name="T109" fmla="*/ 47 h 119"/>
              <a:gd name="T110" fmla="*/ 16 w 71"/>
              <a:gd name="T111" fmla="*/ 98 h 119"/>
              <a:gd name="T112" fmla="*/ 18 w 71"/>
              <a:gd name="T113" fmla="*/ 96 h 119"/>
              <a:gd name="T114" fmla="*/ 16 w 71"/>
              <a:gd name="T115" fmla="*/ 45 h 119"/>
              <a:gd name="T116" fmla="*/ 55 w 71"/>
              <a:gd name="T117" fmla="*/ 45 h 119"/>
              <a:gd name="T118" fmla="*/ 53 w 71"/>
              <a:gd name="T119" fmla="*/ 96 h 119"/>
              <a:gd name="T120" fmla="*/ 55 w 71"/>
              <a:gd name="T121" fmla="*/ 98 h 119"/>
              <a:gd name="T122" fmla="*/ 57 w 71"/>
              <a:gd name="T123" fmla="*/ 4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119">
                <a:moveTo>
                  <a:pt x="13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8" y="18"/>
                  <a:pt x="18" y="18"/>
                  <a:pt x="18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33"/>
                  <a:pt x="24" y="33"/>
                  <a:pt x="24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18"/>
                  <a:pt x="47" y="18"/>
                  <a:pt x="47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33"/>
                  <a:pt x="53" y="33"/>
                  <a:pt x="53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65" y="33"/>
                  <a:pt x="71" y="39"/>
                  <a:pt x="71" y="46"/>
                </a:cubicBezTo>
                <a:cubicBezTo>
                  <a:pt x="71" y="95"/>
                  <a:pt x="71" y="95"/>
                  <a:pt x="71" y="95"/>
                </a:cubicBezTo>
                <a:cubicBezTo>
                  <a:pt x="71" y="102"/>
                  <a:pt x="65" y="108"/>
                  <a:pt x="58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6" y="108"/>
                  <a:pt x="0" y="102"/>
                  <a:pt x="0" y="95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9"/>
                  <a:pt x="6" y="33"/>
                  <a:pt x="13" y="33"/>
                </a:cubicBezTo>
                <a:close/>
                <a:moveTo>
                  <a:pt x="24" y="8"/>
                </a:moveTo>
                <a:cubicBezTo>
                  <a:pt x="31" y="7"/>
                  <a:pt x="39" y="7"/>
                  <a:pt x="47" y="8"/>
                </a:cubicBezTo>
                <a:cubicBezTo>
                  <a:pt x="47" y="13"/>
                  <a:pt x="47" y="13"/>
                  <a:pt x="47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4"/>
                  <a:pt x="53" y="4"/>
                  <a:pt x="53" y="4"/>
                </a:cubicBezTo>
                <a:cubicBezTo>
                  <a:pt x="41" y="1"/>
                  <a:pt x="30" y="0"/>
                  <a:pt x="18" y="4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13"/>
                  <a:pt x="18" y="13"/>
                  <a:pt x="18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8"/>
                  <a:pt x="24" y="8"/>
                  <a:pt x="24" y="8"/>
                </a:cubicBezTo>
                <a:close/>
                <a:moveTo>
                  <a:pt x="58" y="110"/>
                </a:moveTo>
                <a:cubicBezTo>
                  <a:pt x="50" y="110"/>
                  <a:pt x="50" y="110"/>
                  <a:pt x="50" y="110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56" y="119"/>
                  <a:pt x="56" y="119"/>
                  <a:pt x="56" y="119"/>
                </a:cubicBezTo>
                <a:cubicBezTo>
                  <a:pt x="58" y="110"/>
                  <a:pt x="58" y="110"/>
                  <a:pt x="58" y="110"/>
                </a:cubicBezTo>
                <a:close/>
                <a:moveTo>
                  <a:pt x="14" y="110"/>
                </a:moveTo>
                <a:cubicBezTo>
                  <a:pt x="22" y="110"/>
                  <a:pt x="22" y="110"/>
                  <a:pt x="22" y="110"/>
                </a:cubicBezTo>
                <a:cubicBezTo>
                  <a:pt x="22" y="119"/>
                  <a:pt x="22" y="119"/>
                  <a:pt x="22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4" y="110"/>
                  <a:pt x="14" y="110"/>
                  <a:pt x="14" y="110"/>
                </a:cubicBezTo>
                <a:close/>
                <a:moveTo>
                  <a:pt x="16" y="45"/>
                </a:moveTo>
                <a:cubicBezTo>
                  <a:pt x="15" y="45"/>
                  <a:pt x="14" y="46"/>
                  <a:pt x="14" y="47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7"/>
                  <a:pt x="15" y="98"/>
                  <a:pt x="16" y="98"/>
                </a:cubicBezTo>
                <a:cubicBezTo>
                  <a:pt x="16" y="98"/>
                  <a:pt x="16" y="98"/>
                  <a:pt x="16" y="98"/>
                </a:cubicBezTo>
                <a:cubicBezTo>
                  <a:pt x="17" y="98"/>
                  <a:pt x="18" y="97"/>
                  <a:pt x="18" y="96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6"/>
                  <a:pt x="17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lose/>
                <a:moveTo>
                  <a:pt x="55" y="45"/>
                </a:moveTo>
                <a:cubicBezTo>
                  <a:pt x="54" y="45"/>
                  <a:pt x="53" y="46"/>
                  <a:pt x="53" y="47"/>
                </a:cubicBezTo>
                <a:cubicBezTo>
                  <a:pt x="53" y="96"/>
                  <a:pt x="53" y="96"/>
                  <a:pt x="53" y="96"/>
                </a:cubicBezTo>
                <a:cubicBezTo>
                  <a:pt x="53" y="97"/>
                  <a:pt x="54" y="98"/>
                  <a:pt x="55" y="98"/>
                </a:cubicBezTo>
                <a:cubicBezTo>
                  <a:pt x="55" y="98"/>
                  <a:pt x="55" y="98"/>
                  <a:pt x="55" y="98"/>
                </a:cubicBezTo>
                <a:cubicBezTo>
                  <a:pt x="57" y="98"/>
                  <a:pt x="57" y="97"/>
                  <a:pt x="57" y="96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46"/>
                  <a:pt x="57" y="45"/>
                  <a:pt x="55" y="4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D663D762-B729-2FEA-152B-584B573219FC}"/>
              </a:ext>
            </a:extLst>
          </p:cNvPr>
          <p:cNvSpPr>
            <a:spLocks noEditPoints="1"/>
          </p:cNvSpPr>
          <p:nvPr/>
        </p:nvSpPr>
        <p:spPr bwMode="auto">
          <a:xfrm>
            <a:off x="6846951" y="2214117"/>
            <a:ext cx="714198" cy="720115"/>
          </a:xfrm>
          <a:custGeom>
            <a:avLst/>
            <a:gdLst>
              <a:gd name="T0" fmla="*/ 61 w 101"/>
              <a:gd name="T1" fmla="*/ 28 h 102"/>
              <a:gd name="T2" fmla="*/ 67 w 101"/>
              <a:gd name="T3" fmla="*/ 27 h 102"/>
              <a:gd name="T4" fmla="*/ 92 w 101"/>
              <a:gd name="T5" fmla="*/ 38 h 102"/>
              <a:gd name="T6" fmla="*/ 92 w 101"/>
              <a:gd name="T7" fmla="*/ 53 h 102"/>
              <a:gd name="T8" fmla="*/ 75 w 101"/>
              <a:gd name="T9" fmla="*/ 54 h 102"/>
              <a:gd name="T10" fmla="*/ 51 w 101"/>
              <a:gd name="T11" fmla="*/ 54 h 102"/>
              <a:gd name="T12" fmla="*/ 51 w 101"/>
              <a:gd name="T13" fmla="*/ 48 h 102"/>
              <a:gd name="T14" fmla="*/ 64 w 101"/>
              <a:gd name="T15" fmla="*/ 46 h 102"/>
              <a:gd name="T16" fmla="*/ 64 w 101"/>
              <a:gd name="T17" fmla="*/ 40 h 102"/>
              <a:gd name="T18" fmla="*/ 48 w 101"/>
              <a:gd name="T19" fmla="*/ 40 h 102"/>
              <a:gd name="T20" fmla="*/ 61 w 101"/>
              <a:gd name="T21" fmla="*/ 28 h 102"/>
              <a:gd name="T22" fmla="*/ 51 w 101"/>
              <a:gd name="T23" fmla="*/ 0 h 102"/>
              <a:gd name="T24" fmla="*/ 0 w 101"/>
              <a:gd name="T25" fmla="*/ 51 h 102"/>
              <a:gd name="T26" fmla="*/ 51 w 101"/>
              <a:gd name="T27" fmla="*/ 102 h 102"/>
              <a:gd name="T28" fmla="*/ 101 w 101"/>
              <a:gd name="T29" fmla="*/ 57 h 102"/>
              <a:gd name="T30" fmla="*/ 95 w 101"/>
              <a:gd name="T31" fmla="*/ 57 h 102"/>
              <a:gd name="T32" fmla="*/ 95 w 101"/>
              <a:gd name="T33" fmla="*/ 34 h 102"/>
              <a:gd name="T34" fmla="*/ 99 w 101"/>
              <a:gd name="T35" fmla="*/ 34 h 102"/>
              <a:gd name="T36" fmla="*/ 51 w 101"/>
              <a:gd name="T37" fmla="*/ 0 h 102"/>
              <a:gd name="T38" fmla="*/ 15 w 101"/>
              <a:gd name="T39" fmla="*/ 58 h 102"/>
              <a:gd name="T40" fmla="*/ 15 w 101"/>
              <a:gd name="T41" fmla="*/ 46 h 102"/>
              <a:gd name="T42" fmla="*/ 15 w 101"/>
              <a:gd name="T43" fmla="*/ 45 h 102"/>
              <a:gd name="T44" fmla="*/ 15 w 101"/>
              <a:gd name="T45" fmla="*/ 45 h 102"/>
              <a:gd name="T46" fmla="*/ 15 w 101"/>
              <a:gd name="T47" fmla="*/ 45 h 102"/>
              <a:gd name="T48" fmla="*/ 56 w 101"/>
              <a:gd name="T49" fmla="*/ 45 h 102"/>
              <a:gd name="T50" fmla="*/ 56 w 101"/>
              <a:gd name="T51" fmla="*/ 45 h 102"/>
              <a:gd name="T52" fmla="*/ 61 w 101"/>
              <a:gd name="T53" fmla="*/ 45 h 102"/>
              <a:gd name="T54" fmla="*/ 60 w 101"/>
              <a:gd name="T55" fmla="*/ 43 h 102"/>
              <a:gd name="T56" fmla="*/ 57 w 101"/>
              <a:gd name="T57" fmla="*/ 42 h 102"/>
              <a:gd name="T58" fmla="*/ 15 w 101"/>
              <a:gd name="T59" fmla="*/ 42 h 102"/>
              <a:gd name="T60" fmla="*/ 12 w 101"/>
              <a:gd name="T61" fmla="*/ 43 h 102"/>
              <a:gd name="T62" fmla="*/ 12 w 101"/>
              <a:gd name="T63" fmla="*/ 43 h 102"/>
              <a:gd name="T64" fmla="*/ 11 w 101"/>
              <a:gd name="T65" fmla="*/ 46 h 102"/>
              <a:gd name="T66" fmla="*/ 11 w 101"/>
              <a:gd name="T67" fmla="*/ 72 h 102"/>
              <a:gd name="T68" fmla="*/ 12 w 101"/>
              <a:gd name="T69" fmla="*/ 75 h 102"/>
              <a:gd name="T70" fmla="*/ 12 w 101"/>
              <a:gd name="T71" fmla="*/ 75 h 102"/>
              <a:gd name="T72" fmla="*/ 15 w 101"/>
              <a:gd name="T73" fmla="*/ 76 h 102"/>
              <a:gd name="T74" fmla="*/ 57 w 101"/>
              <a:gd name="T75" fmla="*/ 76 h 102"/>
              <a:gd name="T76" fmla="*/ 60 w 101"/>
              <a:gd name="T77" fmla="*/ 75 h 102"/>
              <a:gd name="T78" fmla="*/ 60 w 101"/>
              <a:gd name="T79" fmla="*/ 75 h 102"/>
              <a:gd name="T80" fmla="*/ 61 w 101"/>
              <a:gd name="T81" fmla="*/ 72 h 102"/>
              <a:gd name="T82" fmla="*/ 61 w 101"/>
              <a:gd name="T83" fmla="*/ 58 h 102"/>
              <a:gd name="T84" fmla="*/ 59 w 101"/>
              <a:gd name="T85" fmla="*/ 58 h 102"/>
              <a:gd name="T86" fmla="*/ 58 w 101"/>
              <a:gd name="T87" fmla="*/ 58 h 102"/>
              <a:gd name="T88" fmla="*/ 22 w 101"/>
              <a:gd name="T89" fmla="*/ 58 h 102"/>
              <a:gd name="T90" fmla="*/ 22 w 101"/>
              <a:gd name="T91" fmla="*/ 67 h 102"/>
              <a:gd name="T92" fmla="*/ 58 w 101"/>
              <a:gd name="T93" fmla="*/ 67 h 102"/>
              <a:gd name="T94" fmla="*/ 58 w 101"/>
              <a:gd name="T95" fmla="*/ 72 h 102"/>
              <a:gd name="T96" fmla="*/ 58 w 101"/>
              <a:gd name="T97" fmla="*/ 73 h 102"/>
              <a:gd name="T98" fmla="*/ 58 w 101"/>
              <a:gd name="T99" fmla="*/ 73 h 102"/>
              <a:gd name="T100" fmla="*/ 57 w 101"/>
              <a:gd name="T101" fmla="*/ 73 h 102"/>
              <a:gd name="T102" fmla="*/ 15 w 101"/>
              <a:gd name="T103" fmla="*/ 73 h 102"/>
              <a:gd name="T104" fmla="*/ 15 w 101"/>
              <a:gd name="T105" fmla="*/ 73 h 102"/>
              <a:gd name="T106" fmla="*/ 15 w 101"/>
              <a:gd name="T107" fmla="*/ 73 h 102"/>
              <a:gd name="T108" fmla="*/ 15 w 101"/>
              <a:gd name="T109" fmla="*/ 72 h 102"/>
              <a:gd name="T110" fmla="*/ 15 w 101"/>
              <a:gd name="T111" fmla="*/ 67 h 102"/>
              <a:gd name="T112" fmla="*/ 17 w 101"/>
              <a:gd name="T113" fmla="*/ 67 h 102"/>
              <a:gd name="T114" fmla="*/ 17 w 101"/>
              <a:gd name="T115" fmla="*/ 58 h 102"/>
              <a:gd name="T116" fmla="*/ 15 w 101"/>
              <a:gd name="T117" fmla="*/ 5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2">
                <a:moveTo>
                  <a:pt x="61" y="28"/>
                </a:moveTo>
                <a:cubicBezTo>
                  <a:pt x="63" y="27"/>
                  <a:pt x="65" y="26"/>
                  <a:pt x="67" y="27"/>
                </a:cubicBezTo>
                <a:cubicBezTo>
                  <a:pt x="77" y="31"/>
                  <a:pt x="82" y="34"/>
                  <a:pt x="92" y="38"/>
                </a:cubicBezTo>
                <a:cubicBezTo>
                  <a:pt x="92" y="53"/>
                  <a:pt x="92" y="53"/>
                  <a:pt x="92" y="53"/>
                </a:cubicBezTo>
                <a:cubicBezTo>
                  <a:pt x="86" y="56"/>
                  <a:pt x="81" y="57"/>
                  <a:pt x="75" y="54"/>
                </a:cubicBezTo>
                <a:cubicBezTo>
                  <a:pt x="64" y="56"/>
                  <a:pt x="62" y="56"/>
                  <a:pt x="51" y="54"/>
                </a:cubicBezTo>
                <a:cubicBezTo>
                  <a:pt x="51" y="48"/>
                  <a:pt x="51" y="48"/>
                  <a:pt x="51" y="48"/>
                </a:cubicBezTo>
                <a:cubicBezTo>
                  <a:pt x="56" y="47"/>
                  <a:pt x="58" y="46"/>
                  <a:pt x="64" y="46"/>
                </a:cubicBezTo>
                <a:cubicBezTo>
                  <a:pt x="64" y="40"/>
                  <a:pt x="64" y="40"/>
                  <a:pt x="64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52" y="36"/>
                  <a:pt x="56" y="32"/>
                  <a:pt x="61" y="28"/>
                </a:cubicBezTo>
                <a:close/>
                <a:moveTo>
                  <a:pt x="51" y="0"/>
                </a:moveTo>
                <a:cubicBezTo>
                  <a:pt x="22" y="0"/>
                  <a:pt x="0" y="22"/>
                  <a:pt x="0" y="51"/>
                </a:cubicBezTo>
                <a:cubicBezTo>
                  <a:pt x="0" y="79"/>
                  <a:pt x="22" y="102"/>
                  <a:pt x="51" y="102"/>
                </a:cubicBezTo>
                <a:cubicBezTo>
                  <a:pt x="77" y="102"/>
                  <a:pt x="98" y="82"/>
                  <a:pt x="101" y="57"/>
                </a:cubicBezTo>
                <a:cubicBezTo>
                  <a:pt x="95" y="57"/>
                  <a:pt x="95" y="57"/>
                  <a:pt x="95" y="57"/>
                </a:cubicBezTo>
                <a:cubicBezTo>
                  <a:pt x="95" y="34"/>
                  <a:pt x="95" y="34"/>
                  <a:pt x="95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2" y="14"/>
                  <a:pt x="73" y="0"/>
                  <a:pt x="51" y="0"/>
                </a:cubicBezTo>
                <a:close/>
                <a:moveTo>
                  <a:pt x="15" y="58"/>
                </a:moveTo>
                <a:cubicBezTo>
                  <a:pt x="15" y="46"/>
                  <a:pt x="15" y="46"/>
                  <a:pt x="15" y="46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61" y="44"/>
                  <a:pt x="61" y="43"/>
                  <a:pt x="60" y="43"/>
                </a:cubicBezTo>
                <a:cubicBezTo>
                  <a:pt x="59" y="42"/>
                  <a:pt x="58" y="42"/>
                  <a:pt x="57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4" y="42"/>
                  <a:pt x="13" y="42"/>
                  <a:pt x="12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4"/>
                  <a:pt x="11" y="45"/>
                  <a:pt x="11" y="46"/>
                </a:cubicBezTo>
                <a:cubicBezTo>
                  <a:pt x="11" y="72"/>
                  <a:pt x="11" y="72"/>
                  <a:pt x="11" y="72"/>
                </a:cubicBezTo>
                <a:cubicBezTo>
                  <a:pt x="11" y="73"/>
                  <a:pt x="12" y="74"/>
                  <a:pt x="12" y="75"/>
                </a:cubicBezTo>
                <a:cubicBezTo>
                  <a:pt x="12" y="75"/>
                  <a:pt x="12" y="75"/>
                  <a:pt x="12" y="75"/>
                </a:cubicBezTo>
                <a:cubicBezTo>
                  <a:pt x="13" y="76"/>
                  <a:pt x="14" y="76"/>
                  <a:pt x="15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8" y="76"/>
                  <a:pt x="59" y="76"/>
                  <a:pt x="60" y="75"/>
                </a:cubicBezTo>
                <a:cubicBezTo>
                  <a:pt x="60" y="75"/>
                  <a:pt x="60" y="75"/>
                  <a:pt x="60" y="75"/>
                </a:cubicBezTo>
                <a:cubicBezTo>
                  <a:pt x="61" y="74"/>
                  <a:pt x="61" y="73"/>
                  <a:pt x="61" y="72"/>
                </a:cubicBezTo>
                <a:cubicBezTo>
                  <a:pt x="61" y="58"/>
                  <a:pt x="61" y="58"/>
                  <a:pt x="61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7"/>
                  <a:pt x="22" y="67"/>
                  <a:pt x="22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2"/>
                  <a:pt x="58" y="72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3"/>
                  <a:pt x="57" y="73"/>
                  <a:pt x="57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5" y="72"/>
                  <a:pt x="15" y="72"/>
                  <a:pt x="15" y="72"/>
                </a:cubicBezTo>
                <a:cubicBezTo>
                  <a:pt x="15" y="67"/>
                  <a:pt x="15" y="67"/>
                  <a:pt x="15" y="67"/>
                </a:cubicBezTo>
                <a:cubicBezTo>
                  <a:pt x="17" y="67"/>
                  <a:pt x="17" y="67"/>
                  <a:pt x="17" y="67"/>
                </a:cubicBezTo>
                <a:cubicBezTo>
                  <a:pt x="17" y="58"/>
                  <a:pt x="17" y="58"/>
                  <a:pt x="17" y="58"/>
                </a:cubicBezTo>
                <a:lnTo>
                  <a:pt x="15" y="5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21">
            <a:extLst>
              <a:ext uri="{FF2B5EF4-FFF2-40B4-BE49-F238E27FC236}">
                <a16:creationId xmlns:a16="http://schemas.microsoft.com/office/drawing/2014/main" id="{58197E40-5AE2-13AB-112F-2076CEEE3ED4}"/>
              </a:ext>
            </a:extLst>
          </p:cNvPr>
          <p:cNvSpPr>
            <a:spLocks noEditPoints="1"/>
          </p:cNvSpPr>
          <p:nvPr/>
        </p:nvSpPr>
        <p:spPr bwMode="auto">
          <a:xfrm>
            <a:off x="9146713" y="2503808"/>
            <a:ext cx="533801" cy="770390"/>
          </a:xfrm>
          <a:custGeom>
            <a:avLst/>
            <a:gdLst>
              <a:gd name="T0" fmla="*/ 19 w 74"/>
              <a:gd name="T1" fmla="*/ 35 h 107"/>
              <a:gd name="T2" fmla="*/ 19 w 74"/>
              <a:gd name="T3" fmla="*/ 11 h 107"/>
              <a:gd name="T4" fmla="*/ 55 w 74"/>
              <a:gd name="T5" fmla="*/ 11 h 107"/>
              <a:gd name="T6" fmla="*/ 54 w 74"/>
              <a:gd name="T7" fmla="*/ 34 h 107"/>
              <a:gd name="T8" fmla="*/ 50 w 74"/>
              <a:gd name="T9" fmla="*/ 45 h 107"/>
              <a:gd name="T10" fmla="*/ 37 w 74"/>
              <a:gd name="T11" fmla="*/ 51 h 107"/>
              <a:gd name="T12" fmla="*/ 37 w 74"/>
              <a:gd name="T13" fmla="*/ 51 h 107"/>
              <a:gd name="T14" fmla="*/ 24 w 74"/>
              <a:gd name="T15" fmla="*/ 45 h 107"/>
              <a:gd name="T16" fmla="*/ 19 w 74"/>
              <a:gd name="T17" fmla="*/ 35 h 107"/>
              <a:gd name="T18" fmla="*/ 12 w 74"/>
              <a:gd name="T19" fmla="*/ 103 h 107"/>
              <a:gd name="T20" fmla="*/ 64 w 74"/>
              <a:gd name="T21" fmla="*/ 103 h 107"/>
              <a:gd name="T22" fmla="*/ 61 w 74"/>
              <a:gd name="T23" fmla="*/ 107 h 107"/>
              <a:gd name="T24" fmla="*/ 14 w 74"/>
              <a:gd name="T25" fmla="*/ 107 h 107"/>
              <a:gd name="T26" fmla="*/ 12 w 74"/>
              <a:gd name="T27" fmla="*/ 103 h 107"/>
              <a:gd name="T28" fmla="*/ 66 w 74"/>
              <a:gd name="T29" fmla="*/ 64 h 107"/>
              <a:gd name="T30" fmla="*/ 72 w 74"/>
              <a:gd name="T31" fmla="*/ 86 h 107"/>
              <a:gd name="T32" fmla="*/ 64 w 74"/>
              <a:gd name="T33" fmla="*/ 99 h 107"/>
              <a:gd name="T34" fmla="*/ 62 w 74"/>
              <a:gd name="T35" fmla="*/ 99 h 107"/>
              <a:gd name="T36" fmla="*/ 62 w 74"/>
              <a:gd name="T37" fmla="*/ 69 h 107"/>
              <a:gd name="T38" fmla="*/ 39 w 74"/>
              <a:gd name="T39" fmla="*/ 69 h 107"/>
              <a:gd name="T40" fmla="*/ 46 w 74"/>
              <a:gd name="T41" fmla="*/ 53 h 107"/>
              <a:gd name="T42" fmla="*/ 48 w 74"/>
              <a:gd name="T43" fmla="*/ 52 h 107"/>
              <a:gd name="T44" fmla="*/ 61 w 74"/>
              <a:gd name="T45" fmla="*/ 55 h 107"/>
              <a:gd name="T46" fmla="*/ 62 w 74"/>
              <a:gd name="T47" fmla="*/ 55 h 107"/>
              <a:gd name="T48" fmla="*/ 62 w 74"/>
              <a:gd name="T49" fmla="*/ 56 h 107"/>
              <a:gd name="T50" fmla="*/ 66 w 74"/>
              <a:gd name="T51" fmla="*/ 64 h 107"/>
              <a:gd name="T52" fmla="*/ 66 w 74"/>
              <a:gd name="T53" fmla="*/ 64 h 107"/>
              <a:gd name="T54" fmla="*/ 13 w 74"/>
              <a:gd name="T55" fmla="*/ 99 h 107"/>
              <a:gd name="T56" fmla="*/ 10 w 74"/>
              <a:gd name="T57" fmla="*/ 99 h 107"/>
              <a:gd name="T58" fmla="*/ 2 w 74"/>
              <a:gd name="T59" fmla="*/ 86 h 107"/>
              <a:gd name="T60" fmla="*/ 8 w 74"/>
              <a:gd name="T61" fmla="*/ 64 h 107"/>
              <a:gd name="T62" fmla="*/ 12 w 74"/>
              <a:gd name="T63" fmla="*/ 55 h 107"/>
              <a:gd name="T64" fmla="*/ 13 w 74"/>
              <a:gd name="T65" fmla="*/ 55 h 107"/>
              <a:gd name="T66" fmla="*/ 13 w 74"/>
              <a:gd name="T67" fmla="*/ 55 h 107"/>
              <a:gd name="T68" fmla="*/ 26 w 74"/>
              <a:gd name="T69" fmla="*/ 52 h 107"/>
              <a:gd name="T70" fmla="*/ 28 w 74"/>
              <a:gd name="T71" fmla="*/ 53 h 107"/>
              <a:gd name="T72" fmla="*/ 36 w 74"/>
              <a:gd name="T73" fmla="*/ 69 h 107"/>
              <a:gd name="T74" fmla="*/ 13 w 74"/>
              <a:gd name="T75" fmla="*/ 69 h 107"/>
              <a:gd name="T76" fmla="*/ 13 w 74"/>
              <a:gd name="T77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4" h="107">
                <a:moveTo>
                  <a:pt x="19" y="35"/>
                </a:moveTo>
                <a:cubicBezTo>
                  <a:pt x="18" y="26"/>
                  <a:pt x="18" y="18"/>
                  <a:pt x="19" y="11"/>
                </a:cubicBezTo>
                <a:cubicBezTo>
                  <a:pt x="35" y="0"/>
                  <a:pt x="43" y="12"/>
                  <a:pt x="55" y="11"/>
                </a:cubicBezTo>
                <a:cubicBezTo>
                  <a:pt x="56" y="18"/>
                  <a:pt x="55" y="28"/>
                  <a:pt x="54" y="34"/>
                </a:cubicBezTo>
                <a:cubicBezTo>
                  <a:pt x="53" y="38"/>
                  <a:pt x="52" y="42"/>
                  <a:pt x="50" y="45"/>
                </a:cubicBezTo>
                <a:cubicBezTo>
                  <a:pt x="46" y="49"/>
                  <a:pt x="42" y="51"/>
                  <a:pt x="37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2" y="51"/>
                  <a:pt x="27" y="49"/>
                  <a:pt x="24" y="45"/>
                </a:cubicBezTo>
                <a:cubicBezTo>
                  <a:pt x="22" y="42"/>
                  <a:pt x="20" y="38"/>
                  <a:pt x="19" y="35"/>
                </a:cubicBezTo>
                <a:close/>
                <a:moveTo>
                  <a:pt x="12" y="103"/>
                </a:moveTo>
                <a:cubicBezTo>
                  <a:pt x="64" y="103"/>
                  <a:pt x="64" y="103"/>
                  <a:pt x="64" y="103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14" y="107"/>
                  <a:pt x="14" y="107"/>
                  <a:pt x="14" y="107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66" y="64"/>
                </a:moveTo>
                <a:cubicBezTo>
                  <a:pt x="72" y="86"/>
                  <a:pt x="72" y="86"/>
                  <a:pt x="72" y="86"/>
                </a:cubicBezTo>
                <a:cubicBezTo>
                  <a:pt x="74" y="93"/>
                  <a:pt x="73" y="99"/>
                  <a:pt x="64" y="99"/>
                </a:cubicBezTo>
                <a:cubicBezTo>
                  <a:pt x="62" y="99"/>
                  <a:pt x="62" y="99"/>
                  <a:pt x="62" y="99"/>
                </a:cubicBezTo>
                <a:cubicBezTo>
                  <a:pt x="62" y="69"/>
                  <a:pt x="62" y="69"/>
                  <a:pt x="62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46" y="53"/>
                  <a:pt x="46" y="53"/>
                  <a:pt x="46" y="53"/>
                </a:cubicBezTo>
                <a:cubicBezTo>
                  <a:pt x="48" y="52"/>
                  <a:pt x="48" y="52"/>
                  <a:pt x="48" y="52"/>
                </a:cubicBezTo>
                <a:cubicBezTo>
                  <a:pt x="61" y="55"/>
                  <a:pt x="61" y="55"/>
                  <a:pt x="61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6"/>
                  <a:pt x="62" y="56"/>
                  <a:pt x="62" y="56"/>
                </a:cubicBezTo>
                <a:cubicBezTo>
                  <a:pt x="64" y="58"/>
                  <a:pt x="66" y="61"/>
                  <a:pt x="66" y="64"/>
                </a:cubicBezTo>
                <a:cubicBezTo>
                  <a:pt x="66" y="64"/>
                  <a:pt x="66" y="64"/>
                  <a:pt x="66" y="64"/>
                </a:cubicBezTo>
                <a:close/>
                <a:moveTo>
                  <a:pt x="13" y="99"/>
                </a:moveTo>
                <a:cubicBezTo>
                  <a:pt x="10" y="99"/>
                  <a:pt x="10" y="99"/>
                  <a:pt x="10" y="99"/>
                </a:cubicBezTo>
                <a:cubicBezTo>
                  <a:pt x="1" y="99"/>
                  <a:pt x="0" y="93"/>
                  <a:pt x="2" y="86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60"/>
                  <a:pt x="10" y="57"/>
                  <a:pt x="12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6" y="52"/>
                  <a:pt x="26" y="52"/>
                  <a:pt x="26" y="52"/>
                </a:cubicBezTo>
                <a:cubicBezTo>
                  <a:pt x="28" y="53"/>
                  <a:pt x="28" y="53"/>
                  <a:pt x="28" y="53"/>
                </a:cubicBezTo>
                <a:cubicBezTo>
                  <a:pt x="36" y="69"/>
                  <a:pt x="36" y="69"/>
                  <a:pt x="36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9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36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Rectangle 2">
            <a:extLst>
              <a:ext uri="{FF2B5EF4-FFF2-40B4-BE49-F238E27FC236}">
                <a16:creationId xmlns:a16="http://schemas.microsoft.com/office/drawing/2014/main" id="{718FDEB8-B132-1684-1E89-687827641371}"/>
              </a:ext>
            </a:extLst>
          </p:cNvPr>
          <p:cNvSpPr/>
          <p:nvPr/>
        </p:nvSpPr>
        <p:spPr bwMode="auto">
          <a:xfrm>
            <a:off x="2095886" y="2982879"/>
            <a:ext cx="1268717" cy="431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  <a:endParaRPr lang="en-US" b="1" dirty="0">
              <a:cs typeface="+mn-ea"/>
              <a:sym typeface="+mn-lt"/>
            </a:endParaRPr>
          </a:p>
        </p:txBody>
      </p:sp>
      <p:sp>
        <p:nvSpPr>
          <p:cNvPr id="30" name="Rectangle 3">
            <a:extLst>
              <a:ext uri="{FF2B5EF4-FFF2-40B4-BE49-F238E27FC236}">
                <a16:creationId xmlns:a16="http://schemas.microsoft.com/office/drawing/2014/main" id="{78EA8C3B-030C-5442-AEEA-F82630ED874A}"/>
              </a:ext>
            </a:extLst>
          </p:cNvPr>
          <p:cNvSpPr/>
          <p:nvPr/>
        </p:nvSpPr>
        <p:spPr bwMode="auto">
          <a:xfrm>
            <a:off x="1928748" y="4125861"/>
            <a:ext cx="1620649" cy="13593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2" name="Rectangle 2">
            <a:extLst>
              <a:ext uri="{FF2B5EF4-FFF2-40B4-BE49-F238E27FC236}">
                <a16:creationId xmlns:a16="http://schemas.microsoft.com/office/drawing/2014/main" id="{916EBE32-CA4A-8E4D-78EC-D9C7606DC044}"/>
              </a:ext>
            </a:extLst>
          </p:cNvPr>
          <p:cNvSpPr/>
          <p:nvPr/>
        </p:nvSpPr>
        <p:spPr bwMode="auto">
          <a:xfrm>
            <a:off x="4367458" y="3335081"/>
            <a:ext cx="1268717" cy="431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  <a:endParaRPr lang="en-US" b="1" dirty="0">
              <a:cs typeface="+mn-ea"/>
              <a:sym typeface="+mn-lt"/>
            </a:endParaRPr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3556E873-8FB3-47BF-9EE0-7AA08F4D5C18}"/>
              </a:ext>
            </a:extLst>
          </p:cNvPr>
          <p:cNvSpPr/>
          <p:nvPr/>
        </p:nvSpPr>
        <p:spPr bwMode="auto">
          <a:xfrm>
            <a:off x="4182245" y="4492034"/>
            <a:ext cx="1620649" cy="13593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4" name="Rectangle 2">
            <a:extLst>
              <a:ext uri="{FF2B5EF4-FFF2-40B4-BE49-F238E27FC236}">
                <a16:creationId xmlns:a16="http://schemas.microsoft.com/office/drawing/2014/main" id="{A6E0908E-241C-22B9-AF28-7752C03FEB63}"/>
              </a:ext>
            </a:extLst>
          </p:cNvPr>
          <p:cNvSpPr/>
          <p:nvPr/>
        </p:nvSpPr>
        <p:spPr bwMode="auto">
          <a:xfrm>
            <a:off x="6589995" y="2982879"/>
            <a:ext cx="1268717" cy="431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  <a:endParaRPr lang="en-US" b="1" dirty="0">
              <a:cs typeface="+mn-ea"/>
              <a:sym typeface="+mn-lt"/>
            </a:endParaRPr>
          </a:p>
        </p:txBody>
      </p:sp>
      <p:sp>
        <p:nvSpPr>
          <p:cNvPr id="35" name="Rectangle 2">
            <a:extLst>
              <a:ext uri="{FF2B5EF4-FFF2-40B4-BE49-F238E27FC236}">
                <a16:creationId xmlns:a16="http://schemas.microsoft.com/office/drawing/2014/main" id="{50714A85-79A8-2150-4583-99842CBB0F37}"/>
              </a:ext>
            </a:extLst>
          </p:cNvPr>
          <p:cNvSpPr/>
          <p:nvPr/>
        </p:nvSpPr>
        <p:spPr bwMode="auto">
          <a:xfrm>
            <a:off x="8794435" y="3377690"/>
            <a:ext cx="1268717" cy="431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  <a:endParaRPr lang="en-US" b="1" dirty="0">
              <a:cs typeface="+mn-ea"/>
              <a:sym typeface="+mn-lt"/>
            </a:endParaRPr>
          </a:p>
        </p:txBody>
      </p:sp>
      <p:sp>
        <p:nvSpPr>
          <p:cNvPr id="36" name="Rectangle 3">
            <a:extLst>
              <a:ext uri="{FF2B5EF4-FFF2-40B4-BE49-F238E27FC236}">
                <a16:creationId xmlns:a16="http://schemas.microsoft.com/office/drawing/2014/main" id="{389C5E32-CEA9-2E0E-1F84-C736BFCB09A0}"/>
              </a:ext>
            </a:extLst>
          </p:cNvPr>
          <p:cNvSpPr/>
          <p:nvPr/>
        </p:nvSpPr>
        <p:spPr bwMode="auto">
          <a:xfrm>
            <a:off x="6374207" y="4125861"/>
            <a:ext cx="1620649" cy="13593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7" name="Rectangle 3">
            <a:extLst>
              <a:ext uri="{FF2B5EF4-FFF2-40B4-BE49-F238E27FC236}">
                <a16:creationId xmlns:a16="http://schemas.microsoft.com/office/drawing/2014/main" id="{C04C5D1A-E54F-40AE-2DF5-0C26E2B8CC2E}"/>
              </a:ext>
            </a:extLst>
          </p:cNvPr>
          <p:cNvSpPr/>
          <p:nvPr/>
        </p:nvSpPr>
        <p:spPr bwMode="auto">
          <a:xfrm>
            <a:off x="8772710" y="4492034"/>
            <a:ext cx="1620649" cy="13593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738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189852" y="237769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5" name="淘宝店chenying0907出品 25">
            <a:extLst>
              <a:ext uri="{FF2B5EF4-FFF2-40B4-BE49-F238E27FC236}">
                <a16:creationId xmlns:a16="http://schemas.microsoft.com/office/drawing/2014/main" id="{B51C82A5-358D-A7C8-3DAF-1DB39AB6B6B4}"/>
              </a:ext>
            </a:extLst>
          </p:cNvPr>
          <p:cNvGrpSpPr/>
          <p:nvPr/>
        </p:nvGrpSpPr>
        <p:grpSpPr>
          <a:xfrm>
            <a:off x="3216280" y="1220755"/>
            <a:ext cx="4858651" cy="5656809"/>
            <a:chOff x="2411760" y="915566"/>
            <a:chExt cx="3643988" cy="4242607"/>
          </a:xfrm>
        </p:grpSpPr>
        <p:sp>
          <p:nvSpPr>
            <p:cNvPr id="7" name="淘宝店chenying0907出品 27">
              <a:extLst>
                <a:ext uri="{FF2B5EF4-FFF2-40B4-BE49-F238E27FC236}">
                  <a16:creationId xmlns:a16="http://schemas.microsoft.com/office/drawing/2014/main" id="{83B68C16-FC19-DF13-A32E-C98DD11F1838}"/>
                </a:ext>
              </a:extLst>
            </p:cNvPr>
            <p:cNvSpPr/>
            <p:nvPr/>
          </p:nvSpPr>
          <p:spPr>
            <a:xfrm rot="2326219">
              <a:off x="4723895" y="2673421"/>
              <a:ext cx="1331853" cy="2149017"/>
            </a:xfrm>
            <a:custGeom>
              <a:avLst/>
              <a:gdLst>
                <a:gd name="connsiteX0" fmla="*/ 410370 w 820739"/>
                <a:gd name="connsiteY0" fmla="*/ 0 h 1260220"/>
                <a:gd name="connsiteX1" fmla="*/ 516276 w 820739"/>
                <a:gd name="connsiteY1" fmla="*/ 57484 h 1260220"/>
                <a:gd name="connsiteX2" fmla="*/ 820739 w 820739"/>
                <a:gd name="connsiteY2" fmla="*/ 630110 h 1260220"/>
                <a:gd name="connsiteX3" fmla="*/ 516276 w 820739"/>
                <a:gd name="connsiteY3" fmla="*/ 1202736 h 1260220"/>
                <a:gd name="connsiteX4" fmla="*/ 410370 w 820739"/>
                <a:gd name="connsiteY4" fmla="*/ 1260220 h 1260220"/>
                <a:gd name="connsiteX5" fmla="*/ 304463 w 820739"/>
                <a:gd name="connsiteY5" fmla="*/ 1202736 h 1260220"/>
                <a:gd name="connsiteX6" fmla="*/ 0 w 820739"/>
                <a:gd name="connsiteY6" fmla="*/ 630110 h 1260220"/>
                <a:gd name="connsiteX7" fmla="*/ 304463 w 820739"/>
                <a:gd name="connsiteY7" fmla="*/ 57484 h 1260220"/>
                <a:gd name="connsiteX8" fmla="*/ 410370 w 820739"/>
                <a:gd name="connsiteY8" fmla="*/ 0 h 1260220"/>
                <a:gd name="connsiteX0-1" fmla="*/ 410370 w 820739"/>
                <a:gd name="connsiteY0-2" fmla="*/ 0 h 1260220"/>
                <a:gd name="connsiteX1-3" fmla="*/ 516276 w 820739"/>
                <a:gd name="connsiteY1-4" fmla="*/ 57484 h 1260220"/>
                <a:gd name="connsiteX2-5" fmla="*/ 820739 w 820739"/>
                <a:gd name="connsiteY2-6" fmla="*/ 630110 h 1260220"/>
                <a:gd name="connsiteX3-7" fmla="*/ 516276 w 820739"/>
                <a:gd name="connsiteY3-8" fmla="*/ 1202736 h 1260220"/>
                <a:gd name="connsiteX4-9" fmla="*/ 410370 w 820739"/>
                <a:gd name="connsiteY4-10" fmla="*/ 1260220 h 1260220"/>
                <a:gd name="connsiteX5-11" fmla="*/ 304463 w 820739"/>
                <a:gd name="connsiteY5-12" fmla="*/ 1202736 h 1260220"/>
                <a:gd name="connsiteX6-13" fmla="*/ 0 w 820739"/>
                <a:gd name="connsiteY6-14" fmla="*/ 630110 h 1260220"/>
                <a:gd name="connsiteX7-15" fmla="*/ 326799 w 820739"/>
                <a:gd name="connsiteY7-16" fmla="*/ 83379 h 1260220"/>
                <a:gd name="connsiteX8-17" fmla="*/ 410370 w 820739"/>
                <a:gd name="connsiteY8-18" fmla="*/ 0 h 1260220"/>
                <a:gd name="connsiteX0-19" fmla="*/ 433275 w 820739"/>
                <a:gd name="connsiteY0-20" fmla="*/ 0 h 1253820"/>
                <a:gd name="connsiteX1-21" fmla="*/ 516276 w 820739"/>
                <a:gd name="connsiteY1-22" fmla="*/ 51084 h 1253820"/>
                <a:gd name="connsiteX2-23" fmla="*/ 820739 w 820739"/>
                <a:gd name="connsiteY2-24" fmla="*/ 623710 h 1253820"/>
                <a:gd name="connsiteX3-25" fmla="*/ 516276 w 820739"/>
                <a:gd name="connsiteY3-26" fmla="*/ 1196336 h 1253820"/>
                <a:gd name="connsiteX4-27" fmla="*/ 410370 w 820739"/>
                <a:gd name="connsiteY4-28" fmla="*/ 1253820 h 1253820"/>
                <a:gd name="connsiteX5-29" fmla="*/ 304463 w 820739"/>
                <a:gd name="connsiteY5-30" fmla="*/ 1196336 h 1253820"/>
                <a:gd name="connsiteX6-31" fmla="*/ 0 w 820739"/>
                <a:gd name="connsiteY6-32" fmla="*/ 623710 h 1253820"/>
                <a:gd name="connsiteX7-33" fmla="*/ 326799 w 820739"/>
                <a:gd name="connsiteY7-34" fmla="*/ 76979 h 1253820"/>
                <a:gd name="connsiteX8-35" fmla="*/ 433275 w 820739"/>
                <a:gd name="connsiteY8-36" fmla="*/ 0 h 1253820"/>
                <a:gd name="connsiteX0-37" fmla="*/ 433275 w 820739"/>
                <a:gd name="connsiteY0-38" fmla="*/ 0 h 1253820"/>
                <a:gd name="connsiteX1-39" fmla="*/ 516276 w 820739"/>
                <a:gd name="connsiteY1-40" fmla="*/ 51084 h 1253820"/>
                <a:gd name="connsiteX2-41" fmla="*/ 820739 w 820739"/>
                <a:gd name="connsiteY2-42" fmla="*/ 623710 h 1253820"/>
                <a:gd name="connsiteX3-43" fmla="*/ 516276 w 820739"/>
                <a:gd name="connsiteY3-44" fmla="*/ 1196336 h 1253820"/>
                <a:gd name="connsiteX4-45" fmla="*/ 410370 w 820739"/>
                <a:gd name="connsiteY4-46" fmla="*/ 1253820 h 1253820"/>
                <a:gd name="connsiteX5-47" fmla="*/ 304463 w 820739"/>
                <a:gd name="connsiteY5-48" fmla="*/ 1196336 h 1253820"/>
                <a:gd name="connsiteX6-49" fmla="*/ 0 w 820739"/>
                <a:gd name="connsiteY6-50" fmla="*/ 623710 h 1253820"/>
                <a:gd name="connsiteX7-51" fmla="*/ 326799 w 820739"/>
                <a:gd name="connsiteY7-52" fmla="*/ 76979 h 1253820"/>
                <a:gd name="connsiteX8-53" fmla="*/ 433275 w 820739"/>
                <a:gd name="connsiteY8-54" fmla="*/ 0 h 1253820"/>
                <a:gd name="connsiteX0-55" fmla="*/ 433275 w 820739"/>
                <a:gd name="connsiteY0-56" fmla="*/ 0 h 1253820"/>
                <a:gd name="connsiteX1-57" fmla="*/ 516276 w 820739"/>
                <a:gd name="connsiteY1-58" fmla="*/ 51084 h 1253820"/>
                <a:gd name="connsiteX2-59" fmla="*/ 820739 w 820739"/>
                <a:gd name="connsiteY2-60" fmla="*/ 623710 h 1253820"/>
                <a:gd name="connsiteX3-61" fmla="*/ 516276 w 820739"/>
                <a:gd name="connsiteY3-62" fmla="*/ 1196336 h 1253820"/>
                <a:gd name="connsiteX4-63" fmla="*/ 410370 w 820739"/>
                <a:gd name="connsiteY4-64" fmla="*/ 1253820 h 1253820"/>
                <a:gd name="connsiteX5-65" fmla="*/ 310332 w 820739"/>
                <a:gd name="connsiteY5-66" fmla="*/ 1193062 h 1253820"/>
                <a:gd name="connsiteX6-67" fmla="*/ 0 w 820739"/>
                <a:gd name="connsiteY6-68" fmla="*/ 623710 h 1253820"/>
                <a:gd name="connsiteX7-69" fmla="*/ 326799 w 820739"/>
                <a:gd name="connsiteY7-70" fmla="*/ 76979 h 1253820"/>
                <a:gd name="connsiteX8-71" fmla="*/ 433275 w 820739"/>
                <a:gd name="connsiteY8-72" fmla="*/ 0 h 1253820"/>
                <a:gd name="connsiteX0-73" fmla="*/ 433275 w 820821"/>
                <a:gd name="connsiteY0-74" fmla="*/ 0 h 1253820"/>
                <a:gd name="connsiteX1-75" fmla="*/ 493730 w 820821"/>
                <a:gd name="connsiteY1-76" fmla="*/ 52155 h 1253820"/>
                <a:gd name="connsiteX2-77" fmla="*/ 820739 w 820821"/>
                <a:gd name="connsiteY2-78" fmla="*/ 623710 h 1253820"/>
                <a:gd name="connsiteX3-79" fmla="*/ 516276 w 820821"/>
                <a:gd name="connsiteY3-80" fmla="*/ 1196336 h 1253820"/>
                <a:gd name="connsiteX4-81" fmla="*/ 410370 w 820821"/>
                <a:gd name="connsiteY4-82" fmla="*/ 1253820 h 1253820"/>
                <a:gd name="connsiteX5-83" fmla="*/ 310332 w 820821"/>
                <a:gd name="connsiteY5-84" fmla="*/ 1193062 h 1253820"/>
                <a:gd name="connsiteX6-85" fmla="*/ 0 w 820821"/>
                <a:gd name="connsiteY6-86" fmla="*/ 623710 h 1253820"/>
                <a:gd name="connsiteX7-87" fmla="*/ 326799 w 820821"/>
                <a:gd name="connsiteY7-88" fmla="*/ 76979 h 1253820"/>
                <a:gd name="connsiteX8-89" fmla="*/ 433275 w 820821"/>
                <a:gd name="connsiteY8-90" fmla="*/ 0 h 1253820"/>
                <a:gd name="connsiteX0-91" fmla="*/ 433275 w 820868"/>
                <a:gd name="connsiteY0-92" fmla="*/ 0 h 1253820"/>
                <a:gd name="connsiteX1-93" fmla="*/ 487862 w 820868"/>
                <a:gd name="connsiteY1-94" fmla="*/ 55429 h 1253820"/>
                <a:gd name="connsiteX2-95" fmla="*/ 820739 w 820868"/>
                <a:gd name="connsiteY2-96" fmla="*/ 623710 h 1253820"/>
                <a:gd name="connsiteX3-97" fmla="*/ 516276 w 820868"/>
                <a:gd name="connsiteY3-98" fmla="*/ 1196336 h 1253820"/>
                <a:gd name="connsiteX4-99" fmla="*/ 410370 w 820868"/>
                <a:gd name="connsiteY4-100" fmla="*/ 1253820 h 1253820"/>
                <a:gd name="connsiteX5-101" fmla="*/ 310332 w 820868"/>
                <a:gd name="connsiteY5-102" fmla="*/ 1193062 h 1253820"/>
                <a:gd name="connsiteX6-103" fmla="*/ 0 w 820868"/>
                <a:gd name="connsiteY6-104" fmla="*/ 623710 h 1253820"/>
                <a:gd name="connsiteX7-105" fmla="*/ 326799 w 820868"/>
                <a:gd name="connsiteY7-106" fmla="*/ 76979 h 1253820"/>
                <a:gd name="connsiteX8-107" fmla="*/ 433275 w 820868"/>
                <a:gd name="connsiteY8-108" fmla="*/ 0 h 1253820"/>
                <a:gd name="connsiteX0-109" fmla="*/ 433275 w 820868"/>
                <a:gd name="connsiteY0-110" fmla="*/ 0 h 1253820"/>
                <a:gd name="connsiteX1-111" fmla="*/ 487862 w 820868"/>
                <a:gd name="connsiteY1-112" fmla="*/ 55429 h 1253820"/>
                <a:gd name="connsiteX2-113" fmla="*/ 820739 w 820868"/>
                <a:gd name="connsiteY2-114" fmla="*/ 623710 h 1253820"/>
                <a:gd name="connsiteX3-115" fmla="*/ 516276 w 820868"/>
                <a:gd name="connsiteY3-116" fmla="*/ 1196336 h 1253820"/>
                <a:gd name="connsiteX4-117" fmla="*/ 410370 w 820868"/>
                <a:gd name="connsiteY4-118" fmla="*/ 1253820 h 1253820"/>
                <a:gd name="connsiteX5-119" fmla="*/ 310332 w 820868"/>
                <a:gd name="connsiteY5-120" fmla="*/ 1193062 h 1253820"/>
                <a:gd name="connsiteX6-121" fmla="*/ 0 w 820868"/>
                <a:gd name="connsiteY6-122" fmla="*/ 623710 h 1253820"/>
                <a:gd name="connsiteX7-123" fmla="*/ 307906 w 820868"/>
                <a:gd name="connsiteY7-124" fmla="*/ 91355 h 1253820"/>
                <a:gd name="connsiteX8-125" fmla="*/ 433275 w 820868"/>
                <a:gd name="connsiteY8-126" fmla="*/ 0 h 1253820"/>
                <a:gd name="connsiteX0-127" fmla="*/ 433275 w 820868"/>
                <a:gd name="connsiteY0-128" fmla="*/ 0 h 1253820"/>
                <a:gd name="connsiteX1-129" fmla="*/ 487862 w 820868"/>
                <a:gd name="connsiteY1-130" fmla="*/ 55429 h 1253820"/>
                <a:gd name="connsiteX2-131" fmla="*/ 820739 w 820868"/>
                <a:gd name="connsiteY2-132" fmla="*/ 623710 h 1253820"/>
                <a:gd name="connsiteX3-133" fmla="*/ 516276 w 820868"/>
                <a:gd name="connsiteY3-134" fmla="*/ 1196336 h 1253820"/>
                <a:gd name="connsiteX4-135" fmla="*/ 410370 w 820868"/>
                <a:gd name="connsiteY4-136" fmla="*/ 1253820 h 1253820"/>
                <a:gd name="connsiteX5-137" fmla="*/ 310332 w 820868"/>
                <a:gd name="connsiteY5-138" fmla="*/ 1193062 h 1253820"/>
                <a:gd name="connsiteX6-139" fmla="*/ 0 w 820868"/>
                <a:gd name="connsiteY6-140" fmla="*/ 623710 h 1253820"/>
                <a:gd name="connsiteX7-141" fmla="*/ 307906 w 820868"/>
                <a:gd name="connsiteY7-142" fmla="*/ 91355 h 1253820"/>
                <a:gd name="connsiteX8-143" fmla="*/ 433275 w 820868"/>
                <a:gd name="connsiteY8-144" fmla="*/ 0 h 1253820"/>
                <a:gd name="connsiteX0-145" fmla="*/ 433275 w 821563"/>
                <a:gd name="connsiteY0-146" fmla="*/ 0 h 1253820"/>
                <a:gd name="connsiteX1-147" fmla="*/ 487862 w 821563"/>
                <a:gd name="connsiteY1-148" fmla="*/ 55429 h 1253820"/>
                <a:gd name="connsiteX2-149" fmla="*/ 820739 w 821563"/>
                <a:gd name="connsiteY2-150" fmla="*/ 623710 h 1253820"/>
                <a:gd name="connsiteX3-151" fmla="*/ 516276 w 821563"/>
                <a:gd name="connsiteY3-152" fmla="*/ 1196336 h 1253820"/>
                <a:gd name="connsiteX4-153" fmla="*/ 410370 w 821563"/>
                <a:gd name="connsiteY4-154" fmla="*/ 1253820 h 1253820"/>
                <a:gd name="connsiteX5-155" fmla="*/ 310332 w 821563"/>
                <a:gd name="connsiteY5-156" fmla="*/ 1193062 h 1253820"/>
                <a:gd name="connsiteX6-157" fmla="*/ 0 w 821563"/>
                <a:gd name="connsiteY6-158" fmla="*/ 623710 h 1253820"/>
                <a:gd name="connsiteX7-159" fmla="*/ 307906 w 821563"/>
                <a:gd name="connsiteY7-160" fmla="*/ 91355 h 1253820"/>
                <a:gd name="connsiteX8-161" fmla="*/ 433275 w 821563"/>
                <a:gd name="connsiteY8-162" fmla="*/ 0 h 1253820"/>
                <a:gd name="connsiteX0-163" fmla="*/ 433275 w 821554"/>
                <a:gd name="connsiteY0-164" fmla="*/ 0 h 1253820"/>
                <a:gd name="connsiteX1-165" fmla="*/ 487862 w 821554"/>
                <a:gd name="connsiteY1-166" fmla="*/ 55429 h 1253820"/>
                <a:gd name="connsiteX2-167" fmla="*/ 820739 w 821554"/>
                <a:gd name="connsiteY2-168" fmla="*/ 623710 h 1253820"/>
                <a:gd name="connsiteX3-169" fmla="*/ 516276 w 821554"/>
                <a:gd name="connsiteY3-170" fmla="*/ 1196336 h 1253820"/>
                <a:gd name="connsiteX4-171" fmla="*/ 410370 w 821554"/>
                <a:gd name="connsiteY4-172" fmla="*/ 1253820 h 1253820"/>
                <a:gd name="connsiteX5-173" fmla="*/ 310332 w 821554"/>
                <a:gd name="connsiteY5-174" fmla="*/ 1193062 h 1253820"/>
                <a:gd name="connsiteX6-175" fmla="*/ 0 w 821554"/>
                <a:gd name="connsiteY6-176" fmla="*/ 623710 h 1253820"/>
                <a:gd name="connsiteX7-177" fmla="*/ 307906 w 821554"/>
                <a:gd name="connsiteY7-178" fmla="*/ 91355 h 1253820"/>
                <a:gd name="connsiteX8-179" fmla="*/ 433275 w 821554"/>
                <a:gd name="connsiteY8-180" fmla="*/ 0 h 1253820"/>
                <a:gd name="connsiteX0-181" fmla="*/ 433275 w 821554"/>
                <a:gd name="connsiteY0-182" fmla="*/ 0 h 1253820"/>
                <a:gd name="connsiteX1-183" fmla="*/ 487862 w 821554"/>
                <a:gd name="connsiteY1-184" fmla="*/ 55429 h 1253820"/>
                <a:gd name="connsiteX2-185" fmla="*/ 820739 w 821554"/>
                <a:gd name="connsiteY2-186" fmla="*/ 623710 h 1253820"/>
                <a:gd name="connsiteX3-187" fmla="*/ 516276 w 821554"/>
                <a:gd name="connsiteY3-188" fmla="*/ 1196336 h 1253820"/>
                <a:gd name="connsiteX4-189" fmla="*/ 410370 w 821554"/>
                <a:gd name="connsiteY4-190" fmla="*/ 1253820 h 1253820"/>
                <a:gd name="connsiteX5-191" fmla="*/ 310332 w 821554"/>
                <a:gd name="connsiteY5-192" fmla="*/ 1193062 h 1253820"/>
                <a:gd name="connsiteX6-193" fmla="*/ 0 w 821554"/>
                <a:gd name="connsiteY6-194" fmla="*/ 623710 h 1253820"/>
                <a:gd name="connsiteX7-195" fmla="*/ 307906 w 821554"/>
                <a:gd name="connsiteY7-196" fmla="*/ 91355 h 1253820"/>
                <a:gd name="connsiteX8-197" fmla="*/ 433275 w 821554"/>
                <a:gd name="connsiteY8-198" fmla="*/ 0 h 1253820"/>
                <a:gd name="connsiteX0-199" fmla="*/ 433290 w 821569"/>
                <a:gd name="connsiteY0-200" fmla="*/ 0 h 1253820"/>
                <a:gd name="connsiteX1-201" fmla="*/ 487877 w 821569"/>
                <a:gd name="connsiteY1-202" fmla="*/ 55429 h 1253820"/>
                <a:gd name="connsiteX2-203" fmla="*/ 820754 w 821569"/>
                <a:gd name="connsiteY2-204" fmla="*/ 623710 h 1253820"/>
                <a:gd name="connsiteX3-205" fmla="*/ 516291 w 821569"/>
                <a:gd name="connsiteY3-206" fmla="*/ 1196336 h 1253820"/>
                <a:gd name="connsiteX4-207" fmla="*/ 410385 w 821569"/>
                <a:gd name="connsiteY4-208" fmla="*/ 1253820 h 1253820"/>
                <a:gd name="connsiteX5-209" fmla="*/ 310347 w 821569"/>
                <a:gd name="connsiteY5-210" fmla="*/ 1193062 h 1253820"/>
                <a:gd name="connsiteX6-211" fmla="*/ 15 w 821569"/>
                <a:gd name="connsiteY6-212" fmla="*/ 623710 h 1253820"/>
                <a:gd name="connsiteX7-213" fmla="*/ 307921 w 821569"/>
                <a:gd name="connsiteY7-214" fmla="*/ 91355 h 1253820"/>
                <a:gd name="connsiteX8-215" fmla="*/ 433290 w 821569"/>
                <a:gd name="connsiteY8-216" fmla="*/ 0 h 1253820"/>
                <a:gd name="connsiteX0-217" fmla="*/ 433290 w 821403"/>
                <a:gd name="connsiteY0-218" fmla="*/ 0 h 1253820"/>
                <a:gd name="connsiteX1-219" fmla="*/ 487877 w 821403"/>
                <a:gd name="connsiteY1-220" fmla="*/ 55429 h 1253820"/>
                <a:gd name="connsiteX2-221" fmla="*/ 820754 w 821403"/>
                <a:gd name="connsiteY2-222" fmla="*/ 623710 h 1253820"/>
                <a:gd name="connsiteX3-223" fmla="*/ 516291 w 821403"/>
                <a:gd name="connsiteY3-224" fmla="*/ 1196336 h 1253820"/>
                <a:gd name="connsiteX4-225" fmla="*/ 410385 w 821403"/>
                <a:gd name="connsiteY4-226" fmla="*/ 1253820 h 1253820"/>
                <a:gd name="connsiteX5-227" fmla="*/ 310347 w 821403"/>
                <a:gd name="connsiteY5-228" fmla="*/ 1193062 h 1253820"/>
                <a:gd name="connsiteX6-229" fmla="*/ 15 w 821403"/>
                <a:gd name="connsiteY6-230" fmla="*/ 623710 h 1253820"/>
                <a:gd name="connsiteX7-231" fmla="*/ 307921 w 821403"/>
                <a:gd name="connsiteY7-232" fmla="*/ 91355 h 1253820"/>
                <a:gd name="connsiteX8-233" fmla="*/ 433290 w 821403"/>
                <a:gd name="connsiteY8-234" fmla="*/ 0 h 1253820"/>
                <a:gd name="connsiteX0-235" fmla="*/ 433290 w 811275"/>
                <a:gd name="connsiteY0-236" fmla="*/ 0 h 1253820"/>
                <a:gd name="connsiteX1-237" fmla="*/ 487877 w 811275"/>
                <a:gd name="connsiteY1-238" fmla="*/ 55429 h 1253820"/>
                <a:gd name="connsiteX2-239" fmla="*/ 810588 w 811275"/>
                <a:gd name="connsiteY2-240" fmla="*/ 620654 h 1253820"/>
                <a:gd name="connsiteX3-241" fmla="*/ 516291 w 811275"/>
                <a:gd name="connsiteY3-242" fmla="*/ 1196336 h 1253820"/>
                <a:gd name="connsiteX4-243" fmla="*/ 410385 w 811275"/>
                <a:gd name="connsiteY4-244" fmla="*/ 1253820 h 1253820"/>
                <a:gd name="connsiteX5-245" fmla="*/ 310347 w 811275"/>
                <a:gd name="connsiteY5-246" fmla="*/ 1193062 h 1253820"/>
                <a:gd name="connsiteX6-247" fmla="*/ 15 w 811275"/>
                <a:gd name="connsiteY6-248" fmla="*/ 623710 h 1253820"/>
                <a:gd name="connsiteX7-249" fmla="*/ 307921 w 811275"/>
                <a:gd name="connsiteY7-250" fmla="*/ 91355 h 1253820"/>
                <a:gd name="connsiteX8-251" fmla="*/ 433290 w 811275"/>
                <a:gd name="connsiteY8-252" fmla="*/ 0 h 1253820"/>
                <a:gd name="connsiteX0-253" fmla="*/ 433290 w 811275"/>
                <a:gd name="connsiteY0-254" fmla="*/ 0 h 1253820"/>
                <a:gd name="connsiteX1-255" fmla="*/ 487877 w 811275"/>
                <a:gd name="connsiteY1-256" fmla="*/ 55429 h 1253820"/>
                <a:gd name="connsiteX2-257" fmla="*/ 810588 w 811275"/>
                <a:gd name="connsiteY2-258" fmla="*/ 620654 h 1253820"/>
                <a:gd name="connsiteX3-259" fmla="*/ 516291 w 811275"/>
                <a:gd name="connsiteY3-260" fmla="*/ 1196336 h 1253820"/>
                <a:gd name="connsiteX4-261" fmla="*/ 410385 w 811275"/>
                <a:gd name="connsiteY4-262" fmla="*/ 1253820 h 1253820"/>
                <a:gd name="connsiteX5-263" fmla="*/ 310347 w 811275"/>
                <a:gd name="connsiteY5-264" fmla="*/ 1193062 h 1253820"/>
                <a:gd name="connsiteX6-265" fmla="*/ 15 w 811275"/>
                <a:gd name="connsiteY6-266" fmla="*/ 623710 h 1253820"/>
                <a:gd name="connsiteX7-267" fmla="*/ 307921 w 811275"/>
                <a:gd name="connsiteY7-268" fmla="*/ 91355 h 1253820"/>
                <a:gd name="connsiteX8-269" fmla="*/ 433290 w 811275"/>
                <a:gd name="connsiteY8-270" fmla="*/ 0 h 1253820"/>
                <a:gd name="connsiteX0-271" fmla="*/ 433290 w 810847"/>
                <a:gd name="connsiteY0-272" fmla="*/ 0 h 1253820"/>
                <a:gd name="connsiteX1-273" fmla="*/ 487877 w 810847"/>
                <a:gd name="connsiteY1-274" fmla="*/ 55429 h 1253820"/>
                <a:gd name="connsiteX2-275" fmla="*/ 810588 w 810847"/>
                <a:gd name="connsiteY2-276" fmla="*/ 620654 h 1253820"/>
                <a:gd name="connsiteX3-277" fmla="*/ 516291 w 810847"/>
                <a:gd name="connsiteY3-278" fmla="*/ 1196336 h 1253820"/>
                <a:gd name="connsiteX4-279" fmla="*/ 410385 w 810847"/>
                <a:gd name="connsiteY4-280" fmla="*/ 1253820 h 1253820"/>
                <a:gd name="connsiteX5-281" fmla="*/ 310347 w 810847"/>
                <a:gd name="connsiteY5-282" fmla="*/ 1193062 h 1253820"/>
                <a:gd name="connsiteX6-283" fmla="*/ 15 w 810847"/>
                <a:gd name="connsiteY6-284" fmla="*/ 623710 h 1253820"/>
                <a:gd name="connsiteX7-285" fmla="*/ 307921 w 810847"/>
                <a:gd name="connsiteY7-286" fmla="*/ 91355 h 1253820"/>
                <a:gd name="connsiteX8-287" fmla="*/ 433290 w 810847"/>
                <a:gd name="connsiteY8-288" fmla="*/ 0 h 1253820"/>
                <a:gd name="connsiteX0-289" fmla="*/ 450824 w 828381"/>
                <a:gd name="connsiteY0-290" fmla="*/ 0 h 1253820"/>
                <a:gd name="connsiteX1-291" fmla="*/ 505411 w 828381"/>
                <a:gd name="connsiteY1-292" fmla="*/ 55429 h 1253820"/>
                <a:gd name="connsiteX2-293" fmla="*/ 828122 w 828381"/>
                <a:gd name="connsiteY2-294" fmla="*/ 620654 h 1253820"/>
                <a:gd name="connsiteX3-295" fmla="*/ 533825 w 828381"/>
                <a:gd name="connsiteY3-296" fmla="*/ 1196336 h 1253820"/>
                <a:gd name="connsiteX4-297" fmla="*/ 427919 w 828381"/>
                <a:gd name="connsiteY4-298" fmla="*/ 1253820 h 1253820"/>
                <a:gd name="connsiteX5-299" fmla="*/ 327881 w 828381"/>
                <a:gd name="connsiteY5-300" fmla="*/ 1193062 h 1253820"/>
                <a:gd name="connsiteX6-301" fmla="*/ 13 w 828381"/>
                <a:gd name="connsiteY6-302" fmla="*/ 629890 h 1253820"/>
                <a:gd name="connsiteX7-303" fmla="*/ 325455 w 828381"/>
                <a:gd name="connsiteY7-304" fmla="*/ 91355 h 1253820"/>
                <a:gd name="connsiteX8-305" fmla="*/ 450824 w 828381"/>
                <a:gd name="connsiteY8-306" fmla="*/ 0 h 1253820"/>
                <a:gd name="connsiteX0-307" fmla="*/ 451487 w 829044"/>
                <a:gd name="connsiteY0-308" fmla="*/ 0 h 1253820"/>
                <a:gd name="connsiteX1-309" fmla="*/ 506074 w 829044"/>
                <a:gd name="connsiteY1-310" fmla="*/ 55429 h 1253820"/>
                <a:gd name="connsiteX2-311" fmla="*/ 828785 w 829044"/>
                <a:gd name="connsiteY2-312" fmla="*/ 620654 h 1253820"/>
                <a:gd name="connsiteX3-313" fmla="*/ 534488 w 829044"/>
                <a:gd name="connsiteY3-314" fmla="*/ 1196336 h 1253820"/>
                <a:gd name="connsiteX4-315" fmla="*/ 428582 w 829044"/>
                <a:gd name="connsiteY4-316" fmla="*/ 1253820 h 1253820"/>
                <a:gd name="connsiteX5-317" fmla="*/ 328544 w 829044"/>
                <a:gd name="connsiteY5-318" fmla="*/ 1193062 h 1253820"/>
                <a:gd name="connsiteX6-319" fmla="*/ 676 w 829044"/>
                <a:gd name="connsiteY6-320" fmla="*/ 629890 h 1253820"/>
                <a:gd name="connsiteX7-321" fmla="*/ 326118 w 829044"/>
                <a:gd name="connsiteY7-322" fmla="*/ 91355 h 1253820"/>
                <a:gd name="connsiteX8-323" fmla="*/ 451487 w 829044"/>
                <a:gd name="connsiteY8-324" fmla="*/ 0 h 1253820"/>
                <a:gd name="connsiteX0-325" fmla="*/ 451487 w 829044"/>
                <a:gd name="connsiteY0-326" fmla="*/ 0 h 1253820"/>
                <a:gd name="connsiteX1-327" fmla="*/ 506074 w 829044"/>
                <a:gd name="connsiteY1-328" fmla="*/ 55429 h 1253820"/>
                <a:gd name="connsiteX2-329" fmla="*/ 828785 w 829044"/>
                <a:gd name="connsiteY2-330" fmla="*/ 620654 h 1253820"/>
                <a:gd name="connsiteX3-331" fmla="*/ 534488 w 829044"/>
                <a:gd name="connsiteY3-332" fmla="*/ 1196336 h 1253820"/>
                <a:gd name="connsiteX4-333" fmla="*/ 428582 w 829044"/>
                <a:gd name="connsiteY4-334" fmla="*/ 1253820 h 1253820"/>
                <a:gd name="connsiteX5-335" fmla="*/ 328544 w 829044"/>
                <a:gd name="connsiteY5-336" fmla="*/ 1193062 h 1253820"/>
                <a:gd name="connsiteX6-337" fmla="*/ 676 w 829044"/>
                <a:gd name="connsiteY6-338" fmla="*/ 629890 h 1253820"/>
                <a:gd name="connsiteX7-339" fmla="*/ 326118 w 829044"/>
                <a:gd name="connsiteY7-340" fmla="*/ 91355 h 1253820"/>
                <a:gd name="connsiteX8-341" fmla="*/ 451487 w 829044"/>
                <a:gd name="connsiteY8-342" fmla="*/ 0 h 1253820"/>
                <a:gd name="connsiteX0-343" fmla="*/ 451487 w 829044"/>
                <a:gd name="connsiteY0-344" fmla="*/ 0 h 1265247"/>
                <a:gd name="connsiteX1-345" fmla="*/ 506074 w 829044"/>
                <a:gd name="connsiteY1-346" fmla="*/ 55429 h 1265247"/>
                <a:gd name="connsiteX2-347" fmla="*/ 828785 w 829044"/>
                <a:gd name="connsiteY2-348" fmla="*/ 620654 h 1265247"/>
                <a:gd name="connsiteX3-349" fmla="*/ 534488 w 829044"/>
                <a:gd name="connsiteY3-350" fmla="*/ 1196336 h 1265247"/>
                <a:gd name="connsiteX4-351" fmla="*/ 423064 w 829044"/>
                <a:gd name="connsiteY4-352" fmla="*/ 1265247 h 1265247"/>
                <a:gd name="connsiteX5-353" fmla="*/ 328544 w 829044"/>
                <a:gd name="connsiteY5-354" fmla="*/ 1193062 h 1265247"/>
                <a:gd name="connsiteX6-355" fmla="*/ 676 w 829044"/>
                <a:gd name="connsiteY6-356" fmla="*/ 629890 h 1265247"/>
                <a:gd name="connsiteX7-357" fmla="*/ 326118 w 829044"/>
                <a:gd name="connsiteY7-358" fmla="*/ 91355 h 1265247"/>
                <a:gd name="connsiteX8-359" fmla="*/ 451487 w 829044"/>
                <a:gd name="connsiteY8-360" fmla="*/ 0 h 1265247"/>
                <a:gd name="connsiteX0-361" fmla="*/ 451513 w 829070"/>
                <a:gd name="connsiteY0-362" fmla="*/ 0 h 1265247"/>
                <a:gd name="connsiteX1-363" fmla="*/ 506100 w 829070"/>
                <a:gd name="connsiteY1-364" fmla="*/ 55429 h 1265247"/>
                <a:gd name="connsiteX2-365" fmla="*/ 828811 w 829070"/>
                <a:gd name="connsiteY2-366" fmla="*/ 620654 h 1265247"/>
                <a:gd name="connsiteX3-367" fmla="*/ 534514 w 829070"/>
                <a:gd name="connsiteY3-368" fmla="*/ 1196336 h 1265247"/>
                <a:gd name="connsiteX4-369" fmla="*/ 423090 w 829070"/>
                <a:gd name="connsiteY4-370" fmla="*/ 1265247 h 1265247"/>
                <a:gd name="connsiteX5-371" fmla="*/ 322108 w 829070"/>
                <a:gd name="connsiteY5-372" fmla="*/ 1194392 h 1265247"/>
                <a:gd name="connsiteX6-373" fmla="*/ 702 w 829070"/>
                <a:gd name="connsiteY6-374" fmla="*/ 629890 h 1265247"/>
                <a:gd name="connsiteX7-375" fmla="*/ 326144 w 829070"/>
                <a:gd name="connsiteY7-376" fmla="*/ 91355 h 1265247"/>
                <a:gd name="connsiteX8-377" fmla="*/ 451513 w 829070"/>
                <a:gd name="connsiteY8-378" fmla="*/ 0 h 1265247"/>
                <a:gd name="connsiteX0-379" fmla="*/ 451513 w 829070"/>
                <a:gd name="connsiteY0-380" fmla="*/ 0 h 1271823"/>
                <a:gd name="connsiteX1-381" fmla="*/ 506100 w 829070"/>
                <a:gd name="connsiteY1-382" fmla="*/ 55429 h 1271823"/>
                <a:gd name="connsiteX2-383" fmla="*/ 828811 w 829070"/>
                <a:gd name="connsiteY2-384" fmla="*/ 620654 h 1271823"/>
                <a:gd name="connsiteX3-385" fmla="*/ 534514 w 829070"/>
                <a:gd name="connsiteY3-386" fmla="*/ 1196336 h 1271823"/>
                <a:gd name="connsiteX4-387" fmla="*/ 428644 w 829070"/>
                <a:gd name="connsiteY4-388" fmla="*/ 1271823 h 1271823"/>
                <a:gd name="connsiteX5-389" fmla="*/ 322108 w 829070"/>
                <a:gd name="connsiteY5-390" fmla="*/ 1194392 h 1271823"/>
                <a:gd name="connsiteX6-391" fmla="*/ 702 w 829070"/>
                <a:gd name="connsiteY6-392" fmla="*/ 629890 h 1271823"/>
                <a:gd name="connsiteX7-393" fmla="*/ 326144 w 829070"/>
                <a:gd name="connsiteY7-394" fmla="*/ 91355 h 1271823"/>
                <a:gd name="connsiteX8-395" fmla="*/ 451513 w 829070"/>
                <a:gd name="connsiteY8-396" fmla="*/ 0 h 1271823"/>
                <a:gd name="connsiteX0-397" fmla="*/ 451513 w 828827"/>
                <a:gd name="connsiteY0-398" fmla="*/ 0 h 1271823"/>
                <a:gd name="connsiteX1-399" fmla="*/ 506100 w 828827"/>
                <a:gd name="connsiteY1-400" fmla="*/ 55429 h 1271823"/>
                <a:gd name="connsiteX2-401" fmla="*/ 828811 w 828827"/>
                <a:gd name="connsiteY2-402" fmla="*/ 620654 h 1271823"/>
                <a:gd name="connsiteX3-403" fmla="*/ 534514 w 828827"/>
                <a:gd name="connsiteY3-404" fmla="*/ 1196336 h 1271823"/>
                <a:gd name="connsiteX4-405" fmla="*/ 428644 w 828827"/>
                <a:gd name="connsiteY4-406" fmla="*/ 1271823 h 1271823"/>
                <a:gd name="connsiteX5-407" fmla="*/ 322108 w 828827"/>
                <a:gd name="connsiteY5-408" fmla="*/ 1194392 h 1271823"/>
                <a:gd name="connsiteX6-409" fmla="*/ 702 w 828827"/>
                <a:gd name="connsiteY6-410" fmla="*/ 629890 h 1271823"/>
                <a:gd name="connsiteX7-411" fmla="*/ 326144 w 828827"/>
                <a:gd name="connsiteY7-412" fmla="*/ 91355 h 1271823"/>
                <a:gd name="connsiteX8-413" fmla="*/ 451513 w 828827"/>
                <a:gd name="connsiteY8-414" fmla="*/ 0 h 12718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828827" h="1271823">
                  <a:moveTo>
                    <a:pt x="451513" y="0"/>
                  </a:moveTo>
                  <a:lnTo>
                    <a:pt x="506100" y="55429"/>
                  </a:lnTo>
                  <a:cubicBezTo>
                    <a:pt x="701049" y="178073"/>
                    <a:pt x="830487" y="408872"/>
                    <a:pt x="828811" y="620654"/>
                  </a:cubicBezTo>
                  <a:cubicBezTo>
                    <a:pt x="827135" y="832436"/>
                    <a:pt x="678162" y="1037335"/>
                    <a:pt x="534514" y="1196336"/>
                  </a:cubicBezTo>
                  <a:lnTo>
                    <a:pt x="428644" y="1271823"/>
                  </a:lnTo>
                  <a:lnTo>
                    <a:pt x="322108" y="1194392"/>
                  </a:lnTo>
                  <a:cubicBezTo>
                    <a:pt x="138417" y="1070293"/>
                    <a:pt x="-11566" y="866239"/>
                    <a:pt x="702" y="629890"/>
                  </a:cubicBezTo>
                  <a:cubicBezTo>
                    <a:pt x="27933" y="408847"/>
                    <a:pt x="164430" y="233879"/>
                    <a:pt x="326144" y="91355"/>
                  </a:cubicBezTo>
                  <a:lnTo>
                    <a:pt x="451513" y="0"/>
                  </a:lnTo>
                  <a:close/>
                </a:path>
              </a:pathLst>
            </a:custGeom>
            <a:solidFill>
              <a:srgbClr val="AD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dist" defTabSz="914400">
                <a:lnSpc>
                  <a:spcPct val="150000"/>
                </a:lnSpc>
              </a:pPr>
              <a:endParaRPr lang="zh-CN" altLang="en-US" sz="26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淘宝店chenying0907出品 28">
              <a:extLst>
                <a:ext uri="{FF2B5EF4-FFF2-40B4-BE49-F238E27FC236}">
                  <a16:creationId xmlns:a16="http://schemas.microsoft.com/office/drawing/2014/main" id="{FB652745-452C-5D2F-AE6A-A0FDD237EF96}"/>
                </a:ext>
              </a:extLst>
            </p:cNvPr>
            <p:cNvSpPr/>
            <p:nvPr/>
          </p:nvSpPr>
          <p:spPr>
            <a:xfrm rot="19540719">
              <a:off x="3399960" y="1598120"/>
              <a:ext cx="783908" cy="1265340"/>
            </a:xfrm>
            <a:custGeom>
              <a:avLst/>
              <a:gdLst>
                <a:gd name="connsiteX0" fmla="*/ 410370 w 820739"/>
                <a:gd name="connsiteY0" fmla="*/ 0 h 1260220"/>
                <a:gd name="connsiteX1" fmla="*/ 516276 w 820739"/>
                <a:gd name="connsiteY1" fmla="*/ 57484 h 1260220"/>
                <a:gd name="connsiteX2" fmla="*/ 820739 w 820739"/>
                <a:gd name="connsiteY2" fmla="*/ 630110 h 1260220"/>
                <a:gd name="connsiteX3" fmla="*/ 516276 w 820739"/>
                <a:gd name="connsiteY3" fmla="*/ 1202736 h 1260220"/>
                <a:gd name="connsiteX4" fmla="*/ 410370 w 820739"/>
                <a:gd name="connsiteY4" fmla="*/ 1260220 h 1260220"/>
                <a:gd name="connsiteX5" fmla="*/ 304463 w 820739"/>
                <a:gd name="connsiteY5" fmla="*/ 1202736 h 1260220"/>
                <a:gd name="connsiteX6" fmla="*/ 0 w 820739"/>
                <a:gd name="connsiteY6" fmla="*/ 630110 h 1260220"/>
                <a:gd name="connsiteX7" fmla="*/ 304463 w 820739"/>
                <a:gd name="connsiteY7" fmla="*/ 57484 h 1260220"/>
                <a:gd name="connsiteX8" fmla="*/ 410370 w 820739"/>
                <a:gd name="connsiteY8" fmla="*/ 0 h 1260220"/>
                <a:gd name="connsiteX0-1" fmla="*/ 410370 w 820739"/>
                <a:gd name="connsiteY0-2" fmla="*/ 0 h 1260220"/>
                <a:gd name="connsiteX1-3" fmla="*/ 516276 w 820739"/>
                <a:gd name="connsiteY1-4" fmla="*/ 57484 h 1260220"/>
                <a:gd name="connsiteX2-5" fmla="*/ 820739 w 820739"/>
                <a:gd name="connsiteY2-6" fmla="*/ 630110 h 1260220"/>
                <a:gd name="connsiteX3-7" fmla="*/ 516276 w 820739"/>
                <a:gd name="connsiteY3-8" fmla="*/ 1202736 h 1260220"/>
                <a:gd name="connsiteX4-9" fmla="*/ 410370 w 820739"/>
                <a:gd name="connsiteY4-10" fmla="*/ 1260220 h 1260220"/>
                <a:gd name="connsiteX5-11" fmla="*/ 304463 w 820739"/>
                <a:gd name="connsiteY5-12" fmla="*/ 1202736 h 1260220"/>
                <a:gd name="connsiteX6-13" fmla="*/ 0 w 820739"/>
                <a:gd name="connsiteY6-14" fmla="*/ 630110 h 1260220"/>
                <a:gd name="connsiteX7-15" fmla="*/ 326799 w 820739"/>
                <a:gd name="connsiteY7-16" fmla="*/ 83379 h 1260220"/>
                <a:gd name="connsiteX8-17" fmla="*/ 410370 w 820739"/>
                <a:gd name="connsiteY8-18" fmla="*/ 0 h 1260220"/>
                <a:gd name="connsiteX0-19" fmla="*/ 433275 w 820739"/>
                <a:gd name="connsiteY0-20" fmla="*/ 0 h 1253820"/>
                <a:gd name="connsiteX1-21" fmla="*/ 516276 w 820739"/>
                <a:gd name="connsiteY1-22" fmla="*/ 51084 h 1253820"/>
                <a:gd name="connsiteX2-23" fmla="*/ 820739 w 820739"/>
                <a:gd name="connsiteY2-24" fmla="*/ 623710 h 1253820"/>
                <a:gd name="connsiteX3-25" fmla="*/ 516276 w 820739"/>
                <a:gd name="connsiteY3-26" fmla="*/ 1196336 h 1253820"/>
                <a:gd name="connsiteX4-27" fmla="*/ 410370 w 820739"/>
                <a:gd name="connsiteY4-28" fmla="*/ 1253820 h 1253820"/>
                <a:gd name="connsiteX5-29" fmla="*/ 304463 w 820739"/>
                <a:gd name="connsiteY5-30" fmla="*/ 1196336 h 1253820"/>
                <a:gd name="connsiteX6-31" fmla="*/ 0 w 820739"/>
                <a:gd name="connsiteY6-32" fmla="*/ 623710 h 1253820"/>
                <a:gd name="connsiteX7-33" fmla="*/ 326799 w 820739"/>
                <a:gd name="connsiteY7-34" fmla="*/ 76979 h 1253820"/>
                <a:gd name="connsiteX8-35" fmla="*/ 433275 w 820739"/>
                <a:gd name="connsiteY8-36" fmla="*/ 0 h 1253820"/>
                <a:gd name="connsiteX0-37" fmla="*/ 433275 w 820739"/>
                <a:gd name="connsiteY0-38" fmla="*/ 0 h 1253820"/>
                <a:gd name="connsiteX1-39" fmla="*/ 516276 w 820739"/>
                <a:gd name="connsiteY1-40" fmla="*/ 51084 h 1253820"/>
                <a:gd name="connsiteX2-41" fmla="*/ 820739 w 820739"/>
                <a:gd name="connsiteY2-42" fmla="*/ 623710 h 1253820"/>
                <a:gd name="connsiteX3-43" fmla="*/ 516276 w 820739"/>
                <a:gd name="connsiteY3-44" fmla="*/ 1196336 h 1253820"/>
                <a:gd name="connsiteX4-45" fmla="*/ 410370 w 820739"/>
                <a:gd name="connsiteY4-46" fmla="*/ 1253820 h 1253820"/>
                <a:gd name="connsiteX5-47" fmla="*/ 304463 w 820739"/>
                <a:gd name="connsiteY5-48" fmla="*/ 1196336 h 1253820"/>
                <a:gd name="connsiteX6-49" fmla="*/ 0 w 820739"/>
                <a:gd name="connsiteY6-50" fmla="*/ 623710 h 1253820"/>
                <a:gd name="connsiteX7-51" fmla="*/ 326799 w 820739"/>
                <a:gd name="connsiteY7-52" fmla="*/ 76979 h 1253820"/>
                <a:gd name="connsiteX8-53" fmla="*/ 433275 w 820739"/>
                <a:gd name="connsiteY8-54" fmla="*/ 0 h 1253820"/>
                <a:gd name="connsiteX0-55" fmla="*/ 433275 w 820739"/>
                <a:gd name="connsiteY0-56" fmla="*/ 0 h 1253820"/>
                <a:gd name="connsiteX1-57" fmla="*/ 516276 w 820739"/>
                <a:gd name="connsiteY1-58" fmla="*/ 51084 h 1253820"/>
                <a:gd name="connsiteX2-59" fmla="*/ 820739 w 820739"/>
                <a:gd name="connsiteY2-60" fmla="*/ 623710 h 1253820"/>
                <a:gd name="connsiteX3-61" fmla="*/ 516276 w 820739"/>
                <a:gd name="connsiteY3-62" fmla="*/ 1196336 h 1253820"/>
                <a:gd name="connsiteX4-63" fmla="*/ 410370 w 820739"/>
                <a:gd name="connsiteY4-64" fmla="*/ 1253820 h 1253820"/>
                <a:gd name="connsiteX5-65" fmla="*/ 310332 w 820739"/>
                <a:gd name="connsiteY5-66" fmla="*/ 1193062 h 1253820"/>
                <a:gd name="connsiteX6-67" fmla="*/ 0 w 820739"/>
                <a:gd name="connsiteY6-68" fmla="*/ 623710 h 1253820"/>
                <a:gd name="connsiteX7-69" fmla="*/ 326799 w 820739"/>
                <a:gd name="connsiteY7-70" fmla="*/ 76979 h 1253820"/>
                <a:gd name="connsiteX8-71" fmla="*/ 433275 w 820739"/>
                <a:gd name="connsiteY8-72" fmla="*/ 0 h 1253820"/>
                <a:gd name="connsiteX0-73" fmla="*/ 433275 w 820821"/>
                <a:gd name="connsiteY0-74" fmla="*/ 0 h 1253820"/>
                <a:gd name="connsiteX1-75" fmla="*/ 493730 w 820821"/>
                <a:gd name="connsiteY1-76" fmla="*/ 52155 h 1253820"/>
                <a:gd name="connsiteX2-77" fmla="*/ 820739 w 820821"/>
                <a:gd name="connsiteY2-78" fmla="*/ 623710 h 1253820"/>
                <a:gd name="connsiteX3-79" fmla="*/ 516276 w 820821"/>
                <a:gd name="connsiteY3-80" fmla="*/ 1196336 h 1253820"/>
                <a:gd name="connsiteX4-81" fmla="*/ 410370 w 820821"/>
                <a:gd name="connsiteY4-82" fmla="*/ 1253820 h 1253820"/>
                <a:gd name="connsiteX5-83" fmla="*/ 310332 w 820821"/>
                <a:gd name="connsiteY5-84" fmla="*/ 1193062 h 1253820"/>
                <a:gd name="connsiteX6-85" fmla="*/ 0 w 820821"/>
                <a:gd name="connsiteY6-86" fmla="*/ 623710 h 1253820"/>
                <a:gd name="connsiteX7-87" fmla="*/ 326799 w 820821"/>
                <a:gd name="connsiteY7-88" fmla="*/ 76979 h 1253820"/>
                <a:gd name="connsiteX8-89" fmla="*/ 433275 w 820821"/>
                <a:gd name="connsiteY8-90" fmla="*/ 0 h 1253820"/>
                <a:gd name="connsiteX0-91" fmla="*/ 433275 w 820868"/>
                <a:gd name="connsiteY0-92" fmla="*/ 0 h 1253820"/>
                <a:gd name="connsiteX1-93" fmla="*/ 487862 w 820868"/>
                <a:gd name="connsiteY1-94" fmla="*/ 55429 h 1253820"/>
                <a:gd name="connsiteX2-95" fmla="*/ 820739 w 820868"/>
                <a:gd name="connsiteY2-96" fmla="*/ 623710 h 1253820"/>
                <a:gd name="connsiteX3-97" fmla="*/ 516276 w 820868"/>
                <a:gd name="connsiteY3-98" fmla="*/ 1196336 h 1253820"/>
                <a:gd name="connsiteX4-99" fmla="*/ 410370 w 820868"/>
                <a:gd name="connsiteY4-100" fmla="*/ 1253820 h 1253820"/>
                <a:gd name="connsiteX5-101" fmla="*/ 310332 w 820868"/>
                <a:gd name="connsiteY5-102" fmla="*/ 1193062 h 1253820"/>
                <a:gd name="connsiteX6-103" fmla="*/ 0 w 820868"/>
                <a:gd name="connsiteY6-104" fmla="*/ 623710 h 1253820"/>
                <a:gd name="connsiteX7-105" fmla="*/ 326799 w 820868"/>
                <a:gd name="connsiteY7-106" fmla="*/ 76979 h 1253820"/>
                <a:gd name="connsiteX8-107" fmla="*/ 433275 w 820868"/>
                <a:gd name="connsiteY8-108" fmla="*/ 0 h 1253820"/>
                <a:gd name="connsiteX0-109" fmla="*/ 433275 w 820868"/>
                <a:gd name="connsiteY0-110" fmla="*/ 0 h 1253820"/>
                <a:gd name="connsiteX1-111" fmla="*/ 487862 w 820868"/>
                <a:gd name="connsiteY1-112" fmla="*/ 55429 h 1253820"/>
                <a:gd name="connsiteX2-113" fmla="*/ 820739 w 820868"/>
                <a:gd name="connsiteY2-114" fmla="*/ 623710 h 1253820"/>
                <a:gd name="connsiteX3-115" fmla="*/ 516276 w 820868"/>
                <a:gd name="connsiteY3-116" fmla="*/ 1196336 h 1253820"/>
                <a:gd name="connsiteX4-117" fmla="*/ 410370 w 820868"/>
                <a:gd name="connsiteY4-118" fmla="*/ 1253820 h 1253820"/>
                <a:gd name="connsiteX5-119" fmla="*/ 310332 w 820868"/>
                <a:gd name="connsiteY5-120" fmla="*/ 1193062 h 1253820"/>
                <a:gd name="connsiteX6-121" fmla="*/ 0 w 820868"/>
                <a:gd name="connsiteY6-122" fmla="*/ 623710 h 1253820"/>
                <a:gd name="connsiteX7-123" fmla="*/ 307906 w 820868"/>
                <a:gd name="connsiteY7-124" fmla="*/ 91355 h 1253820"/>
                <a:gd name="connsiteX8-125" fmla="*/ 433275 w 820868"/>
                <a:gd name="connsiteY8-126" fmla="*/ 0 h 1253820"/>
                <a:gd name="connsiteX0-127" fmla="*/ 433275 w 820868"/>
                <a:gd name="connsiteY0-128" fmla="*/ 0 h 1253820"/>
                <a:gd name="connsiteX1-129" fmla="*/ 487862 w 820868"/>
                <a:gd name="connsiteY1-130" fmla="*/ 55429 h 1253820"/>
                <a:gd name="connsiteX2-131" fmla="*/ 820739 w 820868"/>
                <a:gd name="connsiteY2-132" fmla="*/ 623710 h 1253820"/>
                <a:gd name="connsiteX3-133" fmla="*/ 516276 w 820868"/>
                <a:gd name="connsiteY3-134" fmla="*/ 1196336 h 1253820"/>
                <a:gd name="connsiteX4-135" fmla="*/ 410370 w 820868"/>
                <a:gd name="connsiteY4-136" fmla="*/ 1253820 h 1253820"/>
                <a:gd name="connsiteX5-137" fmla="*/ 310332 w 820868"/>
                <a:gd name="connsiteY5-138" fmla="*/ 1193062 h 1253820"/>
                <a:gd name="connsiteX6-139" fmla="*/ 0 w 820868"/>
                <a:gd name="connsiteY6-140" fmla="*/ 623710 h 1253820"/>
                <a:gd name="connsiteX7-141" fmla="*/ 307906 w 820868"/>
                <a:gd name="connsiteY7-142" fmla="*/ 91355 h 1253820"/>
                <a:gd name="connsiteX8-143" fmla="*/ 433275 w 820868"/>
                <a:gd name="connsiteY8-144" fmla="*/ 0 h 1253820"/>
                <a:gd name="connsiteX0-145" fmla="*/ 433275 w 821563"/>
                <a:gd name="connsiteY0-146" fmla="*/ 0 h 1253820"/>
                <a:gd name="connsiteX1-147" fmla="*/ 487862 w 821563"/>
                <a:gd name="connsiteY1-148" fmla="*/ 55429 h 1253820"/>
                <a:gd name="connsiteX2-149" fmla="*/ 820739 w 821563"/>
                <a:gd name="connsiteY2-150" fmla="*/ 623710 h 1253820"/>
                <a:gd name="connsiteX3-151" fmla="*/ 516276 w 821563"/>
                <a:gd name="connsiteY3-152" fmla="*/ 1196336 h 1253820"/>
                <a:gd name="connsiteX4-153" fmla="*/ 410370 w 821563"/>
                <a:gd name="connsiteY4-154" fmla="*/ 1253820 h 1253820"/>
                <a:gd name="connsiteX5-155" fmla="*/ 310332 w 821563"/>
                <a:gd name="connsiteY5-156" fmla="*/ 1193062 h 1253820"/>
                <a:gd name="connsiteX6-157" fmla="*/ 0 w 821563"/>
                <a:gd name="connsiteY6-158" fmla="*/ 623710 h 1253820"/>
                <a:gd name="connsiteX7-159" fmla="*/ 307906 w 821563"/>
                <a:gd name="connsiteY7-160" fmla="*/ 91355 h 1253820"/>
                <a:gd name="connsiteX8-161" fmla="*/ 433275 w 821563"/>
                <a:gd name="connsiteY8-162" fmla="*/ 0 h 1253820"/>
                <a:gd name="connsiteX0-163" fmla="*/ 433275 w 821554"/>
                <a:gd name="connsiteY0-164" fmla="*/ 0 h 1253820"/>
                <a:gd name="connsiteX1-165" fmla="*/ 487862 w 821554"/>
                <a:gd name="connsiteY1-166" fmla="*/ 55429 h 1253820"/>
                <a:gd name="connsiteX2-167" fmla="*/ 820739 w 821554"/>
                <a:gd name="connsiteY2-168" fmla="*/ 623710 h 1253820"/>
                <a:gd name="connsiteX3-169" fmla="*/ 516276 w 821554"/>
                <a:gd name="connsiteY3-170" fmla="*/ 1196336 h 1253820"/>
                <a:gd name="connsiteX4-171" fmla="*/ 410370 w 821554"/>
                <a:gd name="connsiteY4-172" fmla="*/ 1253820 h 1253820"/>
                <a:gd name="connsiteX5-173" fmla="*/ 310332 w 821554"/>
                <a:gd name="connsiteY5-174" fmla="*/ 1193062 h 1253820"/>
                <a:gd name="connsiteX6-175" fmla="*/ 0 w 821554"/>
                <a:gd name="connsiteY6-176" fmla="*/ 623710 h 1253820"/>
                <a:gd name="connsiteX7-177" fmla="*/ 307906 w 821554"/>
                <a:gd name="connsiteY7-178" fmla="*/ 91355 h 1253820"/>
                <a:gd name="connsiteX8-179" fmla="*/ 433275 w 821554"/>
                <a:gd name="connsiteY8-180" fmla="*/ 0 h 1253820"/>
                <a:gd name="connsiteX0-181" fmla="*/ 433275 w 821554"/>
                <a:gd name="connsiteY0-182" fmla="*/ 0 h 1253820"/>
                <a:gd name="connsiteX1-183" fmla="*/ 487862 w 821554"/>
                <a:gd name="connsiteY1-184" fmla="*/ 55429 h 1253820"/>
                <a:gd name="connsiteX2-185" fmla="*/ 820739 w 821554"/>
                <a:gd name="connsiteY2-186" fmla="*/ 623710 h 1253820"/>
                <a:gd name="connsiteX3-187" fmla="*/ 516276 w 821554"/>
                <a:gd name="connsiteY3-188" fmla="*/ 1196336 h 1253820"/>
                <a:gd name="connsiteX4-189" fmla="*/ 410370 w 821554"/>
                <a:gd name="connsiteY4-190" fmla="*/ 1253820 h 1253820"/>
                <a:gd name="connsiteX5-191" fmla="*/ 310332 w 821554"/>
                <a:gd name="connsiteY5-192" fmla="*/ 1193062 h 1253820"/>
                <a:gd name="connsiteX6-193" fmla="*/ 0 w 821554"/>
                <a:gd name="connsiteY6-194" fmla="*/ 623710 h 1253820"/>
                <a:gd name="connsiteX7-195" fmla="*/ 307906 w 821554"/>
                <a:gd name="connsiteY7-196" fmla="*/ 91355 h 1253820"/>
                <a:gd name="connsiteX8-197" fmla="*/ 433275 w 821554"/>
                <a:gd name="connsiteY8-198" fmla="*/ 0 h 1253820"/>
                <a:gd name="connsiteX0-199" fmla="*/ 433290 w 821569"/>
                <a:gd name="connsiteY0-200" fmla="*/ 0 h 1253820"/>
                <a:gd name="connsiteX1-201" fmla="*/ 487877 w 821569"/>
                <a:gd name="connsiteY1-202" fmla="*/ 55429 h 1253820"/>
                <a:gd name="connsiteX2-203" fmla="*/ 820754 w 821569"/>
                <a:gd name="connsiteY2-204" fmla="*/ 623710 h 1253820"/>
                <a:gd name="connsiteX3-205" fmla="*/ 516291 w 821569"/>
                <a:gd name="connsiteY3-206" fmla="*/ 1196336 h 1253820"/>
                <a:gd name="connsiteX4-207" fmla="*/ 410385 w 821569"/>
                <a:gd name="connsiteY4-208" fmla="*/ 1253820 h 1253820"/>
                <a:gd name="connsiteX5-209" fmla="*/ 310347 w 821569"/>
                <a:gd name="connsiteY5-210" fmla="*/ 1193062 h 1253820"/>
                <a:gd name="connsiteX6-211" fmla="*/ 15 w 821569"/>
                <a:gd name="connsiteY6-212" fmla="*/ 623710 h 1253820"/>
                <a:gd name="connsiteX7-213" fmla="*/ 307921 w 821569"/>
                <a:gd name="connsiteY7-214" fmla="*/ 91355 h 1253820"/>
                <a:gd name="connsiteX8-215" fmla="*/ 433290 w 821569"/>
                <a:gd name="connsiteY8-216" fmla="*/ 0 h 1253820"/>
                <a:gd name="connsiteX0-217" fmla="*/ 459559 w 821569"/>
                <a:gd name="connsiteY0-218" fmla="*/ 0 h 1256861"/>
                <a:gd name="connsiteX1-219" fmla="*/ 487877 w 821569"/>
                <a:gd name="connsiteY1-220" fmla="*/ 58470 h 1256861"/>
                <a:gd name="connsiteX2-221" fmla="*/ 820754 w 821569"/>
                <a:gd name="connsiteY2-222" fmla="*/ 626751 h 1256861"/>
                <a:gd name="connsiteX3-223" fmla="*/ 516291 w 821569"/>
                <a:gd name="connsiteY3-224" fmla="*/ 1199377 h 1256861"/>
                <a:gd name="connsiteX4-225" fmla="*/ 410385 w 821569"/>
                <a:gd name="connsiteY4-226" fmla="*/ 1256861 h 1256861"/>
                <a:gd name="connsiteX5-227" fmla="*/ 310347 w 821569"/>
                <a:gd name="connsiteY5-228" fmla="*/ 1196103 h 1256861"/>
                <a:gd name="connsiteX6-229" fmla="*/ 15 w 821569"/>
                <a:gd name="connsiteY6-230" fmla="*/ 626751 h 1256861"/>
                <a:gd name="connsiteX7-231" fmla="*/ 307921 w 821569"/>
                <a:gd name="connsiteY7-232" fmla="*/ 94396 h 1256861"/>
                <a:gd name="connsiteX8-233" fmla="*/ 459559 w 821569"/>
                <a:gd name="connsiteY8-234" fmla="*/ 0 h 1256861"/>
                <a:gd name="connsiteX0-235" fmla="*/ 459559 w 820796"/>
                <a:gd name="connsiteY0-236" fmla="*/ 0 h 1256861"/>
                <a:gd name="connsiteX1-237" fmla="*/ 500409 w 820796"/>
                <a:gd name="connsiteY1-238" fmla="*/ 49306 h 1256861"/>
                <a:gd name="connsiteX2-239" fmla="*/ 820754 w 820796"/>
                <a:gd name="connsiteY2-240" fmla="*/ 626751 h 1256861"/>
                <a:gd name="connsiteX3-241" fmla="*/ 516291 w 820796"/>
                <a:gd name="connsiteY3-242" fmla="*/ 1199377 h 1256861"/>
                <a:gd name="connsiteX4-243" fmla="*/ 410385 w 820796"/>
                <a:gd name="connsiteY4-244" fmla="*/ 1256861 h 1256861"/>
                <a:gd name="connsiteX5-245" fmla="*/ 310347 w 820796"/>
                <a:gd name="connsiteY5-246" fmla="*/ 1196103 h 1256861"/>
                <a:gd name="connsiteX6-247" fmla="*/ 15 w 820796"/>
                <a:gd name="connsiteY6-248" fmla="*/ 626751 h 1256861"/>
                <a:gd name="connsiteX7-249" fmla="*/ 307921 w 820796"/>
                <a:gd name="connsiteY7-250" fmla="*/ 94396 h 1256861"/>
                <a:gd name="connsiteX8-251" fmla="*/ 459559 w 820796"/>
                <a:gd name="connsiteY8-252" fmla="*/ 0 h 1256861"/>
                <a:gd name="connsiteX0-253" fmla="*/ 459559 w 820795"/>
                <a:gd name="connsiteY0-254" fmla="*/ 0 h 1256861"/>
                <a:gd name="connsiteX1-255" fmla="*/ 500409 w 820795"/>
                <a:gd name="connsiteY1-256" fmla="*/ 49306 h 1256861"/>
                <a:gd name="connsiteX2-257" fmla="*/ 820754 w 820795"/>
                <a:gd name="connsiteY2-258" fmla="*/ 626751 h 1256861"/>
                <a:gd name="connsiteX3-259" fmla="*/ 516291 w 820795"/>
                <a:gd name="connsiteY3-260" fmla="*/ 1199377 h 1256861"/>
                <a:gd name="connsiteX4-261" fmla="*/ 410385 w 820795"/>
                <a:gd name="connsiteY4-262" fmla="*/ 1256861 h 1256861"/>
                <a:gd name="connsiteX5-263" fmla="*/ 310347 w 820795"/>
                <a:gd name="connsiteY5-264" fmla="*/ 1196103 h 1256861"/>
                <a:gd name="connsiteX6-265" fmla="*/ 15 w 820795"/>
                <a:gd name="connsiteY6-266" fmla="*/ 626751 h 1256861"/>
                <a:gd name="connsiteX7-267" fmla="*/ 318200 w 820795"/>
                <a:gd name="connsiteY7-268" fmla="*/ 101144 h 1256861"/>
                <a:gd name="connsiteX8-269" fmla="*/ 459559 w 820795"/>
                <a:gd name="connsiteY8-270" fmla="*/ 0 h 1256861"/>
                <a:gd name="connsiteX0-271" fmla="*/ 459558 w 820794"/>
                <a:gd name="connsiteY0-272" fmla="*/ 0 h 1256861"/>
                <a:gd name="connsiteX1-273" fmla="*/ 500408 w 820794"/>
                <a:gd name="connsiteY1-274" fmla="*/ 49306 h 1256861"/>
                <a:gd name="connsiteX2-275" fmla="*/ 820753 w 820794"/>
                <a:gd name="connsiteY2-276" fmla="*/ 626751 h 1256861"/>
                <a:gd name="connsiteX3-277" fmla="*/ 516290 w 820794"/>
                <a:gd name="connsiteY3-278" fmla="*/ 1199377 h 1256861"/>
                <a:gd name="connsiteX4-279" fmla="*/ 410384 w 820794"/>
                <a:gd name="connsiteY4-280" fmla="*/ 1256861 h 1256861"/>
                <a:gd name="connsiteX5-281" fmla="*/ 328293 w 820794"/>
                <a:gd name="connsiteY5-282" fmla="*/ 1196293 h 1256861"/>
                <a:gd name="connsiteX6-283" fmla="*/ 14 w 820794"/>
                <a:gd name="connsiteY6-284" fmla="*/ 626751 h 1256861"/>
                <a:gd name="connsiteX7-285" fmla="*/ 318199 w 820794"/>
                <a:gd name="connsiteY7-286" fmla="*/ 101144 h 1256861"/>
                <a:gd name="connsiteX8-287" fmla="*/ 459558 w 820794"/>
                <a:gd name="connsiteY8-288" fmla="*/ 0 h 1256861"/>
                <a:gd name="connsiteX0-289" fmla="*/ 459558 w 820865"/>
                <a:gd name="connsiteY0-290" fmla="*/ 0 h 1256861"/>
                <a:gd name="connsiteX1-291" fmla="*/ 500408 w 820865"/>
                <a:gd name="connsiteY1-292" fmla="*/ 49306 h 1256861"/>
                <a:gd name="connsiteX2-293" fmla="*/ 820753 w 820865"/>
                <a:gd name="connsiteY2-294" fmla="*/ 626751 h 1256861"/>
                <a:gd name="connsiteX3-295" fmla="*/ 525916 w 820865"/>
                <a:gd name="connsiteY3-296" fmla="*/ 1202798 h 1256861"/>
                <a:gd name="connsiteX4-297" fmla="*/ 410384 w 820865"/>
                <a:gd name="connsiteY4-298" fmla="*/ 1256861 h 1256861"/>
                <a:gd name="connsiteX5-299" fmla="*/ 328293 w 820865"/>
                <a:gd name="connsiteY5-300" fmla="*/ 1196293 h 1256861"/>
                <a:gd name="connsiteX6-301" fmla="*/ 14 w 820865"/>
                <a:gd name="connsiteY6-302" fmla="*/ 626751 h 1256861"/>
                <a:gd name="connsiteX7-303" fmla="*/ 318199 w 820865"/>
                <a:gd name="connsiteY7-304" fmla="*/ 101144 h 1256861"/>
                <a:gd name="connsiteX8-305" fmla="*/ 459558 w 820865"/>
                <a:gd name="connsiteY8-306" fmla="*/ 0 h 1256861"/>
                <a:gd name="connsiteX0-307" fmla="*/ 459558 w 820865"/>
                <a:gd name="connsiteY0-308" fmla="*/ 0 h 1256861"/>
                <a:gd name="connsiteX1-309" fmla="*/ 500408 w 820865"/>
                <a:gd name="connsiteY1-310" fmla="*/ 49306 h 1256861"/>
                <a:gd name="connsiteX2-311" fmla="*/ 820753 w 820865"/>
                <a:gd name="connsiteY2-312" fmla="*/ 626751 h 1256861"/>
                <a:gd name="connsiteX3-313" fmla="*/ 525916 w 820865"/>
                <a:gd name="connsiteY3-314" fmla="*/ 1202798 h 1256861"/>
                <a:gd name="connsiteX4-315" fmla="*/ 410384 w 820865"/>
                <a:gd name="connsiteY4-316" fmla="*/ 1256861 h 1256861"/>
                <a:gd name="connsiteX5-317" fmla="*/ 328293 w 820865"/>
                <a:gd name="connsiteY5-318" fmla="*/ 1196293 h 1256861"/>
                <a:gd name="connsiteX6-319" fmla="*/ 14 w 820865"/>
                <a:gd name="connsiteY6-320" fmla="*/ 626751 h 1256861"/>
                <a:gd name="connsiteX7-321" fmla="*/ 318199 w 820865"/>
                <a:gd name="connsiteY7-322" fmla="*/ 101144 h 1256861"/>
                <a:gd name="connsiteX8-323" fmla="*/ 459558 w 820865"/>
                <a:gd name="connsiteY8-324" fmla="*/ 0 h 1256861"/>
                <a:gd name="connsiteX0-325" fmla="*/ 459558 w 820865"/>
                <a:gd name="connsiteY0-326" fmla="*/ 0 h 1275566"/>
                <a:gd name="connsiteX1-327" fmla="*/ 500408 w 820865"/>
                <a:gd name="connsiteY1-328" fmla="*/ 49306 h 1275566"/>
                <a:gd name="connsiteX2-329" fmla="*/ 820753 w 820865"/>
                <a:gd name="connsiteY2-330" fmla="*/ 626751 h 1275566"/>
                <a:gd name="connsiteX3-331" fmla="*/ 525916 w 820865"/>
                <a:gd name="connsiteY3-332" fmla="*/ 1202798 h 1275566"/>
                <a:gd name="connsiteX4-333" fmla="*/ 421217 w 820865"/>
                <a:gd name="connsiteY4-334" fmla="*/ 1275566 h 1275566"/>
                <a:gd name="connsiteX5-335" fmla="*/ 328293 w 820865"/>
                <a:gd name="connsiteY5-336" fmla="*/ 1196293 h 1275566"/>
                <a:gd name="connsiteX6-337" fmla="*/ 14 w 820865"/>
                <a:gd name="connsiteY6-338" fmla="*/ 626751 h 1275566"/>
                <a:gd name="connsiteX7-339" fmla="*/ 318199 w 820865"/>
                <a:gd name="connsiteY7-340" fmla="*/ 101144 h 1275566"/>
                <a:gd name="connsiteX8-341" fmla="*/ 459558 w 820865"/>
                <a:gd name="connsiteY8-342" fmla="*/ 0 h 1275566"/>
                <a:gd name="connsiteX0-343" fmla="*/ 459558 w 820865"/>
                <a:gd name="connsiteY0-344" fmla="*/ 0 h 1275566"/>
                <a:gd name="connsiteX1-345" fmla="*/ 500408 w 820865"/>
                <a:gd name="connsiteY1-346" fmla="*/ 49306 h 1275566"/>
                <a:gd name="connsiteX2-347" fmla="*/ 820753 w 820865"/>
                <a:gd name="connsiteY2-348" fmla="*/ 626751 h 1275566"/>
                <a:gd name="connsiteX3-349" fmla="*/ 525916 w 820865"/>
                <a:gd name="connsiteY3-350" fmla="*/ 1202798 h 1275566"/>
                <a:gd name="connsiteX4-351" fmla="*/ 421217 w 820865"/>
                <a:gd name="connsiteY4-352" fmla="*/ 1275566 h 1275566"/>
                <a:gd name="connsiteX5-353" fmla="*/ 328293 w 820865"/>
                <a:gd name="connsiteY5-354" fmla="*/ 1196293 h 1275566"/>
                <a:gd name="connsiteX6-355" fmla="*/ 14 w 820865"/>
                <a:gd name="connsiteY6-356" fmla="*/ 626751 h 1275566"/>
                <a:gd name="connsiteX7-357" fmla="*/ 318199 w 820865"/>
                <a:gd name="connsiteY7-358" fmla="*/ 101144 h 1275566"/>
                <a:gd name="connsiteX8-359" fmla="*/ 459558 w 820865"/>
                <a:gd name="connsiteY8-360" fmla="*/ 0 h 12755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820865" h="1275566">
                  <a:moveTo>
                    <a:pt x="459558" y="0"/>
                  </a:moveTo>
                  <a:lnTo>
                    <a:pt x="500408" y="49306"/>
                  </a:lnTo>
                  <a:cubicBezTo>
                    <a:pt x="673856" y="189074"/>
                    <a:pt x="816502" y="434502"/>
                    <a:pt x="820753" y="626751"/>
                  </a:cubicBezTo>
                  <a:cubicBezTo>
                    <a:pt x="825004" y="819000"/>
                    <a:pt x="707960" y="1075782"/>
                    <a:pt x="525916" y="1202798"/>
                  </a:cubicBezTo>
                  <a:cubicBezTo>
                    <a:pt x="491016" y="1227054"/>
                    <a:pt x="470506" y="1260758"/>
                    <a:pt x="421217" y="1275566"/>
                  </a:cubicBezTo>
                  <a:lnTo>
                    <a:pt x="328293" y="1196293"/>
                  </a:lnTo>
                  <a:cubicBezTo>
                    <a:pt x="144602" y="1072194"/>
                    <a:pt x="-1633" y="862202"/>
                    <a:pt x="14" y="626751"/>
                  </a:cubicBezTo>
                  <a:cubicBezTo>
                    <a:pt x="32799" y="412285"/>
                    <a:pt x="156485" y="243668"/>
                    <a:pt x="318199" y="101144"/>
                  </a:cubicBezTo>
                  <a:lnTo>
                    <a:pt x="459558" y="0"/>
                  </a:lnTo>
                  <a:close/>
                </a:path>
              </a:pathLst>
            </a:custGeom>
            <a:solidFill>
              <a:srgbClr val="AD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dist" defTabSz="914400">
                <a:lnSpc>
                  <a:spcPct val="150000"/>
                </a:lnSpc>
              </a:pP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淘宝店chenying0907出品 29">
              <a:extLst>
                <a:ext uri="{FF2B5EF4-FFF2-40B4-BE49-F238E27FC236}">
                  <a16:creationId xmlns:a16="http://schemas.microsoft.com/office/drawing/2014/main" id="{A9487C68-F94F-2300-A3BF-B21B665AE5DD}"/>
                </a:ext>
              </a:extLst>
            </p:cNvPr>
            <p:cNvSpPr/>
            <p:nvPr/>
          </p:nvSpPr>
          <p:spPr>
            <a:xfrm rot="2587076">
              <a:off x="4521188" y="1613957"/>
              <a:ext cx="934356" cy="1563066"/>
            </a:xfrm>
            <a:custGeom>
              <a:avLst/>
              <a:gdLst>
                <a:gd name="connsiteX0" fmla="*/ 410370 w 820739"/>
                <a:gd name="connsiteY0" fmla="*/ 0 h 1260220"/>
                <a:gd name="connsiteX1" fmla="*/ 516276 w 820739"/>
                <a:gd name="connsiteY1" fmla="*/ 57484 h 1260220"/>
                <a:gd name="connsiteX2" fmla="*/ 820739 w 820739"/>
                <a:gd name="connsiteY2" fmla="*/ 630110 h 1260220"/>
                <a:gd name="connsiteX3" fmla="*/ 516276 w 820739"/>
                <a:gd name="connsiteY3" fmla="*/ 1202736 h 1260220"/>
                <a:gd name="connsiteX4" fmla="*/ 410370 w 820739"/>
                <a:gd name="connsiteY4" fmla="*/ 1260220 h 1260220"/>
                <a:gd name="connsiteX5" fmla="*/ 304463 w 820739"/>
                <a:gd name="connsiteY5" fmla="*/ 1202736 h 1260220"/>
                <a:gd name="connsiteX6" fmla="*/ 0 w 820739"/>
                <a:gd name="connsiteY6" fmla="*/ 630110 h 1260220"/>
                <a:gd name="connsiteX7" fmla="*/ 304463 w 820739"/>
                <a:gd name="connsiteY7" fmla="*/ 57484 h 1260220"/>
                <a:gd name="connsiteX8" fmla="*/ 410370 w 820739"/>
                <a:gd name="connsiteY8" fmla="*/ 0 h 1260220"/>
                <a:gd name="connsiteX0-1" fmla="*/ 410370 w 820739"/>
                <a:gd name="connsiteY0-2" fmla="*/ 0 h 1260220"/>
                <a:gd name="connsiteX1-3" fmla="*/ 516276 w 820739"/>
                <a:gd name="connsiteY1-4" fmla="*/ 57484 h 1260220"/>
                <a:gd name="connsiteX2-5" fmla="*/ 820739 w 820739"/>
                <a:gd name="connsiteY2-6" fmla="*/ 630110 h 1260220"/>
                <a:gd name="connsiteX3-7" fmla="*/ 516276 w 820739"/>
                <a:gd name="connsiteY3-8" fmla="*/ 1202736 h 1260220"/>
                <a:gd name="connsiteX4-9" fmla="*/ 410370 w 820739"/>
                <a:gd name="connsiteY4-10" fmla="*/ 1260220 h 1260220"/>
                <a:gd name="connsiteX5-11" fmla="*/ 304463 w 820739"/>
                <a:gd name="connsiteY5-12" fmla="*/ 1202736 h 1260220"/>
                <a:gd name="connsiteX6-13" fmla="*/ 0 w 820739"/>
                <a:gd name="connsiteY6-14" fmla="*/ 630110 h 1260220"/>
                <a:gd name="connsiteX7-15" fmla="*/ 326799 w 820739"/>
                <a:gd name="connsiteY7-16" fmla="*/ 83379 h 1260220"/>
                <a:gd name="connsiteX8-17" fmla="*/ 410370 w 820739"/>
                <a:gd name="connsiteY8-18" fmla="*/ 0 h 1260220"/>
                <a:gd name="connsiteX0-19" fmla="*/ 433275 w 820739"/>
                <a:gd name="connsiteY0-20" fmla="*/ 0 h 1253820"/>
                <a:gd name="connsiteX1-21" fmla="*/ 516276 w 820739"/>
                <a:gd name="connsiteY1-22" fmla="*/ 51084 h 1253820"/>
                <a:gd name="connsiteX2-23" fmla="*/ 820739 w 820739"/>
                <a:gd name="connsiteY2-24" fmla="*/ 623710 h 1253820"/>
                <a:gd name="connsiteX3-25" fmla="*/ 516276 w 820739"/>
                <a:gd name="connsiteY3-26" fmla="*/ 1196336 h 1253820"/>
                <a:gd name="connsiteX4-27" fmla="*/ 410370 w 820739"/>
                <a:gd name="connsiteY4-28" fmla="*/ 1253820 h 1253820"/>
                <a:gd name="connsiteX5-29" fmla="*/ 304463 w 820739"/>
                <a:gd name="connsiteY5-30" fmla="*/ 1196336 h 1253820"/>
                <a:gd name="connsiteX6-31" fmla="*/ 0 w 820739"/>
                <a:gd name="connsiteY6-32" fmla="*/ 623710 h 1253820"/>
                <a:gd name="connsiteX7-33" fmla="*/ 326799 w 820739"/>
                <a:gd name="connsiteY7-34" fmla="*/ 76979 h 1253820"/>
                <a:gd name="connsiteX8-35" fmla="*/ 433275 w 820739"/>
                <a:gd name="connsiteY8-36" fmla="*/ 0 h 1253820"/>
                <a:gd name="connsiteX0-37" fmla="*/ 433275 w 820739"/>
                <a:gd name="connsiteY0-38" fmla="*/ 0 h 1253820"/>
                <a:gd name="connsiteX1-39" fmla="*/ 516276 w 820739"/>
                <a:gd name="connsiteY1-40" fmla="*/ 51084 h 1253820"/>
                <a:gd name="connsiteX2-41" fmla="*/ 820739 w 820739"/>
                <a:gd name="connsiteY2-42" fmla="*/ 623710 h 1253820"/>
                <a:gd name="connsiteX3-43" fmla="*/ 516276 w 820739"/>
                <a:gd name="connsiteY3-44" fmla="*/ 1196336 h 1253820"/>
                <a:gd name="connsiteX4-45" fmla="*/ 410370 w 820739"/>
                <a:gd name="connsiteY4-46" fmla="*/ 1253820 h 1253820"/>
                <a:gd name="connsiteX5-47" fmla="*/ 304463 w 820739"/>
                <a:gd name="connsiteY5-48" fmla="*/ 1196336 h 1253820"/>
                <a:gd name="connsiteX6-49" fmla="*/ 0 w 820739"/>
                <a:gd name="connsiteY6-50" fmla="*/ 623710 h 1253820"/>
                <a:gd name="connsiteX7-51" fmla="*/ 326799 w 820739"/>
                <a:gd name="connsiteY7-52" fmla="*/ 76979 h 1253820"/>
                <a:gd name="connsiteX8-53" fmla="*/ 433275 w 820739"/>
                <a:gd name="connsiteY8-54" fmla="*/ 0 h 1253820"/>
                <a:gd name="connsiteX0-55" fmla="*/ 433275 w 820739"/>
                <a:gd name="connsiteY0-56" fmla="*/ 0 h 1253820"/>
                <a:gd name="connsiteX1-57" fmla="*/ 516276 w 820739"/>
                <a:gd name="connsiteY1-58" fmla="*/ 51084 h 1253820"/>
                <a:gd name="connsiteX2-59" fmla="*/ 820739 w 820739"/>
                <a:gd name="connsiteY2-60" fmla="*/ 623710 h 1253820"/>
                <a:gd name="connsiteX3-61" fmla="*/ 516276 w 820739"/>
                <a:gd name="connsiteY3-62" fmla="*/ 1196336 h 1253820"/>
                <a:gd name="connsiteX4-63" fmla="*/ 410370 w 820739"/>
                <a:gd name="connsiteY4-64" fmla="*/ 1253820 h 1253820"/>
                <a:gd name="connsiteX5-65" fmla="*/ 310332 w 820739"/>
                <a:gd name="connsiteY5-66" fmla="*/ 1193062 h 1253820"/>
                <a:gd name="connsiteX6-67" fmla="*/ 0 w 820739"/>
                <a:gd name="connsiteY6-68" fmla="*/ 623710 h 1253820"/>
                <a:gd name="connsiteX7-69" fmla="*/ 326799 w 820739"/>
                <a:gd name="connsiteY7-70" fmla="*/ 76979 h 1253820"/>
                <a:gd name="connsiteX8-71" fmla="*/ 433275 w 820739"/>
                <a:gd name="connsiteY8-72" fmla="*/ 0 h 1253820"/>
                <a:gd name="connsiteX0-73" fmla="*/ 433275 w 820821"/>
                <a:gd name="connsiteY0-74" fmla="*/ 0 h 1253820"/>
                <a:gd name="connsiteX1-75" fmla="*/ 493730 w 820821"/>
                <a:gd name="connsiteY1-76" fmla="*/ 52155 h 1253820"/>
                <a:gd name="connsiteX2-77" fmla="*/ 820739 w 820821"/>
                <a:gd name="connsiteY2-78" fmla="*/ 623710 h 1253820"/>
                <a:gd name="connsiteX3-79" fmla="*/ 516276 w 820821"/>
                <a:gd name="connsiteY3-80" fmla="*/ 1196336 h 1253820"/>
                <a:gd name="connsiteX4-81" fmla="*/ 410370 w 820821"/>
                <a:gd name="connsiteY4-82" fmla="*/ 1253820 h 1253820"/>
                <a:gd name="connsiteX5-83" fmla="*/ 310332 w 820821"/>
                <a:gd name="connsiteY5-84" fmla="*/ 1193062 h 1253820"/>
                <a:gd name="connsiteX6-85" fmla="*/ 0 w 820821"/>
                <a:gd name="connsiteY6-86" fmla="*/ 623710 h 1253820"/>
                <a:gd name="connsiteX7-87" fmla="*/ 326799 w 820821"/>
                <a:gd name="connsiteY7-88" fmla="*/ 76979 h 1253820"/>
                <a:gd name="connsiteX8-89" fmla="*/ 433275 w 820821"/>
                <a:gd name="connsiteY8-90" fmla="*/ 0 h 1253820"/>
                <a:gd name="connsiteX0-91" fmla="*/ 433275 w 820868"/>
                <a:gd name="connsiteY0-92" fmla="*/ 0 h 1253820"/>
                <a:gd name="connsiteX1-93" fmla="*/ 487862 w 820868"/>
                <a:gd name="connsiteY1-94" fmla="*/ 55429 h 1253820"/>
                <a:gd name="connsiteX2-95" fmla="*/ 820739 w 820868"/>
                <a:gd name="connsiteY2-96" fmla="*/ 623710 h 1253820"/>
                <a:gd name="connsiteX3-97" fmla="*/ 516276 w 820868"/>
                <a:gd name="connsiteY3-98" fmla="*/ 1196336 h 1253820"/>
                <a:gd name="connsiteX4-99" fmla="*/ 410370 w 820868"/>
                <a:gd name="connsiteY4-100" fmla="*/ 1253820 h 1253820"/>
                <a:gd name="connsiteX5-101" fmla="*/ 310332 w 820868"/>
                <a:gd name="connsiteY5-102" fmla="*/ 1193062 h 1253820"/>
                <a:gd name="connsiteX6-103" fmla="*/ 0 w 820868"/>
                <a:gd name="connsiteY6-104" fmla="*/ 623710 h 1253820"/>
                <a:gd name="connsiteX7-105" fmla="*/ 326799 w 820868"/>
                <a:gd name="connsiteY7-106" fmla="*/ 76979 h 1253820"/>
                <a:gd name="connsiteX8-107" fmla="*/ 433275 w 820868"/>
                <a:gd name="connsiteY8-108" fmla="*/ 0 h 1253820"/>
                <a:gd name="connsiteX0-109" fmla="*/ 433275 w 820868"/>
                <a:gd name="connsiteY0-110" fmla="*/ 0 h 1253820"/>
                <a:gd name="connsiteX1-111" fmla="*/ 487862 w 820868"/>
                <a:gd name="connsiteY1-112" fmla="*/ 55429 h 1253820"/>
                <a:gd name="connsiteX2-113" fmla="*/ 820739 w 820868"/>
                <a:gd name="connsiteY2-114" fmla="*/ 623710 h 1253820"/>
                <a:gd name="connsiteX3-115" fmla="*/ 516276 w 820868"/>
                <a:gd name="connsiteY3-116" fmla="*/ 1196336 h 1253820"/>
                <a:gd name="connsiteX4-117" fmla="*/ 410370 w 820868"/>
                <a:gd name="connsiteY4-118" fmla="*/ 1253820 h 1253820"/>
                <a:gd name="connsiteX5-119" fmla="*/ 310332 w 820868"/>
                <a:gd name="connsiteY5-120" fmla="*/ 1193062 h 1253820"/>
                <a:gd name="connsiteX6-121" fmla="*/ 0 w 820868"/>
                <a:gd name="connsiteY6-122" fmla="*/ 623710 h 1253820"/>
                <a:gd name="connsiteX7-123" fmla="*/ 307906 w 820868"/>
                <a:gd name="connsiteY7-124" fmla="*/ 91355 h 1253820"/>
                <a:gd name="connsiteX8-125" fmla="*/ 433275 w 820868"/>
                <a:gd name="connsiteY8-126" fmla="*/ 0 h 1253820"/>
                <a:gd name="connsiteX0-127" fmla="*/ 433275 w 820868"/>
                <a:gd name="connsiteY0-128" fmla="*/ 0 h 1253820"/>
                <a:gd name="connsiteX1-129" fmla="*/ 487862 w 820868"/>
                <a:gd name="connsiteY1-130" fmla="*/ 55429 h 1253820"/>
                <a:gd name="connsiteX2-131" fmla="*/ 820739 w 820868"/>
                <a:gd name="connsiteY2-132" fmla="*/ 623710 h 1253820"/>
                <a:gd name="connsiteX3-133" fmla="*/ 516276 w 820868"/>
                <a:gd name="connsiteY3-134" fmla="*/ 1196336 h 1253820"/>
                <a:gd name="connsiteX4-135" fmla="*/ 410370 w 820868"/>
                <a:gd name="connsiteY4-136" fmla="*/ 1253820 h 1253820"/>
                <a:gd name="connsiteX5-137" fmla="*/ 310332 w 820868"/>
                <a:gd name="connsiteY5-138" fmla="*/ 1193062 h 1253820"/>
                <a:gd name="connsiteX6-139" fmla="*/ 0 w 820868"/>
                <a:gd name="connsiteY6-140" fmla="*/ 623710 h 1253820"/>
                <a:gd name="connsiteX7-141" fmla="*/ 307906 w 820868"/>
                <a:gd name="connsiteY7-142" fmla="*/ 91355 h 1253820"/>
                <a:gd name="connsiteX8-143" fmla="*/ 433275 w 820868"/>
                <a:gd name="connsiteY8-144" fmla="*/ 0 h 1253820"/>
                <a:gd name="connsiteX0-145" fmla="*/ 433275 w 821563"/>
                <a:gd name="connsiteY0-146" fmla="*/ 0 h 1253820"/>
                <a:gd name="connsiteX1-147" fmla="*/ 487862 w 821563"/>
                <a:gd name="connsiteY1-148" fmla="*/ 55429 h 1253820"/>
                <a:gd name="connsiteX2-149" fmla="*/ 820739 w 821563"/>
                <a:gd name="connsiteY2-150" fmla="*/ 623710 h 1253820"/>
                <a:gd name="connsiteX3-151" fmla="*/ 516276 w 821563"/>
                <a:gd name="connsiteY3-152" fmla="*/ 1196336 h 1253820"/>
                <a:gd name="connsiteX4-153" fmla="*/ 410370 w 821563"/>
                <a:gd name="connsiteY4-154" fmla="*/ 1253820 h 1253820"/>
                <a:gd name="connsiteX5-155" fmla="*/ 310332 w 821563"/>
                <a:gd name="connsiteY5-156" fmla="*/ 1193062 h 1253820"/>
                <a:gd name="connsiteX6-157" fmla="*/ 0 w 821563"/>
                <a:gd name="connsiteY6-158" fmla="*/ 623710 h 1253820"/>
                <a:gd name="connsiteX7-159" fmla="*/ 307906 w 821563"/>
                <a:gd name="connsiteY7-160" fmla="*/ 91355 h 1253820"/>
                <a:gd name="connsiteX8-161" fmla="*/ 433275 w 821563"/>
                <a:gd name="connsiteY8-162" fmla="*/ 0 h 1253820"/>
                <a:gd name="connsiteX0-163" fmla="*/ 433275 w 821554"/>
                <a:gd name="connsiteY0-164" fmla="*/ 0 h 1253820"/>
                <a:gd name="connsiteX1-165" fmla="*/ 487862 w 821554"/>
                <a:gd name="connsiteY1-166" fmla="*/ 55429 h 1253820"/>
                <a:gd name="connsiteX2-167" fmla="*/ 820739 w 821554"/>
                <a:gd name="connsiteY2-168" fmla="*/ 623710 h 1253820"/>
                <a:gd name="connsiteX3-169" fmla="*/ 516276 w 821554"/>
                <a:gd name="connsiteY3-170" fmla="*/ 1196336 h 1253820"/>
                <a:gd name="connsiteX4-171" fmla="*/ 410370 w 821554"/>
                <a:gd name="connsiteY4-172" fmla="*/ 1253820 h 1253820"/>
                <a:gd name="connsiteX5-173" fmla="*/ 310332 w 821554"/>
                <a:gd name="connsiteY5-174" fmla="*/ 1193062 h 1253820"/>
                <a:gd name="connsiteX6-175" fmla="*/ 0 w 821554"/>
                <a:gd name="connsiteY6-176" fmla="*/ 623710 h 1253820"/>
                <a:gd name="connsiteX7-177" fmla="*/ 307906 w 821554"/>
                <a:gd name="connsiteY7-178" fmla="*/ 91355 h 1253820"/>
                <a:gd name="connsiteX8-179" fmla="*/ 433275 w 821554"/>
                <a:gd name="connsiteY8-180" fmla="*/ 0 h 1253820"/>
                <a:gd name="connsiteX0-181" fmla="*/ 433275 w 821554"/>
                <a:gd name="connsiteY0-182" fmla="*/ 0 h 1253820"/>
                <a:gd name="connsiteX1-183" fmla="*/ 487862 w 821554"/>
                <a:gd name="connsiteY1-184" fmla="*/ 55429 h 1253820"/>
                <a:gd name="connsiteX2-185" fmla="*/ 820739 w 821554"/>
                <a:gd name="connsiteY2-186" fmla="*/ 623710 h 1253820"/>
                <a:gd name="connsiteX3-187" fmla="*/ 516276 w 821554"/>
                <a:gd name="connsiteY3-188" fmla="*/ 1196336 h 1253820"/>
                <a:gd name="connsiteX4-189" fmla="*/ 410370 w 821554"/>
                <a:gd name="connsiteY4-190" fmla="*/ 1253820 h 1253820"/>
                <a:gd name="connsiteX5-191" fmla="*/ 310332 w 821554"/>
                <a:gd name="connsiteY5-192" fmla="*/ 1193062 h 1253820"/>
                <a:gd name="connsiteX6-193" fmla="*/ 0 w 821554"/>
                <a:gd name="connsiteY6-194" fmla="*/ 623710 h 1253820"/>
                <a:gd name="connsiteX7-195" fmla="*/ 307906 w 821554"/>
                <a:gd name="connsiteY7-196" fmla="*/ 91355 h 1253820"/>
                <a:gd name="connsiteX8-197" fmla="*/ 433275 w 821554"/>
                <a:gd name="connsiteY8-198" fmla="*/ 0 h 1253820"/>
                <a:gd name="connsiteX0-199" fmla="*/ 433290 w 821569"/>
                <a:gd name="connsiteY0-200" fmla="*/ 0 h 1253820"/>
                <a:gd name="connsiteX1-201" fmla="*/ 487877 w 821569"/>
                <a:gd name="connsiteY1-202" fmla="*/ 55429 h 1253820"/>
                <a:gd name="connsiteX2-203" fmla="*/ 820754 w 821569"/>
                <a:gd name="connsiteY2-204" fmla="*/ 623710 h 1253820"/>
                <a:gd name="connsiteX3-205" fmla="*/ 516291 w 821569"/>
                <a:gd name="connsiteY3-206" fmla="*/ 1196336 h 1253820"/>
                <a:gd name="connsiteX4-207" fmla="*/ 410385 w 821569"/>
                <a:gd name="connsiteY4-208" fmla="*/ 1253820 h 1253820"/>
                <a:gd name="connsiteX5-209" fmla="*/ 310347 w 821569"/>
                <a:gd name="connsiteY5-210" fmla="*/ 1193062 h 1253820"/>
                <a:gd name="connsiteX6-211" fmla="*/ 15 w 821569"/>
                <a:gd name="connsiteY6-212" fmla="*/ 623710 h 1253820"/>
                <a:gd name="connsiteX7-213" fmla="*/ 307921 w 821569"/>
                <a:gd name="connsiteY7-214" fmla="*/ 91355 h 1253820"/>
                <a:gd name="connsiteX8-215" fmla="*/ 433290 w 821569"/>
                <a:gd name="connsiteY8-216" fmla="*/ 0 h 1253820"/>
                <a:gd name="connsiteX0-217" fmla="*/ 433290 w 821403"/>
                <a:gd name="connsiteY0-218" fmla="*/ 0 h 1253820"/>
                <a:gd name="connsiteX1-219" fmla="*/ 487877 w 821403"/>
                <a:gd name="connsiteY1-220" fmla="*/ 55429 h 1253820"/>
                <a:gd name="connsiteX2-221" fmla="*/ 820754 w 821403"/>
                <a:gd name="connsiteY2-222" fmla="*/ 623710 h 1253820"/>
                <a:gd name="connsiteX3-223" fmla="*/ 516291 w 821403"/>
                <a:gd name="connsiteY3-224" fmla="*/ 1196336 h 1253820"/>
                <a:gd name="connsiteX4-225" fmla="*/ 410385 w 821403"/>
                <a:gd name="connsiteY4-226" fmla="*/ 1253820 h 1253820"/>
                <a:gd name="connsiteX5-227" fmla="*/ 310347 w 821403"/>
                <a:gd name="connsiteY5-228" fmla="*/ 1193062 h 1253820"/>
                <a:gd name="connsiteX6-229" fmla="*/ 15 w 821403"/>
                <a:gd name="connsiteY6-230" fmla="*/ 623710 h 1253820"/>
                <a:gd name="connsiteX7-231" fmla="*/ 307921 w 821403"/>
                <a:gd name="connsiteY7-232" fmla="*/ 91355 h 1253820"/>
                <a:gd name="connsiteX8-233" fmla="*/ 433290 w 821403"/>
                <a:gd name="connsiteY8-234" fmla="*/ 0 h 1253820"/>
                <a:gd name="connsiteX0-235" fmla="*/ 433290 w 811275"/>
                <a:gd name="connsiteY0-236" fmla="*/ 0 h 1253820"/>
                <a:gd name="connsiteX1-237" fmla="*/ 487877 w 811275"/>
                <a:gd name="connsiteY1-238" fmla="*/ 55429 h 1253820"/>
                <a:gd name="connsiteX2-239" fmla="*/ 810588 w 811275"/>
                <a:gd name="connsiteY2-240" fmla="*/ 620654 h 1253820"/>
                <a:gd name="connsiteX3-241" fmla="*/ 516291 w 811275"/>
                <a:gd name="connsiteY3-242" fmla="*/ 1196336 h 1253820"/>
                <a:gd name="connsiteX4-243" fmla="*/ 410385 w 811275"/>
                <a:gd name="connsiteY4-244" fmla="*/ 1253820 h 1253820"/>
                <a:gd name="connsiteX5-245" fmla="*/ 310347 w 811275"/>
                <a:gd name="connsiteY5-246" fmla="*/ 1193062 h 1253820"/>
                <a:gd name="connsiteX6-247" fmla="*/ 15 w 811275"/>
                <a:gd name="connsiteY6-248" fmla="*/ 623710 h 1253820"/>
                <a:gd name="connsiteX7-249" fmla="*/ 307921 w 811275"/>
                <a:gd name="connsiteY7-250" fmla="*/ 91355 h 1253820"/>
                <a:gd name="connsiteX8-251" fmla="*/ 433290 w 811275"/>
                <a:gd name="connsiteY8-252" fmla="*/ 0 h 1253820"/>
                <a:gd name="connsiteX0-253" fmla="*/ 433290 w 811275"/>
                <a:gd name="connsiteY0-254" fmla="*/ 0 h 1253820"/>
                <a:gd name="connsiteX1-255" fmla="*/ 487877 w 811275"/>
                <a:gd name="connsiteY1-256" fmla="*/ 55429 h 1253820"/>
                <a:gd name="connsiteX2-257" fmla="*/ 810588 w 811275"/>
                <a:gd name="connsiteY2-258" fmla="*/ 620654 h 1253820"/>
                <a:gd name="connsiteX3-259" fmla="*/ 516291 w 811275"/>
                <a:gd name="connsiteY3-260" fmla="*/ 1196336 h 1253820"/>
                <a:gd name="connsiteX4-261" fmla="*/ 410385 w 811275"/>
                <a:gd name="connsiteY4-262" fmla="*/ 1253820 h 1253820"/>
                <a:gd name="connsiteX5-263" fmla="*/ 310347 w 811275"/>
                <a:gd name="connsiteY5-264" fmla="*/ 1193062 h 1253820"/>
                <a:gd name="connsiteX6-265" fmla="*/ 15 w 811275"/>
                <a:gd name="connsiteY6-266" fmla="*/ 623710 h 1253820"/>
                <a:gd name="connsiteX7-267" fmla="*/ 307921 w 811275"/>
                <a:gd name="connsiteY7-268" fmla="*/ 91355 h 1253820"/>
                <a:gd name="connsiteX8-269" fmla="*/ 433290 w 811275"/>
                <a:gd name="connsiteY8-270" fmla="*/ 0 h 1253820"/>
                <a:gd name="connsiteX0-271" fmla="*/ 433290 w 810847"/>
                <a:gd name="connsiteY0-272" fmla="*/ 0 h 1253820"/>
                <a:gd name="connsiteX1-273" fmla="*/ 487877 w 810847"/>
                <a:gd name="connsiteY1-274" fmla="*/ 55429 h 1253820"/>
                <a:gd name="connsiteX2-275" fmla="*/ 810588 w 810847"/>
                <a:gd name="connsiteY2-276" fmla="*/ 620654 h 1253820"/>
                <a:gd name="connsiteX3-277" fmla="*/ 516291 w 810847"/>
                <a:gd name="connsiteY3-278" fmla="*/ 1196336 h 1253820"/>
                <a:gd name="connsiteX4-279" fmla="*/ 410385 w 810847"/>
                <a:gd name="connsiteY4-280" fmla="*/ 1253820 h 1253820"/>
                <a:gd name="connsiteX5-281" fmla="*/ 310347 w 810847"/>
                <a:gd name="connsiteY5-282" fmla="*/ 1193062 h 1253820"/>
                <a:gd name="connsiteX6-283" fmla="*/ 15 w 810847"/>
                <a:gd name="connsiteY6-284" fmla="*/ 623710 h 1253820"/>
                <a:gd name="connsiteX7-285" fmla="*/ 307921 w 810847"/>
                <a:gd name="connsiteY7-286" fmla="*/ 91355 h 1253820"/>
                <a:gd name="connsiteX8-287" fmla="*/ 433290 w 810847"/>
                <a:gd name="connsiteY8-288" fmla="*/ 0 h 1253820"/>
                <a:gd name="connsiteX0-289" fmla="*/ 450824 w 828381"/>
                <a:gd name="connsiteY0-290" fmla="*/ 0 h 1253820"/>
                <a:gd name="connsiteX1-291" fmla="*/ 505411 w 828381"/>
                <a:gd name="connsiteY1-292" fmla="*/ 55429 h 1253820"/>
                <a:gd name="connsiteX2-293" fmla="*/ 828122 w 828381"/>
                <a:gd name="connsiteY2-294" fmla="*/ 620654 h 1253820"/>
                <a:gd name="connsiteX3-295" fmla="*/ 533825 w 828381"/>
                <a:gd name="connsiteY3-296" fmla="*/ 1196336 h 1253820"/>
                <a:gd name="connsiteX4-297" fmla="*/ 427919 w 828381"/>
                <a:gd name="connsiteY4-298" fmla="*/ 1253820 h 1253820"/>
                <a:gd name="connsiteX5-299" fmla="*/ 327881 w 828381"/>
                <a:gd name="connsiteY5-300" fmla="*/ 1193062 h 1253820"/>
                <a:gd name="connsiteX6-301" fmla="*/ 13 w 828381"/>
                <a:gd name="connsiteY6-302" fmla="*/ 629890 h 1253820"/>
                <a:gd name="connsiteX7-303" fmla="*/ 325455 w 828381"/>
                <a:gd name="connsiteY7-304" fmla="*/ 91355 h 1253820"/>
                <a:gd name="connsiteX8-305" fmla="*/ 450824 w 828381"/>
                <a:gd name="connsiteY8-306" fmla="*/ 0 h 1253820"/>
                <a:gd name="connsiteX0-307" fmla="*/ 451487 w 829044"/>
                <a:gd name="connsiteY0-308" fmla="*/ 0 h 1253820"/>
                <a:gd name="connsiteX1-309" fmla="*/ 506074 w 829044"/>
                <a:gd name="connsiteY1-310" fmla="*/ 55429 h 1253820"/>
                <a:gd name="connsiteX2-311" fmla="*/ 828785 w 829044"/>
                <a:gd name="connsiteY2-312" fmla="*/ 620654 h 1253820"/>
                <a:gd name="connsiteX3-313" fmla="*/ 534488 w 829044"/>
                <a:gd name="connsiteY3-314" fmla="*/ 1196336 h 1253820"/>
                <a:gd name="connsiteX4-315" fmla="*/ 428582 w 829044"/>
                <a:gd name="connsiteY4-316" fmla="*/ 1253820 h 1253820"/>
                <a:gd name="connsiteX5-317" fmla="*/ 328544 w 829044"/>
                <a:gd name="connsiteY5-318" fmla="*/ 1193062 h 1253820"/>
                <a:gd name="connsiteX6-319" fmla="*/ 676 w 829044"/>
                <a:gd name="connsiteY6-320" fmla="*/ 629890 h 1253820"/>
                <a:gd name="connsiteX7-321" fmla="*/ 326118 w 829044"/>
                <a:gd name="connsiteY7-322" fmla="*/ 91355 h 1253820"/>
                <a:gd name="connsiteX8-323" fmla="*/ 451487 w 829044"/>
                <a:gd name="connsiteY8-324" fmla="*/ 0 h 1253820"/>
                <a:gd name="connsiteX0-325" fmla="*/ 451487 w 829044"/>
                <a:gd name="connsiteY0-326" fmla="*/ 0 h 1253820"/>
                <a:gd name="connsiteX1-327" fmla="*/ 506074 w 829044"/>
                <a:gd name="connsiteY1-328" fmla="*/ 55429 h 1253820"/>
                <a:gd name="connsiteX2-329" fmla="*/ 828785 w 829044"/>
                <a:gd name="connsiteY2-330" fmla="*/ 620654 h 1253820"/>
                <a:gd name="connsiteX3-331" fmla="*/ 534488 w 829044"/>
                <a:gd name="connsiteY3-332" fmla="*/ 1196336 h 1253820"/>
                <a:gd name="connsiteX4-333" fmla="*/ 428582 w 829044"/>
                <a:gd name="connsiteY4-334" fmla="*/ 1253820 h 1253820"/>
                <a:gd name="connsiteX5-335" fmla="*/ 328544 w 829044"/>
                <a:gd name="connsiteY5-336" fmla="*/ 1193062 h 1253820"/>
                <a:gd name="connsiteX6-337" fmla="*/ 676 w 829044"/>
                <a:gd name="connsiteY6-338" fmla="*/ 629890 h 1253820"/>
                <a:gd name="connsiteX7-339" fmla="*/ 326118 w 829044"/>
                <a:gd name="connsiteY7-340" fmla="*/ 91355 h 1253820"/>
                <a:gd name="connsiteX8-341" fmla="*/ 451487 w 829044"/>
                <a:gd name="connsiteY8-342" fmla="*/ 0 h 1253820"/>
                <a:gd name="connsiteX0-343" fmla="*/ 451487 w 829044"/>
                <a:gd name="connsiteY0-344" fmla="*/ 0 h 1265247"/>
                <a:gd name="connsiteX1-345" fmla="*/ 506074 w 829044"/>
                <a:gd name="connsiteY1-346" fmla="*/ 55429 h 1265247"/>
                <a:gd name="connsiteX2-347" fmla="*/ 828785 w 829044"/>
                <a:gd name="connsiteY2-348" fmla="*/ 620654 h 1265247"/>
                <a:gd name="connsiteX3-349" fmla="*/ 534488 w 829044"/>
                <a:gd name="connsiteY3-350" fmla="*/ 1196336 h 1265247"/>
                <a:gd name="connsiteX4-351" fmla="*/ 423064 w 829044"/>
                <a:gd name="connsiteY4-352" fmla="*/ 1265247 h 1265247"/>
                <a:gd name="connsiteX5-353" fmla="*/ 328544 w 829044"/>
                <a:gd name="connsiteY5-354" fmla="*/ 1193062 h 1265247"/>
                <a:gd name="connsiteX6-355" fmla="*/ 676 w 829044"/>
                <a:gd name="connsiteY6-356" fmla="*/ 629890 h 1265247"/>
                <a:gd name="connsiteX7-357" fmla="*/ 326118 w 829044"/>
                <a:gd name="connsiteY7-358" fmla="*/ 91355 h 1265247"/>
                <a:gd name="connsiteX8-359" fmla="*/ 451487 w 829044"/>
                <a:gd name="connsiteY8-360" fmla="*/ 0 h 1265247"/>
                <a:gd name="connsiteX0-361" fmla="*/ 451513 w 829070"/>
                <a:gd name="connsiteY0-362" fmla="*/ 0 h 1265247"/>
                <a:gd name="connsiteX1-363" fmla="*/ 506100 w 829070"/>
                <a:gd name="connsiteY1-364" fmla="*/ 55429 h 1265247"/>
                <a:gd name="connsiteX2-365" fmla="*/ 828811 w 829070"/>
                <a:gd name="connsiteY2-366" fmla="*/ 620654 h 1265247"/>
                <a:gd name="connsiteX3-367" fmla="*/ 534514 w 829070"/>
                <a:gd name="connsiteY3-368" fmla="*/ 1196336 h 1265247"/>
                <a:gd name="connsiteX4-369" fmla="*/ 423090 w 829070"/>
                <a:gd name="connsiteY4-370" fmla="*/ 1265247 h 1265247"/>
                <a:gd name="connsiteX5-371" fmla="*/ 322108 w 829070"/>
                <a:gd name="connsiteY5-372" fmla="*/ 1194392 h 1265247"/>
                <a:gd name="connsiteX6-373" fmla="*/ 702 w 829070"/>
                <a:gd name="connsiteY6-374" fmla="*/ 629890 h 1265247"/>
                <a:gd name="connsiteX7-375" fmla="*/ 326144 w 829070"/>
                <a:gd name="connsiteY7-376" fmla="*/ 91355 h 1265247"/>
                <a:gd name="connsiteX8-377" fmla="*/ 451513 w 829070"/>
                <a:gd name="connsiteY8-378" fmla="*/ 0 h 1265247"/>
                <a:gd name="connsiteX0-379" fmla="*/ 451513 w 829070"/>
                <a:gd name="connsiteY0-380" fmla="*/ 0 h 1271823"/>
                <a:gd name="connsiteX1-381" fmla="*/ 506100 w 829070"/>
                <a:gd name="connsiteY1-382" fmla="*/ 55429 h 1271823"/>
                <a:gd name="connsiteX2-383" fmla="*/ 828811 w 829070"/>
                <a:gd name="connsiteY2-384" fmla="*/ 620654 h 1271823"/>
                <a:gd name="connsiteX3-385" fmla="*/ 534514 w 829070"/>
                <a:gd name="connsiteY3-386" fmla="*/ 1196336 h 1271823"/>
                <a:gd name="connsiteX4-387" fmla="*/ 428644 w 829070"/>
                <a:gd name="connsiteY4-388" fmla="*/ 1271823 h 1271823"/>
                <a:gd name="connsiteX5-389" fmla="*/ 322108 w 829070"/>
                <a:gd name="connsiteY5-390" fmla="*/ 1194392 h 1271823"/>
                <a:gd name="connsiteX6-391" fmla="*/ 702 w 829070"/>
                <a:gd name="connsiteY6-392" fmla="*/ 629890 h 1271823"/>
                <a:gd name="connsiteX7-393" fmla="*/ 326144 w 829070"/>
                <a:gd name="connsiteY7-394" fmla="*/ 91355 h 1271823"/>
                <a:gd name="connsiteX8-395" fmla="*/ 451513 w 829070"/>
                <a:gd name="connsiteY8-396" fmla="*/ 0 h 1271823"/>
                <a:gd name="connsiteX0-397" fmla="*/ 451513 w 829057"/>
                <a:gd name="connsiteY0-398" fmla="*/ 0 h 1271823"/>
                <a:gd name="connsiteX1-399" fmla="*/ 506100 w 829057"/>
                <a:gd name="connsiteY1-400" fmla="*/ 55429 h 1271823"/>
                <a:gd name="connsiteX2-401" fmla="*/ 828811 w 829057"/>
                <a:gd name="connsiteY2-402" fmla="*/ 620654 h 1271823"/>
                <a:gd name="connsiteX3-403" fmla="*/ 548216 w 829057"/>
                <a:gd name="connsiteY3-404" fmla="*/ 1202432 h 1271823"/>
                <a:gd name="connsiteX4-405" fmla="*/ 428644 w 829057"/>
                <a:gd name="connsiteY4-406" fmla="*/ 1271823 h 1271823"/>
                <a:gd name="connsiteX5-407" fmla="*/ 322108 w 829057"/>
                <a:gd name="connsiteY5-408" fmla="*/ 1194392 h 1271823"/>
                <a:gd name="connsiteX6-409" fmla="*/ 702 w 829057"/>
                <a:gd name="connsiteY6-410" fmla="*/ 629890 h 1271823"/>
                <a:gd name="connsiteX7-411" fmla="*/ 326144 w 829057"/>
                <a:gd name="connsiteY7-412" fmla="*/ 91355 h 1271823"/>
                <a:gd name="connsiteX8-413" fmla="*/ 451513 w 829057"/>
                <a:gd name="connsiteY8-414" fmla="*/ 0 h 1271823"/>
                <a:gd name="connsiteX0-415" fmla="*/ 451513 w 828855"/>
                <a:gd name="connsiteY0-416" fmla="*/ 0 h 1271823"/>
                <a:gd name="connsiteX1-417" fmla="*/ 530705 w 828855"/>
                <a:gd name="connsiteY1-418" fmla="*/ 33520 h 1271823"/>
                <a:gd name="connsiteX2-419" fmla="*/ 828811 w 828855"/>
                <a:gd name="connsiteY2-420" fmla="*/ 620654 h 1271823"/>
                <a:gd name="connsiteX3-421" fmla="*/ 548216 w 828855"/>
                <a:gd name="connsiteY3-422" fmla="*/ 1202432 h 1271823"/>
                <a:gd name="connsiteX4-423" fmla="*/ 428644 w 828855"/>
                <a:gd name="connsiteY4-424" fmla="*/ 1271823 h 1271823"/>
                <a:gd name="connsiteX5-425" fmla="*/ 322108 w 828855"/>
                <a:gd name="connsiteY5-426" fmla="*/ 1194392 h 1271823"/>
                <a:gd name="connsiteX6-427" fmla="*/ 702 w 828855"/>
                <a:gd name="connsiteY6-428" fmla="*/ 629890 h 1271823"/>
                <a:gd name="connsiteX7-429" fmla="*/ 326144 w 828855"/>
                <a:gd name="connsiteY7-430" fmla="*/ 91355 h 1271823"/>
                <a:gd name="connsiteX8-431" fmla="*/ 451513 w 828855"/>
                <a:gd name="connsiteY8-432" fmla="*/ 0 h 1271823"/>
                <a:gd name="connsiteX0-433" fmla="*/ 478039 w 828855"/>
                <a:gd name="connsiteY0-434" fmla="*/ 0 h 1291781"/>
                <a:gd name="connsiteX1-435" fmla="*/ 530705 w 828855"/>
                <a:gd name="connsiteY1-436" fmla="*/ 53478 h 1291781"/>
                <a:gd name="connsiteX2-437" fmla="*/ 828811 w 828855"/>
                <a:gd name="connsiteY2-438" fmla="*/ 640612 h 1291781"/>
                <a:gd name="connsiteX3-439" fmla="*/ 548216 w 828855"/>
                <a:gd name="connsiteY3-440" fmla="*/ 1222390 h 1291781"/>
                <a:gd name="connsiteX4-441" fmla="*/ 428644 w 828855"/>
                <a:gd name="connsiteY4-442" fmla="*/ 1291781 h 1291781"/>
                <a:gd name="connsiteX5-443" fmla="*/ 322108 w 828855"/>
                <a:gd name="connsiteY5-444" fmla="*/ 1214350 h 1291781"/>
                <a:gd name="connsiteX6-445" fmla="*/ 702 w 828855"/>
                <a:gd name="connsiteY6-446" fmla="*/ 649848 h 1291781"/>
                <a:gd name="connsiteX7-447" fmla="*/ 326144 w 828855"/>
                <a:gd name="connsiteY7-448" fmla="*/ 111313 h 1291781"/>
                <a:gd name="connsiteX8-449" fmla="*/ 478039 w 828855"/>
                <a:gd name="connsiteY8-450" fmla="*/ 0 h 1291781"/>
                <a:gd name="connsiteX0-451" fmla="*/ 477999 w 828815"/>
                <a:gd name="connsiteY0-452" fmla="*/ 0 h 1291781"/>
                <a:gd name="connsiteX1-453" fmla="*/ 530665 w 828815"/>
                <a:gd name="connsiteY1-454" fmla="*/ 53478 h 1291781"/>
                <a:gd name="connsiteX2-455" fmla="*/ 828771 w 828815"/>
                <a:gd name="connsiteY2-456" fmla="*/ 640612 h 1291781"/>
                <a:gd name="connsiteX3-457" fmla="*/ 548176 w 828815"/>
                <a:gd name="connsiteY3-458" fmla="*/ 1222390 h 1291781"/>
                <a:gd name="connsiteX4-459" fmla="*/ 428604 w 828815"/>
                <a:gd name="connsiteY4-460" fmla="*/ 1291781 h 1291781"/>
                <a:gd name="connsiteX5-461" fmla="*/ 322068 w 828815"/>
                <a:gd name="connsiteY5-462" fmla="*/ 1214350 h 1291781"/>
                <a:gd name="connsiteX6-463" fmla="*/ 662 w 828815"/>
                <a:gd name="connsiteY6-464" fmla="*/ 649848 h 1291781"/>
                <a:gd name="connsiteX7-465" fmla="*/ 326104 w 828815"/>
                <a:gd name="connsiteY7-466" fmla="*/ 111313 h 1291781"/>
                <a:gd name="connsiteX8-467" fmla="*/ 477999 w 828815"/>
                <a:gd name="connsiteY8-468" fmla="*/ 0 h 1291781"/>
                <a:gd name="connsiteX0-469" fmla="*/ 477999 w 828815"/>
                <a:gd name="connsiteY0-470" fmla="*/ 0 h 1291781"/>
                <a:gd name="connsiteX1-471" fmla="*/ 530665 w 828815"/>
                <a:gd name="connsiteY1-472" fmla="*/ 53478 h 1291781"/>
                <a:gd name="connsiteX2-473" fmla="*/ 828771 w 828815"/>
                <a:gd name="connsiteY2-474" fmla="*/ 640612 h 1291781"/>
                <a:gd name="connsiteX3-475" fmla="*/ 548176 w 828815"/>
                <a:gd name="connsiteY3-476" fmla="*/ 1222390 h 1291781"/>
                <a:gd name="connsiteX4-477" fmla="*/ 428604 w 828815"/>
                <a:gd name="connsiteY4-478" fmla="*/ 1291781 h 1291781"/>
                <a:gd name="connsiteX5-479" fmla="*/ 322068 w 828815"/>
                <a:gd name="connsiteY5-480" fmla="*/ 1214350 h 1291781"/>
                <a:gd name="connsiteX6-481" fmla="*/ 662 w 828815"/>
                <a:gd name="connsiteY6-482" fmla="*/ 649848 h 1291781"/>
                <a:gd name="connsiteX7-483" fmla="*/ 326104 w 828815"/>
                <a:gd name="connsiteY7-484" fmla="*/ 111313 h 1291781"/>
                <a:gd name="connsiteX8-485" fmla="*/ 477999 w 828815"/>
                <a:gd name="connsiteY8-486" fmla="*/ 0 h 1291781"/>
                <a:gd name="connsiteX0-487" fmla="*/ 477999 w 828815"/>
                <a:gd name="connsiteY0-488" fmla="*/ 0 h 1317004"/>
                <a:gd name="connsiteX1-489" fmla="*/ 530665 w 828815"/>
                <a:gd name="connsiteY1-490" fmla="*/ 53478 h 1317004"/>
                <a:gd name="connsiteX2-491" fmla="*/ 828771 w 828815"/>
                <a:gd name="connsiteY2-492" fmla="*/ 640612 h 1317004"/>
                <a:gd name="connsiteX3-493" fmla="*/ 548176 w 828815"/>
                <a:gd name="connsiteY3-494" fmla="*/ 1222390 h 1317004"/>
                <a:gd name="connsiteX4-495" fmla="*/ 449594 w 828815"/>
                <a:gd name="connsiteY4-496" fmla="*/ 1317004 h 1317004"/>
                <a:gd name="connsiteX5-497" fmla="*/ 322068 w 828815"/>
                <a:gd name="connsiteY5-498" fmla="*/ 1214350 h 1317004"/>
                <a:gd name="connsiteX6-499" fmla="*/ 662 w 828815"/>
                <a:gd name="connsiteY6-500" fmla="*/ 649848 h 1317004"/>
                <a:gd name="connsiteX7-501" fmla="*/ 326104 w 828815"/>
                <a:gd name="connsiteY7-502" fmla="*/ 111313 h 1317004"/>
                <a:gd name="connsiteX8-503" fmla="*/ 477999 w 828815"/>
                <a:gd name="connsiteY8-504" fmla="*/ 0 h 1317004"/>
                <a:gd name="connsiteX0-505" fmla="*/ 477999 w 828790"/>
                <a:gd name="connsiteY0-506" fmla="*/ 0 h 1317004"/>
                <a:gd name="connsiteX1-507" fmla="*/ 530665 w 828790"/>
                <a:gd name="connsiteY1-508" fmla="*/ 53478 h 1317004"/>
                <a:gd name="connsiteX2-509" fmla="*/ 828771 w 828790"/>
                <a:gd name="connsiteY2-510" fmla="*/ 640612 h 1317004"/>
                <a:gd name="connsiteX3-511" fmla="*/ 542416 w 828790"/>
                <a:gd name="connsiteY3-512" fmla="*/ 1216541 h 1317004"/>
                <a:gd name="connsiteX4-513" fmla="*/ 449594 w 828790"/>
                <a:gd name="connsiteY4-514" fmla="*/ 1317004 h 1317004"/>
                <a:gd name="connsiteX5-515" fmla="*/ 322068 w 828790"/>
                <a:gd name="connsiteY5-516" fmla="*/ 1214350 h 1317004"/>
                <a:gd name="connsiteX6-517" fmla="*/ 662 w 828790"/>
                <a:gd name="connsiteY6-518" fmla="*/ 649848 h 1317004"/>
                <a:gd name="connsiteX7-519" fmla="*/ 326104 w 828790"/>
                <a:gd name="connsiteY7-520" fmla="*/ 111313 h 1317004"/>
                <a:gd name="connsiteX8-521" fmla="*/ 477999 w 828790"/>
                <a:gd name="connsiteY8-522" fmla="*/ 0 h 13170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828790" h="1317004">
                  <a:moveTo>
                    <a:pt x="477999" y="0"/>
                  </a:moveTo>
                  <a:lnTo>
                    <a:pt x="530665" y="53478"/>
                  </a:lnTo>
                  <a:cubicBezTo>
                    <a:pt x="715101" y="192801"/>
                    <a:pt x="826813" y="446768"/>
                    <a:pt x="828771" y="640612"/>
                  </a:cubicBezTo>
                  <a:cubicBezTo>
                    <a:pt x="830729" y="834456"/>
                    <a:pt x="686064" y="1057540"/>
                    <a:pt x="542416" y="1216541"/>
                  </a:cubicBezTo>
                  <a:lnTo>
                    <a:pt x="449594" y="1317004"/>
                  </a:lnTo>
                  <a:lnTo>
                    <a:pt x="322068" y="1214350"/>
                  </a:lnTo>
                  <a:cubicBezTo>
                    <a:pt x="148630" y="1081123"/>
                    <a:pt x="-11606" y="886197"/>
                    <a:pt x="662" y="649848"/>
                  </a:cubicBezTo>
                  <a:cubicBezTo>
                    <a:pt x="27893" y="428805"/>
                    <a:pt x="164390" y="253837"/>
                    <a:pt x="326104" y="111313"/>
                  </a:cubicBezTo>
                  <a:lnTo>
                    <a:pt x="477999" y="0"/>
                  </a:lnTo>
                  <a:close/>
                </a:path>
              </a:pathLst>
            </a:custGeom>
            <a:solidFill>
              <a:srgbClr val="EE00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dist" defTabSz="914400">
                <a:lnSpc>
                  <a:spcPct val="150000"/>
                </a:lnSpc>
              </a:pPr>
              <a:endParaRPr lang="zh-CN" alt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淘宝店chenying0907出品 30">
              <a:extLst>
                <a:ext uri="{FF2B5EF4-FFF2-40B4-BE49-F238E27FC236}">
                  <a16:creationId xmlns:a16="http://schemas.microsoft.com/office/drawing/2014/main" id="{24BA982D-2F2E-F1AE-904C-F642BF94EE86}"/>
                </a:ext>
              </a:extLst>
            </p:cNvPr>
            <p:cNvSpPr/>
            <p:nvPr/>
          </p:nvSpPr>
          <p:spPr>
            <a:xfrm rot="314826">
              <a:off x="4027087" y="915566"/>
              <a:ext cx="755403" cy="1214662"/>
            </a:xfrm>
            <a:custGeom>
              <a:avLst/>
              <a:gdLst>
                <a:gd name="connsiteX0" fmla="*/ 410370 w 820739"/>
                <a:gd name="connsiteY0" fmla="*/ 0 h 1260220"/>
                <a:gd name="connsiteX1" fmla="*/ 516276 w 820739"/>
                <a:gd name="connsiteY1" fmla="*/ 57484 h 1260220"/>
                <a:gd name="connsiteX2" fmla="*/ 820739 w 820739"/>
                <a:gd name="connsiteY2" fmla="*/ 630110 h 1260220"/>
                <a:gd name="connsiteX3" fmla="*/ 516276 w 820739"/>
                <a:gd name="connsiteY3" fmla="*/ 1202736 h 1260220"/>
                <a:gd name="connsiteX4" fmla="*/ 410370 w 820739"/>
                <a:gd name="connsiteY4" fmla="*/ 1260220 h 1260220"/>
                <a:gd name="connsiteX5" fmla="*/ 304463 w 820739"/>
                <a:gd name="connsiteY5" fmla="*/ 1202736 h 1260220"/>
                <a:gd name="connsiteX6" fmla="*/ 0 w 820739"/>
                <a:gd name="connsiteY6" fmla="*/ 630110 h 1260220"/>
                <a:gd name="connsiteX7" fmla="*/ 304463 w 820739"/>
                <a:gd name="connsiteY7" fmla="*/ 57484 h 1260220"/>
                <a:gd name="connsiteX8" fmla="*/ 410370 w 820739"/>
                <a:gd name="connsiteY8" fmla="*/ 0 h 1260220"/>
                <a:gd name="connsiteX0-1" fmla="*/ 410370 w 820739"/>
                <a:gd name="connsiteY0-2" fmla="*/ 0 h 1260220"/>
                <a:gd name="connsiteX1-3" fmla="*/ 516276 w 820739"/>
                <a:gd name="connsiteY1-4" fmla="*/ 57484 h 1260220"/>
                <a:gd name="connsiteX2-5" fmla="*/ 820739 w 820739"/>
                <a:gd name="connsiteY2-6" fmla="*/ 630110 h 1260220"/>
                <a:gd name="connsiteX3-7" fmla="*/ 516276 w 820739"/>
                <a:gd name="connsiteY3-8" fmla="*/ 1202736 h 1260220"/>
                <a:gd name="connsiteX4-9" fmla="*/ 410370 w 820739"/>
                <a:gd name="connsiteY4-10" fmla="*/ 1260220 h 1260220"/>
                <a:gd name="connsiteX5-11" fmla="*/ 304463 w 820739"/>
                <a:gd name="connsiteY5-12" fmla="*/ 1202736 h 1260220"/>
                <a:gd name="connsiteX6-13" fmla="*/ 0 w 820739"/>
                <a:gd name="connsiteY6-14" fmla="*/ 630110 h 1260220"/>
                <a:gd name="connsiteX7-15" fmla="*/ 326799 w 820739"/>
                <a:gd name="connsiteY7-16" fmla="*/ 83379 h 1260220"/>
                <a:gd name="connsiteX8-17" fmla="*/ 410370 w 820739"/>
                <a:gd name="connsiteY8-18" fmla="*/ 0 h 1260220"/>
                <a:gd name="connsiteX0-19" fmla="*/ 433275 w 820739"/>
                <a:gd name="connsiteY0-20" fmla="*/ 0 h 1253820"/>
                <a:gd name="connsiteX1-21" fmla="*/ 516276 w 820739"/>
                <a:gd name="connsiteY1-22" fmla="*/ 51084 h 1253820"/>
                <a:gd name="connsiteX2-23" fmla="*/ 820739 w 820739"/>
                <a:gd name="connsiteY2-24" fmla="*/ 623710 h 1253820"/>
                <a:gd name="connsiteX3-25" fmla="*/ 516276 w 820739"/>
                <a:gd name="connsiteY3-26" fmla="*/ 1196336 h 1253820"/>
                <a:gd name="connsiteX4-27" fmla="*/ 410370 w 820739"/>
                <a:gd name="connsiteY4-28" fmla="*/ 1253820 h 1253820"/>
                <a:gd name="connsiteX5-29" fmla="*/ 304463 w 820739"/>
                <a:gd name="connsiteY5-30" fmla="*/ 1196336 h 1253820"/>
                <a:gd name="connsiteX6-31" fmla="*/ 0 w 820739"/>
                <a:gd name="connsiteY6-32" fmla="*/ 623710 h 1253820"/>
                <a:gd name="connsiteX7-33" fmla="*/ 326799 w 820739"/>
                <a:gd name="connsiteY7-34" fmla="*/ 76979 h 1253820"/>
                <a:gd name="connsiteX8-35" fmla="*/ 433275 w 820739"/>
                <a:gd name="connsiteY8-36" fmla="*/ 0 h 1253820"/>
                <a:gd name="connsiteX0-37" fmla="*/ 433275 w 820739"/>
                <a:gd name="connsiteY0-38" fmla="*/ 0 h 1253820"/>
                <a:gd name="connsiteX1-39" fmla="*/ 516276 w 820739"/>
                <a:gd name="connsiteY1-40" fmla="*/ 51084 h 1253820"/>
                <a:gd name="connsiteX2-41" fmla="*/ 820739 w 820739"/>
                <a:gd name="connsiteY2-42" fmla="*/ 623710 h 1253820"/>
                <a:gd name="connsiteX3-43" fmla="*/ 516276 w 820739"/>
                <a:gd name="connsiteY3-44" fmla="*/ 1196336 h 1253820"/>
                <a:gd name="connsiteX4-45" fmla="*/ 410370 w 820739"/>
                <a:gd name="connsiteY4-46" fmla="*/ 1253820 h 1253820"/>
                <a:gd name="connsiteX5-47" fmla="*/ 304463 w 820739"/>
                <a:gd name="connsiteY5-48" fmla="*/ 1196336 h 1253820"/>
                <a:gd name="connsiteX6-49" fmla="*/ 0 w 820739"/>
                <a:gd name="connsiteY6-50" fmla="*/ 623710 h 1253820"/>
                <a:gd name="connsiteX7-51" fmla="*/ 326799 w 820739"/>
                <a:gd name="connsiteY7-52" fmla="*/ 76979 h 1253820"/>
                <a:gd name="connsiteX8-53" fmla="*/ 433275 w 820739"/>
                <a:gd name="connsiteY8-54" fmla="*/ 0 h 1253820"/>
                <a:gd name="connsiteX0-55" fmla="*/ 433275 w 820739"/>
                <a:gd name="connsiteY0-56" fmla="*/ 0 h 1253820"/>
                <a:gd name="connsiteX1-57" fmla="*/ 516276 w 820739"/>
                <a:gd name="connsiteY1-58" fmla="*/ 51084 h 1253820"/>
                <a:gd name="connsiteX2-59" fmla="*/ 820739 w 820739"/>
                <a:gd name="connsiteY2-60" fmla="*/ 623710 h 1253820"/>
                <a:gd name="connsiteX3-61" fmla="*/ 516276 w 820739"/>
                <a:gd name="connsiteY3-62" fmla="*/ 1196336 h 1253820"/>
                <a:gd name="connsiteX4-63" fmla="*/ 410370 w 820739"/>
                <a:gd name="connsiteY4-64" fmla="*/ 1253820 h 1253820"/>
                <a:gd name="connsiteX5-65" fmla="*/ 310332 w 820739"/>
                <a:gd name="connsiteY5-66" fmla="*/ 1193062 h 1253820"/>
                <a:gd name="connsiteX6-67" fmla="*/ 0 w 820739"/>
                <a:gd name="connsiteY6-68" fmla="*/ 623710 h 1253820"/>
                <a:gd name="connsiteX7-69" fmla="*/ 326799 w 820739"/>
                <a:gd name="connsiteY7-70" fmla="*/ 76979 h 1253820"/>
                <a:gd name="connsiteX8-71" fmla="*/ 433275 w 820739"/>
                <a:gd name="connsiteY8-72" fmla="*/ 0 h 1253820"/>
                <a:gd name="connsiteX0-73" fmla="*/ 433275 w 820821"/>
                <a:gd name="connsiteY0-74" fmla="*/ 0 h 1253820"/>
                <a:gd name="connsiteX1-75" fmla="*/ 493730 w 820821"/>
                <a:gd name="connsiteY1-76" fmla="*/ 52155 h 1253820"/>
                <a:gd name="connsiteX2-77" fmla="*/ 820739 w 820821"/>
                <a:gd name="connsiteY2-78" fmla="*/ 623710 h 1253820"/>
                <a:gd name="connsiteX3-79" fmla="*/ 516276 w 820821"/>
                <a:gd name="connsiteY3-80" fmla="*/ 1196336 h 1253820"/>
                <a:gd name="connsiteX4-81" fmla="*/ 410370 w 820821"/>
                <a:gd name="connsiteY4-82" fmla="*/ 1253820 h 1253820"/>
                <a:gd name="connsiteX5-83" fmla="*/ 310332 w 820821"/>
                <a:gd name="connsiteY5-84" fmla="*/ 1193062 h 1253820"/>
                <a:gd name="connsiteX6-85" fmla="*/ 0 w 820821"/>
                <a:gd name="connsiteY6-86" fmla="*/ 623710 h 1253820"/>
                <a:gd name="connsiteX7-87" fmla="*/ 326799 w 820821"/>
                <a:gd name="connsiteY7-88" fmla="*/ 76979 h 1253820"/>
                <a:gd name="connsiteX8-89" fmla="*/ 433275 w 820821"/>
                <a:gd name="connsiteY8-90" fmla="*/ 0 h 1253820"/>
                <a:gd name="connsiteX0-91" fmla="*/ 433275 w 820868"/>
                <a:gd name="connsiteY0-92" fmla="*/ 0 h 1253820"/>
                <a:gd name="connsiteX1-93" fmla="*/ 487862 w 820868"/>
                <a:gd name="connsiteY1-94" fmla="*/ 55429 h 1253820"/>
                <a:gd name="connsiteX2-95" fmla="*/ 820739 w 820868"/>
                <a:gd name="connsiteY2-96" fmla="*/ 623710 h 1253820"/>
                <a:gd name="connsiteX3-97" fmla="*/ 516276 w 820868"/>
                <a:gd name="connsiteY3-98" fmla="*/ 1196336 h 1253820"/>
                <a:gd name="connsiteX4-99" fmla="*/ 410370 w 820868"/>
                <a:gd name="connsiteY4-100" fmla="*/ 1253820 h 1253820"/>
                <a:gd name="connsiteX5-101" fmla="*/ 310332 w 820868"/>
                <a:gd name="connsiteY5-102" fmla="*/ 1193062 h 1253820"/>
                <a:gd name="connsiteX6-103" fmla="*/ 0 w 820868"/>
                <a:gd name="connsiteY6-104" fmla="*/ 623710 h 1253820"/>
                <a:gd name="connsiteX7-105" fmla="*/ 326799 w 820868"/>
                <a:gd name="connsiteY7-106" fmla="*/ 76979 h 1253820"/>
                <a:gd name="connsiteX8-107" fmla="*/ 433275 w 820868"/>
                <a:gd name="connsiteY8-108" fmla="*/ 0 h 1253820"/>
                <a:gd name="connsiteX0-109" fmla="*/ 433275 w 820868"/>
                <a:gd name="connsiteY0-110" fmla="*/ 0 h 1253820"/>
                <a:gd name="connsiteX1-111" fmla="*/ 487862 w 820868"/>
                <a:gd name="connsiteY1-112" fmla="*/ 55429 h 1253820"/>
                <a:gd name="connsiteX2-113" fmla="*/ 820739 w 820868"/>
                <a:gd name="connsiteY2-114" fmla="*/ 623710 h 1253820"/>
                <a:gd name="connsiteX3-115" fmla="*/ 516276 w 820868"/>
                <a:gd name="connsiteY3-116" fmla="*/ 1196336 h 1253820"/>
                <a:gd name="connsiteX4-117" fmla="*/ 410370 w 820868"/>
                <a:gd name="connsiteY4-118" fmla="*/ 1253820 h 1253820"/>
                <a:gd name="connsiteX5-119" fmla="*/ 310332 w 820868"/>
                <a:gd name="connsiteY5-120" fmla="*/ 1193062 h 1253820"/>
                <a:gd name="connsiteX6-121" fmla="*/ 0 w 820868"/>
                <a:gd name="connsiteY6-122" fmla="*/ 623710 h 1253820"/>
                <a:gd name="connsiteX7-123" fmla="*/ 307906 w 820868"/>
                <a:gd name="connsiteY7-124" fmla="*/ 91355 h 1253820"/>
                <a:gd name="connsiteX8-125" fmla="*/ 433275 w 820868"/>
                <a:gd name="connsiteY8-126" fmla="*/ 0 h 1253820"/>
                <a:gd name="connsiteX0-127" fmla="*/ 433275 w 820868"/>
                <a:gd name="connsiteY0-128" fmla="*/ 0 h 1253820"/>
                <a:gd name="connsiteX1-129" fmla="*/ 487862 w 820868"/>
                <a:gd name="connsiteY1-130" fmla="*/ 55429 h 1253820"/>
                <a:gd name="connsiteX2-131" fmla="*/ 820739 w 820868"/>
                <a:gd name="connsiteY2-132" fmla="*/ 623710 h 1253820"/>
                <a:gd name="connsiteX3-133" fmla="*/ 516276 w 820868"/>
                <a:gd name="connsiteY3-134" fmla="*/ 1196336 h 1253820"/>
                <a:gd name="connsiteX4-135" fmla="*/ 410370 w 820868"/>
                <a:gd name="connsiteY4-136" fmla="*/ 1253820 h 1253820"/>
                <a:gd name="connsiteX5-137" fmla="*/ 310332 w 820868"/>
                <a:gd name="connsiteY5-138" fmla="*/ 1193062 h 1253820"/>
                <a:gd name="connsiteX6-139" fmla="*/ 0 w 820868"/>
                <a:gd name="connsiteY6-140" fmla="*/ 623710 h 1253820"/>
                <a:gd name="connsiteX7-141" fmla="*/ 307906 w 820868"/>
                <a:gd name="connsiteY7-142" fmla="*/ 91355 h 1253820"/>
                <a:gd name="connsiteX8-143" fmla="*/ 433275 w 820868"/>
                <a:gd name="connsiteY8-144" fmla="*/ 0 h 1253820"/>
                <a:gd name="connsiteX0-145" fmla="*/ 433275 w 821563"/>
                <a:gd name="connsiteY0-146" fmla="*/ 0 h 1253820"/>
                <a:gd name="connsiteX1-147" fmla="*/ 487862 w 821563"/>
                <a:gd name="connsiteY1-148" fmla="*/ 55429 h 1253820"/>
                <a:gd name="connsiteX2-149" fmla="*/ 820739 w 821563"/>
                <a:gd name="connsiteY2-150" fmla="*/ 623710 h 1253820"/>
                <a:gd name="connsiteX3-151" fmla="*/ 516276 w 821563"/>
                <a:gd name="connsiteY3-152" fmla="*/ 1196336 h 1253820"/>
                <a:gd name="connsiteX4-153" fmla="*/ 410370 w 821563"/>
                <a:gd name="connsiteY4-154" fmla="*/ 1253820 h 1253820"/>
                <a:gd name="connsiteX5-155" fmla="*/ 310332 w 821563"/>
                <a:gd name="connsiteY5-156" fmla="*/ 1193062 h 1253820"/>
                <a:gd name="connsiteX6-157" fmla="*/ 0 w 821563"/>
                <a:gd name="connsiteY6-158" fmla="*/ 623710 h 1253820"/>
                <a:gd name="connsiteX7-159" fmla="*/ 307906 w 821563"/>
                <a:gd name="connsiteY7-160" fmla="*/ 91355 h 1253820"/>
                <a:gd name="connsiteX8-161" fmla="*/ 433275 w 821563"/>
                <a:gd name="connsiteY8-162" fmla="*/ 0 h 1253820"/>
                <a:gd name="connsiteX0-163" fmla="*/ 433275 w 821554"/>
                <a:gd name="connsiteY0-164" fmla="*/ 0 h 1253820"/>
                <a:gd name="connsiteX1-165" fmla="*/ 487862 w 821554"/>
                <a:gd name="connsiteY1-166" fmla="*/ 55429 h 1253820"/>
                <a:gd name="connsiteX2-167" fmla="*/ 820739 w 821554"/>
                <a:gd name="connsiteY2-168" fmla="*/ 623710 h 1253820"/>
                <a:gd name="connsiteX3-169" fmla="*/ 516276 w 821554"/>
                <a:gd name="connsiteY3-170" fmla="*/ 1196336 h 1253820"/>
                <a:gd name="connsiteX4-171" fmla="*/ 410370 w 821554"/>
                <a:gd name="connsiteY4-172" fmla="*/ 1253820 h 1253820"/>
                <a:gd name="connsiteX5-173" fmla="*/ 310332 w 821554"/>
                <a:gd name="connsiteY5-174" fmla="*/ 1193062 h 1253820"/>
                <a:gd name="connsiteX6-175" fmla="*/ 0 w 821554"/>
                <a:gd name="connsiteY6-176" fmla="*/ 623710 h 1253820"/>
                <a:gd name="connsiteX7-177" fmla="*/ 307906 w 821554"/>
                <a:gd name="connsiteY7-178" fmla="*/ 91355 h 1253820"/>
                <a:gd name="connsiteX8-179" fmla="*/ 433275 w 821554"/>
                <a:gd name="connsiteY8-180" fmla="*/ 0 h 1253820"/>
                <a:gd name="connsiteX0-181" fmla="*/ 433275 w 821554"/>
                <a:gd name="connsiteY0-182" fmla="*/ 0 h 1253820"/>
                <a:gd name="connsiteX1-183" fmla="*/ 487862 w 821554"/>
                <a:gd name="connsiteY1-184" fmla="*/ 55429 h 1253820"/>
                <a:gd name="connsiteX2-185" fmla="*/ 820739 w 821554"/>
                <a:gd name="connsiteY2-186" fmla="*/ 623710 h 1253820"/>
                <a:gd name="connsiteX3-187" fmla="*/ 516276 w 821554"/>
                <a:gd name="connsiteY3-188" fmla="*/ 1196336 h 1253820"/>
                <a:gd name="connsiteX4-189" fmla="*/ 410370 w 821554"/>
                <a:gd name="connsiteY4-190" fmla="*/ 1253820 h 1253820"/>
                <a:gd name="connsiteX5-191" fmla="*/ 310332 w 821554"/>
                <a:gd name="connsiteY5-192" fmla="*/ 1193062 h 1253820"/>
                <a:gd name="connsiteX6-193" fmla="*/ 0 w 821554"/>
                <a:gd name="connsiteY6-194" fmla="*/ 623710 h 1253820"/>
                <a:gd name="connsiteX7-195" fmla="*/ 307906 w 821554"/>
                <a:gd name="connsiteY7-196" fmla="*/ 91355 h 1253820"/>
                <a:gd name="connsiteX8-197" fmla="*/ 433275 w 821554"/>
                <a:gd name="connsiteY8-198" fmla="*/ 0 h 1253820"/>
                <a:gd name="connsiteX0-199" fmla="*/ 433290 w 821569"/>
                <a:gd name="connsiteY0-200" fmla="*/ 0 h 1253820"/>
                <a:gd name="connsiteX1-201" fmla="*/ 487877 w 821569"/>
                <a:gd name="connsiteY1-202" fmla="*/ 55429 h 1253820"/>
                <a:gd name="connsiteX2-203" fmla="*/ 820754 w 821569"/>
                <a:gd name="connsiteY2-204" fmla="*/ 623710 h 1253820"/>
                <a:gd name="connsiteX3-205" fmla="*/ 516291 w 821569"/>
                <a:gd name="connsiteY3-206" fmla="*/ 1196336 h 1253820"/>
                <a:gd name="connsiteX4-207" fmla="*/ 410385 w 821569"/>
                <a:gd name="connsiteY4-208" fmla="*/ 1253820 h 1253820"/>
                <a:gd name="connsiteX5-209" fmla="*/ 310347 w 821569"/>
                <a:gd name="connsiteY5-210" fmla="*/ 1193062 h 1253820"/>
                <a:gd name="connsiteX6-211" fmla="*/ 15 w 821569"/>
                <a:gd name="connsiteY6-212" fmla="*/ 623710 h 1253820"/>
                <a:gd name="connsiteX7-213" fmla="*/ 307921 w 821569"/>
                <a:gd name="connsiteY7-214" fmla="*/ 91355 h 1253820"/>
                <a:gd name="connsiteX8-215" fmla="*/ 433290 w 821569"/>
                <a:gd name="connsiteY8-216" fmla="*/ 0 h 1253820"/>
                <a:gd name="connsiteX0-217" fmla="*/ 459559 w 821569"/>
                <a:gd name="connsiteY0-218" fmla="*/ 0 h 1256861"/>
                <a:gd name="connsiteX1-219" fmla="*/ 487877 w 821569"/>
                <a:gd name="connsiteY1-220" fmla="*/ 58470 h 1256861"/>
                <a:gd name="connsiteX2-221" fmla="*/ 820754 w 821569"/>
                <a:gd name="connsiteY2-222" fmla="*/ 626751 h 1256861"/>
                <a:gd name="connsiteX3-223" fmla="*/ 516291 w 821569"/>
                <a:gd name="connsiteY3-224" fmla="*/ 1199377 h 1256861"/>
                <a:gd name="connsiteX4-225" fmla="*/ 410385 w 821569"/>
                <a:gd name="connsiteY4-226" fmla="*/ 1256861 h 1256861"/>
                <a:gd name="connsiteX5-227" fmla="*/ 310347 w 821569"/>
                <a:gd name="connsiteY5-228" fmla="*/ 1196103 h 1256861"/>
                <a:gd name="connsiteX6-229" fmla="*/ 15 w 821569"/>
                <a:gd name="connsiteY6-230" fmla="*/ 626751 h 1256861"/>
                <a:gd name="connsiteX7-231" fmla="*/ 307921 w 821569"/>
                <a:gd name="connsiteY7-232" fmla="*/ 94396 h 1256861"/>
                <a:gd name="connsiteX8-233" fmla="*/ 459559 w 821569"/>
                <a:gd name="connsiteY8-234" fmla="*/ 0 h 1256861"/>
                <a:gd name="connsiteX0-235" fmla="*/ 459559 w 820796"/>
                <a:gd name="connsiteY0-236" fmla="*/ 0 h 1256861"/>
                <a:gd name="connsiteX1-237" fmla="*/ 500409 w 820796"/>
                <a:gd name="connsiteY1-238" fmla="*/ 49306 h 1256861"/>
                <a:gd name="connsiteX2-239" fmla="*/ 820754 w 820796"/>
                <a:gd name="connsiteY2-240" fmla="*/ 626751 h 1256861"/>
                <a:gd name="connsiteX3-241" fmla="*/ 516291 w 820796"/>
                <a:gd name="connsiteY3-242" fmla="*/ 1199377 h 1256861"/>
                <a:gd name="connsiteX4-243" fmla="*/ 410385 w 820796"/>
                <a:gd name="connsiteY4-244" fmla="*/ 1256861 h 1256861"/>
                <a:gd name="connsiteX5-245" fmla="*/ 310347 w 820796"/>
                <a:gd name="connsiteY5-246" fmla="*/ 1196103 h 1256861"/>
                <a:gd name="connsiteX6-247" fmla="*/ 15 w 820796"/>
                <a:gd name="connsiteY6-248" fmla="*/ 626751 h 1256861"/>
                <a:gd name="connsiteX7-249" fmla="*/ 307921 w 820796"/>
                <a:gd name="connsiteY7-250" fmla="*/ 94396 h 1256861"/>
                <a:gd name="connsiteX8-251" fmla="*/ 459559 w 820796"/>
                <a:gd name="connsiteY8-252" fmla="*/ 0 h 1256861"/>
                <a:gd name="connsiteX0-253" fmla="*/ 459559 w 820795"/>
                <a:gd name="connsiteY0-254" fmla="*/ 0 h 1256861"/>
                <a:gd name="connsiteX1-255" fmla="*/ 500409 w 820795"/>
                <a:gd name="connsiteY1-256" fmla="*/ 49306 h 1256861"/>
                <a:gd name="connsiteX2-257" fmla="*/ 820754 w 820795"/>
                <a:gd name="connsiteY2-258" fmla="*/ 626751 h 1256861"/>
                <a:gd name="connsiteX3-259" fmla="*/ 516291 w 820795"/>
                <a:gd name="connsiteY3-260" fmla="*/ 1199377 h 1256861"/>
                <a:gd name="connsiteX4-261" fmla="*/ 410385 w 820795"/>
                <a:gd name="connsiteY4-262" fmla="*/ 1256861 h 1256861"/>
                <a:gd name="connsiteX5-263" fmla="*/ 310347 w 820795"/>
                <a:gd name="connsiteY5-264" fmla="*/ 1196103 h 1256861"/>
                <a:gd name="connsiteX6-265" fmla="*/ 15 w 820795"/>
                <a:gd name="connsiteY6-266" fmla="*/ 626751 h 1256861"/>
                <a:gd name="connsiteX7-267" fmla="*/ 318200 w 820795"/>
                <a:gd name="connsiteY7-268" fmla="*/ 101144 h 1256861"/>
                <a:gd name="connsiteX8-269" fmla="*/ 459559 w 820795"/>
                <a:gd name="connsiteY8-270" fmla="*/ 0 h 1256861"/>
                <a:gd name="connsiteX0-271" fmla="*/ 459558 w 820794"/>
                <a:gd name="connsiteY0-272" fmla="*/ 0 h 1256861"/>
                <a:gd name="connsiteX1-273" fmla="*/ 500408 w 820794"/>
                <a:gd name="connsiteY1-274" fmla="*/ 49306 h 1256861"/>
                <a:gd name="connsiteX2-275" fmla="*/ 820753 w 820794"/>
                <a:gd name="connsiteY2-276" fmla="*/ 626751 h 1256861"/>
                <a:gd name="connsiteX3-277" fmla="*/ 516290 w 820794"/>
                <a:gd name="connsiteY3-278" fmla="*/ 1199377 h 1256861"/>
                <a:gd name="connsiteX4-279" fmla="*/ 410384 w 820794"/>
                <a:gd name="connsiteY4-280" fmla="*/ 1256861 h 1256861"/>
                <a:gd name="connsiteX5-281" fmla="*/ 328293 w 820794"/>
                <a:gd name="connsiteY5-282" fmla="*/ 1196293 h 1256861"/>
                <a:gd name="connsiteX6-283" fmla="*/ 14 w 820794"/>
                <a:gd name="connsiteY6-284" fmla="*/ 626751 h 1256861"/>
                <a:gd name="connsiteX7-285" fmla="*/ 318199 w 820794"/>
                <a:gd name="connsiteY7-286" fmla="*/ 101144 h 1256861"/>
                <a:gd name="connsiteX8-287" fmla="*/ 459558 w 820794"/>
                <a:gd name="connsiteY8-288" fmla="*/ 0 h 1256861"/>
                <a:gd name="connsiteX0-289" fmla="*/ 459558 w 820865"/>
                <a:gd name="connsiteY0-290" fmla="*/ 0 h 1256861"/>
                <a:gd name="connsiteX1-291" fmla="*/ 500408 w 820865"/>
                <a:gd name="connsiteY1-292" fmla="*/ 49306 h 1256861"/>
                <a:gd name="connsiteX2-293" fmla="*/ 820753 w 820865"/>
                <a:gd name="connsiteY2-294" fmla="*/ 626751 h 1256861"/>
                <a:gd name="connsiteX3-295" fmla="*/ 525916 w 820865"/>
                <a:gd name="connsiteY3-296" fmla="*/ 1202798 h 1256861"/>
                <a:gd name="connsiteX4-297" fmla="*/ 410384 w 820865"/>
                <a:gd name="connsiteY4-298" fmla="*/ 1256861 h 1256861"/>
                <a:gd name="connsiteX5-299" fmla="*/ 328293 w 820865"/>
                <a:gd name="connsiteY5-300" fmla="*/ 1196293 h 1256861"/>
                <a:gd name="connsiteX6-301" fmla="*/ 14 w 820865"/>
                <a:gd name="connsiteY6-302" fmla="*/ 626751 h 1256861"/>
                <a:gd name="connsiteX7-303" fmla="*/ 318199 w 820865"/>
                <a:gd name="connsiteY7-304" fmla="*/ 101144 h 1256861"/>
                <a:gd name="connsiteX8-305" fmla="*/ 459558 w 820865"/>
                <a:gd name="connsiteY8-306" fmla="*/ 0 h 1256861"/>
                <a:gd name="connsiteX0-307" fmla="*/ 459558 w 820865"/>
                <a:gd name="connsiteY0-308" fmla="*/ 0 h 1256861"/>
                <a:gd name="connsiteX1-309" fmla="*/ 500408 w 820865"/>
                <a:gd name="connsiteY1-310" fmla="*/ 49306 h 1256861"/>
                <a:gd name="connsiteX2-311" fmla="*/ 820753 w 820865"/>
                <a:gd name="connsiteY2-312" fmla="*/ 626751 h 1256861"/>
                <a:gd name="connsiteX3-313" fmla="*/ 525916 w 820865"/>
                <a:gd name="connsiteY3-314" fmla="*/ 1202798 h 1256861"/>
                <a:gd name="connsiteX4-315" fmla="*/ 410384 w 820865"/>
                <a:gd name="connsiteY4-316" fmla="*/ 1256861 h 1256861"/>
                <a:gd name="connsiteX5-317" fmla="*/ 328293 w 820865"/>
                <a:gd name="connsiteY5-318" fmla="*/ 1196293 h 1256861"/>
                <a:gd name="connsiteX6-319" fmla="*/ 14 w 820865"/>
                <a:gd name="connsiteY6-320" fmla="*/ 626751 h 1256861"/>
                <a:gd name="connsiteX7-321" fmla="*/ 318199 w 820865"/>
                <a:gd name="connsiteY7-322" fmla="*/ 101144 h 1256861"/>
                <a:gd name="connsiteX8-323" fmla="*/ 459558 w 820865"/>
                <a:gd name="connsiteY8-324" fmla="*/ 0 h 1256861"/>
                <a:gd name="connsiteX0-325" fmla="*/ 459558 w 820865"/>
                <a:gd name="connsiteY0-326" fmla="*/ 0 h 1275566"/>
                <a:gd name="connsiteX1-327" fmla="*/ 500408 w 820865"/>
                <a:gd name="connsiteY1-328" fmla="*/ 49306 h 1275566"/>
                <a:gd name="connsiteX2-329" fmla="*/ 820753 w 820865"/>
                <a:gd name="connsiteY2-330" fmla="*/ 626751 h 1275566"/>
                <a:gd name="connsiteX3-331" fmla="*/ 525916 w 820865"/>
                <a:gd name="connsiteY3-332" fmla="*/ 1202798 h 1275566"/>
                <a:gd name="connsiteX4-333" fmla="*/ 421217 w 820865"/>
                <a:gd name="connsiteY4-334" fmla="*/ 1275566 h 1275566"/>
                <a:gd name="connsiteX5-335" fmla="*/ 328293 w 820865"/>
                <a:gd name="connsiteY5-336" fmla="*/ 1196293 h 1275566"/>
                <a:gd name="connsiteX6-337" fmla="*/ 14 w 820865"/>
                <a:gd name="connsiteY6-338" fmla="*/ 626751 h 1275566"/>
                <a:gd name="connsiteX7-339" fmla="*/ 318199 w 820865"/>
                <a:gd name="connsiteY7-340" fmla="*/ 101144 h 1275566"/>
                <a:gd name="connsiteX8-341" fmla="*/ 459558 w 820865"/>
                <a:gd name="connsiteY8-342" fmla="*/ 0 h 1275566"/>
                <a:gd name="connsiteX0-343" fmla="*/ 459558 w 820865"/>
                <a:gd name="connsiteY0-344" fmla="*/ 0 h 1275566"/>
                <a:gd name="connsiteX1-345" fmla="*/ 500408 w 820865"/>
                <a:gd name="connsiteY1-346" fmla="*/ 49306 h 1275566"/>
                <a:gd name="connsiteX2-347" fmla="*/ 820753 w 820865"/>
                <a:gd name="connsiteY2-348" fmla="*/ 626751 h 1275566"/>
                <a:gd name="connsiteX3-349" fmla="*/ 525916 w 820865"/>
                <a:gd name="connsiteY3-350" fmla="*/ 1202798 h 1275566"/>
                <a:gd name="connsiteX4-351" fmla="*/ 421217 w 820865"/>
                <a:gd name="connsiteY4-352" fmla="*/ 1275566 h 1275566"/>
                <a:gd name="connsiteX5-353" fmla="*/ 328293 w 820865"/>
                <a:gd name="connsiteY5-354" fmla="*/ 1196293 h 1275566"/>
                <a:gd name="connsiteX6-355" fmla="*/ 14 w 820865"/>
                <a:gd name="connsiteY6-356" fmla="*/ 626751 h 1275566"/>
                <a:gd name="connsiteX7-357" fmla="*/ 318199 w 820865"/>
                <a:gd name="connsiteY7-358" fmla="*/ 101144 h 1275566"/>
                <a:gd name="connsiteX8-359" fmla="*/ 459558 w 820865"/>
                <a:gd name="connsiteY8-360" fmla="*/ 0 h 1275566"/>
                <a:gd name="connsiteX0-361" fmla="*/ 438815 w 820865"/>
                <a:gd name="connsiteY0-362" fmla="*/ 0 h 1276220"/>
                <a:gd name="connsiteX1-363" fmla="*/ 500408 w 820865"/>
                <a:gd name="connsiteY1-364" fmla="*/ 49960 h 1276220"/>
                <a:gd name="connsiteX2-365" fmla="*/ 820753 w 820865"/>
                <a:gd name="connsiteY2-366" fmla="*/ 627405 h 1276220"/>
                <a:gd name="connsiteX3-367" fmla="*/ 525916 w 820865"/>
                <a:gd name="connsiteY3-368" fmla="*/ 1203452 h 1276220"/>
                <a:gd name="connsiteX4-369" fmla="*/ 421217 w 820865"/>
                <a:gd name="connsiteY4-370" fmla="*/ 1276220 h 1276220"/>
                <a:gd name="connsiteX5-371" fmla="*/ 328293 w 820865"/>
                <a:gd name="connsiteY5-372" fmla="*/ 1196947 h 1276220"/>
                <a:gd name="connsiteX6-373" fmla="*/ 14 w 820865"/>
                <a:gd name="connsiteY6-374" fmla="*/ 627405 h 1276220"/>
                <a:gd name="connsiteX7-375" fmla="*/ 318199 w 820865"/>
                <a:gd name="connsiteY7-376" fmla="*/ 101798 h 1276220"/>
                <a:gd name="connsiteX8-377" fmla="*/ 438815 w 820865"/>
                <a:gd name="connsiteY8-378" fmla="*/ 0 h 1276220"/>
                <a:gd name="connsiteX0-379" fmla="*/ 438815 w 820865"/>
                <a:gd name="connsiteY0-380" fmla="*/ 0 h 1266560"/>
                <a:gd name="connsiteX1-381" fmla="*/ 500408 w 820865"/>
                <a:gd name="connsiteY1-382" fmla="*/ 49960 h 1266560"/>
                <a:gd name="connsiteX2-383" fmla="*/ 820753 w 820865"/>
                <a:gd name="connsiteY2-384" fmla="*/ 627405 h 1266560"/>
                <a:gd name="connsiteX3-385" fmla="*/ 525916 w 820865"/>
                <a:gd name="connsiteY3-386" fmla="*/ 1203452 h 1266560"/>
                <a:gd name="connsiteX4-387" fmla="*/ 446146 w 820865"/>
                <a:gd name="connsiteY4-388" fmla="*/ 1266560 h 1266560"/>
                <a:gd name="connsiteX5-389" fmla="*/ 328293 w 820865"/>
                <a:gd name="connsiteY5-390" fmla="*/ 1196947 h 1266560"/>
                <a:gd name="connsiteX6-391" fmla="*/ 14 w 820865"/>
                <a:gd name="connsiteY6-392" fmla="*/ 627405 h 1266560"/>
                <a:gd name="connsiteX7-393" fmla="*/ 318199 w 820865"/>
                <a:gd name="connsiteY7-394" fmla="*/ 101798 h 1266560"/>
                <a:gd name="connsiteX8-395" fmla="*/ 438815 w 820865"/>
                <a:gd name="connsiteY8-396" fmla="*/ 0 h 1266560"/>
                <a:gd name="connsiteX0-397" fmla="*/ 438815 w 821234"/>
                <a:gd name="connsiteY0-398" fmla="*/ 0 h 1266560"/>
                <a:gd name="connsiteX1-399" fmla="*/ 500408 w 821234"/>
                <a:gd name="connsiteY1-400" fmla="*/ 49960 h 1266560"/>
                <a:gd name="connsiteX2-401" fmla="*/ 820753 w 821234"/>
                <a:gd name="connsiteY2-402" fmla="*/ 627405 h 1266560"/>
                <a:gd name="connsiteX3-403" fmla="*/ 549693 w 821234"/>
                <a:gd name="connsiteY3-404" fmla="*/ 1208811 h 1266560"/>
                <a:gd name="connsiteX4-405" fmla="*/ 446146 w 821234"/>
                <a:gd name="connsiteY4-406" fmla="*/ 1266560 h 1266560"/>
                <a:gd name="connsiteX5-407" fmla="*/ 328293 w 821234"/>
                <a:gd name="connsiteY5-408" fmla="*/ 1196947 h 1266560"/>
                <a:gd name="connsiteX6-409" fmla="*/ 14 w 821234"/>
                <a:gd name="connsiteY6-410" fmla="*/ 627405 h 1266560"/>
                <a:gd name="connsiteX7-411" fmla="*/ 318199 w 821234"/>
                <a:gd name="connsiteY7-412" fmla="*/ 101798 h 1266560"/>
                <a:gd name="connsiteX8-413" fmla="*/ 438815 w 821234"/>
                <a:gd name="connsiteY8-414" fmla="*/ 0 h 1266560"/>
                <a:gd name="connsiteX0-415" fmla="*/ 438815 w 821148"/>
                <a:gd name="connsiteY0-416" fmla="*/ 0 h 1266560"/>
                <a:gd name="connsiteX1-417" fmla="*/ 500408 w 821148"/>
                <a:gd name="connsiteY1-418" fmla="*/ 49960 h 1266560"/>
                <a:gd name="connsiteX2-419" fmla="*/ 820753 w 821148"/>
                <a:gd name="connsiteY2-420" fmla="*/ 627405 h 1266560"/>
                <a:gd name="connsiteX3-421" fmla="*/ 549693 w 821148"/>
                <a:gd name="connsiteY3-422" fmla="*/ 1208811 h 1266560"/>
                <a:gd name="connsiteX4-423" fmla="*/ 446146 w 821148"/>
                <a:gd name="connsiteY4-424" fmla="*/ 1266560 h 1266560"/>
                <a:gd name="connsiteX5-425" fmla="*/ 328293 w 821148"/>
                <a:gd name="connsiteY5-426" fmla="*/ 1196947 h 1266560"/>
                <a:gd name="connsiteX6-427" fmla="*/ 14 w 821148"/>
                <a:gd name="connsiteY6-428" fmla="*/ 627405 h 1266560"/>
                <a:gd name="connsiteX7-429" fmla="*/ 318199 w 821148"/>
                <a:gd name="connsiteY7-430" fmla="*/ 101798 h 1266560"/>
                <a:gd name="connsiteX8-431" fmla="*/ 438815 w 821148"/>
                <a:gd name="connsiteY8-432" fmla="*/ 0 h 1266560"/>
                <a:gd name="connsiteX0-433" fmla="*/ 438815 w 821263"/>
                <a:gd name="connsiteY0-434" fmla="*/ 0 h 1266560"/>
                <a:gd name="connsiteX1-435" fmla="*/ 500408 w 821263"/>
                <a:gd name="connsiteY1-436" fmla="*/ 49960 h 1266560"/>
                <a:gd name="connsiteX2-437" fmla="*/ 820753 w 821263"/>
                <a:gd name="connsiteY2-438" fmla="*/ 627405 h 1266560"/>
                <a:gd name="connsiteX3-439" fmla="*/ 555529 w 821263"/>
                <a:gd name="connsiteY3-440" fmla="*/ 1215755 h 1266560"/>
                <a:gd name="connsiteX4-441" fmla="*/ 446146 w 821263"/>
                <a:gd name="connsiteY4-442" fmla="*/ 1266560 h 1266560"/>
                <a:gd name="connsiteX5-443" fmla="*/ 328293 w 821263"/>
                <a:gd name="connsiteY5-444" fmla="*/ 1196947 h 1266560"/>
                <a:gd name="connsiteX6-445" fmla="*/ 14 w 821263"/>
                <a:gd name="connsiteY6-446" fmla="*/ 627405 h 1266560"/>
                <a:gd name="connsiteX7-447" fmla="*/ 318199 w 821263"/>
                <a:gd name="connsiteY7-448" fmla="*/ 101798 h 1266560"/>
                <a:gd name="connsiteX8-449" fmla="*/ 438815 w 821263"/>
                <a:gd name="connsiteY8-450" fmla="*/ 0 h 1266560"/>
                <a:gd name="connsiteX0-451" fmla="*/ 438815 w 818475"/>
                <a:gd name="connsiteY0-452" fmla="*/ 0 h 1266560"/>
                <a:gd name="connsiteX1-453" fmla="*/ 500408 w 818475"/>
                <a:gd name="connsiteY1-454" fmla="*/ 49960 h 1266560"/>
                <a:gd name="connsiteX2-455" fmla="*/ 817954 w 818475"/>
                <a:gd name="connsiteY2-456" fmla="*/ 625166 h 1266560"/>
                <a:gd name="connsiteX3-457" fmla="*/ 555529 w 818475"/>
                <a:gd name="connsiteY3-458" fmla="*/ 1215755 h 1266560"/>
                <a:gd name="connsiteX4-459" fmla="*/ 446146 w 818475"/>
                <a:gd name="connsiteY4-460" fmla="*/ 1266560 h 1266560"/>
                <a:gd name="connsiteX5-461" fmla="*/ 328293 w 818475"/>
                <a:gd name="connsiteY5-462" fmla="*/ 1196947 h 1266560"/>
                <a:gd name="connsiteX6-463" fmla="*/ 14 w 818475"/>
                <a:gd name="connsiteY6-464" fmla="*/ 627405 h 1266560"/>
                <a:gd name="connsiteX7-465" fmla="*/ 318199 w 818475"/>
                <a:gd name="connsiteY7-466" fmla="*/ 101798 h 1266560"/>
                <a:gd name="connsiteX8-467" fmla="*/ 438815 w 818475"/>
                <a:gd name="connsiteY8-468" fmla="*/ 0 h 12665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818475" h="1266560">
                  <a:moveTo>
                    <a:pt x="438815" y="0"/>
                  </a:moveTo>
                  <a:lnTo>
                    <a:pt x="500408" y="49960"/>
                  </a:lnTo>
                  <a:cubicBezTo>
                    <a:pt x="673856" y="189728"/>
                    <a:pt x="808767" y="430867"/>
                    <a:pt x="817954" y="625166"/>
                  </a:cubicBezTo>
                  <a:cubicBezTo>
                    <a:pt x="827141" y="819465"/>
                    <a:pt x="714031" y="1085845"/>
                    <a:pt x="555529" y="1215755"/>
                  </a:cubicBezTo>
                  <a:cubicBezTo>
                    <a:pt x="520629" y="1240011"/>
                    <a:pt x="495435" y="1251752"/>
                    <a:pt x="446146" y="1266560"/>
                  </a:cubicBezTo>
                  <a:lnTo>
                    <a:pt x="328293" y="1196947"/>
                  </a:lnTo>
                  <a:cubicBezTo>
                    <a:pt x="144602" y="1072848"/>
                    <a:pt x="-1633" y="862856"/>
                    <a:pt x="14" y="627405"/>
                  </a:cubicBezTo>
                  <a:cubicBezTo>
                    <a:pt x="32799" y="412939"/>
                    <a:pt x="156485" y="244322"/>
                    <a:pt x="318199" y="101798"/>
                  </a:cubicBezTo>
                  <a:lnTo>
                    <a:pt x="438815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dist" defTabSz="914400">
                <a:lnSpc>
                  <a:spcPct val="150000"/>
                </a:lnSpc>
              </a:pPr>
              <a:endParaRPr lang="zh-CN" alt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淘宝店chenying0907出品 31">
              <a:extLst>
                <a:ext uri="{FF2B5EF4-FFF2-40B4-BE49-F238E27FC236}">
                  <a16:creationId xmlns:a16="http://schemas.microsoft.com/office/drawing/2014/main" id="{CE3125AC-C920-6017-7A54-C7BDF239F280}"/>
                </a:ext>
              </a:extLst>
            </p:cNvPr>
            <p:cNvSpPr/>
            <p:nvPr/>
          </p:nvSpPr>
          <p:spPr>
            <a:xfrm>
              <a:off x="3941570" y="2044710"/>
              <a:ext cx="969196" cy="3113463"/>
            </a:xfrm>
            <a:custGeom>
              <a:avLst/>
              <a:gdLst>
                <a:gd name="connsiteX0" fmla="*/ 540542 w 971549"/>
                <a:gd name="connsiteY0" fmla="*/ 0 h 3121025"/>
                <a:gd name="connsiteX1" fmla="*/ 447674 w 971549"/>
                <a:gd name="connsiteY1" fmla="*/ 916781 h 3121025"/>
                <a:gd name="connsiteX2" fmla="*/ 440997 w 971549"/>
                <a:gd name="connsiteY2" fmla="*/ 913656 h 3121025"/>
                <a:gd name="connsiteX3" fmla="*/ 417204 w 971549"/>
                <a:gd name="connsiteY3" fmla="*/ 1251512 h 3121025"/>
                <a:gd name="connsiteX4" fmla="*/ 470694 w 971549"/>
                <a:gd name="connsiteY4" fmla="*/ 1046163 h 3121025"/>
                <a:gd name="connsiteX5" fmla="*/ 554037 w 971549"/>
                <a:gd name="connsiteY5" fmla="*/ 781050 h 3121025"/>
                <a:gd name="connsiteX6" fmla="*/ 617537 w 971549"/>
                <a:gd name="connsiteY6" fmla="*/ 876300 h 3121025"/>
                <a:gd name="connsiteX7" fmla="*/ 506412 w 971549"/>
                <a:gd name="connsiteY7" fmla="*/ 1419225 h 3121025"/>
                <a:gd name="connsiteX8" fmla="*/ 503554 w 971549"/>
                <a:gd name="connsiteY8" fmla="*/ 1416281 h 3121025"/>
                <a:gd name="connsiteX9" fmla="*/ 510877 w 971549"/>
                <a:gd name="connsiteY9" fmla="*/ 1641475 h 3121025"/>
                <a:gd name="connsiteX10" fmla="*/ 554037 w 971549"/>
                <a:gd name="connsiteY10" fmla="*/ 2346325 h 3121025"/>
                <a:gd name="connsiteX11" fmla="*/ 651669 w 971549"/>
                <a:gd name="connsiteY11" fmla="*/ 2726531 h 3121025"/>
                <a:gd name="connsiteX12" fmla="*/ 694279 w 971549"/>
                <a:gd name="connsiteY12" fmla="*/ 2836944 h 3121025"/>
                <a:gd name="connsiteX13" fmla="*/ 709612 w 971549"/>
                <a:gd name="connsiteY13" fmla="*/ 2771775 h 3121025"/>
                <a:gd name="connsiteX14" fmla="*/ 814387 w 971549"/>
                <a:gd name="connsiteY14" fmla="*/ 2471738 h 3121025"/>
                <a:gd name="connsiteX15" fmla="*/ 971549 w 971549"/>
                <a:gd name="connsiteY15" fmla="*/ 2512219 h 3121025"/>
                <a:gd name="connsiteX16" fmla="*/ 928687 w 971549"/>
                <a:gd name="connsiteY16" fmla="*/ 2543175 h 3121025"/>
                <a:gd name="connsiteX17" fmla="*/ 812006 w 971549"/>
                <a:gd name="connsiteY17" fmla="*/ 2883693 h 3121025"/>
                <a:gd name="connsiteX18" fmla="*/ 787597 w 971549"/>
                <a:gd name="connsiteY18" fmla="*/ 3067874 h 3121025"/>
                <a:gd name="connsiteX19" fmla="*/ 801687 w 971549"/>
                <a:gd name="connsiteY19" fmla="*/ 3101975 h 3121025"/>
                <a:gd name="connsiteX20" fmla="*/ 420687 w 971549"/>
                <a:gd name="connsiteY20" fmla="*/ 3121025 h 3121025"/>
                <a:gd name="connsiteX21" fmla="*/ 230187 w 971549"/>
                <a:gd name="connsiteY21" fmla="*/ 2219325 h 3121025"/>
                <a:gd name="connsiteX22" fmla="*/ 230269 w 971549"/>
                <a:gd name="connsiteY22" fmla="*/ 2219256 h 3121025"/>
                <a:gd name="connsiteX23" fmla="*/ 90487 w 971549"/>
                <a:gd name="connsiteY23" fmla="*/ 2085975 h 3121025"/>
                <a:gd name="connsiteX24" fmla="*/ 0 w 971549"/>
                <a:gd name="connsiteY24" fmla="*/ 2043113 h 3121025"/>
                <a:gd name="connsiteX25" fmla="*/ 104775 w 971549"/>
                <a:gd name="connsiteY25" fmla="*/ 1938338 h 3121025"/>
                <a:gd name="connsiteX26" fmla="*/ 311975 w 971549"/>
                <a:gd name="connsiteY26" fmla="*/ 2141393 h 3121025"/>
                <a:gd name="connsiteX27" fmla="*/ 298958 w 971549"/>
                <a:gd name="connsiteY27" fmla="*/ 2003425 h 3121025"/>
                <a:gd name="connsiteX28" fmla="*/ 325437 w 971549"/>
                <a:gd name="connsiteY28" fmla="*/ 981075 h 3121025"/>
                <a:gd name="connsiteX29" fmla="*/ 328381 w 971549"/>
                <a:gd name="connsiteY29" fmla="*/ 961942 h 3121025"/>
                <a:gd name="connsiteX30" fmla="*/ 264021 w 971549"/>
                <a:gd name="connsiteY30" fmla="*/ 839391 h 3121025"/>
                <a:gd name="connsiteX31" fmla="*/ 176212 w 971549"/>
                <a:gd name="connsiteY31" fmla="*/ 661987 h 3121025"/>
                <a:gd name="connsiteX32" fmla="*/ 219075 w 971549"/>
                <a:gd name="connsiteY32" fmla="*/ 614363 h 3121025"/>
                <a:gd name="connsiteX33" fmla="*/ 340076 w 971549"/>
                <a:gd name="connsiteY33" fmla="*/ 822986 h 3121025"/>
                <a:gd name="connsiteX34" fmla="*/ 421480 w 971549"/>
                <a:gd name="connsiteY34" fmla="*/ 42863 h 3121025"/>
                <a:gd name="connsiteX0-1" fmla="*/ 540542 w 971549"/>
                <a:gd name="connsiteY0-2" fmla="*/ 0 h 3121025"/>
                <a:gd name="connsiteX1-3" fmla="*/ 447674 w 971549"/>
                <a:gd name="connsiteY1-4" fmla="*/ 916781 h 3121025"/>
                <a:gd name="connsiteX2-5" fmla="*/ 440997 w 971549"/>
                <a:gd name="connsiteY2-6" fmla="*/ 913656 h 3121025"/>
                <a:gd name="connsiteX3-7" fmla="*/ 417204 w 971549"/>
                <a:gd name="connsiteY3-8" fmla="*/ 1251512 h 3121025"/>
                <a:gd name="connsiteX4-9" fmla="*/ 470694 w 971549"/>
                <a:gd name="connsiteY4-10" fmla="*/ 1046163 h 3121025"/>
                <a:gd name="connsiteX5-11" fmla="*/ 554037 w 971549"/>
                <a:gd name="connsiteY5-12" fmla="*/ 781050 h 3121025"/>
                <a:gd name="connsiteX6-13" fmla="*/ 617537 w 971549"/>
                <a:gd name="connsiteY6-14" fmla="*/ 876300 h 3121025"/>
                <a:gd name="connsiteX7-15" fmla="*/ 506412 w 971549"/>
                <a:gd name="connsiteY7-16" fmla="*/ 1419225 h 3121025"/>
                <a:gd name="connsiteX8-17" fmla="*/ 503554 w 971549"/>
                <a:gd name="connsiteY8-18" fmla="*/ 1416281 h 3121025"/>
                <a:gd name="connsiteX9-19" fmla="*/ 510877 w 971549"/>
                <a:gd name="connsiteY9-20" fmla="*/ 1641475 h 3121025"/>
                <a:gd name="connsiteX10-21" fmla="*/ 554037 w 971549"/>
                <a:gd name="connsiteY10-22" fmla="*/ 2346325 h 3121025"/>
                <a:gd name="connsiteX11-23" fmla="*/ 651669 w 971549"/>
                <a:gd name="connsiteY11-24" fmla="*/ 2726531 h 3121025"/>
                <a:gd name="connsiteX12-25" fmla="*/ 694279 w 971549"/>
                <a:gd name="connsiteY12-26" fmla="*/ 2836944 h 3121025"/>
                <a:gd name="connsiteX13-27" fmla="*/ 709612 w 971549"/>
                <a:gd name="connsiteY13-28" fmla="*/ 2771775 h 3121025"/>
                <a:gd name="connsiteX14-29" fmla="*/ 814387 w 971549"/>
                <a:gd name="connsiteY14-30" fmla="*/ 2471738 h 3121025"/>
                <a:gd name="connsiteX15-31" fmla="*/ 971549 w 971549"/>
                <a:gd name="connsiteY15-32" fmla="*/ 2512219 h 3121025"/>
                <a:gd name="connsiteX16-33" fmla="*/ 928687 w 971549"/>
                <a:gd name="connsiteY16-34" fmla="*/ 2543175 h 3121025"/>
                <a:gd name="connsiteX17-35" fmla="*/ 812006 w 971549"/>
                <a:gd name="connsiteY17-36" fmla="*/ 2883693 h 3121025"/>
                <a:gd name="connsiteX18-37" fmla="*/ 787597 w 971549"/>
                <a:gd name="connsiteY18-38" fmla="*/ 3067874 h 3121025"/>
                <a:gd name="connsiteX19-39" fmla="*/ 801687 w 971549"/>
                <a:gd name="connsiteY19-40" fmla="*/ 3101975 h 3121025"/>
                <a:gd name="connsiteX20-41" fmla="*/ 420687 w 971549"/>
                <a:gd name="connsiteY20-42" fmla="*/ 3121025 h 3121025"/>
                <a:gd name="connsiteX21-43" fmla="*/ 230187 w 971549"/>
                <a:gd name="connsiteY21-44" fmla="*/ 2219325 h 3121025"/>
                <a:gd name="connsiteX22-45" fmla="*/ 230269 w 971549"/>
                <a:gd name="connsiteY22-46" fmla="*/ 2219256 h 3121025"/>
                <a:gd name="connsiteX23-47" fmla="*/ 90487 w 971549"/>
                <a:gd name="connsiteY23-48" fmla="*/ 2085975 h 3121025"/>
                <a:gd name="connsiteX24-49" fmla="*/ 0 w 971549"/>
                <a:gd name="connsiteY24-50" fmla="*/ 2043113 h 3121025"/>
                <a:gd name="connsiteX25-51" fmla="*/ 104775 w 971549"/>
                <a:gd name="connsiteY25-52" fmla="*/ 1938338 h 3121025"/>
                <a:gd name="connsiteX26-53" fmla="*/ 311975 w 971549"/>
                <a:gd name="connsiteY26-54" fmla="*/ 2141393 h 3121025"/>
                <a:gd name="connsiteX27-55" fmla="*/ 298958 w 971549"/>
                <a:gd name="connsiteY27-56" fmla="*/ 2003425 h 3121025"/>
                <a:gd name="connsiteX28-57" fmla="*/ 325437 w 971549"/>
                <a:gd name="connsiteY28-58" fmla="*/ 981075 h 3121025"/>
                <a:gd name="connsiteX29-59" fmla="*/ 328381 w 971549"/>
                <a:gd name="connsiteY29-60" fmla="*/ 961942 h 3121025"/>
                <a:gd name="connsiteX30-61" fmla="*/ 264021 w 971549"/>
                <a:gd name="connsiteY30-62" fmla="*/ 839391 h 3121025"/>
                <a:gd name="connsiteX31-63" fmla="*/ 176212 w 971549"/>
                <a:gd name="connsiteY31-64" fmla="*/ 661987 h 3121025"/>
                <a:gd name="connsiteX32-65" fmla="*/ 219075 w 971549"/>
                <a:gd name="connsiteY32-66" fmla="*/ 614363 h 3121025"/>
                <a:gd name="connsiteX33-67" fmla="*/ 340076 w 971549"/>
                <a:gd name="connsiteY33-68" fmla="*/ 822986 h 3121025"/>
                <a:gd name="connsiteX34-69" fmla="*/ 421480 w 971549"/>
                <a:gd name="connsiteY34-70" fmla="*/ 42863 h 3121025"/>
                <a:gd name="connsiteX35" fmla="*/ 540542 w 971549"/>
                <a:gd name="connsiteY35" fmla="*/ 0 h 3121025"/>
                <a:gd name="connsiteX0-71" fmla="*/ 540542 w 971549"/>
                <a:gd name="connsiteY0-72" fmla="*/ 0 h 3121025"/>
                <a:gd name="connsiteX1-73" fmla="*/ 447674 w 971549"/>
                <a:gd name="connsiteY1-74" fmla="*/ 916781 h 3121025"/>
                <a:gd name="connsiteX2-75" fmla="*/ 440997 w 971549"/>
                <a:gd name="connsiteY2-76" fmla="*/ 913656 h 3121025"/>
                <a:gd name="connsiteX3-77" fmla="*/ 417204 w 971549"/>
                <a:gd name="connsiteY3-78" fmla="*/ 1251512 h 3121025"/>
                <a:gd name="connsiteX4-79" fmla="*/ 470694 w 971549"/>
                <a:gd name="connsiteY4-80" fmla="*/ 1046163 h 3121025"/>
                <a:gd name="connsiteX5-81" fmla="*/ 554037 w 971549"/>
                <a:gd name="connsiteY5-82" fmla="*/ 781050 h 3121025"/>
                <a:gd name="connsiteX6-83" fmla="*/ 617537 w 971549"/>
                <a:gd name="connsiteY6-84" fmla="*/ 876300 h 3121025"/>
                <a:gd name="connsiteX7-85" fmla="*/ 506412 w 971549"/>
                <a:gd name="connsiteY7-86" fmla="*/ 1419225 h 3121025"/>
                <a:gd name="connsiteX8-87" fmla="*/ 503554 w 971549"/>
                <a:gd name="connsiteY8-88" fmla="*/ 1416281 h 3121025"/>
                <a:gd name="connsiteX9-89" fmla="*/ 510877 w 971549"/>
                <a:gd name="connsiteY9-90" fmla="*/ 1641475 h 3121025"/>
                <a:gd name="connsiteX10-91" fmla="*/ 554037 w 971549"/>
                <a:gd name="connsiteY10-92" fmla="*/ 2346325 h 3121025"/>
                <a:gd name="connsiteX11-93" fmla="*/ 651669 w 971549"/>
                <a:gd name="connsiteY11-94" fmla="*/ 2726531 h 3121025"/>
                <a:gd name="connsiteX12-95" fmla="*/ 694279 w 971549"/>
                <a:gd name="connsiteY12-96" fmla="*/ 2836944 h 3121025"/>
                <a:gd name="connsiteX13-97" fmla="*/ 709612 w 971549"/>
                <a:gd name="connsiteY13-98" fmla="*/ 2771775 h 3121025"/>
                <a:gd name="connsiteX14-99" fmla="*/ 814387 w 971549"/>
                <a:gd name="connsiteY14-100" fmla="*/ 2471738 h 3121025"/>
                <a:gd name="connsiteX15-101" fmla="*/ 971549 w 971549"/>
                <a:gd name="connsiteY15-102" fmla="*/ 2512219 h 3121025"/>
                <a:gd name="connsiteX16-103" fmla="*/ 928687 w 971549"/>
                <a:gd name="connsiteY16-104" fmla="*/ 2543175 h 3121025"/>
                <a:gd name="connsiteX17-105" fmla="*/ 812006 w 971549"/>
                <a:gd name="connsiteY17-106" fmla="*/ 2883693 h 3121025"/>
                <a:gd name="connsiteX18-107" fmla="*/ 787597 w 971549"/>
                <a:gd name="connsiteY18-108" fmla="*/ 3067874 h 3121025"/>
                <a:gd name="connsiteX19-109" fmla="*/ 801687 w 971549"/>
                <a:gd name="connsiteY19-110" fmla="*/ 3101975 h 3121025"/>
                <a:gd name="connsiteX20-111" fmla="*/ 420687 w 971549"/>
                <a:gd name="connsiteY20-112" fmla="*/ 3121025 h 3121025"/>
                <a:gd name="connsiteX21-113" fmla="*/ 230187 w 971549"/>
                <a:gd name="connsiteY21-114" fmla="*/ 2219325 h 3121025"/>
                <a:gd name="connsiteX22-115" fmla="*/ 230269 w 971549"/>
                <a:gd name="connsiteY22-116" fmla="*/ 2219256 h 3121025"/>
                <a:gd name="connsiteX23-117" fmla="*/ 90487 w 971549"/>
                <a:gd name="connsiteY23-118" fmla="*/ 2085975 h 3121025"/>
                <a:gd name="connsiteX24-119" fmla="*/ 0 w 971549"/>
                <a:gd name="connsiteY24-120" fmla="*/ 2043113 h 3121025"/>
                <a:gd name="connsiteX25-121" fmla="*/ 104775 w 971549"/>
                <a:gd name="connsiteY25-122" fmla="*/ 1938338 h 3121025"/>
                <a:gd name="connsiteX26-123" fmla="*/ 311975 w 971549"/>
                <a:gd name="connsiteY26-124" fmla="*/ 2141393 h 3121025"/>
                <a:gd name="connsiteX27-125" fmla="*/ 298958 w 971549"/>
                <a:gd name="connsiteY27-126" fmla="*/ 2003425 h 3121025"/>
                <a:gd name="connsiteX28-127" fmla="*/ 325437 w 971549"/>
                <a:gd name="connsiteY28-128" fmla="*/ 981075 h 3121025"/>
                <a:gd name="connsiteX29-129" fmla="*/ 328381 w 971549"/>
                <a:gd name="connsiteY29-130" fmla="*/ 961942 h 3121025"/>
                <a:gd name="connsiteX30-131" fmla="*/ 264021 w 971549"/>
                <a:gd name="connsiteY30-132" fmla="*/ 839391 h 3121025"/>
                <a:gd name="connsiteX31-133" fmla="*/ 176212 w 971549"/>
                <a:gd name="connsiteY31-134" fmla="*/ 661987 h 3121025"/>
                <a:gd name="connsiteX32-135" fmla="*/ 219075 w 971549"/>
                <a:gd name="connsiteY32-136" fmla="*/ 614363 h 3121025"/>
                <a:gd name="connsiteX33-137" fmla="*/ 340076 w 971549"/>
                <a:gd name="connsiteY33-138" fmla="*/ 822986 h 3121025"/>
                <a:gd name="connsiteX34-139" fmla="*/ 421480 w 971549"/>
                <a:gd name="connsiteY34-140" fmla="*/ 42863 h 3121025"/>
                <a:gd name="connsiteX35-141" fmla="*/ 540542 w 971549"/>
                <a:gd name="connsiteY35-142" fmla="*/ 0 h 3121025"/>
                <a:gd name="connsiteX0-143" fmla="*/ 540542 w 971549"/>
                <a:gd name="connsiteY0-144" fmla="*/ 0 h 3121025"/>
                <a:gd name="connsiteX1-145" fmla="*/ 447674 w 971549"/>
                <a:gd name="connsiteY1-146" fmla="*/ 916781 h 3121025"/>
                <a:gd name="connsiteX2-147" fmla="*/ 450522 w 971549"/>
                <a:gd name="connsiteY2-148" fmla="*/ 913656 h 3121025"/>
                <a:gd name="connsiteX3-149" fmla="*/ 417204 w 971549"/>
                <a:gd name="connsiteY3-150" fmla="*/ 1251512 h 3121025"/>
                <a:gd name="connsiteX4-151" fmla="*/ 470694 w 971549"/>
                <a:gd name="connsiteY4-152" fmla="*/ 1046163 h 3121025"/>
                <a:gd name="connsiteX5-153" fmla="*/ 554037 w 971549"/>
                <a:gd name="connsiteY5-154" fmla="*/ 781050 h 3121025"/>
                <a:gd name="connsiteX6-155" fmla="*/ 617537 w 971549"/>
                <a:gd name="connsiteY6-156" fmla="*/ 876300 h 3121025"/>
                <a:gd name="connsiteX7-157" fmla="*/ 506412 w 971549"/>
                <a:gd name="connsiteY7-158" fmla="*/ 1419225 h 3121025"/>
                <a:gd name="connsiteX8-159" fmla="*/ 503554 w 971549"/>
                <a:gd name="connsiteY8-160" fmla="*/ 1416281 h 3121025"/>
                <a:gd name="connsiteX9-161" fmla="*/ 510877 w 971549"/>
                <a:gd name="connsiteY9-162" fmla="*/ 1641475 h 3121025"/>
                <a:gd name="connsiteX10-163" fmla="*/ 554037 w 971549"/>
                <a:gd name="connsiteY10-164" fmla="*/ 2346325 h 3121025"/>
                <a:gd name="connsiteX11-165" fmla="*/ 651669 w 971549"/>
                <a:gd name="connsiteY11-166" fmla="*/ 2726531 h 3121025"/>
                <a:gd name="connsiteX12-167" fmla="*/ 694279 w 971549"/>
                <a:gd name="connsiteY12-168" fmla="*/ 2836944 h 3121025"/>
                <a:gd name="connsiteX13-169" fmla="*/ 709612 w 971549"/>
                <a:gd name="connsiteY13-170" fmla="*/ 2771775 h 3121025"/>
                <a:gd name="connsiteX14-171" fmla="*/ 814387 w 971549"/>
                <a:gd name="connsiteY14-172" fmla="*/ 2471738 h 3121025"/>
                <a:gd name="connsiteX15-173" fmla="*/ 971549 w 971549"/>
                <a:gd name="connsiteY15-174" fmla="*/ 2512219 h 3121025"/>
                <a:gd name="connsiteX16-175" fmla="*/ 928687 w 971549"/>
                <a:gd name="connsiteY16-176" fmla="*/ 2543175 h 3121025"/>
                <a:gd name="connsiteX17-177" fmla="*/ 812006 w 971549"/>
                <a:gd name="connsiteY17-178" fmla="*/ 2883693 h 3121025"/>
                <a:gd name="connsiteX18-179" fmla="*/ 787597 w 971549"/>
                <a:gd name="connsiteY18-180" fmla="*/ 3067874 h 3121025"/>
                <a:gd name="connsiteX19-181" fmla="*/ 801687 w 971549"/>
                <a:gd name="connsiteY19-182" fmla="*/ 3101975 h 3121025"/>
                <a:gd name="connsiteX20-183" fmla="*/ 420687 w 971549"/>
                <a:gd name="connsiteY20-184" fmla="*/ 3121025 h 3121025"/>
                <a:gd name="connsiteX21-185" fmla="*/ 230187 w 971549"/>
                <a:gd name="connsiteY21-186" fmla="*/ 2219325 h 3121025"/>
                <a:gd name="connsiteX22-187" fmla="*/ 230269 w 971549"/>
                <a:gd name="connsiteY22-188" fmla="*/ 2219256 h 3121025"/>
                <a:gd name="connsiteX23-189" fmla="*/ 90487 w 971549"/>
                <a:gd name="connsiteY23-190" fmla="*/ 2085975 h 3121025"/>
                <a:gd name="connsiteX24-191" fmla="*/ 0 w 971549"/>
                <a:gd name="connsiteY24-192" fmla="*/ 2043113 h 3121025"/>
                <a:gd name="connsiteX25-193" fmla="*/ 104775 w 971549"/>
                <a:gd name="connsiteY25-194" fmla="*/ 1938338 h 3121025"/>
                <a:gd name="connsiteX26-195" fmla="*/ 311975 w 971549"/>
                <a:gd name="connsiteY26-196" fmla="*/ 2141393 h 3121025"/>
                <a:gd name="connsiteX27-197" fmla="*/ 298958 w 971549"/>
                <a:gd name="connsiteY27-198" fmla="*/ 2003425 h 3121025"/>
                <a:gd name="connsiteX28-199" fmla="*/ 325437 w 971549"/>
                <a:gd name="connsiteY28-200" fmla="*/ 981075 h 3121025"/>
                <a:gd name="connsiteX29-201" fmla="*/ 328381 w 971549"/>
                <a:gd name="connsiteY29-202" fmla="*/ 961942 h 3121025"/>
                <a:gd name="connsiteX30-203" fmla="*/ 264021 w 971549"/>
                <a:gd name="connsiteY30-204" fmla="*/ 839391 h 3121025"/>
                <a:gd name="connsiteX31-205" fmla="*/ 176212 w 971549"/>
                <a:gd name="connsiteY31-206" fmla="*/ 661987 h 3121025"/>
                <a:gd name="connsiteX32-207" fmla="*/ 219075 w 971549"/>
                <a:gd name="connsiteY32-208" fmla="*/ 614363 h 3121025"/>
                <a:gd name="connsiteX33-209" fmla="*/ 340076 w 971549"/>
                <a:gd name="connsiteY33-210" fmla="*/ 822986 h 3121025"/>
                <a:gd name="connsiteX34-211" fmla="*/ 421480 w 971549"/>
                <a:gd name="connsiteY34-212" fmla="*/ 42863 h 3121025"/>
                <a:gd name="connsiteX35-213" fmla="*/ 540542 w 971549"/>
                <a:gd name="connsiteY35-214" fmla="*/ 0 h 312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141" y="connsiteY35-142"/>
                </a:cxn>
              </a:cxnLst>
              <a:rect l="l" t="t" r="r" b="b"/>
              <a:pathLst>
                <a:path w="971549" h="3121025">
                  <a:moveTo>
                    <a:pt x="540542" y="0"/>
                  </a:moveTo>
                  <a:cubicBezTo>
                    <a:pt x="497680" y="303213"/>
                    <a:pt x="478630" y="611187"/>
                    <a:pt x="447674" y="916781"/>
                  </a:cubicBezTo>
                  <a:lnTo>
                    <a:pt x="450522" y="913656"/>
                  </a:lnTo>
                  <a:cubicBezTo>
                    <a:pt x="442591" y="1026275"/>
                    <a:pt x="444185" y="1138893"/>
                    <a:pt x="417204" y="1251512"/>
                  </a:cubicBezTo>
                  <a:lnTo>
                    <a:pt x="470694" y="1046163"/>
                  </a:lnTo>
                  <a:cubicBezTo>
                    <a:pt x="493712" y="957792"/>
                    <a:pt x="519112" y="869421"/>
                    <a:pt x="554037" y="781050"/>
                  </a:cubicBezTo>
                  <a:lnTo>
                    <a:pt x="617537" y="876300"/>
                  </a:lnTo>
                  <a:cubicBezTo>
                    <a:pt x="567795" y="1057275"/>
                    <a:pt x="533929" y="1244600"/>
                    <a:pt x="506412" y="1419225"/>
                  </a:cubicBezTo>
                  <a:lnTo>
                    <a:pt x="503554" y="1416281"/>
                  </a:lnTo>
                  <a:lnTo>
                    <a:pt x="510877" y="1641475"/>
                  </a:lnTo>
                  <a:cubicBezTo>
                    <a:pt x="516334" y="1876425"/>
                    <a:pt x="519112" y="2111375"/>
                    <a:pt x="554037" y="2346325"/>
                  </a:cubicBezTo>
                  <a:cubicBezTo>
                    <a:pt x="570971" y="2475442"/>
                    <a:pt x="606954" y="2601383"/>
                    <a:pt x="651669" y="2726531"/>
                  </a:cubicBezTo>
                  <a:lnTo>
                    <a:pt x="694279" y="2836944"/>
                  </a:lnTo>
                  <a:lnTo>
                    <a:pt x="709612" y="2771775"/>
                  </a:lnTo>
                  <a:lnTo>
                    <a:pt x="814387" y="2471738"/>
                  </a:lnTo>
                  <a:lnTo>
                    <a:pt x="971549" y="2512219"/>
                  </a:lnTo>
                  <a:lnTo>
                    <a:pt x="928687" y="2543175"/>
                  </a:lnTo>
                  <a:cubicBezTo>
                    <a:pt x="882650" y="2654299"/>
                    <a:pt x="843757" y="2770187"/>
                    <a:pt x="812006" y="2883693"/>
                  </a:cubicBezTo>
                  <a:lnTo>
                    <a:pt x="787597" y="3067874"/>
                  </a:lnTo>
                  <a:lnTo>
                    <a:pt x="801687" y="3101975"/>
                  </a:lnTo>
                  <a:lnTo>
                    <a:pt x="420687" y="3121025"/>
                  </a:lnTo>
                  <a:cubicBezTo>
                    <a:pt x="319087" y="2833158"/>
                    <a:pt x="293687" y="2513542"/>
                    <a:pt x="230187" y="2219325"/>
                  </a:cubicBezTo>
                  <a:cubicBezTo>
                    <a:pt x="230214" y="2219302"/>
                    <a:pt x="230242" y="2219279"/>
                    <a:pt x="230269" y="2219256"/>
                  </a:cubicBezTo>
                  <a:lnTo>
                    <a:pt x="90487" y="2085975"/>
                  </a:lnTo>
                  <a:lnTo>
                    <a:pt x="0" y="2043113"/>
                  </a:lnTo>
                  <a:lnTo>
                    <a:pt x="104775" y="1938338"/>
                  </a:lnTo>
                  <a:lnTo>
                    <a:pt x="311975" y="2141393"/>
                  </a:lnTo>
                  <a:lnTo>
                    <a:pt x="298958" y="2003425"/>
                  </a:lnTo>
                  <a:cubicBezTo>
                    <a:pt x="274968" y="1662642"/>
                    <a:pt x="305065" y="1321859"/>
                    <a:pt x="325437" y="981075"/>
                  </a:cubicBezTo>
                  <a:lnTo>
                    <a:pt x="328381" y="961942"/>
                  </a:lnTo>
                  <a:lnTo>
                    <a:pt x="264021" y="839391"/>
                  </a:lnTo>
                  <a:cubicBezTo>
                    <a:pt x="232966" y="780256"/>
                    <a:pt x="202803" y="721121"/>
                    <a:pt x="176212" y="661987"/>
                  </a:cubicBezTo>
                  <a:lnTo>
                    <a:pt x="219075" y="614363"/>
                  </a:lnTo>
                  <a:lnTo>
                    <a:pt x="340076" y="822986"/>
                  </a:lnTo>
                  <a:lnTo>
                    <a:pt x="421480" y="42863"/>
                  </a:lnTo>
                  <a:lnTo>
                    <a:pt x="540542" y="0"/>
                  </a:lnTo>
                  <a:close/>
                </a:path>
              </a:pathLst>
            </a:custGeom>
            <a:solidFill>
              <a:srgbClr val="AD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6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" name="淘宝店chenying0907出品 26">
              <a:extLst>
                <a:ext uri="{FF2B5EF4-FFF2-40B4-BE49-F238E27FC236}">
                  <a16:creationId xmlns:a16="http://schemas.microsoft.com/office/drawing/2014/main" id="{8CE2DD18-51C1-59D1-DE29-8E6853EDA040}"/>
                </a:ext>
              </a:extLst>
            </p:cNvPr>
            <p:cNvSpPr/>
            <p:nvPr/>
          </p:nvSpPr>
          <p:spPr>
            <a:xfrm rot="17958096">
              <a:off x="2722157" y="2785860"/>
              <a:ext cx="1159234" cy="1780027"/>
            </a:xfrm>
            <a:custGeom>
              <a:avLst/>
              <a:gdLst>
                <a:gd name="connsiteX0" fmla="*/ 410370 w 820739"/>
                <a:gd name="connsiteY0" fmla="*/ 0 h 1260220"/>
                <a:gd name="connsiteX1" fmla="*/ 516276 w 820739"/>
                <a:gd name="connsiteY1" fmla="*/ 57484 h 1260220"/>
                <a:gd name="connsiteX2" fmla="*/ 820739 w 820739"/>
                <a:gd name="connsiteY2" fmla="*/ 630110 h 1260220"/>
                <a:gd name="connsiteX3" fmla="*/ 516276 w 820739"/>
                <a:gd name="connsiteY3" fmla="*/ 1202736 h 1260220"/>
                <a:gd name="connsiteX4" fmla="*/ 410370 w 820739"/>
                <a:gd name="connsiteY4" fmla="*/ 1260220 h 1260220"/>
                <a:gd name="connsiteX5" fmla="*/ 304463 w 820739"/>
                <a:gd name="connsiteY5" fmla="*/ 1202736 h 1260220"/>
                <a:gd name="connsiteX6" fmla="*/ 0 w 820739"/>
                <a:gd name="connsiteY6" fmla="*/ 630110 h 1260220"/>
                <a:gd name="connsiteX7" fmla="*/ 304463 w 820739"/>
                <a:gd name="connsiteY7" fmla="*/ 57484 h 1260220"/>
                <a:gd name="connsiteX8" fmla="*/ 410370 w 820739"/>
                <a:gd name="connsiteY8" fmla="*/ 0 h 1260220"/>
                <a:gd name="connsiteX0-1" fmla="*/ 410370 w 820739"/>
                <a:gd name="connsiteY0-2" fmla="*/ 0 h 1260220"/>
                <a:gd name="connsiteX1-3" fmla="*/ 516276 w 820739"/>
                <a:gd name="connsiteY1-4" fmla="*/ 57484 h 1260220"/>
                <a:gd name="connsiteX2-5" fmla="*/ 820739 w 820739"/>
                <a:gd name="connsiteY2-6" fmla="*/ 630110 h 1260220"/>
                <a:gd name="connsiteX3-7" fmla="*/ 516276 w 820739"/>
                <a:gd name="connsiteY3-8" fmla="*/ 1202736 h 1260220"/>
                <a:gd name="connsiteX4-9" fmla="*/ 410370 w 820739"/>
                <a:gd name="connsiteY4-10" fmla="*/ 1260220 h 1260220"/>
                <a:gd name="connsiteX5-11" fmla="*/ 304463 w 820739"/>
                <a:gd name="connsiteY5-12" fmla="*/ 1202736 h 1260220"/>
                <a:gd name="connsiteX6-13" fmla="*/ 0 w 820739"/>
                <a:gd name="connsiteY6-14" fmla="*/ 630110 h 1260220"/>
                <a:gd name="connsiteX7-15" fmla="*/ 326799 w 820739"/>
                <a:gd name="connsiteY7-16" fmla="*/ 83379 h 1260220"/>
                <a:gd name="connsiteX8-17" fmla="*/ 410370 w 820739"/>
                <a:gd name="connsiteY8-18" fmla="*/ 0 h 1260220"/>
                <a:gd name="connsiteX0-19" fmla="*/ 433275 w 820739"/>
                <a:gd name="connsiteY0-20" fmla="*/ 0 h 1253820"/>
                <a:gd name="connsiteX1-21" fmla="*/ 516276 w 820739"/>
                <a:gd name="connsiteY1-22" fmla="*/ 51084 h 1253820"/>
                <a:gd name="connsiteX2-23" fmla="*/ 820739 w 820739"/>
                <a:gd name="connsiteY2-24" fmla="*/ 623710 h 1253820"/>
                <a:gd name="connsiteX3-25" fmla="*/ 516276 w 820739"/>
                <a:gd name="connsiteY3-26" fmla="*/ 1196336 h 1253820"/>
                <a:gd name="connsiteX4-27" fmla="*/ 410370 w 820739"/>
                <a:gd name="connsiteY4-28" fmla="*/ 1253820 h 1253820"/>
                <a:gd name="connsiteX5-29" fmla="*/ 304463 w 820739"/>
                <a:gd name="connsiteY5-30" fmla="*/ 1196336 h 1253820"/>
                <a:gd name="connsiteX6-31" fmla="*/ 0 w 820739"/>
                <a:gd name="connsiteY6-32" fmla="*/ 623710 h 1253820"/>
                <a:gd name="connsiteX7-33" fmla="*/ 326799 w 820739"/>
                <a:gd name="connsiteY7-34" fmla="*/ 76979 h 1253820"/>
                <a:gd name="connsiteX8-35" fmla="*/ 433275 w 820739"/>
                <a:gd name="connsiteY8-36" fmla="*/ 0 h 1253820"/>
                <a:gd name="connsiteX0-37" fmla="*/ 433275 w 820739"/>
                <a:gd name="connsiteY0-38" fmla="*/ 0 h 1253820"/>
                <a:gd name="connsiteX1-39" fmla="*/ 516276 w 820739"/>
                <a:gd name="connsiteY1-40" fmla="*/ 51084 h 1253820"/>
                <a:gd name="connsiteX2-41" fmla="*/ 820739 w 820739"/>
                <a:gd name="connsiteY2-42" fmla="*/ 623710 h 1253820"/>
                <a:gd name="connsiteX3-43" fmla="*/ 516276 w 820739"/>
                <a:gd name="connsiteY3-44" fmla="*/ 1196336 h 1253820"/>
                <a:gd name="connsiteX4-45" fmla="*/ 410370 w 820739"/>
                <a:gd name="connsiteY4-46" fmla="*/ 1253820 h 1253820"/>
                <a:gd name="connsiteX5-47" fmla="*/ 304463 w 820739"/>
                <a:gd name="connsiteY5-48" fmla="*/ 1196336 h 1253820"/>
                <a:gd name="connsiteX6-49" fmla="*/ 0 w 820739"/>
                <a:gd name="connsiteY6-50" fmla="*/ 623710 h 1253820"/>
                <a:gd name="connsiteX7-51" fmla="*/ 326799 w 820739"/>
                <a:gd name="connsiteY7-52" fmla="*/ 76979 h 1253820"/>
                <a:gd name="connsiteX8-53" fmla="*/ 433275 w 820739"/>
                <a:gd name="connsiteY8-54" fmla="*/ 0 h 1253820"/>
                <a:gd name="connsiteX0-55" fmla="*/ 433275 w 820739"/>
                <a:gd name="connsiteY0-56" fmla="*/ 0 h 1253820"/>
                <a:gd name="connsiteX1-57" fmla="*/ 516276 w 820739"/>
                <a:gd name="connsiteY1-58" fmla="*/ 51084 h 1253820"/>
                <a:gd name="connsiteX2-59" fmla="*/ 820739 w 820739"/>
                <a:gd name="connsiteY2-60" fmla="*/ 623710 h 1253820"/>
                <a:gd name="connsiteX3-61" fmla="*/ 516276 w 820739"/>
                <a:gd name="connsiteY3-62" fmla="*/ 1196336 h 1253820"/>
                <a:gd name="connsiteX4-63" fmla="*/ 410370 w 820739"/>
                <a:gd name="connsiteY4-64" fmla="*/ 1253820 h 1253820"/>
                <a:gd name="connsiteX5-65" fmla="*/ 310332 w 820739"/>
                <a:gd name="connsiteY5-66" fmla="*/ 1193062 h 1253820"/>
                <a:gd name="connsiteX6-67" fmla="*/ 0 w 820739"/>
                <a:gd name="connsiteY6-68" fmla="*/ 623710 h 1253820"/>
                <a:gd name="connsiteX7-69" fmla="*/ 326799 w 820739"/>
                <a:gd name="connsiteY7-70" fmla="*/ 76979 h 1253820"/>
                <a:gd name="connsiteX8-71" fmla="*/ 433275 w 820739"/>
                <a:gd name="connsiteY8-72" fmla="*/ 0 h 1253820"/>
                <a:gd name="connsiteX0-73" fmla="*/ 433275 w 820821"/>
                <a:gd name="connsiteY0-74" fmla="*/ 0 h 1253820"/>
                <a:gd name="connsiteX1-75" fmla="*/ 493730 w 820821"/>
                <a:gd name="connsiteY1-76" fmla="*/ 52155 h 1253820"/>
                <a:gd name="connsiteX2-77" fmla="*/ 820739 w 820821"/>
                <a:gd name="connsiteY2-78" fmla="*/ 623710 h 1253820"/>
                <a:gd name="connsiteX3-79" fmla="*/ 516276 w 820821"/>
                <a:gd name="connsiteY3-80" fmla="*/ 1196336 h 1253820"/>
                <a:gd name="connsiteX4-81" fmla="*/ 410370 w 820821"/>
                <a:gd name="connsiteY4-82" fmla="*/ 1253820 h 1253820"/>
                <a:gd name="connsiteX5-83" fmla="*/ 310332 w 820821"/>
                <a:gd name="connsiteY5-84" fmla="*/ 1193062 h 1253820"/>
                <a:gd name="connsiteX6-85" fmla="*/ 0 w 820821"/>
                <a:gd name="connsiteY6-86" fmla="*/ 623710 h 1253820"/>
                <a:gd name="connsiteX7-87" fmla="*/ 326799 w 820821"/>
                <a:gd name="connsiteY7-88" fmla="*/ 76979 h 1253820"/>
                <a:gd name="connsiteX8-89" fmla="*/ 433275 w 820821"/>
                <a:gd name="connsiteY8-90" fmla="*/ 0 h 1253820"/>
                <a:gd name="connsiteX0-91" fmla="*/ 433275 w 820868"/>
                <a:gd name="connsiteY0-92" fmla="*/ 0 h 1253820"/>
                <a:gd name="connsiteX1-93" fmla="*/ 487862 w 820868"/>
                <a:gd name="connsiteY1-94" fmla="*/ 55429 h 1253820"/>
                <a:gd name="connsiteX2-95" fmla="*/ 820739 w 820868"/>
                <a:gd name="connsiteY2-96" fmla="*/ 623710 h 1253820"/>
                <a:gd name="connsiteX3-97" fmla="*/ 516276 w 820868"/>
                <a:gd name="connsiteY3-98" fmla="*/ 1196336 h 1253820"/>
                <a:gd name="connsiteX4-99" fmla="*/ 410370 w 820868"/>
                <a:gd name="connsiteY4-100" fmla="*/ 1253820 h 1253820"/>
                <a:gd name="connsiteX5-101" fmla="*/ 310332 w 820868"/>
                <a:gd name="connsiteY5-102" fmla="*/ 1193062 h 1253820"/>
                <a:gd name="connsiteX6-103" fmla="*/ 0 w 820868"/>
                <a:gd name="connsiteY6-104" fmla="*/ 623710 h 1253820"/>
                <a:gd name="connsiteX7-105" fmla="*/ 326799 w 820868"/>
                <a:gd name="connsiteY7-106" fmla="*/ 76979 h 1253820"/>
                <a:gd name="connsiteX8-107" fmla="*/ 433275 w 820868"/>
                <a:gd name="connsiteY8-108" fmla="*/ 0 h 1253820"/>
                <a:gd name="connsiteX0-109" fmla="*/ 433275 w 820868"/>
                <a:gd name="connsiteY0-110" fmla="*/ 0 h 1253820"/>
                <a:gd name="connsiteX1-111" fmla="*/ 487862 w 820868"/>
                <a:gd name="connsiteY1-112" fmla="*/ 55429 h 1253820"/>
                <a:gd name="connsiteX2-113" fmla="*/ 820739 w 820868"/>
                <a:gd name="connsiteY2-114" fmla="*/ 623710 h 1253820"/>
                <a:gd name="connsiteX3-115" fmla="*/ 516276 w 820868"/>
                <a:gd name="connsiteY3-116" fmla="*/ 1196336 h 1253820"/>
                <a:gd name="connsiteX4-117" fmla="*/ 410370 w 820868"/>
                <a:gd name="connsiteY4-118" fmla="*/ 1253820 h 1253820"/>
                <a:gd name="connsiteX5-119" fmla="*/ 310332 w 820868"/>
                <a:gd name="connsiteY5-120" fmla="*/ 1193062 h 1253820"/>
                <a:gd name="connsiteX6-121" fmla="*/ 0 w 820868"/>
                <a:gd name="connsiteY6-122" fmla="*/ 623710 h 1253820"/>
                <a:gd name="connsiteX7-123" fmla="*/ 307906 w 820868"/>
                <a:gd name="connsiteY7-124" fmla="*/ 91355 h 1253820"/>
                <a:gd name="connsiteX8-125" fmla="*/ 433275 w 820868"/>
                <a:gd name="connsiteY8-126" fmla="*/ 0 h 1253820"/>
                <a:gd name="connsiteX0-127" fmla="*/ 433275 w 820868"/>
                <a:gd name="connsiteY0-128" fmla="*/ 0 h 1253820"/>
                <a:gd name="connsiteX1-129" fmla="*/ 487862 w 820868"/>
                <a:gd name="connsiteY1-130" fmla="*/ 55429 h 1253820"/>
                <a:gd name="connsiteX2-131" fmla="*/ 820739 w 820868"/>
                <a:gd name="connsiteY2-132" fmla="*/ 623710 h 1253820"/>
                <a:gd name="connsiteX3-133" fmla="*/ 516276 w 820868"/>
                <a:gd name="connsiteY3-134" fmla="*/ 1196336 h 1253820"/>
                <a:gd name="connsiteX4-135" fmla="*/ 410370 w 820868"/>
                <a:gd name="connsiteY4-136" fmla="*/ 1253820 h 1253820"/>
                <a:gd name="connsiteX5-137" fmla="*/ 310332 w 820868"/>
                <a:gd name="connsiteY5-138" fmla="*/ 1193062 h 1253820"/>
                <a:gd name="connsiteX6-139" fmla="*/ 0 w 820868"/>
                <a:gd name="connsiteY6-140" fmla="*/ 623710 h 1253820"/>
                <a:gd name="connsiteX7-141" fmla="*/ 307906 w 820868"/>
                <a:gd name="connsiteY7-142" fmla="*/ 91355 h 1253820"/>
                <a:gd name="connsiteX8-143" fmla="*/ 433275 w 820868"/>
                <a:gd name="connsiteY8-144" fmla="*/ 0 h 1253820"/>
                <a:gd name="connsiteX0-145" fmla="*/ 433275 w 821563"/>
                <a:gd name="connsiteY0-146" fmla="*/ 0 h 1253820"/>
                <a:gd name="connsiteX1-147" fmla="*/ 487862 w 821563"/>
                <a:gd name="connsiteY1-148" fmla="*/ 55429 h 1253820"/>
                <a:gd name="connsiteX2-149" fmla="*/ 820739 w 821563"/>
                <a:gd name="connsiteY2-150" fmla="*/ 623710 h 1253820"/>
                <a:gd name="connsiteX3-151" fmla="*/ 516276 w 821563"/>
                <a:gd name="connsiteY3-152" fmla="*/ 1196336 h 1253820"/>
                <a:gd name="connsiteX4-153" fmla="*/ 410370 w 821563"/>
                <a:gd name="connsiteY4-154" fmla="*/ 1253820 h 1253820"/>
                <a:gd name="connsiteX5-155" fmla="*/ 310332 w 821563"/>
                <a:gd name="connsiteY5-156" fmla="*/ 1193062 h 1253820"/>
                <a:gd name="connsiteX6-157" fmla="*/ 0 w 821563"/>
                <a:gd name="connsiteY6-158" fmla="*/ 623710 h 1253820"/>
                <a:gd name="connsiteX7-159" fmla="*/ 307906 w 821563"/>
                <a:gd name="connsiteY7-160" fmla="*/ 91355 h 1253820"/>
                <a:gd name="connsiteX8-161" fmla="*/ 433275 w 821563"/>
                <a:gd name="connsiteY8-162" fmla="*/ 0 h 1253820"/>
                <a:gd name="connsiteX0-163" fmla="*/ 433275 w 821554"/>
                <a:gd name="connsiteY0-164" fmla="*/ 0 h 1253820"/>
                <a:gd name="connsiteX1-165" fmla="*/ 487862 w 821554"/>
                <a:gd name="connsiteY1-166" fmla="*/ 55429 h 1253820"/>
                <a:gd name="connsiteX2-167" fmla="*/ 820739 w 821554"/>
                <a:gd name="connsiteY2-168" fmla="*/ 623710 h 1253820"/>
                <a:gd name="connsiteX3-169" fmla="*/ 516276 w 821554"/>
                <a:gd name="connsiteY3-170" fmla="*/ 1196336 h 1253820"/>
                <a:gd name="connsiteX4-171" fmla="*/ 410370 w 821554"/>
                <a:gd name="connsiteY4-172" fmla="*/ 1253820 h 1253820"/>
                <a:gd name="connsiteX5-173" fmla="*/ 310332 w 821554"/>
                <a:gd name="connsiteY5-174" fmla="*/ 1193062 h 1253820"/>
                <a:gd name="connsiteX6-175" fmla="*/ 0 w 821554"/>
                <a:gd name="connsiteY6-176" fmla="*/ 623710 h 1253820"/>
                <a:gd name="connsiteX7-177" fmla="*/ 307906 w 821554"/>
                <a:gd name="connsiteY7-178" fmla="*/ 91355 h 1253820"/>
                <a:gd name="connsiteX8-179" fmla="*/ 433275 w 821554"/>
                <a:gd name="connsiteY8-180" fmla="*/ 0 h 1253820"/>
                <a:gd name="connsiteX0-181" fmla="*/ 433275 w 821554"/>
                <a:gd name="connsiteY0-182" fmla="*/ 0 h 1253820"/>
                <a:gd name="connsiteX1-183" fmla="*/ 487862 w 821554"/>
                <a:gd name="connsiteY1-184" fmla="*/ 55429 h 1253820"/>
                <a:gd name="connsiteX2-185" fmla="*/ 820739 w 821554"/>
                <a:gd name="connsiteY2-186" fmla="*/ 623710 h 1253820"/>
                <a:gd name="connsiteX3-187" fmla="*/ 516276 w 821554"/>
                <a:gd name="connsiteY3-188" fmla="*/ 1196336 h 1253820"/>
                <a:gd name="connsiteX4-189" fmla="*/ 410370 w 821554"/>
                <a:gd name="connsiteY4-190" fmla="*/ 1253820 h 1253820"/>
                <a:gd name="connsiteX5-191" fmla="*/ 310332 w 821554"/>
                <a:gd name="connsiteY5-192" fmla="*/ 1193062 h 1253820"/>
                <a:gd name="connsiteX6-193" fmla="*/ 0 w 821554"/>
                <a:gd name="connsiteY6-194" fmla="*/ 623710 h 1253820"/>
                <a:gd name="connsiteX7-195" fmla="*/ 307906 w 821554"/>
                <a:gd name="connsiteY7-196" fmla="*/ 91355 h 1253820"/>
                <a:gd name="connsiteX8-197" fmla="*/ 433275 w 821554"/>
                <a:gd name="connsiteY8-198" fmla="*/ 0 h 1253820"/>
                <a:gd name="connsiteX0-199" fmla="*/ 433290 w 821569"/>
                <a:gd name="connsiteY0-200" fmla="*/ 0 h 1253820"/>
                <a:gd name="connsiteX1-201" fmla="*/ 487877 w 821569"/>
                <a:gd name="connsiteY1-202" fmla="*/ 55429 h 1253820"/>
                <a:gd name="connsiteX2-203" fmla="*/ 820754 w 821569"/>
                <a:gd name="connsiteY2-204" fmla="*/ 623710 h 1253820"/>
                <a:gd name="connsiteX3-205" fmla="*/ 516291 w 821569"/>
                <a:gd name="connsiteY3-206" fmla="*/ 1196336 h 1253820"/>
                <a:gd name="connsiteX4-207" fmla="*/ 410385 w 821569"/>
                <a:gd name="connsiteY4-208" fmla="*/ 1253820 h 1253820"/>
                <a:gd name="connsiteX5-209" fmla="*/ 310347 w 821569"/>
                <a:gd name="connsiteY5-210" fmla="*/ 1193062 h 1253820"/>
                <a:gd name="connsiteX6-211" fmla="*/ 15 w 821569"/>
                <a:gd name="connsiteY6-212" fmla="*/ 623710 h 1253820"/>
                <a:gd name="connsiteX7-213" fmla="*/ 307921 w 821569"/>
                <a:gd name="connsiteY7-214" fmla="*/ 91355 h 1253820"/>
                <a:gd name="connsiteX8-215" fmla="*/ 433290 w 821569"/>
                <a:gd name="connsiteY8-216" fmla="*/ 0 h 12538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821569" h="1253820">
                  <a:moveTo>
                    <a:pt x="433290" y="0"/>
                  </a:moveTo>
                  <a:lnTo>
                    <a:pt x="487877" y="55429"/>
                  </a:lnTo>
                  <a:cubicBezTo>
                    <a:pt x="668993" y="188637"/>
                    <a:pt x="808143" y="426445"/>
                    <a:pt x="820754" y="623710"/>
                  </a:cubicBezTo>
                  <a:cubicBezTo>
                    <a:pt x="833365" y="820975"/>
                    <a:pt x="698335" y="1069320"/>
                    <a:pt x="516291" y="1196336"/>
                  </a:cubicBezTo>
                  <a:lnTo>
                    <a:pt x="410385" y="1253820"/>
                  </a:lnTo>
                  <a:lnTo>
                    <a:pt x="310347" y="1193062"/>
                  </a:lnTo>
                  <a:cubicBezTo>
                    <a:pt x="126656" y="1068963"/>
                    <a:pt x="-1632" y="859161"/>
                    <a:pt x="15" y="623710"/>
                  </a:cubicBezTo>
                  <a:cubicBezTo>
                    <a:pt x="32800" y="409244"/>
                    <a:pt x="146207" y="233879"/>
                    <a:pt x="307921" y="91355"/>
                  </a:cubicBezTo>
                  <a:lnTo>
                    <a:pt x="433290" y="0"/>
                  </a:lnTo>
                  <a:close/>
                </a:path>
              </a:pathLst>
            </a:custGeom>
            <a:solidFill>
              <a:srgbClr val="EE00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dist" defTabSz="914400">
                <a:lnSpc>
                  <a:spcPct val="150000"/>
                </a:lnSpc>
              </a:pPr>
              <a:endParaRPr lang="zh-CN" altLang="en-US" sz="18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">
            <a:extLst>
              <a:ext uri="{FF2B5EF4-FFF2-40B4-BE49-F238E27FC236}">
                <a16:creationId xmlns:a16="http://schemas.microsoft.com/office/drawing/2014/main" id="{44E6E6E5-55B3-4083-74D5-DDC10D7C89FA}"/>
              </a:ext>
            </a:extLst>
          </p:cNvPr>
          <p:cNvGrpSpPr/>
          <p:nvPr/>
        </p:nvGrpSpPr>
        <p:grpSpPr bwMode="auto">
          <a:xfrm>
            <a:off x="6491275" y="863486"/>
            <a:ext cx="2912174" cy="1066800"/>
            <a:chOff x="45" y="276"/>
            <a:chExt cx="1834" cy="672"/>
          </a:xfrm>
        </p:grpSpPr>
        <p:sp>
          <p:nvSpPr>
            <p:cNvPr id="19" name="Rectangle 2">
              <a:extLst>
                <a:ext uri="{FF2B5EF4-FFF2-40B4-BE49-F238E27FC236}">
                  <a16:creationId xmlns:a16="http://schemas.microsoft.com/office/drawing/2014/main" id="{0ABC51D4-16F2-AA02-E1A3-88DC4666A03F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672BFFAA-4125-A27F-DBEB-C508EE636E8D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1" name="Group 1">
            <a:extLst>
              <a:ext uri="{FF2B5EF4-FFF2-40B4-BE49-F238E27FC236}">
                <a16:creationId xmlns:a16="http://schemas.microsoft.com/office/drawing/2014/main" id="{717372B7-7450-73F2-F9CE-5C79CEB7A606}"/>
              </a:ext>
            </a:extLst>
          </p:cNvPr>
          <p:cNvGrpSpPr/>
          <p:nvPr/>
        </p:nvGrpSpPr>
        <p:grpSpPr bwMode="auto">
          <a:xfrm>
            <a:off x="7598058" y="2273203"/>
            <a:ext cx="2912174" cy="1066800"/>
            <a:chOff x="45" y="276"/>
            <a:chExt cx="1834" cy="672"/>
          </a:xfrm>
        </p:grpSpPr>
        <p:sp>
          <p:nvSpPr>
            <p:cNvPr id="22" name="Rectangle 2">
              <a:extLst>
                <a:ext uri="{FF2B5EF4-FFF2-40B4-BE49-F238E27FC236}">
                  <a16:creationId xmlns:a16="http://schemas.microsoft.com/office/drawing/2014/main" id="{2A12DA5E-9533-92F7-D7B2-10DDF3DE13D8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DB70F823-2F41-5F9A-4D3F-815BDF4CD99A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" name="Group 1">
            <a:extLst>
              <a:ext uri="{FF2B5EF4-FFF2-40B4-BE49-F238E27FC236}">
                <a16:creationId xmlns:a16="http://schemas.microsoft.com/office/drawing/2014/main" id="{7302DACD-1216-5A84-5419-1AA436A226AB}"/>
              </a:ext>
            </a:extLst>
          </p:cNvPr>
          <p:cNvGrpSpPr/>
          <p:nvPr/>
        </p:nvGrpSpPr>
        <p:grpSpPr bwMode="auto">
          <a:xfrm>
            <a:off x="8373007" y="3883799"/>
            <a:ext cx="2912174" cy="1066800"/>
            <a:chOff x="45" y="276"/>
            <a:chExt cx="1834" cy="672"/>
          </a:xfrm>
        </p:grpSpPr>
        <p:sp>
          <p:nvSpPr>
            <p:cNvPr id="25" name="Rectangle 2">
              <a:extLst>
                <a:ext uri="{FF2B5EF4-FFF2-40B4-BE49-F238E27FC236}">
                  <a16:creationId xmlns:a16="http://schemas.microsoft.com/office/drawing/2014/main" id="{5DB73F63-3CE2-A527-7660-A65FBF5F09FD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6" name="Rectangle 3">
              <a:extLst>
                <a:ext uri="{FF2B5EF4-FFF2-40B4-BE49-F238E27FC236}">
                  <a16:creationId xmlns:a16="http://schemas.microsoft.com/office/drawing/2014/main" id="{259F5A57-5D83-D912-4902-23C4C62E5FAC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Group 1">
            <a:extLst>
              <a:ext uri="{FF2B5EF4-FFF2-40B4-BE49-F238E27FC236}">
                <a16:creationId xmlns:a16="http://schemas.microsoft.com/office/drawing/2014/main" id="{B4CBE4CB-0F1E-190F-5485-A95803A9FFFD}"/>
              </a:ext>
            </a:extLst>
          </p:cNvPr>
          <p:cNvGrpSpPr/>
          <p:nvPr/>
        </p:nvGrpSpPr>
        <p:grpSpPr bwMode="auto">
          <a:xfrm>
            <a:off x="1393244" y="2349566"/>
            <a:ext cx="2947107" cy="1066800"/>
            <a:chOff x="45" y="276"/>
            <a:chExt cx="1856" cy="672"/>
          </a:xfrm>
        </p:grpSpPr>
        <p:sp>
          <p:nvSpPr>
            <p:cNvPr id="28" name="Rectangle 2">
              <a:extLst>
                <a:ext uri="{FF2B5EF4-FFF2-40B4-BE49-F238E27FC236}">
                  <a16:creationId xmlns:a16="http://schemas.microsoft.com/office/drawing/2014/main" id="{24A95F83-CAF7-6F9C-6A00-D50AD211B893}"/>
                </a:ext>
              </a:extLst>
            </p:cNvPr>
            <p:cNvSpPr/>
            <p:nvPr/>
          </p:nvSpPr>
          <p:spPr bwMode="auto">
            <a:xfrm>
              <a:off x="72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21E103FF-BC8B-F6BE-DC58-1FC0B453E8A6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0" name="Group 1">
            <a:extLst>
              <a:ext uri="{FF2B5EF4-FFF2-40B4-BE49-F238E27FC236}">
                <a16:creationId xmlns:a16="http://schemas.microsoft.com/office/drawing/2014/main" id="{4E85850C-453C-3228-9F38-E58A3ADEA96B}"/>
              </a:ext>
            </a:extLst>
          </p:cNvPr>
          <p:cNvGrpSpPr/>
          <p:nvPr/>
        </p:nvGrpSpPr>
        <p:grpSpPr bwMode="auto">
          <a:xfrm>
            <a:off x="576875" y="4945942"/>
            <a:ext cx="2947107" cy="1066800"/>
            <a:chOff x="45" y="276"/>
            <a:chExt cx="1856" cy="672"/>
          </a:xfrm>
        </p:grpSpPr>
        <p:sp>
          <p:nvSpPr>
            <p:cNvPr id="31" name="Rectangle 2">
              <a:extLst>
                <a:ext uri="{FF2B5EF4-FFF2-40B4-BE49-F238E27FC236}">
                  <a16:creationId xmlns:a16="http://schemas.microsoft.com/office/drawing/2014/main" id="{D79ACC69-48AF-749E-2D03-8B6DF86449D1}"/>
                </a:ext>
              </a:extLst>
            </p:cNvPr>
            <p:cNvSpPr/>
            <p:nvPr/>
          </p:nvSpPr>
          <p:spPr bwMode="auto">
            <a:xfrm>
              <a:off x="72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2" name="Rectangle 3">
              <a:extLst>
                <a:ext uri="{FF2B5EF4-FFF2-40B4-BE49-F238E27FC236}">
                  <a16:creationId xmlns:a16="http://schemas.microsoft.com/office/drawing/2014/main" id="{5942557A-A797-07C4-3C49-2133E7C2C69B}"/>
                </a:ext>
              </a:extLst>
            </p:cNvPr>
            <p:cNvSpPr/>
            <p:nvPr/>
          </p:nvSpPr>
          <p:spPr bwMode="auto">
            <a:xfrm>
              <a:off x="45" y="534"/>
              <a:ext cx="1834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0" name="calendar_1085">
            <a:extLst>
              <a:ext uri="{FF2B5EF4-FFF2-40B4-BE49-F238E27FC236}">
                <a16:creationId xmlns:a16="http://schemas.microsoft.com/office/drawing/2014/main" id="{12DDE8B3-2714-61D3-538E-E24F97CA3EA8}"/>
              </a:ext>
            </a:extLst>
          </p:cNvPr>
          <p:cNvSpPr/>
          <p:nvPr/>
        </p:nvSpPr>
        <p:spPr>
          <a:xfrm>
            <a:off x="6399843" y="2963062"/>
            <a:ext cx="506248" cy="376941"/>
          </a:xfrm>
          <a:custGeom>
            <a:avLst/>
            <a:gdLst>
              <a:gd name="T0" fmla="*/ 3834 w 4763"/>
              <a:gd name="T1" fmla="*/ 2292 h 3552"/>
              <a:gd name="T2" fmla="*/ 3888 w 4763"/>
              <a:gd name="T3" fmla="*/ 2295 h 3552"/>
              <a:gd name="T4" fmla="*/ 4252 w 4763"/>
              <a:gd name="T5" fmla="*/ 2295 h 3552"/>
              <a:gd name="T6" fmla="*/ 4763 w 4763"/>
              <a:gd name="T7" fmla="*/ 1783 h 3552"/>
              <a:gd name="T8" fmla="*/ 4763 w 4763"/>
              <a:gd name="T9" fmla="*/ 1335 h 3552"/>
              <a:gd name="T10" fmla="*/ 4252 w 4763"/>
              <a:gd name="T11" fmla="*/ 823 h 3552"/>
              <a:gd name="T12" fmla="*/ 3976 w 4763"/>
              <a:gd name="T13" fmla="*/ 823 h 3552"/>
              <a:gd name="T14" fmla="*/ 4025 w 4763"/>
              <a:gd name="T15" fmla="*/ 324 h 3552"/>
              <a:gd name="T16" fmla="*/ 4025 w 4763"/>
              <a:gd name="T17" fmla="*/ 319 h 3552"/>
              <a:gd name="T18" fmla="*/ 3779 w 4763"/>
              <a:gd name="T19" fmla="*/ 0 h 3552"/>
              <a:gd name="T20" fmla="*/ 931 w 4763"/>
              <a:gd name="T21" fmla="*/ 0 h 3552"/>
              <a:gd name="T22" fmla="*/ 676 w 4763"/>
              <a:gd name="T23" fmla="*/ 296 h 3552"/>
              <a:gd name="T24" fmla="*/ 676 w 4763"/>
              <a:gd name="T25" fmla="*/ 299 h 3552"/>
              <a:gd name="T26" fmla="*/ 888 w 4763"/>
              <a:gd name="T27" fmla="*/ 2497 h 3552"/>
              <a:gd name="T28" fmla="*/ 974 w 4763"/>
              <a:gd name="T29" fmla="*/ 2848 h 3552"/>
              <a:gd name="T30" fmla="*/ 126 w 4763"/>
              <a:gd name="T31" fmla="*/ 2848 h 3552"/>
              <a:gd name="T32" fmla="*/ 14 w 4763"/>
              <a:gd name="T33" fmla="*/ 2906 h 3552"/>
              <a:gd name="T34" fmla="*/ 57 w 4763"/>
              <a:gd name="T35" fmla="*/ 3024 h 3552"/>
              <a:gd name="T36" fmla="*/ 504 w 4763"/>
              <a:gd name="T37" fmla="*/ 3444 h 3552"/>
              <a:gd name="T38" fmla="*/ 776 w 4763"/>
              <a:gd name="T39" fmla="*/ 3552 h 3552"/>
              <a:gd name="T40" fmla="*/ 3924 w 4763"/>
              <a:gd name="T41" fmla="*/ 3552 h 3552"/>
              <a:gd name="T42" fmla="*/ 4197 w 4763"/>
              <a:gd name="T43" fmla="*/ 3444 h 3552"/>
              <a:gd name="T44" fmla="*/ 4644 w 4763"/>
              <a:gd name="T45" fmla="*/ 3024 h 3552"/>
              <a:gd name="T46" fmla="*/ 4687 w 4763"/>
              <a:gd name="T47" fmla="*/ 2906 h 3552"/>
              <a:gd name="T48" fmla="*/ 4575 w 4763"/>
              <a:gd name="T49" fmla="*/ 2848 h 3552"/>
              <a:gd name="T50" fmla="*/ 3734 w 4763"/>
              <a:gd name="T51" fmla="*/ 2848 h 3552"/>
              <a:gd name="T52" fmla="*/ 3814 w 4763"/>
              <a:gd name="T53" fmla="*/ 2497 h 3552"/>
              <a:gd name="T54" fmla="*/ 3834 w 4763"/>
              <a:gd name="T55" fmla="*/ 2292 h 3552"/>
              <a:gd name="T56" fmla="*/ 4252 w 4763"/>
              <a:gd name="T57" fmla="*/ 1290 h 3552"/>
              <a:gd name="T58" fmla="*/ 4297 w 4763"/>
              <a:gd name="T59" fmla="*/ 1335 h 3552"/>
              <a:gd name="T60" fmla="*/ 4297 w 4763"/>
              <a:gd name="T61" fmla="*/ 1783 h 3552"/>
              <a:gd name="T62" fmla="*/ 4252 w 4763"/>
              <a:gd name="T63" fmla="*/ 1828 h 3552"/>
              <a:gd name="T64" fmla="*/ 3888 w 4763"/>
              <a:gd name="T65" fmla="*/ 1828 h 3552"/>
              <a:gd name="T66" fmla="*/ 3879 w 4763"/>
              <a:gd name="T67" fmla="*/ 1827 h 3552"/>
              <a:gd name="T68" fmla="*/ 3931 w 4763"/>
              <a:gd name="T69" fmla="*/ 1290 h 3552"/>
              <a:gd name="T70" fmla="*/ 4252 w 4763"/>
              <a:gd name="T71" fmla="*/ 1290 h 3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63" h="3552">
                <a:moveTo>
                  <a:pt x="3834" y="2292"/>
                </a:moveTo>
                <a:cubicBezTo>
                  <a:pt x="3851" y="2294"/>
                  <a:pt x="3870" y="2295"/>
                  <a:pt x="3888" y="2295"/>
                </a:cubicBezTo>
                <a:lnTo>
                  <a:pt x="4252" y="2295"/>
                </a:lnTo>
                <a:cubicBezTo>
                  <a:pt x="4534" y="2295"/>
                  <a:pt x="4763" y="2065"/>
                  <a:pt x="4763" y="1783"/>
                </a:cubicBezTo>
                <a:lnTo>
                  <a:pt x="4763" y="1335"/>
                </a:lnTo>
                <a:cubicBezTo>
                  <a:pt x="4763" y="1053"/>
                  <a:pt x="4534" y="823"/>
                  <a:pt x="4252" y="823"/>
                </a:cubicBezTo>
                <a:lnTo>
                  <a:pt x="3976" y="823"/>
                </a:lnTo>
                <a:lnTo>
                  <a:pt x="4025" y="324"/>
                </a:lnTo>
                <a:lnTo>
                  <a:pt x="4025" y="319"/>
                </a:lnTo>
                <a:cubicBezTo>
                  <a:pt x="4025" y="209"/>
                  <a:pt x="3974" y="0"/>
                  <a:pt x="3779" y="0"/>
                </a:cubicBezTo>
                <a:lnTo>
                  <a:pt x="931" y="0"/>
                </a:lnTo>
                <a:cubicBezTo>
                  <a:pt x="729" y="0"/>
                  <a:pt x="676" y="194"/>
                  <a:pt x="676" y="296"/>
                </a:cubicBezTo>
                <a:lnTo>
                  <a:pt x="676" y="299"/>
                </a:lnTo>
                <a:lnTo>
                  <a:pt x="888" y="2497"/>
                </a:lnTo>
                <a:cubicBezTo>
                  <a:pt x="900" y="2627"/>
                  <a:pt x="929" y="2745"/>
                  <a:pt x="974" y="2848"/>
                </a:cubicBezTo>
                <a:lnTo>
                  <a:pt x="126" y="2848"/>
                </a:lnTo>
                <a:cubicBezTo>
                  <a:pt x="49" y="2848"/>
                  <a:pt x="23" y="2884"/>
                  <a:pt x="14" y="2906"/>
                </a:cubicBezTo>
                <a:cubicBezTo>
                  <a:pt x="6" y="2927"/>
                  <a:pt x="0" y="2971"/>
                  <a:pt x="57" y="3024"/>
                </a:cubicBezTo>
                <a:lnTo>
                  <a:pt x="504" y="3444"/>
                </a:lnTo>
                <a:cubicBezTo>
                  <a:pt x="569" y="3505"/>
                  <a:pt x="688" y="3552"/>
                  <a:pt x="776" y="3552"/>
                </a:cubicBezTo>
                <a:lnTo>
                  <a:pt x="3924" y="3552"/>
                </a:lnTo>
                <a:cubicBezTo>
                  <a:pt x="4013" y="3552"/>
                  <a:pt x="4132" y="3505"/>
                  <a:pt x="4197" y="3444"/>
                </a:cubicBezTo>
                <a:lnTo>
                  <a:pt x="4644" y="3024"/>
                </a:lnTo>
                <a:cubicBezTo>
                  <a:pt x="4701" y="2971"/>
                  <a:pt x="4695" y="2927"/>
                  <a:pt x="4687" y="2906"/>
                </a:cubicBezTo>
                <a:cubicBezTo>
                  <a:pt x="4678" y="2884"/>
                  <a:pt x="4652" y="2848"/>
                  <a:pt x="4575" y="2848"/>
                </a:cubicBezTo>
                <a:lnTo>
                  <a:pt x="3734" y="2848"/>
                </a:lnTo>
                <a:cubicBezTo>
                  <a:pt x="3775" y="2749"/>
                  <a:pt x="3803" y="2633"/>
                  <a:pt x="3814" y="2497"/>
                </a:cubicBezTo>
                <a:lnTo>
                  <a:pt x="3834" y="2292"/>
                </a:lnTo>
                <a:close/>
                <a:moveTo>
                  <a:pt x="4252" y="1290"/>
                </a:moveTo>
                <a:cubicBezTo>
                  <a:pt x="4276" y="1290"/>
                  <a:pt x="4297" y="1311"/>
                  <a:pt x="4297" y="1335"/>
                </a:cubicBezTo>
                <a:lnTo>
                  <a:pt x="4297" y="1783"/>
                </a:lnTo>
                <a:cubicBezTo>
                  <a:pt x="4297" y="1807"/>
                  <a:pt x="4276" y="1828"/>
                  <a:pt x="4252" y="1828"/>
                </a:cubicBezTo>
                <a:lnTo>
                  <a:pt x="3888" y="1828"/>
                </a:lnTo>
                <a:cubicBezTo>
                  <a:pt x="3885" y="1828"/>
                  <a:pt x="3882" y="1828"/>
                  <a:pt x="3879" y="1827"/>
                </a:cubicBezTo>
                <a:lnTo>
                  <a:pt x="3931" y="1290"/>
                </a:lnTo>
                <a:lnTo>
                  <a:pt x="4252" y="12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4" name="calendar_1085">
            <a:extLst>
              <a:ext uri="{FF2B5EF4-FFF2-40B4-BE49-F238E27FC236}">
                <a16:creationId xmlns:a16="http://schemas.microsoft.com/office/drawing/2014/main" id="{221BD53B-0943-7FBC-BE33-C8CB1CD9C16D}"/>
              </a:ext>
            </a:extLst>
          </p:cNvPr>
          <p:cNvSpPr/>
          <p:nvPr/>
        </p:nvSpPr>
        <p:spPr>
          <a:xfrm>
            <a:off x="4149244" y="4582246"/>
            <a:ext cx="609685" cy="60731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8" name="calendar_1085">
            <a:extLst>
              <a:ext uri="{FF2B5EF4-FFF2-40B4-BE49-F238E27FC236}">
                <a16:creationId xmlns:a16="http://schemas.microsoft.com/office/drawing/2014/main" id="{4C57F327-CBF7-F45B-F282-E228B0CFF366}"/>
              </a:ext>
            </a:extLst>
          </p:cNvPr>
          <p:cNvSpPr/>
          <p:nvPr/>
        </p:nvSpPr>
        <p:spPr>
          <a:xfrm>
            <a:off x="5745671" y="1834593"/>
            <a:ext cx="382559" cy="340008"/>
          </a:xfrm>
          <a:custGeom>
            <a:avLst/>
            <a:gdLst>
              <a:gd name="T0" fmla="*/ 1480 w 10000"/>
              <a:gd name="T1" fmla="*/ 740 h 8888"/>
              <a:gd name="T2" fmla="*/ 1110 w 10000"/>
              <a:gd name="T3" fmla="*/ 1376 h 8888"/>
              <a:gd name="T4" fmla="*/ 1110 w 10000"/>
              <a:gd name="T5" fmla="*/ 8703 h 8888"/>
              <a:gd name="T6" fmla="*/ 1055 w 10000"/>
              <a:gd name="T7" fmla="*/ 8833 h 8888"/>
              <a:gd name="T8" fmla="*/ 925 w 10000"/>
              <a:gd name="T9" fmla="*/ 8888 h 8888"/>
              <a:gd name="T10" fmla="*/ 555 w 10000"/>
              <a:gd name="T11" fmla="*/ 8888 h 8888"/>
              <a:gd name="T12" fmla="*/ 425 w 10000"/>
              <a:gd name="T13" fmla="*/ 8833 h 8888"/>
              <a:gd name="T14" fmla="*/ 370 w 10000"/>
              <a:gd name="T15" fmla="*/ 8703 h 8888"/>
              <a:gd name="T16" fmla="*/ 370 w 10000"/>
              <a:gd name="T17" fmla="*/ 1377 h 8888"/>
              <a:gd name="T18" fmla="*/ 0 w 10000"/>
              <a:gd name="T19" fmla="*/ 740 h 8888"/>
              <a:gd name="T20" fmla="*/ 216 w 10000"/>
              <a:gd name="T21" fmla="*/ 217 h 8888"/>
              <a:gd name="T22" fmla="*/ 740 w 10000"/>
              <a:gd name="T23" fmla="*/ 0 h 8888"/>
              <a:gd name="T24" fmla="*/ 1264 w 10000"/>
              <a:gd name="T25" fmla="*/ 217 h 8888"/>
              <a:gd name="T26" fmla="*/ 1480 w 10000"/>
              <a:gd name="T27" fmla="*/ 740 h 8888"/>
              <a:gd name="T28" fmla="*/ 10000 w 10000"/>
              <a:gd name="T29" fmla="*/ 1112 h 8888"/>
              <a:gd name="T30" fmla="*/ 10000 w 10000"/>
              <a:gd name="T31" fmla="*/ 5528 h 8888"/>
              <a:gd name="T32" fmla="*/ 9929 w 10000"/>
              <a:gd name="T33" fmla="*/ 5750 h 8888"/>
              <a:gd name="T34" fmla="*/ 9700 w 10000"/>
              <a:gd name="T35" fmla="*/ 5910 h 8888"/>
              <a:gd name="T36" fmla="*/ 7564 w 10000"/>
              <a:gd name="T37" fmla="*/ 6582 h 8888"/>
              <a:gd name="T38" fmla="*/ 6849 w 10000"/>
              <a:gd name="T39" fmla="*/ 6454 h 8888"/>
              <a:gd name="T40" fmla="*/ 6221 w 10000"/>
              <a:gd name="T41" fmla="*/ 6176 h 8888"/>
              <a:gd name="T42" fmla="*/ 5552 w 10000"/>
              <a:gd name="T43" fmla="*/ 5899 h 8888"/>
              <a:gd name="T44" fmla="*/ 4727 w 10000"/>
              <a:gd name="T45" fmla="*/ 5771 h 8888"/>
              <a:gd name="T46" fmla="*/ 2042 w 10000"/>
              <a:gd name="T47" fmla="*/ 6616 h 8888"/>
              <a:gd name="T48" fmla="*/ 1851 w 10000"/>
              <a:gd name="T49" fmla="*/ 6669 h 8888"/>
              <a:gd name="T50" fmla="*/ 1591 w 10000"/>
              <a:gd name="T51" fmla="*/ 6559 h 8888"/>
              <a:gd name="T52" fmla="*/ 1481 w 10000"/>
              <a:gd name="T53" fmla="*/ 6299 h 8888"/>
              <a:gd name="T54" fmla="*/ 1481 w 10000"/>
              <a:gd name="T55" fmla="*/ 2003 h 8888"/>
              <a:gd name="T56" fmla="*/ 1660 w 10000"/>
              <a:gd name="T57" fmla="*/ 1684 h 8888"/>
              <a:gd name="T58" fmla="*/ 2117 w 10000"/>
              <a:gd name="T59" fmla="*/ 1435 h 8888"/>
              <a:gd name="T60" fmla="*/ 4555 w 10000"/>
              <a:gd name="T61" fmla="*/ 740 h 8888"/>
              <a:gd name="T62" fmla="*/ 5712 w 10000"/>
              <a:gd name="T63" fmla="*/ 908 h 8888"/>
              <a:gd name="T64" fmla="*/ 6980 w 10000"/>
              <a:gd name="T65" fmla="*/ 1417 h 8888"/>
              <a:gd name="T66" fmla="*/ 7489 w 10000"/>
              <a:gd name="T67" fmla="*/ 1527 h 8888"/>
              <a:gd name="T68" fmla="*/ 8169 w 10000"/>
              <a:gd name="T69" fmla="*/ 1405 h 8888"/>
              <a:gd name="T70" fmla="*/ 8805 w 10000"/>
              <a:gd name="T71" fmla="*/ 1134 h 8888"/>
              <a:gd name="T72" fmla="*/ 9314 w 10000"/>
              <a:gd name="T73" fmla="*/ 863 h 8888"/>
              <a:gd name="T74" fmla="*/ 9629 w 10000"/>
              <a:gd name="T75" fmla="*/ 742 h 8888"/>
              <a:gd name="T76" fmla="*/ 9889 w 10000"/>
              <a:gd name="T77" fmla="*/ 852 h 8888"/>
              <a:gd name="T78" fmla="*/ 10000 w 10000"/>
              <a:gd name="T79" fmla="*/ 1112 h 8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000" h="8888">
                <a:moveTo>
                  <a:pt x="1480" y="740"/>
                </a:moveTo>
                <a:cubicBezTo>
                  <a:pt x="1480" y="1018"/>
                  <a:pt x="1358" y="1230"/>
                  <a:pt x="1110" y="1376"/>
                </a:cubicBezTo>
                <a:lnTo>
                  <a:pt x="1110" y="8703"/>
                </a:lnTo>
                <a:cubicBezTo>
                  <a:pt x="1110" y="8753"/>
                  <a:pt x="1091" y="8797"/>
                  <a:pt x="1055" y="8833"/>
                </a:cubicBezTo>
                <a:cubicBezTo>
                  <a:pt x="1019" y="8869"/>
                  <a:pt x="975" y="8888"/>
                  <a:pt x="925" y="8888"/>
                </a:cubicBezTo>
                <a:lnTo>
                  <a:pt x="555" y="8888"/>
                </a:lnTo>
                <a:cubicBezTo>
                  <a:pt x="505" y="8888"/>
                  <a:pt x="461" y="8869"/>
                  <a:pt x="425" y="8833"/>
                </a:cubicBezTo>
                <a:cubicBezTo>
                  <a:pt x="389" y="8797"/>
                  <a:pt x="370" y="8753"/>
                  <a:pt x="370" y="8703"/>
                </a:cubicBezTo>
                <a:lnTo>
                  <a:pt x="370" y="1377"/>
                </a:lnTo>
                <a:cubicBezTo>
                  <a:pt x="123" y="1230"/>
                  <a:pt x="0" y="1018"/>
                  <a:pt x="0" y="740"/>
                </a:cubicBezTo>
                <a:cubicBezTo>
                  <a:pt x="0" y="535"/>
                  <a:pt x="71" y="362"/>
                  <a:pt x="216" y="217"/>
                </a:cubicBezTo>
                <a:cubicBezTo>
                  <a:pt x="361" y="72"/>
                  <a:pt x="535" y="0"/>
                  <a:pt x="740" y="0"/>
                </a:cubicBezTo>
                <a:cubicBezTo>
                  <a:pt x="945" y="0"/>
                  <a:pt x="1119" y="71"/>
                  <a:pt x="1264" y="217"/>
                </a:cubicBezTo>
                <a:cubicBezTo>
                  <a:pt x="1409" y="362"/>
                  <a:pt x="1480" y="535"/>
                  <a:pt x="1480" y="740"/>
                </a:cubicBezTo>
                <a:close/>
                <a:moveTo>
                  <a:pt x="10000" y="1112"/>
                </a:moveTo>
                <a:lnTo>
                  <a:pt x="10000" y="5528"/>
                </a:lnTo>
                <a:cubicBezTo>
                  <a:pt x="10000" y="5624"/>
                  <a:pt x="9976" y="5698"/>
                  <a:pt x="9929" y="5750"/>
                </a:cubicBezTo>
                <a:cubicBezTo>
                  <a:pt x="9880" y="5803"/>
                  <a:pt x="9805" y="5855"/>
                  <a:pt x="9700" y="5910"/>
                </a:cubicBezTo>
                <a:cubicBezTo>
                  <a:pt x="8869" y="6358"/>
                  <a:pt x="8159" y="6582"/>
                  <a:pt x="7564" y="6582"/>
                </a:cubicBezTo>
                <a:cubicBezTo>
                  <a:pt x="7329" y="6582"/>
                  <a:pt x="7090" y="6539"/>
                  <a:pt x="6849" y="6454"/>
                </a:cubicBezTo>
                <a:cubicBezTo>
                  <a:pt x="6608" y="6369"/>
                  <a:pt x="6399" y="6276"/>
                  <a:pt x="6221" y="6176"/>
                </a:cubicBezTo>
                <a:cubicBezTo>
                  <a:pt x="6044" y="6076"/>
                  <a:pt x="5821" y="5984"/>
                  <a:pt x="5552" y="5899"/>
                </a:cubicBezTo>
                <a:cubicBezTo>
                  <a:pt x="5285" y="5814"/>
                  <a:pt x="5010" y="5771"/>
                  <a:pt x="4727" y="5771"/>
                </a:cubicBezTo>
                <a:cubicBezTo>
                  <a:pt x="3986" y="5771"/>
                  <a:pt x="3091" y="6053"/>
                  <a:pt x="2042" y="6616"/>
                </a:cubicBezTo>
                <a:cubicBezTo>
                  <a:pt x="1976" y="6651"/>
                  <a:pt x="1914" y="6669"/>
                  <a:pt x="1851" y="6669"/>
                </a:cubicBezTo>
                <a:cubicBezTo>
                  <a:pt x="1751" y="6669"/>
                  <a:pt x="1664" y="6633"/>
                  <a:pt x="1591" y="6559"/>
                </a:cubicBezTo>
                <a:cubicBezTo>
                  <a:pt x="1519" y="6487"/>
                  <a:pt x="1481" y="6398"/>
                  <a:pt x="1481" y="6299"/>
                </a:cubicBezTo>
                <a:lnTo>
                  <a:pt x="1481" y="2003"/>
                </a:lnTo>
                <a:cubicBezTo>
                  <a:pt x="1481" y="1880"/>
                  <a:pt x="1541" y="1773"/>
                  <a:pt x="1660" y="1684"/>
                </a:cubicBezTo>
                <a:cubicBezTo>
                  <a:pt x="1741" y="1630"/>
                  <a:pt x="1894" y="1548"/>
                  <a:pt x="2117" y="1435"/>
                </a:cubicBezTo>
                <a:cubicBezTo>
                  <a:pt x="3027" y="973"/>
                  <a:pt x="3840" y="740"/>
                  <a:pt x="4555" y="740"/>
                </a:cubicBezTo>
                <a:cubicBezTo>
                  <a:pt x="4967" y="740"/>
                  <a:pt x="5354" y="797"/>
                  <a:pt x="5712" y="908"/>
                </a:cubicBezTo>
                <a:cubicBezTo>
                  <a:pt x="6071" y="1020"/>
                  <a:pt x="6494" y="1189"/>
                  <a:pt x="6980" y="1417"/>
                </a:cubicBezTo>
                <a:cubicBezTo>
                  <a:pt x="7126" y="1489"/>
                  <a:pt x="7296" y="1527"/>
                  <a:pt x="7489" y="1527"/>
                </a:cubicBezTo>
                <a:cubicBezTo>
                  <a:pt x="7698" y="1527"/>
                  <a:pt x="7924" y="1487"/>
                  <a:pt x="8169" y="1405"/>
                </a:cubicBezTo>
                <a:cubicBezTo>
                  <a:pt x="8414" y="1324"/>
                  <a:pt x="8626" y="1234"/>
                  <a:pt x="8805" y="1134"/>
                </a:cubicBezTo>
                <a:cubicBezTo>
                  <a:pt x="8984" y="1034"/>
                  <a:pt x="9154" y="943"/>
                  <a:pt x="9314" y="863"/>
                </a:cubicBezTo>
                <a:cubicBezTo>
                  <a:pt x="9474" y="782"/>
                  <a:pt x="9579" y="742"/>
                  <a:pt x="9629" y="742"/>
                </a:cubicBezTo>
                <a:cubicBezTo>
                  <a:pt x="9729" y="742"/>
                  <a:pt x="9816" y="778"/>
                  <a:pt x="9889" y="852"/>
                </a:cubicBezTo>
                <a:cubicBezTo>
                  <a:pt x="9964" y="924"/>
                  <a:pt x="10000" y="1010"/>
                  <a:pt x="10000" y="1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9" name="calendar_1085">
            <a:extLst>
              <a:ext uri="{FF2B5EF4-FFF2-40B4-BE49-F238E27FC236}">
                <a16:creationId xmlns:a16="http://schemas.microsoft.com/office/drawing/2014/main" id="{5BC0D184-F49A-D285-8473-C9D7378414E3}"/>
              </a:ext>
            </a:extLst>
          </p:cNvPr>
          <p:cNvSpPr/>
          <p:nvPr/>
        </p:nvSpPr>
        <p:spPr>
          <a:xfrm>
            <a:off x="4886790" y="2826067"/>
            <a:ext cx="420403" cy="360297"/>
          </a:xfrm>
          <a:custGeom>
            <a:avLst/>
            <a:gdLst>
              <a:gd name="T0" fmla="*/ 390 w 410"/>
              <a:gd name="T1" fmla="*/ 0 h 352"/>
              <a:gd name="T2" fmla="*/ 20 w 410"/>
              <a:gd name="T3" fmla="*/ 0 h 352"/>
              <a:gd name="T4" fmla="*/ 0 w 410"/>
              <a:gd name="T5" fmla="*/ 20 h 352"/>
              <a:gd name="T6" fmla="*/ 0 w 410"/>
              <a:gd name="T7" fmla="*/ 274 h 352"/>
              <a:gd name="T8" fmla="*/ 20 w 410"/>
              <a:gd name="T9" fmla="*/ 294 h 352"/>
              <a:gd name="T10" fmla="*/ 390 w 410"/>
              <a:gd name="T11" fmla="*/ 294 h 352"/>
              <a:gd name="T12" fmla="*/ 410 w 410"/>
              <a:gd name="T13" fmla="*/ 274 h 352"/>
              <a:gd name="T14" fmla="*/ 410 w 410"/>
              <a:gd name="T15" fmla="*/ 20 h 352"/>
              <a:gd name="T16" fmla="*/ 390 w 410"/>
              <a:gd name="T17" fmla="*/ 0 h 352"/>
              <a:gd name="T18" fmla="*/ 370 w 410"/>
              <a:gd name="T19" fmla="*/ 254 h 352"/>
              <a:gd name="T20" fmla="*/ 40 w 410"/>
              <a:gd name="T21" fmla="*/ 254 h 352"/>
              <a:gd name="T22" fmla="*/ 40 w 410"/>
              <a:gd name="T23" fmla="*/ 40 h 352"/>
              <a:gd name="T24" fmla="*/ 370 w 410"/>
              <a:gd name="T25" fmla="*/ 40 h 352"/>
              <a:gd name="T26" fmla="*/ 370 w 410"/>
              <a:gd name="T27" fmla="*/ 254 h 352"/>
              <a:gd name="T28" fmla="*/ 303 w 410"/>
              <a:gd name="T29" fmla="*/ 332 h 352"/>
              <a:gd name="T30" fmla="*/ 283 w 410"/>
              <a:gd name="T31" fmla="*/ 352 h 352"/>
              <a:gd name="T32" fmla="*/ 127 w 410"/>
              <a:gd name="T33" fmla="*/ 352 h 352"/>
              <a:gd name="T34" fmla="*/ 107 w 410"/>
              <a:gd name="T35" fmla="*/ 332 h 352"/>
              <a:gd name="T36" fmla="*/ 127 w 410"/>
              <a:gd name="T37" fmla="*/ 312 h 352"/>
              <a:gd name="T38" fmla="*/ 283 w 410"/>
              <a:gd name="T39" fmla="*/ 312 h 352"/>
              <a:gd name="T40" fmla="*/ 303 w 410"/>
              <a:gd name="T41" fmla="*/ 332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0" h="352">
                <a:moveTo>
                  <a:pt x="390" y="0"/>
                </a:move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274"/>
                </a:lnTo>
                <a:cubicBezTo>
                  <a:pt x="0" y="285"/>
                  <a:pt x="9" y="294"/>
                  <a:pt x="20" y="294"/>
                </a:cubicBezTo>
                <a:lnTo>
                  <a:pt x="390" y="294"/>
                </a:lnTo>
                <a:cubicBezTo>
                  <a:pt x="401" y="294"/>
                  <a:pt x="410" y="285"/>
                  <a:pt x="410" y="274"/>
                </a:cubicBezTo>
                <a:lnTo>
                  <a:pt x="410" y="20"/>
                </a:lnTo>
                <a:cubicBezTo>
                  <a:pt x="410" y="9"/>
                  <a:pt x="401" y="0"/>
                  <a:pt x="390" y="0"/>
                </a:cubicBezTo>
                <a:close/>
                <a:moveTo>
                  <a:pt x="370" y="254"/>
                </a:moveTo>
                <a:lnTo>
                  <a:pt x="40" y="254"/>
                </a:lnTo>
                <a:lnTo>
                  <a:pt x="40" y="40"/>
                </a:lnTo>
                <a:lnTo>
                  <a:pt x="370" y="40"/>
                </a:lnTo>
                <a:lnTo>
                  <a:pt x="370" y="254"/>
                </a:lnTo>
                <a:close/>
                <a:moveTo>
                  <a:pt x="303" y="332"/>
                </a:moveTo>
                <a:cubicBezTo>
                  <a:pt x="303" y="343"/>
                  <a:pt x="294" y="352"/>
                  <a:pt x="283" y="352"/>
                </a:cubicBezTo>
                <a:lnTo>
                  <a:pt x="127" y="352"/>
                </a:lnTo>
                <a:cubicBezTo>
                  <a:pt x="116" y="352"/>
                  <a:pt x="107" y="343"/>
                  <a:pt x="107" y="332"/>
                </a:cubicBezTo>
                <a:cubicBezTo>
                  <a:pt x="107" y="321"/>
                  <a:pt x="116" y="312"/>
                  <a:pt x="127" y="312"/>
                </a:cubicBezTo>
                <a:lnTo>
                  <a:pt x="283" y="312"/>
                </a:lnTo>
                <a:cubicBezTo>
                  <a:pt x="294" y="312"/>
                  <a:pt x="303" y="321"/>
                  <a:pt x="303" y="3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50" name="Group 4">
            <a:extLst>
              <a:ext uri="{FF2B5EF4-FFF2-40B4-BE49-F238E27FC236}">
                <a16:creationId xmlns:a16="http://schemas.microsoft.com/office/drawing/2014/main" id="{AE0844C5-DAC1-9484-C20B-C9027A99D46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24806" y="4510429"/>
            <a:ext cx="737556" cy="781469"/>
            <a:chOff x="1781" y="1"/>
            <a:chExt cx="4115" cy="4360"/>
          </a:xfrm>
          <a:solidFill>
            <a:schemeClr val="bg1"/>
          </a:solidFill>
        </p:grpSpPr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F3D6092C-669F-5772-7E1F-66782D4513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5" y="830"/>
              <a:ext cx="2660" cy="2695"/>
            </a:xfrm>
            <a:custGeom>
              <a:avLst/>
              <a:gdLst>
                <a:gd name="T0" fmla="*/ 265 w 996"/>
                <a:gd name="T1" fmla="*/ 1009 h 1009"/>
                <a:gd name="T2" fmla="*/ 111 w 996"/>
                <a:gd name="T3" fmla="*/ 723 h 1009"/>
                <a:gd name="T4" fmla="*/ 191 w 996"/>
                <a:gd name="T5" fmla="*/ 158 h 1009"/>
                <a:gd name="T6" fmla="*/ 774 w 996"/>
                <a:gd name="T7" fmla="*/ 135 h 1009"/>
                <a:gd name="T8" fmla="*/ 900 w 996"/>
                <a:gd name="T9" fmla="*/ 692 h 1009"/>
                <a:gd name="T10" fmla="*/ 752 w 996"/>
                <a:gd name="T11" fmla="*/ 984 h 1009"/>
                <a:gd name="T12" fmla="*/ 721 w 996"/>
                <a:gd name="T13" fmla="*/ 1007 h 1009"/>
                <a:gd name="T14" fmla="*/ 265 w 996"/>
                <a:gd name="T15" fmla="*/ 1009 h 1009"/>
                <a:gd name="T16" fmla="*/ 427 w 996"/>
                <a:gd name="T17" fmla="*/ 463 h 1009"/>
                <a:gd name="T18" fmla="*/ 324 w 996"/>
                <a:gd name="T19" fmla="*/ 433 h 1009"/>
                <a:gd name="T20" fmla="*/ 286 w 996"/>
                <a:gd name="T21" fmla="*/ 689 h 1009"/>
                <a:gd name="T22" fmla="*/ 373 w 996"/>
                <a:gd name="T23" fmla="*/ 924 h 1009"/>
                <a:gd name="T24" fmla="*/ 385 w 996"/>
                <a:gd name="T25" fmla="*/ 955 h 1009"/>
                <a:gd name="T26" fmla="*/ 404 w 996"/>
                <a:gd name="T27" fmla="*/ 926 h 1009"/>
                <a:gd name="T28" fmla="*/ 319 w 996"/>
                <a:gd name="T29" fmla="*/ 675 h 1009"/>
                <a:gd name="T30" fmla="*/ 320 w 996"/>
                <a:gd name="T31" fmla="*/ 480 h 1009"/>
                <a:gd name="T32" fmla="*/ 381 w 996"/>
                <a:gd name="T33" fmla="*/ 463 h 1009"/>
                <a:gd name="T34" fmla="*/ 389 w 996"/>
                <a:gd name="T35" fmla="*/ 525 h 1009"/>
                <a:gd name="T36" fmla="*/ 358 w 996"/>
                <a:gd name="T37" fmla="*/ 666 h 1009"/>
                <a:gd name="T38" fmla="*/ 375 w 996"/>
                <a:gd name="T39" fmla="*/ 703 h 1009"/>
                <a:gd name="T40" fmla="*/ 413 w 996"/>
                <a:gd name="T41" fmla="*/ 688 h 1009"/>
                <a:gd name="T42" fmla="*/ 448 w 996"/>
                <a:gd name="T43" fmla="*/ 537 h 1009"/>
                <a:gd name="T44" fmla="*/ 469 w 996"/>
                <a:gd name="T45" fmla="*/ 474 h 1009"/>
                <a:gd name="T46" fmla="*/ 524 w 996"/>
                <a:gd name="T47" fmla="*/ 475 h 1009"/>
                <a:gd name="T48" fmla="*/ 544 w 996"/>
                <a:gd name="T49" fmla="*/ 539 h 1009"/>
                <a:gd name="T50" fmla="*/ 573 w 996"/>
                <a:gd name="T51" fmla="*/ 681 h 1009"/>
                <a:gd name="T52" fmla="*/ 619 w 996"/>
                <a:gd name="T53" fmla="*/ 704 h 1009"/>
                <a:gd name="T54" fmla="*/ 634 w 996"/>
                <a:gd name="T55" fmla="*/ 659 h 1009"/>
                <a:gd name="T56" fmla="*/ 598 w 996"/>
                <a:gd name="T57" fmla="*/ 514 h 1009"/>
                <a:gd name="T58" fmla="*/ 610 w 996"/>
                <a:gd name="T59" fmla="*/ 467 h 1009"/>
                <a:gd name="T60" fmla="*/ 658 w 996"/>
                <a:gd name="T61" fmla="*/ 468 h 1009"/>
                <a:gd name="T62" fmla="*/ 677 w 996"/>
                <a:gd name="T63" fmla="*/ 674 h 1009"/>
                <a:gd name="T64" fmla="*/ 587 w 996"/>
                <a:gd name="T65" fmla="*/ 918 h 1009"/>
                <a:gd name="T66" fmla="*/ 609 w 996"/>
                <a:gd name="T67" fmla="*/ 954 h 1009"/>
                <a:gd name="T68" fmla="*/ 619 w 996"/>
                <a:gd name="T69" fmla="*/ 916 h 1009"/>
                <a:gd name="T70" fmla="*/ 701 w 996"/>
                <a:gd name="T71" fmla="*/ 694 h 1009"/>
                <a:gd name="T72" fmla="*/ 689 w 996"/>
                <a:gd name="T73" fmla="*/ 449 h 1009"/>
                <a:gd name="T74" fmla="*/ 564 w 996"/>
                <a:gd name="T75" fmla="*/ 462 h 1009"/>
                <a:gd name="T76" fmla="*/ 427 w 996"/>
                <a:gd name="T77" fmla="*/ 463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6" h="1009">
                  <a:moveTo>
                    <a:pt x="265" y="1009"/>
                  </a:moveTo>
                  <a:cubicBezTo>
                    <a:pt x="211" y="908"/>
                    <a:pt x="165" y="814"/>
                    <a:pt x="111" y="723"/>
                  </a:cubicBezTo>
                  <a:cubicBezTo>
                    <a:pt x="0" y="538"/>
                    <a:pt x="32" y="303"/>
                    <a:pt x="191" y="158"/>
                  </a:cubicBezTo>
                  <a:cubicBezTo>
                    <a:pt x="354" y="10"/>
                    <a:pt x="598" y="0"/>
                    <a:pt x="774" y="135"/>
                  </a:cubicBezTo>
                  <a:cubicBezTo>
                    <a:pt x="943" y="265"/>
                    <a:pt x="996" y="501"/>
                    <a:pt x="900" y="692"/>
                  </a:cubicBezTo>
                  <a:cubicBezTo>
                    <a:pt x="850" y="789"/>
                    <a:pt x="802" y="887"/>
                    <a:pt x="752" y="984"/>
                  </a:cubicBezTo>
                  <a:cubicBezTo>
                    <a:pt x="747" y="994"/>
                    <a:pt x="732" y="1007"/>
                    <a:pt x="721" y="1007"/>
                  </a:cubicBezTo>
                  <a:cubicBezTo>
                    <a:pt x="565" y="1009"/>
                    <a:pt x="409" y="1009"/>
                    <a:pt x="265" y="1009"/>
                  </a:cubicBezTo>
                  <a:close/>
                  <a:moveTo>
                    <a:pt x="427" y="463"/>
                  </a:moveTo>
                  <a:cubicBezTo>
                    <a:pt x="398" y="425"/>
                    <a:pt x="366" y="411"/>
                    <a:pt x="324" y="433"/>
                  </a:cubicBezTo>
                  <a:cubicBezTo>
                    <a:pt x="237" y="480"/>
                    <a:pt x="213" y="621"/>
                    <a:pt x="286" y="689"/>
                  </a:cubicBezTo>
                  <a:cubicBezTo>
                    <a:pt x="356" y="754"/>
                    <a:pt x="383" y="831"/>
                    <a:pt x="373" y="924"/>
                  </a:cubicBezTo>
                  <a:cubicBezTo>
                    <a:pt x="372" y="934"/>
                    <a:pt x="381" y="944"/>
                    <a:pt x="385" y="955"/>
                  </a:cubicBezTo>
                  <a:cubicBezTo>
                    <a:pt x="392" y="945"/>
                    <a:pt x="403" y="936"/>
                    <a:pt x="404" y="926"/>
                  </a:cubicBezTo>
                  <a:cubicBezTo>
                    <a:pt x="420" y="828"/>
                    <a:pt x="392" y="744"/>
                    <a:pt x="319" y="675"/>
                  </a:cubicBezTo>
                  <a:cubicBezTo>
                    <a:pt x="262" y="621"/>
                    <a:pt x="261" y="533"/>
                    <a:pt x="320" y="480"/>
                  </a:cubicBezTo>
                  <a:cubicBezTo>
                    <a:pt x="334" y="467"/>
                    <a:pt x="360" y="468"/>
                    <a:pt x="381" y="463"/>
                  </a:cubicBezTo>
                  <a:cubicBezTo>
                    <a:pt x="384" y="484"/>
                    <a:pt x="392" y="505"/>
                    <a:pt x="389" y="525"/>
                  </a:cubicBezTo>
                  <a:cubicBezTo>
                    <a:pt x="381" y="572"/>
                    <a:pt x="367" y="619"/>
                    <a:pt x="358" y="666"/>
                  </a:cubicBezTo>
                  <a:cubicBezTo>
                    <a:pt x="356" y="678"/>
                    <a:pt x="366" y="700"/>
                    <a:pt x="375" y="703"/>
                  </a:cubicBezTo>
                  <a:cubicBezTo>
                    <a:pt x="385" y="706"/>
                    <a:pt x="404" y="697"/>
                    <a:pt x="413" y="688"/>
                  </a:cubicBezTo>
                  <a:cubicBezTo>
                    <a:pt x="454" y="645"/>
                    <a:pt x="459" y="592"/>
                    <a:pt x="448" y="537"/>
                  </a:cubicBezTo>
                  <a:cubicBezTo>
                    <a:pt x="442" y="510"/>
                    <a:pt x="440" y="485"/>
                    <a:pt x="469" y="474"/>
                  </a:cubicBezTo>
                  <a:cubicBezTo>
                    <a:pt x="485" y="468"/>
                    <a:pt x="507" y="469"/>
                    <a:pt x="524" y="475"/>
                  </a:cubicBezTo>
                  <a:cubicBezTo>
                    <a:pt x="553" y="486"/>
                    <a:pt x="549" y="512"/>
                    <a:pt x="544" y="539"/>
                  </a:cubicBezTo>
                  <a:cubicBezTo>
                    <a:pt x="534" y="590"/>
                    <a:pt x="537" y="640"/>
                    <a:pt x="573" y="681"/>
                  </a:cubicBezTo>
                  <a:cubicBezTo>
                    <a:pt x="584" y="693"/>
                    <a:pt x="604" y="697"/>
                    <a:pt x="619" y="704"/>
                  </a:cubicBezTo>
                  <a:cubicBezTo>
                    <a:pt x="625" y="689"/>
                    <a:pt x="636" y="673"/>
                    <a:pt x="634" y="659"/>
                  </a:cubicBezTo>
                  <a:cubicBezTo>
                    <a:pt x="624" y="610"/>
                    <a:pt x="608" y="563"/>
                    <a:pt x="598" y="514"/>
                  </a:cubicBezTo>
                  <a:cubicBezTo>
                    <a:pt x="595" y="499"/>
                    <a:pt x="600" y="475"/>
                    <a:pt x="610" y="467"/>
                  </a:cubicBezTo>
                  <a:cubicBezTo>
                    <a:pt x="620" y="459"/>
                    <a:pt x="646" y="460"/>
                    <a:pt x="658" y="468"/>
                  </a:cubicBezTo>
                  <a:cubicBezTo>
                    <a:pt x="719" y="506"/>
                    <a:pt x="741" y="622"/>
                    <a:pt x="677" y="674"/>
                  </a:cubicBezTo>
                  <a:cubicBezTo>
                    <a:pt x="599" y="736"/>
                    <a:pt x="577" y="822"/>
                    <a:pt x="587" y="918"/>
                  </a:cubicBezTo>
                  <a:cubicBezTo>
                    <a:pt x="589" y="931"/>
                    <a:pt x="602" y="942"/>
                    <a:pt x="609" y="954"/>
                  </a:cubicBezTo>
                  <a:cubicBezTo>
                    <a:pt x="613" y="942"/>
                    <a:pt x="620" y="928"/>
                    <a:pt x="619" y="916"/>
                  </a:cubicBezTo>
                  <a:cubicBezTo>
                    <a:pt x="612" y="829"/>
                    <a:pt x="634" y="755"/>
                    <a:pt x="701" y="694"/>
                  </a:cubicBezTo>
                  <a:cubicBezTo>
                    <a:pt x="772" y="630"/>
                    <a:pt x="764" y="512"/>
                    <a:pt x="689" y="449"/>
                  </a:cubicBezTo>
                  <a:cubicBezTo>
                    <a:pt x="644" y="411"/>
                    <a:pt x="611" y="414"/>
                    <a:pt x="564" y="462"/>
                  </a:cubicBezTo>
                  <a:cubicBezTo>
                    <a:pt x="521" y="421"/>
                    <a:pt x="476" y="418"/>
                    <a:pt x="427" y="4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6">
              <a:extLst>
                <a:ext uri="{FF2B5EF4-FFF2-40B4-BE49-F238E27FC236}">
                  <a16:creationId xmlns:a16="http://schemas.microsoft.com/office/drawing/2014/main" id="{FC13CDB6-A608-3327-7DEA-628AE8C25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" y="3632"/>
              <a:ext cx="1415" cy="729"/>
            </a:xfrm>
            <a:custGeom>
              <a:avLst/>
              <a:gdLst>
                <a:gd name="T0" fmla="*/ 263 w 530"/>
                <a:gd name="T1" fmla="*/ 2 h 273"/>
                <a:gd name="T2" fmla="*/ 464 w 530"/>
                <a:gd name="T3" fmla="*/ 2 h 273"/>
                <a:gd name="T4" fmla="*/ 526 w 530"/>
                <a:gd name="T5" fmla="*/ 65 h 273"/>
                <a:gd name="T6" fmla="*/ 510 w 530"/>
                <a:gd name="T7" fmla="*/ 154 h 273"/>
                <a:gd name="T8" fmla="*/ 288 w 530"/>
                <a:gd name="T9" fmla="*/ 250 h 273"/>
                <a:gd name="T10" fmla="*/ 173 w 530"/>
                <a:gd name="T11" fmla="*/ 248 h 273"/>
                <a:gd name="T12" fmla="*/ 70 w 530"/>
                <a:gd name="T13" fmla="*/ 190 h 273"/>
                <a:gd name="T14" fmla="*/ 55 w 530"/>
                <a:gd name="T15" fmla="*/ 172 h 273"/>
                <a:gd name="T16" fmla="*/ 6 w 530"/>
                <a:gd name="T17" fmla="*/ 139 h 273"/>
                <a:gd name="T18" fmla="*/ 8 w 530"/>
                <a:gd name="T19" fmla="*/ 26 h 273"/>
                <a:gd name="T20" fmla="*/ 62 w 530"/>
                <a:gd name="T21" fmla="*/ 3 h 273"/>
                <a:gd name="T22" fmla="*/ 263 w 530"/>
                <a:gd name="T23" fmla="*/ 2 h 273"/>
                <a:gd name="T24" fmla="*/ 263 w 530"/>
                <a:gd name="T25" fmla="*/ 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0" h="273">
                  <a:moveTo>
                    <a:pt x="263" y="2"/>
                  </a:moveTo>
                  <a:cubicBezTo>
                    <a:pt x="330" y="2"/>
                    <a:pt x="397" y="3"/>
                    <a:pt x="464" y="2"/>
                  </a:cubicBezTo>
                  <a:cubicBezTo>
                    <a:pt x="509" y="1"/>
                    <a:pt x="530" y="21"/>
                    <a:pt x="526" y="65"/>
                  </a:cubicBezTo>
                  <a:cubicBezTo>
                    <a:pt x="524" y="96"/>
                    <a:pt x="528" y="141"/>
                    <a:pt x="510" y="154"/>
                  </a:cubicBezTo>
                  <a:cubicBezTo>
                    <a:pt x="445" y="202"/>
                    <a:pt x="387" y="273"/>
                    <a:pt x="288" y="250"/>
                  </a:cubicBezTo>
                  <a:cubicBezTo>
                    <a:pt x="252" y="242"/>
                    <a:pt x="211" y="250"/>
                    <a:pt x="173" y="248"/>
                  </a:cubicBezTo>
                  <a:cubicBezTo>
                    <a:pt x="130" y="246"/>
                    <a:pt x="89" y="236"/>
                    <a:pt x="70" y="190"/>
                  </a:cubicBezTo>
                  <a:cubicBezTo>
                    <a:pt x="67" y="183"/>
                    <a:pt x="61" y="177"/>
                    <a:pt x="55" y="172"/>
                  </a:cubicBezTo>
                  <a:cubicBezTo>
                    <a:pt x="38" y="161"/>
                    <a:pt x="8" y="153"/>
                    <a:pt x="6" y="139"/>
                  </a:cubicBezTo>
                  <a:cubicBezTo>
                    <a:pt x="0" y="103"/>
                    <a:pt x="1" y="63"/>
                    <a:pt x="8" y="26"/>
                  </a:cubicBezTo>
                  <a:cubicBezTo>
                    <a:pt x="11" y="15"/>
                    <a:pt x="43" y="4"/>
                    <a:pt x="62" y="3"/>
                  </a:cubicBezTo>
                  <a:cubicBezTo>
                    <a:pt x="129" y="0"/>
                    <a:pt x="196" y="2"/>
                    <a:pt x="263" y="2"/>
                  </a:cubicBezTo>
                  <a:cubicBezTo>
                    <a:pt x="263" y="2"/>
                    <a:pt x="263" y="2"/>
                    <a:pt x="2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7">
              <a:extLst>
                <a:ext uri="{FF2B5EF4-FFF2-40B4-BE49-F238E27FC236}">
                  <a16:creationId xmlns:a16="http://schemas.microsoft.com/office/drawing/2014/main" id="{57CA891A-4DB3-997C-F50D-C1ADD9391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" y="512"/>
              <a:ext cx="689" cy="660"/>
            </a:xfrm>
            <a:custGeom>
              <a:avLst/>
              <a:gdLst>
                <a:gd name="T0" fmla="*/ 194 w 258"/>
                <a:gd name="T1" fmla="*/ 0 h 247"/>
                <a:gd name="T2" fmla="*/ 258 w 258"/>
                <a:gd name="T3" fmla="*/ 64 h 247"/>
                <a:gd name="T4" fmla="*/ 69 w 258"/>
                <a:gd name="T5" fmla="*/ 247 h 247"/>
                <a:gd name="T6" fmla="*/ 0 w 258"/>
                <a:gd name="T7" fmla="*/ 186 h 247"/>
                <a:gd name="T8" fmla="*/ 194 w 258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47">
                  <a:moveTo>
                    <a:pt x="194" y="0"/>
                  </a:moveTo>
                  <a:cubicBezTo>
                    <a:pt x="213" y="19"/>
                    <a:pt x="236" y="42"/>
                    <a:pt x="258" y="64"/>
                  </a:cubicBezTo>
                  <a:cubicBezTo>
                    <a:pt x="193" y="126"/>
                    <a:pt x="130" y="188"/>
                    <a:pt x="69" y="247"/>
                  </a:cubicBezTo>
                  <a:cubicBezTo>
                    <a:pt x="51" y="231"/>
                    <a:pt x="26" y="208"/>
                    <a:pt x="0" y="186"/>
                  </a:cubicBezTo>
                  <a:cubicBezTo>
                    <a:pt x="64" y="125"/>
                    <a:pt x="127" y="64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8">
              <a:extLst>
                <a:ext uri="{FF2B5EF4-FFF2-40B4-BE49-F238E27FC236}">
                  <a16:creationId xmlns:a16="http://schemas.microsoft.com/office/drawing/2014/main" id="{5294025B-D00E-46A6-7B0F-151129E98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1" y="1"/>
              <a:ext cx="278" cy="706"/>
            </a:xfrm>
            <a:custGeom>
              <a:avLst/>
              <a:gdLst>
                <a:gd name="T0" fmla="*/ 104 w 104"/>
                <a:gd name="T1" fmla="*/ 264 h 264"/>
                <a:gd name="T2" fmla="*/ 0 w 104"/>
                <a:gd name="T3" fmla="*/ 264 h 264"/>
                <a:gd name="T4" fmla="*/ 0 w 104"/>
                <a:gd name="T5" fmla="*/ 0 h 264"/>
                <a:gd name="T6" fmla="*/ 104 w 104"/>
                <a:gd name="T7" fmla="*/ 0 h 264"/>
                <a:gd name="T8" fmla="*/ 104 w 104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64">
                  <a:moveTo>
                    <a:pt x="104" y="264"/>
                  </a:moveTo>
                  <a:cubicBezTo>
                    <a:pt x="68" y="264"/>
                    <a:pt x="36" y="264"/>
                    <a:pt x="0" y="264"/>
                  </a:cubicBezTo>
                  <a:cubicBezTo>
                    <a:pt x="0" y="176"/>
                    <a:pt x="0" y="90"/>
                    <a:pt x="0" y="0"/>
                  </a:cubicBezTo>
                  <a:cubicBezTo>
                    <a:pt x="34" y="0"/>
                    <a:pt x="67" y="0"/>
                    <a:pt x="104" y="0"/>
                  </a:cubicBezTo>
                  <a:cubicBezTo>
                    <a:pt x="104" y="85"/>
                    <a:pt x="104" y="172"/>
                    <a:pt x="104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9">
              <a:extLst>
                <a:ext uri="{FF2B5EF4-FFF2-40B4-BE49-F238E27FC236}">
                  <a16:creationId xmlns:a16="http://schemas.microsoft.com/office/drawing/2014/main" id="{52725CB4-0260-C5A3-8298-8614513C3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" y="1912"/>
              <a:ext cx="705" cy="280"/>
            </a:xfrm>
            <a:custGeom>
              <a:avLst/>
              <a:gdLst>
                <a:gd name="T0" fmla="*/ 0 w 264"/>
                <a:gd name="T1" fmla="*/ 0 h 105"/>
                <a:gd name="T2" fmla="*/ 264 w 264"/>
                <a:gd name="T3" fmla="*/ 0 h 105"/>
                <a:gd name="T4" fmla="*/ 264 w 264"/>
                <a:gd name="T5" fmla="*/ 105 h 105"/>
                <a:gd name="T6" fmla="*/ 0 w 264"/>
                <a:gd name="T7" fmla="*/ 105 h 105"/>
                <a:gd name="T8" fmla="*/ 0 w 264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05">
                  <a:moveTo>
                    <a:pt x="0" y="0"/>
                  </a:moveTo>
                  <a:cubicBezTo>
                    <a:pt x="89" y="0"/>
                    <a:pt x="174" y="0"/>
                    <a:pt x="264" y="0"/>
                  </a:cubicBezTo>
                  <a:cubicBezTo>
                    <a:pt x="264" y="35"/>
                    <a:pt x="264" y="68"/>
                    <a:pt x="264" y="105"/>
                  </a:cubicBezTo>
                  <a:cubicBezTo>
                    <a:pt x="177" y="105"/>
                    <a:pt x="89" y="105"/>
                    <a:pt x="0" y="105"/>
                  </a:cubicBezTo>
                  <a:cubicBezTo>
                    <a:pt x="0" y="69"/>
                    <a:pt x="0" y="3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10">
              <a:extLst>
                <a:ext uri="{FF2B5EF4-FFF2-40B4-BE49-F238E27FC236}">
                  <a16:creationId xmlns:a16="http://schemas.microsoft.com/office/drawing/2014/main" id="{6182C5C2-A376-B0F1-34BB-B9F536B21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1" y="1920"/>
              <a:ext cx="713" cy="272"/>
            </a:xfrm>
            <a:custGeom>
              <a:avLst/>
              <a:gdLst>
                <a:gd name="T0" fmla="*/ 267 w 267"/>
                <a:gd name="T1" fmla="*/ 0 h 102"/>
                <a:gd name="T2" fmla="*/ 267 w 267"/>
                <a:gd name="T3" fmla="*/ 102 h 102"/>
                <a:gd name="T4" fmla="*/ 0 w 267"/>
                <a:gd name="T5" fmla="*/ 102 h 102"/>
                <a:gd name="T6" fmla="*/ 0 w 267"/>
                <a:gd name="T7" fmla="*/ 0 h 102"/>
                <a:gd name="T8" fmla="*/ 267 w 267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02">
                  <a:moveTo>
                    <a:pt x="267" y="0"/>
                  </a:moveTo>
                  <a:cubicBezTo>
                    <a:pt x="267" y="35"/>
                    <a:pt x="267" y="66"/>
                    <a:pt x="267" y="102"/>
                  </a:cubicBezTo>
                  <a:cubicBezTo>
                    <a:pt x="179" y="102"/>
                    <a:pt x="92" y="102"/>
                    <a:pt x="0" y="102"/>
                  </a:cubicBezTo>
                  <a:cubicBezTo>
                    <a:pt x="0" y="69"/>
                    <a:pt x="0" y="36"/>
                    <a:pt x="0" y="0"/>
                  </a:cubicBezTo>
                  <a:cubicBezTo>
                    <a:pt x="88" y="0"/>
                    <a:pt x="174" y="0"/>
                    <a:pt x="2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11">
              <a:extLst>
                <a:ext uri="{FF2B5EF4-FFF2-40B4-BE49-F238E27FC236}">
                  <a16:creationId xmlns:a16="http://schemas.microsoft.com/office/drawing/2014/main" id="{E186A933-FE85-4F4C-7B95-9B1939399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504"/>
              <a:ext cx="702" cy="686"/>
            </a:xfrm>
            <a:custGeom>
              <a:avLst/>
              <a:gdLst>
                <a:gd name="T0" fmla="*/ 263 w 263"/>
                <a:gd name="T1" fmla="*/ 189 h 257"/>
                <a:gd name="T2" fmla="*/ 188 w 263"/>
                <a:gd name="T3" fmla="*/ 257 h 257"/>
                <a:gd name="T4" fmla="*/ 0 w 263"/>
                <a:gd name="T5" fmla="*/ 69 h 257"/>
                <a:gd name="T6" fmla="*/ 74 w 263"/>
                <a:gd name="T7" fmla="*/ 0 h 257"/>
                <a:gd name="T8" fmla="*/ 263 w 263"/>
                <a:gd name="T9" fmla="*/ 18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57">
                  <a:moveTo>
                    <a:pt x="263" y="189"/>
                  </a:moveTo>
                  <a:cubicBezTo>
                    <a:pt x="237" y="213"/>
                    <a:pt x="211" y="236"/>
                    <a:pt x="188" y="257"/>
                  </a:cubicBezTo>
                  <a:cubicBezTo>
                    <a:pt x="128" y="197"/>
                    <a:pt x="65" y="135"/>
                    <a:pt x="0" y="69"/>
                  </a:cubicBezTo>
                  <a:cubicBezTo>
                    <a:pt x="23" y="48"/>
                    <a:pt x="48" y="24"/>
                    <a:pt x="74" y="0"/>
                  </a:cubicBezTo>
                  <a:cubicBezTo>
                    <a:pt x="136" y="62"/>
                    <a:pt x="198" y="124"/>
                    <a:pt x="263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538091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淘宝店chenying0907出品 59">
            <a:extLst>
              <a:ext uri="{FF2B5EF4-FFF2-40B4-BE49-F238E27FC236}">
                <a16:creationId xmlns:a16="http://schemas.microsoft.com/office/drawing/2014/main" id="{190D7EF3-7847-A057-574E-0BFE4A4F7EC2}"/>
              </a:ext>
            </a:extLst>
          </p:cNvPr>
          <p:cNvSpPr/>
          <p:nvPr/>
        </p:nvSpPr>
        <p:spPr>
          <a:xfrm>
            <a:off x="874713" y="2121602"/>
            <a:ext cx="10406062" cy="3847398"/>
          </a:xfrm>
          <a:prstGeom prst="roundRect">
            <a:avLst>
              <a:gd name="adj" fmla="val 6953"/>
            </a:avLst>
          </a:prstGeom>
          <a:solidFill>
            <a:srgbClr val="AD010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5" dirty="0">
              <a:cs typeface="+mn-ea"/>
              <a:sym typeface="+mn-lt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B363D2D2-C891-6AF5-4A7E-B827DB450D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52432" y="1641296"/>
            <a:ext cx="5428343" cy="432770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189852" y="237769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E419DCD-577D-BCC1-8374-54C9413CCF2D}"/>
              </a:ext>
            </a:extLst>
          </p:cNvPr>
          <p:cNvGrpSpPr/>
          <p:nvPr/>
        </p:nvGrpSpPr>
        <p:grpSpPr>
          <a:xfrm>
            <a:off x="798439" y="1424012"/>
            <a:ext cx="9170987" cy="601647"/>
            <a:chOff x="1492250" y="1435618"/>
            <a:chExt cx="9170987" cy="601647"/>
          </a:xfrm>
        </p:grpSpPr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0E69B9FB-9081-A418-0229-3A0865E5346F}"/>
                </a:ext>
              </a:extLst>
            </p:cNvPr>
            <p:cNvSpPr txBox="1"/>
            <p:nvPr/>
          </p:nvSpPr>
          <p:spPr>
            <a:xfrm>
              <a:off x="1492250" y="1435618"/>
              <a:ext cx="28456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id-ID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F89F752-A543-F30C-A95F-CF1DBEE0557A}"/>
                </a:ext>
              </a:extLst>
            </p:cNvPr>
            <p:cNvSpPr txBox="1"/>
            <p:nvPr/>
          </p:nvSpPr>
          <p:spPr>
            <a:xfrm>
              <a:off x="1492250" y="1760266"/>
              <a:ext cx="91709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CB4BBD1-845D-B806-D3B8-DF17C36AEEFA}"/>
              </a:ext>
            </a:extLst>
          </p:cNvPr>
          <p:cNvGrpSpPr/>
          <p:nvPr/>
        </p:nvGrpSpPr>
        <p:grpSpPr>
          <a:xfrm>
            <a:off x="1349120" y="2510883"/>
            <a:ext cx="2306860" cy="3276600"/>
            <a:chOff x="1349120" y="2447383"/>
            <a:chExt cx="2306860" cy="327660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B17D29A-7E07-4DE4-1EB3-2B0FF8149759}"/>
                </a:ext>
              </a:extLst>
            </p:cNvPr>
            <p:cNvSpPr txBox="1"/>
            <p:nvPr/>
          </p:nvSpPr>
          <p:spPr>
            <a:xfrm>
              <a:off x="1349120" y="2830978"/>
              <a:ext cx="2196880" cy="25594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2F30318-58A3-14F0-AACA-9CA08FAF7F48}"/>
                </a:ext>
              </a:extLst>
            </p:cNvPr>
            <p:cNvCxnSpPr>
              <a:cxnSpLocks/>
            </p:cNvCxnSpPr>
            <p:nvPr/>
          </p:nvCxnSpPr>
          <p:spPr>
            <a:xfrm>
              <a:off x="3655980" y="2583366"/>
              <a:ext cx="0" cy="3140617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31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2">
              <a:extLst>
                <a:ext uri="{FF2B5EF4-FFF2-40B4-BE49-F238E27FC236}">
                  <a16:creationId xmlns:a16="http://schemas.microsoft.com/office/drawing/2014/main" id="{8ED13C57-E8A1-9F30-910B-3F47EAAD5651}"/>
                </a:ext>
              </a:extLst>
            </p:cNvPr>
            <p:cNvSpPr/>
            <p:nvPr/>
          </p:nvSpPr>
          <p:spPr bwMode="auto">
            <a:xfrm>
              <a:off x="1488486" y="2447383"/>
              <a:ext cx="1867348" cy="4318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01 / 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02FF2C1-8C7C-0B0E-B051-A8DD136EAFBE}"/>
              </a:ext>
            </a:extLst>
          </p:cNvPr>
          <p:cNvGrpSpPr/>
          <p:nvPr/>
        </p:nvGrpSpPr>
        <p:grpSpPr>
          <a:xfrm>
            <a:off x="3927220" y="2510883"/>
            <a:ext cx="2196880" cy="2943014"/>
            <a:chOff x="1349120" y="2447383"/>
            <a:chExt cx="2196880" cy="294301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9CBF89-A2B8-5403-2B15-2C20B53A9B26}"/>
                </a:ext>
              </a:extLst>
            </p:cNvPr>
            <p:cNvSpPr txBox="1"/>
            <p:nvPr/>
          </p:nvSpPr>
          <p:spPr>
            <a:xfrm>
              <a:off x="1349120" y="2830978"/>
              <a:ext cx="2196880" cy="25594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  </a:r>
            </a:p>
          </p:txBody>
        </p:sp>
        <p:sp>
          <p:nvSpPr>
            <p:cNvPr id="25" name="Rectangle 2">
              <a:extLst>
                <a:ext uri="{FF2B5EF4-FFF2-40B4-BE49-F238E27FC236}">
                  <a16:creationId xmlns:a16="http://schemas.microsoft.com/office/drawing/2014/main" id="{71621950-A95C-C199-79BE-6B69B7CAFA02}"/>
                </a:ext>
              </a:extLst>
            </p:cNvPr>
            <p:cNvSpPr/>
            <p:nvPr/>
          </p:nvSpPr>
          <p:spPr bwMode="auto">
            <a:xfrm>
              <a:off x="1488486" y="2447383"/>
              <a:ext cx="1867348" cy="4318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02 / 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600371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>
            <a:extLst>
              <a:ext uri="{FF2B5EF4-FFF2-40B4-BE49-F238E27FC236}">
                <a16:creationId xmlns:a16="http://schemas.microsoft.com/office/drawing/2014/main" id="{914BF31A-5684-6154-8BC7-170A31DD40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517"/>
          <a:stretch/>
        </p:blipFill>
        <p:spPr>
          <a:xfrm flipH="1">
            <a:off x="-1" y="-4687"/>
            <a:ext cx="8418313" cy="197907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0784A49-F9DF-D9CB-C964-D84AE50C2C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D6344F40-E51F-E1AD-F493-6317C4FC6483}"/>
              </a:ext>
            </a:extLst>
          </p:cNvPr>
          <p:cNvSpPr/>
          <p:nvPr/>
        </p:nvSpPr>
        <p:spPr>
          <a:xfrm>
            <a:off x="2677511" y="2783525"/>
            <a:ext cx="4748936" cy="5424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E5BE6A5-04AA-7076-41FD-42FEBECE52D6}"/>
              </a:ext>
            </a:extLst>
          </p:cNvPr>
          <p:cNvSpPr txBox="1"/>
          <p:nvPr/>
        </p:nvSpPr>
        <p:spPr>
          <a:xfrm>
            <a:off x="2095442" y="371589"/>
            <a:ext cx="616707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4400" dirty="0">
                <a:gradFill flip="none" rotWithShape="1">
                  <a:gsLst>
                    <a:gs pos="90000">
                      <a:srgbClr val="AD0101">
                        <a:alpha val="22000"/>
                      </a:srgbClr>
                    </a:gs>
                    <a:gs pos="0">
                      <a:srgbClr val="FF0000">
                        <a:alpha val="0"/>
                      </a:srgbClr>
                    </a:gs>
                  </a:gsLst>
                  <a:lin ang="162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sz="34400" dirty="0">
              <a:gradFill flip="none" rotWithShape="1">
                <a:gsLst>
                  <a:gs pos="90000">
                    <a:srgbClr val="AD0101">
                      <a:alpha val="22000"/>
                    </a:srgbClr>
                  </a:gs>
                  <a:gs pos="0">
                    <a:srgbClr val="FF0000">
                      <a:alpha val="0"/>
                    </a:srgbClr>
                  </a:gs>
                </a:gsLst>
                <a:lin ang="162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135" name="图片 134">
            <a:extLst>
              <a:ext uri="{FF2B5EF4-FFF2-40B4-BE49-F238E27FC236}">
                <a16:creationId xmlns:a16="http://schemas.microsoft.com/office/drawing/2014/main" id="{64D57F5E-D6BC-8999-C414-3A1BA032B2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2654" y="516523"/>
            <a:ext cx="2471897" cy="5096222"/>
          </a:xfrm>
          <a:prstGeom prst="rect">
            <a:avLst/>
          </a:prstGeom>
        </p:spPr>
      </p:pic>
      <p:pic>
        <p:nvPicPr>
          <p:cNvPr id="246" name="图片 245">
            <a:extLst>
              <a:ext uri="{FF2B5EF4-FFF2-40B4-BE49-F238E27FC236}">
                <a16:creationId xmlns:a16="http://schemas.microsoft.com/office/drawing/2014/main" id="{7B654F95-38EE-FAF5-87E4-BDCE7E3E8F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844" y="3801922"/>
            <a:ext cx="2034241" cy="1157413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1945ADE-48C7-0B2A-DCE6-65A8DC85A38F}"/>
              </a:ext>
            </a:extLst>
          </p:cNvPr>
          <p:cNvSpPr/>
          <p:nvPr/>
        </p:nvSpPr>
        <p:spPr>
          <a:xfrm>
            <a:off x="0" y="4242663"/>
            <a:ext cx="10770040" cy="2735227"/>
          </a:xfrm>
          <a:custGeom>
            <a:avLst/>
            <a:gdLst>
              <a:gd name="connsiteX0" fmla="*/ 1330952 w 10770040"/>
              <a:gd name="connsiteY0" fmla="*/ 1362855 h 2735227"/>
              <a:gd name="connsiteX1" fmla="*/ 1330952 w 10770040"/>
              <a:gd name="connsiteY1" fmla="*/ 1375154 h 2735227"/>
              <a:gd name="connsiteX2" fmla="*/ 1333258 w 10770040"/>
              <a:gd name="connsiteY2" fmla="*/ 1375154 h 2735227"/>
              <a:gd name="connsiteX3" fmla="*/ 1333258 w 10770040"/>
              <a:gd name="connsiteY3" fmla="*/ 1362855 h 2735227"/>
              <a:gd name="connsiteX4" fmla="*/ 5343418 w 10770040"/>
              <a:gd name="connsiteY4" fmla="*/ 775590 h 2735227"/>
              <a:gd name="connsiteX5" fmla="*/ 5294223 w 10770040"/>
              <a:gd name="connsiteY5" fmla="*/ 1140709 h 2735227"/>
              <a:gd name="connsiteX6" fmla="*/ 5301909 w 10770040"/>
              <a:gd name="connsiteY6" fmla="*/ 1140709 h 2735227"/>
              <a:gd name="connsiteX7" fmla="*/ 5301909 w 10770040"/>
              <a:gd name="connsiteY7" fmla="*/ 1132254 h 2735227"/>
              <a:gd name="connsiteX8" fmla="*/ 5311902 w 10770040"/>
              <a:gd name="connsiteY8" fmla="*/ 1132254 h 2735227"/>
              <a:gd name="connsiteX9" fmla="*/ 5311902 w 10770040"/>
              <a:gd name="connsiteY9" fmla="*/ 1146858 h 2735227"/>
              <a:gd name="connsiteX10" fmla="*/ 5336500 w 10770040"/>
              <a:gd name="connsiteY10" fmla="*/ 1146858 h 2735227"/>
              <a:gd name="connsiteX11" fmla="*/ 5336500 w 10770040"/>
              <a:gd name="connsiteY11" fmla="*/ 1181448 h 2735227"/>
              <a:gd name="connsiteX12" fmla="*/ 5351873 w 10770040"/>
              <a:gd name="connsiteY12" fmla="*/ 1181448 h 2735227"/>
              <a:gd name="connsiteX13" fmla="*/ 5351873 w 10770040"/>
              <a:gd name="connsiteY13" fmla="*/ 1380534 h 2735227"/>
              <a:gd name="connsiteX14" fmla="*/ 5461024 w 10770040"/>
              <a:gd name="connsiteY14" fmla="*/ 1380534 h 2735227"/>
              <a:gd name="connsiteX15" fmla="*/ 5461024 w 10770040"/>
              <a:gd name="connsiteY15" fmla="*/ 1360549 h 2735227"/>
              <a:gd name="connsiteX16" fmla="*/ 5447188 w 10770040"/>
              <a:gd name="connsiteY16" fmla="*/ 1360549 h 2735227"/>
              <a:gd name="connsiteX17" fmla="*/ 5447188 w 10770040"/>
              <a:gd name="connsiteY17" fmla="*/ 1351324 h 2735227"/>
              <a:gd name="connsiteX18" fmla="*/ 5486391 w 10770040"/>
              <a:gd name="connsiteY18" fmla="*/ 1351324 h 2735227"/>
              <a:gd name="connsiteX19" fmla="*/ 5486391 w 10770040"/>
              <a:gd name="connsiteY19" fmla="*/ 1385146 h 2735227"/>
              <a:gd name="connsiteX20" fmla="*/ 5527130 w 10770040"/>
              <a:gd name="connsiteY20" fmla="*/ 1385146 h 2735227"/>
              <a:gd name="connsiteX21" fmla="*/ 5540198 w 10770040"/>
              <a:gd name="connsiteY21" fmla="*/ 1372848 h 2735227"/>
              <a:gd name="connsiteX22" fmla="*/ 5540198 w 10770040"/>
              <a:gd name="connsiteY22" fmla="*/ 1362086 h 2735227"/>
              <a:gd name="connsiteX23" fmla="*/ 5570944 w 10770040"/>
              <a:gd name="connsiteY23" fmla="*/ 1362086 h 2735227"/>
              <a:gd name="connsiteX24" fmla="*/ 5513294 w 10770040"/>
              <a:gd name="connsiteY24" fmla="*/ 775590 h 2735227"/>
              <a:gd name="connsiteX25" fmla="*/ 7932302 w 10770040"/>
              <a:gd name="connsiteY25" fmla="*/ 514241 h 2735227"/>
              <a:gd name="connsiteX26" fmla="*/ 7843137 w 10770040"/>
              <a:gd name="connsiteY26" fmla="*/ 682581 h 2735227"/>
              <a:gd name="connsiteX27" fmla="*/ 8002252 w 10770040"/>
              <a:gd name="connsiteY27" fmla="*/ 682581 h 2735227"/>
              <a:gd name="connsiteX28" fmla="*/ 7932302 w 10770040"/>
              <a:gd name="connsiteY28" fmla="*/ 514241 h 2735227"/>
              <a:gd name="connsiteX29" fmla="*/ 4434849 w 10770040"/>
              <a:gd name="connsiteY29" fmla="*/ 0 h 2735227"/>
              <a:gd name="connsiteX30" fmla="*/ 4446378 w 10770040"/>
              <a:gd name="connsiteY30" fmla="*/ 0 h 2735227"/>
              <a:gd name="connsiteX31" fmla="*/ 4446378 w 10770040"/>
              <a:gd name="connsiteY31" fmla="*/ 19217 h 2735227"/>
              <a:gd name="connsiteX32" fmla="*/ 4559373 w 10770040"/>
              <a:gd name="connsiteY32" fmla="*/ 19217 h 2735227"/>
              <a:gd name="connsiteX33" fmla="*/ 4559373 w 10770040"/>
              <a:gd name="connsiteY33" fmla="*/ 15374 h 2735227"/>
              <a:gd name="connsiteX34" fmla="*/ 4564753 w 10770040"/>
              <a:gd name="connsiteY34" fmla="*/ 15374 h 2735227"/>
              <a:gd name="connsiteX35" fmla="*/ 4599345 w 10770040"/>
              <a:gd name="connsiteY35" fmla="*/ 27672 h 2735227"/>
              <a:gd name="connsiteX36" fmla="*/ 4639314 w 10770040"/>
              <a:gd name="connsiteY36" fmla="*/ 595721 h 2735227"/>
              <a:gd name="connsiteX37" fmla="*/ 4675441 w 10770040"/>
              <a:gd name="connsiteY37" fmla="*/ 1231412 h 2735227"/>
              <a:gd name="connsiteX38" fmla="*/ 4729249 w 10770040"/>
              <a:gd name="connsiteY38" fmla="*/ 1231412 h 2735227"/>
              <a:gd name="connsiteX39" fmla="*/ 4729249 w 10770040"/>
              <a:gd name="connsiteY39" fmla="*/ 1429729 h 2735227"/>
              <a:gd name="connsiteX40" fmla="*/ 4736936 w 10770040"/>
              <a:gd name="connsiteY40" fmla="*/ 1429729 h 2735227"/>
              <a:gd name="connsiteX41" fmla="*/ 4736936 w 10770040"/>
              <a:gd name="connsiteY41" fmla="*/ 1477387 h 2735227"/>
              <a:gd name="connsiteX42" fmla="*/ 4776906 w 10770040"/>
              <a:gd name="connsiteY42" fmla="*/ 1477387 h 2735227"/>
              <a:gd name="connsiteX43" fmla="*/ 4776906 w 10770040"/>
              <a:gd name="connsiteY43" fmla="*/ 1498910 h 2735227"/>
              <a:gd name="connsiteX44" fmla="*/ 4813803 w 10770040"/>
              <a:gd name="connsiteY44" fmla="*/ 1498910 h 2735227"/>
              <a:gd name="connsiteX45" fmla="*/ 4813803 w 10770040"/>
              <a:gd name="connsiteY45" fmla="*/ 1265234 h 2735227"/>
              <a:gd name="connsiteX46" fmla="*/ 4835325 w 10770040"/>
              <a:gd name="connsiteY46" fmla="*/ 1265234 h 2735227"/>
              <a:gd name="connsiteX47" fmla="*/ 4835325 w 10770040"/>
              <a:gd name="connsiteY47" fmla="*/ 1182217 h 2735227"/>
              <a:gd name="connsiteX48" fmla="*/ 4829946 w 10770040"/>
              <a:gd name="connsiteY48" fmla="*/ 1182217 h 2735227"/>
              <a:gd name="connsiteX49" fmla="*/ 4829946 w 10770040"/>
              <a:gd name="connsiteY49" fmla="*/ 1163769 h 2735227"/>
              <a:gd name="connsiteX50" fmla="*/ 4902200 w 10770040"/>
              <a:gd name="connsiteY50" fmla="*/ 1163769 h 2735227"/>
              <a:gd name="connsiteX51" fmla="*/ 4902200 w 10770040"/>
              <a:gd name="connsiteY51" fmla="*/ 1089208 h 2735227"/>
              <a:gd name="connsiteX52" fmla="*/ 4962926 w 10770040"/>
              <a:gd name="connsiteY52" fmla="*/ 1089208 h 2735227"/>
              <a:gd name="connsiteX53" fmla="*/ 4962926 w 10770040"/>
              <a:gd name="connsiteY53" fmla="*/ 1079215 h 2735227"/>
              <a:gd name="connsiteX54" fmla="*/ 4979068 w 10770040"/>
              <a:gd name="connsiteY54" fmla="*/ 1079215 h 2735227"/>
              <a:gd name="connsiteX55" fmla="*/ 4979068 w 10770040"/>
              <a:gd name="connsiteY55" fmla="*/ 1150702 h 2735227"/>
              <a:gd name="connsiteX56" fmla="*/ 4988292 w 10770040"/>
              <a:gd name="connsiteY56" fmla="*/ 1150702 h 2735227"/>
              <a:gd name="connsiteX57" fmla="*/ 4988292 w 10770040"/>
              <a:gd name="connsiteY57" fmla="*/ 1178374 h 2735227"/>
              <a:gd name="connsiteX58" fmla="*/ 5013658 w 10770040"/>
              <a:gd name="connsiteY58" fmla="*/ 1178374 h 2735227"/>
              <a:gd name="connsiteX59" fmla="*/ 5097443 w 10770040"/>
              <a:gd name="connsiteY59" fmla="*/ 605713 h 2735227"/>
              <a:gd name="connsiteX60" fmla="*/ 5230423 w 10770040"/>
              <a:gd name="connsiteY60" fmla="*/ 504249 h 2735227"/>
              <a:gd name="connsiteX61" fmla="*/ 5793091 w 10770040"/>
              <a:gd name="connsiteY61" fmla="*/ 399710 h 2735227"/>
              <a:gd name="connsiteX62" fmla="*/ 5912235 w 10770040"/>
              <a:gd name="connsiteY62" fmla="*/ 1365161 h 2735227"/>
              <a:gd name="connsiteX63" fmla="*/ 5976803 w 10770040"/>
              <a:gd name="connsiteY63" fmla="*/ 1365161 h 2735227"/>
              <a:gd name="connsiteX64" fmla="*/ 5976803 w 10770040"/>
              <a:gd name="connsiteY64" fmla="*/ 1277532 h 2735227"/>
              <a:gd name="connsiteX65" fmla="*/ 5995251 w 10770040"/>
              <a:gd name="connsiteY65" fmla="*/ 1277532 h 2735227"/>
              <a:gd name="connsiteX66" fmla="*/ 5995251 w 10770040"/>
              <a:gd name="connsiteY66" fmla="*/ 1056924 h 2735227"/>
              <a:gd name="connsiteX67" fmla="*/ 6003706 w 10770040"/>
              <a:gd name="connsiteY67" fmla="*/ 1047700 h 2735227"/>
              <a:gd name="connsiteX68" fmla="*/ 6018311 w 10770040"/>
              <a:gd name="connsiteY68" fmla="*/ 1047700 h 2735227"/>
              <a:gd name="connsiteX69" fmla="*/ 6018311 w 10770040"/>
              <a:gd name="connsiteY69" fmla="*/ 897809 h 2735227"/>
              <a:gd name="connsiteX70" fmla="*/ 6075193 w 10770040"/>
              <a:gd name="connsiteY70" fmla="*/ 897809 h 2735227"/>
              <a:gd name="connsiteX71" fmla="*/ 6075193 w 10770040"/>
              <a:gd name="connsiteY71" fmla="*/ 787120 h 2735227"/>
              <a:gd name="connsiteX72" fmla="*/ 6099022 w 10770040"/>
              <a:gd name="connsiteY72" fmla="*/ 787120 h 2735227"/>
              <a:gd name="connsiteX73" fmla="*/ 6099022 w 10770040"/>
              <a:gd name="connsiteY73" fmla="*/ 776359 h 2735227"/>
              <a:gd name="connsiteX74" fmla="*/ 6150523 w 10770040"/>
              <a:gd name="connsiteY74" fmla="*/ 776359 h 2735227"/>
              <a:gd name="connsiteX75" fmla="*/ 6150523 w 10770040"/>
              <a:gd name="connsiteY75" fmla="*/ 787889 h 2735227"/>
              <a:gd name="connsiteX76" fmla="*/ 6195106 w 10770040"/>
              <a:gd name="connsiteY76" fmla="*/ 787889 h 2735227"/>
              <a:gd name="connsiteX77" fmla="*/ 6195106 w 10770040"/>
              <a:gd name="connsiteY77" fmla="*/ 777127 h 2735227"/>
              <a:gd name="connsiteX78" fmla="*/ 6215091 w 10770040"/>
              <a:gd name="connsiteY78" fmla="*/ 777127 h 2735227"/>
              <a:gd name="connsiteX79" fmla="*/ 6215091 w 10770040"/>
              <a:gd name="connsiteY79" fmla="*/ 832472 h 2735227"/>
              <a:gd name="connsiteX80" fmla="*/ 6265824 w 10770040"/>
              <a:gd name="connsiteY80" fmla="*/ 832472 h 2735227"/>
              <a:gd name="connsiteX81" fmla="*/ 6265824 w 10770040"/>
              <a:gd name="connsiteY81" fmla="*/ 990049 h 2735227"/>
              <a:gd name="connsiteX82" fmla="*/ 6274279 w 10770040"/>
              <a:gd name="connsiteY82" fmla="*/ 990049 h 2735227"/>
              <a:gd name="connsiteX83" fmla="*/ 6274279 w 10770040"/>
              <a:gd name="connsiteY83" fmla="*/ 1319040 h 2735227"/>
              <a:gd name="connsiteX84" fmla="*/ 6295801 w 10770040"/>
              <a:gd name="connsiteY84" fmla="*/ 1319040 h 2735227"/>
              <a:gd name="connsiteX85" fmla="*/ 6295801 w 10770040"/>
              <a:gd name="connsiteY85" fmla="*/ 1309047 h 2735227"/>
              <a:gd name="connsiteX86" fmla="*/ 6334235 w 10770040"/>
              <a:gd name="connsiteY86" fmla="*/ 1309047 h 2735227"/>
              <a:gd name="connsiteX87" fmla="*/ 6334235 w 10770040"/>
              <a:gd name="connsiteY87" fmla="*/ 772515 h 2735227"/>
              <a:gd name="connsiteX88" fmla="*/ 6659383 w 10770040"/>
              <a:gd name="connsiteY88" fmla="*/ 772515 h 2735227"/>
              <a:gd name="connsiteX89" fmla="*/ 6659383 w 10770040"/>
              <a:gd name="connsiteY89" fmla="*/ 1250629 h 2735227"/>
              <a:gd name="connsiteX90" fmla="*/ 6687056 w 10770040"/>
              <a:gd name="connsiteY90" fmla="*/ 1500447 h 2735227"/>
              <a:gd name="connsiteX91" fmla="*/ 6692436 w 10770040"/>
              <a:gd name="connsiteY91" fmla="*/ 1500447 h 2735227"/>
              <a:gd name="connsiteX92" fmla="*/ 6692436 w 10770040"/>
              <a:gd name="connsiteY92" fmla="*/ 1380534 h 2735227"/>
              <a:gd name="connsiteX93" fmla="*/ 6750855 w 10770040"/>
              <a:gd name="connsiteY93" fmla="*/ 1380534 h 2735227"/>
              <a:gd name="connsiteX94" fmla="*/ 6750855 w 10770040"/>
              <a:gd name="connsiteY94" fmla="*/ 1299824 h 2735227"/>
              <a:gd name="connsiteX95" fmla="*/ 6757004 w 10770040"/>
              <a:gd name="connsiteY95" fmla="*/ 1299824 h 2735227"/>
              <a:gd name="connsiteX96" fmla="*/ 6757004 w 10770040"/>
              <a:gd name="connsiteY96" fmla="*/ 1352093 h 2735227"/>
              <a:gd name="connsiteX97" fmla="*/ 6810812 w 10770040"/>
              <a:gd name="connsiteY97" fmla="*/ 1352093 h 2735227"/>
              <a:gd name="connsiteX98" fmla="*/ 6810812 w 10770040"/>
              <a:gd name="connsiteY98" fmla="*/ 1358243 h 2735227"/>
              <a:gd name="connsiteX99" fmla="*/ 6825416 w 10770040"/>
              <a:gd name="connsiteY99" fmla="*/ 1358243 h 2735227"/>
              <a:gd name="connsiteX100" fmla="*/ 6825416 w 10770040"/>
              <a:gd name="connsiteY100" fmla="*/ 1344407 h 2735227"/>
              <a:gd name="connsiteX101" fmla="*/ 6879991 w 10770040"/>
              <a:gd name="connsiteY101" fmla="*/ 1344407 h 2735227"/>
              <a:gd name="connsiteX102" fmla="*/ 6879991 w 10770040"/>
              <a:gd name="connsiteY102" fmla="*/ 273647 h 2735227"/>
              <a:gd name="connsiteX103" fmla="*/ 6896903 w 10770040"/>
              <a:gd name="connsiteY103" fmla="*/ 273647 h 2735227"/>
              <a:gd name="connsiteX104" fmla="*/ 6896903 w 10770040"/>
              <a:gd name="connsiteY104" fmla="*/ 285946 h 2735227"/>
              <a:gd name="connsiteX105" fmla="*/ 6943792 w 10770040"/>
              <a:gd name="connsiteY105" fmla="*/ 285946 h 2735227"/>
              <a:gd name="connsiteX106" fmla="*/ 6943792 w 10770040"/>
              <a:gd name="connsiteY106" fmla="*/ 278260 h 2735227"/>
              <a:gd name="connsiteX107" fmla="*/ 7158251 w 10770040"/>
              <a:gd name="connsiteY107" fmla="*/ 278260 h 2735227"/>
              <a:gd name="connsiteX108" fmla="*/ 7158251 w 10770040"/>
              <a:gd name="connsiteY108" fmla="*/ 272878 h 2735227"/>
              <a:gd name="connsiteX109" fmla="*/ 7184385 w 10770040"/>
              <a:gd name="connsiteY109" fmla="*/ 272878 h 2735227"/>
              <a:gd name="connsiteX110" fmla="*/ 7184385 w 10770040"/>
              <a:gd name="connsiteY110" fmla="*/ 280566 h 2735227"/>
              <a:gd name="connsiteX111" fmla="*/ 7193610 w 10770040"/>
              <a:gd name="connsiteY111" fmla="*/ 280566 h 2735227"/>
              <a:gd name="connsiteX112" fmla="*/ 7193610 w 10770040"/>
              <a:gd name="connsiteY112" fmla="*/ 621087 h 2735227"/>
              <a:gd name="connsiteX113" fmla="*/ 7188228 w 10770040"/>
              <a:gd name="connsiteY113" fmla="*/ 621087 h 2735227"/>
              <a:gd name="connsiteX114" fmla="*/ 7188228 w 10770040"/>
              <a:gd name="connsiteY114" fmla="*/ 644916 h 2735227"/>
              <a:gd name="connsiteX115" fmla="*/ 7238962 w 10770040"/>
              <a:gd name="connsiteY115" fmla="*/ 644916 h 2735227"/>
              <a:gd name="connsiteX116" fmla="*/ 7238962 w 10770040"/>
              <a:gd name="connsiteY116" fmla="*/ 1336720 h 2735227"/>
              <a:gd name="connsiteX117" fmla="*/ 7272014 w 10770040"/>
              <a:gd name="connsiteY117" fmla="*/ 1336720 h 2735227"/>
              <a:gd name="connsiteX118" fmla="*/ 7272014 w 10770040"/>
              <a:gd name="connsiteY118" fmla="*/ 1193747 h 2735227"/>
              <a:gd name="connsiteX119" fmla="*/ 7312754 w 10770040"/>
              <a:gd name="connsiteY119" fmla="*/ 1193747 h 2735227"/>
              <a:gd name="connsiteX120" fmla="*/ 7312754 w 10770040"/>
              <a:gd name="connsiteY120" fmla="*/ 1166844 h 2735227"/>
              <a:gd name="connsiteX121" fmla="*/ 7325053 w 10770040"/>
              <a:gd name="connsiteY121" fmla="*/ 1166844 h 2735227"/>
              <a:gd name="connsiteX122" fmla="*/ 7325053 w 10770040"/>
              <a:gd name="connsiteY122" fmla="*/ 1153007 h 2735227"/>
              <a:gd name="connsiteX123" fmla="*/ 7338889 w 10770040"/>
              <a:gd name="connsiteY123" fmla="*/ 1153007 h 2735227"/>
              <a:gd name="connsiteX124" fmla="*/ 7338889 w 10770040"/>
              <a:gd name="connsiteY124" fmla="*/ 1109193 h 2735227"/>
              <a:gd name="connsiteX125" fmla="*/ 7350419 w 10770040"/>
              <a:gd name="connsiteY125" fmla="*/ 1109193 h 2735227"/>
              <a:gd name="connsiteX126" fmla="*/ 7350419 w 10770040"/>
              <a:gd name="connsiteY126" fmla="*/ 1156082 h 2735227"/>
              <a:gd name="connsiteX127" fmla="*/ 7415756 w 10770040"/>
              <a:gd name="connsiteY127" fmla="*/ 1156082 h 2735227"/>
              <a:gd name="connsiteX128" fmla="*/ 7415756 w 10770040"/>
              <a:gd name="connsiteY128" fmla="*/ 1173761 h 2735227"/>
              <a:gd name="connsiteX129" fmla="*/ 7457263 w 10770040"/>
              <a:gd name="connsiteY129" fmla="*/ 1173761 h 2735227"/>
              <a:gd name="connsiteX130" fmla="*/ 7457263 w 10770040"/>
              <a:gd name="connsiteY130" fmla="*/ 1281376 h 2735227"/>
              <a:gd name="connsiteX131" fmla="*/ 7494160 w 10770040"/>
              <a:gd name="connsiteY131" fmla="*/ 1281376 h 2735227"/>
              <a:gd name="connsiteX132" fmla="*/ 7494160 w 10770040"/>
              <a:gd name="connsiteY132" fmla="*/ 1253704 h 2735227"/>
              <a:gd name="connsiteX133" fmla="*/ 7501847 w 10770040"/>
              <a:gd name="connsiteY133" fmla="*/ 1253704 h 2735227"/>
              <a:gd name="connsiteX134" fmla="*/ 7501847 w 10770040"/>
              <a:gd name="connsiteY134" fmla="*/ 1365929 h 2735227"/>
              <a:gd name="connsiteX135" fmla="*/ 7523370 w 10770040"/>
              <a:gd name="connsiteY135" fmla="*/ 1365929 h 2735227"/>
              <a:gd name="connsiteX136" fmla="*/ 7523370 w 10770040"/>
              <a:gd name="connsiteY136" fmla="*/ 1316735 h 2735227"/>
              <a:gd name="connsiteX137" fmla="*/ 7535668 w 10770040"/>
              <a:gd name="connsiteY137" fmla="*/ 1316735 h 2735227"/>
              <a:gd name="connsiteX138" fmla="*/ 7535668 w 10770040"/>
              <a:gd name="connsiteY138" fmla="*/ 1188366 h 2735227"/>
              <a:gd name="connsiteX139" fmla="*/ 7569491 w 10770040"/>
              <a:gd name="connsiteY139" fmla="*/ 1188366 h 2735227"/>
              <a:gd name="connsiteX140" fmla="*/ 7569491 w 10770040"/>
              <a:gd name="connsiteY140" fmla="*/ 1161463 h 2735227"/>
              <a:gd name="connsiteX141" fmla="*/ 7627909 w 10770040"/>
              <a:gd name="connsiteY141" fmla="*/ 1161463 h 2735227"/>
              <a:gd name="connsiteX142" fmla="*/ 7627909 w 10770040"/>
              <a:gd name="connsiteY142" fmla="*/ 1150702 h 2735227"/>
              <a:gd name="connsiteX143" fmla="*/ 7640976 w 10770040"/>
              <a:gd name="connsiteY143" fmla="*/ 1150702 h 2735227"/>
              <a:gd name="connsiteX144" fmla="*/ 7640976 w 10770040"/>
              <a:gd name="connsiteY144" fmla="*/ 1153776 h 2735227"/>
              <a:gd name="connsiteX145" fmla="*/ 7655581 w 10770040"/>
              <a:gd name="connsiteY145" fmla="*/ 1153776 h 2735227"/>
              <a:gd name="connsiteX146" fmla="*/ 7655581 w 10770040"/>
              <a:gd name="connsiteY146" fmla="*/ 1143014 h 2735227"/>
              <a:gd name="connsiteX147" fmla="*/ 7675566 w 10770040"/>
              <a:gd name="connsiteY147" fmla="*/ 1143014 h 2735227"/>
              <a:gd name="connsiteX148" fmla="*/ 7675566 w 10770040"/>
              <a:gd name="connsiteY148" fmla="*/ 1156851 h 2735227"/>
              <a:gd name="connsiteX149" fmla="*/ 7721686 w 10770040"/>
              <a:gd name="connsiteY149" fmla="*/ 1156851 h 2735227"/>
              <a:gd name="connsiteX150" fmla="*/ 7786256 w 10770040"/>
              <a:gd name="connsiteY150" fmla="*/ 703335 h 2735227"/>
              <a:gd name="connsiteX151" fmla="*/ 7939221 w 10770040"/>
              <a:gd name="connsiteY151" fmla="*/ 465815 h 2735227"/>
              <a:gd name="connsiteX152" fmla="*/ 8092187 w 10770040"/>
              <a:gd name="connsiteY152" fmla="*/ 703335 h 2735227"/>
              <a:gd name="connsiteX153" fmla="*/ 8158293 w 10770040"/>
              <a:gd name="connsiteY153" fmla="*/ 1206046 h 2735227"/>
              <a:gd name="connsiteX154" fmla="*/ 8159061 w 10770040"/>
              <a:gd name="connsiteY154" fmla="*/ 1357474 h 2735227"/>
              <a:gd name="connsiteX155" fmla="*/ 8195957 w 10770040"/>
              <a:gd name="connsiteY155" fmla="*/ 1357474 h 2735227"/>
              <a:gd name="connsiteX156" fmla="*/ 8195957 w 10770040"/>
              <a:gd name="connsiteY156" fmla="*/ 1448178 h 2735227"/>
              <a:gd name="connsiteX157" fmla="*/ 8254376 w 10770040"/>
              <a:gd name="connsiteY157" fmla="*/ 1448178 h 2735227"/>
              <a:gd name="connsiteX158" fmla="*/ 8254376 w 10770040"/>
              <a:gd name="connsiteY158" fmla="*/ 1424348 h 2735227"/>
              <a:gd name="connsiteX159" fmla="*/ 8248226 w 10770040"/>
              <a:gd name="connsiteY159" fmla="*/ 1424348 h 2735227"/>
              <a:gd name="connsiteX160" fmla="*/ 8248226 w 10770040"/>
              <a:gd name="connsiteY160" fmla="*/ 1407438 h 2735227"/>
              <a:gd name="connsiteX161" fmla="*/ 8297422 w 10770040"/>
              <a:gd name="connsiteY161" fmla="*/ 1407438 h 2735227"/>
              <a:gd name="connsiteX162" fmla="*/ 8297422 w 10770040"/>
              <a:gd name="connsiteY162" fmla="*/ 1392833 h 2735227"/>
              <a:gd name="connsiteX163" fmla="*/ 8306646 w 10770040"/>
              <a:gd name="connsiteY163" fmla="*/ 1382840 h 2735227"/>
              <a:gd name="connsiteX164" fmla="*/ 8306646 w 10770040"/>
              <a:gd name="connsiteY164" fmla="*/ 842464 h 2735227"/>
              <a:gd name="connsiteX165" fmla="*/ 8309720 w 10770040"/>
              <a:gd name="connsiteY165" fmla="*/ 842464 h 2735227"/>
              <a:gd name="connsiteX166" fmla="*/ 8309720 w 10770040"/>
              <a:gd name="connsiteY166" fmla="*/ 828628 h 2735227"/>
              <a:gd name="connsiteX167" fmla="*/ 8306646 w 10770040"/>
              <a:gd name="connsiteY167" fmla="*/ 828628 h 2735227"/>
              <a:gd name="connsiteX168" fmla="*/ 8306646 w 10770040"/>
              <a:gd name="connsiteY168" fmla="*/ 561900 h 2735227"/>
              <a:gd name="connsiteX169" fmla="*/ 8322788 w 10770040"/>
              <a:gd name="connsiteY169" fmla="*/ 550369 h 2735227"/>
              <a:gd name="connsiteX170" fmla="*/ 8368909 w 10770040"/>
              <a:gd name="connsiteY170" fmla="*/ 550369 h 2735227"/>
              <a:gd name="connsiteX171" fmla="*/ 8368909 w 10770040"/>
              <a:gd name="connsiteY171" fmla="*/ 524234 h 2735227"/>
              <a:gd name="connsiteX172" fmla="*/ 8378132 w 10770040"/>
              <a:gd name="connsiteY172" fmla="*/ 524234 h 2735227"/>
              <a:gd name="connsiteX173" fmla="*/ 8378132 w 10770040"/>
              <a:gd name="connsiteY173" fmla="*/ 530383 h 2735227"/>
              <a:gd name="connsiteX174" fmla="*/ 8390431 w 10770040"/>
              <a:gd name="connsiteY174" fmla="*/ 530383 h 2735227"/>
              <a:gd name="connsiteX175" fmla="*/ 8390431 w 10770040"/>
              <a:gd name="connsiteY175" fmla="*/ 484263 h 2735227"/>
              <a:gd name="connsiteX176" fmla="*/ 8395812 w 10770040"/>
              <a:gd name="connsiteY176" fmla="*/ 484263 h 2735227"/>
              <a:gd name="connsiteX177" fmla="*/ 8395812 w 10770040"/>
              <a:gd name="connsiteY177" fmla="*/ 517317 h 2735227"/>
              <a:gd name="connsiteX178" fmla="*/ 8480366 w 10770040"/>
              <a:gd name="connsiteY178" fmla="*/ 517317 h 2735227"/>
              <a:gd name="connsiteX179" fmla="*/ 8480366 w 10770040"/>
              <a:gd name="connsiteY179" fmla="*/ 507324 h 2735227"/>
              <a:gd name="connsiteX180" fmla="*/ 8485746 w 10770040"/>
              <a:gd name="connsiteY180" fmla="*/ 507324 h 2735227"/>
              <a:gd name="connsiteX181" fmla="*/ 8485746 w 10770040"/>
              <a:gd name="connsiteY181" fmla="*/ 519622 h 2735227"/>
              <a:gd name="connsiteX182" fmla="*/ 8524949 w 10770040"/>
              <a:gd name="connsiteY182" fmla="*/ 519622 h 2735227"/>
              <a:gd name="connsiteX183" fmla="*/ 8524949 w 10770040"/>
              <a:gd name="connsiteY183" fmla="*/ 484263 h 2735227"/>
              <a:gd name="connsiteX184" fmla="*/ 8531866 w 10770040"/>
              <a:gd name="connsiteY184" fmla="*/ 484263 h 2735227"/>
              <a:gd name="connsiteX185" fmla="*/ 8531866 w 10770040"/>
              <a:gd name="connsiteY185" fmla="*/ 541145 h 2735227"/>
              <a:gd name="connsiteX186" fmla="*/ 8580293 w 10770040"/>
              <a:gd name="connsiteY186" fmla="*/ 541145 h 2735227"/>
              <a:gd name="connsiteX187" fmla="*/ 8580293 w 10770040"/>
              <a:gd name="connsiteY187" fmla="*/ 753298 h 2735227"/>
              <a:gd name="connsiteX188" fmla="*/ 8613346 w 10770040"/>
              <a:gd name="connsiteY188" fmla="*/ 753298 h 2735227"/>
              <a:gd name="connsiteX189" fmla="*/ 8613346 w 10770040"/>
              <a:gd name="connsiteY189" fmla="*/ 745612 h 2735227"/>
              <a:gd name="connsiteX190" fmla="*/ 8627182 w 10770040"/>
              <a:gd name="connsiteY190" fmla="*/ 745612 h 2735227"/>
              <a:gd name="connsiteX191" fmla="*/ 8627182 w 10770040"/>
              <a:gd name="connsiteY191" fmla="*/ 754067 h 2735227"/>
              <a:gd name="connsiteX192" fmla="*/ 8661772 w 10770040"/>
              <a:gd name="connsiteY192" fmla="*/ 754067 h 2735227"/>
              <a:gd name="connsiteX193" fmla="*/ 8661772 w 10770040"/>
              <a:gd name="connsiteY193" fmla="*/ 1329802 h 2735227"/>
              <a:gd name="connsiteX194" fmla="*/ 8683294 w 10770040"/>
              <a:gd name="connsiteY194" fmla="*/ 1329802 h 2735227"/>
              <a:gd name="connsiteX195" fmla="*/ 8683294 w 10770040"/>
              <a:gd name="connsiteY195" fmla="*/ 1322115 h 2735227"/>
              <a:gd name="connsiteX196" fmla="*/ 8690213 w 10770040"/>
              <a:gd name="connsiteY196" fmla="*/ 1322115 h 2735227"/>
              <a:gd name="connsiteX197" fmla="*/ 8690213 w 10770040"/>
              <a:gd name="connsiteY197" fmla="*/ 1292905 h 2735227"/>
              <a:gd name="connsiteX198" fmla="*/ 8697131 w 10770040"/>
              <a:gd name="connsiteY198" fmla="*/ 1285219 h 2735227"/>
              <a:gd name="connsiteX199" fmla="*/ 8697131 w 10770040"/>
              <a:gd name="connsiteY199" fmla="*/ 1119186 h 2735227"/>
              <a:gd name="connsiteX200" fmla="*/ 8715579 w 10770040"/>
              <a:gd name="connsiteY200" fmla="*/ 1101507 h 2735227"/>
              <a:gd name="connsiteX201" fmla="*/ 8715579 w 10770040"/>
              <a:gd name="connsiteY201" fmla="*/ 1079984 h 2735227"/>
              <a:gd name="connsiteX202" fmla="*/ 8737871 w 10770040"/>
              <a:gd name="connsiteY202" fmla="*/ 1079984 h 2735227"/>
              <a:gd name="connsiteX203" fmla="*/ 8737871 w 10770040"/>
              <a:gd name="connsiteY203" fmla="*/ 1087671 h 2735227"/>
              <a:gd name="connsiteX204" fmla="*/ 8767849 w 10770040"/>
              <a:gd name="connsiteY204" fmla="*/ 1087671 h 2735227"/>
              <a:gd name="connsiteX205" fmla="*/ 8767849 w 10770040"/>
              <a:gd name="connsiteY205" fmla="*/ 1059230 h 2735227"/>
              <a:gd name="connsiteX206" fmla="*/ 8790140 w 10770040"/>
              <a:gd name="connsiteY206" fmla="*/ 1059230 h 2735227"/>
              <a:gd name="connsiteX207" fmla="*/ 8790140 w 10770040"/>
              <a:gd name="connsiteY207" fmla="*/ 1033863 h 2735227"/>
              <a:gd name="connsiteX208" fmla="*/ 8805514 w 10770040"/>
              <a:gd name="connsiteY208" fmla="*/ 1033863 h 2735227"/>
              <a:gd name="connsiteX209" fmla="*/ 8805514 w 10770040"/>
              <a:gd name="connsiteY209" fmla="*/ 977750 h 2735227"/>
              <a:gd name="connsiteX210" fmla="*/ 8810894 w 10770040"/>
              <a:gd name="connsiteY210" fmla="*/ 977750 h 2735227"/>
              <a:gd name="connsiteX211" fmla="*/ 8810894 w 10770040"/>
              <a:gd name="connsiteY211" fmla="*/ 1041551 h 2735227"/>
              <a:gd name="connsiteX212" fmla="*/ 8864702 w 10770040"/>
              <a:gd name="connsiteY212" fmla="*/ 1041551 h 2735227"/>
              <a:gd name="connsiteX213" fmla="*/ 8864702 w 10770040"/>
              <a:gd name="connsiteY213" fmla="*/ 1027714 h 2735227"/>
              <a:gd name="connsiteX214" fmla="*/ 8951561 w 10770040"/>
              <a:gd name="connsiteY214" fmla="*/ 1027714 h 2735227"/>
              <a:gd name="connsiteX215" fmla="*/ 8972316 w 10770040"/>
              <a:gd name="connsiteY215" fmla="*/ 1012341 h 2735227"/>
              <a:gd name="connsiteX216" fmla="*/ 9050720 w 10770040"/>
              <a:gd name="connsiteY216" fmla="*/ 1012341 h 2735227"/>
              <a:gd name="connsiteX217" fmla="*/ 9050720 w 10770040"/>
              <a:gd name="connsiteY217" fmla="*/ 1020027 h 2735227"/>
              <a:gd name="connsiteX218" fmla="*/ 9063787 w 10770040"/>
              <a:gd name="connsiteY218" fmla="*/ 1020027 h 2735227"/>
              <a:gd name="connsiteX219" fmla="*/ 9063787 w 10770040"/>
              <a:gd name="connsiteY219" fmla="*/ 1013878 h 2735227"/>
              <a:gd name="connsiteX220" fmla="*/ 9116825 w 10770040"/>
              <a:gd name="connsiteY220" fmla="*/ 1013878 h 2735227"/>
              <a:gd name="connsiteX221" fmla="*/ 9116825 w 10770040"/>
              <a:gd name="connsiteY221" fmla="*/ 1023870 h 2735227"/>
              <a:gd name="connsiteX222" fmla="*/ 9131430 w 10770040"/>
              <a:gd name="connsiteY222" fmla="*/ 1023870 h 2735227"/>
              <a:gd name="connsiteX223" fmla="*/ 9147572 w 10770040"/>
              <a:gd name="connsiteY223" fmla="*/ 1012341 h 2735227"/>
              <a:gd name="connsiteX224" fmla="*/ 9169864 w 10770040"/>
              <a:gd name="connsiteY224" fmla="*/ 1012341 h 2735227"/>
              <a:gd name="connsiteX225" fmla="*/ 9169864 w 10770040"/>
              <a:gd name="connsiteY225" fmla="*/ 1020027 h 2735227"/>
              <a:gd name="connsiteX226" fmla="*/ 9245962 w 10770040"/>
              <a:gd name="connsiteY226" fmla="*/ 1020027 h 2735227"/>
              <a:gd name="connsiteX227" fmla="*/ 9245962 w 10770040"/>
              <a:gd name="connsiteY227" fmla="*/ 1055387 h 2735227"/>
              <a:gd name="connsiteX228" fmla="*/ 9312068 w 10770040"/>
              <a:gd name="connsiteY228" fmla="*/ 1055387 h 2735227"/>
              <a:gd name="connsiteX229" fmla="*/ 9312068 w 10770040"/>
              <a:gd name="connsiteY229" fmla="*/ 1039244 h 2735227"/>
              <a:gd name="connsiteX230" fmla="*/ 9332054 w 10770040"/>
              <a:gd name="connsiteY230" fmla="*/ 1039244 h 2735227"/>
              <a:gd name="connsiteX231" fmla="*/ 9332054 w 10770040"/>
              <a:gd name="connsiteY231" fmla="*/ 977750 h 2735227"/>
              <a:gd name="connsiteX232" fmla="*/ 9337435 w 10770040"/>
              <a:gd name="connsiteY232" fmla="*/ 977750 h 2735227"/>
              <a:gd name="connsiteX233" fmla="*/ 9337435 w 10770040"/>
              <a:gd name="connsiteY233" fmla="*/ 1055387 h 2735227"/>
              <a:gd name="connsiteX234" fmla="*/ 9396622 w 10770040"/>
              <a:gd name="connsiteY234" fmla="*/ 1055387 h 2735227"/>
              <a:gd name="connsiteX235" fmla="*/ 9396622 w 10770040"/>
              <a:gd name="connsiteY235" fmla="*/ 977750 h 2735227"/>
              <a:gd name="connsiteX236" fmla="*/ 9404309 w 10770040"/>
              <a:gd name="connsiteY236" fmla="*/ 977750 h 2735227"/>
              <a:gd name="connsiteX237" fmla="*/ 9404309 w 10770040"/>
              <a:gd name="connsiteY237" fmla="*/ 1290599 h 2735227"/>
              <a:gd name="connsiteX238" fmla="*/ 9426600 w 10770040"/>
              <a:gd name="connsiteY238" fmla="*/ 1290599 h 2735227"/>
              <a:gd name="connsiteX239" fmla="*/ 9426600 w 10770040"/>
              <a:gd name="connsiteY239" fmla="*/ 1283682 h 2735227"/>
              <a:gd name="connsiteX240" fmla="*/ 9434287 w 10770040"/>
              <a:gd name="connsiteY240" fmla="*/ 1283682 h 2735227"/>
              <a:gd name="connsiteX241" fmla="*/ 9434287 w 10770040"/>
              <a:gd name="connsiteY241" fmla="*/ 1291368 h 2735227"/>
              <a:gd name="connsiteX242" fmla="*/ 9447354 w 10770040"/>
              <a:gd name="connsiteY242" fmla="*/ 1291368 h 2735227"/>
              <a:gd name="connsiteX243" fmla="*/ 9447354 w 10770040"/>
              <a:gd name="connsiteY243" fmla="*/ 1269846 h 2735227"/>
              <a:gd name="connsiteX244" fmla="*/ 9458884 w 10770040"/>
              <a:gd name="connsiteY244" fmla="*/ 1269846 h 2735227"/>
              <a:gd name="connsiteX245" fmla="*/ 9458884 w 10770040"/>
              <a:gd name="connsiteY245" fmla="*/ 1341332 h 2735227"/>
              <a:gd name="connsiteX246" fmla="*/ 9498086 w 10770040"/>
              <a:gd name="connsiteY246" fmla="*/ 1341332 h 2735227"/>
              <a:gd name="connsiteX247" fmla="*/ 9498086 w 10770040"/>
              <a:gd name="connsiteY247" fmla="*/ 1349019 h 2735227"/>
              <a:gd name="connsiteX248" fmla="*/ 9511154 w 10770040"/>
              <a:gd name="connsiteY248" fmla="*/ 1349019 h 2735227"/>
              <a:gd name="connsiteX249" fmla="*/ 9511154 w 10770040"/>
              <a:gd name="connsiteY249" fmla="*/ 1315197 h 2735227"/>
              <a:gd name="connsiteX250" fmla="*/ 9535751 w 10770040"/>
              <a:gd name="connsiteY250" fmla="*/ 1315197 h 2735227"/>
              <a:gd name="connsiteX251" fmla="*/ 9535751 w 10770040"/>
              <a:gd name="connsiteY251" fmla="*/ 1309047 h 2735227"/>
              <a:gd name="connsiteX252" fmla="*/ 9543439 w 10770040"/>
              <a:gd name="connsiteY252" fmla="*/ 1309047 h 2735227"/>
              <a:gd name="connsiteX253" fmla="*/ 9543439 w 10770040"/>
              <a:gd name="connsiteY253" fmla="*/ 1313660 h 2735227"/>
              <a:gd name="connsiteX254" fmla="*/ 9572648 w 10770040"/>
              <a:gd name="connsiteY254" fmla="*/ 1313660 h 2735227"/>
              <a:gd name="connsiteX255" fmla="*/ 9572648 w 10770040"/>
              <a:gd name="connsiteY255" fmla="*/ 1303667 h 2735227"/>
              <a:gd name="connsiteX256" fmla="*/ 9568805 w 10770040"/>
              <a:gd name="connsiteY256" fmla="*/ 1303667 h 2735227"/>
              <a:gd name="connsiteX257" fmla="*/ 9568805 w 10770040"/>
              <a:gd name="connsiteY257" fmla="*/ 1299055 h 2735227"/>
              <a:gd name="connsiteX258" fmla="*/ 9573417 w 10770040"/>
              <a:gd name="connsiteY258" fmla="*/ 1299055 h 2735227"/>
              <a:gd name="connsiteX259" fmla="*/ 9573417 w 10770040"/>
              <a:gd name="connsiteY259" fmla="*/ 1192210 h 2735227"/>
              <a:gd name="connsiteX260" fmla="*/ 9586483 w 10770040"/>
              <a:gd name="connsiteY260" fmla="*/ 1192210 h 2735227"/>
              <a:gd name="connsiteX261" fmla="*/ 9586483 w 10770040"/>
              <a:gd name="connsiteY261" fmla="*/ 1159925 h 2735227"/>
              <a:gd name="connsiteX262" fmla="*/ 9591865 w 10770040"/>
              <a:gd name="connsiteY262" fmla="*/ 1159925 h 2735227"/>
              <a:gd name="connsiteX263" fmla="*/ 9591865 w 10770040"/>
              <a:gd name="connsiteY263" fmla="*/ 1170687 h 2735227"/>
              <a:gd name="connsiteX264" fmla="*/ 9598014 w 10770040"/>
              <a:gd name="connsiteY264" fmla="*/ 1170687 h 2735227"/>
              <a:gd name="connsiteX265" fmla="*/ 9598014 w 10770040"/>
              <a:gd name="connsiteY265" fmla="*/ 1161463 h 2735227"/>
              <a:gd name="connsiteX266" fmla="*/ 9604932 w 10770040"/>
              <a:gd name="connsiteY266" fmla="*/ 1161463 h 2735227"/>
              <a:gd name="connsiteX267" fmla="*/ 9604932 w 10770040"/>
              <a:gd name="connsiteY267" fmla="*/ 1172224 h 2735227"/>
              <a:gd name="connsiteX268" fmla="*/ 9611850 w 10770040"/>
              <a:gd name="connsiteY268" fmla="*/ 1172224 h 2735227"/>
              <a:gd name="connsiteX269" fmla="*/ 9611850 w 10770040"/>
              <a:gd name="connsiteY269" fmla="*/ 999273 h 2735227"/>
              <a:gd name="connsiteX270" fmla="*/ 9615694 w 10770040"/>
              <a:gd name="connsiteY270" fmla="*/ 999273 h 2735227"/>
              <a:gd name="connsiteX271" fmla="*/ 9615694 w 10770040"/>
              <a:gd name="connsiteY271" fmla="*/ 1154545 h 2735227"/>
              <a:gd name="connsiteX272" fmla="*/ 9661814 w 10770040"/>
              <a:gd name="connsiteY272" fmla="*/ 1075372 h 2735227"/>
              <a:gd name="connsiteX273" fmla="*/ 9661814 w 10770040"/>
              <a:gd name="connsiteY273" fmla="*/ 1051543 h 2735227"/>
              <a:gd name="connsiteX274" fmla="*/ 9667194 w 10770040"/>
              <a:gd name="connsiteY274" fmla="*/ 1051543 h 2735227"/>
              <a:gd name="connsiteX275" fmla="*/ 9667194 w 10770040"/>
              <a:gd name="connsiteY275" fmla="*/ 1059230 h 2735227"/>
              <a:gd name="connsiteX276" fmla="*/ 9702554 w 10770040"/>
              <a:gd name="connsiteY276" fmla="*/ 1099200 h 2735227"/>
              <a:gd name="connsiteX277" fmla="*/ 9702554 w 10770040"/>
              <a:gd name="connsiteY277" fmla="*/ 1023870 h 2735227"/>
              <a:gd name="connsiteX278" fmla="*/ 9707166 w 10770040"/>
              <a:gd name="connsiteY278" fmla="*/ 1023870 h 2735227"/>
              <a:gd name="connsiteX279" fmla="*/ 9707166 w 10770040"/>
              <a:gd name="connsiteY279" fmla="*/ 1101507 h 2735227"/>
              <a:gd name="connsiteX280" fmla="*/ 9750211 w 10770040"/>
              <a:gd name="connsiteY280" fmla="*/ 1150702 h 2735227"/>
              <a:gd name="connsiteX281" fmla="*/ 9768659 w 10770040"/>
              <a:gd name="connsiteY281" fmla="*/ 1150702 h 2735227"/>
              <a:gd name="connsiteX282" fmla="*/ 9768659 w 10770040"/>
              <a:gd name="connsiteY282" fmla="*/ 1147627 h 2735227"/>
              <a:gd name="connsiteX283" fmla="*/ 9773271 w 10770040"/>
              <a:gd name="connsiteY283" fmla="*/ 1147627 h 2735227"/>
              <a:gd name="connsiteX284" fmla="*/ 9773271 w 10770040"/>
              <a:gd name="connsiteY284" fmla="*/ 1176068 h 2735227"/>
              <a:gd name="connsiteX285" fmla="*/ 9797100 w 10770040"/>
              <a:gd name="connsiteY285" fmla="*/ 1176068 h 2735227"/>
              <a:gd name="connsiteX286" fmla="*/ 9797100 w 10770040"/>
              <a:gd name="connsiteY286" fmla="*/ 1301361 h 2735227"/>
              <a:gd name="connsiteX287" fmla="*/ 9800943 w 10770040"/>
              <a:gd name="connsiteY287" fmla="*/ 1301361 h 2735227"/>
              <a:gd name="connsiteX288" fmla="*/ 9800943 w 10770040"/>
              <a:gd name="connsiteY288" fmla="*/ 1270614 h 2735227"/>
              <a:gd name="connsiteX289" fmla="*/ 9805555 w 10770040"/>
              <a:gd name="connsiteY289" fmla="*/ 1270614 h 2735227"/>
              <a:gd name="connsiteX290" fmla="*/ 9805555 w 10770040"/>
              <a:gd name="connsiteY290" fmla="*/ 1266771 h 2735227"/>
              <a:gd name="connsiteX291" fmla="*/ 9850907 w 10770040"/>
              <a:gd name="connsiteY291" fmla="*/ 1266771 h 2735227"/>
              <a:gd name="connsiteX292" fmla="*/ 9850907 w 10770040"/>
              <a:gd name="connsiteY292" fmla="*/ 1302898 h 2735227"/>
              <a:gd name="connsiteX293" fmla="*/ 9867049 w 10770040"/>
              <a:gd name="connsiteY293" fmla="*/ 1302898 h 2735227"/>
              <a:gd name="connsiteX294" fmla="*/ 9867049 w 10770040"/>
              <a:gd name="connsiteY294" fmla="*/ 1298287 h 2735227"/>
              <a:gd name="connsiteX295" fmla="*/ 9916244 w 10770040"/>
              <a:gd name="connsiteY295" fmla="*/ 1298287 h 2735227"/>
              <a:gd name="connsiteX296" fmla="*/ 9916244 w 10770040"/>
              <a:gd name="connsiteY296" fmla="*/ 1305204 h 2735227"/>
              <a:gd name="connsiteX297" fmla="*/ 9937767 w 10770040"/>
              <a:gd name="connsiteY297" fmla="*/ 1305204 h 2735227"/>
              <a:gd name="connsiteX298" fmla="*/ 9930081 w 10770040"/>
              <a:gd name="connsiteY298" fmla="*/ 1322115 h 2735227"/>
              <a:gd name="connsiteX299" fmla="*/ 9920856 w 10770040"/>
              <a:gd name="connsiteY299" fmla="*/ 1332108 h 2735227"/>
              <a:gd name="connsiteX300" fmla="*/ 9920856 w 10770040"/>
              <a:gd name="connsiteY300" fmla="*/ 1342870 h 2735227"/>
              <a:gd name="connsiteX301" fmla="*/ 9926237 w 10770040"/>
              <a:gd name="connsiteY301" fmla="*/ 1342870 h 2735227"/>
              <a:gd name="connsiteX302" fmla="*/ 9926237 w 10770040"/>
              <a:gd name="connsiteY302" fmla="*/ 1337488 h 2735227"/>
              <a:gd name="connsiteX303" fmla="*/ 9934692 w 10770040"/>
              <a:gd name="connsiteY303" fmla="*/ 1337488 h 2735227"/>
              <a:gd name="connsiteX304" fmla="*/ 9934692 w 10770040"/>
              <a:gd name="connsiteY304" fmla="*/ 1362855 h 2735227"/>
              <a:gd name="connsiteX305" fmla="*/ 9943147 w 10770040"/>
              <a:gd name="connsiteY305" fmla="*/ 1362855 h 2735227"/>
              <a:gd name="connsiteX306" fmla="*/ 9943147 w 10770040"/>
              <a:gd name="connsiteY306" fmla="*/ 1442028 h 2735227"/>
              <a:gd name="connsiteX307" fmla="*/ 9995417 w 10770040"/>
              <a:gd name="connsiteY307" fmla="*/ 1442028 h 2735227"/>
              <a:gd name="connsiteX308" fmla="*/ 9995417 w 10770040"/>
              <a:gd name="connsiteY308" fmla="*/ 1448178 h 2735227"/>
              <a:gd name="connsiteX309" fmla="*/ 10003104 w 10770040"/>
              <a:gd name="connsiteY309" fmla="*/ 1448178 h 2735227"/>
              <a:gd name="connsiteX310" fmla="*/ 10002336 w 10770040"/>
              <a:gd name="connsiteY310" fmla="*/ 1432804 h 2735227"/>
              <a:gd name="connsiteX311" fmla="*/ 9982350 w 10770040"/>
              <a:gd name="connsiteY311" fmla="*/ 1422043 h 2735227"/>
              <a:gd name="connsiteX312" fmla="*/ 9978507 w 10770040"/>
              <a:gd name="connsiteY312" fmla="*/ 1413587 h 2735227"/>
              <a:gd name="connsiteX313" fmla="*/ 10003873 w 10770040"/>
              <a:gd name="connsiteY313" fmla="*/ 1401289 h 2735227"/>
              <a:gd name="connsiteX314" fmla="*/ 10003873 w 10770040"/>
              <a:gd name="connsiteY314" fmla="*/ 1378228 h 2735227"/>
              <a:gd name="connsiteX315" fmla="*/ 9982350 w 10770040"/>
              <a:gd name="connsiteY315" fmla="*/ 1373616 h 2735227"/>
              <a:gd name="connsiteX316" fmla="*/ 9978507 w 10770040"/>
              <a:gd name="connsiteY316" fmla="*/ 1365929 h 2735227"/>
              <a:gd name="connsiteX317" fmla="*/ 10004641 w 10770040"/>
              <a:gd name="connsiteY317" fmla="*/ 1353630 h 2735227"/>
              <a:gd name="connsiteX318" fmla="*/ 10004641 w 10770040"/>
              <a:gd name="connsiteY318" fmla="*/ 1332108 h 2735227"/>
              <a:gd name="connsiteX319" fmla="*/ 9984656 w 10770040"/>
              <a:gd name="connsiteY319" fmla="*/ 1323652 h 2735227"/>
              <a:gd name="connsiteX320" fmla="*/ 9980812 w 10770040"/>
              <a:gd name="connsiteY320" fmla="*/ 1315197 h 2735227"/>
              <a:gd name="connsiteX321" fmla="*/ 10010022 w 10770040"/>
              <a:gd name="connsiteY321" fmla="*/ 1303667 h 2735227"/>
              <a:gd name="connsiteX322" fmla="*/ 10010022 w 10770040"/>
              <a:gd name="connsiteY322" fmla="*/ 1287525 h 2735227"/>
              <a:gd name="connsiteX323" fmla="*/ 9986193 w 10770040"/>
              <a:gd name="connsiteY323" fmla="*/ 1270614 h 2735227"/>
              <a:gd name="connsiteX324" fmla="*/ 9980812 w 10770040"/>
              <a:gd name="connsiteY324" fmla="*/ 1254472 h 2735227"/>
              <a:gd name="connsiteX325" fmla="*/ 10078433 w 10770040"/>
              <a:gd name="connsiteY325" fmla="*/ 1206046 h 2735227"/>
              <a:gd name="connsiteX326" fmla="*/ 10078433 w 10770040"/>
              <a:gd name="connsiteY326" fmla="*/ 1203739 h 2735227"/>
              <a:gd name="connsiteX327" fmla="*/ 10076896 w 10770040"/>
              <a:gd name="connsiteY327" fmla="*/ 1201434 h 2735227"/>
              <a:gd name="connsiteX328" fmla="*/ 10076896 w 10770040"/>
              <a:gd name="connsiteY328" fmla="*/ 1198359 h 2735227"/>
              <a:gd name="connsiteX329" fmla="*/ 10079971 w 10770040"/>
              <a:gd name="connsiteY329" fmla="*/ 1196822 h 2735227"/>
              <a:gd name="connsiteX330" fmla="*/ 10079971 w 10770040"/>
              <a:gd name="connsiteY330" fmla="*/ 1185292 h 2735227"/>
              <a:gd name="connsiteX331" fmla="*/ 10067673 w 10770040"/>
              <a:gd name="connsiteY331" fmla="*/ 1182217 h 2735227"/>
              <a:gd name="connsiteX332" fmla="*/ 10067673 w 10770040"/>
              <a:gd name="connsiteY332" fmla="*/ 1176068 h 2735227"/>
              <a:gd name="connsiteX333" fmla="*/ 10086890 w 10770040"/>
              <a:gd name="connsiteY333" fmla="*/ 1160695 h 2735227"/>
              <a:gd name="connsiteX334" fmla="*/ 10086890 w 10770040"/>
              <a:gd name="connsiteY334" fmla="*/ 1156082 h 2735227"/>
              <a:gd name="connsiteX335" fmla="*/ 10079971 w 10770040"/>
              <a:gd name="connsiteY335" fmla="*/ 1151470 h 2735227"/>
              <a:gd name="connsiteX336" fmla="*/ 10079971 w 10770040"/>
              <a:gd name="connsiteY336" fmla="*/ 1147627 h 2735227"/>
              <a:gd name="connsiteX337" fmla="*/ 10086890 w 10770040"/>
              <a:gd name="connsiteY337" fmla="*/ 1141477 h 2735227"/>
              <a:gd name="connsiteX338" fmla="*/ 10097650 w 10770040"/>
              <a:gd name="connsiteY338" fmla="*/ 1129947 h 2735227"/>
              <a:gd name="connsiteX339" fmla="*/ 10090733 w 10770040"/>
              <a:gd name="connsiteY339" fmla="*/ 1117649 h 2735227"/>
              <a:gd name="connsiteX340" fmla="*/ 10104568 w 10770040"/>
              <a:gd name="connsiteY340" fmla="*/ 1106119 h 2735227"/>
              <a:gd name="connsiteX341" fmla="*/ 10118405 w 10770040"/>
              <a:gd name="connsiteY341" fmla="*/ 1117649 h 2735227"/>
              <a:gd name="connsiteX342" fmla="*/ 10111487 w 10770040"/>
              <a:gd name="connsiteY342" fmla="*/ 1129947 h 2735227"/>
              <a:gd name="connsiteX343" fmla="*/ 10122249 w 10770040"/>
              <a:gd name="connsiteY343" fmla="*/ 1141477 h 2735227"/>
              <a:gd name="connsiteX344" fmla="*/ 10129166 w 10770040"/>
              <a:gd name="connsiteY344" fmla="*/ 1147627 h 2735227"/>
              <a:gd name="connsiteX345" fmla="*/ 10129166 w 10770040"/>
              <a:gd name="connsiteY345" fmla="*/ 1151470 h 2735227"/>
              <a:gd name="connsiteX346" fmla="*/ 10122249 w 10770040"/>
              <a:gd name="connsiteY346" fmla="*/ 1156082 h 2735227"/>
              <a:gd name="connsiteX347" fmla="*/ 10122249 w 10770040"/>
              <a:gd name="connsiteY347" fmla="*/ 1160695 h 2735227"/>
              <a:gd name="connsiteX348" fmla="*/ 10140697 w 10770040"/>
              <a:gd name="connsiteY348" fmla="*/ 1176068 h 2735227"/>
              <a:gd name="connsiteX349" fmla="*/ 10140697 w 10770040"/>
              <a:gd name="connsiteY349" fmla="*/ 1182986 h 2735227"/>
              <a:gd name="connsiteX350" fmla="*/ 10129166 w 10770040"/>
              <a:gd name="connsiteY350" fmla="*/ 1186060 h 2735227"/>
              <a:gd name="connsiteX351" fmla="*/ 10129166 w 10770040"/>
              <a:gd name="connsiteY351" fmla="*/ 1197590 h 2735227"/>
              <a:gd name="connsiteX352" fmla="*/ 10132241 w 10770040"/>
              <a:gd name="connsiteY352" fmla="*/ 1199128 h 2735227"/>
              <a:gd name="connsiteX353" fmla="*/ 10132241 w 10770040"/>
              <a:gd name="connsiteY353" fmla="*/ 1200665 h 2735227"/>
              <a:gd name="connsiteX354" fmla="*/ 10129935 w 10770040"/>
              <a:gd name="connsiteY354" fmla="*/ 1202971 h 2735227"/>
              <a:gd name="connsiteX355" fmla="*/ 10129935 w 10770040"/>
              <a:gd name="connsiteY355" fmla="*/ 1205278 h 2735227"/>
              <a:gd name="connsiteX356" fmla="*/ 10227556 w 10770040"/>
              <a:gd name="connsiteY356" fmla="*/ 1253704 h 2735227"/>
              <a:gd name="connsiteX357" fmla="*/ 10222175 w 10770040"/>
              <a:gd name="connsiteY357" fmla="*/ 1269846 h 2735227"/>
              <a:gd name="connsiteX358" fmla="*/ 10198347 w 10770040"/>
              <a:gd name="connsiteY358" fmla="*/ 1286756 h 2735227"/>
              <a:gd name="connsiteX359" fmla="*/ 10198347 w 10770040"/>
              <a:gd name="connsiteY359" fmla="*/ 1302898 h 2735227"/>
              <a:gd name="connsiteX360" fmla="*/ 10227556 w 10770040"/>
              <a:gd name="connsiteY360" fmla="*/ 1314429 h 2735227"/>
              <a:gd name="connsiteX361" fmla="*/ 10223713 w 10770040"/>
              <a:gd name="connsiteY361" fmla="*/ 1322884 h 2735227"/>
              <a:gd name="connsiteX362" fmla="*/ 10203727 w 10770040"/>
              <a:gd name="connsiteY362" fmla="*/ 1331339 h 2735227"/>
              <a:gd name="connsiteX363" fmla="*/ 10203727 w 10770040"/>
              <a:gd name="connsiteY363" fmla="*/ 1352862 h 2735227"/>
              <a:gd name="connsiteX364" fmla="*/ 10229862 w 10770040"/>
              <a:gd name="connsiteY364" fmla="*/ 1365161 h 2735227"/>
              <a:gd name="connsiteX365" fmla="*/ 10226019 w 10770040"/>
              <a:gd name="connsiteY365" fmla="*/ 1372848 h 2735227"/>
              <a:gd name="connsiteX366" fmla="*/ 10204496 w 10770040"/>
              <a:gd name="connsiteY366" fmla="*/ 1377460 h 2735227"/>
              <a:gd name="connsiteX367" fmla="*/ 10204496 w 10770040"/>
              <a:gd name="connsiteY367" fmla="*/ 1400520 h 2735227"/>
              <a:gd name="connsiteX368" fmla="*/ 10229862 w 10770040"/>
              <a:gd name="connsiteY368" fmla="*/ 1412818 h 2735227"/>
              <a:gd name="connsiteX369" fmla="*/ 10226019 w 10770040"/>
              <a:gd name="connsiteY369" fmla="*/ 1421274 h 2735227"/>
              <a:gd name="connsiteX370" fmla="*/ 10206802 w 10770040"/>
              <a:gd name="connsiteY370" fmla="*/ 1432036 h 2735227"/>
              <a:gd name="connsiteX371" fmla="*/ 10205265 w 10770040"/>
              <a:gd name="connsiteY371" fmla="*/ 1454327 h 2735227"/>
              <a:gd name="connsiteX372" fmla="*/ 10235243 w 10770040"/>
              <a:gd name="connsiteY372" fmla="*/ 1465857 h 2735227"/>
              <a:gd name="connsiteX373" fmla="*/ 10231400 w 10770040"/>
              <a:gd name="connsiteY373" fmla="*/ 1471237 h 2735227"/>
              <a:gd name="connsiteX374" fmla="*/ 10207570 w 10770040"/>
              <a:gd name="connsiteY374" fmla="*/ 1481999 h 2735227"/>
              <a:gd name="connsiteX375" fmla="*/ 10207570 w 10770040"/>
              <a:gd name="connsiteY375" fmla="*/ 1506597 h 2735227"/>
              <a:gd name="connsiteX376" fmla="*/ 10238317 w 10770040"/>
              <a:gd name="connsiteY376" fmla="*/ 1516589 h 2735227"/>
              <a:gd name="connsiteX377" fmla="*/ 10234474 w 10770040"/>
              <a:gd name="connsiteY377" fmla="*/ 1521970 h 2735227"/>
              <a:gd name="connsiteX378" fmla="*/ 10209877 w 10770040"/>
              <a:gd name="connsiteY378" fmla="*/ 1536575 h 2735227"/>
              <a:gd name="connsiteX379" fmla="*/ 10211414 w 10770040"/>
              <a:gd name="connsiteY379" fmla="*/ 1561172 h 2735227"/>
              <a:gd name="connsiteX380" fmla="*/ 10239086 w 10770040"/>
              <a:gd name="connsiteY380" fmla="*/ 1569628 h 2735227"/>
              <a:gd name="connsiteX381" fmla="*/ 10235243 w 10770040"/>
              <a:gd name="connsiteY381" fmla="*/ 1578082 h 2735227"/>
              <a:gd name="connsiteX382" fmla="*/ 10212182 w 10770040"/>
              <a:gd name="connsiteY382" fmla="*/ 1590381 h 2735227"/>
              <a:gd name="connsiteX383" fmla="*/ 10213720 w 10770040"/>
              <a:gd name="connsiteY383" fmla="*/ 1613442 h 2735227"/>
              <a:gd name="connsiteX384" fmla="*/ 10242929 w 10770040"/>
              <a:gd name="connsiteY384" fmla="*/ 1620360 h 2735227"/>
              <a:gd name="connsiteX385" fmla="*/ 10236011 w 10770040"/>
              <a:gd name="connsiteY385" fmla="*/ 1629584 h 2735227"/>
              <a:gd name="connsiteX386" fmla="*/ 10214489 w 10770040"/>
              <a:gd name="connsiteY386" fmla="*/ 1644189 h 2735227"/>
              <a:gd name="connsiteX387" fmla="*/ 10216026 w 10770040"/>
              <a:gd name="connsiteY387" fmla="*/ 1668017 h 2735227"/>
              <a:gd name="connsiteX388" fmla="*/ 10250616 w 10770040"/>
              <a:gd name="connsiteY388" fmla="*/ 1683390 h 2735227"/>
              <a:gd name="connsiteX389" fmla="*/ 10295968 w 10770040"/>
              <a:gd name="connsiteY389" fmla="*/ 1683390 h 2735227"/>
              <a:gd name="connsiteX390" fmla="*/ 10295968 w 10770040"/>
              <a:gd name="connsiteY390" fmla="*/ 1642652 h 2735227"/>
              <a:gd name="connsiteX391" fmla="*/ 10294431 w 10770040"/>
              <a:gd name="connsiteY391" fmla="*/ 1640345 h 2735227"/>
              <a:gd name="connsiteX392" fmla="*/ 10294431 w 10770040"/>
              <a:gd name="connsiteY392" fmla="*/ 1628815 h 2735227"/>
              <a:gd name="connsiteX393" fmla="*/ 10268295 w 10770040"/>
              <a:gd name="connsiteY393" fmla="*/ 1621897 h 2735227"/>
              <a:gd name="connsiteX394" fmla="*/ 10268295 w 10770040"/>
              <a:gd name="connsiteY394" fmla="*/ 1617285 h 2735227"/>
              <a:gd name="connsiteX395" fmla="*/ 10288282 w 10770040"/>
              <a:gd name="connsiteY395" fmla="*/ 1604986 h 2735227"/>
              <a:gd name="connsiteX396" fmla="*/ 10313648 w 10770040"/>
              <a:gd name="connsiteY396" fmla="*/ 1594224 h 2735227"/>
              <a:gd name="connsiteX397" fmla="*/ 10313648 w 10770040"/>
              <a:gd name="connsiteY397" fmla="*/ 1587307 h 2735227"/>
              <a:gd name="connsiteX398" fmla="*/ 10316722 w 10770040"/>
              <a:gd name="connsiteY398" fmla="*/ 1585001 h 2735227"/>
              <a:gd name="connsiteX399" fmla="*/ 10316722 w 10770040"/>
              <a:gd name="connsiteY399" fmla="*/ 1576545 h 2735227"/>
              <a:gd name="connsiteX400" fmla="*/ 10292893 w 10770040"/>
              <a:gd name="connsiteY400" fmla="*/ 1563478 h 2735227"/>
              <a:gd name="connsiteX401" fmla="*/ 10291356 w 10770040"/>
              <a:gd name="connsiteY401" fmla="*/ 1552717 h 2735227"/>
              <a:gd name="connsiteX402" fmla="*/ 10317491 w 10770040"/>
              <a:gd name="connsiteY402" fmla="*/ 1540418 h 2735227"/>
              <a:gd name="connsiteX403" fmla="*/ 10348238 w 10770040"/>
              <a:gd name="connsiteY403" fmla="*/ 1527350 h 2735227"/>
              <a:gd name="connsiteX404" fmla="*/ 10348238 w 10770040"/>
              <a:gd name="connsiteY404" fmla="*/ 1520433 h 2735227"/>
              <a:gd name="connsiteX405" fmla="*/ 10349775 w 10770040"/>
              <a:gd name="connsiteY405" fmla="*/ 1517357 h 2735227"/>
              <a:gd name="connsiteX406" fmla="*/ 10349775 w 10770040"/>
              <a:gd name="connsiteY406" fmla="*/ 1498141 h 2735227"/>
              <a:gd name="connsiteX407" fmla="*/ 10323640 w 10770040"/>
              <a:gd name="connsiteY407" fmla="*/ 1491223 h 2735227"/>
              <a:gd name="connsiteX408" fmla="*/ 10323640 w 10770040"/>
              <a:gd name="connsiteY408" fmla="*/ 1479693 h 2735227"/>
              <a:gd name="connsiteX409" fmla="*/ 10378985 w 10770040"/>
              <a:gd name="connsiteY409" fmla="*/ 1446640 h 2735227"/>
              <a:gd name="connsiteX410" fmla="*/ 10411269 w 10770040"/>
              <a:gd name="connsiteY410" fmla="*/ 1417431 h 2735227"/>
              <a:gd name="connsiteX411" fmla="*/ 10411269 w 10770040"/>
              <a:gd name="connsiteY411" fmla="*/ 1415125 h 2735227"/>
              <a:gd name="connsiteX412" fmla="*/ 10409732 w 10770040"/>
              <a:gd name="connsiteY412" fmla="*/ 1415125 h 2735227"/>
              <a:gd name="connsiteX413" fmla="*/ 10409732 w 10770040"/>
              <a:gd name="connsiteY413" fmla="*/ 1405132 h 2735227"/>
              <a:gd name="connsiteX414" fmla="*/ 10415881 w 10770040"/>
              <a:gd name="connsiteY414" fmla="*/ 1394370 h 2735227"/>
              <a:gd name="connsiteX415" fmla="*/ 10414343 w 10770040"/>
              <a:gd name="connsiteY415" fmla="*/ 1394370 h 2735227"/>
              <a:gd name="connsiteX416" fmla="*/ 10412805 w 10770040"/>
              <a:gd name="connsiteY416" fmla="*/ 1392833 h 2735227"/>
              <a:gd name="connsiteX417" fmla="*/ 10412805 w 10770040"/>
              <a:gd name="connsiteY417" fmla="*/ 1388990 h 2735227"/>
              <a:gd name="connsiteX418" fmla="*/ 10415112 w 10770040"/>
              <a:gd name="connsiteY418" fmla="*/ 1388990 h 2735227"/>
              <a:gd name="connsiteX419" fmla="*/ 10412037 w 10770040"/>
              <a:gd name="connsiteY419" fmla="*/ 1377460 h 2735227"/>
              <a:gd name="connsiteX420" fmla="*/ 10422799 w 10770040"/>
              <a:gd name="connsiteY420" fmla="*/ 1368235 h 2735227"/>
              <a:gd name="connsiteX421" fmla="*/ 10433560 w 10770040"/>
              <a:gd name="connsiteY421" fmla="*/ 1377460 h 2735227"/>
              <a:gd name="connsiteX422" fmla="*/ 10430485 w 10770040"/>
              <a:gd name="connsiteY422" fmla="*/ 1388990 h 2735227"/>
              <a:gd name="connsiteX423" fmla="*/ 10432792 w 10770040"/>
              <a:gd name="connsiteY423" fmla="*/ 1388990 h 2735227"/>
              <a:gd name="connsiteX424" fmla="*/ 10432792 w 10770040"/>
              <a:gd name="connsiteY424" fmla="*/ 1392833 h 2735227"/>
              <a:gd name="connsiteX425" fmla="*/ 10431254 w 10770040"/>
              <a:gd name="connsiteY425" fmla="*/ 1394370 h 2735227"/>
              <a:gd name="connsiteX426" fmla="*/ 10429717 w 10770040"/>
              <a:gd name="connsiteY426" fmla="*/ 1394370 h 2735227"/>
              <a:gd name="connsiteX427" fmla="*/ 10435866 w 10770040"/>
              <a:gd name="connsiteY427" fmla="*/ 1405132 h 2735227"/>
              <a:gd name="connsiteX428" fmla="*/ 10435866 w 10770040"/>
              <a:gd name="connsiteY428" fmla="*/ 1415125 h 2735227"/>
              <a:gd name="connsiteX429" fmla="*/ 10434328 w 10770040"/>
              <a:gd name="connsiteY429" fmla="*/ 1415125 h 2735227"/>
              <a:gd name="connsiteX430" fmla="*/ 10434328 w 10770040"/>
              <a:gd name="connsiteY430" fmla="*/ 1417431 h 2735227"/>
              <a:gd name="connsiteX431" fmla="*/ 10466613 w 10770040"/>
              <a:gd name="connsiteY431" fmla="*/ 1446640 h 2735227"/>
              <a:gd name="connsiteX432" fmla="*/ 10521957 w 10770040"/>
              <a:gd name="connsiteY432" fmla="*/ 1479693 h 2735227"/>
              <a:gd name="connsiteX433" fmla="*/ 10521957 w 10770040"/>
              <a:gd name="connsiteY433" fmla="*/ 1491223 h 2735227"/>
              <a:gd name="connsiteX434" fmla="*/ 10495822 w 10770040"/>
              <a:gd name="connsiteY434" fmla="*/ 1498141 h 2735227"/>
              <a:gd name="connsiteX435" fmla="*/ 10495822 w 10770040"/>
              <a:gd name="connsiteY435" fmla="*/ 1517357 h 2735227"/>
              <a:gd name="connsiteX436" fmla="*/ 10497359 w 10770040"/>
              <a:gd name="connsiteY436" fmla="*/ 1520433 h 2735227"/>
              <a:gd name="connsiteX437" fmla="*/ 10497359 w 10770040"/>
              <a:gd name="connsiteY437" fmla="*/ 1527350 h 2735227"/>
              <a:gd name="connsiteX438" fmla="*/ 10528106 w 10770040"/>
              <a:gd name="connsiteY438" fmla="*/ 1540418 h 2735227"/>
              <a:gd name="connsiteX439" fmla="*/ 10554241 w 10770040"/>
              <a:gd name="connsiteY439" fmla="*/ 1552717 h 2735227"/>
              <a:gd name="connsiteX440" fmla="*/ 10552704 w 10770040"/>
              <a:gd name="connsiteY440" fmla="*/ 1563478 h 2735227"/>
              <a:gd name="connsiteX441" fmla="*/ 10528876 w 10770040"/>
              <a:gd name="connsiteY441" fmla="*/ 1576545 h 2735227"/>
              <a:gd name="connsiteX442" fmla="*/ 10528876 w 10770040"/>
              <a:gd name="connsiteY442" fmla="*/ 1585001 h 2735227"/>
              <a:gd name="connsiteX443" fmla="*/ 10531949 w 10770040"/>
              <a:gd name="connsiteY443" fmla="*/ 1587307 h 2735227"/>
              <a:gd name="connsiteX444" fmla="*/ 10531949 w 10770040"/>
              <a:gd name="connsiteY444" fmla="*/ 1594224 h 2735227"/>
              <a:gd name="connsiteX445" fmla="*/ 10557316 w 10770040"/>
              <a:gd name="connsiteY445" fmla="*/ 1604986 h 2735227"/>
              <a:gd name="connsiteX446" fmla="*/ 10577302 w 10770040"/>
              <a:gd name="connsiteY446" fmla="*/ 1617285 h 2735227"/>
              <a:gd name="connsiteX447" fmla="*/ 10577302 w 10770040"/>
              <a:gd name="connsiteY447" fmla="*/ 1621897 h 2735227"/>
              <a:gd name="connsiteX448" fmla="*/ 10551936 w 10770040"/>
              <a:gd name="connsiteY448" fmla="*/ 1628815 h 2735227"/>
              <a:gd name="connsiteX449" fmla="*/ 10551936 w 10770040"/>
              <a:gd name="connsiteY449" fmla="*/ 1640345 h 2735227"/>
              <a:gd name="connsiteX450" fmla="*/ 10550398 w 10770040"/>
              <a:gd name="connsiteY450" fmla="*/ 1642652 h 2735227"/>
              <a:gd name="connsiteX451" fmla="*/ 10550398 w 10770040"/>
              <a:gd name="connsiteY451" fmla="*/ 1683390 h 2735227"/>
              <a:gd name="connsiteX452" fmla="*/ 10644945 w 10770040"/>
              <a:gd name="connsiteY452" fmla="*/ 1683390 h 2735227"/>
              <a:gd name="connsiteX453" fmla="*/ 10666467 w 10770040"/>
              <a:gd name="connsiteY453" fmla="*/ 1694152 h 2735227"/>
              <a:gd name="connsiteX454" fmla="*/ 10666467 w 10770040"/>
              <a:gd name="connsiteY454" fmla="*/ 1704914 h 2735227"/>
              <a:gd name="connsiteX455" fmla="*/ 10688759 w 10770040"/>
              <a:gd name="connsiteY455" fmla="*/ 1704914 h 2735227"/>
              <a:gd name="connsiteX456" fmla="*/ 10688759 w 10770040"/>
              <a:gd name="connsiteY456" fmla="*/ 1734123 h 2735227"/>
              <a:gd name="connsiteX457" fmla="*/ 10714894 w 10770040"/>
              <a:gd name="connsiteY457" fmla="*/ 1734123 h 2735227"/>
              <a:gd name="connsiteX458" fmla="*/ 10770040 w 10770040"/>
              <a:gd name="connsiteY458" fmla="*/ 2735227 h 2735227"/>
              <a:gd name="connsiteX459" fmla="*/ 0 w 10770040"/>
              <a:gd name="connsiteY459" fmla="*/ 2735227 h 2735227"/>
              <a:gd name="connsiteX460" fmla="*/ 0 w 10770040"/>
              <a:gd name="connsiteY460" fmla="*/ 1375154 h 2735227"/>
              <a:gd name="connsiteX461" fmla="*/ 26516 w 10770040"/>
              <a:gd name="connsiteY461" fmla="*/ 1375154 h 2735227"/>
              <a:gd name="connsiteX462" fmla="*/ 26516 w 10770040"/>
              <a:gd name="connsiteY462" fmla="*/ 1370542 h 2735227"/>
              <a:gd name="connsiteX463" fmla="*/ 31897 w 10770040"/>
              <a:gd name="connsiteY463" fmla="*/ 1370542 h 2735227"/>
              <a:gd name="connsiteX464" fmla="*/ 31897 w 10770040"/>
              <a:gd name="connsiteY464" fmla="*/ 1349019 h 2735227"/>
              <a:gd name="connsiteX465" fmla="*/ 36509 w 10770040"/>
              <a:gd name="connsiteY465" fmla="*/ 1349019 h 2735227"/>
              <a:gd name="connsiteX466" fmla="*/ 36509 w 10770040"/>
              <a:gd name="connsiteY466" fmla="*/ 1359780 h 2735227"/>
              <a:gd name="connsiteX467" fmla="*/ 43428 w 10770040"/>
              <a:gd name="connsiteY467" fmla="*/ 1359780 h 2735227"/>
              <a:gd name="connsiteX468" fmla="*/ 43428 w 10770040"/>
              <a:gd name="connsiteY468" fmla="*/ 1349019 h 2735227"/>
              <a:gd name="connsiteX469" fmla="*/ 48808 w 10770040"/>
              <a:gd name="connsiteY469" fmla="*/ 1349019 h 2735227"/>
              <a:gd name="connsiteX470" fmla="*/ 48808 w 10770040"/>
              <a:gd name="connsiteY470" fmla="*/ 1360549 h 2735227"/>
              <a:gd name="connsiteX471" fmla="*/ 54188 w 10770040"/>
              <a:gd name="connsiteY471" fmla="*/ 1360549 h 2735227"/>
              <a:gd name="connsiteX472" fmla="*/ 56494 w 10770040"/>
              <a:gd name="connsiteY472" fmla="*/ 1362086 h 2735227"/>
              <a:gd name="connsiteX473" fmla="*/ 56494 w 10770040"/>
              <a:gd name="connsiteY473" fmla="*/ 1369004 h 2735227"/>
              <a:gd name="connsiteX474" fmla="*/ 61107 w 10770040"/>
              <a:gd name="connsiteY474" fmla="*/ 1369004 h 2735227"/>
              <a:gd name="connsiteX475" fmla="*/ 61107 w 10770040"/>
              <a:gd name="connsiteY475" fmla="*/ 1373616 h 2735227"/>
              <a:gd name="connsiteX476" fmla="*/ 56494 w 10770040"/>
              <a:gd name="connsiteY476" fmla="*/ 1373616 h 2735227"/>
              <a:gd name="connsiteX477" fmla="*/ 56494 w 10770040"/>
              <a:gd name="connsiteY477" fmla="*/ 1382071 h 2735227"/>
              <a:gd name="connsiteX478" fmla="*/ 115682 w 10770040"/>
              <a:gd name="connsiteY478" fmla="*/ 1435879 h 2735227"/>
              <a:gd name="connsiteX479" fmla="*/ 187168 w 10770040"/>
              <a:gd name="connsiteY479" fmla="*/ 1462014 h 2735227"/>
              <a:gd name="connsiteX480" fmla="*/ 187168 w 10770040"/>
              <a:gd name="connsiteY480" fmla="*/ 1455095 h 2735227"/>
              <a:gd name="connsiteX481" fmla="*/ 197162 w 10770040"/>
              <a:gd name="connsiteY481" fmla="*/ 1455095 h 2735227"/>
              <a:gd name="connsiteX482" fmla="*/ 200236 w 10770040"/>
              <a:gd name="connsiteY482" fmla="*/ 1459707 h 2735227"/>
              <a:gd name="connsiteX483" fmla="*/ 200236 w 10770040"/>
              <a:gd name="connsiteY483" fmla="*/ 1468163 h 2735227"/>
              <a:gd name="connsiteX484" fmla="*/ 234826 w 10770040"/>
              <a:gd name="connsiteY484" fmla="*/ 1468163 h 2735227"/>
              <a:gd name="connsiteX485" fmla="*/ 234826 w 10770040"/>
              <a:gd name="connsiteY485" fmla="*/ 1481999 h 2735227"/>
              <a:gd name="connsiteX486" fmla="*/ 237132 w 10770040"/>
              <a:gd name="connsiteY486" fmla="*/ 1481999 h 2735227"/>
              <a:gd name="connsiteX487" fmla="*/ 237132 w 10770040"/>
              <a:gd name="connsiteY487" fmla="*/ 1485842 h 2735227"/>
              <a:gd name="connsiteX488" fmla="*/ 224834 w 10770040"/>
              <a:gd name="connsiteY488" fmla="*/ 1485842 h 2735227"/>
              <a:gd name="connsiteX489" fmla="*/ 220990 w 10770040"/>
              <a:gd name="connsiteY489" fmla="*/ 1492761 h 2735227"/>
              <a:gd name="connsiteX490" fmla="*/ 195624 w 10770040"/>
              <a:gd name="connsiteY490" fmla="*/ 1492761 h 2735227"/>
              <a:gd name="connsiteX491" fmla="*/ 195624 w 10770040"/>
              <a:gd name="connsiteY491" fmla="*/ 1511977 h 2735227"/>
              <a:gd name="connsiteX492" fmla="*/ 202542 w 10770040"/>
              <a:gd name="connsiteY492" fmla="*/ 1511977 h 2735227"/>
              <a:gd name="connsiteX493" fmla="*/ 202542 w 10770040"/>
              <a:gd name="connsiteY493" fmla="*/ 1516589 h 2735227"/>
              <a:gd name="connsiteX494" fmla="*/ 281715 w 10770040"/>
              <a:gd name="connsiteY494" fmla="*/ 1537344 h 2735227"/>
              <a:gd name="connsiteX495" fmla="*/ 281715 w 10770040"/>
              <a:gd name="connsiteY495" fmla="*/ 1555023 h 2735227"/>
              <a:gd name="connsiteX496" fmla="*/ 237132 w 10770040"/>
              <a:gd name="connsiteY496" fmla="*/ 1564246 h 2735227"/>
              <a:gd name="connsiteX497" fmla="*/ 237132 w 10770040"/>
              <a:gd name="connsiteY497" fmla="*/ 1576545 h 2735227"/>
              <a:gd name="connsiteX498" fmla="*/ 240976 w 10770040"/>
              <a:gd name="connsiteY498" fmla="*/ 1576545 h 2735227"/>
              <a:gd name="connsiteX499" fmla="*/ 240976 w 10770040"/>
              <a:gd name="connsiteY499" fmla="*/ 1588844 h 2735227"/>
              <a:gd name="connsiteX500" fmla="*/ 244819 w 10770040"/>
              <a:gd name="connsiteY500" fmla="*/ 1592687 h 2735227"/>
              <a:gd name="connsiteX501" fmla="*/ 294782 w 10770040"/>
              <a:gd name="connsiteY501" fmla="*/ 1592687 h 2735227"/>
              <a:gd name="connsiteX502" fmla="*/ 294782 w 10770040"/>
              <a:gd name="connsiteY502" fmla="*/ 1584232 h 2735227"/>
              <a:gd name="connsiteX503" fmla="*/ 311694 w 10770040"/>
              <a:gd name="connsiteY503" fmla="*/ 1584232 h 2735227"/>
              <a:gd name="connsiteX504" fmla="*/ 311694 w 10770040"/>
              <a:gd name="connsiteY504" fmla="*/ 1539649 h 2735227"/>
              <a:gd name="connsiteX505" fmla="*/ 323992 w 10770040"/>
              <a:gd name="connsiteY505" fmla="*/ 1539649 h 2735227"/>
              <a:gd name="connsiteX506" fmla="*/ 349359 w 10770040"/>
              <a:gd name="connsiteY506" fmla="*/ 973138 h 2735227"/>
              <a:gd name="connsiteX507" fmla="*/ 335522 w 10770040"/>
              <a:gd name="connsiteY507" fmla="*/ 968527 h 2735227"/>
              <a:gd name="connsiteX508" fmla="*/ 335522 w 10770040"/>
              <a:gd name="connsiteY508" fmla="*/ 927018 h 2735227"/>
              <a:gd name="connsiteX509" fmla="*/ 330142 w 10770040"/>
              <a:gd name="connsiteY509" fmla="*/ 920100 h 2735227"/>
              <a:gd name="connsiteX510" fmla="*/ 330142 w 10770040"/>
              <a:gd name="connsiteY510" fmla="*/ 893197 h 2735227"/>
              <a:gd name="connsiteX511" fmla="*/ 315537 w 10770040"/>
              <a:gd name="connsiteY511" fmla="*/ 884741 h 2735227"/>
              <a:gd name="connsiteX512" fmla="*/ 307850 w 10770040"/>
              <a:gd name="connsiteY512" fmla="*/ 878592 h 2735227"/>
              <a:gd name="connsiteX513" fmla="*/ 294782 w 10770040"/>
              <a:gd name="connsiteY513" fmla="*/ 849383 h 2735227"/>
              <a:gd name="connsiteX514" fmla="*/ 294782 w 10770040"/>
              <a:gd name="connsiteY514" fmla="*/ 825553 h 2735227"/>
              <a:gd name="connsiteX515" fmla="*/ 298627 w 10770040"/>
              <a:gd name="connsiteY515" fmla="*/ 824016 h 2735227"/>
              <a:gd name="connsiteX516" fmla="*/ 298627 w 10770040"/>
              <a:gd name="connsiteY516" fmla="*/ 817867 h 2735227"/>
              <a:gd name="connsiteX517" fmla="*/ 300932 w 10770040"/>
              <a:gd name="connsiteY517" fmla="*/ 816329 h 2735227"/>
              <a:gd name="connsiteX518" fmla="*/ 300932 w 10770040"/>
              <a:gd name="connsiteY518" fmla="*/ 814023 h 2735227"/>
              <a:gd name="connsiteX519" fmla="*/ 303238 w 10770040"/>
              <a:gd name="connsiteY519" fmla="*/ 812486 h 2735227"/>
              <a:gd name="connsiteX520" fmla="*/ 303238 w 10770040"/>
              <a:gd name="connsiteY520" fmla="*/ 808643 h 2735227"/>
              <a:gd name="connsiteX521" fmla="*/ 330910 w 10770040"/>
              <a:gd name="connsiteY521" fmla="*/ 802494 h 2735227"/>
              <a:gd name="connsiteX522" fmla="*/ 329373 w 10770040"/>
              <a:gd name="connsiteY522" fmla="*/ 799418 h 2735227"/>
              <a:gd name="connsiteX523" fmla="*/ 323223 w 10770040"/>
              <a:gd name="connsiteY523" fmla="*/ 775590 h 2735227"/>
              <a:gd name="connsiteX524" fmla="*/ 323223 w 10770040"/>
              <a:gd name="connsiteY524" fmla="*/ 771747 h 2735227"/>
              <a:gd name="connsiteX525" fmla="*/ 325529 w 10770040"/>
              <a:gd name="connsiteY525" fmla="*/ 771747 h 2735227"/>
              <a:gd name="connsiteX526" fmla="*/ 325529 w 10770040"/>
              <a:gd name="connsiteY526" fmla="*/ 774053 h 2735227"/>
              <a:gd name="connsiteX527" fmla="*/ 347053 w 10770040"/>
              <a:gd name="connsiteY527" fmla="*/ 760985 h 2735227"/>
              <a:gd name="connsiteX528" fmla="*/ 347053 w 10770040"/>
              <a:gd name="connsiteY528" fmla="*/ 741000 h 2735227"/>
              <a:gd name="connsiteX529" fmla="*/ 350896 w 10770040"/>
              <a:gd name="connsiteY529" fmla="*/ 741000 h 2735227"/>
              <a:gd name="connsiteX530" fmla="*/ 350896 w 10770040"/>
              <a:gd name="connsiteY530" fmla="*/ 735619 h 2735227"/>
              <a:gd name="connsiteX531" fmla="*/ 359351 w 10770040"/>
              <a:gd name="connsiteY531" fmla="*/ 734081 h 2735227"/>
              <a:gd name="connsiteX532" fmla="*/ 360889 w 10770040"/>
              <a:gd name="connsiteY532" fmla="*/ 616475 h 2735227"/>
              <a:gd name="connsiteX533" fmla="*/ 359351 w 10770040"/>
              <a:gd name="connsiteY533" fmla="*/ 614169 h 2735227"/>
              <a:gd name="connsiteX534" fmla="*/ 359351 w 10770040"/>
              <a:gd name="connsiteY534" fmla="*/ 610326 h 2735227"/>
              <a:gd name="connsiteX535" fmla="*/ 363195 w 10770040"/>
              <a:gd name="connsiteY535" fmla="*/ 608788 h 2735227"/>
              <a:gd name="connsiteX536" fmla="*/ 360889 w 10770040"/>
              <a:gd name="connsiteY536" fmla="*/ 514241 h 2735227"/>
              <a:gd name="connsiteX537" fmla="*/ 358583 w 10770040"/>
              <a:gd name="connsiteY537" fmla="*/ 508092 h 2735227"/>
              <a:gd name="connsiteX538" fmla="*/ 362426 w 10770040"/>
              <a:gd name="connsiteY538" fmla="*/ 505786 h 2735227"/>
              <a:gd name="connsiteX539" fmla="*/ 362426 w 10770040"/>
              <a:gd name="connsiteY539" fmla="*/ 501174 h 2735227"/>
              <a:gd name="connsiteX540" fmla="*/ 365500 w 10770040"/>
              <a:gd name="connsiteY540" fmla="*/ 498868 h 2735227"/>
              <a:gd name="connsiteX541" fmla="*/ 366269 w 10770040"/>
              <a:gd name="connsiteY541" fmla="*/ 400478 h 2735227"/>
              <a:gd name="connsiteX542" fmla="*/ 360889 w 10770040"/>
              <a:gd name="connsiteY542" fmla="*/ 400478 h 2735227"/>
              <a:gd name="connsiteX543" fmla="*/ 360889 w 10770040"/>
              <a:gd name="connsiteY543" fmla="*/ 395866 h 2735227"/>
              <a:gd name="connsiteX544" fmla="*/ 365500 w 10770040"/>
              <a:gd name="connsiteY544" fmla="*/ 395866 h 2735227"/>
              <a:gd name="connsiteX545" fmla="*/ 365500 w 10770040"/>
              <a:gd name="connsiteY545" fmla="*/ 393560 h 2735227"/>
              <a:gd name="connsiteX546" fmla="*/ 362426 w 10770040"/>
              <a:gd name="connsiteY546" fmla="*/ 392023 h 2735227"/>
              <a:gd name="connsiteX547" fmla="*/ 362426 w 10770040"/>
              <a:gd name="connsiteY547" fmla="*/ 390485 h 2735227"/>
              <a:gd name="connsiteX548" fmla="*/ 361657 w 10770040"/>
              <a:gd name="connsiteY548" fmla="*/ 388948 h 2735227"/>
              <a:gd name="connsiteX549" fmla="*/ 361657 w 10770040"/>
              <a:gd name="connsiteY549" fmla="*/ 385874 h 2735227"/>
              <a:gd name="connsiteX550" fmla="*/ 367038 w 10770040"/>
              <a:gd name="connsiteY550" fmla="*/ 385105 h 2735227"/>
              <a:gd name="connsiteX551" fmla="*/ 367038 w 10770040"/>
              <a:gd name="connsiteY551" fmla="*/ 275184 h 2735227"/>
              <a:gd name="connsiteX552" fmla="*/ 366269 w 10770040"/>
              <a:gd name="connsiteY552" fmla="*/ 275184 h 2735227"/>
              <a:gd name="connsiteX553" fmla="*/ 366269 w 10770040"/>
              <a:gd name="connsiteY553" fmla="*/ 272878 h 2735227"/>
              <a:gd name="connsiteX554" fmla="*/ 368575 w 10770040"/>
              <a:gd name="connsiteY554" fmla="*/ 272878 h 2735227"/>
              <a:gd name="connsiteX555" fmla="*/ 368575 w 10770040"/>
              <a:gd name="connsiteY555" fmla="*/ 255968 h 2735227"/>
              <a:gd name="connsiteX556" fmla="*/ 370881 w 10770040"/>
              <a:gd name="connsiteY556" fmla="*/ 254430 h 2735227"/>
              <a:gd name="connsiteX557" fmla="*/ 373188 w 10770040"/>
              <a:gd name="connsiteY557" fmla="*/ 255968 h 2735227"/>
              <a:gd name="connsiteX558" fmla="*/ 373188 w 10770040"/>
              <a:gd name="connsiteY558" fmla="*/ 272878 h 2735227"/>
              <a:gd name="connsiteX559" fmla="*/ 375493 w 10770040"/>
              <a:gd name="connsiteY559" fmla="*/ 272878 h 2735227"/>
              <a:gd name="connsiteX560" fmla="*/ 375493 w 10770040"/>
              <a:gd name="connsiteY560" fmla="*/ 275184 h 2735227"/>
              <a:gd name="connsiteX561" fmla="*/ 374725 w 10770040"/>
              <a:gd name="connsiteY561" fmla="*/ 275184 h 2735227"/>
              <a:gd name="connsiteX562" fmla="*/ 374725 w 10770040"/>
              <a:gd name="connsiteY562" fmla="*/ 384336 h 2735227"/>
              <a:gd name="connsiteX563" fmla="*/ 379337 w 10770040"/>
              <a:gd name="connsiteY563" fmla="*/ 385105 h 2735227"/>
              <a:gd name="connsiteX564" fmla="*/ 379337 w 10770040"/>
              <a:gd name="connsiteY564" fmla="*/ 388179 h 2735227"/>
              <a:gd name="connsiteX565" fmla="*/ 378568 w 10770040"/>
              <a:gd name="connsiteY565" fmla="*/ 389717 h 2735227"/>
              <a:gd name="connsiteX566" fmla="*/ 378568 w 10770040"/>
              <a:gd name="connsiteY566" fmla="*/ 392023 h 2735227"/>
              <a:gd name="connsiteX567" fmla="*/ 375493 w 10770040"/>
              <a:gd name="connsiteY567" fmla="*/ 393560 h 2735227"/>
              <a:gd name="connsiteX568" fmla="*/ 375493 w 10770040"/>
              <a:gd name="connsiteY568" fmla="*/ 395866 h 2735227"/>
              <a:gd name="connsiteX569" fmla="*/ 381642 w 10770040"/>
              <a:gd name="connsiteY569" fmla="*/ 395866 h 2735227"/>
              <a:gd name="connsiteX570" fmla="*/ 381642 w 10770040"/>
              <a:gd name="connsiteY570" fmla="*/ 400478 h 2735227"/>
              <a:gd name="connsiteX571" fmla="*/ 376262 w 10770040"/>
              <a:gd name="connsiteY571" fmla="*/ 400478 h 2735227"/>
              <a:gd name="connsiteX572" fmla="*/ 377031 w 10770040"/>
              <a:gd name="connsiteY572" fmla="*/ 498099 h 2735227"/>
              <a:gd name="connsiteX573" fmla="*/ 380105 w 10770040"/>
              <a:gd name="connsiteY573" fmla="*/ 500405 h 2735227"/>
              <a:gd name="connsiteX574" fmla="*/ 380105 w 10770040"/>
              <a:gd name="connsiteY574" fmla="*/ 505018 h 2735227"/>
              <a:gd name="connsiteX575" fmla="*/ 383948 w 10770040"/>
              <a:gd name="connsiteY575" fmla="*/ 507324 h 2735227"/>
              <a:gd name="connsiteX576" fmla="*/ 381642 w 10770040"/>
              <a:gd name="connsiteY576" fmla="*/ 513473 h 2735227"/>
              <a:gd name="connsiteX577" fmla="*/ 379337 w 10770040"/>
              <a:gd name="connsiteY577" fmla="*/ 608020 h 2735227"/>
              <a:gd name="connsiteX578" fmla="*/ 383180 w 10770040"/>
              <a:gd name="connsiteY578" fmla="*/ 609557 h 2735227"/>
              <a:gd name="connsiteX579" fmla="*/ 383180 w 10770040"/>
              <a:gd name="connsiteY579" fmla="*/ 613400 h 2735227"/>
              <a:gd name="connsiteX580" fmla="*/ 381642 w 10770040"/>
              <a:gd name="connsiteY580" fmla="*/ 615706 h 2735227"/>
              <a:gd name="connsiteX581" fmla="*/ 383180 w 10770040"/>
              <a:gd name="connsiteY581" fmla="*/ 733313 h 2735227"/>
              <a:gd name="connsiteX582" fmla="*/ 391636 w 10770040"/>
              <a:gd name="connsiteY582" fmla="*/ 734850 h 2735227"/>
              <a:gd name="connsiteX583" fmla="*/ 391636 w 10770040"/>
              <a:gd name="connsiteY583" fmla="*/ 740230 h 2735227"/>
              <a:gd name="connsiteX584" fmla="*/ 396247 w 10770040"/>
              <a:gd name="connsiteY584" fmla="*/ 740230 h 2735227"/>
              <a:gd name="connsiteX585" fmla="*/ 396247 w 10770040"/>
              <a:gd name="connsiteY585" fmla="*/ 759448 h 2735227"/>
              <a:gd name="connsiteX586" fmla="*/ 417770 w 10770040"/>
              <a:gd name="connsiteY586" fmla="*/ 772515 h 2735227"/>
              <a:gd name="connsiteX587" fmla="*/ 417770 w 10770040"/>
              <a:gd name="connsiteY587" fmla="*/ 770209 h 2735227"/>
              <a:gd name="connsiteX588" fmla="*/ 420076 w 10770040"/>
              <a:gd name="connsiteY588" fmla="*/ 770209 h 2735227"/>
              <a:gd name="connsiteX589" fmla="*/ 420076 w 10770040"/>
              <a:gd name="connsiteY589" fmla="*/ 774053 h 2735227"/>
              <a:gd name="connsiteX590" fmla="*/ 413927 w 10770040"/>
              <a:gd name="connsiteY590" fmla="*/ 797881 h 2735227"/>
              <a:gd name="connsiteX591" fmla="*/ 411621 w 10770040"/>
              <a:gd name="connsiteY591" fmla="*/ 800955 h 2735227"/>
              <a:gd name="connsiteX592" fmla="*/ 439293 w 10770040"/>
              <a:gd name="connsiteY592" fmla="*/ 807105 h 2735227"/>
              <a:gd name="connsiteX593" fmla="*/ 439293 w 10770040"/>
              <a:gd name="connsiteY593" fmla="*/ 810949 h 2735227"/>
              <a:gd name="connsiteX594" fmla="*/ 441599 w 10770040"/>
              <a:gd name="connsiteY594" fmla="*/ 812486 h 2735227"/>
              <a:gd name="connsiteX595" fmla="*/ 441599 w 10770040"/>
              <a:gd name="connsiteY595" fmla="*/ 814792 h 2735227"/>
              <a:gd name="connsiteX596" fmla="*/ 443905 w 10770040"/>
              <a:gd name="connsiteY596" fmla="*/ 816329 h 2735227"/>
              <a:gd name="connsiteX597" fmla="*/ 443905 w 10770040"/>
              <a:gd name="connsiteY597" fmla="*/ 822479 h 2735227"/>
              <a:gd name="connsiteX598" fmla="*/ 447749 w 10770040"/>
              <a:gd name="connsiteY598" fmla="*/ 824016 h 2735227"/>
              <a:gd name="connsiteX599" fmla="*/ 447749 w 10770040"/>
              <a:gd name="connsiteY599" fmla="*/ 847845 h 2735227"/>
              <a:gd name="connsiteX600" fmla="*/ 434681 w 10770040"/>
              <a:gd name="connsiteY600" fmla="*/ 877055 h 2735227"/>
              <a:gd name="connsiteX601" fmla="*/ 426994 w 10770040"/>
              <a:gd name="connsiteY601" fmla="*/ 883204 h 2735227"/>
              <a:gd name="connsiteX602" fmla="*/ 412389 w 10770040"/>
              <a:gd name="connsiteY602" fmla="*/ 891660 h 2735227"/>
              <a:gd name="connsiteX603" fmla="*/ 412389 w 10770040"/>
              <a:gd name="connsiteY603" fmla="*/ 917025 h 2735227"/>
              <a:gd name="connsiteX604" fmla="*/ 407009 w 10770040"/>
              <a:gd name="connsiteY604" fmla="*/ 923944 h 2735227"/>
              <a:gd name="connsiteX605" fmla="*/ 407009 w 10770040"/>
              <a:gd name="connsiteY605" fmla="*/ 965451 h 2735227"/>
              <a:gd name="connsiteX606" fmla="*/ 393173 w 10770040"/>
              <a:gd name="connsiteY606" fmla="*/ 970064 h 2735227"/>
              <a:gd name="connsiteX607" fmla="*/ 415464 w 10770040"/>
              <a:gd name="connsiteY607" fmla="*/ 1465857 h 2735227"/>
              <a:gd name="connsiteX608" fmla="*/ 448518 w 10770040"/>
              <a:gd name="connsiteY608" fmla="*/ 1465857 h 2735227"/>
              <a:gd name="connsiteX609" fmla="*/ 448518 w 10770040"/>
              <a:gd name="connsiteY609" fmla="*/ 1398982 h 2735227"/>
              <a:gd name="connsiteX610" fmla="*/ 476958 w 10770040"/>
              <a:gd name="connsiteY610" fmla="*/ 1398982 h 2735227"/>
              <a:gd name="connsiteX611" fmla="*/ 476958 w 10770040"/>
              <a:gd name="connsiteY611" fmla="*/ 1382840 h 2735227"/>
              <a:gd name="connsiteX612" fmla="*/ 472346 w 10770040"/>
              <a:gd name="connsiteY612" fmla="*/ 1382840 h 2735227"/>
              <a:gd name="connsiteX613" fmla="*/ 472346 w 10770040"/>
              <a:gd name="connsiteY613" fmla="*/ 1362855 h 2735227"/>
              <a:gd name="connsiteX614" fmla="*/ 496944 w 10770040"/>
              <a:gd name="connsiteY614" fmla="*/ 1362855 h 2735227"/>
              <a:gd name="connsiteX615" fmla="*/ 496944 w 10770040"/>
              <a:gd name="connsiteY615" fmla="*/ 1372079 h 2735227"/>
              <a:gd name="connsiteX616" fmla="*/ 500018 w 10770040"/>
              <a:gd name="connsiteY616" fmla="*/ 1372079 h 2735227"/>
              <a:gd name="connsiteX617" fmla="*/ 500018 w 10770040"/>
              <a:gd name="connsiteY617" fmla="*/ 1369004 h 2735227"/>
              <a:gd name="connsiteX618" fmla="*/ 509242 w 10770040"/>
              <a:gd name="connsiteY618" fmla="*/ 1369004 h 2735227"/>
              <a:gd name="connsiteX619" fmla="*/ 509242 w 10770040"/>
              <a:gd name="connsiteY619" fmla="*/ 1363623 h 2735227"/>
              <a:gd name="connsiteX620" fmla="*/ 534608 w 10770040"/>
              <a:gd name="connsiteY620" fmla="*/ 1363623 h 2735227"/>
              <a:gd name="connsiteX621" fmla="*/ 534608 w 10770040"/>
              <a:gd name="connsiteY621" fmla="*/ 1359012 h 2735227"/>
              <a:gd name="connsiteX622" fmla="*/ 541527 w 10770040"/>
              <a:gd name="connsiteY622" fmla="*/ 1359012 h 2735227"/>
              <a:gd name="connsiteX623" fmla="*/ 541527 w 10770040"/>
              <a:gd name="connsiteY623" fmla="*/ 1349787 h 2735227"/>
              <a:gd name="connsiteX624" fmla="*/ 592259 w 10770040"/>
              <a:gd name="connsiteY624" fmla="*/ 1349787 h 2735227"/>
              <a:gd name="connsiteX625" fmla="*/ 592259 w 10770040"/>
              <a:gd name="connsiteY625" fmla="*/ 1277532 h 2735227"/>
              <a:gd name="connsiteX626" fmla="*/ 596870 w 10770040"/>
              <a:gd name="connsiteY626" fmla="*/ 1277532 h 2735227"/>
              <a:gd name="connsiteX627" fmla="*/ 596870 w 10770040"/>
              <a:gd name="connsiteY627" fmla="*/ 1196053 h 2735227"/>
              <a:gd name="connsiteX628" fmla="*/ 616856 w 10770040"/>
              <a:gd name="connsiteY628" fmla="*/ 1177605 h 2735227"/>
              <a:gd name="connsiteX629" fmla="*/ 645297 w 10770040"/>
              <a:gd name="connsiteY629" fmla="*/ 1158388 h 2735227"/>
              <a:gd name="connsiteX630" fmla="*/ 650678 w 10770040"/>
              <a:gd name="connsiteY630" fmla="*/ 1158388 h 2735227"/>
              <a:gd name="connsiteX631" fmla="*/ 650678 w 10770040"/>
              <a:gd name="connsiteY631" fmla="*/ 1154545 h 2735227"/>
              <a:gd name="connsiteX632" fmla="*/ 667588 w 10770040"/>
              <a:gd name="connsiteY632" fmla="*/ 1154545 h 2735227"/>
              <a:gd name="connsiteX633" fmla="*/ 667588 w 10770040"/>
              <a:gd name="connsiteY633" fmla="*/ 1158388 h 2735227"/>
              <a:gd name="connsiteX634" fmla="*/ 675275 w 10770040"/>
              <a:gd name="connsiteY634" fmla="*/ 1158388 h 2735227"/>
              <a:gd name="connsiteX635" fmla="*/ 675275 w 10770040"/>
              <a:gd name="connsiteY635" fmla="*/ 1144552 h 2735227"/>
              <a:gd name="connsiteX636" fmla="*/ 682193 w 10770040"/>
              <a:gd name="connsiteY636" fmla="*/ 1144552 h 2735227"/>
              <a:gd name="connsiteX637" fmla="*/ 737538 w 10770040"/>
              <a:gd name="connsiteY637" fmla="*/ 1123798 h 2735227"/>
              <a:gd name="connsiteX638" fmla="*/ 806718 w 10770040"/>
              <a:gd name="connsiteY638" fmla="*/ 1110730 h 2735227"/>
              <a:gd name="connsiteX639" fmla="*/ 806718 w 10770040"/>
              <a:gd name="connsiteY639" fmla="*/ 1103813 h 2735227"/>
              <a:gd name="connsiteX640" fmla="*/ 875898 w 10770040"/>
              <a:gd name="connsiteY640" fmla="*/ 1103813 h 2735227"/>
              <a:gd name="connsiteX641" fmla="*/ 875898 w 10770040"/>
              <a:gd name="connsiteY641" fmla="*/ 1099200 h 2735227"/>
              <a:gd name="connsiteX642" fmla="*/ 871287 w 10770040"/>
              <a:gd name="connsiteY642" fmla="*/ 1096126 h 2735227"/>
              <a:gd name="connsiteX643" fmla="*/ 871287 w 10770040"/>
              <a:gd name="connsiteY643" fmla="*/ 1088439 h 2735227"/>
              <a:gd name="connsiteX644" fmla="*/ 889734 w 10770040"/>
              <a:gd name="connsiteY644" fmla="*/ 1088439 h 2735227"/>
              <a:gd name="connsiteX645" fmla="*/ 889734 w 10770040"/>
              <a:gd name="connsiteY645" fmla="*/ 1064610 h 2735227"/>
              <a:gd name="connsiteX646" fmla="*/ 892809 w 10770040"/>
              <a:gd name="connsiteY646" fmla="*/ 1064610 h 2735227"/>
              <a:gd name="connsiteX647" fmla="*/ 904339 w 10770040"/>
              <a:gd name="connsiteY647" fmla="*/ 1076140 h 2735227"/>
              <a:gd name="connsiteX648" fmla="*/ 909720 w 10770040"/>
              <a:gd name="connsiteY648" fmla="*/ 1076140 h 2735227"/>
              <a:gd name="connsiteX649" fmla="*/ 909720 w 10770040"/>
              <a:gd name="connsiteY649" fmla="*/ 1110730 h 2735227"/>
              <a:gd name="connsiteX650" fmla="*/ 925862 w 10770040"/>
              <a:gd name="connsiteY650" fmla="*/ 1110730 h 2735227"/>
              <a:gd name="connsiteX651" fmla="*/ 925862 w 10770040"/>
              <a:gd name="connsiteY651" fmla="*/ 1069222 h 2735227"/>
              <a:gd name="connsiteX652" fmla="*/ 929706 w 10770040"/>
              <a:gd name="connsiteY652" fmla="*/ 1069222 h 2735227"/>
              <a:gd name="connsiteX653" fmla="*/ 929706 w 10770040"/>
              <a:gd name="connsiteY653" fmla="*/ 1110730 h 2735227"/>
              <a:gd name="connsiteX654" fmla="*/ 938929 w 10770040"/>
              <a:gd name="connsiteY654" fmla="*/ 1110730 h 2735227"/>
              <a:gd name="connsiteX655" fmla="*/ 942773 w 10770040"/>
              <a:gd name="connsiteY655" fmla="*/ 1104581 h 2735227"/>
              <a:gd name="connsiteX656" fmla="*/ 1015797 w 10770040"/>
              <a:gd name="connsiteY656" fmla="*/ 1113036 h 2735227"/>
              <a:gd name="connsiteX657" fmla="*/ 1091126 w 10770040"/>
              <a:gd name="connsiteY657" fmla="*/ 1146858 h 2735227"/>
              <a:gd name="connsiteX658" fmla="*/ 1091126 w 10770040"/>
              <a:gd name="connsiteY658" fmla="*/ 1161463 h 2735227"/>
              <a:gd name="connsiteX659" fmla="*/ 1102656 w 10770040"/>
              <a:gd name="connsiteY659" fmla="*/ 1161463 h 2735227"/>
              <a:gd name="connsiteX660" fmla="*/ 1110344 w 10770040"/>
              <a:gd name="connsiteY660" fmla="*/ 1186060 h 2735227"/>
              <a:gd name="connsiteX661" fmla="*/ 1110344 w 10770040"/>
              <a:gd name="connsiteY661" fmla="*/ 1203739 h 2735227"/>
              <a:gd name="connsiteX662" fmla="*/ 1106500 w 10770040"/>
              <a:gd name="connsiteY662" fmla="*/ 1203739 h 2735227"/>
              <a:gd name="connsiteX663" fmla="*/ 1106500 w 10770040"/>
              <a:gd name="connsiteY663" fmla="*/ 1281376 h 2735227"/>
              <a:gd name="connsiteX664" fmla="*/ 1108806 w 10770040"/>
              <a:gd name="connsiteY664" fmla="*/ 1281376 h 2735227"/>
              <a:gd name="connsiteX665" fmla="*/ 1108806 w 10770040"/>
              <a:gd name="connsiteY665" fmla="*/ 1379765 h 2735227"/>
              <a:gd name="connsiteX666" fmla="*/ 1153389 w 10770040"/>
              <a:gd name="connsiteY666" fmla="*/ 1379765 h 2735227"/>
              <a:gd name="connsiteX667" fmla="*/ 1153389 w 10770040"/>
              <a:gd name="connsiteY667" fmla="*/ 1371311 h 2735227"/>
              <a:gd name="connsiteX668" fmla="*/ 1163381 w 10770040"/>
              <a:gd name="connsiteY668" fmla="*/ 1371311 h 2735227"/>
              <a:gd name="connsiteX669" fmla="*/ 1163381 w 10770040"/>
              <a:gd name="connsiteY669" fmla="*/ 1351324 h 2735227"/>
              <a:gd name="connsiteX670" fmla="*/ 1189517 w 10770040"/>
              <a:gd name="connsiteY670" fmla="*/ 1351324 h 2735227"/>
              <a:gd name="connsiteX671" fmla="*/ 1189517 w 10770040"/>
              <a:gd name="connsiteY671" fmla="*/ 1319040 h 2735227"/>
              <a:gd name="connsiteX672" fmla="*/ 1226413 w 10770040"/>
              <a:gd name="connsiteY672" fmla="*/ 1319040 h 2735227"/>
              <a:gd name="connsiteX673" fmla="*/ 1226413 w 10770040"/>
              <a:gd name="connsiteY673" fmla="*/ 1313660 h 2735227"/>
              <a:gd name="connsiteX674" fmla="*/ 1234868 w 10770040"/>
              <a:gd name="connsiteY674" fmla="*/ 1313660 h 2735227"/>
              <a:gd name="connsiteX675" fmla="*/ 1234868 w 10770040"/>
              <a:gd name="connsiteY675" fmla="*/ 1319040 h 2735227"/>
              <a:gd name="connsiteX676" fmla="*/ 1261772 w 10770040"/>
              <a:gd name="connsiteY676" fmla="*/ 1319040 h 2735227"/>
              <a:gd name="connsiteX677" fmla="*/ 1261772 w 10770040"/>
              <a:gd name="connsiteY677" fmla="*/ 1328265 h 2735227"/>
              <a:gd name="connsiteX678" fmla="*/ 1269458 w 10770040"/>
              <a:gd name="connsiteY678" fmla="*/ 1335182 h 2735227"/>
              <a:gd name="connsiteX679" fmla="*/ 1284063 w 10770040"/>
              <a:gd name="connsiteY679" fmla="*/ 1335182 h 2735227"/>
              <a:gd name="connsiteX680" fmla="*/ 1284063 w 10770040"/>
              <a:gd name="connsiteY680" fmla="*/ 1342101 h 2735227"/>
              <a:gd name="connsiteX681" fmla="*/ 1301742 w 10770040"/>
              <a:gd name="connsiteY681" fmla="*/ 1342101 h 2735227"/>
              <a:gd name="connsiteX682" fmla="*/ 1301742 w 10770040"/>
              <a:gd name="connsiteY682" fmla="*/ 1350556 h 2735227"/>
              <a:gd name="connsiteX683" fmla="*/ 1322497 w 10770040"/>
              <a:gd name="connsiteY683" fmla="*/ 1350556 h 2735227"/>
              <a:gd name="connsiteX684" fmla="*/ 1328646 w 10770040"/>
              <a:gd name="connsiteY684" fmla="*/ 1359012 h 2735227"/>
              <a:gd name="connsiteX685" fmla="*/ 1331720 w 10770040"/>
              <a:gd name="connsiteY685" fmla="*/ 1362086 h 2735227"/>
              <a:gd name="connsiteX686" fmla="*/ 1331720 w 10770040"/>
              <a:gd name="connsiteY686" fmla="*/ 1334414 h 2735227"/>
              <a:gd name="connsiteX687" fmla="*/ 1370154 w 10770040"/>
              <a:gd name="connsiteY687" fmla="*/ 1334414 h 2735227"/>
              <a:gd name="connsiteX688" fmla="*/ 1370154 w 10770040"/>
              <a:gd name="connsiteY688" fmla="*/ 1285988 h 2735227"/>
              <a:gd name="connsiteX689" fmla="*/ 1364774 w 10770040"/>
              <a:gd name="connsiteY689" fmla="*/ 1285988 h 2735227"/>
              <a:gd name="connsiteX690" fmla="*/ 1364774 w 10770040"/>
              <a:gd name="connsiteY690" fmla="*/ 1269077 h 2735227"/>
              <a:gd name="connsiteX691" fmla="*/ 1390908 w 10770040"/>
              <a:gd name="connsiteY691" fmla="*/ 1269077 h 2735227"/>
              <a:gd name="connsiteX692" fmla="*/ 1390908 w 10770040"/>
              <a:gd name="connsiteY692" fmla="*/ 1253704 h 2735227"/>
              <a:gd name="connsiteX693" fmla="*/ 1410894 w 10770040"/>
              <a:gd name="connsiteY693" fmla="*/ 1232180 h 2735227"/>
              <a:gd name="connsiteX694" fmla="*/ 1410894 w 10770040"/>
              <a:gd name="connsiteY694" fmla="*/ 1219881 h 2735227"/>
              <a:gd name="connsiteX695" fmla="*/ 1417812 w 10770040"/>
              <a:gd name="connsiteY695" fmla="*/ 1219881 h 2735227"/>
              <a:gd name="connsiteX696" fmla="*/ 1417812 w 10770040"/>
              <a:gd name="connsiteY696" fmla="*/ 1079215 h 2735227"/>
              <a:gd name="connsiteX697" fmla="*/ 1429342 w 10770040"/>
              <a:gd name="connsiteY697" fmla="*/ 1079215 h 2735227"/>
              <a:gd name="connsiteX698" fmla="*/ 1429342 w 10770040"/>
              <a:gd name="connsiteY698" fmla="*/ 951616 h 2735227"/>
              <a:gd name="connsiteX699" fmla="*/ 1458552 w 10770040"/>
              <a:gd name="connsiteY699" fmla="*/ 951616 h 2735227"/>
              <a:gd name="connsiteX700" fmla="*/ 1458552 w 10770040"/>
              <a:gd name="connsiteY700" fmla="*/ 939317 h 2735227"/>
              <a:gd name="connsiteX701" fmla="*/ 1470082 w 10770040"/>
              <a:gd name="connsiteY701" fmla="*/ 929324 h 2735227"/>
              <a:gd name="connsiteX702" fmla="*/ 1470082 w 10770040"/>
              <a:gd name="connsiteY702" fmla="*/ 922406 h 2735227"/>
              <a:gd name="connsiteX703" fmla="*/ 1560017 w 10770040"/>
              <a:gd name="connsiteY703" fmla="*/ 837852 h 2735227"/>
              <a:gd name="connsiteX704" fmla="*/ 1567703 w 10770040"/>
              <a:gd name="connsiteY704" fmla="*/ 837852 h 2735227"/>
              <a:gd name="connsiteX705" fmla="*/ 1567703 w 10770040"/>
              <a:gd name="connsiteY705" fmla="*/ 857069 h 2735227"/>
              <a:gd name="connsiteX706" fmla="*/ 1580770 w 10770040"/>
              <a:gd name="connsiteY706" fmla="*/ 872442 h 2735227"/>
              <a:gd name="connsiteX707" fmla="*/ 1580770 w 10770040"/>
              <a:gd name="connsiteY707" fmla="*/ 900883 h 2735227"/>
              <a:gd name="connsiteX708" fmla="*/ 1605368 w 10770040"/>
              <a:gd name="connsiteY708" fmla="*/ 917025 h 2735227"/>
              <a:gd name="connsiteX709" fmla="*/ 1605368 w 10770040"/>
              <a:gd name="connsiteY709" fmla="*/ 867062 h 2735227"/>
              <a:gd name="connsiteX710" fmla="*/ 1608443 w 10770040"/>
              <a:gd name="connsiteY710" fmla="*/ 867062 h 2735227"/>
              <a:gd name="connsiteX711" fmla="*/ 1608443 w 10770040"/>
              <a:gd name="connsiteY711" fmla="*/ 950078 h 2735227"/>
              <a:gd name="connsiteX712" fmla="*/ 1632272 w 10770040"/>
              <a:gd name="connsiteY712" fmla="*/ 950078 h 2735227"/>
              <a:gd name="connsiteX713" fmla="*/ 1632272 w 10770040"/>
              <a:gd name="connsiteY713" fmla="*/ 1114573 h 2735227"/>
              <a:gd name="connsiteX714" fmla="*/ 1658406 w 10770040"/>
              <a:gd name="connsiteY714" fmla="*/ 1114573 h 2735227"/>
              <a:gd name="connsiteX715" fmla="*/ 1658406 w 10770040"/>
              <a:gd name="connsiteY715" fmla="*/ 1365161 h 2735227"/>
              <a:gd name="connsiteX716" fmla="*/ 1686847 w 10770040"/>
              <a:gd name="connsiteY716" fmla="*/ 1365161 h 2735227"/>
              <a:gd name="connsiteX717" fmla="*/ 1686847 w 10770040"/>
              <a:gd name="connsiteY717" fmla="*/ 1393602 h 2735227"/>
              <a:gd name="connsiteX718" fmla="*/ 1708370 w 10770040"/>
              <a:gd name="connsiteY718" fmla="*/ 1393602 h 2735227"/>
              <a:gd name="connsiteX719" fmla="*/ 1708370 w 10770040"/>
              <a:gd name="connsiteY719" fmla="*/ 1223726 h 2735227"/>
              <a:gd name="connsiteX720" fmla="*/ 1732198 w 10770040"/>
              <a:gd name="connsiteY720" fmla="*/ 1223726 h 2735227"/>
              <a:gd name="connsiteX721" fmla="*/ 1732198 w 10770040"/>
              <a:gd name="connsiteY721" fmla="*/ 1069990 h 2735227"/>
              <a:gd name="connsiteX722" fmla="*/ 1741423 w 10770040"/>
              <a:gd name="connsiteY722" fmla="*/ 1069990 h 2735227"/>
              <a:gd name="connsiteX723" fmla="*/ 1741423 w 10770040"/>
              <a:gd name="connsiteY723" fmla="*/ 1126104 h 2735227"/>
              <a:gd name="connsiteX724" fmla="*/ 1780625 w 10770040"/>
              <a:gd name="connsiteY724" fmla="*/ 1126104 h 2735227"/>
              <a:gd name="connsiteX725" fmla="*/ 1780625 w 10770040"/>
              <a:gd name="connsiteY725" fmla="*/ 1086902 h 2735227"/>
              <a:gd name="connsiteX726" fmla="*/ 1792155 w 10770040"/>
              <a:gd name="connsiteY726" fmla="*/ 1086902 h 2735227"/>
              <a:gd name="connsiteX727" fmla="*/ 1792155 w 10770040"/>
              <a:gd name="connsiteY727" fmla="*/ 728701 h 2735227"/>
              <a:gd name="connsiteX728" fmla="*/ 2059653 w 10770040"/>
              <a:gd name="connsiteY728" fmla="*/ 728701 h 2735227"/>
              <a:gd name="connsiteX729" fmla="*/ 2059653 w 10770040"/>
              <a:gd name="connsiteY729" fmla="*/ 1075372 h 2735227"/>
              <a:gd name="connsiteX730" fmla="*/ 2094242 w 10770040"/>
              <a:gd name="connsiteY730" fmla="*/ 1075372 h 2735227"/>
              <a:gd name="connsiteX731" fmla="*/ 2094242 w 10770040"/>
              <a:gd name="connsiteY731" fmla="*/ 750224 h 2735227"/>
              <a:gd name="connsiteX732" fmla="*/ 2164192 w 10770040"/>
              <a:gd name="connsiteY732" fmla="*/ 750224 h 2735227"/>
              <a:gd name="connsiteX733" fmla="*/ 2164192 w 10770040"/>
              <a:gd name="connsiteY733" fmla="*/ 431225 h 2735227"/>
              <a:gd name="connsiteX734" fmla="*/ 2273343 w 10770040"/>
              <a:gd name="connsiteY734" fmla="*/ 431225 h 2735227"/>
              <a:gd name="connsiteX735" fmla="*/ 2273343 w 10770040"/>
              <a:gd name="connsiteY735" fmla="*/ 419695 h 2735227"/>
              <a:gd name="connsiteX736" fmla="*/ 2281030 w 10770040"/>
              <a:gd name="connsiteY736" fmla="*/ 419695 h 2735227"/>
              <a:gd name="connsiteX737" fmla="*/ 2281030 w 10770040"/>
              <a:gd name="connsiteY737" fmla="*/ 442755 h 2735227"/>
              <a:gd name="connsiteX738" fmla="*/ 2417854 w 10770040"/>
              <a:gd name="connsiteY738" fmla="*/ 442755 h 2735227"/>
              <a:gd name="connsiteX739" fmla="*/ 2417854 w 10770040"/>
              <a:gd name="connsiteY739" fmla="*/ 971601 h 2735227"/>
              <a:gd name="connsiteX740" fmla="*/ 2464743 w 10770040"/>
              <a:gd name="connsiteY740" fmla="*/ 971601 h 2735227"/>
              <a:gd name="connsiteX741" fmla="*/ 2464743 w 10770040"/>
              <a:gd name="connsiteY741" fmla="*/ 980825 h 2735227"/>
              <a:gd name="connsiteX742" fmla="*/ 2472430 w 10770040"/>
              <a:gd name="connsiteY742" fmla="*/ 980825 h 2735227"/>
              <a:gd name="connsiteX743" fmla="*/ 2472430 w 10770040"/>
              <a:gd name="connsiteY743" fmla="*/ 963145 h 2735227"/>
              <a:gd name="connsiteX744" fmla="*/ 2525468 w 10770040"/>
              <a:gd name="connsiteY744" fmla="*/ 947003 h 2735227"/>
              <a:gd name="connsiteX745" fmla="*/ 2553909 w 10770040"/>
              <a:gd name="connsiteY745" fmla="*/ 947003 h 2735227"/>
              <a:gd name="connsiteX746" fmla="*/ 2553909 w 10770040"/>
              <a:gd name="connsiteY746" fmla="*/ 927787 h 2735227"/>
              <a:gd name="connsiteX747" fmla="*/ 2580044 w 10770040"/>
              <a:gd name="connsiteY747" fmla="*/ 927787 h 2735227"/>
              <a:gd name="connsiteX748" fmla="*/ 2580044 w 10770040"/>
              <a:gd name="connsiteY748" fmla="*/ 876286 h 2735227"/>
              <a:gd name="connsiteX749" fmla="*/ 2583118 w 10770040"/>
              <a:gd name="connsiteY749" fmla="*/ 876286 h 2735227"/>
              <a:gd name="connsiteX750" fmla="*/ 2583118 w 10770040"/>
              <a:gd name="connsiteY750" fmla="*/ 927018 h 2735227"/>
              <a:gd name="connsiteX751" fmla="*/ 2634619 w 10770040"/>
              <a:gd name="connsiteY751" fmla="*/ 927018 h 2735227"/>
              <a:gd name="connsiteX752" fmla="*/ 2634619 w 10770040"/>
              <a:gd name="connsiteY752" fmla="*/ 913951 h 2735227"/>
              <a:gd name="connsiteX753" fmla="*/ 2683046 w 10770040"/>
              <a:gd name="connsiteY753" fmla="*/ 913951 h 2735227"/>
              <a:gd name="connsiteX754" fmla="*/ 2683046 w 10770040"/>
              <a:gd name="connsiteY754" fmla="*/ 910876 h 2735227"/>
              <a:gd name="connsiteX755" fmla="*/ 2699956 w 10770040"/>
              <a:gd name="connsiteY755" fmla="*/ 910876 h 2735227"/>
              <a:gd name="connsiteX756" fmla="*/ 2699956 w 10770040"/>
              <a:gd name="connsiteY756" fmla="*/ 914719 h 2735227"/>
              <a:gd name="connsiteX757" fmla="*/ 2716098 w 10770040"/>
              <a:gd name="connsiteY757" fmla="*/ 914719 h 2735227"/>
              <a:gd name="connsiteX758" fmla="*/ 2716098 w 10770040"/>
              <a:gd name="connsiteY758" fmla="*/ 907033 h 2735227"/>
              <a:gd name="connsiteX759" fmla="*/ 2733009 w 10770040"/>
              <a:gd name="connsiteY759" fmla="*/ 907033 h 2735227"/>
              <a:gd name="connsiteX760" fmla="*/ 2733009 w 10770040"/>
              <a:gd name="connsiteY760" fmla="*/ 1024639 h 2735227"/>
              <a:gd name="connsiteX761" fmla="*/ 2754531 w 10770040"/>
              <a:gd name="connsiteY761" fmla="*/ 1024639 h 2735227"/>
              <a:gd name="connsiteX762" fmla="*/ 2754531 w 10770040"/>
              <a:gd name="connsiteY762" fmla="*/ 1015415 h 2735227"/>
              <a:gd name="connsiteX763" fmla="*/ 2761450 w 10770040"/>
              <a:gd name="connsiteY763" fmla="*/ 1015415 h 2735227"/>
              <a:gd name="connsiteX764" fmla="*/ 2761450 w 10770040"/>
              <a:gd name="connsiteY764" fmla="*/ 1143783 h 2735227"/>
              <a:gd name="connsiteX765" fmla="*/ 2789891 w 10770040"/>
              <a:gd name="connsiteY765" fmla="*/ 1143783 h 2735227"/>
              <a:gd name="connsiteX766" fmla="*/ 2789891 w 10770040"/>
              <a:gd name="connsiteY766" fmla="*/ 1126104 h 2735227"/>
              <a:gd name="connsiteX767" fmla="*/ 2820638 w 10770040"/>
              <a:gd name="connsiteY767" fmla="*/ 1126104 h 2735227"/>
              <a:gd name="connsiteX768" fmla="*/ 2820638 w 10770040"/>
              <a:gd name="connsiteY768" fmla="*/ 1141477 h 2735227"/>
              <a:gd name="connsiteX769" fmla="*/ 2836011 w 10770040"/>
              <a:gd name="connsiteY769" fmla="*/ 1141477 h 2735227"/>
              <a:gd name="connsiteX770" fmla="*/ 2836011 w 10770040"/>
              <a:gd name="connsiteY770" fmla="*/ 1133791 h 2735227"/>
              <a:gd name="connsiteX771" fmla="*/ 2902117 w 10770040"/>
              <a:gd name="connsiteY771" fmla="*/ 1133791 h 2735227"/>
              <a:gd name="connsiteX772" fmla="*/ 2902117 w 10770040"/>
              <a:gd name="connsiteY772" fmla="*/ 1150702 h 2735227"/>
              <a:gd name="connsiteX773" fmla="*/ 2949005 w 10770040"/>
              <a:gd name="connsiteY773" fmla="*/ 1150702 h 2735227"/>
              <a:gd name="connsiteX774" fmla="*/ 2949005 w 10770040"/>
              <a:gd name="connsiteY774" fmla="*/ 956996 h 2735227"/>
              <a:gd name="connsiteX775" fmla="*/ 3005887 w 10770040"/>
              <a:gd name="connsiteY775" fmla="*/ 956996 h 2735227"/>
              <a:gd name="connsiteX776" fmla="*/ 3005887 w 10770040"/>
              <a:gd name="connsiteY776" fmla="*/ 943929 h 2735227"/>
              <a:gd name="connsiteX777" fmla="*/ 3138099 w 10770040"/>
              <a:gd name="connsiteY777" fmla="*/ 943929 h 2735227"/>
              <a:gd name="connsiteX778" fmla="*/ 3138099 w 10770040"/>
              <a:gd name="connsiteY778" fmla="*/ 932399 h 2735227"/>
              <a:gd name="connsiteX779" fmla="*/ 3186525 w 10770040"/>
              <a:gd name="connsiteY779" fmla="*/ 932399 h 2735227"/>
              <a:gd name="connsiteX780" fmla="*/ 3186525 w 10770040"/>
              <a:gd name="connsiteY780" fmla="*/ 904726 h 2735227"/>
              <a:gd name="connsiteX781" fmla="*/ 3201130 w 10770040"/>
              <a:gd name="connsiteY781" fmla="*/ 904726 h 2735227"/>
              <a:gd name="connsiteX782" fmla="*/ 3201130 w 10770040"/>
              <a:gd name="connsiteY782" fmla="*/ 915488 h 2735227"/>
              <a:gd name="connsiteX783" fmla="*/ 3206511 w 10770040"/>
              <a:gd name="connsiteY783" fmla="*/ 915488 h 2735227"/>
              <a:gd name="connsiteX784" fmla="*/ 3206511 w 10770040"/>
              <a:gd name="connsiteY784" fmla="*/ 911645 h 2735227"/>
              <a:gd name="connsiteX785" fmla="*/ 3305669 w 10770040"/>
              <a:gd name="connsiteY785" fmla="*/ 911645 h 2735227"/>
              <a:gd name="connsiteX786" fmla="*/ 3305669 w 10770040"/>
              <a:gd name="connsiteY786" fmla="*/ 928555 h 2735227"/>
              <a:gd name="connsiteX787" fmla="*/ 3349483 w 10770040"/>
              <a:gd name="connsiteY787" fmla="*/ 928555 h 2735227"/>
              <a:gd name="connsiteX788" fmla="*/ 3349483 w 10770040"/>
              <a:gd name="connsiteY788" fmla="*/ 940086 h 2735227"/>
              <a:gd name="connsiteX789" fmla="*/ 3364857 w 10770040"/>
              <a:gd name="connsiteY789" fmla="*/ 940086 h 2735227"/>
              <a:gd name="connsiteX790" fmla="*/ 3369470 w 10770040"/>
              <a:gd name="connsiteY790" fmla="*/ 947003 h 2735227"/>
              <a:gd name="connsiteX791" fmla="*/ 3369470 w 10770040"/>
              <a:gd name="connsiteY791" fmla="*/ 1206046 h 2735227"/>
              <a:gd name="connsiteX792" fmla="*/ 3402522 w 10770040"/>
              <a:gd name="connsiteY792" fmla="*/ 1208352 h 2735227"/>
              <a:gd name="connsiteX793" fmla="*/ 3402522 w 10770040"/>
              <a:gd name="connsiteY793" fmla="*/ 1100738 h 2735227"/>
              <a:gd name="connsiteX794" fmla="*/ 3409440 w 10770040"/>
              <a:gd name="connsiteY794" fmla="*/ 1100738 h 2735227"/>
              <a:gd name="connsiteX795" fmla="*/ 3409440 w 10770040"/>
              <a:gd name="connsiteY795" fmla="*/ 1158388 h 2735227"/>
              <a:gd name="connsiteX796" fmla="*/ 3504756 w 10770040"/>
              <a:gd name="connsiteY796" fmla="*/ 1158388 h 2735227"/>
              <a:gd name="connsiteX797" fmla="*/ 3504756 w 10770040"/>
              <a:gd name="connsiteY797" fmla="*/ 1179911 h 2735227"/>
              <a:gd name="connsiteX798" fmla="*/ 3520129 w 10770040"/>
              <a:gd name="connsiteY798" fmla="*/ 1179911 h 2735227"/>
              <a:gd name="connsiteX799" fmla="*/ 3520129 w 10770040"/>
              <a:gd name="connsiteY799" fmla="*/ 1199128 h 2735227"/>
              <a:gd name="connsiteX800" fmla="*/ 3530890 w 10770040"/>
              <a:gd name="connsiteY800" fmla="*/ 1199128 h 2735227"/>
              <a:gd name="connsiteX801" fmla="*/ 3530890 w 10770040"/>
              <a:gd name="connsiteY801" fmla="*/ 865525 h 2735227"/>
              <a:gd name="connsiteX802" fmla="*/ 3567017 w 10770040"/>
              <a:gd name="connsiteY802" fmla="*/ 865525 h 2735227"/>
              <a:gd name="connsiteX803" fmla="*/ 3567017 w 10770040"/>
              <a:gd name="connsiteY803" fmla="*/ 854763 h 2735227"/>
              <a:gd name="connsiteX804" fmla="*/ 3716140 w 10770040"/>
              <a:gd name="connsiteY804" fmla="*/ 854763 h 2735227"/>
              <a:gd name="connsiteX805" fmla="*/ 3716140 w 10770040"/>
              <a:gd name="connsiteY805" fmla="*/ 867830 h 2735227"/>
              <a:gd name="connsiteX806" fmla="*/ 3769178 w 10770040"/>
              <a:gd name="connsiteY806" fmla="*/ 867830 h 2735227"/>
              <a:gd name="connsiteX807" fmla="*/ 3769178 w 10770040"/>
              <a:gd name="connsiteY807" fmla="*/ 1505059 h 2735227"/>
              <a:gd name="connsiteX808" fmla="*/ 3789164 w 10770040"/>
              <a:gd name="connsiteY808" fmla="*/ 1505059 h 2735227"/>
              <a:gd name="connsiteX809" fmla="*/ 3789164 w 10770040"/>
              <a:gd name="connsiteY809" fmla="*/ 1261390 h 2735227"/>
              <a:gd name="connsiteX810" fmla="*/ 3812992 w 10770040"/>
              <a:gd name="connsiteY810" fmla="*/ 1261390 h 2735227"/>
              <a:gd name="connsiteX811" fmla="*/ 3812992 w 10770040"/>
              <a:gd name="connsiteY811" fmla="*/ 1211427 h 2735227"/>
              <a:gd name="connsiteX812" fmla="*/ 3886785 w 10770040"/>
              <a:gd name="connsiteY812" fmla="*/ 1211427 h 2735227"/>
              <a:gd name="connsiteX813" fmla="*/ 3886785 w 10770040"/>
              <a:gd name="connsiteY813" fmla="*/ 1153776 h 2735227"/>
              <a:gd name="connsiteX814" fmla="*/ 3899084 w 10770040"/>
              <a:gd name="connsiteY814" fmla="*/ 1153776 h 2735227"/>
              <a:gd name="connsiteX815" fmla="*/ 3899084 w 10770040"/>
              <a:gd name="connsiteY815" fmla="*/ 1106887 h 2735227"/>
              <a:gd name="connsiteX816" fmla="*/ 3918300 w 10770040"/>
              <a:gd name="connsiteY816" fmla="*/ 1088439 h 2735227"/>
              <a:gd name="connsiteX817" fmla="*/ 3918300 w 10770040"/>
              <a:gd name="connsiteY817" fmla="*/ 922406 h 2735227"/>
              <a:gd name="connsiteX818" fmla="*/ 3951353 w 10770040"/>
              <a:gd name="connsiteY818" fmla="*/ 922406 h 2735227"/>
              <a:gd name="connsiteX819" fmla="*/ 3951353 w 10770040"/>
              <a:gd name="connsiteY819" fmla="*/ 900883 h 2735227"/>
              <a:gd name="connsiteX820" fmla="*/ 4045900 w 10770040"/>
              <a:gd name="connsiteY820" fmla="*/ 900883 h 2735227"/>
              <a:gd name="connsiteX821" fmla="*/ 4049744 w 10770040"/>
              <a:gd name="connsiteY821" fmla="*/ 892428 h 2735227"/>
              <a:gd name="connsiteX822" fmla="*/ 4084333 w 10770040"/>
              <a:gd name="connsiteY822" fmla="*/ 892428 h 2735227"/>
              <a:gd name="connsiteX823" fmla="*/ 4084333 w 10770040"/>
              <a:gd name="connsiteY823" fmla="*/ 910108 h 2735227"/>
              <a:gd name="connsiteX824" fmla="*/ 4167350 w 10770040"/>
              <a:gd name="connsiteY824" fmla="*/ 910108 h 2735227"/>
              <a:gd name="connsiteX825" fmla="*/ 4167350 w 10770040"/>
              <a:gd name="connsiteY825" fmla="*/ 1222188 h 2735227"/>
              <a:gd name="connsiteX826" fmla="*/ 4269584 w 10770040"/>
              <a:gd name="connsiteY826" fmla="*/ 1222188 h 2735227"/>
              <a:gd name="connsiteX827" fmla="*/ 4269584 w 10770040"/>
              <a:gd name="connsiteY827" fmla="*/ 1206046 h 2735227"/>
              <a:gd name="connsiteX828" fmla="*/ 4290338 w 10770040"/>
              <a:gd name="connsiteY828" fmla="*/ 1206046 h 2735227"/>
              <a:gd name="connsiteX829" fmla="*/ 4290338 w 10770040"/>
              <a:gd name="connsiteY829" fmla="*/ 1240636 h 2735227"/>
              <a:gd name="connsiteX830" fmla="*/ 4334922 w 10770040"/>
              <a:gd name="connsiteY830" fmla="*/ 1240636 h 2735227"/>
              <a:gd name="connsiteX831" fmla="*/ 4334922 w 10770040"/>
              <a:gd name="connsiteY831" fmla="*/ 1221420 h 2735227"/>
              <a:gd name="connsiteX832" fmla="*/ 4348758 w 10770040"/>
              <a:gd name="connsiteY832" fmla="*/ 1221420 h 2735227"/>
              <a:gd name="connsiteX833" fmla="*/ 4348758 w 10770040"/>
              <a:gd name="connsiteY833" fmla="*/ 1140709 h 2735227"/>
              <a:gd name="connsiteX834" fmla="*/ 4370280 w 10770040"/>
              <a:gd name="connsiteY834" fmla="*/ 1140709 h 2735227"/>
              <a:gd name="connsiteX835" fmla="*/ 4370280 w 10770040"/>
              <a:gd name="connsiteY835" fmla="*/ 658752 h 2735227"/>
              <a:gd name="connsiteX836" fmla="*/ 4387960 w 10770040"/>
              <a:gd name="connsiteY836" fmla="*/ 15374 h 2735227"/>
              <a:gd name="connsiteX837" fmla="*/ 4434849 w 10770040"/>
              <a:gd name="connsiteY837" fmla="*/ 15374 h 273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</a:cxnLst>
            <a:rect l="l" t="t" r="r" b="b"/>
            <a:pathLst>
              <a:path w="10770040" h="2735227">
                <a:moveTo>
                  <a:pt x="1330952" y="1362855"/>
                </a:moveTo>
                <a:lnTo>
                  <a:pt x="1330952" y="1375154"/>
                </a:lnTo>
                <a:lnTo>
                  <a:pt x="1333258" y="1375154"/>
                </a:lnTo>
                <a:lnTo>
                  <a:pt x="1333258" y="1362855"/>
                </a:lnTo>
                <a:close/>
                <a:moveTo>
                  <a:pt x="5343418" y="775590"/>
                </a:moveTo>
                <a:lnTo>
                  <a:pt x="5294223" y="1140709"/>
                </a:lnTo>
                <a:lnTo>
                  <a:pt x="5301909" y="1140709"/>
                </a:lnTo>
                <a:lnTo>
                  <a:pt x="5301909" y="1132254"/>
                </a:lnTo>
                <a:lnTo>
                  <a:pt x="5311902" y="1132254"/>
                </a:lnTo>
                <a:lnTo>
                  <a:pt x="5311902" y="1146858"/>
                </a:lnTo>
                <a:lnTo>
                  <a:pt x="5336500" y="1146858"/>
                </a:lnTo>
                <a:lnTo>
                  <a:pt x="5336500" y="1181448"/>
                </a:lnTo>
                <a:lnTo>
                  <a:pt x="5351873" y="1181448"/>
                </a:lnTo>
                <a:lnTo>
                  <a:pt x="5351873" y="1380534"/>
                </a:lnTo>
                <a:lnTo>
                  <a:pt x="5461024" y="1380534"/>
                </a:lnTo>
                <a:lnTo>
                  <a:pt x="5461024" y="1360549"/>
                </a:lnTo>
                <a:lnTo>
                  <a:pt x="5447188" y="1360549"/>
                </a:lnTo>
                <a:lnTo>
                  <a:pt x="5447188" y="1351324"/>
                </a:lnTo>
                <a:lnTo>
                  <a:pt x="5486391" y="1351324"/>
                </a:lnTo>
                <a:lnTo>
                  <a:pt x="5486391" y="1385146"/>
                </a:lnTo>
                <a:lnTo>
                  <a:pt x="5527130" y="1385146"/>
                </a:lnTo>
                <a:lnTo>
                  <a:pt x="5540198" y="1372848"/>
                </a:lnTo>
                <a:lnTo>
                  <a:pt x="5540198" y="1362086"/>
                </a:lnTo>
                <a:lnTo>
                  <a:pt x="5570944" y="1362086"/>
                </a:lnTo>
                <a:lnTo>
                  <a:pt x="5513294" y="775590"/>
                </a:lnTo>
                <a:close/>
                <a:moveTo>
                  <a:pt x="7932302" y="514241"/>
                </a:moveTo>
                <a:cubicBezTo>
                  <a:pt x="7880802" y="514241"/>
                  <a:pt x="7843137" y="682581"/>
                  <a:pt x="7843137" y="682581"/>
                </a:cubicBezTo>
                <a:lnTo>
                  <a:pt x="8002252" y="682581"/>
                </a:lnTo>
                <a:cubicBezTo>
                  <a:pt x="8002252" y="682581"/>
                  <a:pt x="7983035" y="514241"/>
                  <a:pt x="7932302" y="514241"/>
                </a:cubicBezTo>
                <a:close/>
                <a:moveTo>
                  <a:pt x="4434849" y="0"/>
                </a:moveTo>
                <a:lnTo>
                  <a:pt x="4446378" y="0"/>
                </a:lnTo>
                <a:lnTo>
                  <a:pt x="4446378" y="19217"/>
                </a:lnTo>
                <a:lnTo>
                  <a:pt x="4559373" y="19217"/>
                </a:lnTo>
                <a:lnTo>
                  <a:pt x="4559373" y="15374"/>
                </a:lnTo>
                <a:lnTo>
                  <a:pt x="4564753" y="15374"/>
                </a:lnTo>
                <a:lnTo>
                  <a:pt x="4599345" y="27672"/>
                </a:lnTo>
                <a:cubicBezTo>
                  <a:pt x="4599345" y="27672"/>
                  <a:pt x="4625479" y="384336"/>
                  <a:pt x="4639314" y="595721"/>
                </a:cubicBezTo>
                <a:cubicBezTo>
                  <a:pt x="4653150" y="807105"/>
                  <a:pt x="4675441" y="1231412"/>
                  <a:pt x="4675441" y="1231412"/>
                </a:cubicBezTo>
                <a:lnTo>
                  <a:pt x="4729249" y="1231412"/>
                </a:lnTo>
                <a:lnTo>
                  <a:pt x="4729249" y="1429729"/>
                </a:lnTo>
                <a:lnTo>
                  <a:pt x="4736936" y="1429729"/>
                </a:lnTo>
                <a:lnTo>
                  <a:pt x="4736936" y="1477387"/>
                </a:lnTo>
                <a:lnTo>
                  <a:pt x="4776906" y="1477387"/>
                </a:lnTo>
                <a:lnTo>
                  <a:pt x="4776906" y="1498910"/>
                </a:lnTo>
                <a:lnTo>
                  <a:pt x="4813803" y="1498910"/>
                </a:lnTo>
                <a:lnTo>
                  <a:pt x="4813803" y="1265234"/>
                </a:lnTo>
                <a:lnTo>
                  <a:pt x="4835325" y="1265234"/>
                </a:lnTo>
                <a:lnTo>
                  <a:pt x="4835325" y="1182217"/>
                </a:lnTo>
                <a:lnTo>
                  <a:pt x="4829946" y="1182217"/>
                </a:lnTo>
                <a:lnTo>
                  <a:pt x="4829946" y="1163769"/>
                </a:lnTo>
                <a:lnTo>
                  <a:pt x="4902200" y="1163769"/>
                </a:lnTo>
                <a:lnTo>
                  <a:pt x="4902200" y="1089208"/>
                </a:lnTo>
                <a:lnTo>
                  <a:pt x="4962926" y="1089208"/>
                </a:lnTo>
                <a:lnTo>
                  <a:pt x="4962926" y="1079215"/>
                </a:lnTo>
                <a:lnTo>
                  <a:pt x="4979068" y="1079215"/>
                </a:lnTo>
                <a:lnTo>
                  <a:pt x="4979068" y="1150702"/>
                </a:lnTo>
                <a:lnTo>
                  <a:pt x="4988292" y="1150702"/>
                </a:lnTo>
                <a:lnTo>
                  <a:pt x="4988292" y="1178374"/>
                </a:lnTo>
                <a:lnTo>
                  <a:pt x="5013658" y="1178374"/>
                </a:lnTo>
                <a:lnTo>
                  <a:pt x="5097443" y="605713"/>
                </a:lnTo>
                <a:lnTo>
                  <a:pt x="5230423" y="504249"/>
                </a:lnTo>
                <a:lnTo>
                  <a:pt x="5793091" y="399710"/>
                </a:lnTo>
                <a:lnTo>
                  <a:pt x="5912235" y="1365161"/>
                </a:lnTo>
                <a:lnTo>
                  <a:pt x="5976803" y="1365161"/>
                </a:lnTo>
                <a:lnTo>
                  <a:pt x="5976803" y="1277532"/>
                </a:lnTo>
                <a:lnTo>
                  <a:pt x="5995251" y="1277532"/>
                </a:lnTo>
                <a:lnTo>
                  <a:pt x="5995251" y="1056924"/>
                </a:lnTo>
                <a:lnTo>
                  <a:pt x="6003706" y="1047700"/>
                </a:lnTo>
                <a:lnTo>
                  <a:pt x="6018311" y="1047700"/>
                </a:lnTo>
                <a:lnTo>
                  <a:pt x="6018311" y="897809"/>
                </a:lnTo>
                <a:lnTo>
                  <a:pt x="6075193" y="897809"/>
                </a:lnTo>
                <a:lnTo>
                  <a:pt x="6075193" y="787120"/>
                </a:lnTo>
                <a:lnTo>
                  <a:pt x="6099022" y="787120"/>
                </a:lnTo>
                <a:lnTo>
                  <a:pt x="6099022" y="776359"/>
                </a:lnTo>
                <a:lnTo>
                  <a:pt x="6150523" y="776359"/>
                </a:lnTo>
                <a:lnTo>
                  <a:pt x="6150523" y="787889"/>
                </a:lnTo>
                <a:lnTo>
                  <a:pt x="6195106" y="787889"/>
                </a:lnTo>
                <a:lnTo>
                  <a:pt x="6195106" y="777127"/>
                </a:lnTo>
                <a:lnTo>
                  <a:pt x="6215091" y="777127"/>
                </a:lnTo>
                <a:lnTo>
                  <a:pt x="6215091" y="832472"/>
                </a:lnTo>
                <a:lnTo>
                  <a:pt x="6265824" y="832472"/>
                </a:lnTo>
                <a:lnTo>
                  <a:pt x="6265824" y="990049"/>
                </a:lnTo>
                <a:lnTo>
                  <a:pt x="6274279" y="990049"/>
                </a:lnTo>
                <a:lnTo>
                  <a:pt x="6274279" y="1319040"/>
                </a:lnTo>
                <a:lnTo>
                  <a:pt x="6295801" y="1319040"/>
                </a:lnTo>
                <a:lnTo>
                  <a:pt x="6295801" y="1309047"/>
                </a:lnTo>
                <a:lnTo>
                  <a:pt x="6334235" y="1309047"/>
                </a:lnTo>
                <a:lnTo>
                  <a:pt x="6334235" y="772515"/>
                </a:lnTo>
                <a:lnTo>
                  <a:pt x="6659383" y="772515"/>
                </a:lnTo>
                <a:lnTo>
                  <a:pt x="6659383" y="1250629"/>
                </a:lnTo>
                <a:lnTo>
                  <a:pt x="6687056" y="1500447"/>
                </a:lnTo>
                <a:lnTo>
                  <a:pt x="6692436" y="1500447"/>
                </a:lnTo>
                <a:lnTo>
                  <a:pt x="6692436" y="1380534"/>
                </a:lnTo>
                <a:lnTo>
                  <a:pt x="6750855" y="1380534"/>
                </a:lnTo>
                <a:lnTo>
                  <a:pt x="6750855" y="1299824"/>
                </a:lnTo>
                <a:lnTo>
                  <a:pt x="6757004" y="1299824"/>
                </a:lnTo>
                <a:lnTo>
                  <a:pt x="6757004" y="1352093"/>
                </a:lnTo>
                <a:lnTo>
                  <a:pt x="6810812" y="1352093"/>
                </a:lnTo>
                <a:lnTo>
                  <a:pt x="6810812" y="1358243"/>
                </a:lnTo>
                <a:lnTo>
                  <a:pt x="6825416" y="1358243"/>
                </a:lnTo>
                <a:lnTo>
                  <a:pt x="6825416" y="1344407"/>
                </a:lnTo>
                <a:lnTo>
                  <a:pt x="6879991" y="1344407"/>
                </a:lnTo>
                <a:lnTo>
                  <a:pt x="6879991" y="273647"/>
                </a:lnTo>
                <a:lnTo>
                  <a:pt x="6896903" y="273647"/>
                </a:lnTo>
                <a:lnTo>
                  <a:pt x="6896903" y="285946"/>
                </a:lnTo>
                <a:lnTo>
                  <a:pt x="6943792" y="285946"/>
                </a:lnTo>
                <a:lnTo>
                  <a:pt x="6943792" y="278260"/>
                </a:lnTo>
                <a:lnTo>
                  <a:pt x="7158251" y="278260"/>
                </a:lnTo>
                <a:lnTo>
                  <a:pt x="7158251" y="272878"/>
                </a:lnTo>
                <a:lnTo>
                  <a:pt x="7184385" y="272878"/>
                </a:lnTo>
                <a:lnTo>
                  <a:pt x="7184385" y="280566"/>
                </a:lnTo>
                <a:lnTo>
                  <a:pt x="7193610" y="280566"/>
                </a:lnTo>
                <a:lnTo>
                  <a:pt x="7193610" y="621087"/>
                </a:lnTo>
                <a:lnTo>
                  <a:pt x="7188228" y="621087"/>
                </a:lnTo>
                <a:lnTo>
                  <a:pt x="7188228" y="644916"/>
                </a:lnTo>
                <a:lnTo>
                  <a:pt x="7238962" y="644916"/>
                </a:lnTo>
                <a:lnTo>
                  <a:pt x="7238962" y="1336720"/>
                </a:lnTo>
                <a:lnTo>
                  <a:pt x="7272014" y="1336720"/>
                </a:lnTo>
                <a:lnTo>
                  <a:pt x="7272014" y="1193747"/>
                </a:lnTo>
                <a:lnTo>
                  <a:pt x="7312754" y="1193747"/>
                </a:lnTo>
                <a:lnTo>
                  <a:pt x="7312754" y="1166844"/>
                </a:lnTo>
                <a:lnTo>
                  <a:pt x="7325053" y="1166844"/>
                </a:lnTo>
                <a:lnTo>
                  <a:pt x="7325053" y="1153007"/>
                </a:lnTo>
                <a:lnTo>
                  <a:pt x="7338889" y="1153007"/>
                </a:lnTo>
                <a:lnTo>
                  <a:pt x="7338889" y="1109193"/>
                </a:lnTo>
                <a:lnTo>
                  <a:pt x="7350419" y="1109193"/>
                </a:lnTo>
                <a:lnTo>
                  <a:pt x="7350419" y="1156082"/>
                </a:lnTo>
                <a:lnTo>
                  <a:pt x="7415756" y="1156082"/>
                </a:lnTo>
                <a:lnTo>
                  <a:pt x="7415756" y="1173761"/>
                </a:lnTo>
                <a:lnTo>
                  <a:pt x="7457263" y="1173761"/>
                </a:lnTo>
                <a:lnTo>
                  <a:pt x="7457263" y="1281376"/>
                </a:lnTo>
                <a:lnTo>
                  <a:pt x="7494160" y="1281376"/>
                </a:lnTo>
                <a:lnTo>
                  <a:pt x="7494160" y="1253704"/>
                </a:lnTo>
                <a:lnTo>
                  <a:pt x="7501847" y="1253704"/>
                </a:lnTo>
                <a:lnTo>
                  <a:pt x="7501847" y="1365929"/>
                </a:lnTo>
                <a:lnTo>
                  <a:pt x="7523370" y="1365929"/>
                </a:lnTo>
                <a:lnTo>
                  <a:pt x="7523370" y="1316735"/>
                </a:lnTo>
                <a:lnTo>
                  <a:pt x="7535668" y="1316735"/>
                </a:lnTo>
                <a:lnTo>
                  <a:pt x="7535668" y="1188366"/>
                </a:lnTo>
                <a:lnTo>
                  <a:pt x="7569491" y="1188366"/>
                </a:lnTo>
                <a:lnTo>
                  <a:pt x="7569491" y="1161463"/>
                </a:lnTo>
                <a:lnTo>
                  <a:pt x="7627909" y="1161463"/>
                </a:lnTo>
                <a:lnTo>
                  <a:pt x="7627909" y="1150702"/>
                </a:lnTo>
                <a:lnTo>
                  <a:pt x="7640976" y="1150702"/>
                </a:lnTo>
                <a:lnTo>
                  <a:pt x="7640976" y="1153776"/>
                </a:lnTo>
                <a:lnTo>
                  <a:pt x="7655581" y="1153776"/>
                </a:lnTo>
                <a:lnTo>
                  <a:pt x="7655581" y="1143014"/>
                </a:lnTo>
                <a:lnTo>
                  <a:pt x="7675566" y="1143014"/>
                </a:lnTo>
                <a:lnTo>
                  <a:pt x="7675566" y="1156851"/>
                </a:lnTo>
                <a:lnTo>
                  <a:pt x="7721686" y="1156851"/>
                </a:lnTo>
                <a:cubicBezTo>
                  <a:pt x="7729374" y="1000811"/>
                  <a:pt x="7755509" y="814023"/>
                  <a:pt x="7786256" y="703335"/>
                </a:cubicBezTo>
                <a:cubicBezTo>
                  <a:pt x="7829300" y="548063"/>
                  <a:pt x="7896175" y="465815"/>
                  <a:pt x="7939221" y="465815"/>
                </a:cubicBezTo>
                <a:cubicBezTo>
                  <a:pt x="7982267" y="465815"/>
                  <a:pt x="8049141" y="548063"/>
                  <a:pt x="8092187" y="703335"/>
                </a:cubicBezTo>
                <a:cubicBezTo>
                  <a:pt x="8126777" y="825553"/>
                  <a:pt x="8155217" y="1041551"/>
                  <a:pt x="8158293" y="1206046"/>
                </a:cubicBezTo>
                <a:cubicBezTo>
                  <a:pt x="8159061" y="1259084"/>
                  <a:pt x="8159829" y="1310586"/>
                  <a:pt x="8159061" y="1357474"/>
                </a:cubicBezTo>
                <a:lnTo>
                  <a:pt x="8195957" y="1357474"/>
                </a:lnTo>
                <a:lnTo>
                  <a:pt x="8195957" y="1448178"/>
                </a:lnTo>
                <a:lnTo>
                  <a:pt x="8254376" y="1448178"/>
                </a:lnTo>
                <a:lnTo>
                  <a:pt x="8254376" y="1424348"/>
                </a:lnTo>
                <a:lnTo>
                  <a:pt x="8248226" y="1424348"/>
                </a:lnTo>
                <a:lnTo>
                  <a:pt x="8248226" y="1407438"/>
                </a:lnTo>
                <a:lnTo>
                  <a:pt x="8297422" y="1407438"/>
                </a:lnTo>
                <a:lnTo>
                  <a:pt x="8297422" y="1392833"/>
                </a:lnTo>
                <a:lnTo>
                  <a:pt x="8306646" y="1382840"/>
                </a:lnTo>
                <a:lnTo>
                  <a:pt x="8306646" y="842464"/>
                </a:lnTo>
                <a:lnTo>
                  <a:pt x="8309720" y="842464"/>
                </a:lnTo>
                <a:lnTo>
                  <a:pt x="8309720" y="828628"/>
                </a:lnTo>
                <a:lnTo>
                  <a:pt x="8306646" y="828628"/>
                </a:lnTo>
                <a:lnTo>
                  <a:pt x="8306646" y="561900"/>
                </a:lnTo>
                <a:lnTo>
                  <a:pt x="8322788" y="550369"/>
                </a:lnTo>
                <a:lnTo>
                  <a:pt x="8368909" y="550369"/>
                </a:lnTo>
                <a:lnTo>
                  <a:pt x="8368909" y="524234"/>
                </a:lnTo>
                <a:lnTo>
                  <a:pt x="8378132" y="524234"/>
                </a:lnTo>
                <a:lnTo>
                  <a:pt x="8378132" y="530383"/>
                </a:lnTo>
                <a:lnTo>
                  <a:pt x="8390431" y="530383"/>
                </a:lnTo>
                <a:lnTo>
                  <a:pt x="8390431" y="484263"/>
                </a:lnTo>
                <a:lnTo>
                  <a:pt x="8395812" y="484263"/>
                </a:lnTo>
                <a:lnTo>
                  <a:pt x="8395812" y="517317"/>
                </a:lnTo>
                <a:lnTo>
                  <a:pt x="8480366" y="517317"/>
                </a:lnTo>
                <a:lnTo>
                  <a:pt x="8480366" y="507324"/>
                </a:lnTo>
                <a:lnTo>
                  <a:pt x="8485746" y="507324"/>
                </a:lnTo>
                <a:lnTo>
                  <a:pt x="8485746" y="519622"/>
                </a:lnTo>
                <a:lnTo>
                  <a:pt x="8524949" y="519622"/>
                </a:lnTo>
                <a:lnTo>
                  <a:pt x="8524949" y="484263"/>
                </a:lnTo>
                <a:lnTo>
                  <a:pt x="8531866" y="484263"/>
                </a:lnTo>
                <a:lnTo>
                  <a:pt x="8531866" y="541145"/>
                </a:lnTo>
                <a:lnTo>
                  <a:pt x="8580293" y="541145"/>
                </a:lnTo>
                <a:lnTo>
                  <a:pt x="8580293" y="753298"/>
                </a:lnTo>
                <a:lnTo>
                  <a:pt x="8613346" y="753298"/>
                </a:lnTo>
                <a:lnTo>
                  <a:pt x="8613346" y="745612"/>
                </a:lnTo>
                <a:lnTo>
                  <a:pt x="8627182" y="745612"/>
                </a:lnTo>
                <a:lnTo>
                  <a:pt x="8627182" y="754067"/>
                </a:lnTo>
                <a:lnTo>
                  <a:pt x="8661772" y="754067"/>
                </a:lnTo>
                <a:lnTo>
                  <a:pt x="8661772" y="1329802"/>
                </a:lnTo>
                <a:lnTo>
                  <a:pt x="8683294" y="1329802"/>
                </a:lnTo>
                <a:lnTo>
                  <a:pt x="8683294" y="1322115"/>
                </a:lnTo>
                <a:lnTo>
                  <a:pt x="8690213" y="1322115"/>
                </a:lnTo>
                <a:lnTo>
                  <a:pt x="8690213" y="1292905"/>
                </a:lnTo>
                <a:lnTo>
                  <a:pt x="8697131" y="1285219"/>
                </a:lnTo>
                <a:lnTo>
                  <a:pt x="8697131" y="1119186"/>
                </a:lnTo>
                <a:lnTo>
                  <a:pt x="8715579" y="1101507"/>
                </a:lnTo>
                <a:lnTo>
                  <a:pt x="8715579" y="1079984"/>
                </a:lnTo>
                <a:lnTo>
                  <a:pt x="8737871" y="1079984"/>
                </a:lnTo>
                <a:lnTo>
                  <a:pt x="8737871" y="1087671"/>
                </a:lnTo>
                <a:lnTo>
                  <a:pt x="8767849" y="1087671"/>
                </a:lnTo>
                <a:lnTo>
                  <a:pt x="8767849" y="1059230"/>
                </a:lnTo>
                <a:lnTo>
                  <a:pt x="8790140" y="1059230"/>
                </a:lnTo>
                <a:lnTo>
                  <a:pt x="8790140" y="1033863"/>
                </a:lnTo>
                <a:lnTo>
                  <a:pt x="8805514" y="1033863"/>
                </a:lnTo>
                <a:lnTo>
                  <a:pt x="8805514" y="977750"/>
                </a:lnTo>
                <a:lnTo>
                  <a:pt x="8810894" y="977750"/>
                </a:lnTo>
                <a:lnTo>
                  <a:pt x="8810894" y="1041551"/>
                </a:lnTo>
                <a:lnTo>
                  <a:pt x="8864702" y="1041551"/>
                </a:lnTo>
                <a:lnTo>
                  <a:pt x="8864702" y="1027714"/>
                </a:lnTo>
                <a:lnTo>
                  <a:pt x="8951561" y="1027714"/>
                </a:lnTo>
                <a:lnTo>
                  <a:pt x="8972316" y="1012341"/>
                </a:lnTo>
                <a:lnTo>
                  <a:pt x="9050720" y="1012341"/>
                </a:lnTo>
                <a:lnTo>
                  <a:pt x="9050720" y="1020027"/>
                </a:lnTo>
                <a:lnTo>
                  <a:pt x="9063787" y="1020027"/>
                </a:lnTo>
                <a:lnTo>
                  <a:pt x="9063787" y="1013878"/>
                </a:lnTo>
                <a:lnTo>
                  <a:pt x="9116825" y="1013878"/>
                </a:lnTo>
                <a:lnTo>
                  <a:pt x="9116825" y="1023870"/>
                </a:lnTo>
                <a:lnTo>
                  <a:pt x="9131430" y="1023870"/>
                </a:lnTo>
                <a:lnTo>
                  <a:pt x="9147572" y="1012341"/>
                </a:lnTo>
                <a:lnTo>
                  <a:pt x="9169864" y="1012341"/>
                </a:lnTo>
                <a:lnTo>
                  <a:pt x="9169864" y="1020027"/>
                </a:lnTo>
                <a:lnTo>
                  <a:pt x="9245962" y="1020027"/>
                </a:lnTo>
                <a:lnTo>
                  <a:pt x="9245962" y="1055387"/>
                </a:lnTo>
                <a:lnTo>
                  <a:pt x="9312068" y="1055387"/>
                </a:lnTo>
                <a:lnTo>
                  <a:pt x="9312068" y="1039244"/>
                </a:lnTo>
                <a:lnTo>
                  <a:pt x="9332054" y="1039244"/>
                </a:lnTo>
                <a:lnTo>
                  <a:pt x="9332054" y="977750"/>
                </a:lnTo>
                <a:lnTo>
                  <a:pt x="9337435" y="977750"/>
                </a:lnTo>
                <a:lnTo>
                  <a:pt x="9337435" y="1055387"/>
                </a:lnTo>
                <a:lnTo>
                  <a:pt x="9396622" y="1055387"/>
                </a:lnTo>
                <a:lnTo>
                  <a:pt x="9396622" y="977750"/>
                </a:lnTo>
                <a:lnTo>
                  <a:pt x="9404309" y="977750"/>
                </a:lnTo>
                <a:lnTo>
                  <a:pt x="9404309" y="1290599"/>
                </a:lnTo>
                <a:lnTo>
                  <a:pt x="9426600" y="1290599"/>
                </a:lnTo>
                <a:lnTo>
                  <a:pt x="9426600" y="1283682"/>
                </a:lnTo>
                <a:lnTo>
                  <a:pt x="9434287" y="1283682"/>
                </a:lnTo>
                <a:lnTo>
                  <a:pt x="9434287" y="1291368"/>
                </a:lnTo>
                <a:lnTo>
                  <a:pt x="9447354" y="1291368"/>
                </a:lnTo>
                <a:lnTo>
                  <a:pt x="9447354" y="1269846"/>
                </a:lnTo>
                <a:lnTo>
                  <a:pt x="9458884" y="1269846"/>
                </a:lnTo>
                <a:lnTo>
                  <a:pt x="9458884" y="1341332"/>
                </a:lnTo>
                <a:lnTo>
                  <a:pt x="9498086" y="1341332"/>
                </a:lnTo>
                <a:lnTo>
                  <a:pt x="9498086" y="1349019"/>
                </a:lnTo>
                <a:lnTo>
                  <a:pt x="9511154" y="1349019"/>
                </a:lnTo>
                <a:lnTo>
                  <a:pt x="9511154" y="1315197"/>
                </a:lnTo>
                <a:lnTo>
                  <a:pt x="9535751" y="1315197"/>
                </a:lnTo>
                <a:lnTo>
                  <a:pt x="9535751" y="1309047"/>
                </a:lnTo>
                <a:lnTo>
                  <a:pt x="9543439" y="1309047"/>
                </a:lnTo>
                <a:lnTo>
                  <a:pt x="9543439" y="1313660"/>
                </a:lnTo>
                <a:lnTo>
                  <a:pt x="9572648" y="1313660"/>
                </a:lnTo>
                <a:lnTo>
                  <a:pt x="9572648" y="1303667"/>
                </a:lnTo>
                <a:lnTo>
                  <a:pt x="9568805" y="1303667"/>
                </a:lnTo>
                <a:lnTo>
                  <a:pt x="9568805" y="1299055"/>
                </a:lnTo>
                <a:lnTo>
                  <a:pt x="9573417" y="1299055"/>
                </a:lnTo>
                <a:lnTo>
                  <a:pt x="9573417" y="1192210"/>
                </a:lnTo>
                <a:lnTo>
                  <a:pt x="9586483" y="1192210"/>
                </a:lnTo>
                <a:lnTo>
                  <a:pt x="9586483" y="1159925"/>
                </a:lnTo>
                <a:lnTo>
                  <a:pt x="9591865" y="1159925"/>
                </a:lnTo>
                <a:lnTo>
                  <a:pt x="9591865" y="1170687"/>
                </a:lnTo>
                <a:lnTo>
                  <a:pt x="9598014" y="1170687"/>
                </a:lnTo>
                <a:lnTo>
                  <a:pt x="9598014" y="1161463"/>
                </a:lnTo>
                <a:lnTo>
                  <a:pt x="9604932" y="1161463"/>
                </a:lnTo>
                <a:lnTo>
                  <a:pt x="9604932" y="1172224"/>
                </a:lnTo>
                <a:lnTo>
                  <a:pt x="9611850" y="1172224"/>
                </a:lnTo>
                <a:lnTo>
                  <a:pt x="9611850" y="999273"/>
                </a:lnTo>
                <a:lnTo>
                  <a:pt x="9615694" y="999273"/>
                </a:lnTo>
                <a:lnTo>
                  <a:pt x="9615694" y="1154545"/>
                </a:lnTo>
                <a:lnTo>
                  <a:pt x="9661814" y="1075372"/>
                </a:lnTo>
                <a:lnTo>
                  <a:pt x="9661814" y="1051543"/>
                </a:lnTo>
                <a:lnTo>
                  <a:pt x="9667194" y="1051543"/>
                </a:lnTo>
                <a:lnTo>
                  <a:pt x="9667194" y="1059230"/>
                </a:lnTo>
                <a:lnTo>
                  <a:pt x="9702554" y="1099200"/>
                </a:lnTo>
                <a:lnTo>
                  <a:pt x="9702554" y="1023870"/>
                </a:lnTo>
                <a:lnTo>
                  <a:pt x="9707166" y="1023870"/>
                </a:lnTo>
                <a:lnTo>
                  <a:pt x="9707166" y="1101507"/>
                </a:lnTo>
                <a:lnTo>
                  <a:pt x="9750211" y="1150702"/>
                </a:lnTo>
                <a:lnTo>
                  <a:pt x="9768659" y="1150702"/>
                </a:lnTo>
                <a:lnTo>
                  <a:pt x="9768659" y="1147627"/>
                </a:lnTo>
                <a:lnTo>
                  <a:pt x="9773271" y="1147627"/>
                </a:lnTo>
                <a:lnTo>
                  <a:pt x="9773271" y="1176068"/>
                </a:lnTo>
                <a:lnTo>
                  <a:pt x="9797100" y="1176068"/>
                </a:lnTo>
                <a:lnTo>
                  <a:pt x="9797100" y="1301361"/>
                </a:lnTo>
                <a:lnTo>
                  <a:pt x="9800943" y="1301361"/>
                </a:lnTo>
                <a:lnTo>
                  <a:pt x="9800943" y="1270614"/>
                </a:lnTo>
                <a:lnTo>
                  <a:pt x="9805555" y="1270614"/>
                </a:lnTo>
                <a:lnTo>
                  <a:pt x="9805555" y="1266771"/>
                </a:lnTo>
                <a:lnTo>
                  <a:pt x="9850907" y="1266771"/>
                </a:lnTo>
                <a:lnTo>
                  <a:pt x="9850907" y="1302898"/>
                </a:lnTo>
                <a:cubicBezTo>
                  <a:pt x="9850907" y="1304436"/>
                  <a:pt x="9867049" y="1302898"/>
                  <a:pt x="9867049" y="1302898"/>
                </a:cubicBezTo>
                <a:lnTo>
                  <a:pt x="9867049" y="1298287"/>
                </a:lnTo>
                <a:lnTo>
                  <a:pt x="9916244" y="1298287"/>
                </a:lnTo>
                <a:lnTo>
                  <a:pt x="9916244" y="1305204"/>
                </a:lnTo>
                <a:lnTo>
                  <a:pt x="9937767" y="1305204"/>
                </a:lnTo>
                <a:cubicBezTo>
                  <a:pt x="9937767" y="1305204"/>
                  <a:pt x="9935461" y="1312891"/>
                  <a:pt x="9930081" y="1322115"/>
                </a:cubicBezTo>
                <a:cubicBezTo>
                  <a:pt x="9923931" y="1331339"/>
                  <a:pt x="9920856" y="1332108"/>
                  <a:pt x="9920856" y="1332108"/>
                </a:cubicBezTo>
                <a:lnTo>
                  <a:pt x="9920856" y="1342870"/>
                </a:lnTo>
                <a:lnTo>
                  <a:pt x="9926237" y="1342870"/>
                </a:lnTo>
                <a:lnTo>
                  <a:pt x="9926237" y="1337488"/>
                </a:lnTo>
                <a:lnTo>
                  <a:pt x="9934692" y="1337488"/>
                </a:lnTo>
                <a:lnTo>
                  <a:pt x="9934692" y="1362855"/>
                </a:lnTo>
                <a:lnTo>
                  <a:pt x="9943147" y="1362855"/>
                </a:lnTo>
                <a:lnTo>
                  <a:pt x="9943147" y="1442028"/>
                </a:lnTo>
                <a:lnTo>
                  <a:pt x="9995417" y="1442028"/>
                </a:lnTo>
                <a:lnTo>
                  <a:pt x="9995417" y="1448178"/>
                </a:lnTo>
                <a:lnTo>
                  <a:pt x="10003104" y="1448178"/>
                </a:lnTo>
                <a:lnTo>
                  <a:pt x="10002336" y="1432804"/>
                </a:lnTo>
                <a:lnTo>
                  <a:pt x="9982350" y="1422043"/>
                </a:lnTo>
                <a:lnTo>
                  <a:pt x="9978507" y="1413587"/>
                </a:lnTo>
                <a:lnTo>
                  <a:pt x="10003873" y="1401289"/>
                </a:lnTo>
                <a:lnTo>
                  <a:pt x="10003873" y="1378228"/>
                </a:lnTo>
                <a:lnTo>
                  <a:pt x="9982350" y="1373616"/>
                </a:lnTo>
                <a:lnTo>
                  <a:pt x="9978507" y="1365929"/>
                </a:lnTo>
                <a:lnTo>
                  <a:pt x="10004641" y="1353630"/>
                </a:lnTo>
                <a:lnTo>
                  <a:pt x="10004641" y="1332108"/>
                </a:lnTo>
                <a:lnTo>
                  <a:pt x="9984656" y="1323652"/>
                </a:lnTo>
                <a:lnTo>
                  <a:pt x="9980812" y="1315197"/>
                </a:lnTo>
                <a:lnTo>
                  <a:pt x="10010022" y="1303667"/>
                </a:lnTo>
                <a:lnTo>
                  <a:pt x="10010022" y="1287525"/>
                </a:lnTo>
                <a:lnTo>
                  <a:pt x="9986193" y="1270614"/>
                </a:lnTo>
                <a:lnTo>
                  <a:pt x="9980812" y="1254472"/>
                </a:lnTo>
                <a:lnTo>
                  <a:pt x="10078433" y="1206046"/>
                </a:lnTo>
                <a:lnTo>
                  <a:pt x="10078433" y="1203739"/>
                </a:lnTo>
                <a:lnTo>
                  <a:pt x="10076896" y="1201434"/>
                </a:lnTo>
                <a:lnTo>
                  <a:pt x="10076896" y="1198359"/>
                </a:lnTo>
                <a:lnTo>
                  <a:pt x="10079971" y="1196822"/>
                </a:lnTo>
                <a:lnTo>
                  <a:pt x="10079971" y="1185292"/>
                </a:lnTo>
                <a:lnTo>
                  <a:pt x="10067673" y="1182217"/>
                </a:lnTo>
                <a:lnTo>
                  <a:pt x="10067673" y="1176068"/>
                </a:lnTo>
                <a:lnTo>
                  <a:pt x="10086890" y="1160695"/>
                </a:lnTo>
                <a:lnTo>
                  <a:pt x="10086890" y="1156082"/>
                </a:lnTo>
                <a:lnTo>
                  <a:pt x="10079971" y="1151470"/>
                </a:lnTo>
                <a:lnTo>
                  <a:pt x="10079971" y="1147627"/>
                </a:lnTo>
                <a:lnTo>
                  <a:pt x="10086890" y="1141477"/>
                </a:lnTo>
                <a:lnTo>
                  <a:pt x="10097650" y="1129947"/>
                </a:lnTo>
                <a:cubicBezTo>
                  <a:pt x="10097650" y="1129947"/>
                  <a:pt x="10089964" y="1129178"/>
                  <a:pt x="10090733" y="1117649"/>
                </a:cubicBezTo>
                <a:cubicBezTo>
                  <a:pt x="10091502" y="1106119"/>
                  <a:pt x="10104568" y="1106119"/>
                  <a:pt x="10104568" y="1106119"/>
                </a:cubicBezTo>
                <a:cubicBezTo>
                  <a:pt x="10104568" y="1106119"/>
                  <a:pt x="10118405" y="1106119"/>
                  <a:pt x="10118405" y="1117649"/>
                </a:cubicBezTo>
                <a:cubicBezTo>
                  <a:pt x="10118405" y="1129947"/>
                  <a:pt x="10111487" y="1129947"/>
                  <a:pt x="10111487" y="1129947"/>
                </a:cubicBezTo>
                <a:lnTo>
                  <a:pt x="10122249" y="1141477"/>
                </a:lnTo>
                <a:lnTo>
                  <a:pt x="10129166" y="1147627"/>
                </a:lnTo>
                <a:lnTo>
                  <a:pt x="10129166" y="1151470"/>
                </a:lnTo>
                <a:lnTo>
                  <a:pt x="10122249" y="1156082"/>
                </a:lnTo>
                <a:lnTo>
                  <a:pt x="10122249" y="1160695"/>
                </a:lnTo>
                <a:lnTo>
                  <a:pt x="10140697" y="1176068"/>
                </a:lnTo>
                <a:lnTo>
                  <a:pt x="10140697" y="1182986"/>
                </a:lnTo>
                <a:lnTo>
                  <a:pt x="10129166" y="1186060"/>
                </a:lnTo>
                <a:lnTo>
                  <a:pt x="10129166" y="1197590"/>
                </a:lnTo>
                <a:lnTo>
                  <a:pt x="10132241" y="1199128"/>
                </a:lnTo>
                <a:lnTo>
                  <a:pt x="10132241" y="1200665"/>
                </a:lnTo>
                <a:lnTo>
                  <a:pt x="10129935" y="1202971"/>
                </a:lnTo>
                <a:lnTo>
                  <a:pt x="10129935" y="1205278"/>
                </a:lnTo>
                <a:lnTo>
                  <a:pt x="10227556" y="1253704"/>
                </a:lnTo>
                <a:lnTo>
                  <a:pt x="10222175" y="1269846"/>
                </a:lnTo>
                <a:lnTo>
                  <a:pt x="10198347" y="1286756"/>
                </a:lnTo>
                <a:lnTo>
                  <a:pt x="10198347" y="1302898"/>
                </a:lnTo>
                <a:lnTo>
                  <a:pt x="10227556" y="1314429"/>
                </a:lnTo>
                <a:lnTo>
                  <a:pt x="10223713" y="1322884"/>
                </a:lnTo>
                <a:lnTo>
                  <a:pt x="10203727" y="1331339"/>
                </a:lnTo>
                <a:lnTo>
                  <a:pt x="10203727" y="1352862"/>
                </a:lnTo>
                <a:lnTo>
                  <a:pt x="10229862" y="1365161"/>
                </a:lnTo>
                <a:lnTo>
                  <a:pt x="10226019" y="1372848"/>
                </a:lnTo>
                <a:lnTo>
                  <a:pt x="10204496" y="1377460"/>
                </a:lnTo>
                <a:lnTo>
                  <a:pt x="10204496" y="1400520"/>
                </a:lnTo>
                <a:lnTo>
                  <a:pt x="10229862" y="1412818"/>
                </a:lnTo>
                <a:lnTo>
                  <a:pt x="10226019" y="1421274"/>
                </a:lnTo>
                <a:lnTo>
                  <a:pt x="10206802" y="1432036"/>
                </a:lnTo>
                <a:lnTo>
                  <a:pt x="10205265" y="1454327"/>
                </a:lnTo>
                <a:lnTo>
                  <a:pt x="10235243" y="1465857"/>
                </a:lnTo>
                <a:lnTo>
                  <a:pt x="10231400" y="1471237"/>
                </a:lnTo>
                <a:lnTo>
                  <a:pt x="10207570" y="1481999"/>
                </a:lnTo>
                <a:lnTo>
                  <a:pt x="10207570" y="1506597"/>
                </a:lnTo>
                <a:lnTo>
                  <a:pt x="10238317" y="1516589"/>
                </a:lnTo>
                <a:lnTo>
                  <a:pt x="10234474" y="1521970"/>
                </a:lnTo>
                <a:lnTo>
                  <a:pt x="10209877" y="1536575"/>
                </a:lnTo>
                <a:cubicBezTo>
                  <a:pt x="10210390" y="1544774"/>
                  <a:pt x="10210901" y="1552973"/>
                  <a:pt x="10211414" y="1561172"/>
                </a:cubicBezTo>
                <a:lnTo>
                  <a:pt x="10239086" y="1569628"/>
                </a:lnTo>
                <a:lnTo>
                  <a:pt x="10235243" y="1578082"/>
                </a:lnTo>
                <a:lnTo>
                  <a:pt x="10212182" y="1590381"/>
                </a:lnTo>
                <a:lnTo>
                  <a:pt x="10213720" y="1613442"/>
                </a:lnTo>
                <a:lnTo>
                  <a:pt x="10242929" y="1620360"/>
                </a:lnTo>
                <a:lnTo>
                  <a:pt x="10236011" y="1629584"/>
                </a:lnTo>
                <a:lnTo>
                  <a:pt x="10214489" y="1644189"/>
                </a:lnTo>
                <a:lnTo>
                  <a:pt x="10216026" y="1668017"/>
                </a:lnTo>
                <a:lnTo>
                  <a:pt x="10250616" y="1683390"/>
                </a:lnTo>
                <a:lnTo>
                  <a:pt x="10295968" y="1683390"/>
                </a:lnTo>
                <a:lnTo>
                  <a:pt x="10295968" y="1642652"/>
                </a:lnTo>
                <a:lnTo>
                  <a:pt x="10294431" y="1640345"/>
                </a:lnTo>
                <a:lnTo>
                  <a:pt x="10294431" y="1628815"/>
                </a:lnTo>
                <a:cubicBezTo>
                  <a:pt x="10294431" y="1628815"/>
                  <a:pt x="10272140" y="1627278"/>
                  <a:pt x="10268295" y="1621897"/>
                </a:cubicBezTo>
                <a:cubicBezTo>
                  <a:pt x="10267528" y="1621128"/>
                  <a:pt x="10268295" y="1618822"/>
                  <a:pt x="10268295" y="1617285"/>
                </a:cubicBezTo>
                <a:cubicBezTo>
                  <a:pt x="10268295" y="1614979"/>
                  <a:pt x="10277520" y="1608829"/>
                  <a:pt x="10288282" y="1604986"/>
                </a:cubicBezTo>
                <a:cubicBezTo>
                  <a:pt x="10299042" y="1601143"/>
                  <a:pt x="10313648" y="1594224"/>
                  <a:pt x="10313648" y="1594224"/>
                </a:cubicBezTo>
                <a:lnTo>
                  <a:pt x="10313648" y="1587307"/>
                </a:lnTo>
                <a:lnTo>
                  <a:pt x="10316722" y="1585001"/>
                </a:lnTo>
                <a:lnTo>
                  <a:pt x="10316722" y="1576545"/>
                </a:lnTo>
                <a:cubicBezTo>
                  <a:pt x="10316722" y="1576545"/>
                  <a:pt x="10298275" y="1567322"/>
                  <a:pt x="10292893" y="1563478"/>
                </a:cubicBezTo>
                <a:cubicBezTo>
                  <a:pt x="10288282" y="1559635"/>
                  <a:pt x="10289818" y="1555023"/>
                  <a:pt x="10291356" y="1552717"/>
                </a:cubicBezTo>
                <a:cubicBezTo>
                  <a:pt x="10296736" y="1547336"/>
                  <a:pt x="10302886" y="1545030"/>
                  <a:pt x="10317491" y="1540418"/>
                </a:cubicBezTo>
                <a:cubicBezTo>
                  <a:pt x="10332865" y="1535806"/>
                  <a:pt x="10348238" y="1527350"/>
                  <a:pt x="10348238" y="1527350"/>
                </a:cubicBezTo>
                <a:lnTo>
                  <a:pt x="10348238" y="1520433"/>
                </a:lnTo>
                <a:lnTo>
                  <a:pt x="10349775" y="1517357"/>
                </a:lnTo>
                <a:lnTo>
                  <a:pt x="10349775" y="1498141"/>
                </a:lnTo>
                <a:lnTo>
                  <a:pt x="10323640" y="1491223"/>
                </a:lnTo>
                <a:cubicBezTo>
                  <a:pt x="10323640" y="1491223"/>
                  <a:pt x="10322872" y="1487379"/>
                  <a:pt x="10323640" y="1479693"/>
                </a:cubicBezTo>
                <a:cubicBezTo>
                  <a:pt x="10324409" y="1472006"/>
                  <a:pt x="10356693" y="1459707"/>
                  <a:pt x="10378985" y="1446640"/>
                </a:cubicBezTo>
                <a:cubicBezTo>
                  <a:pt x="10401276" y="1433573"/>
                  <a:pt x="10411269" y="1417431"/>
                  <a:pt x="10411269" y="1417431"/>
                </a:cubicBezTo>
                <a:lnTo>
                  <a:pt x="10411269" y="1415125"/>
                </a:lnTo>
                <a:lnTo>
                  <a:pt x="10409732" y="1415125"/>
                </a:lnTo>
                <a:lnTo>
                  <a:pt x="10409732" y="1405132"/>
                </a:lnTo>
                <a:cubicBezTo>
                  <a:pt x="10416649" y="1400520"/>
                  <a:pt x="10415881" y="1394370"/>
                  <a:pt x="10415881" y="1394370"/>
                </a:cubicBezTo>
                <a:lnTo>
                  <a:pt x="10414343" y="1394370"/>
                </a:lnTo>
                <a:lnTo>
                  <a:pt x="10412805" y="1392833"/>
                </a:lnTo>
                <a:lnTo>
                  <a:pt x="10412805" y="1388990"/>
                </a:lnTo>
                <a:lnTo>
                  <a:pt x="10415112" y="1388990"/>
                </a:lnTo>
                <a:cubicBezTo>
                  <a:pt x="10415112" y="1388990"/>
                  <a:pt x="10412037" y="1385915"/>
                  <a:pt x="10412037" y="1377460"/>
                </a:cubicBezTo>
                <a:cubicBezTo>
                  <a:pt x="10412037" y="1368235"/>
                  <a:pt x="10422799" y="1368235"/>
                  <a:pt x="10422799" y="1368235"/>
                </a:cubicBezTo>
                <a:cubicBezTo>
                  <a:pt x="10422799" y="1368235"/>
                  <a:pt x="10433560" y="1369004"/>
                  <a:pt x="10433560" y="1377460"/>
                </a:cubicBezTo>
                <a:cubicBezTo>
                  <a:pt x="10433560" y="1385915"/>
                  <a:pt x="10430485" y="1388990"/>
                  <a:pt x="10430485" y="1388990"/>
                </a:cubicBezTo>
                <a:lnTo>
                  <a:pt x="10432792" y="1388990"/>
                </a:lnTo>
                <a:lnTo>
                  <a:pt x="10432792" y="1392833"/>
                </a:lnTo>
                <a:lnTo>
                  <a:pt x="10431254" y="1394370"/>
                </a:lnTo>
                <a:lnTo>
                  <a:pt x="10429717" y="1394370"/>
                </a:lnTo>
                <a:cubicBezTo>
                  <a:pt x="10429717" y="1394370"/>
                  <a:pt x="10429717" y="1400520"/>
                  <a:pt x="10435866" y="1405132"/>
                </a:cubicBezTo>
                <a:lnTo>
                  <a:pt x="10435866" y="1415125"/>
                </a:lnTo>
                <a:lnTo>
                  <a:pt x="10434328" y="1415125"/>
                </a:lnTo>
                <a:lnTo>
                  <a:pt x="10434328" y="1417431"/>
                </a:lnTo>
                <a:cubicBezTo>
                  <a:pt x="10434328" y="1417431"/>
                  <a:pt x="10444322" y="1433573"/>
                  <a:pt x="10466613" y="1446640"/>
                </a:cubicBezTo>
                <a:cubicBezTo>
                  <a:pt x="10489673" y="1459707"/>
                  <a:pt x="10521189" y="1472006"/>
                  <a:pt x="10521957" y="1479693"/>
                </a:cubicBezTo>
                <a:cubicBezTo>
                  <a:pt x="10522726" y="1487379"/>
                  <a:pt x="10521957" y="1491223"/>
                  <a:pt x="10521957" y="1491223"/>
                </a:cubicBezTo>
                <a:lnTo>
                  <a:pt x="10495822" y="1498141"/>
                </a:lnTo>
                <a:lnTo>
                  <a:pt x="10495822" y="1517357"/>
                </a:lnTo>
                <a:lnTo>
                  <a:pt x="10497359" y="1520433"/>
                </a:lnTo>
                <a:lnTo>
                  <a:pt x="10497359" y="1527350"/>
                </a:lnTo>
                <a:cubicBezTo>
                  <a:pt x="10497359" y="1527350"/>
                  <a:pt x="10513502" y="1535806"/>
                  <a:pt x="10528106" y="1540418"/>
                </a:cubicBezTo>
                <a:cubicBezTo>
                  <a:pt x="10543480" y="1545030"/>
                  <a:pt x="10549630" y="1547336"/>
                  <a:pt x="10554241" y="1552717"/>
                </a:cubicBezTo>
                <a:cubicBezTo>
                  <a:pt x="10556548" y="1555023"/>
                  <a:pt x="10558084" y="1559635"/>
                  <a:pt x="10552704" y="1563478"/>
                </a:cubicBezTo>
                <a:cubicBezTo>
                  <a:pt x="10548092" y="1567322"/>
                  <a:pt x="10528876" y="1576545"/>
                  <a:pt x="10528876" y="1576545"/>
                </a:cubicBezTo>
                <a:lnTo>
                  <a:pt x="10528876" y="1585001"/>
                </a:lnTo>
                <a:lnTo>
                  <a:pt x="10531949" y="1587307"/>
                </a:lnTo>
                <a:lnTo>
                  <a:pt x="10531949" y="1594224"/>
                </a:lnTo>
                <a:cubicBezTo>
                  <a:pt x="10531949" y="1594224"/>
                  <a:pt x="10546555" y="1601143"/>
                  <a:pt x="10557316" y="1604986"/>
                </a:cubicBezTo>
                <a:cubicBezTo>
                  <a:pt x="10568077" y="1609598"/>
                  <a:pt x="10577302" y="1614979"/>
                  <a:pt x="10577302" y="1617285"/>
                </a:cubicBezTo>
                <a:lnTo>
                  <a:pt x="10577302" y="1621897"/>
                </a:lnTo>
                <a:cubicBezTo>
                  <a:pt x="10573458" y="1627278"/>
                  <a:pt x="10551936" y="1628815"/>
                  <a:pt x="10551936" y="1628815"/>
                </a:cubicBezTo>
                <a:lnTo>
                  <a:pt x="10551936" y="1640345"/>
                </a:lnTo>
                <a:lnTo>
                  <a:pt x="10550398" y="1642652"/>
                </a:lnTo>
                <a:lnTo>
                  <a:pt x="10550398" y="1683390"/>
                </a:lnTo>
                <a:lnTo>
                  <a:pt x="10644945" y="1683390"/>
                </a:lnTo>
                <a:lnTo>
                  <a:pt x="10666467" y="1694152"/>
                </a:lnTo>
                <a:lnTo>
                  <a:pt x="10666467" y="1704914"/>
                </a:lnTo>
                <a:lnTo>
                  <a:pt x="10688759" y="1704914"/>
                </a:lnTo>
                <a:lnTo>
                  <a:pt x="10688759" y="1734123"/>
                </a:lnTo>
                <a:lnTo>
                  <a:pt x="10714894" y="1734123"/>
                </a:lnTo>
                <a:lnTo>
                  <a:pt x="10770040" y="2735227"/>
                </a:lnTo>
                <a:lnTo>
                  <a:pt x="0" y="2735227"/>
                </a:lnTo>
                <a:lnTo>
                  <a:pt x="0" y="1375154"/>
                </a:lnTo>
                <a:lnTo>
                  <a:pt x="26516" y="1375154"/>
                </a:lnTo>
                <a:lnTo>
                  <a:pt x="26516" y="1370542"/>
                </a:lnTo>
                <a:lnTo>
                  <a:pt x="31897" y="1370542"/>
                </a:lnTo>
                <a:lnTo>
                  <a:pt x="31897" y="1349019"/>
                </a:lnTo>
                <a:lnTo>
                  <a:pt x="36509" y="1349019"/>
                </a:lnTo>
                <a:lnTo>
                  <a:pt x="36509" y="1359780"/>
                </a:lnTo>
                <a:lnTo>
                  <a:pt x="43428" y="1359780"/>
                </a:lnTo>
                <a:lnTo>
                  <a:pt x="43428" y="1349019"/>
                </a:lnTo>
                <a:lnTo>
                  <a:pt x="48808" y="1349019"/>
                </a:lnTo>
                <a:lnTo>
                  <a:pt x="48808" y="1360549"/>
                </a:lnTo>
                <a:lnTo>
                  <a:pt x="54188" y="1360549"/>
                </a:lnTo>
                <a:lnTo>
                  <a:pt x="56494" y="1362086"/>
                </a:lnTo>
                <a:lnTo>
                  <a:pt x="56494" y="1369004"/>
                </a:lnTo>
                <a:lnTo>
                  <a:pt x="61107" y="1369004"/>
                </a:lnTo>
                <a:lnTo>
                  <a:pt x="61107" y="1373616"/>
                </a:lnTo>
                <a:lnTo>
                  <a:pt x="56494" y="1373616"/>
                </a:lnTo>
                <a:lnTo>
                  <a:pt x="56494" y="1382071"/>
                </a:lnTo>
                <a:cubicBezTo>
                  <a:pt x="56494" y="1382071"/>
                  <a:pt x="80323" y="1417431"/>
                  <a:pt x="115682" y="1435879"/>
                </a:cubicBezTo>
                <a:cubicBezTo>
                  <a:pt x="151041" y="1455095"/>
                  <a:pt x="187168" y="1462014"/>
                  <a:pt x="187168" y="1462014"/>
                </a:cubicBezTo>
                <a:lnTo>
                  <a:pt x="187168" y="1455095"/>
                </a:lnTo>
                <a:lnTo>
                  <a:pt x="197162" y="1455095"/>
                </a:lnTo>
                <a:lnTo>
                  <a:pt x="200236" y="1459707"/>
                </a:lnTo>
                <a:lnTo>
                  <a:pt x="200236" y="1468163"/>
                </a:lnTo>
                <a:lnTo>
                  <a:pt x="234826" y="1468163"/>
                </a:lnTo>
                <a:lnTo>
                  <a:pt x="234826" y="1481999"/>
                </a:lnTo>
                <a:lnTo>
                  <a:pt x="237132" y="1481999"/>
                </a:lnTo>
                <a:lnTo>
                  <a:pt x="237132" y="1485842"/>
                </a:lnTo>
                <a:lnTo>
                  <a:pt x="224834" y="1485842"/>
                </a:lnTo>
                <a:lnTo>
                  <a:pt x="220990" y="1492761"/>
                </a:lnTo>
                <a:lnTo>
                  <a:pt x="195624" y="1492761"/>
                </a:lnTo>
                <a:lnTo>
                  <a:pt x="195624" y="1511977"/>
                </a:lnTo>
                <a:lnTo>
                  <a:pt x="202542" y="1511977"/>
                </a:lnTo>
                <a:lnTo>
                  <a:pt x="202542" y="1516589"/>
                </a:lnTo>
                <a:cubicBezTo>
                  <a:pt x="202542" y="1516589"/>
                  <a:pt x="221758" y="1530425"/>
                  <a:pt x="281715" y="1537344"/>
                </a:cubicBezTo>
                <a:lnTo>
                  <a:pt x="281715" y="1555023"/>
                </a:lnTo>
                <a:lnTo>
                  <a:pt x="237132" y="1564246"/>
                </a:lnTo>
                <a:lnTo>
                  <a:pt x="237132" y="1576545"/>
                </a:lnTo>
                <a:lnTo>
                  <a:pt x="240976" y="1576545"/>
                </a:lnTo>
                <a:lnTo>
                  <a:pt x="240976" y="1588844"/>
                </a:lnTo>
                <a:lnTo>
                  <a:pt x="244819" y="1592687"/>
                </a:lnTo>
                <a:lnTo>
                  <a:pt x="294782" y="1592687"/>
                </a:lnTo>
                <a:lnTo>
                  <a:pt x="294782" y="1584232"/>
                </a:lnTo>
                <a:lnTo>
                  <a:pt x="311694" y="1584232"/>
                </a:lnTo>
                <a:lnTo>
                  <a:pt x="311694" y="1539649"/>
                </a:lnTo>
                <a:lnTo>
                  <a:pt x="323992" y="1539649"/>
                </a:lnTo>
                <a:lnTo>
                  <a:pt x="349359" y="973138"/>
                </a:lnTo>
                <a:lnTo>
                  <a:pt x="335522" y="968527"/>
                </a:lnTo>
                <a:lnTo>
                  <a:pt x="335522" y="927018"/>
                </a:lnTo>
                <a:lnTo>
                  <a:pt x="330142" y="920100"/>
                </a:lnTo>
                <a:lnTo>
                  <a:pt x="330142" y="893197"/>
                </a:lnTo>
                <a:lnTo>
                  <a:pt x="315537" y="884741"/>
                </a:lnTo>
                <a:lnTo>
                  <a:pt x="307850" y="878592"/>
                </a:lnTo>
                <a:lnTo>
                  <a:pt x="294782" y="849383"/>
                </a:lnTo>
                <a:lnTo>
                  <a:pt x="294782" y="825553"/>
                </a:lnTo>
                <a:lnTo>
                  <a:pt x="298627" y="824016"/>
                </a:lnTo>
                <a:lnTo>
                  <a:pt x="298627" y="817867"/>
                </a:lnTo>
                <a:lnTo>
                  <a:pt x="300932" y="816329"/>
                </a:lnTo>
                <a:lnTo>
                  <a:pt x="300932" y="814023"/>
                </a:lnTo>
                <a:lnTo>
                  <a:pt x="303238" y="812486"/>
                </a:lnTo>
                <a:lnTo>
                  <a:pt x="303238" y="808643"/>
                </a:lnTo>
                <a:lnTo>
                  <a:pt x="330910" y="802494"/>
                </a:lnTo>
                <a:lnTo>
                  <a:pt x="329373" y="799418"/>
                </a:lnTo>
                <a:lnTo>
                  <a:pt x="323223" y="775590"/>
                </a:lnTo>
                <a:lnTo>
                  <a:pt x="323223" y="771747"/>
                </a:lnTo>
                <a:lnTo>
                  <a:pt x="325529" y="771747"/>
                </a:lnTo>
                <a:lnTo>
                  <a:pt x="325529" y="774053"/>
                </a:lnTo>
                <a:lnTo>
                  <a:pt x="347053" y="760985"/>
                </a:lnTo>
                <a:lnTo>
                  <a:pt x="347053" y="741000"/>
                </a:lnTo>
                <a:lnTo>
                  <a:pt x="350896" y="741000"/>
                </a:lnTo>
                <a:lnTo>
                  <a:pt x="350896" y="735619"/>
                </a:lnTo>
                <a:lnTo>
                  <a:pt x="359351" y="734081"/>
                </a:lnTo>
                <a:lnTo>
                  <a:pt x="360889" y="616475"/>
                </a:lnTo>
                <a:lnTo>
                  <a:pt x="359351" y="614169"/>
                </a:lnTo>
                <a:lnTo>
                  <a:pt x="359351" y="610326"/>
                </a:lnTo>
                <a:lnTo>
                  <a:pt x="363195" y="608788"/>
                </a:lnTo>
                <a:lnTo>
                  <a:pt x="360889" y="514241"/>
                </a:lnTo>
                <a:lnTo>
                  <a:pt x="358583" y="508092"/>
                </a:lnTo>
                <a:lnTo>
                  <a:pt x="362426" y="505786"/>
                </a:lnTo>
                <a:lnTo>
                  <a:pt x="362426" y="501174"/>
                </a:lnTo>
                <a:lnTo>
                  <a:pt x="365500" y="498868"/>
                </a:lnTo>
                <a:lnTo>
                  <a:pt x="366269" y="400478"/>
                </a:lnTo>
                <a:lnTo>
                  <a:pt x="360889" y="400478"/>
                </a:lnTo>
                <a:lnTo>
                  <a:pt x="360889" y="395866"/>
                </a:lnTo>
                <a:lnTo>
                  <a:pt x="365500" y="395866"/>
                </a:lnTo>
                <a:lnTo>
                  <a:pt x="365500" y="393560"/>
                </a:lnTo>
                <a:lnTo>
                  <a:pt x="362426" y="392023"/>
                </a:lnTo>
                <a:lnTo>
                  <a:pt x="362426" y="390485"/>
                </a:lnTo>
                <a:lnTo>
                  <a:pt x="361657" y="388948"/>
                </a:lnTo>
                <a:lnTo>
                  <a:pt x="361657" y="385874"/>
                </a:lnTo>
                <a:lnTo>
                  <a:pt x="367038" y="385105"/>
                </a:lnTo>
                <a:lnTo>
                  <a:pt x="367038" y="275184"/>
                </a:lnTo>
                <a:lnTo>
                  <a:pt x="366269" y="275184"/>
                </a:lnTo>
                <a:lnTo>
                  <a:pt x="366269" y="272878"/>
                </a:lnTo>
                <a:lnTo>
                  <a:pt x="368575" y="272878"/>
                </a:lnTo>
                <a:lnTo>
                  <a:pt x="368575" y="255968"/>
                </a:lnTo>
                <a:lnTo>
                  <a:pt x="370881" y="254430"/>
                </a:lnTo>
                <a:lnTo>
                  <a:pt x="373188" y="255968"/>
                </a:lnTo>
                <a:lnTo>
                  <a:pt x="373188" y="272878"/>
                </a:lnTo>
                <a:lnTo>
                  <a:pt x="375493" y="272878"/>
                </a:lnTo>
                <a:lnTo>
                  <a:pt x="375493" y="275184"/>
                </a:lnTo>
                <a:lnTo>
                  <a:pt x="374725" y="275184"/>
                </a:lnTo>
                <a:lnTo>
                  <a:pt x="374725" y="384336"/>
                </a:lnTo>
                <a:lnTo>
                  <a:pt x="379337" y="385105"/>
                </a:lnTo>
                <a:lnTo>
                  <a:pt x="379337" y="388179"/>
                </a:lnTo>
                <a:lnTo>
                  <a:pt x="378568" y="389717"/>
                </a:lnTo>
                <a:lnTo>
                  <a:pt x="378568" y="392023"/>
                </a:lnTo>
                <a:lnTo>
                  <a:pt x="375493" y="393560"/>
                </a:lnTo>
                <a:lnTo>
                  <a:pt x="375493" y="395866"/>
                </a:lnTo>
                <a:lnTo>
                  <a:pt x="381642" y="395866"/>
                </a:lnTo>
                <a:lnTo>
                  <a:pt x="381642" y="400478"/>
                </a:lnTo>
                <a:lnTo>
                  <a:pt x="376262" y="400478"/>
                </a:lnTo>
                <a:lnTo>
                  <a:pt x="377031" y="498099"/>
                </a:lnTo>
                <a:lnTo>
                  <a:pt x="380105" y="500405"/>
                </a:lnTo>
                <a:lnTo>
                  <a:pt x="380105" y="505018"/>
                </a:lnTo>
                <a:lnTo>
                  <a:pt x="383948" y="507324"/>
                </a:lnTo>
                <a:lnTo>
                  <a:pt x="381642" y="513473"/>
                </a:lnTo>
                <a:lnTo>
                  <a:pt x="379337" y="608020"/>
                </a:lnTo>
                <a:lnTo>
                  <a:pt x="383180" y="609557"/>
                </a:lnTo>
                <a:lnTo>
                  <a:pt x="383180" y="613400"/>
                </a:lnTo>
                <a:lnTo>
                  <a:pt x="381642" y="615706"/>
                </a:lnTo>
                <a:lnTo>
                  <a:pt x="383180" y="733313"/>
                </a:lnTo>
                <a:lnTo>
                  <a:pt x="391636" y="734850"/>
                </a:lnTo>
                <a:lnTo>
                  <a:pt x="391636" y="740230"/>
                </a:lnTo>
                <a:lnTo>
                  <a:pt x="396247" y="740230"/>
                </a:lnTo>
                <a:lnTo>
                  <a:pt x="396247" y="759448"/>
                </a:lnTo>
                <a:lnTo>
                  <a:pt x="417770" y="772515"/>
                </a:lnTo>
                <a:lnTo>
                  <a:pt x="417770" y="770209"/>
                </a:lnTo>
                <a:lnTo>
                  <a:pt x="420076" y="770209"/>
                </a:lnTo>
                <a:lnTo>
                  <a:pt x="420076" y="774053"/>
                </a:lnTo>
                <a:lnTo>
                  <a:pt x="413927" y="797881"/>
                </a:lnTo>
                <a:lnTo>
                  <a:pt x="411621" y="800955"/>
                </a:lnTo>
                <a:lnTo>
                  <a:pt x="439293" y="807105"/>
                </a:lnTo>
                <a:lnTo>
                  <a:pt x="439293" y="810949"/>
                </a:lnTo>
                <a:lnTo>
                  <a:pt x="441599" y="812486"/>
                </a:lnTo>
                <a:lnTo>
                  <a:pt x="441599" y="814792"/>
                </a:lnTo>
                <a:lnTo>
                  <a:pt x="443905" y="816329"/>
                </a:lnTo>
                <a:lnTo>
                  <a:pt x="443905" y="822479"/>
                </a:lnTo>
                <a:lnTo>
                  <a:pt x="447749" y="824016"/>
                </a:lnTo>
                <a:lnTo>
                  <a:pt x="447749" y="847845"/>
                </a:lnTo>
                <a:lnTo>
                  <a:pt x="434681" y="877055"/>
                </a:lnTo>
                <a:lnTo>
                  <a:pt x="426994" y="883204"/>
                </a:lnTo>
                <a:lnTo>
                  <a:pt x="412389" y="891660"/>
                </a:lnTo>
                <a:lnTo>
                  <a:pt x="412389" y="917025"/>
                </a:lnTo>
                <a:lnTo>
                  <a:pt x="407009" y="923944"/>
                </a:lnTo>
                <a:lnTo>
                  <a:pt x="407009" y="965451"/>
                </a:lnTo>
                <a:lnTo>
                  <a:pt x="393173" y="970064"/>
                </a:lnTo>
                <a:lnTo>
                  <a:pt x="415464" y="1465857"/>
                </a:lnTo>
                <a:lnTo>
                  <a:pt x="448518" y="1465857"/>
                </a:lnTo>
                <a:lnTo>
                  <a:pt x="448518" y="1398982"/>
                </a:lnTo>
                <a:lnTo>
                  <a:pt x="476958" y="1398982"/>
                </a:lnTo>
                <a:lnTo>
                  <a:pt x="476958" y="1382840"/>
                </a:lnTo>
                <a:lnTo>
                  <a:pt x="472346" y="1382840"/>
                </a:lnTo>
                <a:lnTo>
                  <a:pt x="472346" y="1362855"/>
                </a:lnTo>
                <a:lnTo>
                  <a:pt x="496944" y="1362855"/>
                </a:lnTo>
                <a:lnTo>
                  <a:pt x="496944" y="1372079"/>
                </a:lnTo>
                <a:lnTo>
                  <a:pt x="500018" y="1372079"/>
                </a:lnTo>
                <a:lnTo>
                  <a:pt x="500018" y="1369004"/>
                </a:lnTo>
                <a:lnTo>
                  <a:pt x="509242" y="1369004"/>
                </a:lnTo>
                <a:lnTo>
                  <a:pt x="509242" y="1363623"/>
                </a:lnTo>
                <a:lnTo>
                  <a:pt x="534608" y="1363623"/>
                </a:lnTo>
                <a:lnTo>
                  <a:pt x="534608" y="1359012"/>
                </a:lnTo>
                <a:lnTo>
                  <a:pt x="541527" y="1359012"/>
                </a:lnTo>
                <a:lnTo>
                  <a:pt x="541527" y="1349787"/>
                </a:lnTo>
                <a:lnTo>
                  <a:pt x="592259" y="1349787"/>
                </a:lnTo>
                <a:lnTo>
                  <a:pt x="592259" y="1277532"/>
                </a:lnTo>
                <a:lnTo>
                  <a:pt x="596870" y="1277532"/>
                </a:lnTo>
                <a:lnTo>
                  <a:pt x="596870" y="1196053"/>
                </a:lnTo>
                <a:cubicBezTo>
                  <a:pt x="596870" y="1196053"/>
                  <a:pt x="603789" y="1187597"/>
                  <a:pt x="616856" y="1177605"/>
                </a:cubicBezTo>
                <a:cubicBezTo>
                  <a:pt x="629924" y="1166844"/>
                  <a:pt x="645297" y="1158388"/>
                  <a:pt x="645297" y="1158388"/>
                </a:cubicBezTo>
                <a:lnTo>
                  <a:pt x="650678" y="1158388"/>
                </a:lnTo>
                <a:lnTo>
                  <a:pt x="650678" y="1154545"/>
                </a:lnTo>
                <a:lnTo>
                  <a:pt x="667588" y="1154545"/>
                </a:lnTo>
                <a:lnTo>
                  <a:pt x="667588" y="1158388"/>
                </a:lnTo>
                <a:lnTo>
                  <a:pt x="675275" y="1158388"/>
                </a:lnTo>
                <a:lnTo>
                  <a:pt x="675275" y="1144552"/>
                </a:lnTo>
                <a:lnTo>
                  <a:pt x="682193" y="1144552"/>
                </a:lnTo>
                <a:cubicBezTo>
                  <a:pt x="682193" y="1144552"/>
                  <a:pt x="712171" y="1130716"/>
                  <a:pt x="737538" y="1123798"/>
                </a:cubicBezTo>
                <a:cubicBezTo>
                  <a:pt x="762904" y="1117649"/>
                  <a:pt x="806718" y="1110730"/>
                  <a:pt x="806718" y="1110730"/>
                </a:cubicBezTo>
                <a:lnTo>
                  <a:pt x="806718" y="1103813"/>
                </a:lnTo>
                <a:lnTo>
                  <a:pt x="875898" y="1103813"/>
                </a:lnTo>
                <a:lnTo>
                  <a:pt x="875898" y="1099200"/>
                </a:lnTo>
                <a:lnTo>
                  <a:pt x="871287" y="1096126"/>
                </a:lnTo>
                <a:lnTo>
                  <a:pt x="871287" y="1088439"/>
                </a:lnTo>
                <a:lnTo>
                  <a:pt x="889734" y="1088439"/>
                </a:lnTo>
                <a:lnTo>
                  <a:pt x="889734" y="1064610"/>
                </a:lnTo>
                <a:lnTo>
                  <a:pt x="892809" y="1064610"/>
                </a:lnTo>
                <a:lnTo>
                  <a:pt x="904339" y="1076140"/>
                </a:lnTo>
                <a:lnTo>
                  <a:pt x="909720" y="1076140"/>
                </a:lnTo>
                <a:lnTo>
                  <a:pt x="909720" y="1110730"/>
                </a:lnTo>
                <a:lnTo>
                  <a:pt x="925862" y="1110730"/>
                </a:lnTo>
                <a:lnTo>
                  <a:pt x="925862" y="1069222"/>
                </a:lnTo>
                <a:lnTo>
                  <a:pt x="929706" y="1069222"/>
                </a:lnTo>
                <a:lnTo>
                  <a:pt x="929706" y="1110730"/>
                </a:lnTo>
                <a:lnTo>
                  <a:pt x="938929" y="1110730"/>
                </a:lnTo>
                <a:lnTo>
                  <a:pt x="942773" y="1104581"/>
                </a:lnTo>
                <a:cubicBezTo>
                  <a:pt x="942773" y="1104581"/>
                  <a:pt x="969676" y="1103813"/>
                  <a:pt x="1015797" y="1113036"/>
                </a:cubicBezTo>
                <a:cubicBezTo>
                  <a:pt x="1061918" y="1122261"/>
                  <a:pt x="1091126" y="1146858"/>
                  <a:pt x="1091126" y="1146858"/>
                </a:cubicBezTo>
                <a:lnTo>
                  <a:pt x="1091126" y="1161463"/>
                </a:lnTo>
                <a:lnTo>
                  <a:pt x="1102656" y="1161463"/>
                </a:lnTo>
                <a:cubicBezTo>
                  <a:pt x="1111112" y="1161463"/>
                  <a:pt x="1110344" y="1186060"/>
                  <a:pt x="1110344" y="1186060"/>
                </a:cubicBezTo>
                <a:lnTo>
                  <a:pt x="1110344" y="1203739"/>
                </a:lnTo>
                <a:lnTo>
                  <a:pt x="1106500" y="1203739"/>
                </a:lnTo>
                <a:lnTo>
                  <a:pt x="1106500" y="1281376"/>
                </a:lnTo>
                <a:lnTo>
                  <a:pt x="1108806" y="1281376"/>
                </a:lnTo>
                <a:lnTo>
                  <a:pt x="1108806" y="1379765"/>
                </a:lnTo>
                <a:lnTo>
                  <a:pt x="1153389" y="1379765"/>
                </a:lnTo>
                <a:lnTo>
                  <a:pt x="1153389" y="1371311"/>
                </a:lnTo>
                <a:lnTo>
                  <a:pt x="1163381" y="1371311"/>
                </a:lnTo>
                <a:lnTo>
                  <a:pt x="1163381" y="1351324"/>
                </a:lnTo>
                <a:lnTo>
                  <a:pt x="1189517" y="1351324"/>
                </a:lnTo>
                <a:lnTo>
                  <a:pt x="1189517" y="1319040"/>
                </a:lnTo>
                <a:lnTo>
                  <a:pt x="1226413" y="1319040"/>
                </a:lnTo>
                <a:lnTo>
                  <a:pt x="1226413" y="1313660"/>
                </a:lnTo>
                <a:lnTo>
                  <a:pt x="1234868" y="1313660"/>
                </a:lnTo>
                <a:lnTo>
                  <a:pt x="1234868" y="1319040"/>
                </a:lnTo>
                <a:lnTo>
                  <a:pt x="1261772" y="1319040"/>
                </a:lnTo>
                <a:lnTo>
                  <a:pt x="1261772" y="1328265"/>
                </a:lnTo>
                <a:lnTo>
                  <a:pt x="1269458" y="1335182"/>
                </a:lnTo>
                <a:lnTo>
                  <a:pt x="1284063" y="1335182"/>
                </a:lnTo>
                <a:lnTo>
                  <a:pt x="1284063" y="1342101"/>
                </a:lnTo>
                <a:lnTo>
                  <a:pt x="1301742" y="1342101"/>
                </a:lnTo>
                <a:lnTo>
                  <a:pt x="1301742" y="1350556"/>
                </a:lnTo>
                <a:lnTo>
                  <a:pt x="1322497" y="1350556"/>
                </a:lnTo>
                <a:lnTo>
                  <a:pt x="1328646" y="1359012"/>
                </a:lnTo>
                <a:lnTo>
                  <a:pt x="1331720" y="1362086"/>
                </a:lnTo>
                <a:lnTo>
                  <a:pt x="1331720" y="1334414"/>
                </a:lnTo>
                <a:lnTo>
                  <a:pt x="1370154" y="1334414"/>
                </a:lnTo>
                <a:lnTo>
                  <a:pt x="1370154" y="1285988"/>
                </a:lnTo>
                <a:lnTo>
                  <a:pt x="1364774" y="1285988"/>
                </a:lnTo>
                <a:lnTo>
                  <a:pt x="1364774" y="1269077"/>
                </a:lnTo>
                <a:lnTo>
                  <a:pt x="1390908" y="1269077"/>
                </a:lnTo>
                <a:lnTo>
                  <a:pt x="1390908" y="1253704"/>
                </a:lnTo>
                <a:lnTo>
                  <a:pt x="1410894" y="1232180"/>
                </a:lnTo>
                <a:lnTo>
                  <a:pt x="1410894" y="1219881"/>
                </a:lnTo>
                <a:lnTo>
                  <a:pt x="1417812" y="1219881"/>
                </a:lnTo>
                <a:lnTo>
                  <a:pt x="1417812" y="1079215"/>
                </a:lnTo>
                <a:lnTo>
                  <a:pt x="1429342" y="1079215"/>
                </a:lnTo>
                <a:lnTo>
                  <a:pt x="1429342" y="951616"/>
                </a:lnTo>
                <a:lnTo>
                  <a:pt x="1458552" y="951616"/>
                </a:lnTo>
                <a:lnTo>
                  <a:pt x="1458552" y="939317"/>
                </a:lnTo>
                <a:lnTo>
                  <a:pt x="1470082" y="929324"/>
                </a:lnTo>
                <a:lnTo>
                  <a:pt x="1470082" y="922406"/>
                </a:lnTo>
                <a:lnTo>
                  <a:pt x="1560017" y="837852"/>
                </a:lnTo>
                <a:lnTo>
                  <a:pt x="1567703" y="837852"/>
                </a:lnTo>
                <a:lnTo>
                  <a:pt x="1567703" y="857069"/>
                </a:lnTo>
                <a:lnTo>
                  <a:pt x="1580770" y="872442"/>
                </a:lnTo>
                <a:lnTo>
                  <a:pt x="1580770" y="900883"/>
                </a:lnTo>
                <a:lnTo>
                  <a:pt x="1605368" y="917025"/>
                </a:lnTo>
                <a:lnTo>
                  <a:pt x="1605368" y="867062"/>
                </a:lnTo>
                <a:lnTo>
                  <a:pt x="1608443" y="867062"/>
                </a:lnTo>
                <a:lnTo>
                  <a:pt x="1608443" y="950078"/>
                </a:lnTo>
                <a:lnTo>
                  <a:pt x="1632272" y="950078"/>
                </a:lnTo>
                <a:lnTo>
                  <a:pt x="1632272" y="1114573"/>
                </a:lnTo>
                <a:lnTo>
                  <a:pt x="1658406" y="1114573"/>
                </a:lnTo>
                <a:lnTo>
                  <a:pt x="1658406" y="1365161"/>
                </a:lnTo>
                <a:lnTo>
                  <a:pt x="1686847" y="1365161"/>
                </a:lnTo>
                <a:lnTo>
                  <a:pt x="1686847" y="1393602"/>
                </a:lnTo>
                <a:lnTo>
                  <a:pt x="1708370" y="1393602"/>
                </a:lnTo>
                <a:lnTo>
                  <a:pt x="1708370" y="1223726"/>
                </a:lnTo>
                <a:lnTo>
                  <a:pt x="1732198" y="1223726"/>
                </a:lnTo>
                <a:lnTo>
                  <a:pt x="1732198" y="1069990"/>
                </a:lnTo>
                <a:lnTo>
                  <a:pt x="1741423" y="1069990"/>
                </a:lnTo>
                <a:lnTo>
                  <a:pt x="1741423" y="1126104"/>
                </a:lnTo>
                <a:lnTo>
                  <a:pt x="1780625" y="1126104"/>
                </a:lnTo>
                <a:lnTo>
                  <a:pt x="1780625" y="1086902"/>
                </a:lnTo>
                <a:lnTo>
                  <a:pt x="1792155" y="1086902"/>
                </a:lnTo>
                <a:lnTo>
                  <a:pt x="1792155" y="728701"/>
                </a:lnTo>
                <a:lnTo>
                  <a:pt x="2059653" y="728701"/>
                </a:lnTo>
                <a:lnTo>
                  <a:pt x="2059653" y="1075372"/>
                </a:lnTo>
                <a:lnTo>
                  <a:pt x="2094242" y="1075372"/>
                </a:lnTo>
                <a:lnTo>
                  <a:pt x="2094242" y="750224"/>
                </a:lnTo>
                <a:lnTo>
                  <a:pt x="2164192" y="750224"/>
                </a:lnTo>
                <a:lnTo>
                  <a:pt x="2164192" y="431225"/>
                </a:lnTo>
                <a:lnTo>
                  <a:pt x="2273343" y="431225"/>
                </a:lnTo>
                <a:lnTo>
                  <a:pt x="2273343" y="419695"/>
                </a:lnTo>
                <a:lnTo>
                  <a:pt x="2281030" y="419695"/>
                </a:lnTo>
                <a:lnTo>
                  <a:pt x="2281030" y="442755"/>
                </a:lnTo>
                <a:lnTo>
                  <a:pt x="2417854" y="442755"/>
                </a:lnTo>
                <a:lnTo>
                  <a:pt x="2417854" y="971601"/>
                </a:lnTo>
                <a:lnTo>
                  <a:pt x="2464743" y="971601"/>
                </a:lnTo>
                <a:lnTo>
                  <a:pt x="2464743" y="980825"/>
                </a:lnTo>
                <a:lnTo>
                  <a:pt x="2472430" y="980825"/>
                </a:lnTo>
                <a:lnTo>
                  <a:pt x="2472430" y="963145"/>
                </a:lnTo>
                <a:lnTo>
                  <a:pt x="2525468" y="947003"/>
                </a:lnTo>
                <a:lnTo>
                  <a:pt x="2553909" y="947003"/>
                </a:lnTo>
                <a:lnTo>
                  <a:pt x="2553909" y="927787"/>
                </a:lnTo>
                <a:lnTo>
                  <a:pt x="2580044" y="927787"/>
                </a:lnTo>
                <a:lnTo>
                  <a:pt x="2580044" y="876286"/>
                </a:lnTo>
                <a:lnTo>
                  <a:pt x="2583118" y="876286"/>
                </a:lnTo>
                <a:lnTo>
                  <a:pt x="2583118" y="927018"/>
                </a:lnTo>
                <a:lnTo>
                  <a:pt x="2634619" y="927018"/>
                </a:lnTo>
                <a:lnTo>
                  <a:pt x="2634619" y="913951"/>
                </a:lnTo>
                <a:lnTo>
                  <a:pt x="2683046" y="913951"/>
                </a:lnTo>
                <a:lnTo>
                  <a:pt x="2683046" y="910876"/>
                </a:lnTo>
                <a:lnTo>
                  <a:pt x="2699956" y="910876"/>
                </a:lnTo>
                <a:lnTo>
                  <a:pt x="2699956" y="914719"/>
                </a:lnTo>
                <a:lnTo>
                  <a:pt x="2716098" y="914719"/>
                </a:lnTo>
                <a:lnTo>
                  <a:pt x="2716098" y="907033"/>
                </a:lnTo>
                <a:lnTo>
                  <a:pt x="2733009" y="907033"/>
                </a:lnTo>
                <a:lnTo>
                  <a:pt x="2733009" y="1024639"/>
                </a:lnTo>
                <a:lnTo>
                  <a:pt x="2754531" y="1024639"/>
                </a:lnTo>
                <a:lnTo>
                  <a:pt x="2754531" y="1015415"/>
                </a:lnTo>
                <a:lnTo>
                  <a:pt x="2761450" y="1015415"/>
                </a:lnTo>
                <a:lnTo>
                  <a:pt x="2761450" y="1143783"/>
                </a:lnTo>
                <a:lnTo>
                  <a:pt x="2789891" y="1143783"/>
                </a:lnTo>
                <a:lnTo>
                  <a:pt x="2789891" y="1126104"/>
                </a:lnTo>
                <a:lnTo>
                  <a:pt x="2820638" y="1126104"/>
                </a:lnTo>
                <a:lnTo>
                  <a:pt x="2820638" y="1141477"/>
                </a:lnTo>
                <a:lnTo>
                  <a:pt x="2836011" y="1141477"/>
                </a:lnTo>
                <a:lnTo>
                  <a:pt x="2836011" y="1133791"/>
                </a:lnTo>
                <a:lnTo>
                  <a:pt x="2902117" y="1133791"/>
                </a:lnTo>
                <a:lnTo>
                  <a:pt x="2902117" y="1150702"/>
                </a:lnTo>
                <a:lnTo>
                  <a:pt x="2949005" y="1150702"/>
                </a:lnTo>
                <a:lnTo>
                  <a:pt x="2949005" y="956996"/>
                </a:lnTo>
                <a:lnTo>
                  <a:pt x="3005887" y="956996"/>
                </a:lnTo>
                <a:lnTo>
                  <a:pt x="3005887" y="943929"/>
                </a:lnTo>
                <a:lnTo>
                  <a:pt x="3138099" y="943929"/>
                </a:lnTo>
                <a:lnTo>
                  <a:pt x="3138099" y="932399"/>
                </a:lnTo>
                <a:lnTo>
                  <a:pt x="3186525" y="932399"/>
                </a:lnTo>
                <a:lnTo>
                  <a:pt x="3186525" y="904726"/>
                </a:lnTo>
                <a:lnTo>
                  <a:pt x="3201130" y="904726"/>
                </a:lnTo>
                <a:lnTo>
                  <a:pt x="3201130" y="915488"/>
                </a:lnTo>
                <a:lnTo>
                  <a:pt x="3206511" y="915488"/>
                </a:lnTo>
                <a:lnTo>
                  <a:pt x="3206511" y="911645"/>
                </a:lnTo>
                <a:lnTo>
                  <a:pt x="3305669" y="911645"/>
                </a:lnTo>
                <a:lnTo>
                  <a:pt x="3305669" y="928555"/>
                </a:lnTo>
                <a:lnTo>
                  <a:pt x="3349483" y="928555"/>
                </a:lnTo>
                <a:lnTo>
                  <a:pt x="3349483" y="940086"/>
                </a:lnTo>
                <a:lnTo>
                  <a:pt x="3364857" y="940086"/>
                </a:lnTo>
                <a:lnTo>
                  <a:pt x="3369470" y="947003"/>
                </a:lnTo>
                <a:lnTo>
                  <a:pt x="3369470" y="1206046"/>
                </a:lnTo>
                <a:lnTo>
                  <a:pt x="3402522" y="1208352"/>
                </a:lnTo>
                <a:lnTo>
                  <a:pt x="3402522" y="1100738"/>
                </a:lnTo>
                <a:lnTo>
                  <a:pt x="3409440" y="1100738"/>
                </a:lnTo>
                <a:lnTo>
                  <a:pt x="3409440" y="1158388"/>
                </a:lnTo>
                <a:lnTo>
                  <a:pt x="3504756" y="1158388"/>
                </a:lnTo>
                <a:lnTo>
                  <a:pt x="3504756" y="1179911"/>
                </a:lnTo>
                <a:lnTo>
                  <a:pt x="3520129" y="1179911"/>
                </a:lnTo>
                <a:lnTo>
                  <a:pt x="3520129" y="1199128"/>
                </a:lnTo>
                <a:lnTo>
                  <a:pt x="3530890" y="1199128"/>
                </a:lnTo>
                <a:lnTo>
                  <a:pt x="3530890" y="865525"/>
                </a:lnTo>
                <a:lnTo>
                  <a:pt x="3567017" y="865525"/>
                </a:lnTo>
                <a:lnTo>
                  <a:pt x="3567017" y="854763"/>
                </a:lnTo>
                <a:lnTo>
                  <a:pt x="3716140" y="854763"/>
                </a:lnTo>
                <a:lnTo>
                  <a:pt x="3716140" y="867830"/>
                </a:lnTo>
                <a:lnTo>
                  <a:pt x="3769178" y="867830"/>
                </a:lnTo>
                <a:lnTo>
                  <a:pt x="3769178" y="1505059"/>
                </a:lnTo>
                <a:lnTo>
                  <a:pt x="3789164" y="1505059"/>
                </a:lnTo>
                <a:lnTo>
                  <a:pt x="3789164" y="1261390"/>
                </a:lnTo>
                <a:lnTo>
                  <a:pt x="3812992" y="1261390"/>
                </a:lnTo>
                <a:lnTo>
                  <a:pt x="3812992" y="1211427"/>
                </a:lnTo>
                <a:lnTo>
                  <a:pt x="3886785" y="1211427"/>
                </a:lnTo>
                <a:lnTo>
                  <a:pt x="3886785" y="1153776"/>
                </a:lnTo>
                <a:lnTo>
                  <a:pt x="3899084" y="1153776"/>
                </a:lnTo>
                <a:lnTo>
                  <a:pt x="3899084" y="1106887"/>
                </a:lnTo>
                <a:lnTo>
                  <a:pt x="3918300" y="1088439"/>
                </a:lnTo>
                <a:lnTo>
                  <a:pt x="3918300" y="922406"/>
                </a:lnTo>
                <a:lnTo>
                  <a:pt x="3951353" y="922406"/>
                </a:lnTo>
                <a:lnTo>
                  <a:pt x="3951353" y="900883"/>
                </a:lnTo>
                <a:lnTo>
                  <a:pt x="4045900" y="900883"/>
                </a:lnTo>
                <a:lnTo>
                  <a:pt x="4049744" y="892428"/>
                </a:lnTo>
                <a:lnTo>
                  <a:pt x="4084333" y="892428"/>
                </a:lnTo>
                <a:lnTo>
                  <a:pt x="4084333" y="910108"/>
                </a:lnTo>
                <a:lnTo>
                  <a:pt x="4167350" y="910108"/>
                </a:lnTo>
                <a:lnTo>
                  <a:pt x="4167350" y="1222188"/>
                </a:lnTo>
                <a:lnTo>
                  <a:pt x="4269584" y="1222188"/>
                </a:lnTo>
                <a:lnTo>
                  <a:pt x="4269584" y="1206046"/>
                </a:lnTo>
                <a:lnTo>
                  <a:pt x="4290338" y="1206046"/>
                </a:lnTo>
                <a:lnTo>
                  <a:pt x="4290338" y="1240636"/>
                </a:lnTo>
                <a:lnTo>
                  <a:pt x="4334922" y="1240636"/>
                </a:lnTo>
                <a:lnTo>
                  <a:pt x="4334922" y="1221420"/>
                </a:lnTo>
                <a:lnTo>
                  <a:pt x="4348758" y="1221420"/>
                </a:lnTo>
                <a:lnTo>
                  <a:pt x="4348758" y="1140709"/>
                </a:lnTo>
                <a:lnTo>
                  <a:pt x="4370280" y="1140709"/>
                </a:lnTo>
                <a:cubicBezTo>
                  <a:pt x="4370280" y="1140709"/>
                  <a:pt x="4367973" y="789426"/>
                  <a:pt x="4370280" y="658752"/>
                </a:cubicBezTo>
                <a:cubicBezTo>
                  <a:pt x="4372587" y="527309"/>
                  <a:pt x="4387960" y="15374"/>
                  <a:pt x="4387960" y="15374"/>
                </a:cubicBezTo>
                <a:lnTo>
                  <a:pt x="4434849" y="15374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pic>
        <p:nvPicPr>
          <p:cNvPr id="214" name="图片 213">
            <a:extLst>
              <a:ext uri="{FF2B5EF4-FFF2-40B4-BE49-F238E27FC236}">
                <a16:creationId xmlns:a16="http://schemas.microsoft.com/office/drawing/2014/main" id="{0051B047-88E5-A931-71EA-8BF8E51986E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580" y="540983"/>
            <a:ext cx="1896773" cy="1237026"/>
          </a:xfrm>
          <a:prstGeom prst="rect">
            <a:avLst/>
          </a:prstGeom>
        </p:spPr>
      </p:pic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FECA2BD-4193-3D1A-647E-9C0CD17F56D6}"/>
              </a:ext>
            </a:extLst>
          </p:cNvPr>
          <p:cNvSpPr/>
          <p:nvPr/>
        </p:nvSpPr>
        <p:spPr>
          <a:xfrm>
            <a:off x="-1370592" y="5993175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254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28ABB350-9A39-C394-04FF-B203DD80A90A}"/>
              </a:ext>
            </a:extLst>
          </p:cNvPr>
          <p:cNvSpPr/>
          <p:nvPr/>
        </p:nvSpPr>
        <p:spPr>
          <a:xfrm>
            <a:off x="-369249" y="5533535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381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59" name="图片 258">
            <a:extLst>
              <a:ext uri="{FF2B5EF4-FFF2-40B4-BE49-F238E27FC236}">
                <a16:creationId xmlns:a16="http://schemas.microsoft.com/office/drawing/2014/main" id="{5730E3F4-0BC5-9869-194C-50227FD68FF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340673" y="4122579"/>
            <a:ext cx="4853288" cy="2737097"/>
          </a:xfrm>
          <a:prstGeom prst="rect">
            <a:avLst/>
          </a:prstGeom>
        </p:spPr>
      </p:pic>
      <p:sp>
        <p:nvSpPr>
          <p:cNvPr id="256" name="矩形: 圆角 255">
            <a:extLst>
              <a:ext uri="{FF2B5EF4-FFF2-40B4-BE49-F238E27FC236}">
                <a16:creationId xmlns:a16="http://schemas.microsoft.com/office/drawing/2014/main" id="{F432E303-1507-68C0-07C4-77A872803AD4}"/>
              </a:ext>
            </a:extLst>
          </p:cNvPr>
          <p:cNvSpPr/>
          <p:nvPr/>
        </p:nvSpPr>
        <p:spPr>
          <a:xfrm>
            <a:off x="2677511" y="2671242"/>
            <a:ext cx="474893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4C5A3ECF-2D66-567E-F2CF-5F0E230D6BF9}"/>
              </a:ext>
            </a:extLst>
          </p:cNvPr>
          <p:cNvSpPr txBox="1"/>
          <p:nvPr/>
        </p:nvSpPr>
        <p:spPr>
          <a:xfrm>
            <a:off x="3359002" y="2709835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719808C-306F-27C4-A8A0-B4A6DF90ADA2}"/>
              </a:ext>
            </a:extLst>
          </p:cNvPr>
          <p:cNvSpPr txBox="1"/>
          <p:nvPr/>
        </p:nvSpPr>
        <p:spPr>
          <a:xfrm>
            <a:off x="2728613" y="3341545"/>
            <a:ext cx="4861523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D0A01D7-7DE1-92CF-64CF-F49E1547A29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2192" y="1279254"/>
            <a:ext cx="2639573" cy="131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50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189852" y="237769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89" name="Group 121">
            <a:extLst>
              <a:ext uri="{FF2B5EF4-FFF2-40B4-BE49-F238E27FC236}">
                <a16:creationId xmlns:a16="http://schemas.microsoft.com/office/drawing/2014/main" id="{D72633CE-A2F8-99A5-1B9A-5AE80183FBA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76246" y="2526011"/>
            <a:ext cx="754759" cy="642396"/>
            <a:chOff x="515" y="3088"/>
            <a:chExt cx="665" cy="566"/>
          </a:xfrm>
          <a:solidFill>
            <a:schemeClr val="bg1"/>
          </a:solidFill>
        </p:grpSpPr>
        <p:sp>
          <p:nvSpPr>
            <p:cNvPr id="90" name="Freeform 122">
              <a:extLst>
                <a:ext uri="{FF2B5EF4-FFF2-40B4-BE49-F238E27FC236}">
                  <a16:creationId xmlns:a16="http://schemas.microsoft.com/office/drawing/2014/main" id="{D2C9BBFC-5DBE-E373-2697-E8E0D7FA5C81}"/>
                </a:ext>
              </a:extLst>
            </p:cNvPr>
            <p:cNvSpPr/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123">
              <a:extLst>
                <a:ext uri="{FF2B5EF4-FFF2-40B4-BE49-F238E27FC236}">
                  <a16:creationId xmlns:a16="http://schemas.microsoft.com/office/drawing/2014/main" id="{EBB8C768-F53F-19AB-F2AD-FB7BD5CA28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124">
              <a:extLst>
                <a:ext uri="{FF2B5EF4-FFF2-40B4-BE49-F238E27FC236}">
                  <a16:creationId xmlns:a16="http://schemas.microsoft.com/office/drawing/2014/main" id="{EE33C588-CC26-3957-BF32-FFD1588AAE07}"/>
                </a:ext>
              </a:extLst>
            </p:cNvPr>
            <p:cNvSpPr/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125">
              <a:extLst>
                <a:ext uri="{FF2B5EF4-FFF2-40B4-BE49-F238E27FC236}">
                  <a16:creationId xmlns:a16="http://schemas.microsoft.com/office/drawing/2014/main" id="{4753D468-8366-6FA7-D0DA-C628CF4974DA}"/>
                </a:ext>
              </a:extLst>
            </p:cNvPr>
            <p:cNvSpPr/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126">
              <a:extLst>
                <a:ext uri="{FF2B5EF4-FFF2-40B4-BE49-F238E27FC236}">
                  <a16:creationId xmlns:a16="http://schemas.microsoft.com/office/drawing/2014/main" id="{B7B9C35E-C025-373C-A75C-84A2C3205D5B}"/>
                </a:ext>
              </a:extLst>
            </p:cNvPr>
            <p:cNvSpPr/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127">
              <a:extLst>
                <a:ext uri="{FF2B5EF4-FFF2-40B4-BE49-F238E27FC236}">
                  <a16:creationId xmlns:a16="http://schemas.microsoft.com/office/drawing/2014/main" id="{637AC832-FC2D-8326-AF9A-7D72F08BC9DD}"/>
                </a:ext>
              </a:extLst>
            </p:cNvPr>
            <p:cNvSpPr/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128">
              <a:extLst>
                <a:ext uri="{FF2B5EF4-FFF2-40B4-BE49-F238E27FC236}">
                  <a16:creationId xmlns:a16="http://schemas.microsoft.com/office/drawing/2014/main" id="{A8139BBD-F9D1-6493-5613-4F2AA0577FCF}"/>
                </a:ext>
              </a:extLst>
            </p:cNvPr>
            <p:cNvSpPr/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129">
              <a:extLst>
                <a:ext uri="{FF2B5EF4-FFF2-40B4-BE49-F238E27FC236}">
                  <a16:creationId xmlns:a16="http://schemas.microsoft.com/office/drawing/2014/main" id="{14EF4D38-6310-BC90-4F85-33B2C408E14E}"/>
                </a:ext>
              </a:extLst>
            </p:cNvPr>
            <p:cNvSpPr/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130">
              <a:extLst>
                <a:ext uri="{FF2B5EF4-FFF2-40B4-BE49-F238E27FC236}">
                  <a16:creationId xmlns:a16="http://schemas.microsoft.com/office/drawing/2014/main" id="{763AE404-C6DB-FE28-7E90-46D13E060BE9}"/>
                </a:ext>
              </a:extLst>
            </p:cNvPr>
            <p:cNvSpPr/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淘宝店chenying0907出品 72">
            <a:extLst>
              <a:ext uri="{FF2B5EF4-FFF2-40B4-BE49-F238E27FC236}">
                <a16:creationId xmlns:a16="http://schemas.microsoft.com/office/drawing/2014/main" id="{57A2D296-C636-1F59-FA8B-94AC07CDBAEF}"/>
              </a:ext>
            </a:extLst>
          </p:cNvPr>
          <p:cNvGrpSpPr/>
          <p:nvPr/>
        </p:nvGrpSpPr>
        <p:grpSpPr>
          <a:xfrm rot="1800000">
            <a:off x="8157867" y="1507780"/>
            <a:ext cx="2986237" cy="3521130"/>
            <a:chOff x="4243137" y="1556583"/>
            <a:chExt cx="3978958" cy="4691667"/>
          </a:xfrm>
        </p:grpSpPr>
        <p:sp>
          <p:nvSpPr>
            <p:cNvPr id="68" name="等腰三角形 67">
              <a:extLst>
                <a:ext uri="{FF2B5EF4-FFF2-40B4-BE49-F238E27FC236}">
                  <a16:creationId xmlns:a16="http://schemas.microsoft.com/office/drawing/2014/main" id="{9E72665D-D87D-E0BD-FBC5-B60F4F19558E}"/>
                </a:ext>
              </a:extLst>
            </p:cNvPr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AD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208AA61B-E74C-3DAD-48E2-CA7417F81A7A}"/>
                </a:ext>
              </a:extLst>
            </p:cNvPr>
            <p:cNvSpPr/>
            <p:nvPr/>
          </p:nvSpPr>
          <p:spPr>
            <a:xfrm rot="19591062">
              <a:off x="4244618" y="3597928"/>
              <a:ext cx="3977477" cy="2650322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rgbClr val="AD0101">
                      <a:alpha val="0"/>
                    </a:srgbClr>
                  </a:gs>
                  <a:gs pos="100000">
                    <a:srgbClr val="EE001A">
                      <a:alpha val="1800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563E0B0B-4435-66EA-E3B4-FA6D96B08C43}"/>
                </a:ext>
              </a:extLst>
            </p:cNvPr>
            <p:cNvSpPr/>
            <p:nvPr/>
          </p:nvSpPr>
          <p:spPr>
            <a:xfrm rot="19591062">
              <a:off x="4498445" y="3851755"/>
              <a:ext cx="3469822" cy="2142665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AD0101">
                      <a:alpha val="0"/>
                    </a:srgbClr>
                  </a:gs>
                  <a:gs pos="100000">
                    <a:srgbClr val="C0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2" name="Freeform 16">
            <a:extLst>
              <a:ext uri="{FF2B5EF4-FFF2-40B4-BE49-F238E27FC236}">
                <a16:creationId xmlns:a16="http://schemas.microsoft.com/office/drawing/2014/main" id="{646C28EE-90B6-3075-542B-13CF35E4B1FE}"/>
              </a:ext>
            </a:extLst>
          </p:cNvPr>
          <p:cNvSpPr/>
          <p:nvPr/>
        </p:nvSpPr>
        <p:spPr bwMode="auto">
          <a:xfrm>
            <a:off x="9298889" y="2571767"/>
            <a:ext cx="619685" cy="580954"/>
          </a:xfrm>
          <a:custGeom>
            <a:avLst/>
            <a:gdLst>
              <a:gd name="T0" fmla="*/ 534 w 11851"/>
              <a:gd name="T1" fmla="*/ 11200 h 11200"/>
              <a:gd name="T2" fmla="*/ 0 w 11851"/>
              <a:gd name="T3" fmla="*/ 10667 h 11200"/>
              <a:gd name="T4" fmla="*/ 0 w 11851"/>
              <a:gd name="T5" fmla="*/ 5067 h 11200"/>
              <a:gd name="T6" fmla="*/ 534 w 11851"/>
              <a:gd name="T7" fmla="*/ 4533 h 11200"/>
              <a:gd name="T8" fmla="*/ 2667 w 11851"/>
              <a:gd name="T9" fmla="*/ 4533 h 11200"/>
              <a:gd name="T10" fmla="*/ 3199 w 11851"/>
              <a:gd name="T11" fmla="*/ 5027 h 11200"/>
              <a:gd name="T12" fmla="*/ 3577 w 11851"/>
              <a:gd name="T13" fmla="*/ 4870 h 11200"/>
              <a:gd name="T14" fmla="*/ 3680 w 11851"/>
              <a:gd name="T15" fmla="*/ 4799 h 11200"/>
              <a:gd name="T16" fmla="*/ 3920 w 11851"/>
              <a:gd name="T17" fmla="*/ 4571 h 11200"/>
              <a:gd name="T18" fmla="*/ 4247 w 11851"/>
              <a:gd name="T19" fmla="*/ 4065 h 11200"/>
              <a:gd name="T20" fmla="*/ 5913 w 11851"/>
              <a:gd name="T21" fmla="*/ 317 h 11200"/>
              <a:gd name="T22" fmla="*/ 6400 w 11851"/>
              <a:gd name="T23" fmla="*/ 0 h 11200"/>
              <a:gd name="T24" fmla="*/ 7202 w 11851"/>
              <a:gd name="T25" fmla="*/ 0 h 11200"/>
              <a:gd name="T26" fmla="*/ 8534 w 11851"/>
              <a:gd name="T27" fmla="*/ 1331 h 11200"/>
              <a:gd name="T28" fmla="*/ 8525 w 11851"/>
              <a:gd name="T29" fmla="*/ 1427 h 11200"/>
              <a:gd name="T30" fmla="*/ 8106 w 11851"/>
              <a:gd name="T31" fmla="*/ 3733 h 11200"/>
              <a:gd name="T32" fmla="*/ 10282 w 11851"/>
              <a:gd name="T33" fmla="*/ 3733 h 11200"/>
              <a:gd name="T34" fmla="*/ 11716 w 11851"/>
              <a:gd name="T35" fmla="*/ 5381 h 11200"/>
              <a:gd name="T36" fmla="*/ 11613 w 11851"/>
              <a:gd name="T37" fmla="*/ 6026 h 11200"/>
              <a:gd name="T38" fmla="*/ 11104 w 11851"/>
              <a:gd name="T39" fmla="*/ 7900 h 11200"/>
              <a:gd name="T40" fmla="*/ 11028 w 11851"/>
              <a:gd name="T41" fmla="*/ 8127 h 11200"/>
              <a:gd name="T42" fmla="*/ 10304 w 11851"/>
              <a:gd name="T43" fmla="*/ 9871 h 11200"/>
              <a:gd name="T44" fmla="*/ 9964 w 11851"/>
              <a:gd name="T45" fmla="*/ 10487 h 11200"/>
              <a:gd name="T46" fmla="*/ 8712 w 11851"/>
              <a:gd name="T47" fmla="*/ 11200 h 11200"/>
              <a:gd name="T48" fmla="*/ 534 w 11851"/>
              <a:gd name="T49" fmla="*/ 11200 h 11200"/>
              <a:gd name="T50" fmla="*/ 3200 w 11851"/>
              <a:gd name="T51" fmla="*/ 10133 h 11200"/>
              <a:gd name="T52" fmla="*/ 8712 w 11851"/>
              <a:gd name="T53" fmla="*/ 10133 h 11200"/>
              <a:gd name="T54" fmla="*/ 9047 w 11851"/>
              <a:gd name="T55" fmla="*/ 9942 h 11200"/>
              <a:gd name="T56" fmla="*/ 9062 w 11851"/>
              <a:gd name="T57" fmla="*/ 9918 h 11200"/>
              <a:gd name="T58" fmla="*/ 9134 w 11851"/>
              <a:gd name="T59" fmla="*/ 9796 h 11200"/>
              <a:gd name="T60" fmla="*/ 9350 w 11851"/>
              <a:gd name="T61" fmla="*/ 9393 h 11200"/>
              <a:gd name="T62" fmla="*/ 10019 w 11851"/>
              <a:gd name="T63" fmla="*/ 7779 h 11200"/>
              <a:gd name="T64" fmla="*/ 10090 w 11851"/>
              <a:gd name="T65" fmla="*/ 7567 h 11200"/>
              <a:gd name="T66" fmla="*/ 10568 w 11851"/>
              <a:gd name="T67" fmla="*/ 5816 h 11200"/>
              <a:gd name="T68" fmla="*/ 10640 w 11851"/>
              <a:gd name="T69" fmla="*/ 5396 h 11200"/>
              <a:gd name="T70" fmla="*/ 10654 w 11851"/>
              <a:gd name="T71" fmla="*/ 5279 h 11200"/>
              <a:gd name="T72" fmla="*/ 10660 w 11851"/>
              <a:gd name="T73" fmla="*/ 5230 h 11200"/>
              <a:gd name="T74" fmla="*/ 10282 w 11851"/>
              <a:gd name="T75" fmla="*/ 4800 h 11200"/>
              <a:gd name="T76" fmla="*/ 7467 w 11851"/>
              <a:gd name="T77" fmla="*/ 4800 h 11200"/>
              <a:gd name="T78" fmla="*/ 6942 w 11851"/>
              <a:gd name="T79" fmla="*/ 4171 h 11200"/>
              <a:gd name="T80" fmla="*/ 7465 w 11851"/>
              <a:gd name="T81" fmla="*/ 1297 h 11200"/>
              <a:gd name="T82" fmla="*/ 7201 w 11851"/>
              <a:gd name="T83" fmla="*/ 1067 h 11200"/>
              <a:gd name="T84" fmla="*/ 6747 w 11851"/>
              <a:gd name="T85" fmla="*/ 1067 h 11200"/>
              <a:gd name="T86" fmla="*/ 5232 w 11851"/>
              <a:gd name="T87" fmla="*/ 4476 h 11200"/>
              <a:gd name="T88" fmla="*/ 4724 w 11851"/>
              <a:gd name="T89" fmla="*/ 5272 h 11200"/>
              <a:gd name="T90" fmla="*/ 4330 w 11851"/>
              <a:gd name="T91" fmla="*/ 5645 h 11200"/>
              <a:gd name="T92" fmla="*/ 4136 w 11851"/>
              <a:gd name="T93" fmla="*/ 5778 h 11200"/>
              <a:gd name="T94" fmla="*/ 3341 w 11851"/>
              <a:gd name="T95" fmla="*/ 6089 h 11200"/>
              <a:gd name="T96" fmla="*/ 3200 w 11851"/>
              <a:gd name="T97" fmla="*/ 6113 h 11200"/>
              <a:gd name="T98" fmla="*/ 3200 w 11851"/>
              <a:gd name="T99" fmla="*/ 10133 h 11200"/>
              <a:gd name="T100" fmla="*/ 1067 w 11851"/>
              <a:gd name="T101" fmla="*/ 10133 h 11200"/>
              <a:gd name="T102" fmla="*/ 2134 w 11851"/>
              <a:gd name="T103" fmla="*/ 10133 h 11200"/>
              <a:gd name="T104" fmla="*/ 2134 w 11851"/>
              <a:gd name="T105" fmla="*/ 5600 h 11200"/>
              <a:gd name="T106" fmla="*/ 1067 w 11851"/>
              <a:gd name="T107" fmla="*/ 5600 h 11200"/>
              <a:gd name="T108" fmla="*/ 1067 w 11851"/>
              <a:gd name="T109" fmla="*/ 10133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851" h="11200">
                <a:moveTo>
                  <a:pt x="534" y="11200"/>
                </a:moveTo>
                <a:cubicBezTo>
                  <a:pt x="239" y="11200"/>
                  <a:pt x="0" y="10961"/>
                  <a:pt x="0" y="10667"/>
                </a:cubicBezTo>
                <a:lnTo>
                  <a:pt x="0" y="5067"/>
                </a:lnTo>
                <a:cubicBezTo>
                  <a:pt x="0" y="4772"/>
                  <a:pt x="239" y="4533"/>
                  <a:pt x="534" y="4533"/>
                </a:cubicBezTo>
                <a:lnTo>
                  <a:pt x="2667" y="4533"/>
                </a:lnTo>
                <a:cubicBezTo>
                  <a:pt x="2946" y="4533"/>
                  <a:pt x="3178" y="4749"/>
                  <a:pt x="3199" y="5027"/>
                </a:cubicBezTo>
                <a:cubicBezTo>
                  <a:pt x="3332" y="4995"/>
                  <a:pt x="3459" y="4941"/>
                  <a:pt x="3577" y="4870"/>
                </a:cubicBezTo>
                <a:cubicBezTo>
                  <a:pt x="3612" y="4848"/>
                  <a:pt x="3647" y="4824"/>
                  <a:pt x="3680" y="4799"/>
                </a:cubicBezTo>
                <a:cubicBezTo>
                  <a:pt x="3767" y="4731"/>
                  <a:pt x="3848" y="4655"/>
                  <a:pt x="3920" y="4571"/>
                </a:cubicBezTo>
                <a:cubicBezTo>
                  <a:pt x="4052" y="4418"/>
                  <a:pt x="4162" y="4248"/>
                  <a:pt x="4247" y="4065"/>
                </a:cubicBezTo>
                <a:lnTo>
                  <a:pt x="5913" y="317"/>
                </a:lnTo>
                <a:cubicBezTo>
                  <a:pt x="5998" y="124"/>
                  <a:pt x="6190" y="0"/>
                  <a:pt x="6400" y="0"/>
                </a:cubicBezTo>
                <a:lnTo>
                  <a:pt x="7202" y="0"/>
                </a:lnTo>
                <a:cubicBezTo>
                  <a:pt x="7937" y="1"/>
                  <a:pt x="8532" y="596"/>
                  <a:pt x="8534" y="1331"/>
                </a:cubicBezTo>
                <a:cubicBezTo>
                  <a:pt x="8534" y="1363"/>
                  <a:pt x="8531" y="1395"/>
                  <a:pt x="8525" y="1427"/>
                </a:cubicBezTo>
                <a:lnTo>
                  <a:pt x="8106" y="3733"/>
                </a:lnTo>
                <a:lnTo>
                  <a:pt x="10282" y="3733"/>
                </a:lnTo>
                <a:cubicBezTo>
                  <a:pt x="11192" y="3733"/>
                  <a:pt x="11851" y="4488"/>
                  <a:pt x="11716" y="5381"/>
                </a:cubicBezTo>
                <a:cubicBezTo>
                  <a:pt x="11705" y="5508"/>
                  <a:pt x="11674" y="5723"/>
                  <a:pt x="11613" y="6026"/>
                </a:cubicBezTo>
                <a:cubicBezTo>
                  <a:pt x="11508" y="6550"/>
                  <a:pt x="11342" y="7174"/>
                  <a:pt x="11104" y="7900"/>
                </a:cubicBezTo>
                <a:cubicBezTo>
                  <a:pt x="11079" y="7976"/>
                  <a:pt x="11053" y="8052"/>
                  <a:pt x="11028" y="8127"/>
                </a:cubicBezTo>
                <a:cubicBezTo>
                  <a:pt x="10798" y="8793"/>
                  <a:pt x="10551" y="9375"/>
                  <a:pt x="10304" y="9871"/>
                </a:cubicBezTo>
                <a:cubicBezTo>
                  <a:pt x="10157" y="10164"/>
                  <a:pt x="10039" y="10370"/>
                  <a:pt x="9964" y="10487"/>
                </a:cubicBezTo>
                <a:cubicBezTo>
                  <a:pt x="9720" y="10899"/>
                  <a:pt x="9194" y="11200"/>
                  <a:pt x="8712" y="11200"/>
                </a:cubicBezTo>
                <a:lnTo>
                  <a:pt x="534" y="11200"/>
                </a:lnTo>
                <a:close/>
                <a:moveTo>
                  <a:pt x="3200" y="10133"/>
                </a:moveTo>
                <a:lnTo>
                  <a:pt x="8712" y="10133"/>
                </a:lnTo>
                <a:cubicBezTo>
                  <a:pt x="8818" y="10133"/>
                  <a:pt x="8997" y="10030"/>
                  <a:pt x="9047" y="9942"/>
                </a:cubicBezTo>
                <a:lnTo>
                  <a:pt x="9062" y="9918"/>
                </a:lnTo>
                <a:cubicBezTo>
                  <a:pt x="9073" y="9901"/>
                  <a:pt x="9098" y="9861"/>
                  <a:pt x="9134" y="9796"/>
                </a:cubicBezTo>
                <a:cubicBezTo>
                  <a:pt x="9198" y="9685"/>
                  <a:pt x="9271" y="9550"/>
                  <a:pt x="9350" y="9393"/>
                </a:cubicBezTo>
                <a:cubicBezTo>
                  <a:pt x="9577" y="8939"/>
                  <a:pt x="9805" y="8400"/>
                  <a:pt x="10019" y="7779"/>
                </a:cubicBezTo>
                <a:cubicBezTo>
                  <a:pt x="10043" y="7709"/>
                  <a:pt x="10067" y="7638"/>
                  <a:pt x="10090" y="7567"/>
                </a:cubicBezTo>
                <a:cubicBezTo>
                  <a:pt x="10316" y="6881"/>
                  <a:pt x="10471" y="6297"/>
                  <a:pt x="10568" y="5816"/>
                </a:cubicBezTo>
                <a:cubicBezTo>
                  <a:pt x="10601" y="5650"/>
                  <a:pt x="10625" y="5511"/>
                  <a:pt x="10640" y="5396"/>
                </a:cubicBezTo>
                <a:cubicBezTo>
                  <a:pt x="10649" y="5332"/>
                  <a:pt x="10653" y="5293"/>
                  <a:pt x="10654" y="5279"/>
                </a:cubicBezTo>
                <a:lnTo>
                  <a:pt x="10660" y="5230"/>
                </a:lnTo>
                <a:cubicBezTo>
                  <a:pt x="10702" y="4981"/>
                  <a:pt x="10546" y="4800"/>
                  <a:pt x="10282" y="4800"/>
                </a:cubicBezTo>
                <a:lnTo>
                  <a:pt x="7467" y="4800"/>
                </a:lnTo>
                <a:cubicBezTo>
                  <a:pt x="7134" y="4800"/>
                  <a:pt x="6883" y="4499"/>
                  <a:pt x="6942" y="4171"/>
                </a:cubicBezTo>
                <a:lnTo>
                  <a:pt x="7465" y="1297"/>
                </a:lnTo>
                <a:cubicBezTo>
                  <a:pt x="7446" y="1165"/>
                  <a:pt x="7334" y="1067"/>
                  <a:pt x="7201" y="1067"/>
                </a:cubicBezTo>
                <a:lnTo>
                  <a:pt x="6747" y="1067"/>
                </a:lnTo>
                <a:lnTo>
                  <a:pt x="5232" y="4476"/>
                </a:lnTo>
                <a:cubicBezTo>
                  <a:pt x="5144" y="4689"/>
                  <a:pt x="4979" y="4980"/>
                  <a:pt x="4724" y="5272"/>
                </a:cubicBezTo>
                <a:cubicBezTo>
                  <a:pt x="4604" y="5410"/>
                  <a:pt x="4473" y="5535"/>
                  <a:pt x="4330" y="5645"/>
                </a:cubicBezTo>
                <a:cubicBezTo>
                  <a:pt x="4267" y="5693"/>
                  <a:pt x="4202" y="5738"/>
                  <a:pt x="4136" y="5778"/>
                </a:cubicBezTo>
                <a:cubicBezTo>
                  <a:pt x="3891" y="5928"/>
                  <a:pt x="3622" y="6033"/>
                  <a:pt x="3341" y="6089"/>
                </a:cubicBezTo>
                <a:cubicBezTo>
                  <a:pt x="3294" y="6098"/>
                  <a:pt x="3247" y="6106"/>
                  <a:pt x="3200" y="6113"/>
                </a:cubicBezTo>
                <a:lnTo>
                  <a:pt x="3200" y="10133"/>
                </a:lnTo>
                <a:close/>
                <a:moveTo>
                  <a:pt x="1067" y="10133"/>
                </a:moveTo>
                <a:lnTo>
                  <a:pt x="2134" y="10133"/>
                </a:lnTo>
                <a:lnTo>
                  <a:pt x="2134" y="5600"/>
                </a:lnTo>
                <a:lnTo>
                  <a:pt x="1067" y="5600"/>
                </a:lnTo>
                <a:lnTo>
                  <a:pt x="1067" y="101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5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3" name="Rectangle 2">
            <a:extLst>
              <a:ext uri="{FF2B5EF4-FFF2-40B4-BE49-F238E27FC236}">
                <a16:creationId xmlns:a16="http://schemas.microsoft.com/office/drawing/2014/main" id="{EA529FB1-5062-8334-6F08-EBFA5DAE6A6C}"/>
              </a:ext>
            </a:extLst>
          </p:cNvPr>
          <p:cNvSpPr/>
          <p:nvPr/>
        </p:nvSpPr>
        <p:spPr bwMode="auto">
          <a:xfrm>
            <a:off x="8392666" y="4032231"/>
            <a:ext cx="1867348" cy="431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l"/>
            <a:r>
              <a:rPr lang="zh-CN" altLang="en-US" sz="2400" b="1" dirty="0">
                <a:cs typeface="+mn-ea"/>
                <a:sym typeface="+mn-lt"/>
              </a:rPr>
              <a:t>添加标题</a:t>
            </a:r>
            <a:endParaRPr lang="en-US" sz="2400" b="1" dirty="0">
              <a:cs typeface="+mn-ea"/>
              <a:sym typeface="+mn-lt"/>
            </a:endParaRPr>
          </a:p>
        </p:txBody>
      </p:sp>
      <p:sp>
        <p:nvSpPr>
          <p:cNvPr id="104" name="Rectangle 3">
            <a:extLst>
              <a:ext uri="{FF2B5EF4-FFF2-40B4-BE49-F238E27FC236}">
                <a16:creationId xmlns:a16="http://schemas.microsoft.com/office/drawing/2014/main" id="{59FDDDA9-0A98-20F3-F986-A796F3C51D00}"/>
              </a:ext>
            </a:extLst>
          </p:cNvPr>
          <p:cNvSpPr/>
          <p:nvPr/>
        </p:nvSpPr>
        <p:spPr bwMode="auto">
          <a:xfrm>
            <a:off x="8274255" y="5010747"/>
            <a:ext cx="1989615" cy="8702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grpSp>
        <p:nvGrpSpPr>
          <p:cNvPr id="107" name="淘宝店chenying0907出品 72">
            <a:extLst>
              <a:ext uri="{FF2B5EF4-FFF2-40B4-BE49-F238E27FC236}">
                <a16:creationId xmlns:a16="http://schemas.microsoft.com/office/drawing/2014/main" id="{6A702333-73F0-6CAB-2F1B-3104C3F3092C}"/>
              </a:ext>
            </a:extLst>
          </p:cNvPr>
          <p:cNvGrpSpPr/>
          <p:nvPr/>
        </p:nvGrpSpPr>
        <p:grpSpPr>
          <a:xfrm rot="1800000">
            <a:off x="4847358" y="1507780"/>
            <a:ext cx="2986237" cy="3521130"/>
            <a:chOff x="4243137" y="1556583"/>
            <a:chExt cx="3978958" cy="4691667"/>
          </a:xfrm>
        </p:grpSpPr>
        <p:sp>
          <p:nvSpPr>
            <p:cNvPr id="119" name="等腰三角形 118">
              <a:extLst>
                <a:ext uri="{FF2B5EF4-FFF2-40B4-BE49-F238E27FC236}">
                  <a16:creationId xmlns:a16="http://schemas.microsoft.com/office/drawing/2014/main" id="{CF4DA55F-3867-3828-A175-5B2D8993A7D9}"/>
                </a:ext>
              </a:extLst>
            </p:cNvPr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EE00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0FA1D529-D97C-ED1C-435E-FF6BE6843F2D}"/>
                </a:ext>
              </a:extLst>
            </p:cNvPr>
            <p:cNvSpPr/>
            <p:nvPr/>
          </p:nvSpPr>
          <p:spPr>
            <a:xfrm rot="19591062">
              <a:off x="4244618" y="3597928"/>
              <a:ext cx="3977477" cy="2650322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rgbClr val="AD0101">
                      <a:alpha val="0"/>
                    </a:srgbClr>
                  </a:gs>
                  <a:gs pos="100000">
                    <a:srgbClr val="EE001A">
                      <a:alpha val="1800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AC1A1E42-2B2E-EFF1-00E1-DBDB5FE348BB}"/>
                </a:ext>
              </a:extLst>
            </p:cNvPr>
            <p:cNvSpPr/>
            <p:nvPr/>
          </p:nvSpPr>
          <p:spPr>
            <a:xfrm rot="19591062">
              <a:off x="4498445" y="3851755"/>
              <a:ext cx="3469822" cy="2142665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AD0101">
                      <a:alpha val="0"/>
                    </a:srgbClr>
                  </a:gs>
                  <a:gs pos="100000">
                    <a:srgbClr val="EE00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0" name="Freeform 13">
            <a:extLst>
              <a:ext uri="{FF2B5EF4-FFF2-40B4-BE49-F238E27FC236}">
                <a16:creationId xmlns:a16="http://schemas.microsoft.com/office/drawing/2014/main" id="{4EAFA91E-7964-10FA-76B9-515239586E1E}"/>
              </a:ext>
            </a:extLst>
          </p:cNvPr>
          <p:cNvSpPr>
            <a:spLocks noEditPoints="1"/>
          </p:cNvSpPr>
          <p:nvPr/>
        </p:nvSpPr>
        <p:spPr bwMode="auto">
          <a:xfrm>
            <a:off x="5954019" y="2521288"/>
            <a:ext cx="780587" cy="780586"/>
          </a:xfrm>
          <a:custGeom>
            <a:avLst/>
            <a:gdLst>
              <a:gd name="T0" fmla="*/ 1096 w 11734"/>
              <a:gd name="T1" fmla="*/ 6400 h 11734"/>
              <a:gd name="T2" fmla="*/ 3361 w 11734"/>
              <a:gd name="T3" fmla="*/ 9962 h 11734"/>
              <a:gd name="T4" fmla="*/ 2414 w 11734"/>
              <a:gd name="T5" fmla="*/ 6400 h 11734"/>
              <a:gd name="T6" fmla="*/ 1096 w 11734"/>
              <a:gd name="T7" fmla="*/ 6400 h 11734"/>
              <a:gd name="T8" fmla="*/ 1096 w 11734"/>
              <a:gd name="T9" fmla="*/ 5334 h 11734"/>
              <a:gd name="T10" fmla="*/ 2414 w 11734"/>
              <a:gd name="T11" fmla="*/ 5334 h 11734"/>
              <a:gd name="T12" fmla="*/ 3361 w 11734"/>
              <a:gd name="T13" fmla="*/ 1772 h 11734"/>
              <a:gd name="T14" fmla="*/ 1096 w 11734"/>
              <a:gd name="T15" fmla="*/ 5334 h 11734"/>
              <a:gd name="T16" fmla="*/ 10638 w 11734"/>
              <a:gd name="T17" fmla="*/ 5334 h 11734"/>
              <a:gd name="T18" fmla="*/ 8373 w 11734"/>
              <a:gd name="T19" fmla="*/ 1772 h 11734"/>
              <a:gd name="T20" fmla="*/ 9320 w 11734"/>
              <a:gd name="T21" fmla="*/ 5334 h 11734"/>
              <a:gd name="T22" fmla="*/ 10638 w 11734"/>
              <a:gd name="T23" fmla="*/ 5334 h 11734"/>
              <a:gd name="T24" fmla="*/ 10638 w 11734"/>
              <a:gd name="T25" fmla="*/ 6400 h 11734"/>
              <a:gd name="T26" fmla="*/ 9320 w 11734"/>
              <a:gd name="T27" fmla="*/ 6400 h 11734"/>
              <a:gd name="T28" fmla="*/ 8373 w 11734"/>
              <a:gd name="T29" fmla="*/ 9962 h 11734"/>
              <a:gd name="T30" fmla="*/ 10638 w 11734"/>
              <a:gd name="T31" fmla="*/ 6400 h 11734"/>
              <a:gd name="T32" fmla="*/ 5334 w 11734"/>
              <a:gd name="T33" fmla="*/ 10537 h 11734"/>
              <a:gd name="T34" fmla="*/ 5334 w 11734"/>
              <a:gd name="T35" fmla="*/ 6400 h 11734"/>
              <a:gd name="T36" fmla="*/ 3482 w 11734"/>
              <a:gd name="T37" fmla="*/ 6400 h 11734"/>
              <a:gd name="T38" fmla="*/ 5334 w 11734"/>
              <a:gd name="T39" fmla="*/ 10537 h 11734"/>
              <a:gd name="T40" fmla="*/ 3482 w 11734"/>
              <a:gd name="T41" fmla="*/ 5334 h 11734"/>
              <a:gd name="T42" fmla="*/ 5334 w 11734"/>
              <a:gd name="T43" fmla="*/ 5334 h 11734"/>
              <a:gd name="T44" fmla="*/ 5334 w 11734"/>
              <a:gd name="T45" fmla="*/ 1197 h 11734"/>
              <a:gd name="T46" fmla="*/ 3482 w 11734"/>
              <a:gd name="T47" fmla="*/ 5334 h 11734"/>
              <a:gd name="T48" fmla="*/ 6400 w 11734"/>
              <a:gd name="T49" fmla="*/ 1197 h 11734"/>
              <a:gd name="T50" fmla="*/ 6400 w 11734"/>
              <a:gd name="T51" fmla="*/ 5334 h 11734"/>
              <a:gd name="T52" fmla="*/ 8252 w 11734"/>
              <a:gd name="T53" fmla="*/ 5334 h 11734"/>
              <a:gd name="T54" fmla="*/ 6400 w 11734"/>
              <a:gd name="T55" fmla="*/ 1197 h 11734"/>
              <a:gd name="T56" fmla="*/ 8252 w 11734"/>
              <a:gd name="T57" fmla="*/ 6400 h 11734"/>
              <a:gd name="T58" fmla="*/ 6400 w 11734"/>
              <a:gd name="T59" fmla="*/ 6400 h 11734"/>
              <a:gd name="T60" fmla="*/ 6400 w 11734"/>
              <a:gd name="T61" fmla="*/ 10537 h 11734"/>
              <a:gd name="T62" fmla="*/ 8252 w 11734"/>
              <a:gd name="T63" fmla="*/ 6400 h 11734"/>
              <a:gd name="T64" fmla="*/ 5867 w 11734"/>
              <a:gd name="T65" fmla="*/ 11734 h 11734"/>
              <a:gd name="T66" fmla="*/ 0 w 11734"/>
              <a:gd name="T67" fmla="*/ 5867 h 11734"/>
              <a:gd name="T68" fmla="*/ 5867 w 11734"/>
              <a:gd name="T69" fmla="*/ 0 h 11734"/>
              <a:gd name="T70" fmla="*/ 11734 w 11734"/>
              <a:gd name="T71" fmla="*/ 5867 h 11734"/>
              <a:gd name="T72" fmla="*/ 5867 w 11734"/>
              <a:gd name="T73" fmla="*/ 117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734" h="11734">
                <a:moveTo>
                  <a:pt x="1096" y="6400"/>
                </a:moveTo>
                <a:cubicBezTo>
                  <a:pt x="1263" y="7908"/>
                  <a:pt x="2128" y="9206"/>
                  <a:pt x="3361" y="9962"/>
                </a:cubicBezTo>
                <a:cubicBezTo>
                  <a:pt x="2826" y="9020"/>
                  <a:pt x="2485" y="7773"/>
                  <a:pt x="2414" y="6400"/>
                </a:cubicBezTo>
                <a:lnTo>
                  <a:pt x="1096" y="6400"/>
                </a:lnTo>
                <a:close/>
                <a:moveTo>
                  <a:pt x="1096" y="5334"/>
                </a:moveTo>
                <a:lnTo>
                  <a:pt x="2414" y="5334"/>
                </a:lnTo>
                <a:cubicBezTo>
                  <a:pt x="2485" y="3961"/>
                  <a:pt x="2826" y="2714"/>
                  <a:pt x="3361" y="1772"/>
                </a:cubicBezTo>
                <a:cubicBezTo>
                  <a:pt x="2128" y="2528"/>
                  <a:pt x="1263" y="3826"/>
                  <a:pt x="1096" y="5334"/>
                </a:cubicBezTo>
                <a:close/>
                <a:moveTo>
                  <a:pt x="10638" y="5334"/>
                </a:moveTo>
                <a:cubicBezTo>
                  <a:pt x="10471" y="3826"/>
                  <a:pt x="9606" y="2528"/>
                  <a:pt x="8373" y="1772"/>
                </a:cubicBezTo>
                <a:cubicBezTo>
                  <a:pt x="8908" y="2714"/>
                  <a:pt x="9249" y="3961"/>
                  <a:pt x="9320" y="5334"/>
                </a:cubicBezTo>
                <a:lnTo>
                  <a:pt x="10638" y="5334"/>
                </a:lnTo>
                <a:close/>
                <a:moveTo>
                  <a:pt x="10638" y="6400"/>
                </a:moveTo>
                <a:lnTo>
                  <a:pt x="9320" y="6400"/>
                </a:lnTo>
                <a:cubicBezTo>
                  <a:pt x="9249" y="7773"/>
                  <a:pt x="8908" y="9020"/>
                  <a:pt x="8373" y="9962"/>
                </a:cubicBezTo>
                <a:cubicBezTo>
                  <a:pt x="9606" y="9206"/>
                  <a:pt x="10471" y="7908"/>
                  <a:pt x="10638" y="6400"/>
                </a:cubicBezTo>
                <a:close/>
                <a:moveTo>
                  <a:pt x="5334" y="10537"/>
                </a:moveTo>
                <a:lnTo>
                  <a:pt x="5334" y="6400"/>
                </a:lnTo>
                <a:lnTo>
                  <a:pt x="3482" y="6400"/>
                </a:lnTo>
                <a:cubicBezTo>
                  <a:pt x="3601" y="8451"/>
                  <a:pt x="4394" y="10079"/>
                  <a:pt x="5334" y="10537"/>
                </a:cubicBezTo>
                <a:close/>
                <a:moveTo>
                  <a:pt x="3482" y="5334"/>
                </a:moveTo>
                <a:lnTo>
                  <a:pt x="5334" y="5334"/>
                </a:lnTo>
                <a:lnTo>
                  <a:pt x="5334" y="1197"/>
                </a:lnTo>
                <a:cubicBezTo>
                  <a:pt x="4394" y="1655"/>
                  <a:pt x="3601" y="3283"/>
                  <a:pt x="3482" y="5334"/>
                </a:cubicBezTo>
                <a:close/>
                <a:moveTo>
                  <a:pt x="6400" y="1197"/>
                </a:moveTo>
                <a:lnTo>
                  <a:pt x="6400" y="5334"/>
                </a:lnTo>
                <a:lnTo>
                  <a:pt x="8252" y="5334"/>
                </a:lnTo>
                <a:cubicBezTo>
                  <a:pt x="8133" y="3283"/>
                  <a:pt x="7340" y="1655"/>
                  <a:pt x="6400" y="1197"/>
                </a:cubicBezTo>
                <a:close/>
                <a:moveTo>
                  <a:pt x="8252" y="6400"/>
                </a:moveTo>
                <a:lnTo>
                  <a:pt x="6400" y="6400"/>
                </a:lnTo>
                <a:lnTo>
                  <a:pt x="6400" y="10537"/>
                </a:lnTo>
                <a:cubicBezTo>
                  <a:pt x="7340" y="10079"/>
                  <a:pt x="8133" y="8451"/>
                  <a:pt x="8252" y="6400"/>
                </a:cubicBezTo>
                <a:close/>
                <a:moveTo>
                  <a:pt x="5867" y="11734"/>
                </a:moveTo>
                <a:cubicBezTo>
                  <a:pt x="2627" y="11734"/>
                  <a:pt x="0" y="9107"/>
                  <a:pt x="0" y="5867"/>
                </a:cubicBezTo>
                <a:cubicBezTo>
                  <a:pt x="0" y="2627"/>
                  <a:pt x="2627" y="0"/>
                  <a:pt x="5867" y="0"/>
                </a:cubicBezTo>
                <a:cubicBezTo>
                  <a:pt x="9107" y="0"/>
                  <a:pt x="11734" y="2627"/>
                  <a:pt x="11734" y="5867"/>
                </a:cubicBezTo>
                <a:cubicBezTo>
                  <a:pt x="11734" y="9107"/>
                  <a:pt x="9107" y="11734"/>
                  <a:pt x="5867" y="117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5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9" name="Rectangle 2">
            <a:extLst>
              <a:ext uri="{FF2B5EF4-FFF2-40B4-BE49-F238E27FC236}">
                <a16:creationId xmlns:a16="http://schemas.microsoft.com/office/drawing/2014/main" id="{C6C52CCB-A702-7649-9B0B-794DBE4B22E7}"/>
              </a:ext>
            </a:extLst>
          </p:cNvPr>
          <p:cNvSpPr/>
          <p:nvPr/>
        </p:nvSpPr>
        <p:spPr bwMode="auto">
          <a:xfrm>
            <a:off x="5082157" y="4032231"/>
            <a:ext cx="1867348" cy="431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l"/>
            <a:r>
              <a:rPr lang="zh-CN" altLang="en-US" sz="2400" b="1" dirty="0">
                <a:cs typeface="+mn-ea"/>
                <a:sym typeface="+mn-lt"/>
              </a:rPr>
              <a:t>添加标题</a:t>
            </a:r>
            <a:endParaRPr lang="en-US" sz="2400" b="1" dirty="0">
              <a:cs typeface="+mn-ea"/>
              <a:sym typeface="+mn-lt"/>
            </a:endParaRPr>
          </a:p>
        </p:txBody>
      </p:sp>
      <p:sp>
        <p:nvSpPr>
          <p:cNvPr id="110" name="Rectangle 3">
            <a:extLst>
              <a:ext uri="{FF2B5EF4-FFF2-40B4-BE49-F238E27FC236}">
                <a16:creationId xmlns:a16="http://schemas.microsoft.com/office/drawing/2014/main" id="{5CB13E00-AF1B-FD88-2EC9-D9BAB20403E1}"/>
              </a:ext>
            </a:extLst>
          </p:cNvPr>
          <p:cNvSpPr/>
          <p:nvPr/>
        </p:nvSpPr>
        <p:spPr bwMode="auto">
          <a:xfrm>
            <a:off x="4963746" y="5010747"/>
            <a:ext cx="1989615" cy="8702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grpSp>
        <p:nvGrpSpPr>
          <p:cNvPr id="123" name="淘宝店chenying0907出品 72">
            <a:extLst>
              <a:ext uri="{FF2B5EF4-FFF2-40B4-BE49-F238E27FC236}">
                <a16:creationId xmlns:a16="http://schemas.microsoft.com/office/drawing/2014/main" id="{A76AA875-3D6C-B0EE-A546-8CC5A0B63842}"/>
              </a:ext>
            </a:extLst>
          </p:cNvPr>
          <p:cNvGrpSpPr/>
          <p:nvPr/>
        </p:nvGrpSpPr>
        <p:grpSpPr>
          <a:xfrm rot="1800000">
            <a:off x="1536849" y="1507780"/>
            <a:ext cx="2986237" cy="3521130"/>
            <a:chOff x="4243137" y="1556583"/>
            <a:chExt cx="3978958" cy="4691667"/>
          </a:xfrm>
        </p:grpSpPr>
        <p:sp>
          <p:nvSpPr>
            <p:cNvPr id="135" name="等腰三角形 134">
              <a:extLst>
                <a:ext uri="{FF2B5EF4-FFF2-40B4-BE49-F238E27FC236}">
                  <a16:creationId xmlns:a16="http://schemas.microsoft.com/office/drawing/2014/main" id="{A02DB101-3E0C-17F6-6644-A0E225A6A44F}"/>
                </a:ext>
              </a:extLst>
            </p:cNvPr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AD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4A3623CF-35DD-D083-04F1-CF032C1B855F}"/>
                </a:ext>
              </a:extLst>
            </p:cNvPr>
            <p:cNvSpPr/>
            <p:nvPr/>
          </p:nvSpPr>
          <p:spPr>
            <a:xfrm rot="19591062">
              <a:off x="4244618" y="3597928"/>
              <a:ext cx="3977477" cy="2650322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rgbClr val="AD0101">
                      <a:alpha val="0"/>
                    </a:srgbClr>
                  </a:gs>
                  <a:gs pos="100000">
                    <a:srgbClr val="EE001A">
                      <a:alpha val="1800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46125C4A-7A74-7879-44F9-A9D52ACFE835}"/>
                </a:ext>
              </a:extLst>
            </p:cNvPr>
            <p:cNvSpPr/>
            <p:nvPr/>
          </p:nvSpPr>
          <p:spPr>
            <a:xfrm rot="19591062">
              <a:off x="4498445" y="3851755"/>
              <a:ext cx="3469822" cy="2142665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AD0101">
                      <a:alpha val="0"/>
                    </a:srgbClr>
                  </a:gs>
                  <a:gs pos="100000">
                    <a:srgbClr val="C0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4" name="Group 11">
            <a:extLst>
              <a:ext uri="{FF2B5EF4-FFF2-40B4-BE49-F238E27FC236}">
                <a16:creationId xmlns:a16="http://schemas.microsoft.com/office/drawing/2014/main" id="{78709F5D-4B4C-9821-0722-ED6B4145755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62789" y="2623771"/>
            <a:ext cx="764518" cy="542807"/>
            <a:chOff x="1407" y="1098"/>
            <a:chExt cx="800" cy="568"/>
          </a:xfrm>
          <a:solidFill>
            <a:schemeClr val="bg1"/>
          </a:solidFill>
        </p:grpSpPr>
        <p:sp>
          <p:nvSpPr>
            <p:cNvPr id="127" name="Freeform 12">
              <a:extLst>
                <a:ext uri="{FF2B5EF4-FFF2-40B4-BE49-F238E27FC236}">
                  <a16:creationId xmlns:a16="http://schemas.microsoft.com/office/drawing/2014/main" id="{8C690126-1EED-708C-0193-D8A9C666C3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13">
              <a:extLst>
                <a:ext uri="{FF2B5EF4-FFF2-40B4-BE49-F238E27FC236}">
                  <a16:creationId xmlns:a16="http://schemas.microsoft.com/office/drawing/2014/main" id="{289B9B3A-2B97-03C4-BF56-D84EC2DDF7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14">
              <a:extLst>
                <a:ext uri="{FF2B5EF4-FFF2-40B4-BE49-F238E27FC236}">
                  <a16:creationId xmlns:a16="http://schemas.microsoft.com/office/drawing/2014/main" id="{A9EB283E-F587-B56E-3C88-67E3D3A650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30" name="Freeform 15">
              <a:extLst>
                <a:ext uri="{FF2B5EF4-FFF2-40B4-BE49-F238E27FC236}">
                  <a16:creationId xmlns:a16="http://schemas.microsoft.com/office/drawing/2014/main" id="{DA61C644-FEE7-933A-7DA0-A219CE4EFCEB}"/>
                </a:ext>
              </a:extLst>
            </p:cNvPr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16">
              <a:extLst>
                <a:ext uri="{FF2B5EF4-FFF2-40B4-BE49-F238E27FC236}">
                  <a16:creationId xmlns:a16="http://schemas.microsoft.com/office/drawing/2014/main" id="{35A04F67-A67E-0E9E-5AA6-72D4F2EBE46F}"/>
                </a:ext>
              </a:extLst>
            </p:cNvPr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17">
              <a:extLst>
                <a:ext uri="{FF2B5EF4-FFF2-40B4-BE49-F238E27FC236}">
                  <a16:creationId xmlns:a16="http://schemas.microsoft.com/office/drawing/2014/main" id="{3C400D96-A350-B2EA-0DEA-CC2EAADA2331}"/>
                </a:ext>
              </a:extLst>
            </p:cNvPr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18">
              <a:extLst>
                <a:ext uri="{FF2B5EF4-FFF2-40B4-BE49-F238E27FC236}">
                  <a16:creationId xmlns:a16="http://schemas.microsoft.com/office/drawing/2014/main" id="{DF4CCE52-88B0-38BF-D9CC-4B6AD7A83296}"/>
                </a:ext>
              </a:extLst>
            </p:cNvPr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19">
              <a:extLst>
                <a:ext uri="{FF2B5EF4-FFF2-40B4-BE49-F238E27FC236}">
                  <a16:creationId xmlns:a16="http://schemas.microsoft.com/office/drawing/2014/main" id="{1A7116E9-F26F-118D-6219-8485EA1FFB2E}"/>
                </a:ext>
              </a:extLst>
            </p:cNvPr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5" name="Rectangle 2">
            <a:extLst>
              <a:ext uri="{FF2B5EF4-FFF2-40B4-BE49-F238E27FC236}">
                <a16:creationId xmlns:a16="http://schemas.microsoft.com/office/drawing/2014/main" id="{21B0B920-CEC9-0A84-5B7B-DB0B115C3246}"/>
              </a:ext>
            </a:extLst>
          </p:cNvPr>
          <p:cNvSpPr/>
          <p:nvPr/>
        </p:nvSpPr>
        <p:spPr bwMode="auto">
          <a:xfrm>
            <a:off x="1771648" y="4032231"/>
            <a:ext cx="1867348" cy="431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l"/>
            <a:r>
              <a:rPr lang="zh-CN" altLang="en-US" sz="2400" b="1" dirty="0">
                <a:cs typeface="+mn-ea"/>
                <a:sym typeface="+mn-lt"/>
              </a:rPr>
              <a:t>添加标题</a:t>
            </a:r>
            <a:endParaRPr lang="en-US" sz="2400" b="1" dirty="0">
              <a:cs typeface="+mn-ea"/>
              <a:sym typeface="+mn-lt"/>
            </a:endParaRPr>
          </a:p>
        </p:txBody>
      </p:sp>
      <p:sp>
        <p:nvSpPr>
          <p:cNvPr id="126" name="Rectangle 3">
            <a:extLst>
              <a:ext uri="{FF2B5EF4-FFF2-40B4-BE49-F238E27FC236}">
                <a16:creationId xmlns:a16="http://schemas.microsoft.com/office/drawing/2014/main" id="{2861FB6F-49C7-1728-7967-6360441DB03F}"/>
              </a:ext>
            </a:extLst>
          </p:cNvPr>
          <p:cNvSpPr/>
          <p:nvPr/>
        </p:nvSpPr>
        <p:spPr bwMode="auto">
          <a:xfrm>
            <a:off x="1653237" y="5010747"/>
            <a:ext cx="1989615" cy="8702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66390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784A49-F9DF-D9CB-C964-D84AE50C2C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914BF31A-5684-6154-8BC7-170A31DD40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517"/>
          <a:stretch/>
        </p:blipFill>
        <p:spPr>
          <a:xfrm flipH="1">
            <a:off x="-1" y="-4687"/>
            <a:ext cx="8418313" cy="1979073"/>
          </a:xfrm>
          <a:prstGeom prst="rect">
            <a:avLst/>
          </a:prstGeom>
        </p:spPr>
      </p:pic>
      <p:pic>
        <p:nvPicPr>
          <p:cNvPr id="135" name="图片 134">
            <a:extLst>
              <a:ext uri="{FF2B5EF4-FFF2-40B4-BE49-F238E27FC236}">
                <a16:creationId xmlns:a16="http://schemas.microsoft.com/office/drawing/2014/main" id="{64D57F5E-D6BC-8999-C414-3A1BA032B2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2654" y="516523"/>
            <a:ext cx="2471897" cy="5096222"/>
          </a:xfrm>
          <a:prstGeom prst="rect">
            <a:avLst/>
          </a:prstGeom>
        </p:spPr>
      </p:pic>
      <p:pic>
        <p:nvPicPr>
          <p:cNvPr id="246" name="图片 245">
            <a:extLst>
              <a:ext uri="{FF2B5EF4-FFF2-40B4-BE49-F238E27FC236}">
                <a16:creationId xmlns:a16="http://schemas.microsoft.com/office/drawing/2014/main" id="{7B654F95-38EE-FAF5-87E4-BDCE7E3E8F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844" y="3801922"/>
            <a:ext cx="2034241" cy="1157413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1945ADE-48C7-0B2A-DCE6-65A8DC85A38F}"/>
              </a:ext>
            </a:extLst>
          </p:cNvPr>
          <p:cNvSpPr/>
          <p:nvPr/>
        </p:nvSpPr>
        <p:spPr>
          <a:xfrm>
            <a:off x="0" y="4434335"/>
            <a:ext cx="10770040" cy="2735227"/>
          </a:xfrm>
          <a:custGeom>
            <a:avLst/>
            <a:gdLst>
              <a:gd name="connsiteX0" fmla="*/ 1330952 w 10770040"/>
              <a:gd name="connsiteY0" fmla="*/ 1362855 h 2735227"/>
              <a:gd name="connsiteX1" fmla="*/ 1330952 w 10770040"/>
              <a:gd name="connsiteY1" fmla="*/ 1375154 h 2735227"/>
              <a:gd name="connsiteX2" fmla="*/ 1333258 w 10770040"/>
              <a:gd name="connsiteY2" fmla="*/ 1375154 h 2735227"/>
              <a:gd name="connsiteX3" fmla="*/ 1333258 w 10770040"/>
              <a:gd name="connsiteY3" fmla="*/ 1362855 h 2735227"/>
              <a:gd name="connsiteX4" fmla="*/ 5343418 w 10770040"/>
              <a:gd name="connsiteY4" fmla="*/ 775590 h 2735227"/>
              <a:gd name="connsiteX5" fmla="*/ 5294223 w 10770040"/>
              <a:gd name="connsiteY5" fmla="*/ 1140709 h 2735227"/>
              <a:gd name="connsiteX6" fmla="*/ 5301909 w 10770040"/>
              <a:gd name="connsiteY6" fmla="*/ 1140709 h 2735227"/>
              <a:gd name="connsiteX7" fmla="*/ 5301909 w 10770040"/>
              <a:gd name="connsiteY7" fmla="*/ 1132254 h 2735227"/>
              <a:gd name="connsiteX8" fmla="*/ 5311902 w 10770040"/>
              <a:gd name="connsiteY8" fmla="*/ 1132254 h 2735227"/>
              <a:gd name="connsiteX9" fmla="*/ 5311902 w 10770040"/>
              <a:gd name="connsiteY9" fmla="*/ 1146858 h 2735227"/>
              <a:gd name="connsiteX10" fmla="*/ 5336500 w 10770040"/>
              <a:gd name="connsiteY10" fmla="*/ 1146858 h 2735227"/>
              <a:gd name="connsiteX11" fmla="*/ 5336500 w 10770040"/>
              <a:gd name="connsiteY11" fmla="*/ 1181448 h 2735227"/>
              <a:gd name="connsiteX12" fmla="*/ 5351873 w 10770040"/>
              <a:gd name="connsiteY12" fmla="*/ 1181448 h 2735227"/>
              <a:gd name="connsiteX13" fmla="*/ 5351873 w 10770040"/>
              <a:gd name="connsiteY13" fmla="*/ 1380534 h 2735227"/>
              <a:gd name="connsiteX14" fmla="*/ 5461024 w 10770040"/>
              <a:gd name="connsiteY14" fmla="*/ 1380534 h 2735227"/>
              <a:gd name="connsiteX15" fmla="*/ 5461024 w 10770040"/>
              <a:gd name="connsiteY15" fmla="*/ 1360549 h 2735227"/>
              <a:gd name="connsiteX16" fmla="*/ 5447188 w 10770040"/>
              <a:gd name="connsiteY16" fmla="*/ 1360549 h 2735227"/>
              <a:gd name="connsiteX17" fmla="*/ 5447188 w 10770040"/>
              <a:gd name="connsiteY17" fmla="*/ 1351324 h 2735227"/>
              <a:gd name="connsiteX18" fmla="*/ 5486391 w 10770040"/>
              <a:gd name="connsiteY18" fmla="*/ 1351324 h 2735227"/>
              <a:gd name="connsiteX19" fmla="*/ 5486391 w 10770040"/>
              <a:gd name="connsiteY19" fmla="*/ 1385146 h 2735227"/>
              <a:gd name="connsiteX20" fmla="*/ 5527130 w 10770040"/>
              <a:gd name="connsiteY20" fmla="*/ 1385146 h 2735227"/>
              <a:gd name="connsiteX21" fmla="*/ 5540198 w 10770040"/>
              <a:gd name="connsiteY21" fmla="*/ 1372848 h 2735227"/>
              <a:gd name="connsiteX22" fmla="*/ 5540198 w 10770040"/>
              <a:gd name="connsiteY22" fmla="*/ 1362086 h 2735227"/>
              <a:gd name="connsiteX23" fmla="*/ 5570944 w 10770040"/>
              <a:gd name="connsiteY23" fmla="*/ 1362086 h 2735227"/>
              <a:gd name="connsiteX24" fmla="*/ 5513294 w 10770040"/>
              <a:gd name="connsiteY24" fmla="*/ 775590 h 2735227"/>
              <a:gd name="connsiteX25" fmla="*/ 7932302 w 10770040"/>
              <a:gd name="connsiteY25" fmla="*/ 514241 h 2735227"/>
              <a:gd name="connsiteX26" fmla="*/ 7843137 w 10770040"/>
              <a:gd name="connsiteY26" fmla="*/ 682581 h 2735227"/>
              <a:gd name="connsiteX27" fmla="*/ 8002252 w 10770040"/>
              <a:gd name="connsiteY27" fmla="*/ 682581 h 2735227"/>
              <a:gd name="connsiteX28" fmla="*/ 7932302 w 10770040"/>
              <a:gd name="connsiteY28" fmla="*/ 514241 h 2735227"/>
              <a:gd name="connsiteX29" fmla="*/ 4434849 w 10770040"/>
              <a:gd name="connsiteY29" fmla="*/ 0 h 2735227"/>
              <a:gd name="connsiteX30" fmla="*/ 4446378 w 10770040"/>
              <a:gd name="connsiteY30" fmla="*/ 0 h 2735227"/>
              <a:gd name="connsiteX31" fmla="*/ 4446378 w 10770040"/>
              <a:gd name="connsiteY31" fmla="*/ 19217 h 2735227"/>
              <a:gd name="connsiteX32" fmla="*/ 4559373 w 10770040"/>
              <a:gd name="connsiteY32" fmla="*/ 19217 h 2735227"/>
              <a:gd name="connsiteX33" fmla="*/ 4559373 w 10770040"/>
              <a:gd name="connsiteY33" fmla="*/ 15374 h 2735227"/>
              <a:gd name="connsiteX34" fmla="*/ 4564753 w 10770040"/>
              <a:gd name="connsiteY34" fmla="*/ 15374 h 2735227"/>
              <a:gd name="connsiteX35" fmla="*/ 4599345 w 10770040"/>
              <a:gd name="connsiteY35" fmla="*/ 27672 h 2735227"/>
              <a:gd name="connsiteX36" fmla="*/ 4639314 w 10770040"/>
              <a:gd name="connsiteY36" fmla="*/ 595721 h 2735227"/>
              <a:gd name="connsiteX37" fmla="*/ 4675441 w 10770040"/>
              <a:gd name="connsiteY37" fmla="*/ 1231412 h 2735227"/>
              <a:gd name="connsiteX38" fmla="*/ 4729249 w 10770040"/>
              <a:gd name="connsiteY38" fmla="*/ 1231412 h 2735227"/>
              <a:gd name="connsiteX39" fmla="*/ 4729249 w 10770040"/>
              <a:gd name="connsiteY39" fmla="*/ 1429729 h 2735227"/>
              <a:gd name="connsiteX40" fmla="*/ 4736936 w 10770040"/>
              <a:gd name="connsiteY40" fmla="*/ 1429729 h 2735227"/>
              <a:gd name="connsiteX41" fmla="*/ 4736936 w 10770040"/>
              <a:gd name="connsiteY41" fmla="*/ 1477387 h 2735227"/>
              <a:gd name="connsiteX42" fmla="*/ 4776906 w 10770040"/>
              <a:gd name="connsiteY42" fmla="*/ 1477387 h 2735227"/>
              <a:gd name="connsiteX43" fmla="*/ 4776906 w 10770040"/>
              <a:gd name="connsiteY43" fmla="*/ 1498910 h 2735227"/>
              <a:gd name="connsiteX44" fmla="*/ 4813803 w 10770040"/>
              <a:gd name="connsiteY44" fmla="*/ 1498910 h 2735227"/>
              <a:gd name="connsiteX45" fmla="*/ 4813803 w 10770040"/>
              <a:gd name="connsiteY45" fmla="*/ 1265234 h 2735227"/>
              <a:gd name="connsiteX46" fmla="*/ 4835325 w 10770040"/>
              <a:gd name="connsiteY46" fmla="*/ 1265234 h 2735227"/>
              <a:gd name="connsiteX47" fmla="*/ 4835325 w 10770040"/>
              <a:gd name="connsiteY47" fmla="*/ 1182217 h 2735227"/>
              <a:gd name="connsiteX48" fmla="*/ 4829946 w 10770040"/>
              <a:gd name="connsiteY48" fmla="*/ 1182217 h 2735227"/>
              <a:gd name="connsiteX49" fmla="*/ 4829946 w 10770040"/>
              <a:gd name="connsiteY49" fmla="*/ 1163769 h 2735227"/>
              <a:gd name="connsiteX50" fmla="*/ 4902200 w 10770040"/>
              <a:gd name="connsiteY50" fmla="*/ 1163769 h 2735227"/>
              <a:gd name="connsiteX51" fmla="*/ 4902200 w 10770040"/>
              <a:gd name="connsiteY51" fmla="*/ 1089208 h 2735227"/>
              <a:gd name="connsiteX52" fmla="*/ 4962926 w 10770040"/>
              <a:gd name="connsiteY52" fmla="*/ 1089208 h 2735227"/>
              <a:gd name="connsiteX53" fmla="*/ 4962926 w 10770040"/>
              <a:gd name="connsiteY53" fmla="*/ 1079215 h 2735227"/>
              <a:gd name="connsiteX54" fmla="*/ 4979068 w 10770040"/>
              <a:gd name="connsiteY54" fmla="*/ 1079215 h 2735227"/>
              <a:gd name="connsiteX55" fmla="*/ 4979068 w 10770040"/>
              <a:gd name="connsiteY55" fmla="*/ 1150702 h 2735227"/>
              <a:gd name="connsiteX56" fmla="*/ 4988292 w 10770040"/>
              <a:gd name="connsiteY56" fmla="*/ 1150702 h 2735227"/>
              <a:gd name="connsiteX57" fmla="*/ 4988292 w 10770040"/>
              <a:gd name="connsiteY57" fmla="*/ 1178374 h 2735227"/>
              <a:gd name="connsiteX58" fmla="*/ 5013658 w 10770040"/>
              <a:gd name="connsiteY58" fmla="*/ 1178374 h 2735227"/>
              <a:gd name="connsiteX59" fmla="*/ 5097443 w 10770040"/>
              <a:gd name="connsiteY59" fmla="*/ 605713 h 2735227"/>
              <a:gd name="connsiteX60" fmla="*/ 5230423 w 10770040"/>
              <a:gd name="connsiteY60" fmla="*/ 504249 h 2735227"/>
              <a:gd name="connsiteX61" fmla="*/ 5793091 w 10770040"/>
              <a:gd name="connsiteY61" fmla="*/ 399710 h 2735227"/>
              <a:gd name="connsiteX62" fmla="*/ 5912235 w 10770040"/>
              <a:gd name="connsiteY62" fmla="*/ 1365161 h 2735227"/>
              <a:gd name="connsiteX63" fmla="*/ 5976803 w 10770040"/>
              <a:gd name="connsiteY63" fmla="*/ 1365161 h 2735227"/>
              <a:gd name="connsiteX64" fmla="*/ 5976803 w 10770040"/>
              <a:gd name="connsiteY64" fmla="*/ 1277532 h 2735227"/>
              <a:gd name="connsiteX65" fmla="*/ 5995251 w 10770040"/>
              <a:gd name="connsiteY65" fmla="*/ 1277532 h 2735227"/>
              <a:gd name="connsiteX66" fmla="*/ 5995251 w 10770040"/>
              <a:gd name="connsiteY66" fmla="*/ 1056924 h 2735227"/>
              <a:gd name="connsiteX67" fmla="*/ 6003706 w 10770040"/>
              <a:gd name="connsiteY67" fmla="*/ 1047700 h 2735227"/>
              <a:gd name="connsiteX68" fmla="*/ 6018311 w 10770040"/>
              <a:gd name="connsiteY68" fmla="*/ 1047700 h 2735227"/>
              <a:gd name="connsiteX69" fmla="*/ 6018311 w 10770040"/>
              <a:gd name="connsiteY69" fmla="*/ 897809 h 2735227"/>
              <a:gd name="connsiteX70" fmla="*/ 6075193 w 10770040"/>
              <a:gd name="connsiteY70" fmla="*/ 897809 h 2735227"/>
              <a:gd name="connsiteX71" fmla="*/ 6075193 w 10770040"/>
              <a:gd name="connsiteY71" fmla="*/ 787120 h 2735227"/>
              <a:gd name="connsiteX72" fmla="*/ 6099022 w 10770040"/>
              <a:gd name="connsiteY72" fmla="*/ 787120 h 2735227"/>
              <a:gd name="connsiteX73" fmla="*/ 6099022 w 10770040"/>
              <a:gd name="connsiteY73" fmla="*/ 776359 h 2735227"/>
              <a:gd name="connsiteX74" fmla="*/ 6150523 w 10770040"/>
              <a:gd name="connsiteY74" fmla="*/ 776359 h 2735227"/>
              <a:gd name="connsiteX75" fmla="*/ 6150523 w 10770040"/>
              <a:gd name="connsiteY75" fmla="*/ 787889 h 2735227"/>
              <a:gd name="connsiteX76" fmla="*/ 6195106 w 10770040"/>
              <a:gd name="connsiteY76" fmla="*/ 787889 h 2735227"/>
              <a:gd name="connsiteX77" fmla="*/ 6195106 w 10770040"/>
              <a:gd name="connsiteY77" fmla="*/ 777127 h 2735227"/>
              <a:gd name="connsiteX78" fmla="*/ 6215091 w 10770040"/>
              <a:gd name="connsiteY78" fmla="*/ 777127 h 2735227"/>
              <a:gd name="connsiteX79" fmla="*/ 6215091 w 10770040"/>
              <a:gd name="connsiteY79" fmla="*/ 832472 h 2735227"/>
              <a:gd name="connsiteX80" fmla="*/ 6265824 w 10770040"/>
              <a:gd name="connsiteY80" fmla="*/ 832472 h 2735227"/>
              <a:gd name="connsiteX81" fmla="*/ 6265824 w 10770040"/>
              <a:gd name="connsiteY81" fmla="*/ 990049 h 2735227"/>
              <a:gd name="connsiteX82" fmla="*/ 6274279 w 10770040"/>
              <a:gd name="connsiteY82" fmla="*/ 990049 h 2735227"/>
              <a:gd name="connsiteX83" fmla="*/ 6274279 w 10770040"/>
              <a:gd name="connsiteY83" fmla="*/ 1319040 h 2735227"/>
              <a:gd name="connsiteX84" fmla="*/ 6295801 w 10770040"/>
              <a:gd name="connsiteY84" fmla="*/ 1319040 h 2735227"/>
              <a:gd name="connsiteX85" fmla="*/ 6295801 w 10770040"/>
              <a:gd name="connsiteY85" fmla="*/ 1309047 h 2735227"/>
              <a:gd name="connsiteX86" fmla="*/ 6334235 w 10770040"/>
              <a:gd name="connsiteY86" fmla="*/ 1309047 h 2735227"/>
              <a:gd name="connsiteX87" fmla="*/ 6334235 w 10770040"/>
              <a:gd name="connsiteY87" fmla="*/ 772515 h 2735227"/>
              <a:gd name="connsiteX88" fmla="*/ 6659383 w 10770040"/>
              <a:gd name="connsiteY88" fmla="*/ 772515 h 2735227"/>
              <a:gd name="connsiteX89" fmla="*/ 6659383 w 10770040"/>
              <a:gd name="connsiteY89" fmla="*/ 1250629 h 2735227"/>
              <a:gd name="connsiteX90" fmla="*/ 6687056 w 10770040"/>
              <a:gd name="connsiteY90" fmla="*/ 1500447 h 2735227"/>
              <a:gd name="connsiteX91" fmla="*/ 6692436 w 10770040"/>
              <a:gd name="connsiteY91" fmla="*/ 1500447 h 2735227"/>
              <a:gd name="connsiteX92" fmla="*/ 6692436 w 10770040"/>
              <a:gd name="connsiteY92" fmla="*/ 1380534 h 2735227"/>
              <a:gd name="connsiteX93" fmla="*/ 6750855 w 10770040"/>
              <a:gd name="connsiteY93" fmla="*/ 1380534 h 2735227"/>
              <a:gd name="connsiteX94" fmla="*/ 6750855 w 10770040"/>
              <a:gd name="connsiteY94" fmla="*/ 1299824 h 2735227"/>
              <a:gd name="connsiteX95" fmla="*/ 6757004 w 10770040"/>
              <a:gd name="connsiteY95" fmla="*/ 1299824 h 2735227"/>
              <a:gd name="connsiteX96" fmla="*/ 6757004 w 10770040"/>
              <a:gd name="connsiteY96" fmla="*/ 1352093 h 2735227"/>
              <a:gd name="connsiteX97" fmla="*/ 6810812 w 10770040"/>
              <a:gd name="connsiteY97" fmla="*/ 1352093 h 2735227"/>
              <a:gd name="connsiteX98" fmla="*/ 6810812 w 10770040"/>
              <a:gd name="connsiteY98" fmla="*/ 1358243 h 2735227"/>
              <a:gd name="connsiteX99" fmla="*/ 6825416 w 10770040"/>
              <a:gd name="connsiteY99" fmla="*/ 1358243 h 2735227"/>
              <a:gd name="connsiteX100" fmla="*/ 6825416 w 10770040"/>
              <a:gd name="connsiteY100" fmla="*/ 1344407 h 2735227"/>
              <a:gd name="connsiteX101" fmla="*/ 6879991 w 10770040"/>
              <a:gd name="connsiteY101" fmla="*/ 1344407 h 2735227"/>
              <a:gd name="connsiteX102" fmla="*/ 6879991 w 10770040"/>
              <a:gd name="connsiteY102" fmla="*/ 273647 h 2735227"/>
              <a:gd name="connsiteX103" fmla="*/ 6896903 w 10770040"/>
              <a:gd name="connsiteY103" fmla="*/ 273647 h 2735227"/>
              <a:gd name="connsiteX104" fmla="*/ 6896903 w 10770040"/>
              <a:gd name="connsiteY104" fmla="*/ 285946 h 2735227"/>
              <a:gd name="connsiteX105" fmla="*/ 6943792 w 10770040"/>
              <a:gd name="connsiteY105" fmla="*/ 285946 h 2735227"/>
              <a:gd name="connsiteX106" fmla="*/ 6943792 w 10770040"/>
              <a:gd name="connsiteY106" fmla="*/ 278260 h 2735227"/>
              <a:gd name="connsiteX107" fmla="*/ 7158251 w 10770040"/>
              <a:gd name="connsiteY107" fmla="*/ 278260 h 2735227"/>
              <a:gd name="connsiteX108" fmla="*/ 7158251 w 10770040"/>
              <a:gd name="connsiteY108" fmla="*/ 272878 h 2735227"/>
              <a:gd name="connsiteX109" fmla="*/ 7184385 w 10770040"/>
              <a:gd name="connsiteY109" fmla="*/ 272878 h 2735227"/>
              <a:gd name="connsiteX110" fmla="*/ 7184385 w 10770040"/>
              <a:gd name="connsiteY110" fmla="*/ 280566 h 2735227"/>
              <a:gd name="connsiteX111" fmla="*/ 7193610 w 10770040"/>
              <a:gd name="connsiteY111" fmla="*/ 280566 h 2735227"/>
              <a:gd name="connsiteX112" fmla="*/ 7193610 w 10770040"/>
              <a:gd name="connsiteY112" fmla="*/ 621087 h 2735227"/>
              <a:gd name="connsiteX113" fmla="*/ 7188228 w 10770040"/>
              <a:gd name="connsiteY113" fmla="*/ 621087 h 2735227"/>
              <a:gd name="connsiteX114" fmla="*/ 7188228 w 10770040"/>
              <a:gd name="connsiteY114" fmla="*/ 644916 h 2735227"/>
              <a:gd name="connsiteX115" fmla="*/ 7238962 w 10770040"/>
              <a:gd name="connsiteY115" fmla="*/ 644916 h 2735227"/>
              <a:gd name="connsiteX116" fmla="*/ 7238962 w 10770040"/>
              <a:gd name="connsiteY116" fmla="*/ 1336720 h 2735227"/>
              <a:gd name="connsiteX117" fmla="*/ 7272014 w 10770040"/>
              <a:gd name="connsiteY117" fmla="*/ 1336720 h 2735227"/>
              <a:gd name="connsiteX118" fmla="*/ 7272014 w 10770040"/>
              <a:gd name="connsiteY118" fmla="*/ 1193747 h 2735227"/>
              <a:gd name="connsiteX119" fmla="*/ 7312754 w 10770040"/>
              <a:gd name="connsiteY119" fmla="*/ 1193747 h 2735227"/>
              <a:gd name="connsiteX120" fmla="*/ 7312754 w 10770040"/>
              <a:gd name="connsiteY120" fmla="*/ 1166844 h 2735227"/>
              <a:gd name="connsiteX121" fmla="*/ 7325053 w 10770040"/>
              <a:gd name="connsiteY121" fmla="*/ 1166844 h 2735227"/>
              <a:gd name="connsiteX122" fmla="*/ 7325053 w 10770040"/>
              <a:gd name="connsiteY122" fmla="*/ 1153007 h 2735227"/>
              <a:gd name="connsiteX123" fmla="*/ 7338889 w 10770040"/>
              <a:gd name="connsiteY123" fmla="*/ 1153007 h 2735227"/>
              <a:gd name="connsiteX124" fmla="*/ 7338889 w 10770040"/>
              <a:gd name="connsiteY124" fmla="*/ 1109193 h 2735227"/>
              <a:gd name="connsiteX125" fmla="*/ 7350419 w 10770040"/>
              <a:gd name="connsiteY125" fmla="*/ 1109193 h 2735227"/>
              <a:gd name="connsiteX126" fmla="*/ 7350419 w 10770040"/>
              <a:gd name="connsiteY126" fmla="*/ 1156082 h 2735227"/>
              <a:gd name="connsiteX127" fmla="*/ 7415756 w 10770040"/>
              <a:gd name="connsiteY127" fmla="*/ 1156082 h 2735227"/>
              <a:gd name="connsiteX128" fmla="*/ 7415756 w 10770040"/>
              <a:gd name="connsiteY128" fmla="*/ 1173761 h 2735227"/>
              <a:gd name="connsiteX129" fmla="*/ 7457263 w 10770040"/>
              <a:gd name="connsiteY129" fmla="*/ 1173761 h 2735227"/>
              <a:gd name="connsiteX130" fmla="*/ 7457263 w 10770040"/>
              <a:gd name="connsiteY130" fmla="*/ 1281376 h 2735227"/>
              <a:gd name="connsiteX131" fmla="*/ 7494160 w 10770040"/>
              <a:gd name="connsiteY131" fmla="*/ 1281376 h 2735227"/>
              <a:gd name="connsiteX132" fmla="*/ 7494160 w 10770040"/>
              <a:gd name="connsiteY132" fmla="*/ 1253704 h 2735227"/>
              <a:gd name="connsiteX133" fmla="*/ 7501847 w 10770040"/>
              <a:gd name="connsiteY133" fmla="*/ 1253704 h 2735227"/>
              <a:gd name="connsiteX134" fmla="*/ 7501847 w 10770040"/>
              <a:gd name="connsiteY134" fmla="*/ 1365929 h 2735227"/>
              <a:gd name="connsiteX135" fmla="*/ 7523370 w 10770040"/>
              <a:gd name="connsiteY135" fmla="*/ 1365929 h 2735227"/>
              <a:gd name="connsiteX136" fmla="*/ 7523370 w 10770040"/>
              <a:gd name="connsiteY136" fmla="*/ 1316735 h 2735227"/>
              <a:gd name="connsiteX137" fmla="*/ 7535668 w 10770040"/>
              <a:gd name="connsiteY137" fmla="*/ 1316735 h 2735227"/>
              <a:gd name="connsiteX138" fmla="*/ 7535668 w 10770040"/>
              <a:gd name="connsiteY138" fmla="*/ 1188366 h 2735227"/>
              <a:gd name="connsiteX139" fmla="*/ 7569491 w 10770040"/>
              <a:gd name="connsiteY139" fmla="*/ 1188366 h 2735227"/>
              <a:gd name="connsiteX140" fmla="*/ 7569491 w 10770040"/>
              <a:gd name="connsiteY140" fmla="*/ 1161463 h 2735227"/>
              <a:gd name="connsiteX141" fmla="*/ 7627909 w 10770040"/>
              <a:gd name="connsiteY141" fmla="*/ 1161463 h 2735227"/>
              <a:gd name="connsiteX142" fmla="*/ 7627909 w 10770040"/>
              <a:gd name="connsiteY142" fmla="*/ 1150702 h 2735227"/>
              <a:gd name="connsiteX143" fmla="*/ 7640976 w 10770040"/>
              <a:gd name="connsiteY143" fmla="*/ 1150702 h 2735227"/>
              <a:gd name="connsiteX144" fmla="*/ 7640976 w 10770040"/>
              <a:gd name="connsiteY144" fmla="*/ 1153776 h 2735227"/>
              <a:gd name="connsiteX145" fmla="*/ 7655581 w 10770040"/>
              <a:gd name="connsiteY145" fmla="*/ 1153776 h 2735227"/>
              <a:gd name="connsiteX146" fmla="*/ 7655581 w 10770040"/>
              <a:gd name="connsiteY146" fmla="*/ 1143014 h 2735227"/>
              <a:gd name="connsiteX147" fmla="*/ 7675566 w 10770040"/>
              <a:gd name="connsiteY147" fmla="*/ 1143014 h 2735227"/>
              <a:gd name="connsiteX148" fmla="*/ 7675566 w 10770040"/>
              <a:gd name="connsiteY148" fmla="*/ 1156851 h 2735227"/>
              <a:gd name="connsiteX149" fmla="*/ 7721686 w 10770040"/>
              <a:gd name="connsiteY149" fmla="*/ 1156851 h 2735227"/>
              <a:gd name="connsiteX150" fmla="*/ 7786256 w 10770040"/>
              <a:gd name="connsiteY150" fmla="*/ 703335 h 2735227"/>
              <a:gd name="connsiteX151" fmla="*/ 7939221 w 10770040"/>
              <a:gd name="connsiteY151" fmla="*/ 465815 h 2735227"/>
              <a:gd name="connsiteX152" fmla="*/ 8092187 w 10770040"/>
              <a:gd name="connsiteY152" fmla="*/ 703335 h 2735227"/>
              <a:gd name="connsiteX153" fmla="*/ 8158293 w 10770040"/>
              <a:gd name="connsiteY153" fmla="*/ 1206046 h 2735227"/>
              <a:gd name="connsiteX154" fmla="*/ 8159061 w 10770040"/>
              <a:gd name="connsiteY154" fmla="*/ 1357474 h 2735227"/>
              <a:gd name="connsiteX155" fmla="*/ 8195957 w 10770040"/>
              <a:gd name="connsiteY155" fmla="*/ 1357474 h 2735227"/>
              <a:gd name="connsiteX156" fmla="*/ 8195957 w 10770040"/>
              <a:gd name="connsiteY156" fmla="*/ 1448178 h 2735227"/>
              <a:gd name="connsiteX157" fmla="*/ 8254376 w 10770040"/>
              <a:gd name="connsiteY157" fmla="*/ 1448178 h 2735227"/>
              <a:gd name="connsiteX158" fmla="*/ 8254376 w 10770040"/>
              <a:gd name="connsiteY158" fmla="*/ 1424348 h 2735227"/>
              <a:gd name="connsiteX159" fmla="*/ 8248226 w 10770040"/>
              <a:gd name="connsiteY159" fmla="*/ 1424348 h 2735227"/>
              <a:gd name="connsiteX160" fmla="*/ 8248226 w 10770040"/>
              <a:gd name="connsiteY160" fmla="*/ 1407438 h 2735227"/>
              <a:gd name="connsiteX161" fmla="*/ 8297422 w 10770040"/>
              <a:gd name="connsiteY161" fmla="*/ 1407438 h 2735227"/>
              <a:gd name="connsiteX162" fmla="*/ 8297422 w 10770040"/>
              <a:gd name="connsiteY162" fmla="*/ 1392833 h 2735227"/>
              <a:gd name="connsiteX163" fmla="*/ 8306646 w 10770040"/>
              <a:gd name="connsiteY163" fmla="*/ 1382840 h 2735227"/>
              <a:gd name="connsiteX164" fmla="*/ 8306646 w 10770040"/>
              <a:gd name="connsiteY164" fmla="*/ 842464 h 2735227"/>
              <a:gd name="connsiteX165" fmla="*/ 8309720 w 10770040"/>
              <a:gd name="connsiteY165" fmla="*/ 842464 h 2735227"/>
              <a:gd name="connsiteX166" fmla="*/ 8309720 w 10770040"/>
              <a:gd name="connsiteY166" fmla="*/ 828628 h 2735227"/>
              <a:gd name="connsiteX167" fmla="*/ 8306646 w 10770040"/>
              <a:gd name="connsiteY167" fmla="*/ 828628 h 2735227"/>
              <a:gd name="connsiteX168" fmla="*/ 8306646 w 10770040"/>
              <a:gd name="connsiteY168" fmla="*/ 561900 h 2735227"/>
              <a:gd name="connsiteX169" fmla="*/ 8322788 w 10770040"/>
              <a:gd name="connsiteY169" fmla="*/ 550369 h 2735227"/>
              <a:gd name="connsiteX170" fmla="*/ 8368909 w 10770040"/>
              <a:gd name="connsiteY170" fmla="*/ 550369 h 2735227"/>
              <a:gd name="connsiteX171" fmla="*/ 8368909 w 10770040"/>
              <a:gd name="connsiteY171" fmla="*/ 524234 h 2735227"/>
              <a:gd name="connsiteX172" fmla="*/ 8378132 w 10770040"/>
              <a:gd name="connsiteY172" fmla="*/ 524234 h 2735227"/>
              <a:gd name="connsiteX173" fmla="*/ 8378132 w 10770040"/>
              <a:gd name="connsiteY173" fmla="*/ 530383 h 2735227"/>
              <a:gd name="connsiteX174" fmla="*/ 8390431 w 10770040"/>
              <a:gd name="connsiteY174" fmla="*/ 530383 h 2735227"/>
              <a:gd name="connsiteX175" fmla="*/ 8390431 w 10770040"/>
              <a:gd name="connsiteY175" fmla="*/ 484263 h 2735227"/>
              <a:gd name="connsiteX176" fmla="*/ 8395812 w 10770040"/>
              <a:gd name="connsiteY176" fmla="*/ 484263 h 2735227"/>
              <a:gd name="connsiteX177" fmla="*/ 8395812 w 10770040"/>
              <a:gd name="connsiteY177" fmla="*/ 517317 h 2735227"/>
              <a:gd name="connsiteX178" fmla="*/ 8480366 w 10770040"/>
              <a:gd name="connsiteY178" fmla="*/ 517317 h 2735227"/>
              <a:gd name="connsiteX179" fmla="*/ 8480366 w 10770040"/>
              <a:gd name="connsiteY179" fmla="*/ 507324 h 2735227"/>
              <a:gd name="connsiteX180" fmla="*/ 8485746 w 10770040"/>
              <a:gd name="connsiteY180" fmla="*/ 507324 h 2735227"/>
              <a:gd name="connsiteX181" fmla="*/ 8485746 w 10770040"/>
              <a:gd name="connsiteY181" fmla="*/ 519622 h 2735227"/>
              <a:gd name="connsiteX182" fmla="*/ 8524949 w 10770040"/>
              <a:gd name="connsiteY182" fmla="*/ 519622 h 2735227"/>
              <a:gd name="connsiteX183" fmla="*/ 8524949 w 10770040"/>
              <a:gd name="connsiteY183" fmla="*/ 484263 h 2735227"/>
              <a:gd name="connsiteX184" fmla="*/ 8531866 w 10770040"/>
              <a:gd name="connsiteY184" fmla="*/ 484263 h 2735227"/>
              <a:gd name="connsiteX185" fmla="*/ 8531866 w 10770040"/>
              <a:gd name="connsiteY185" fmla="*/ 541145 h 2735227"/>
              <a:gd name="connsiteX186" fmla="*/ 8580293 w 10770040"/>
              <a:gd name="connsiteY186" fmla="*/ 541145 h 2735227"/>
              <a:gd name="connsiteX187" fmla="*/ 8580293 w 10770040"/>
              <a:gd name="connsiteY187" fmla="*/ 753298 h 2735227"/>
              <a:gd name="connsiteX188" fmla="*/ 8613346 w 10770040"/>
              <a:gd name="connsiteY188" fmla="*/ 753298 h 2735227"/>
              <a:gd name="connsiteX189" fmla="*/ 8613346 w 10770040"/>
              <a:gd name="connsiteY189" fmla="*/ 745612 h 2735227"/>
              <a:gd name="connsiteX190" fmla="*/ 8627182 w 10770040"/>
              <a:gd name="connsiteY190" fmla="*/ 745612 h 2735227"/>
              <a:gd name="connsiteX191" fmla="*/ 8627182 w 10770040"/>
              <a:gd name="connsiteY191" fmla="*/ 754067 h 2735227"/>
              <a:gd name="connsiteX192" fmla="*/ 8661772 w 10770040"/>
              <a:gd name="connsiteY192" fmla="*/ 754067 h 2735227"/>
              <a:gd name="connsiteX193" fmla="*/ 8661772 w 10770040"/>
              <a:gd name="connsiteY193" fmla="*/ 1329802 h 2735227"/>
              <a:gd name="connsiteX194" fmla="*/ 8683294 w 10770040"/>
              <a:gd name="connsiteY194" fmla="*/ 1329802 h 2735227"/>
              <a:gd name="connsiteX195" fmla="*/ 8683294 w 10770040"/>
              <a:gd name="connsiteY195" fmla="*/ 1322115 h 2735227"/>
              <a:gd name="connsiteX196" fmla="*/ 8690213 w 10770040"/>
              <a:gd name="connsiteY196" fmla="*/ 1322115 h 2735227"/>
              <a:gd name="connsiteX197" fmla="*/ 8690213 w 10770040"/>
              <a:gd name="connsiteY197" fmla="*/ 1292905 h 2735227"/>
              <a:gd name="connsiteX198" fmla="*/ 8697131 w 10770040"/>
              <a:gd name="connsiteY198" fmla="*/ 1285219 h 2735227"/>
              <a:gd name="connsiteX199" fmla="*/ 8697131 w 10770040"/>
              <a:gd name="connsiteY199" fmla="*/ 1119186 h 2735227"/>
              <a:gd name="connsiteX200" fmla="*/ 8715579 w 10770040"/>
              <a:gd name="connsiteY200" fmla="*/ 1101507 h 2735227"/>
              <a:gd name="connsiteX201" fmla="*/ 8715579 w 10770040"/>
              <a:gd name="connsiteY201" fmla="*/ 1079984 h 2735227"/>
              <a:gd name="connsiteX202" fmla="*/ 8737871 w 10770040"/>
              <a:gd name="connsiteY202" fmla="*/ 1079984 h 2735227"/>
              <a:gd name="connsiteX203" fmla="*/ 8737871 w 10770040"/>
              <a:gd name="connsiteY203" fmla="*/ 1087671 h 2735227"/>
              <a:gd name="connsiteX204" fmla="*/ 8767849 w 10770040"/>
              <a:gd name="connsiteY204" fmla="*/ 1087671 h 2735227"/>
              <a:gd name="connsiteX205" fmla="*/ 8767849 w 10770040"/>
              <a:gd name="connsiteY205" fmla="*/ 1059230 h 2735227"/>
              <a:gd name="connsiteX206" fmla="*/ 8790140 w 10770040"/>
              <a:gd name="connsiteY206" fmla="*/ 1059230 h 2735227"/>
              <a:gd name="connsiteX207" fmla="*/ 8790140 w 10770040"/>
              <a:gd name="connsiteY207" fmla="*/ 1033863 h 2735227"/>
              <a:gd name="connsiteX208" fmla="*/ 8805514 w 10770040"/>
              <a:gd name="connsiteY208" fmla="*/ 1033863 h 2735227"/>
              <a:gd name="connsiteX209" fmla="*/ 8805514 w 10770040"/>
              <a:gd name="connsiteY209" fmla="*/ 977750 h 2735227"/>
              <a:gd name="connsiteX210" fmla="*/ 8810894 w 10770040"/>
              <a:gd name="connsiteY210" fmla="*/ 977750 h 2735227"/>
              <a:gd name="connsiteX211" fmla="*/ 8810894 w 10770040"/>
              <a:gd name="connsiteY211" fmla="*/ 1041551 h 2735227"/>
              <a:gd name="connsiteX212" fmla="*/ 8864702 w 10770040"/>
              <a:gd name="connsiteY212" fmla="*/ 1041551 h 2735227"/>
              <a:gd name="connsiteX213" fmla="*/ 8864702 w 10770040"/>
              <a:gd name="connsiteY213" fmla="*/ 1027714 h 2735227"/>
              <a:gd name="connsiteX214" fmla="*/ 8951561 w 10770040"/>
              <a:gd name="connsiteY214" fmla="*/ 1027714 h 2735227"/>
              <a:gd name="connsiteX215" fmla="*/ 8972316 w 10770040"/>
              <a:gd name="connsiteY215" fmla="*/ 1012341 h 2735227"/>
              <a:gd name="connsiteX216" fmla="*/ 9050720 w 10770040"/>
              <a:gd name="connsiteY216" fmla="*/ 1012341 h 2735227"/>
              <a:gd name="connsiteX217" fmla="*/ 9050720 w 10770040"/>
              <a:gd name="connsiteY217" fmla="*/ 1020027 h 2735227"/>
              <a:gd name="connsiteX218" fmla="*/ 9063787 w 10770040"/>
              <a:gd name="connsiteY218" fmla="*/ 1020027 h 2735227"/>
              <a:gd name="connsiteX219" fmla="*/ 9063787 w 10770040"/>
              <a:gd name="connsiteY219" fmla="*/ 1013878 h 2735227"/>
              <a:gd name="connsiteX220" fmla="*/ 9116825 w 10770040"/>
              <a:gd name="connsiteY220" fmla="*/ 1013878 h 2735227"/>
              <a:gd name="connsiteX221" fmla="*/ 9116825 w 10770040"/>
              <a:gd name="connsiteY221" fmla="*/ 1023870 h 2735227"/>
              <a:gd name="connsiteX222" fmla="*/ 9131430 w 10770040"/>
              <a:gd name="connsiteY222" fmla="*/ 1023870 h 2735227"/>
              <a:gd name="connsiteX223" fmla="*/ 9147572 w 10770040"/>
              <a:gd name="connsiteY223" fmla="*/ 1012341 h 2735227"/>
              <a:gd name="connsiteX224" fmla="*/ 9169864 w 10770040"/>
              <a:gd name="connsiteY224" fmla="*/ 1012341 h 2735227"/>
              <a:gd name="connsiteX225" fmla="*/ 9169864 w 10770040"/>
              <a:gd name="connsiteY225" fmla="*/ 1020027 h 2735227"/>
              <a:gd name="connsiteX226" fmla="*/ 9245962 w 10770040"/>
              <a:gd name="connsiteY226" fmla="*/ 1020027 h 2735227"/>
              <a:gd name="connsiteX227" fmla="*/ 9245962 w 10770040"/>
              <a:gd name="connsiteY227" fmla="*/ 1055387 h 2735227"/>
              <a:gd name="connsiteX228" fmla="*/ 9312068 w 10770040"/>
              <a:gd name="connsiteY228" fmla="*/ 1055387 h 2735227"/>
              <a:gd name="connsiteX229" fmla="*/ 9312068 w 10770040"/>
              <a:gd name="connsiteY229" fmla="*/ 1039244 h 2735227"/>
              <a:gd name="connsiteX230" fmla="*/ 9332054 w 10770040"/>
              <a:gd name="connsiteY230" fmla="*/ 1039244 h 2735227"/>
              <a:gd name="connsiteX231" fmla="*/ 9332054 w 10770040"/>
              <a:gd name="connsiteY231" fmla="*/ 977750 h 2735227"/>
              <a:gd name="connsiteX232" fmla="*/ 9337435 w 10770040"/>
              <a:gd name="connsiteY232" fmla="*/ 977750 h 2735227"/>
              <a:gd name="connsiteX233" fmla="*/ 9337435 w 10770040"/>
              <a:gd name="connsiteY233" fmla="*/ 1055387 h 2735227"/>
              <a:gd name="connsiteX234" fmla="*/ 9396622 w 10770040"/>
              <a:gd name="connsiteY234" fmla="*/ 1055387 h 2735227"/>
              <a:gd name="connsiteX235" fmla="*/ 9396622 w 10770040"/>
              <a:gd name="connsiteY235" fmla="*/ 977750 h 2735227"/>
              <a:gd name="connsiteX236" fmla="*/ 9404309 w 10770040"/>
              <a:gd name="connsiteY236" fmla="*/ 977750 h 2735227"/>
              <a:gd name="connsiteX237" fmla="*/ 9404309 w 10770040"/>
              <a:gd name="connsiteY237" fmla="*/ 1290599 h 2735227"/>
              <a:gd name="connsiteX238" fmla="*/ 9426600 w 10770040"/>
              <a:gd name="connsiteY238" fmla="*/ 1290599 h 2735227"/>
              <a:gd name="connsiteX239" fmla="*/ 9426600 w 10770040"/>
              <a:gd name="connsiteY239" fmla="*/ 1283682 h 2735227"/>
              <a:gd name="connsiteX240" fmla="*/ 9434287 w 10770040"/>
              <a:gd name="connsiteY240" fmla="*/ 1283682 h 2735227"/>
              <a:gd name="connsiteX241" fmla="*/ 9434287 w 10770040"/>
              <a:gd name="connsiteY241" fmla="*/ 1291368 h 2735227"/>
              <a:gd name="connsiteX242" fmla="*/ 9447354 w 10770040"/>
              <a:gd name="connsiteY242" fmla="*/ 1291368 h 2735227"/>
              <a:gd name="connsiteX243" fmla="*/ 9447354 w 10770040"/>
              <a:gd name="connsiteY243" fmla="*/ 1269846 h 2735227"/>
              <a:gd name="connsiteX244" fmla="*/ 9458884 w 10770040"/>
              <a:gd name="connsiteY244" fmla="*/ 1269846 h 2735227"/>
              <a:gd name="connsiteX245" fmla="*/ 9458884 w 10770040"/>
              <a:gd name="connsiteY245" fmla="*/ 1341332 h 2735227"/>
              <a:gd name="connsiteX246" fmla="*/ 9498086 w 10770040"/>
              <a:gd name="connsiteY246" fmla="*/ 1341332 h 2735227"/>
              <a:gd name="connsiteX247" fmla="*/ 9498086 w 10770040"/>
              <a:gd name="connsiteY247" fmla="*/ 1349019 h 2735227"/>
              <a:gd name="connsiteX248" fmla="*/ 9511154 w 10770040"/>
              <a:gd name="connsiteY248" fmla="*/ 1349019 h 2735227"/>
              <a:gd name="connsiteX249" fmla="*/ 9511154 w 10770040"/>
              <a:gd name="connsiteY249" fmla="*/ 1315197 h 2735227"/>
              <a:gd name="connsiteX250" fmla="*/ 9535751 w 10770040"/>
              <a:gd name="connsiteY250" fmla="*/ 1315197 h 2735227"/>
              <a:gd name="connsiteX251" fmla="*/ 9535751 w 10770040"/>
              <a:gd name="connsiteY251" fmla="*/ 1309047 h 2735227"/>
              <a:gd name="connsiteX252" fmla="*/ 9543439 w 10770040"/>
              <a:gd name="connsiteY252" fmla="*/ 1309047 h 2735227"/>
              <a:gd name="connsiteX253" fmla="*/ 9543439 w 10770040"/>
              <a:gd name="connsiteY253" fmla="*/ 1313660 h 2735227"/>
              <a:gd name="connsiteX254" fmla="*/ 9572648 w 10770040"/>
              <a:gd name="connsiteY254" fmla="*/ 1313660 h 2735227"/>
              <a:gd name="connsiteX255" fmla="*/ 9572648 w 10770040"/>
              <a:gd name="connsiteY255" fmla="*/ 1303667 h 2735227"/>
              <a:gd name="connsiteX256" fmla="*/ 9568805 w 10770040"/>
              <a:gd name="connsiteY256" fmla="*/ 1303667 h 2735227"/>
              <a:gd name="connsiteX257" fmla="*/ 9568805 w 10770040"/>
              <a:gd name="connsiteY257" fmla="*/ 1299055 h 2735227"/>
              <a:gd name="connsiteX258" fmla="*/ 9573417 w 10770040"/>
              <a:gd name="connsiteY258" fmla="*/ 1299055 h 2735227"/>
              <a:gd name="connsiteX259" fmla="*/ 9573417 w 10770040"/>
              <a:gd name="connsiteY259" fmla="*/ 1192210 h 2735227"/>
              <a:gd name="connsiteX260" fmla="*/ 9586483 w 10770040"/>
              <a:gd name="connsiteY260" fmla="*/ 1192210 h 2735227"/>
              <a:gd name="connsiteX261" fmla="*/ 9586483 w 10770040"/>
              <a:gd name="connsiteY261" fmla="*/ 1159925 h 2735227"/>
              <a:gd name="connsiteX262" fmla="*/ 9591865 w 10770040"/>
              <a:gd name="connsiteY262" fmla="*/ 1159925 h 2735227"/>
              <a:gd name="connsiteX263" fmla="*/ 9591865 w 10770040"/>
              <a:gd name="connsiteY263" fmla="*/ 1170687 h 2735227"/>
              <a:gd name="connsiteX264" fmla="*/ 9598014 w 10770040"/>
              <a:gd name="connsiteY264" fmla="*/ 1170687 h 2735227"/>
              <a:gd name="connsiteX265" fmla="*/ 9598014 w 10770040"/>
              <a:gd name="connsiteY265" fmla="*/ 1161463 h 2735227"/>
              <a:gd name="connsiteX266" fmla="*/ 9604932 w 10770040"/>
              <a:gd name="connsiteY266" fmla="*/ 1161463 h 2735227"/>
              <a:gd name="connsiteX267" fmla="*/ 9604932 w 10770040"/>
              <a:gd name="connsiteY267" fmla="*/ 1172224 h 2735227"/>
              <a:gd name="connsiteX268" fmla="*/ 9611850 w 10770040"/>
              <a:gd name="connsiteY268" fmla="*/ 1172224 h 2735227"/>
              <a:gd name="connsiteX269" fmla="*/ 9611850 w 10770040"/>
              <a:gd name="connsiteY269" fmla="*/ 999273 h 2735227"/>
              <a:gd name="connsiteX270" fmla="*/ 9615694 w 10770040"/>
              <a:gd name="connsiteY270" fmla="*/ 999273 h 2735227"/>
              <a:gd name="connsiteX271" fmla="*/ 9615694 w 10770040"/>
              <a:gd name="connsiteY271" fmla="*/ 1154545 h 2735227"/>
              <a:gd name="connsiteX272" fmla="*/ 9661814 w 10770040"/>
              <a:gd name="connsiteY272" fmla="*/ 1075372 h 2735227"/>
              <a:gd name="connsiteX273" fmla="*/ 9661814 w 10770040"/>
              <a:gd name="connsiteY273" fmla="*/ 1051543 h 2735227"/>
              <a:gd name="connsiteX274" fmla="*/ 9667194 w 10770040"/>
              <a:gd name="connsiteY274" fmla="*/ 1051543 h 2735227"/>
              <a:gd name="connsiteX275" fmla="*/ 9667194 w 10770040"/>
              <a:gd name="connsiteY275" fmla="*/ 1059230 h 2735227"/>
              <a:gd name="connsiteX276" fmla="*/ 9702554 w 10770040"/>
              <a:gd name="connsiteY276" fmla="*/ 1099200 h 2735227"/>
              <a:gd name="connsiteX277" fmla="*/ 9702554 w 10770040"/>
              <a:gd name="connsiteY277" fmla="*/ 1023870 h 2735227"/>
              <a:gd name="connsiteX278" fmla="*/ 9707166 w 10770040"/>
              <a:gd name="connsiteY278" fmla="*/ 1023870 h 2735227"/>
              <a:gd name="connsiteX279" fmla="*/ 9707166 w 10770040"/>
              <a:gd name="connsiteY279" fmla="*/ 1101507 h 2735227"/>
              <a:gd name="connsiteX280" fmla="*/ 9750211 w 10770040"/>
              <a:gd name="connsiteY280" fmla="*/ 1150702 h 2735227"/>
              <a:gd name="connsiteX281" fmla="*/ 9768659 w 10770040"/>
              <a:gd name="connsiteY281" fmla="*/ 1150702 h 2735227"/>
              <a:gd name="connsiteX282" fmla="*/ 9768659 w 10770040"/>
              <a:gd name="connsiteY282" fmla="*/ 1147627 h 2735227"/>
              <a:gd name="connsiteX283" fmla="*/ 9773271 w 10770040"/>
              <a:gd name="connsiteY283" fmla="*/ 1147627 h 2735227"/>
              <a:gd name="connsiteX284" fmla="*/ 9773271 w 10770040"/>
              <a:gd name="connsiteY284" fmla="*/ 1176068 h 2735227"/>
              <a:gd name="connsiteX285" fmla="*/ 9797100 w 10770040"/>
              <a:gd name="connsiteY285" fmla="*/ 1176068 h 2735227"/>
              <a:gd name="connsiteX286" fmla="*/ 9797100 w 10770040"/>
              <a:gd name="connsiteY286" fmla="*/ 1301361 h 2735227"/>
              <a:gd name="connsiteX287" fmla="*/ 9800943 w 10770040"/>
              <a:gd name="connsiteY287" fmla="*/ 1301361 h 2735227"/>
              <a:gd name="connsiteX288" fmla="*/ 9800943 w 10770040"/>
              <a:gd name="connsiteY288" fmla="*/ 1270614 h 2735227"/>
              <a:gd name="connsiteX289" fmla="*/ 9805555 w 10770040"/>
              <a:gd name="connsiteY289" fmla="*/ 1270614 h 2735227"/>
              <a:gd name="connsiteX290" fmla="*/ 9805555 w 10770040"/>
              <a:gd name="connsiteY290" fmla="*/ 1266771 h 2735227"/>
              <a:gd name="connsiteX291" fmla="*/ 9850907 w 10770040"/>
              <a:gd name="connsiteY291" fmla="*/ 1266771 h 2735227"/>
              <a:gd name="connsiteX292" fmla="*/ 9850907 w 10770040"/>
              <a:gd name="connsiteY292" fmla="*/ 1302898 h 2735227"/>
              <a:gd name="connsiteX293" fmla="*/ 9867049 w 10770040"/>
              <a:gd name="connsiteY293" fmla="*/ 1302898 h 2735227"/>
              <a:gd name="connsiteX294" fmla="*/ 9867049 w 10770040"/>
              <a:gd name="connsiteY294" fmla="*/ 1298287 h 2735227"/>
              <a:gd name="connsiteX295" fmla="*/ 9916244 w 10770040"/>
              <a:gd name="connsiteY295" fmla="*/ 1298287 h 2735227"/>
              <a:gd name="connsiteX296" fmla="*/ 9916244 w 10770040"/>
              <a:gd name="connsiteY296" fmla="*/ 1305204 h 2735227"/>
              <a:gd name="connsiteX297" fmla="*/ 9937767 w 10770040"/>
              <a:gd name="connsiteY297" fmla="*/ 1305204 h 2735227"/>
              <a:gd name="connsiteX298" fmla="*/ 9930081 w 10770040"/>
              <a:gd name="connsiteY298" fmla="*/ 1322115 h 2735227"/>
              <a:gd name="connsiteX299" fmla="*/ 9920856 w 10770040"/>
              <a:gd name="connsiteY299" fmla="*/ 1332108 h 2735227"/>
              <a:gd name="connsiteX300" fmla="*/ 9920856 w 10770040"/>
              <a:gd name="connsiteY300" fmla="*/ 1342870 h 2735227"/>
              <a:gd name="connsiteX301" fmla="*/ 9926237 w 10770040"/>
              <a:gd name="connsiteY301" fmla="*/ 1342870 h 2735227"/>
              <a:gd name="connsiteX302" fmla="*/ 9926237 w 10770040"/>
              <a:gd name="connsiteY302" fmla="*/ 1337488 h 2735227"/>
              <a:gd name="connsiteX303" fmla="*/ 9934692 w 10770040"/>
              <a:gd name="connsiteY303" fmla="*/ 1337488 h 2735227"/>
              <a:gd name="connsiteX304" fmla="*/ 9934692 w 10770040"/>
              <a:gd name="connsiteY304" fmla="*/ 1362855 h 2735227"/>
              <a:gd name="connsiteX305" fmla="*/ 9943147 w 10770040"/>
              <a:gd name="connsiteY305" fmla="*/ 1362855 h 2735227"/>
              <a:gd name="connsiteX306" fmla="*/ 9943147 w 10770040"/>
              <a:gd name="connsiteY306" fmla="*/ 1442028 h 2735227"/>
              <a:gd name="connsiteX307" fmla="*/ 9995417 w 10770040"/>
              <a:gd name="connsiteY307" fmla="*/ 1442028 h 2735227"/>
              <a:gd name="connsiteX308" fmla="*/ 9995417 w 10770040"/>
              <a:gd name="connsiteY308" fmla="*/ 1448178 h 2735227"/>
              <a:gd name="connsiteX309" fmla="*/ 10003104 w 10770040"/>
              <a:gd name="connsiteY309" fmla="*/ 1448178 h 2735227"/>
              <a:gd name="connsiteX310" fmla="*/ 10002336 w 10770040"/>
              <a:gd name="connsiteY310" fmla="*/ 1432804 h 2735227"/>
              <a:gd name="connsiteX311" fmla="*/ 9982350 w 10770040"/>
              <a:gd name="connsiteY311" fmla="*/ 1422043 h 2735227"/>
              <a:gd name="connsiteX312" fmla="*/ 9978507 w 10770040"/>
              <a:gd name="connsiteY312" fmla="*/ 1413587 h 2735227"/>
              <a:gd name="connsiteX313" fmla="*/ 10003873 w 10770040"/>
              <a:gd name="connsiteY313" fmla="*/ 1401289 h 2735227"/>
              <a:gd name="connsiteX314" fmla="*/ 10003873 w 10770040"/>
              <a:gd name="connsiteY314" fmla="*/ 1378228 h 2735227"/>
              <a:gd name="connsiteX315" fmla="*/ 9982350 w 10770040"/>
              <a:gd name="connsiteY315" fmla="*/ 1373616 h 2735227"/>
              <a:gd name="connsiteX316" fmla="*/ 9978507 w 10770040"/>
              <a:gd name="connsiteY316" fmla="*/ 1365929 h 2735227"/>
              <a:gd name="connsiteX317" fmla="*/ 10004641 w 10770040"/>
              <a:gd name="connsiteY317" fmla="*/ 1353630 h 2735227"/>
              <a:gd name="connsiteX318" fmla="*/ 10004641 w 10770040"/>
              <a:gd name="connsiteY318" fmla="*/ 1332108 h 2735227"/>
              <a:gd name="connsiteX319" fmla="*/ 9984656 w 10770040"/>
              <a:gd name="connsiteY319" fmla="*/ 1323652 h 2735227"/>
              <a:gd name="connsiteX320" fmla="*/ 9980812 w 10770040"/>
              <a:gd name="connsiteY320" fmla="*/ 1315197 h 2735227"/>
              <a:gd name="connsiteX321" fmla="*/ 10010022 w 10770040"/>
              <a:gd name="connsiteY321" fmla="*/ 1303667 h 2735227"/>
              <a:gd name="connsiteX322" fmla="*/ 10010022 w 10770040"/>
              <a:gd name="connsiteY322" fmla="*/ 1287525 h 2735227"/>
              <a:gd name="connsiteX323" fmla="*/ 9986193 w 10770040"/>
              <a:gd name="connsiteY323" fmla="*/ 1270614 h 2735227"/>
              <a:gd name="connsiteX324" fmla="*/ 9980812 w 10770040"/>
              <a:gd name="connsiteY324" fmla="*/ 1254472 h 2735227"/>
              <a:gd name="connsiteX325" fmla="*/ 10078433 w 10770040"/>
              <a:gd name="connsiteY325" fmla="*/ 1206046 h 2735227"/>
              <a:gd name="connsiteX326" fmla="*/ 10078433 w 10770040"/>
              <a:gd name="connsiteY326" fmla="*/ 1203739 h 2735227"/>
              <a:gd name="connsiteX327" fmla="*/ 10076896 w 10770040"/>
              <a:gd name="connsiteY327" fmla="*/ 1201434 h 2735227"/>
              <a:gd name="connsiteX328" fmla="*/ 10076896 w 10770040"/>
              <a:gd name="connsiteY328" fmla="*/ 1198359 h 2735227"/>
              <a:gd name="connsiteX329" fmla="*/ 10079971 w 10770040"/>
              <a:gd name="connsiteY329" fmla="*/ 1196822 h 2735227"/>
              <a:gd name="connsiteX330" fmla="*/ 10079971 w 10770040"/>
              <a:gd name="connsiteY330" fmla="*/ 1185292 h 2735227"/>
              <a:gd name="connsiteX331" fmla="*/ 10067673 w 10770040"/>
              <a:gd name="connsiteY331" fmla="*/ 1182217 h 2735227"/>
              <a:gd name="connsiteX332" fmla="*/ 10067673 w 10770040"/>
              <a:gd name="connsiteY332" fmla="*/ 1176068 h 2735227"/>
              <a:gd name="connsiteX333" fmla="*/ 10086890 w 10770040"/>
              <a:gd name="connsiteY333" fmla="*/ 1160695 h 2735227"/>
              <a:gd name="connsiteX334" fmla="*/ 10086890 w 10770040"/>
              <a:gd name="connsiteY334" fmla="*/ 1156082 h 2735227"/>
              <a:gd name="connsiteX335" fmla="*/ 10079971 w 10770040"/>
              <a:gd name="connsiteY335" fmla="*/ 1151470 h 2735227"/>
              <a:gd name="connsiteX336" fmla="*/ 10079971 w 10770040"/>
              <a:gd name="connsiteY336" fmla="*/ 1147627 h 2735227"/>
              <a:gd name="connsiteX337" fmla="*/ 10086890 w 10770040"/>
              <a:gd name="connsiteY337" fmla="*/ 1141477 h 2735227"/>
              <a:gd name="connsiteX338" fmla="*/ 10097650 w 10770040"/>
              <a:gd name="connsiteY338" fmla="*/ 1129947 h 2735227"/>
              <a:gd name="connsiteX339" fmla="*/ 10090733 w 10770040"/>
              <a:gd name="connsiteY339" fmla="*/ 1117649 h 2735227"/>
              <a:gd name="connsiteX340" fmla="*/ 10104568 w 10770040"/>
              <a:gd name="connsiteY340" fmla="*/ 1106119 h 2735227"/>
              <a:gd name="connsiteX341" fmla="*/ 10118405 w 10770040"/>
              <a:gd name="connsiteY341" fmla="*/ 1117649 h 2735227"/>
              <a:gd name="connsiteX342" fmla="*/ 10111487 w 10770040"/>
              <a:gd name="connsiteY342" fmla="*/ 1129947 h 2735227"/>
              <a:gd name="connsiteX343" fmla="*/ 10122249 w 10770040"/>
              <a:gd name="connsiteY343" fmla="*/ 1141477 h 2735227"/>
              <a:gd name="connsiteX344" fmla="*/ 10129166 w 10770040"/>
              <a:gd name="connsiteY344" fmla="*/ 1147627 h 2735227"/>
              <a:gd name="connsiteX345" fmla="*/ 10129166 w 10770040"/>
              <a:gd name="connsiteY345" fmla="*/ 1151470 h 2735227"/>
              <a:gd name="connsiteX346" fmla="*/ 10122249 w 10770040"/>
              <a:gd name="connsiteY346" fmla="*/ 1156082 h 2735227"/>
              <a:gd name="connsiteX347" fmla="*/ 10122249 w 10770040"/>
              <a:gd name="connsiteY347" fmla="*/ 1160695 h 2735227"/>
              <a:gd name="connsiteX348" fmla="*/ 10140697 w 10770040"/>
              <a:gd name="connsiteY348" fmla="*/ 1176068 h 2735227"/>
              <a:gd name="connsiteX349" fmla="*/ 10140697 w 10770040"/>
              <a:gd name="connsiteY349" fmla="*/ 1182986 h 2735227"/>
              <a:gd name="connsiteX350" fmla="*/ 10129166 w 10770040"/>
              <a:gd name="connsiteY350" fmla="*/ 1186060 h 2735227"/>
              <a:gd name="connsiteX351" fmla="*/ 10129166 w 10770040"/>
              <a:gd name="connsiteY351" fmla="*/ 1197590 h 2735227"/>
              <a:gd name="connsiteX352" fmla="*/ 10132241 w 10770040"/>
              <a:gd name="connsiteY352" fmla="*/ 1199128 h 2735227"/>
              <a:gd name="connsiteX353" fmla="*/ 10132241 w 10770040"/>
              <a:gd name="connsiteY353" fmla="*/ 1200665 h 2735227"/>
              <a:gd name="connsiteX354" fmla="*/ 10129935 w 10770040"/>
              <a:gd name="connsiteY354" fmla="*/ 1202971 h 2735227"/>
              <a:gd name="connsiteX355" fmla="*/ 10129935 w 10770040"/>
              <a:gd name="connsiteY355" fmla="*/ 1205278 h 2735227"/>
              <a:gd name="connsiteX356" fmla="*/ 10227556 w 10770040"/>
              <a:gd name="connsiteY356" fmla="*/ 1253704 h 2735227"/>
              <a:gd name="connsiteX357" fmla="*/ 10222175 w 10770040"/>
              <a:gd name="connsiteY357" fmla="*/ 1269846 h 2735227"/>
              <a:gd name="connsiteX358" fmla="*/ 10198347 w 10770040"/>
              <a:gd name="connsiteY358" fmla="*/ 1286756 h 2735227"/>
              <a:gd name="connsiteX359" fmla="*/ 10198347 w 10770040"/>
              <a:gd name="connsiteY359" fmla="*/ 1302898 h 2735227"/>
              <a:gd name="connsiteX360" fmla="*/ 10227556 w 10770040"/>
              <a:gd name="connsiteY360" fmla="*/ 1314429 h 2735227"/>
              <a:gd name="connsiteX361" fmla="*/ 10223713 w 10770040"/>
              <a:gd name="connsiteY361" fmla="*/ 1322884 h 2735227"/>
              <a:gd name="connsiteX362" fmla="*/ 10203727 w 10770040"/>
              <a:gd name="connsiteY362" fmla="*/ 1331339 h 2735227"/>
              <a:gd name="connsiteX363" fmla="*/ 10203727 w 10770040"/>
              <a:gd name="connsiteY363" fmla="*/ 1352862 h 2735227"/>
              <a:gd name="connsiteX364" fmla="*/ 10229862 w 10770040"/>
              <a:gd name="connsiteY364" fmla="*/ 1365161 h 2735227"/>
              <a:gd name="connsiteX365" fmla="*/ 10226019 w 10770040"/>
              <a:gd name="connsiteY365" fmla="*/ 1372848 h 2735227"/>
              <a:gd name="connsiteX366" fmla="*/ 10204496 w 10770040"/>
              <a:gd name="connsiteY366" fmla="*/ 1377460 h 2735227"/>
              <a:gd name="connsiteX367" fmla="*/ 10204496 w 10770040"/>
              <a:gd name="connsiteY367" fmla="*/ 1400520 h 2735227"/>
              <a:gd name="connsiteX368" fmla="*/ 10229862 w 10770040"/>
              <a:gd name="connsiteY368" fmla="*/ 1412818 h 2735227"/>
              <a:gd name="connsiteX369" fmla="*/ 10226019 w 10770040"/>
              <a:gd name="connsiteY369" fmla="*/ 1421274 h 2735227"/>
              <a:gd name="connsiteX370" fmla="*/ 10206802 w 10770040"/>
              <a:gd name="connsiteY370" fmla="*/ 1432036 h 2735227"/>
              <a:gd name="connsiteX371" fmla="*/ 10205265 w 10770040"/>
              <a:gd name="connsiteY371" fmla="*/ 1454327 h 2735227"/>
              <a:gd name="connsiteX372" fmla="*/ 10235243 w 10770040"/>
              <a:gd name="connsiteY372" fmla="*/ 1465857 h 2735227"/>
              <a:gd name="connsiteX373" fmla="*/ 10231400 w 10770040"/>
              <a:gd name="connsiteY373" fmla="*/ 1471237 h 2735227"/>
              <a:gd name="connsiteX374" fmla="*/ 10207570 w 10770040"/>
              <a:gd name="connsiteY374" fmla="*/ 1481999 h 2735227"/>
              <a:gd name="connsiteX375" fmla="*/ 10207570 w 10770040"/>
              <a:gd name="connsiteY375" fmla="*/ 1506597 h 2735227"/>
              <a:gd name="connsiteX376" fmla="*/ 10238317 w 10770040"/>
              <a:gd name="connsiteY376" fmla="*/ 1516589 h 2735227"/>
              <a:gd name="connsiteX377" fmla="*/ 10234474 w 10770040"/>
              <a:gd name="connsiteY377" fmla="*/ 1521970 h 2735227"/>
              <a:gd name="connsiteX378" fmla="*/ 10209877 w 10770040"/>
              <a:gd name="connsiteY378" fmla="*/ 1536575 h 2735227"/>
              <a:gd name="connsiteX379" fmla="*/ 10211414 w 10770040"/>
              <a:gd name="connsiteY379" fmla="*/ 1561172 h 2735227"/>
              <a:gd name="connsiteX380" fmla="*/ 10239086 w 10770040"/>
              <a:gd name="connsiteY380" fmla="*/ 1569628 h 2735227"/>
              <a:gd name="connsiteX381" fmla="*/ 10235243 w 10770040"/>
              <a:gd name="connsiteY381" fmla="*/ 1578082 h 2735227"/>
              <a:gd name="connsiteX382" fmla="*/ 10212182 w 10770040"/>
              <a:gd name="connsiteY382" fmla="*/ 1590381 h 2735227"/>
              <a:gd name="connsiteX383" fmla="*/ 10213720 w 10770040"/>
              <a:gd name="connsiteY383" fmla="*/ 1613442 h 2735227"/>
              <a:gd name="connsiteX384" fmla="*/ 10242929 w 10770040"/>
              <a:gd name="connsiteY384" fmla="*/ 1620360 h 2735227"/>
              <a:gd name="connsiteX385" fmla="*/ 10236011 w 10770040"/>
              <a:gd name="connsiteY385" fmla="*/ 1629584 h 2735227"/>
              <a:gd name="connsiteX386" fmla="*/ 10214489 w 10770040"/>
              <a:gd name="connsiteY386" fmla="*/ 1644189 h 2735227"/>
              <a:gd name="connsiteX387" fmla="*/ 10216026 w 10770040"/>
              <a:gd name="connsiteY387" fmla="*/ 1668017 h 2735227"/>
              <a:gd name="connsiteX388" fmla="*/ 10250616 w 10770040"/>
              <a:gd name="connsiteY388" fmla="*/ 1683390 h 2735227"/>
              <a:gd name="connsiteX389" fmla="*/ 10295968 w 10770040"/>
              <a:gd name="connsiteY389" fmla="*/ 1683390 h 2735227"/>
              <a:gd name="connsiteX390" fmla="*/ 10295968 w 10770040"/>
              <a:gd name="connsiteY390" fmla="*/ 1642652 h 2735227"/>
              <a:gd name="connsiteX391" fmla="*/ 10294431 w 10770040"/>
              <a:gd name="connsiteY391" fmla="*/ 1640345 h 2735227"/>
              <a:gd name="connsiteX392" fmla="*/ 10294431 w 10770040"/>
              <a:gd name="connsiteY392" fmla="*/ 1628815 h 2735227"/>
              <a:gd name="connsiteX393" fmla="*/ 10268295 w 10770040"/>
              <a:gd name="connsiteY393" fmla="*/ 1621897 h 2735227"/>
              <a:gd name="connsiteX394" fmla="*/ 10268295 w 10770040"/>
              <a:gd name="connsiteY394" fmla="*/ 1617285 h 2735227"/>
              <a:gd name="connsiteX395" fmla="*/ 10288282 w 10770040"/>
              <a:gd name="connsiteY395" fmla="*/ 1604986 h 2735227"/>
              <a:gd name="connsiteX396" fmla="*/ 10313648 w 10770040"/>
              <a:gd name="connsiteY396" fmla="*/ 1594224 h 2735227"/>
              <a:gd name="connsiteX397" fmla="*/ 10313648 w 10770040"/>
              <a:gd name="connsiteY397" fmla="*/ 1587307 h 2735227"/>
              <a:gd name="connsiteX398" fmla="*/ 10316722 w 10770040"/>
              <a:gd name="connsiteY398" fmla="*/ 1585001 h 2735227"/>
              <a:gd name="connsiteX399" fmla="*/ 10316722 w 10770040"/>
              <a:gd name="connsiteY399" fmla="*/ 1576545 h 2735227"/>
              <a:gd name="connsiteX400" fmla="*/ 10292893 w 10770040"/>
              <a:gd name="connsiteY400" fmla="*/ 1563478 h 2735227"/>
              <a:gd name="connsiteX401" fmla="*/ 10291356 w 10770040"/>
              <a:gd name="connsiteY401" fmla="*/ 1552717 h 2735227"/>
              <a:gd name="connsiteX402" fmla="*/ 10317491 w 10770040"/>
              <a:gd name="connsiteY402" fmla="*/ 1540418 h 2735227"/>
              <a:gd name="connsiteX403" fmla="*/ 10348238 w 10770040"/>
              <a:gd name="connsiteY403" fmla="*/ 1527350 h 2735227"/>
              <a:gd name="connsiteX404" fmla="*/ 10348238 w 10770040"/>
              <a:gd name="connsiteY404" fmla="*/ 1520433 h 2735227"/>
              <a:gd name="connsiteX405" fmla="*/ 10349775 w 10770040"/>
              <a:gd name="connsiteY405" fmla="*/ 1517357 h 2735227"/>
              <a:gd name="connsiteX406" fmla="*/ 10349775 w 10770040"/>
              <a:gd name="connsiteY406" fmla="*/ 1498141 h 2735227"/>
              <a:gd name="connsiteX407" fmla="*/ 10323640 w 10770040"/>
              <a:gd name="connsiteY407" fmla="*/ 1491223 h 2735227"/>
              <a:gd name="connsiteX408" fmla="*/ 10323640 w 10770040"/>
              <a:gd name="connsiteY408" fmla="*/ 1479693 h 2735227"/>
              <a:gd name="connsiteX409" fmla="*/ 10378985 w 10770040"/>
              <a:gd name="connsiteY409" fmla="*/ 1446640 h 2735227"/>
              <a:gd name="connsiteX410" fmla="*/ 10411269 w 10770040"/>
              <a:gd name="connsiteY410" fmla="*/ 1417431 h 2735227"/>
              <a:gd name="connsiteX411" fmla="*/ 10411269 w 10770040"/>
              <a:gd name="connsiteY411" fmla="*/ 1415125 h 2735227"/>
              <a:gd name="connsiteX412" fmla="*/ 10409732 w 10770040"/>
              <a:gd name="connsiteY412" fmla="*/ 1415125 h 2735227"/>
              <a:gd name="connsiteX413" fmla="*/ 10409732 w 10770040"/>
              <a:gd name="connsiteY413" fmla="*/ 1405132 h 2735227"/>
              <a:gd name="connsiteX414" fmla="*/ 10415881 w 10770040"/>
              <a:gd name="connsiteY414" fmla="*/ 1394370 h 2735227"/>
              <a:gd name="connsiteX415" fmla="*/ 10414343 w 10770040"/>
              <a:gd name="connsiteY415" fmla="*/ 1394370 h 2735227"/>
              <a:gd name="connsiteX416" fmla="*/ 10412805 w 10770040"/>
              <a:gd name="connsiteY416" fmla="*/ 1392833 h 2735227"/>
              <a:gd name="connsiteX417" fmla="*/ 10412805 w 10770040"/>
              <a:gd name="connsiteY417" fmla="*/ 1388990 h 2735227"/>
              <a:gd name="connsiteX418" fmla="*/ 10415112 w 10770040"/>
              <a:gd name="connsiteY418" fmla="*/ 1388990 h 2735227"/>
              <a:gd name="connsiteX419" fmla="*/ 10412037 w 10770040"/>
              <a:gd name="connsiteY419" fmla="*/ 1377460 h 2735227"/>
              <a:gd name="connsiteX420" fmla="*/ 10422799 w 10770040"/>
              <a:gd name="connsiteY420" fmla="*/ 1368235 h 2735227"/>
              <a:gd name="connsiteX421" fmla="*/ 10433560 w 10770040"/>
              <a:gd name="connsiteY421" fmla="*/ 1377460 h 2735227"/>
              <a:gd name="connsiteX422" fmla="*/ 10430485 w 10770040"/>
              <a:gd name="connsiteY422" fmla="*/ 1388990 h 2735227"/>
              <a:gd name="connsiteX423" fmla="*/ 10432792 w 10770040"/>
              <a:gd name="connsiteY423" fmla="*/ 1388990 h 2735227"/>
              <a:gd name="connsiteX424" fmla="*/ 10432792 w 10770040"/>
              <a:gd name="connsiteY424" fmla="*/ 1392833 h 2735227"/>
              <a:gd name="connsiteX425" fmla="*/ 10431254 w 10770040"/>
              <a:gd name="connsiteY425" fmla="*/ 1394370 h 2735227"/>
              <a:gd name="connsiteX426" fmla="*/ 10429717 w 10770040"/>
              <a:gd name="connsiteY426" fmla="*/ 1394370 h 2735227"/>
              <a:gd name="connsiteX427" fmla="*/ 10435866 w 10770040"/>
              <a:gd name="connsiteY427" fmla="*/ 1405132 h 2735227"/>
              <a:gd name="connsiteX428" fmla="*/ 10435866 w 10770040"/>
              <a:gd name="connsiteY428" fmla="*/ 1415125 h 2735227"/>
              <a:gd name="connsiteX429" fmla="*/ 10434328 w 10770040"/>
              <a:gd name="connsiteY429" fmla="*/ 1415125 h 2735227"/>
              <a:gd name="connsiteX430" fmla="*/ 10434328 w 10770040"/>
              <a:gd name="connsiteY430" fmla="*/ 1417431 h 2735227"/>
              <a:gd name="connsiteX431" fmla="*/ 10466613 w 10770040"/>
              <a:gd name="connsiteY431" fmla="*/ 1446640 h 2735227"/>
              <a:gd name="connsiteX432" fmla="*/ 10521957 w 10770040"/>
              <a:gd name="connsiteY432" fmla="*/ 1479693 h 2735227"/>
              <a:gd name="connsiteX433" fmla="*/ 10521957 w 10770040"/>
              <a:gd name="connsiteY433" fmla="*/ 1491223 h 2735227"/>
              <a:gd name="connsiteX434" fmla="*/ 10495822 w 10770040"/>
              <a:gd name="connsiteY434" fmla="*/ 1498141 h 2735227"/>
              <a:gd name="connsiteX435" fmla="*/ 10495822 w 10770040"/>
              <a:gd name="connsiteY435" fmla="*/ 1517357 h 2735227"/>
              <a:gd name="connsiteX436" fmla="*/ 10497359 w 10770040"/>
              <a:gd name="connsiteY436" fmla="*/ 1520433 h 2735227"/>
              <a:gd name="connsiteX437" fmla="*/ 10497359 w 10770040"/>
              <a:gd name="connsiteY437" fmla="*/ 1527350 h 2735227"/>
              <a:gd name="connsiteX438" fmla="*/ 10528106 w 10770040"/>
              <a:gd name="connsiteY438" fmla="*/ 1540418 h 2735227"/>
              <a:gd name="connsiteX439" fmla="*/ 10554241 w 10770040"/>
              <a:gd name="connsiteY439" fmla="*/ 1552717 h 2735227"/>
              <a:gd name="connsiteX440" fmla="*/ 10552704 w 10770040"/>
              <a:gd name="connsiteY440" fmla="*/ 1563478 h 2735227"/>
              <a:gd name="connsiteX441" fmla="*/ 10528876 w 10770040"/>
              <a:gd name="connsiteY441" fmla="*/ 1576545 h 2735227"/>
              <a:gd name="connsiteX442" fmla="*/ 10528876 w 10770040"/>
              <a:gd name="connsiteY442" fmla="*/ 1585001 h 2735227"/>
              <a:gd name="connsiteX443" fmla="*/ 10531949 w 10770040"/>
              <a:gd name="connsiteY443" fmla="*/ 1587307 h 2735227"/>
              <a:gd name="connsiteX444" fmla="*/ 10531949 w 10770040"/>
              <a:gd name="connsiteY444" fmla="*/ 1594224 h 2735227"/>
              <a:gd name="connsiteX445" fmla="*/ 10557316 w 10770040"/>
              <a:gd name="connsiteY445" fmla="*/ 1604986 h 2735227"/>
              <a:gd name="connsiteX446" fmla="*/ 10577302 w 10770040"/>
              <a:gd name="connsiteY446" fmla="*/ 1617285 h 2735227"/>
              <a:gd name="connsiteX447" fmla="*/ 10577302 w 10770040"/>
              <a:gd name="connsiteY447" fmla="*/ 1621897 h 2735227"/>
              <a:gd name="connsiteX448" fmla="*/ 10551936 w 10770040"/>
              <a:gd name="connsiteY448" fmla="*/ 1628815 h 2735227"/>
              <a:gd name="connsiteX449" fmla="*/ 10551936 w 10770040"/>
              <a:gd name="connsiteY449" fmla="*/ 1640345 h 2735227"/>
              <a:gd name="connsiteX450" fmla="*/ 10550398 w 10770040"/>
              <a:gd name="connsiteY450" fmla="*/ 1642652 h 2735227"/>
              <a:gd name="connsiteX451" fmla="*/ 10550398 w 10770040"/>
              <a:gd name="connsiteY451" fmla="*/ 1683390 h 2735227"/>
              <a:gd name="connsiteX452" fmla="*/ 10644945 w 10770040"/>
              <a:gd name="connsiteY452" fmla="*/ 1683390 h 2735227"/>
              <a:gd name="connsiteX453" fmla="*/ 10666467 w 10770040"/>
              <a:gd name="connsiteY453" fmla="*/ 1694152 h 2735227"/>
              <a:gd name="connsiteX454" fmla="*/ 10666467 w 10770040"/>
              <a:gd name="connsiteY454" fmla="*/ 1704914 h 2735227"/>
              <a:gd name="connsiteX455" fmla="*/ 10688759 w 10770040"/>
              <a:gd name="connsiteY455" fmla="*/ 1704914 h 2735227"/>
              <a:gd name="connsiteX456" fmla="*/ 10688759 w 10770040"/>
              <a:gd name="connsiteY456" fmla="*/ 1734123 h 2735227"/>
              <a:gd name="connsiteX457" fmla="*/ 10714894 w 10770040"/>
              <a:gd name="connsiteY457" fmla="*/ 1734123 h 2735227"/>
              <a:gd name="connsiteX458" fmla="*/ 10770040 w 10770040"/>
              <a:gd name="connsiteY458" fmla="*/ 2735227 h 2735227"/>
              <a:gd name="connsiteX459" fmla="*/ 0 w 10770040"/>
              <a:gd name="connsiteY459" fmla="*/ 2735227 h 2735227"/>
              <a:gd name="connsiteX460" fmla="*/ 0 w 10770040"/>
              <a:gd name="connsiteY460" fmla="*/ 1375154 h 2735227"/>
              <a:gd name="connsiteX461" fmla="*/ 26516 w 10770040"/>
              <a:gd name="connsiteY461" fmla="*/ 1375154 h 2735227"/>
              <a:gd name="connsiteX462" fmla="*/ 26516 w 10770040"/>
              <a:gd name="connsiteY462" fmla="*/ 1370542 h 2735227"/>
              <a:gd name="connsiteX463" fmla="*/ 31897 w 10770040"/>
              <a:gd name="connsiteY463" fmla="*/ 1370542 h 2735227"/>
              <a:gd name="connsiteX464" fmla="*/ 31897 w 10770040"/>
              <a:gd name="connsiteY464" fmla="*/ 1349019 h 2735227"/>
              <a:gd name="connsiteX465" fmla="*/ 36509 w 10770040"/>
              <a:gd name="connsiteY465" fmla="*/ 1349019 h 2735227"/>
              <a:gd name="connsiteX466" fmla="*/ 36509 w 10770040"/>
              <a:gd name="connsiteY466" fmla="*/ 1359780 h 2735227"/>
              <a:gd name="connsiteX467" fmla="*/ 43428 w 10770040"/>
              <a:gd name="connsiteY467" fmla="*/ 1359780 h 2735227"/>
              <a:gd name="connsiteX468" fmla="*/ 43428 w 10770040"/>
              <a:gd name="connsiteY468" fmla="*/ 1349019 h 2735227"/>
              <a:gd name="connsiteX469" fmla="*/ 48808 w 10770040"/>
              <a:gd name="connsiteY469" fmla="*/ 1349019 h 2735227"/>
              <a:gd name="connsiteX470" fmla="*/ 48808 w 10770040"/>
              <a:gd name="connsiteY470" fmla="*/ 1360549 h 2735227"/>
              <a:gd name="connsiteX471" fmla="*/ 54188 w 10770040"/>
              <a:gd name="connsiteY471" fmla="*/ 1360549 h 2735227"/>
              <a:gd name="connsiteX472" fmla="*/ 56494 w 10770040"/>
              <a:gd name="connsiteY472" fmla="*/ 1362086 h 2735227"/>
              <a:gd name="connsiteX473" fmla="*/ 56494 w 10770040"/>
              <a:gd name="connsiteY473" fmla="*/ 1369004 h 2735227"/>
              <a:gd name="connsiteX474" fmla="*/ 61107 w 10770040"/>
              <a:gd name="connsiteY474" fmla="*/ 1369004 h 2735227"/>
              <a:gd name="connsiteX475" fmla="*/ 61107 w 10770040"/>
              <a:gd name="connsiteY475" fmla="*/ 1373616 h 2735227"/>
              <a:gd name="connsiteX476" fmla="*/ 56494 w 10770040"/>
              <a:gd name="connsiteY476" fmla="*/ 1373616 h 2735227"/>
              <a:gd name="connsiteX477" fmla="*/ 56494 w 10770040"/>
              <a:gd name="connsiteY477" fmla="*/ 1382071 h 2735227"/>
              <a:gd name="connsiteX478" fmla="*/ 115682 w 10770040"/>
              <a:gd name="connsiteY478" fmla="*/ 1435879 h 2735227"/>
              <a:gd name="connsiteX479" fmla="*/ 187168 w 10770040"/>
              <a:gd name="connsiteY479" fmla="*/ 1462014 h 2735227"/>
              <a:gd name="connsiteX480" fmla="*/ 187168 w 10770040"/>
              <a:gd name="connsiteY480" fmla="*/ 1455095 h 2735227"/>
              <a:gd name="connsiteX481" fmla="*/ 197162 w 10770040"/>
              <a:gd name="connsiteY481" fmla="*/ 1455095 h 2735227"/>
              <a:gd name="connsiteX482" fmla="*/ 200236 w 10770040"/>
              <a:gd name="connsiteY482" fmla="*/ 1459707 h 2735227"/>
              <a:gd name="connsiteX483" fmla="*/ 200236 w 10770040"/>
              <a:gd name="connsiteY483" fmla="*/ 1468163 h 2735227"/>
              <a:gd name="connsiteX484" fmla="*/ 234826 w 10770040"/>
              <a:gd name="connsiteY484" fmla="*/ 1468163 h 2735227"/>
              <a:gd name="connsiteX485" fmla="*/ 234826 w 10770040"/>
              <a:gd name="connsiteY485" fmla="*/ 1481999 h 2735227"/>
              <a:gd name="connsiteX486" fmla="*/ 237132 w 10770040"/>
              <a:gd name="connsiteY486" fmla="*/ 1481999 h 2735227"/>
              <a:gd name="connsiteX487" fmla="*/ 237132 w 10770040"/>
              <a:gd name="connsiteY487" fmla="*/ 1485842 h 2735227"/>
              <a:gd name="connsiteX488" fmla="*/ 224834 w 10770040"/>
              <a:gd name="connsiteY488" fmla="*/ 1485842 h 2735227"/>
              <a:gd name="connsiteX489" fmla="*/ 220990 w 10770040"/>
              <a:gd name="connsiteY489" fmla="*/ 1492761 h 2735227"/>
              <a:gd name="connsiteX490" fmla="*/ 195624 w 10770040"/>
              <a:gd name="connsiteY490" fmla="*/ 1492761 h 2735227"/>
              <a:gd name="connsiteX491" fmla="*/ 195624 w 10770040"/>
              <a:gd name="connsiteY491" fmla="*/ 1511977 h 2735227"/>
              <a:gd name="connsiteX492" fmla="*/ 202542 w 10770040"/>
              <a:gd name="connsiteY492" fmla="*/ 1511977 h 2735227"/>
              <a:gd name="connsiteX493" fmla="*/ 202542 w 10770040"/>
              <a:gd name="connsiteY493" fmla="*/ 1516589 h 2735227"/>
              <a:gd name="connsiteX494" fmla="*/ 281715 w 10770040"/>
              <a:gd name="connsiteY494" fmla="*/ 1537344 h 2735227"/>
              <a:gd name="connsiteX495" fmla="*/ 281715 w 10770040"/>
              <a:gd name="connsiteY495" fmla="*/ 1555023 h 2735227"/>
              <a:gd name="connsiteX496" fmla="*/ 237132 w 10770040"/>
              <a:gd name="connsiteY496" fmla="*/ 1564246 h 2735227"/>
              <a:gd name="connsiteX497" fmla="*/ 237132 w 10770040"/>
              <a:gd name="connsiteY497" fmla="*/ 1576545 h 2735227"/>
              <a:gd name="connsiteX498" fmla="*/ 240976 w 10770040"/>
              <a:gd name="connsiteY498" fmla="*/ 1576545 h 2735227"/>
              <a:gd name="connsiteX499" fmla="*/ 240976 w 10770040"/>
              <a:gd name="connsiteY499" fmla="*/ 1588844 h 2735227"/>
              <a:gd name="connsiteX500" fmla="*/ 244819 w 10770040"/>
              <a:gd name="connsiteY500" fmla="*/ 1592687 h 2735227"/>
              <a:gd name="connsiteX501" fmla="*/ 294782 w 10770040"/>
              <a:gd name="connsiteY501" fmla="*/ 1592687 h 2735227"/>
              <a:gd name="connsiteX502" fmla="*/ 294782 w 10770040"/>
              <a:gd name="connsiteY502" fmla="*/ 1584232 h 2735227"/>
              <a:gd name="connsiteX503" fmla="*/ 311694 w 10770040"/>
              <a:gd name="connsiteY503" fmla="*/ 1584232 h 2735227"/>
              <a:gd name="connsiteX504" fmla="*/ 311694 w 10770040"/>
              <a:gd name="connsiteY504" fmla="*/ 1539649 h 2735227"/>
              <a:gd name="connsiteX505" fmla="*/ 323992 w 10770040"/>
              <a:gd name="connsiteY505" fmla="*/ 1539649 h 2735227"/>
              <a:gd name="connsiteX506" fmla="*/ 349359 w 10770040"/>
              <a:gd name="connsiteY506" fmla="*/ 973138 h 2735227"/>
              <a:gd name="connsiteX507" fmla="*/ 335522 w 10770040"/>
              <a:gd name="connsiteY507" fmla="*/ 968527 h 2735227"/>
              <a:gd name="connsiteX508" fmla="*/ 335522 w 10770040"/>
              <a:gd name="connsiteY508" fmla="*/ 927018 h 2735227"/>
              <a:gd name="connsiteX509" fmla="*/ 330142 w 10770040"/>
              <a:gd name="connsiteY509" fmla="*/ 920100 h 2735227"/>
              <a:gd name="connsiteX510" fmla="*/ 330142 w 10770040"/>
              <a:gd name="connsiteY510" fmla="*/ 893197 h 2735227"/>
              <a:gd name="connsiteX511" fmla="*/ 315537 w 10770040"/>
              <a:gd name="connsiteY511" fmla="*/ 884741 h 2735227"/>
              <a:gd name="connsiteX512" fmla="*/ 307850 w 10770040"/>
              <a:gd name="connsiteY512" fmla="*/ 878592 h 2735227"/>
              <a:gd name="connsiteX513" fmla="*/ 294782 w 10770040"/>
              <a:gd name="connsiteY513" fmla="*/ 849383 h 2735227"/>
              <a:gd name="connsiteX514" fmla="*/ 294782 w 10770040"/>
              <a:gd name="connsiteY514" fmla="*/ 825553 h 2735227"/>
              <a:gd name="connsiteX515" fmla="*/ 298627 w 10770040"/>
              <a:gd name="connsiteY515" fmla="*/ 824016 h 2735227"/>
              <a:gd name="connsiteX516" fmla="*/ 298627 w 10770040"/>
              <a:gd name="connsiteY516" fmla="*/ 817867 h 2735227"/>
              <a:gd name="connsiteX517" fmla="*/ 300932 w 10770040"/>
              <a:gd name="connsiteY517" fmla="*/ 816329 h 2735227"/>
              <a:gd name="connsiteX518" fmla="*/ 300932 w 10770040"/>
              <a:gd name="connsiteY518" fmla="*/ 814023 h 2735227"/>
              <a:gd name="connsiteX519" fmla="*/ 303238 w 10770040"/>
              <a:gd name="connsiteY519" fmla="*/ 812486 h 2735227"/>
              <a:gd name="connsiteX520" fmla="*/ 303238 w 10770040"/>
              <a:gd name="connsiteY520" fmla="*/ 808643 h 2735227"/>
              <a:gd name="connsiteX521" fmla="*/ 330910 w 10770040"/>
              <a:gd name="connsiteY521" fmla="*/ 802494 h 2735227"/>
              <a:gd name="connsiteX522" fmla="*/ 329373 w 10770040"/>
              <a:gd name="connsiteY522" fmla="*/ 799418 h 2735227"/>
              <a:gd name="connsiteX523" fmla="*/ 323223 w 10770040"/>
              <a:gd name="connsiteY523" fmla="*/ 775590 h 2735227"/>
              <a:gd name="connsiteX524" fmla="*/ 323223 w 10770040"/>
              <a:gd name="connsiteY524" fmla="*/ 771747 h 2735227"/>
              <a:gd name="connsiteX525" fmla="*/ 325529 w 10770040"/>
              <a:gd name="connsiteY525" fmla="*/ 771747 h 2735227"/>
              <a:gd name="connsiteX526" fmla="*/ 325529 w 10770040"/>
              <a:gd name="connsiteY526" fmla="*/ 774053 h 2735227"/>
              <a:gd name="connsiteX527" fmla="*/ 347053 w 10770040"/>
              <a:gd name="connsiteY527" fmla="*/ 760985 h 2735227"/>
              <a:gd name="connsiteX528" fmla="*/ 347053 w 10770040"/>
              <a:gd name="connsiteY528" fmla="*/ 741000 h 2735227"/>
              <a:gd name="connsiteX529" fmla="*/ 350896 w 10770040"/>
              <a:gd name="connsiteY529" fmla="*/ 741000 h 2735227"/>
              <a:gd name="connsiteX530" fmla="*/ 350896 w 10770040"/>
              <a:gd name="connsiteY530" fmla="*/ 735619 h 2735227"/>
              <a:gd name="connsiteX531" fmla="*/ 359351 w 10770040"/>
              <a:gd name="connsiteY531" fmla="*/ 734081 h 2735227"/>
              <a:gd name="connsiteX532" fmla="*/ 360889 w 10770040"/>
              <a:gd name="connsiteY532" fmla="*/ 616475 h 2735227"/>
              <a:gd name="connsiteX533" fmla="*/ 359351 w 10770040"/>
              <a:gd name="connsiteY533" fmla="*/ 614169 h 2735227"/>
              <a:gd name="connsiteX534" fmla="*/ 359351 w 10770040"/>
              <a:gd name="connsiteY534" fmla="*/ 610326 h 2735227"/>
              <a:gd name="connsiteX535" fmla="*/ 363195 w 10770040"/>
              <a:gd name="connsiteY535" fmla="*/ 608788 h 2735227"/>
              <a:gd name="connsiteX536" fmla="*/ 360889 w 10770040"/>
              <a:gd name="connsiteY536" fmla="*/ 514241 h 2735227"/>
              <a:gd name="connsiteX537" fmla="*/ 358583 w 10770040"/>
              <a:gd name="connsiteY537" fmla="*/ 508092 h 2735227"/>
              <a:gd name="connsiteX538" fmla="*/ 362426 w 10770040"/>
              <a:gd name="connsiteY538" fmla="*/ 505786 h 2735227"/>
              <a:gd name="connsiteX539" fmla="*/ 362426 w 10770040"/>
              <a:gd name="connsiteY539" fmla="*/ 501174 h 2735227"/>
              <a:gd name="connsiteX540" fmla="*/ 365500 w 10770040"/>
              <a:gd name="connsiteY540" fmla="*/ 498868 h 2735227"/>
              <a:gd name="connsiteX541" fmla="*/ 366269 w 10770040"/>
              <a:gd name="connsiteY541" fmla="*/ 400478 h 2735227"/>
              <a:gd name="connsiteX542" fmla="*/ 360889 w 10770040"/>
              <a:gd name="connsiteY542" fmla="*/ 400478 h 2735227"/>
              <a:gd name="connsiteX543" fmla="*/ 360889 w 10770040"/>
              <a:gd name="connsiteY543" fmla="*/ 395866 h 2735227"/>
              <a:gd name="connsiteX544" fmla="*/ 365500 w 10770040"/>
              <a:gd name="connsiteY544" fmla="*/ 395866 h 2735227"/>
              <a:gd name="connsiteX545" fmla="*/ 365500 w 10770040"/>
              <a:gd name="connsiteY545" fmla="*/ 393560 h 2735227"/>
              <a:gd name="connsiteX546" fmla="*/ 362426 w 10770040"/>
              <a:gd name="connsiteY546" fmla="*/ 392023 h 2735227"/>
              <a:gd name="connsiteX547" fmla="*/ 362426 w 10770040"/>
              <a:gd name="connsiteY547" fmla="*/ 390485 h 2735227"/>
              <a:gd name="connsiteX548" fmla="*/ 361657 w 10770040"/>
              <a:gd name="connsiteY548" fmla="*/ 388948 h 2735227"/>
              <a:gd name="connsiteX549" fmla="*/ 361657 w 10770040"/>
              <a:gd name="connsiteY549" fmla="*/ 385874 h 2735227"/>
              <a:gd name="connsiteX550" fmla="*/ 367038 w 10770040"/>
              <a:gd name="connsiteY550" fmla="*/ 385105 h 2735227"/>
              <a:gd name="connsiteX551" fmla="*/ 367038 w 10770040"/>
              <a:gd name="connsiteY551" fmla="*/ 275184 h 2735227"/>
              <a:gd name="connsiteX552" fmla="*/ 366269 w 10770040"/>
              <a:gd name="connsiteY552" fmla="*/ 275184 h 2735227"/>
              <a:gd name="connsiteX553" fmla="*/ 366269 w 10770040"/>
              <a:gd name="connsiteY553" fmla="*/ 272878 h 2735227"/>
              <a:gd name="connsiteX554" fmla="*/ 368575 w 10770040"/>
              <a:gd name="connsiteY554" fmla="*/ 272878 h 2735227"/>
              <a:gd name="connsiteX555" fmla="*/ 368575 w 10770040"/>
              <a:gd name="connsiteY555" fmla="*/ 255968 h 2735227"/>
              <a:gd name="connsiteX556" fmla="*/ 370881 w 10770040"/>
              <a:gd name="connsiteY556" fmla="*/ 254430 h 2735227"/>
              <a:gd name="connsiteX557" fmla="*/ 373188 w 10770040"/>
              <a:gd name="connsiteY557" fmla="*/ 255968 h 2735227"/>
              <a:gd name="connsiteX558" fmla="*/ 373188 w 10770040"/>
              <a:gd name="connsiteY558" fmla="*/ 272878 h 2735227"/>
              <a:gd name="connsiteX559" fmla="*/ 375493 w 10770040"/>
              <a:gd name="connsiteY559" fmla="*/ 272878 h 2735227"/>
              <a:gd name="connsiteX560" fmla="*/ 375493 w 10770040"/>
              <a:gd name="connsiteY560" fmla="*/ 275184 h 2735227"/>
              <a:gd name="connsiteX561" fmla="*/ 374725 w 10770040"/>
              <a:gd name="connsiteY561" fmla="*/ 275184 h 2735227"/>
              <a:gd name="connsiteX562" fmla="*/ 374725 w 10770040"/>
              <a:gd name="connsiteY562" fmla="*/ 384336 h 2735227"/>
              <a:gd name="connsiteX563" fmla="*/ 379337 w 10770040"/>
              <a:gd name="connsiteY563" fmla="*/ 385105 h 2735227"/>
              <a:gd name="connsiteX564" fmla="*/ 379337 w 10770040"/>
              <a:gd name="connsiteY564" fmla="*/ 388179 h 2735227"/>
              <a:gd name="connsiteX565" fmla="*/ 378568 w 10770040"/>
              <a:gd name="connsiteY565" fmla="*/ 389717 h 2735227"/>
              <a:gd name="connsiteX566" fmla="*/ 378568 w 10770040"/>
              <a:gd name="connsiteY566" fmla="*/ 392023 h 2735227"/>
              <a:gd name="connsiteX567" fmla="*/ 375493 w 10770040"/>
              <a:gd name="connsiteY567" fmla="*/ 393560 h 2735227"/>
              <a:gd name="connsiteX568" fmla="*/ 375493 w 10770040"/>
              <a:gd name="connsiteY568" fmla="*/ 395866 h 2735227"/>
              <a:gd name="connsiteX569" fmla="*/ 381642 w 10770040"/>
              <a:gd name="connsiteY569" fmla="*/ 395866 h 2735227"/>
              <a:gd name="connsiteX570" fmla="*/ 381642 w 10770040"/>
              <a:gd name="connsiteY570" fmla="*/ 400478 h 2735227"/>
              <a:gd name="connsiteX571" fmla="*/ 376262 w 10770040"/>
              <a:gd name="connsiteY571" fmla="*/ 400478 h 2735227"/>
              <a:gd name="connsiteX572" fmla="*/ 377031 w 10770040"/>
              <a:gd name="connsiteY572" fmla="*/ 498099 h 2735227"/>
              <a:gd name="connsiteX573" fmla="*/ 380105 w 10770040"/>
              <a:gd name="connsiteY573" fmla="*/ 500405 h 2735227"/>
              <a:gd name="connsiteX574" fmla="*/ 380105 w 10770040"/>
              <a:gd name="connsiteY574" fmla="*/ 505018 h 2735227"/>
              <a:gd name="connsiteX575" fmla="*/ 383948 w 10770040"/>
              <a:gd name="connsiteY575" fmla="*/ 507324 h 2735227"/>
              <a:gd name="connsiteX576" fmla="*/ 381642 w 10770040"/>
              <a:gd name="connsiteY576" fmla="*/ 513473 h 2735227"/>
              <a:gd name="connsiteX577" fmla="*/ 379337 w 10770040"/>
              <a:gd name="connsiteY577" fmla="*/ 608020 h 2735227"/>
              <a:gd name="connsiteX578" fmla="*/ 383180 w 10770040"/>
              <a:gd name="connsiteY578" fmla="*/ 609557 h 2735227"/>
              <a:gd name="connsiteX579" fmla="*/ 383180 w 10770040"/>
              <a:gd name="connsiteY579" fmla="*/ 613400 h 2735227"/>
              <a:gd name="connsiteX580" fmla="*/ 381642 w 10770040"/>
              <a:gd name="connsiteY580" fmla="*/ 615706 h 2735227"/>
              <a:gd name="connsiteX581" fmla="*/ 383180 w 10770040"/>
              <a:gd name="connsiteY581" fmla="*/ 733313 h 2735227"/>
              <a:gd name="connsiteX582" fmla="*/ 391636 w 10770040"/>
              <a:gd name="connsiteY582" fmla="*/ 734850 h 2735227"/>
              <a:gd name="connsiteX583" fmla="*/ 391636 w 10770040"/>
              <a:gd name="connsiteY583" fmla="*/ 740230 h 2735227"/>
              <a:gd name="connsiteX584" fmla="*/ 396247 w 10770040"/>
              <a:gd name="connsiteY584" fmla="*/ 740230 h 2735227"/>
              <a:gd name="connsiteX585" fmla="*/ 396247 w 10770040"/>
              <a:gd name="connsiteY585" fmla="*/ 759448 h 2735227"/>
              <a:gd name="connsiteX586" fmla="*/ 417770 w 10770040"/>
              <a:gd name="connsiteY586" fmla="*/ 772515 h 2735227"/>
              <a:gd name="connsiteX587" fmla="*/ 417770 w 10770040"/>
              <a:gd name="connsiteY587" fmla="*/ 770209 h 2735227"/>
              <a:gd name="connsiteX588" fmla="*/ 420076 w 10770040"/>
              <a:gd name="connsiteY588" fmla="*/ 770209 h 2735227"/>
              <a:gd name="connsiteX589" fmla="*/ 420076 w 10770040"/>
              <a:gd name="connsiteY589" fmla="*/ 774053 h 2735227"/>
              <a:gd name="connsiteX590" fmla="*/ 413927 w 10770040"/>
              <a:gd name="connsiteY590" fmla="*/ 797881 h 2735227"/>
              <a:gd name="connsiteX591" fmla="*/ 411621 w 10770040"/>
              <a:gd name="connsiteY591" fmla="*/ 800955 h 2735227"/>
              <a:gd name="connsiteX592" fmla="*/ 439293 w 10770040"/>
              <a:gd name="connsiteY592" fmla="*/ 807105 h 2735227"/>
              <a:gd name="connsiteX593" fmla="*/ 439293 w 10770040"/>
              <a:gd name="connsiteY593" fmla="*/ 810949 h 2735227"/>
              <a:gd name="connsiteX594" fmla="*/ 441599 w 10770040"/>
              <a:gd name="connsiteY594" fmla="*/ 812486 h 2735227"/>
              <a:gd name="connsiteX595" fmla="*/ 441599 w 10770040"/>
              <a:gd name="connsiteY595" fmla="*/ 814792 h 2735227"/>
              <a:gd name="connsiteX596" fmla="*/ 443905 w 10770040"/>
              <a:gd name="connsiteY596" fmla="*/ 816329 h 2735227"/>
              <a:gd name="connsiteX597" fmla="*/ 443905 w 10770040"/>
              <a:gd name="connsiteY597" fmla="*/ 822479 h 2735227"/>
              <a:gd name="connsiteX598" fmla="*/ 447749 w 10770040"/>
              <a:gd name="connsiteY598" fmla="*/ 824016 h 2735227"/>
              <a:gd name="connsiteX599" fmla="*/ 447749 w 10770040"/>
              <a:gd name="connsiteY599" fmla="*/ 847845 h 2735227"/>
              <a:gd name="connsiteX600" fmla="*/ 434681 w 10770040"/>
              <a:gd name="connsiteY600" fmla="*/ 877055 h 2735227"/>
              <a:gd name="connsiteX601" fmla="*/ 426994 w 10770040"/>
              <a:gd name="connsiteY601" fmla="*/ 883204 h 2735227"/>
              <a:gd name="connsiteX602" fmla="*/ 412389 w 10770040"/>
              <a:gd name="connsiteY602" fmla="*/ 891660 h 2735227"/>
              <a:gd name="connsiteX603" fmla="*/ 412389 w 10770040"/>
              <a:gd name="connsiteY603" fmla="*/ 917025 h 2735227"/>
              <a:gd name="connsiteX604" fmla="*/ 407009 w 10770040"/>
              <a:gd name="connsiteY604" fmla="*/ 923944 h 2735227"/>
              <a:gd name="connsiteX605" fmla="*/ 407009 w 10770040"/>
              <a:gd name="connsiteY605" fmla="*/ 965451 h 2735227"/>
              <a:gd name="connsiteX606" fmla="*/ 393173 w 10770040"/>
              <a:gd name="connsiteY606" fmla="*/ 970064 h 2735227"/>
              <a:gd name="connsiteX607" fmla="*/ 415464 w 10770040"/>
              <a:gd name="connsiteY607" fmla="*/ 1465857 h 2735227"/>
              <a:gd name="connsiteX608" fmla="*/ 448518 w 10770040"/>
              <a:gd name="connsiteY608" fmla="*/ 1465857 h 2735227"/>
              <a:gd name="connsiteX609" fmla="*/ 448518 w 10770040"/>
              <a:gd name="connsiteY609" fmla="*/ 1398982 h 2735227"/>
              <a:gd name="connsiteX610" fmla="*/ 476958 w 10770040"/>
              <a:gd name="connsiteY610" fmla="*/ 1398982 h 2735227"/>
              <a:gd name="connsiteX611" fmla="*/ 476958 w 10770040"/>
              <a:gd name="connsiteY611" fmla="*/ 1382840 h 2735227"/>
              <a:gd name="connsiteX612" fmla="*/ 472346 w 10770040"/>
              <a:gd name="connsiteY612" fmla="*/ 1382840 h 2735227"/>
              <a:gd name="connsiteX613" fmla="*/ 472346 w 10770040"/>
              <a:gd name="connsiteY613" fmla="*/ 1362855 h 2735227"/>
              <a:gd name="connsiteX614" fmla="*/ 496944 w 10770040"/>
              <a:gd name="connsiteY614" fmla="*/ 1362855 h 2735227"/>
              <a:gd name="connsiteX615" fmla="*/ 496944 w 10770040"/>
              <a:gd name="connsiteY615" fmla="*/ 1372079 h 2735227"/>
              <a:gd name="connsiteX616" fmla="*/ 500018 w 10770040"/>
              <a:gd name="connsiteY616" fmla="*/ 1372079 h 2735227"/>
              <a:gd name="connsiteX617" fmla="*/ 500018 w 10770040"/>
              <a:gd name="connsiteY617" fmla="*/ 1369004 h 2735227"/>
              <a:gd name="connsiteX618" fmla="*/ 509242 w 10770040"/>
              <a:gd name="connsiteY618" fmla="*/ 1369004 h 2735227"/>
              <a:gd name="connsiteX619" fmla="*/ 509242 w 10770040"/>
              <a:gd name="connsiteY619" fmla="*/ 1363623 h 2735227"/>
              <a:gd name="connsiteX620" fmla="*/ 534608 w 10770040"/>
              <a:gd name="connsiteY620" fmla="*/ 1363623 h 2735227"/>
              <a:gd name="connsiteX621" fmla="*/ 534608 w 10770040"/>
              <a:gd name="connsiteY621" fmla="*/ 1359012 h 2735227"/>
              <a:gd name="connsiteX622" fmla="*/ 541527 w 10770040"/>
              <a:gd name="connsiteY622" fmla="*/ 1359012 h 2735227"/>
              <a:gd name="connsiteX623" fmla="*/ 541527 w 10770040"/>
              <a:gd name="connsiteY623" fmla="*/ 1349787 h 2735227"/>
              <a:gd name="connsiteX624" fmla="*/ 592259 w 10770040"/>
              <a:gd name="connsiteY624" fmla="*/ 1349787 h 2735227"/>
              <a:gd name="connsiteX625" fmla="*/ 592259 w 10770040"/>
              <a:gd name="connsiteY625" fmla="*/ 1277532 h 2735227"/>
              <a:gd name="connsiteX626" fmla="*/ 596870 w 10770040"/>
              <a:gd name="connsiteY626" fmla="*/ 1277532 h 2735227"/>
              <a:gd name="connsiteX627" fmla="*/ 596870 w 10770040"/>
              <a:gd name="connsiteY627" fmla="*/ 1196053 h 2735227"/>
              <a:gd name="connsiteX628" fmla="*/ 616856 w 10770040"/>
              <a:gd name="connsiteY628" fmla="*/ 1177605 h 2735227"/>
              <a:gd name="connsiteX629" fmla="*/ 645297 w 10770040"/>
              <a:gd name="connsiteY629" fmla="*/ 1158388 h 2735227"/>
              <a:gd name="connsiteX630" fmla="*/ 650678 w 10770040"/>
              <a:gd name="connsiteY630" fmla="*/ 1158388 h 2735227"/>
              <a:gd name="connsiteX631" fmla="*/ 650678 w 10770040"/>
              <a:gd name="connsiteY631" fmla="*/ 1154545 h 2735227"/>
              <a:gd name="connsiteX632" fmla="*/ 667588 w 10770040"/>
              <a:gd name="connsiteY632" fmla="*/ 1154545 h 2735227"/>
              <a:gd name="connsiteX633" fmla="*/ 667588 w 10770040"/>
              <a:gd name="connsiteY633" fmla="*/ 1158388 h 2735227"/>
              <a:gd name="connsiteX634" fmla="*/ 675275 w 10770040"/>
              <a:gd name="connsiteY634" fmla="*/ 1158388 h 2735227"/>
              <a:gd name="connsiteX635" fmla="*/ 675275 w 10770040"/>
              <a:gd name="connsiteY635" fmla="*/ 1144552 h 2735227"/>
              <a:gd name="connsiteX636" fmla="*/ 682193 w 10770040"/>
              <a:gd name="connsiteY636" fmla="*/ 1144552 h 2735227"/>
              <a:gd name="connsiteX637" fmla="*/ 737538 w 10770040"/>
              <a:gd name="connsiteY637" fmla="*/ 1123798 h 2735227"/>
              <a:gd name="connsiteX638" fmla="*/ 806718 w 10770040"/>
              <a:gd name="connsiteY638" fmla="*/ 1110730 h 2735227"/>
              <a:gd name="connsiteX639" fmla="*/ 806718 w 10770040"/>
              <a:gd name="connsiteY639" fmla="*/ 1103813 h 2735227"/>
              <a:gd name="connsiteX640" fmla="*/ 875898 w 10770040"/>
              <a:gd name="connsiteY640" fmla="*/ 1103813 h 2735227"/>
              <a:gd name="connsiteX641" fmla="*/ 875898 w 10770040"/>
              <a:gd name="connsiteY641" fmla="*/ 1099200 h 2735227"/>
              <a:gd name="connsiteX642" fmla="*/ 871287 w 10770040"/>
              <a:gd name="connsiteY642" fmla="*/ 1096126 h 2735227"/>
              <a:gd name="connsiteX643" fmla="*/ 871287 w 10770040"/>
              <a:gd name="connsiteY643" fmla="*/ 1088439 h 2735227"/>
              <a:gd name="connsiteX644" fmla="*/ 889734 w 10770040"/>
              <a:gd name="connsiteY644" fmla="*/ 1088439 h 2735227"/>
              <a:gd name="connsiteX645" fmla="*/ 889734 w 10770040"/>
              <a:gd name="connsiteY645" fmla="*/ 1064610 h 2735227"/>
              <a:gd name="connsiteX646" fmla="*/ 892809 w 10770040"/>
              <a:gd name="connsiteY646" fmla="*/ 1064610 h 2735227"/>
              <a:gd name="connsiteX647" fmla="*/ 904339 w 10770040"/>
              <a:gd name="connsiteY647" fmla="*/ 1076140 h 2735227"/>
              <a:gd name="connsiteX648" fmla="*/ 909720 w 10770040"/>
              <a:gd name="connsiteY648" fmla="*/ 1076140 h 2735227"/>
              <a:gd name="connsiteX649" fmla="*/ 909720 w 10770040"/>
              <a:gd name="connsiteY649" fmla="*/ 1110730 h 2735227"/>
              <a:gd name="connsiteX650" fmla="*/ 925862 w 10770040"/>
              <a:gd name="connsiteY650" fmla="*/ 1110730 h 2735227"/>
              <a:gd name="connsiteX651" fmla="*/ 925862 w 10770040"/>
              <a:gd name="connsiteY651" fmla="*/ 1069222 h 2735227"/>
              <a:gd name="connsiteX652" fmla="*/ 929706 w 10770040"/>
              <a:gd name="connsiteY652" fmla="*/ 1069222 h 2735227"/>
              <a:gd name="connsiteX653" fmla="*/ 929706 w 10770040"/>
              <a:gd name="connsiteY653" fmla="*/ 1110730 h 2735227"/>
              <a:gd name="connsiteX654" fmla="*/ 938929 w 10770040"/>
              <a:gd name="connsiteY654" fmla="*/ 1110730 h 2735227"/>
              <a:gd name="connsiteX655" fmla="*/ 942773 w 10770040"/>
              <a:gd name="connsiteY655" fmla="*/ 1104581 h 2735227"/>
              <a:gd name="connsiteX656" fmla="*/ 1015797 w 10770040"/>
              <a:gd name="connsiteY656" fmla="*/ 1113036 h 2735227"/>
              <a:gd name="connsiteX657" fmla="*/ 1091126 w 10770040"/>
              <a:gd name="connsiteY657" fmla="*/ 1146858 h 2735227"/>
              <a:gd name="connsiteX658" fmla="*/ 1091126 w 10770040"/>
              <a:gd name="connsiteY658" fmla="*/ 1161463 h 2735227"/>
              <a:gd name="connsiteX659" fmla="*/ 1102656 w 10770040"/>
              <a:gd name="connsiteY659" fmla="*/ 1161463 h 2735227"/>
              <a:gd name="connsiteX660" fmla="*/ 1110344 w 10770040"/>
              <a:gd name="connsiteY660" fmla="*/ 1186060 h 2735227"/>
              <a:gd name="connsiteX661" fmla="*/ 1110344 w 10770040"/>
              <a:gd name="connsiteY661" fmla="*/ 1203739 h 2735227"/>
              <a:gd name="connsiteX662" fmla="*/ 1106500 w 10770040"/>
              <a:gd name="connsiteY662" fmla="*/ 1203739 h 2735227"/>
              <a:gd name="connsiteX663" fmla="*/ 1106500 w 10770040"/>
              <a:gd name="connsiteY663" fmla="*/ 1281376 h 2735227"/>
              <a:gd name="connsiteX664" fmla="*/ 1108806 w 10770040"/>
              <a:gd name="connsiteY664" fmla="*/ 1281376 h 2735227"/>
              <a:gd name="connsiteX665" fmla="*/ 1108806 w 10770040"/>
              <a:gd name="connsiteY665" fmla="*/ 1379765 h 2735227"/>
              <a:gd name="connsiteX666" fmla="*/ 1153389 w 10770040"/>
              <a:gd name="connsiteY666" fmla="*/ 1379765 h 2735227"/>
              <a:gd name="connsiteX667" fmla="*/ 1153389 w 10770040"/>
              <a:gd name="connsiteY667" fmla="*/ 1371311 h 2735227"/>
              <a:gd name="connsiteX668" fmla="*/ 1163381 w 10770040"/>
              <a:gd name="connsiteY668" fmla="*/ 1371311 h 2735227"/>
              <a:gd name="connsiteX669" fmla="*/ 1163381 w 10770040"/>
              <a:gd name="connsiteY669" fmla="*/ 1351324 h 2735227"/>
              <a:gd name="connsiteX670" fmla="*/ 1189517 w 10770040"/>
              <a:gd name="connsiteY670" fmla="*/ 1351324 h 2735227"/>
              <a:gd name="connsiteX671" fmla="*/ 1189517 w 10770040"/>
              <a:gd name="connsiteY671" fmla="*/ 1319040 h 2735227"/>
              <a:gd name="connsiteX672" fmla="*/ 1226413 w 10770040"/>
              <a:gd name="connsiteY672" fmla="*/ 1319040 h 2735227"/>
              <a:gd name="connsiteX673" fmla="*/ 1226413 w 10770040"/>
              <a:gd name="connsiteY673" fmla="*/ 1313660 h 2735227"/>
              <a:gd name="connsiteX674" fmla="*/ 1234868 w 10770040"/>
              <a:gd name="connsiteY674" fmla="*/ 1313660 h 2735227"/>
              <a:gd name="connsiteX675" fmla="*/ 1234868 w 10770040"/>
              <a:gd name="connsiteY675" fmla="*/ 1319040 h 2735227"/>
              <a:gd name="connsiteX676" fmla="*/ 1261772 w 10770040"/>
              <a:gd name="connsiteY676" fmla="*/ 1319040 h 2735227"/>
              <a:gd name="connsiteX677" fmla="*/ 1261772 w 10770040"/>
              <a:gd name="connsiteY677" fmla="*/ 1328265 h 2735227"/>
              <a:gd name="connsiteX678" fmla="*/ 1269458 w 10770040"/>
              <a:gd name="connsiteY678" fmla="*/ 1335182 h 2735227"/>
              <a:gd name="connsiteX679" fmla="*/ 1284063 w 10770040"/>
              <a:gd name="connsiteY679" fmla="*/ 1335182 h 2735227"/>
              <a:gd name="connsiteX680" fmla="*/ 1284063 w 10770040"/>
              <a:gd name="connsiteY680" fmla="*/ 1342101 h 2735227"/>
              <a:gd name="connsiteX681" fmla="*/ 1301742 w 10770040"/>
              <a:gd name="connsiteY681" fmla="*/ 1342101 h 2735227"/>
              <a:gd name="connsiteX682" fmla="*/ 1301742 w 10770040"/>
              <a:gd name="connsiteY682" fmla="*/ 1350556 h 2735227"/>
              <a:gd name="connsiteX683" fmla="*/ 1322497 w 10770040"/>
              <a:gd name="connsiteY683" fmla="*/ 1350556 h 2735227"/>
              <a:gd name="connsiteX684" fmla="*/ 1328646 w 10770040"/>
              <a:gd name="connsiteY684" fmla="*/ 1359012 h 2735227"/>
              <a:gd name="connsiteX685" fmla="*/ 1331720 w 10770040"/>
              <a:gd name="connsiteY685" fmla="*/ 1362086 h 2735227"/>
              <a:gd name="connsiteX686" fmla="*/ 1331720 w 10770040"/>
              <a:gd name="connsiteY686" fmla="*/ 1334414 h 2735227"/>
              <a:gd name="connsiteX687" fmla="*/ 1370154 w 10770040"/>
              <a:gd name="connsiteY687" fmla="*/ 1334414 h 2735227"/>
              <a:gd name="connsiteX688" fmla="*/ 1370154 w 10770040"/>
              <a:gd name="connsiteY688" fmla="*/ 1285988 h 2735227"/>
              <a:gd name="connsiteX689" fmla="*/ 1364774 w 10770040"/>
              <a:gd name="connsiteY689" fmla="*/ 1285988 h 2735227"/>
              <a:gd name="connsiteX690" fmla="*/ 1364774 w 10770040"/>
              <a:gd name="connsiteY690" fmla="*/ 1269077 h 2735227"/>
              <a:gd name="connsiteX691" fmla="*/ 1390908 w 10770040"/>
              <a:gd name="connsiteY691" fmla="*/ 1269077 h 2735227"/>
              <a:gd name="connsiteX692" fmla="*/ 1390908 w 10770040"/>
              <a:gd name="connsiteY692" fmla="*/ 1253704 h 2735227"/>
              <a:gd name="connsiteX693" fmla="*/ 1410894 w 10770040"/>
              <a:gd name="connsiteY693" fmla="*/ 1232180 h 2735227"/>
              <a:gd name="connsiteX694" fmla="*/ 1410894 w 10770040"/>
              <a:gd name="connsiteY694" fmla="*/ 1219881 h 2735227"/>
              <a:gd name="connsiteX695" fmla="*/ 1417812 w 10770040"/>
              <a:gd name="connsiteY695" fmla="*/ 1219881 h 2735227"/>
              <a:gd name="connsiteX696" fmla="*/ 1417812 w 10770040"/>
              <a:gd name="connsiteY696" fmla="*/ 1079215 h 2735227"/>
              <a:gd name="connsiteX697" fmla="*/ 1429342 w 10770040"/>
              <a:gd name="connsiteY697" fmla="*/ 1079215 h 2735227"/>
              <a:gd name="connsiteX698" fmla="*/ 1429342 w 10770040"/>
              <a:gd name="connsiteY698" fmla="*/ 951616 h 2735227"/>
              <a:gd name="connsiteX699" fmla="*/ 1458552 w 10770040"/>
              <a:gd name="connsiteY699" fmla="*/ 951616 h 2735227"/>
              <a:gd name="connsiteX700" fmla="*/ 1458552 w 10770040"/>
              <a:gd name="connsiteY700" fmla="*/ 939317 h 2735227"/>
              <a:gd name="connsiteX701" fmla="*/ 1470082 w 10770040"/>
              <a:gd name="connsiteY701" fmla="*/ 929324 h 2735227"/>
              <a:gd name="connsiteX702" fmla="*/ 1470082 w 10770040"/>
              <a:gd name="connsiteY702" fmla="*/ 922406 h 2735227"/>
              <a:gd name="connsiteX703" fmla="*/ 1560017 w 10770040"/>
              <a:gd name="connsiteY703" fmla="*/ 837852 h 2735227"/>
              <a:gd name="connsiteX704" fmla="*/ 1567703 w 10770040"/>
              <a:gd name="connsiteY704" fmla="*/ 837852 h 2735227"/>
              <a:gd name="connsiteX705" fmla="*/ 1567703 w 10770040"/>
              <a:gd name="connsiteY705" fmla="*/ 857069 h 2735227"/>
              <a:gd name="connsiteX706" fmla="*/ 1580770 w 10770040"/>
              <a:gd name="connsiteY706" fmla="*/ 872442 h 2735227"/>
              <a:gd name="connsiteX707" fmla="*/ 1580770 w 10770040"/>
              <a:gd name="connsiteY707" fmla="*/ 900883 h 2735227"/>
              <a:gd name="connsiteX708" fmla="*/ 1605368 w 10770040"/>
              <a:gd name="connsiteY708" fmla="*/ 917025 h 2735227"/>
              <a:gd name="connsiteX709" fmla="*/ 1605368 w 10770040"/>
              <a:gd name="connsiteY709" fmla="*/ 867062 h 2735227"/>
              <a:gd name="connsiteX710" fmla="*/ 1608443 w 10770040"/>
              <a:gd name="connsiteY710" fmla="*/ 867062 h 2735227"/>
              <a:gd name="connsiteX711" fmla="*/ 1608443 w 10770040"/>
              <a:gd name="connsiteY711" fmla="*/ 950078 h 2735227"/>
              <a:gd name="connsiteX712" fmla="*/ 1632272 w 10770040"/>
              <a:gd name="connsiteY712" fmla="*/ 950078 h 2735227"/>
              <a:gd name="connsiteX713" fmla="*/ 1632272 w 10770040"/>
              <a:gd name="connsiteY713" fmla="*/ 1114573 h 2735227"/>
              <a:gd name="connsiteX714" fmla="*/ 1658406 w 10770040"/>
              <a:gd name="connsiteY714" fmla="*/ 1114573 h 2735227"/>
              <a:gd name="connsiteX715" fmla="*/ 1658406 w 10770040"/>
              <a:gd name="connsiteY715" fmla="*/ 1365161 h 2735227"/>
              <a:gd name="connsiteX716" fmla="*/ 1686847 w 10770040"/>
              <a:gd name="connsiteY716" fmla="*/ 1365161 h 2735227"/>
              <a:gd name="connsiteX717" fmla="*/ 1686847 w 10770040"/>
              <a:gd name="connsiteY717" fmla="*/ 1393602 h 2735227"/>
              <a:gd name="connsiteX718" fmla="*/ 1708370 w 10770040"/>
              <a:gd name="connsiteY718" fmla="*/ 1393602 h 2735227"/>
              <a:gd name="connsiteX719" fmla="*/ 1708370 w 10770040"/>
              <a:gd name="connsiteY719" fmla="*/ 1223726 h 2735227"/>
              <a:gd name="connsiteX720" fmla="*/ 1732198 w 10770040"/>
              <a:gd name="connsiteY720" fmla="*/ 1223726 h 2735227"/>
              <a:gd name="connsiteX721" fmla="*/ 1732198 w 10770040"/>
              <a:gd name="connsiteY721" fmla="*/ 1069990 h 2735227"/>
              <a:gd name="connsiteX722" fmla="*/ 1741423 w 10770040"/>
              <a:gd name="connsiteY722" fmla="*/ 1069990 h 2735227"/>
              <a:gd name="connsiteX723" fmla="*/ 1741423 w 10770040"/>
              <a:gd name="connsiteY723" fmla="*/ 1126104 h 2735227"/>
              <a:gd name="connsiteX724" fmla="*/ 1780625 w 10770040"/>
              <a:gd name="connsiteY724" fmla="*/ 1126104 h 2735227"/>
              <a:gd name="connsiteX725" fmla="*/ 1780625 w 10770040"/>
              <a:gd name="connsiteY725" fmla="*/ 1086902 h 2735227"/>
              <a:gd name="connsiteX726" fmla="*/ 1792155 w 10770040"/>
              <a:gd name="connsiteY726" fmla="*/ 1086902 h 2735227"/>
              <a:gd name="connsiteX727" fmla="*/ 1792155 w 10770040"/>
              <a:gd name="connsiteY727" fmla="*/ 728701 h 2735227"/>
              <a:gd name="connsiteX728" fmla="*/ 2059653 w 10770040"/>
              <a:gd name="connsiteY728" fmla="*/ 728701 h 2735227"/>
              <a:gd name="connsiteX729" fmla="*/ 2059653 w 10770040"/>
              <a:gd name="connsiteY729" fmla="*/ 1075372 h 2735227"/>
              <a:gd name="connsiteX730" fmla="*/ 2094242 w 10770040"/>
              <a:gd name="connsiteY730" fmla="*/ 1075372 h 2735227"/>
              <a:gd name="connsiteX731" fmla="*/ 2094242 w 10770040"/>
              <a:gd name="connsiteY731" fmla="*/ 750224 h 2735227"/>
              <a:gd name="connsiteX732" fmla="*/ 2164192 w 10770040"/>
              <a:gd name="connsiteY732" fmla="*/ 750224 h 2735227"/>
              <a:gd name="connsiteX733" fmla="*/ 2164192 w 10770040"/>
              <a:gd name="connsiteY733" fmla="*/ 431225 h 2735227"/>
              <a:gd name="connsiteX734" fmla="*/ 2273343 w 10770040"/>
              <a:gd name="connsiteY734" fmla="*/ 431225 h 2735227"/>
              <a:gd name="connsiteX735" fmla="*/ 2273343 w 10770040"/>
              <a:gd name="connsiteY735" fmla="*/ 419695 h 2735227"/>
              <a:gd name="connsiteX736" fmla="*/ 2281030 w 10770040"/>
              <a:gd name="connsiteY736" fmla="*/ 419695 h 2735227"/>
              <a:gd name="connsiteX737" fmla="*/ 2281030 w 10770040"/>
              <a:gd name="connsiteY737" fmla="*/ 442755 h 2735227"/>
              <a:gd name="connsiteX738" fmla="*/ 2417854 w 10770040"/>
              <a:gd name="connsiteY738" fmla="*/ 442755 h 2735227"/>
              <a:gd name="connsiteX739" fmla="*/ 2417854 w 10770040"/>
              <a:gd name="connsiteY739" fmla="*/ 971601 h 2735227"/>
              <a:gd name="connsiteX740" fmla="*/ 2464743 w 10770040"/>
              <a:gd name="connsiteY740" fmla="*/ 971601 h 2735227"/>
              <a:gd name="connsiteX741" fmla="*/ 2464743 w 10770040"/>
              <a:gd name="connsiteY741" fmla="*/ 980825 h 2735227"/>
              <a:gd name="connsiteX742" fmla="*/ 2472430 w 10770040"/>
              <a:gd name="connsiteY742" fmla="*/ 980825 h 2735227"/>
              <a:gd name="connsiteX743" fmla="*/ 2472430 w 10770040"/>
              <a:gd name="connsiteY743" fmla="*/ 963145 h 2735227"/>
              <a:gd name="connsiteX744" fmla="*/ 2525468 w 10770040"/>
              <a:gd name="connsiteY744" fmla="*/ 947003 h 2735227"/>
              <a:gd name="connsiteX745" fmla="*/ 2553909 w 10770040"/>
              <a:gd name="connsiteY745" fmla="*/ 947003 h 2735227"/>
              <a:gd name="connsiteX746" fmla="*/ 2553909 w 10770040"/>
              <a:gd name="connsiteY746" fmla="*/ 927787 h 2735227"/>
              <a:gd name="connsiteX747" fmla="*/ 2580044 w 10770040"/>
              <a:gd name="connsiteY747" fmla="*/ 927787 h 2735227"/>
              <a:gd name="connsiteX748" fmla="*/ 2580044 w 10770040"/>
              <a:gd name="connsiteY748" fmla="*/ 876286 h 2735227"/>
              <a:gd name="connsiteX749" fmla="*/ 2583118 w 10770040"/>
              <a:gd name="connsiteY749" fmla="*/ 876286 h 2735227"/>
              <a:gd name="connsiteX750" fmla="*/ 2583118 w 10770040"/>
              <a:gd name="connsiteY750" fmla="*/ 927018 h 2735227"/>
              <a:gd name="connsiteX751" fmla="*/ 2634619 w 10770040"/>
              <a:gd name="connsiteY751" fmla="*/ 927018 h 2735227"/>
              <a:gd name="connsiteX752" fmla="*/ 2634619 w 10770040"/>
              <a:gd name="connsiteY752" fmla="*/ 913951 h 2735227"/>
              <a:gd name="connsiteX753" fmla="*/ 2683046 w 10770040"/>
              <a:gd name="connsiteY753" fmla="*/ 913951 h 2735227"/>
              <a:gd name="connsiteX754" fmla="*/ 2683046 w 10770040"/>
              <a:gd name="connsiteY754" fmla="*/ 910876 h 2735227"/>
              <a:gd name="connsiteX755" fmla="*/ 2699956 w 10770040"/>
              <a:gd name="connsiteY755" fmla="*/ 910876 h 2735227"/>
              <a:gd name="connsiteX756" fmla="*/ 2699956 w 10770040"/>
              <a:gd name="connsiteY756" fmla="*/ 914719 h 2735227"/>
              <a:gd name="connsiteX757" fmla="*/ 2716098 w 10770040"/>
              <a:gd name="connsiteY757" fmla="*/ 914719 h 2735227"/>
              <a:gd name="connsiteX758" fmla="*/ 2716098 w 10770040"/>
              <a:gd name="connsiteY758" fmla="*/ 907033 h 2735227"/>
              <a:gd name="connsiteX759" fmla="*/ 2733009 w 10770040"/>
              <a:gd name="connsiteY759" fmla="*/ 907033 h 2735227"/>
              <a:gd name="connsiteX760" fmla="*/ 2733009 w 10770040"/>
              <a:gd name="connsiteY760" fmla="*/ 1024639 h 2735227"/>
              <a:gd name="connsiteX761" fmla="*/ 2754531 w 10770040"/>
              <a:gd name="connsiteY761" fmla="*/ 1024639 h 2735227"/>
              <a:gd name="connsiteX762" fmla="*/ 2754531 w 10770040"/>
              <a:gd name="connsiteY762" fmla="*/ 1015415 h 2735227"/>
              <a:gd name="connsiteX763" fmla="*/ 2761450 w 10770040"/>
              <a:gd name="connsiteY763" fmla="*/ 1015415 h 2735227"/>
              <a:gd name="connsiteX764" fmla="*/ 2761450 w 10770040"/>
              <a:gd name="connsiteY764" fmla="*/ 1143783 h 2735227"/>
              <a:gd name="connsiteX765" fmla="*/ 2789891 w 10770040"/>
              <a:gd name="connsiteY765" fmla="*/ 1143783 h 2735227"/>
              <a:gd name="connsiteX766" fmla="*/ 2789891 w 10770040"/>
              <a:gd name="connsiteY766" fmla="*/ 1126104 h 2735227"/>
              <a:gd name="connsiteX767" fmla="*/ 2820638 w 10770040"/>
              <a:gd name="connsiteY767" fmla="*/ 1126104 h 2735227"/>
              <a:gd name="connsiteX768" fmla="*/ 2820638 w 10770040"/>
              <a:gd name="connsiteY768" fmla="*/ 1141477 h 2735227"/>
              <a:gd name="connsiteX769" fmla="*/ 2836011 w 10770040"/>
              <a:gd name="connsiteY769" fmla="*/ 1141477 h 2735227"/>
              <a:gd name="connsiteX770" fmla="*/ 2836011 w 10770040"/>
              <a:gd name="connsiteY770" fmla="*/ 1133791 h 2735227"/>
              <a:gd name="connsiteX771" fmla="*/ 2902117 w 10770040"/>
              <a:gd name="connsiteY771" fmla="*/ 1133791 h 2735227"/>
              <a:gd name="connsiteX772" fmla="*/ 2902117 w 10770040"/>
              <a:gd name="connsiteY772" fmla="*/ 1150702 h 2735227"/>
              <a:gd name="connsiteX773" fmla="*/ 2949005 w 10770040"/>
              <a:gd name="connsiteY773" fmla="*/ 1150702 h 2735227"/>
              <a:gd name="connsiteX774" fmla="*/ 2949005 w 10770040"/>
              <a:gd name="connsiteY774" fmla="*/ 956996 h 2735227"/>
              <a:gd name="connsiteX775" fmla="*/ 3005887 w 10770040"/>
              <a:gd name="connsiteY775" fmla="*/ 956996 h 2735227"/>
              <a:gd name="connsiteX776" fmla="*/ 3005887 w 10770040"/>
              <a:gd name="connsiteY776" fmla="*/ 943929 h 2735227"/>
              <a:gd name="connsiteX777" fmla="*/ 3138099 w 10770040"/>
              <a:gd name="connsiteY777" fmla="*/ 943929 h 2735227"/>
              <a:gd name="connsiteX778" fmla="*/ 3138099 w 10770040"/>
              <a:gd name="connsiteY778" fmla="*/ 932399 h 2735227"/>
              <a:gd name="connsiteX779" fmla="*/ 3186525 w 10770040"/>
              <a:gd name="connsiteY779" fmla="*/ 932399 h 2735227"/>
              <a:gd name="connsiteX780" fmla="*/ 3186525 w 10770040"/>
              <a:gd name="connsiteY780" fmla="*/ 904726 h 2735227"/>
              <a:gd name="connsiteX781" fmla="*/ 3201130 w 10770040"/>
              <a:gd name="connsiteY781" fmla="*/ 904726 h 2735227"/>
              <a:gd name="connsiteX782" fmla="*/ 3201130 w 10770040"/>
              <a:gd name="connsiteY782" fmla="*/ 915488 h 2735227"/>
              <a:gd name="connsiteX783" fmla="*/ 3206511 w 10770040"/>
              <a:gd name="connsiteY783" fmla="*/ 915488 h 2735227"/>
              <a:gd name="connsiteX784" fmla="*/ 3206511 w 10770040"/>
              <a:gd name="connsiteY784" fmla="*/ 911645 h 2735227"/>
              <a:gd name="connsiteX785" fmla="*/ 3305669 w 10770040"/>
              <a:gd name="connsiteY785" fmla="*/ 911645 h 2735227"/>
              <a:gd name="connsiteX786" fmla="*/ 3305669 w 10770040"/>
              <a:gd name="connsiteY786" fmla="*/ 928555 h 2735227"/>
              <a:gd name="connsiteX787" fmla="*/ 3349483 w 10770040"/>
              <a:gd name="connsiteY787" fmla="*/ 928555 h 2735227"/>
              <a:gd name="connsiteX788" fmla="*/ 3349483 w 10770040"/>
              <a:gd name="connsiteY788" fmla="*/ 940086 h 2735227"/>
              <a:gd name="connsiteX789" fmla="*/ 3364857 w 10770040"/>
              <a:gd name="connsiteY789" fmla="*/ 940086 h 2735227"/>
              <a:gd name="connsiteX790" fmla="*/ 3369470 w 10770040"/>
              <a:gd name="connsiteY790" fmla="*/ 947003 h 2735227"/>
              <a:gd name="connsiteX791" fmla="*/ 3369470 w 10770040"/>
              <a:gd name="connsiteY791" fmla="*/ 1206046 h 2735227"/>
              <a:gd name="connsiteX792" fmla="*/ 3402522 w 10770040"/>
              <a:gd name="connsiteY792" fmla="*/ 1208352 h 2735227"/>
              <a:gd name="connsiteX793" fmla="*/ 3402522 w 10770040"/>
              <a:gd name="connsiteY793" fmla="*/ 1100738 h 2735227"/>
              <a:gd name="connsiteX794" fmla="*/ 3409440 w 10770040"/>
              <a:gd name="connsiteY794" fmla="*/ 1100738 h 2735227"/>
              <a:gd name="connsiteX795" fmla="*/ 3409440 w 10770040"/>
              <a:gd name="connsiteY795" fmla="*/ 1158388 h 2735227"/>
              <a:gd name="connsiteX796" fmla="*/ 3504756 w 10770040"/>
              <a:gd name="connsiteY796" fmla="*/ 1158388 h 2735227"/>
              <a:gd name="connsiteX797" fmla="*/ 3504756 w 10770040"/>
              <a:gd name="connsiteY797" fmla="*/ 1179911 h 2735227"/>
              <a:gd name="connsiteX798" fmla="*/ 3520129 w 10770040"/>
              <a:gd name="connsiteY798" fmla="*/ 1179911 h 2735227"/>
              <a:gd name="connsiteX799" fmla="*/ 3520129 w 10770040"/>
              <a:gd name="connsiteY799" fmla="*/ 1199128 h 2735227"/>
              <a:gd name="connsiteX800" fmla="*/ 3530890 w 10770040"/>
              <a:gd name="connsiteY800" fmla="*/ 1199128 h 2735227"/>
              <a:gd name="connsiteX801" fmla="*/ 3530890 w 10770040"/>
              <a:gd name="connsiteY801" fmla="*/ 865525 h 2735227"/>
              <a:gd name="connsiteX802" fmla="*/ 3567017 w 10770040"/>
              <a:gd name="connsiteY802" fmla="*/ 865525 h 2735227"/>
              <a:gd name="connsiteX803" fmla="*/ 3567017 w 10770040"/>
              <a:gd name="connsiteY803" fmla="*/ 854763 h 2735227"/>
              <a:gd name="connsiteX804" fmla="*/ 3716140 w 10770040"/>
              <a:gd name="connsiteY804" fmla="*/ 854763 h 2735227"/>
              <a:gd name="connsiteX805" fmla="*/ 3716140 w 10770040"/>
              <a:gd name="connsiteY805" fmla="*/ 867830 h 2735227"/>
              <a:gd name="connsiteX806" fmla="*/ 3769178 w 10770040"/>
              <a:gd name="connsiteY806" fmla="*/ 867830 h 2735227"/>
              <a:gd name="connsiteX807" fmla="*/ 3769178 w 10770040"/>
              <a:gd name="connsiteY807" fmla="*/ 1505059 h 2735227"/>
              <a:gd name="connsiteX808" fmla="*/ 3789164 w 10770040"/>
              <a:gd name="connsiteY808" fmla="*/ 1505059 h 2735227"/>
              <a:gd name="connsiteX809" fmla="*/ 3789164 w 10770040"/>
              <a:gd name="connsiteY809" fmla="*/ 1261390 h 2735227"/>
              <a:gd name="connsiteX810" fmla="*/ 3812992 w 10770040"/>
              <a:gd name="connsiteY810" fmla="*/ 1261390 h 2735227"/>
              <a:gd name="connsiteX811" fmla="*/ 3812992 w 10770040"/>
              <a:gd name="connsiteY811" fmla="*/ 1211427 h 2735227"/>
              <a:gd name="connsiteX812" fmla="*/ 3886785 w 10770040"/>
              <a:gd name="connsiteY812" fmla="*/ 1211427 h 2735227"/>
              <a:gd name="connsiteX813" fmla="*/ 3886785 w 10770040"/>
              <a:gd name="connsiteY813" fmla="*/ 1153776 h 2735227"/>
              <a:gd name="connsiteX814" fmla="*/ 3899084 w 10770040"/>
              <a:gd name="connsiteY814" fmla="*/ 1153776 h 2735227"/>
              <a:gd name="connsiteX815" fmla="*/ 3899084 w 10770040"/>
              <a:gd name="connsiteY815" fmla="*/ 1106887 h 2735227"/>
              <a:gd name="connsiteX816" fmla="*/ 3918300 w 10770040"/>
              <a:gd name="connsiteY816" fmla="*/ 1088439 h 2735227"/>
              <a:gd name="connsiteX817" fmla="*/ 3918300 w 10770040"/>
              <a:gd name="connsiteY817" fmla="*/ 922406 h 2735227"/>
              <a:gd name="connsiteX818" fmla="*/ 3951353 w 10770040"/>
              <a:gd name="connsiteY818" fmla="*/ 922406 h 2735227"/>
              <a:gd name="connsiteX819" fmla="*/ 3951353 w 10770040"/>
              <a:gd name="connsiteY819" fmla="*/ 900883 h 2735227"/>
              <a:gd name="connsiteX820" fmla="*/ 4045900 w 10770040"/>
              <a:gd name="connsiteY820" fmla="*/ 900883 h 2735227"/>
              <a:gd name="connsiteX821" fmla="*/ 4049744 w 10770040"/>
              <a:gd name="connsiteY821" fmla="*/ 892428 h 2735227"/>
              <a:gd name="connsiteX822" fmla="*/ 4084333 w 10770040"/>
              <a:gd name="connsiteY822" fmla="*/ 892428 h 2735227"/>
              <a:gd name="connsiteX823" fmla="*/ 4084333 w 10770040"/>
              <a:gd name="connsiteY823" fmla="*/ 910108 h 2735227"/>
              <a:gd name="connsiteX824" fmla="*/ 4167350 w 10770040"/>
              <a:gd name="connsiteY824" fmla="*/ 910108 h 2735227"/>
              <a:gd name="connsiteX825" fmla="*/ 4167350 w 10770040"/>
              <a:gd name="connsiteY825" fmla="*/ 1222188 h 2735227"/>
              <a:gd name="connsiteX826" fmla="*/ 4269584 w 10770040"/>
              <a:gd name="connsiteY826" fmla="*/ 1222188 h 2735227"/>
              <a:gd name="connsiteX827" fmla="*/ 4269584 w 10770040"/>
              <a:gd name="connsiteY827" fmla="*/ 1206046 h 2735227"/>
              <a:gd name="connsiteX828" fmla="*/ 4290338 w 10770040"/>
              <a:gd name="connsiteY828" fmla="*/ 1206046 h 2735227"/>
              <a:gd name="connsiteX829" fmla="*/ 4290338 w 10770040"/>
              <a:gd name="connsiteY829" fmla="*/ 1240636 h 2735227"/>
              <a:gd name="connsiteX830" fmla="*/ 4334922 w 10770040"/>
              <a:gd name="connsiteY830" fmla="*/ 1240636 h 2735227"/>
              <a:gd name="connsiteX831" fmla="*/ 4334922 w 10770040"/>
              <a:gd name="connsiteY831" fmla="*/ 1221420 h 2735227"/>
              <a:gd name="connsiteX832" fmla="*/ 4348758 w 10770040"/>
              <a:gd name="connsiteY832" fmla="*/ 1221420 h 2735227"/>
              <a:gd name="connsiteX833" fmla="*/ 4348758 w 10770040"/>
              <a:gd name="connsiteY833" fmla="*/ 1140709 h 2735227"/>
              <a:gd name="connsiteX834" fmla="*/ 4370280 w 10770040"/>
              <a:gd name="connsiteY834" fmla="*/ 1140709 h 2735227"/>
              <a:gd name="connsiteX835" fmla="*/ 4370280 w 10770040"/>
              <a:gd name="connsiteY835" fmla="*/ 658752 h 2735227"/>
              <a:gd name="connsiteX836" fmla="*/ 4387960 w 10770040"/>
              <a:gd name="connsiteY836" fmla="*/ 15374 h 2735227"/>
              <a:gd name="connsiteX837" fmla="*/ 4434849 w 10770040"/>
              <a:gd name="connsiteY837" fmla="*/ 15374 h 273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</a:cxnLst>
            <a:rect l="l" t="t" r="r" b="b"/>
            <a:pathLst>
              <a:path w="10770040" h="2735227">
                <a:moveTo>
                  <a:pt x="1330952" y="1362855"/>
                </a:moveTo>
                <a:lnTo>
                  <a:pt x="1330952" y="1375154"/>
                </a:lnTo>
                <a:lnTo>
                  <a:pt x="1333258" y="1375154"/>
                </a:lnTo>
                <a:lnTo>
                  <a:pt x="1333258" y="1362855"/>
                </a:lnTo>
                <a:close/>
                <a:moveTo>
                  <a:pt x="5343418" y="775590"/>
                </a:moveTo>
                <a:lnTo>
                  <a:pt x="5294223" y="1140709"/>
                </a:lnTo>
                <a:lnTo>
                  <a:pt x="5301909" y="1140709"/>
                </a:lnTo>
                <a:lnTo>
                  <a:pt x="5301909" y="1132254"/>
                </a:lnTo>
                <a:lnTo>
                  <a:pt x="5311902" y="1132254"/>
                </a:lnTo>
                <a:lnTo>
                  <a:pt x="5311902" y="1146858"/>
                </a:lnTo>
                <a:lnTo>
                  <a:pt x="5336500" y="1146858"/>
                </a:lnTo>
                <a:lnTo>
                  <a:pt x="5336500" y="1181448"/>
                </a:lnTo>
                <a:lnTo>
                  <a:pt x="5351873" y="1181448"/>
                </a:lnTo>
                <a:lnTo>
                  <a:pt x="5351873" y="1380534"/>
                </a:lnTo>
                <a:lnTo>
                  <a:pt x="5461024" y="1380534"/>
                </a:lnTo>
                <a:lnTo>
                  <a:pt x="5461024" y="1360549"/>
                </a:lnTo>
                <a:lnTo>
                  <a:pt x="5447188" y="1360549"/>
                </a:lnTo>
                <a:lnTo>
                  <a:pt x="5447188" y="1351324"/>
                </a:lnTo>
                <a:lnTo>
                  <a:pt x="5486391" y="1351324"/>
                </a:lnTo>
                <a:lnTo>
                  <a:pt x="5486391" y="1385146"/>
                </a:lnTo>
                <a:lnTo>
                  <a:pt x="5527130" y="1385146"/>
                </a:lnTo>
                <a:lnTo>
                  <a:pt x="5540198" y="1372848"/>
                </a:lnTo>
                <a:lnTo>
                  <a:pt x="5540198" y="1362086"/>
                </a:lnTo>
                <a:lnTo>
                  <a:pt x="5570944" y="1362086"/>
                </a:lnTo>
                <a:lnTo>
                  <a:pt x="5513294" y="775590"/>
                </a:lnTo>
                <a:close/>
                <a:moveTo>
                  <a:pt x="7932302" y="514241"/>
                </a:moveTo>
                <a:cubicBezTo>
                  <a:pt x="7880802" y="514241"/>
                  <a:pt x="7843137" y="682581"/>
                  <a:pt x="7843137" y="682581"/>
                </a:cubicBezTo>
                <a:lnTo>
                  <a:pt x="8002252" y="682581"/>
                </a:lnTo>
                <a:cubicBezTo>
                  <a:pt x="8002252" y="682581"/>
                  <a:pt x="7983035" y="514241"/>
                  <a:pt x="7932302" y="514241"/>
                </a:cubicBezTo>
                <a:close/>
                <a:moveTo>
                  <a:pt x="4434849" y="0"/>
                </a:moveTo>
                <a:lnTo>
                  <a:pt x="4446378" y="0"/>
                </a:lnTo>
                <a:lnTo>
                  <a:pt x="4446378" y="19217"/>
                </a:lnTo>
                <a:lnTo>
                  <a:pt x="4559373" y="19217"/>
                </a:lnTo>
                <a:lnTo>
                  <a:pt x="4559373" y="15374"/>
                </a:lnTo>
                <a:lnTo>
                  <a:pt x="4564753" y="15374"/>
                </a:lnTo>
                <a:lnTo>
                  <a:pt x="4599345" y="27672"/>
                </a:lnTo>
                <a:cubicBezTo>
                  <a:pt x="4599345" y="27672"/>
                  <a:pt x="4625479" y="384336"/>
                  <a:pt x="4639314" y="595721"/>
                </a:cubicBezTo>
                <a:cubicBezTo>
                  <a:pt x="4653150" y="807105"/>
                  <a:pt x="4675441" y="1231412"/>
                  <a:pt x="4675441" y="1231412"/>
                </a:cubicBezTo>
                <a:lnTo>
                  <a:pt x="4729249" y="1231412"/>
                </a:lnTo>
                <a:lnTo>
                  <a:pt x="4729249" y="1429729"/>
                </a:lnTo>
                <a:lnTo>
                  <a:pt x="4736936" y="1429729"/>
                </a:lnTo>
                <a:lnTo>
                  <a:pt x="4736936" y="1477387"/>
                </a:lnTo>
                <a:lnTo>
                  <a:pt x="4776906" y="1477387"/>
                </a:lnTo>
                <a:lnTo>
                  <a:pt x="4776906" y="1498910"/>
                </a:lnTo>
                <a:lnTo>
                  <a:pt x="4813803" y="1498910"/>
                </a:lnTo>
                <a:lnTo>
                  <a:pt x="4813803" y="1265234"/>
                </a:lnTo>
                <a:lnTo>
                  <a:pt x="4835325" y="1265234"/>
                </a:lnTo>
                <a:lnTo>
                  <a:pt x="4835325" y="1182217"/>
                </a:lnTo>
                <a:lnTo>
                  <a:pt x="4829946" y="1182217"/>
                </a:lnTo>
                <a:lnTo>
                  <a:pt x="4829946" y="1163769"/>
                </a:lnTo>
                <a:lnTo>
                  <a:pt x="4902200" y="1163769"/>
                </a:lnTo>
                <a:lnTo>
                  <a:pt x="4902200" y="1089208"/>
                </a:lnTo>
                <a:lnTo>
                  <a:pt x="4962926" y="1089208"/>
                </a:lnTo>
                <a:lnTo>
                  <a:pt x="4962926" y="1079215"/>
                </a:lnTo>
                <a:lnTo>
                  <a:pt x="4979068" y="1079215"/>
                </a:lnTo>
                <a:lnTo>
                  <a:pt x="4979068" y="1150702"/>
                </a:lnTo>
                <a:lnTo>
                  <a:pt x="4988292" y="1150702"/>
                </a:lnTo>
                <a:lnTo>
                  <a:pt x="4988292" y="1178374"/>
                </a:lnTo>
                <a:lnTo>
                  <a:pt x="5013658" y="1178374"/>
                </a:lnTo>
                <a:lnTo>
                  <a:pt x="5097443" y="605713"/>
                </a:lnTo>
                <a:lnTo>
                  <a:pt x="5230423" y="504249"/>
                </a:lnTo>
                <a:lnTo>
                  <a:pt x="5793091" y="399710"/>
                </a:lnTo>
                <a:lnTo>
                  <a:pt x="5912235" y="1365161"/>
                </a:lnTo>
                <a:lnTo>
                  <a:pt x="5976803" y="1365161"/>
                </a:lnTo>
                <a:lnTo>
                  <a:pt x="5976803" y="1277532"/>
                </a:lnTo>
                <a:lnTo>
                  <a:pt x="5995251" y="1277532"/>
                </a:lnTo>
                <a:lnTo>
                  <a:pt x="5995251" y="1056924"/>
                </a:lnTo>
                <a:lnTo>
                  <a:pt x="6003706" y="1047700"/>
                </a:lnTo>
                <a:lnTo>
                  <a:pt x="6018311" y="1047700"/>
                </a:lnTo>
                <a:lnTo>
                  <a:pt x="6018311" y="897809"/>
                </a:lnTo>
                <a:lnTo>
                  <a:pt x="6075193" y="897809"/>
                </a:lnTo>
                <a:lnTo>
                  <a:pt x="6075193" y="787120"/>
                </a:lnTo>
                <a:lnTo>
                  <a:pt x="6099022" y="787120"/>
                </a:lnTo>
                <a:lnTo>
                  <a:pt x="6099022" y="776359"/>
                </a:lnTo>
                <a:lnTo>
                  <a:pt x="6150523" y="776359"/>
                </a:lnTo>
                <a:lnTo>
                  <a:pt x="6150523" y="787889"/>
                </a:lnTo>
                <a:lnTo>
                  <a:pt x="6195106" y="787889"/>
                </a:lnTo>
                <a:lnTo>
                  <a:pt x="6195106" y="777127"/>
                </a:lnTo>
                <a:lnTo>
                  <a:pt x="6215091" y="777127"/>
                </a:lnTo>
                <a:lnTo>
                  <a:pt x="6215091" y="832472"/>
                </a:lnTo>
                <a:lnTo>
                  <a:pt x="6265824" y="832472"/>
                </a:lnTo>
                <a:lnTo>
                  <a:pt x="6265824" y="990049"/>
                </a:lnTo>
                <a:lnTo>
                  <a:pt x="6274279" y="990049"/>
                </a:lnTo>
                <a:lnTo>
                  <a:pt x="6274279" y="1319040"/>
                </a:lnTo>
                <a:lnTo>
                  <a:pt x="6295801" y="1319040"/>
                </a:lnTo>
                <a:lnTo>
                  <a:pt x="6295801" y="1309047"/>
                </a:lnTo>
                <a:lnTo>
                  <a:pt x="6334235" y="1309047"/>
                </a:lnTo>
                <a:lnTo>
                  <a:pt x="6334235" y="772515"/>
                </a:lnTo>
                <a:lnTo>
                  <a:pt x="6659383" y="772515"/>
                </a:lnTo>
                <a:lnTo>
                  <a:pt x="6659383" y="1250629"/>
                </a:lnTo>
                <a:lnTo>
                  <a:pt x="6687056" y="1500447"/>
                </a:lnTo>
                <a:lnTo>
                  <a:pt x="6692436" y="1500447"/>
                </a:lnTo>
                <a:lnTo>
                  <a:pt x="6692436" y="1380534"/>
                </a:lnTo>
                <a:lnTo>
                  <a:pt x="6750855" y="1380534"/>
                </a:lnTo>
                <a:lnTo>
                  <a:pt x="6750855" y="1299824"/>
                </a:lnTo>
                <a:lnTo>
                  <a:pt x="6757004" y="1299824"/>
                </a:lnTo>
                <a:lnTo>
                  <a:pt x="6757004" y="1352093"/>
                </a:lnTo>
                <a:lnTo>
                  <a:pt x="6810812" y="1352093"/>
                </a:lnTo>
                <a:lnTo>
                  <a:pt x="6810812" y="1358243"/>
                </a:lnTo>
                <a:lnTo>
                  <a:pt x="6825416" y="1358243"/>
                </a:lnTo>
                <a:lnTo>
                  <a:pt x="6825416" y="1344407"/>
                </a:lnTo>
                <a:lnTo>
                  <a:pt x="6879991" y="1344407"/>
                </a:lnTo>
                <a:lnTo>
                  <a:pt x="6879991" y="273647"/>
                </a:lnTo>
                <a:lnTo>
                  <a:pt x="6896903" y="273647"/>
                </a:lnTo>
                <a:lnTo>
                  <a:pt x="6896903" y="285946"/>
                </a:lnTo>
                <a:lnTo>
                  <a:pt x="6943792" y="285946"/>
                </a:lnTo>
                <a:lnTo>
                  <a:pt x="6943792" y="278260"/>
                </a:lnTo>
                <a:lnTo>
                  <a:pt x="7158251" y="278260"/>
                </a:lnTo>
                <a:lnTo>
                  <a:pt x="7158251" y="272878"/>
                </a:lnTo>
                <a:lnTo>
                  <a:pt x="7184385" y="272878"/>
                </a:lnTo>
                <a:lnTo>
                  <a:pt x="7184385" y="280566"/>
                </a:lnTo>
                <a:lnTo>
                  <a:pt x="7193610" y="280566"/>
                </a:lnTo>
                <a:lnTo>
                  <a:pt x="7193610" y="621087"/>
                </a:lnTo>
                <a:lnTo>
                  <a:pt x="7188228" y="621087"/>
                </a:lnTo>
                <a:lnTo>
                  <a:pt x="7188228" y="644916"/>
                </a:lnTo>
                <a:lnTo>
                  <a:pt x="7238962" y="644916"/>
                </a:lnTo>
                <a:lnTo>
                  <a:pt x="7238962" y="1336720"/>
                </a:lnTo>
                <a:lnTo>
                  <a:pt x="7272014" y="1336720"/>
                </a:lnTo>
                <a:lnTo>
                  <a:pt x="7272014" y="1193747"/>
                </a:lnTo>
                <a:lnTo>
                  <a:pt x="7312754" y="1193747"/>
                </a:lnTo>
                <a:lnTo>
                  <a:pt x="7312754" y="1166844"/>
                </a:lnTo>
                <a:lnTo>
                  <a:pt x="7325053" y="1166844"/>
                </a:lnTo>
                <a:lnTo>
                  <a:pt x="7325053" y="1153007"/>
                </a:lnTo>
                <a:lnTo>
                  <a:pt x="7338889" y="1153007"/>
                </a:lnTo>
                <a:lnTo>
                  <a:pt x="7338889" y="1109193"/>
                </a:lnTo>
                <a:lnTo>
                  <a:pt x="7350419" y="1109193"/>
                </a:lnTo>
                <a:lnTo>
                  <a:pt x="7350419" y="1156082"/>
                </a:lnTo>
                <a:lnTo>
                  <a:pt x="7415756" y="1156082"/>
                </a:lnTo>
                <a:lnTo>
                  <a:pt x="7415756" y="1173761"/>
                </a:lnTo>
                <a:lnTo>
                  <a:pt x="7457263" y="1173761"/>
                </a:lnTo>
                <a:lnTo>
                  <a:pt x="7457263" y="1281376"/>
                </a:lnTo>
                <a:lnTo>
                  <a:pt x="7494160" y="1281376"/>
                </a:lnTo>
                <a:lnTo>
                  <a:pt x="7494160" y="1253704"/>
                </a:lnTo>
                <a:lnTo>
                  <a:pt x="7501847" y="1253704"/>
                </a:lnTo>
                <a:lnTo>
                  <a:pt x="7501847" y="1365929"/>
                </a:lnTo>
                <a:lnTo>
                  <a:pt x="7523370" y="1365929"/>
                </a:lnTo>
                <a:lnTo>
                  <a:pt x="7523370" y="1316735"/>
                </a:lnTo>
                <a:lnTo>
                  <a:pt x="7535668" y="1316735"/>
                </a:lnTo>
                <a:lnTo>
                  <a:pt x="7535668" y="1188366"/>
                </a:lnTo>
                <a:lnTo>
                  <a:pt x="7569491" y="1188366"/>
                </a:lnTo>
                <a:lnTo>
                  <a:pt x="7569491" y="1161463"/>
                </a:lnTo>
                <a:lnTo>
                  <a:pt x="7627909" y="1161463"/>
                </a:lnTo>
                <a:lnTo>
                  <a:pt x="7627909" y="1150702"/>
                </a:lnTo>
                <a:lnTo>
                  <a:pt x="7640976" y="1150702"/>
                </a:lnTo>
                <a:lnTo>
                  <a:pt x="7640976" y="1153776"/>
                </a:lnTo>
                <a:lnTo>
                  <a:pt x="7655581" y="1153776"/>
                </a:lnTo>
                <a:lnTo>
                  <a:pt x="7655581" y="1143014"/>
                </a:lnTo>
                <a:lnTo>
                  <a:pt x="7675566" y="1143014"/>
                </a:lnTo>
                <a:lnTo>
                  <a:pt x="7675566" y="1156851"/>
                </a:lnTo>
                <a:lnTo>
                  <a:pt x="7721686" y="1156851"/>
                </a:lnTo>
                <a:cubicBezTo>
                  <a:pt x="7729374" y="1000811"/>
                  <a:pt x="7755509" y="814023"/>
                  <a:pt x="7786256" y="703335"/>
                </a:cubicBezTo>
                <a:cubicBezTo>
                  <a:pt x="7829300" y="548063"/>
                  <a:pt x="7896175" y="465815"/>
                  <a:pt x="7939221" y="465815"/>
                </a:cubicBezTo>
                <a:cubicBezTo>
                  <a:pt x="7982267" y="465815"/>
                  <a:pt x="8049141" y="548063"/>
                  <a:pt x="8092187" y="703335"/>
                </a:cubicBezTo>
                <a:cubicBezTo>
                  <a:pt x="8126777" y="825553"/>
                  <a:pt x="8155217" y="1041551"/>
                  <a:pt x="8158293" y="1206046"/>
                </a:cubicBezTo>
                <a:cubicBezTo>
                  <a:pt x="8159061" y="1259084"/>
                  <a:pt x="8159829" y="1310586"/>
                  <a:pt x="8159061" y="1357474"/>
                </a:cubicBezTo>
                <a:lnTo>
                  <a:pt x="8195957" y="1357474"/>
                </a:lnTo>
                <a:lnTo>
                  <a:pt x="8195957" y="1448178"/>
                </a:lnTo>
                <a:lnTo>
                  <a:pt x="8254376" y="1448178"/>
                </a:lnTo>
                <a:lnTo>
                  <a:pt x="8254376" y="1424348"/>
                </a:lnTo>
                <a:lnTo>
                  <a:pt x="8248226" y="1424348"/>
                </a:lnTo>
                <a:lnTo>
                  <a:pt x="8248226" y="1407438"/>
                </a:lnTo>
                <a:lnTo>
                  <a:pt x="8297422" y="1407438"/>
                </a:lnTo>
                <a:lnTo>
                  <a:pt x="8297422" y="1392833"/>
                </a:lnTo>
                <a:lnTo>
                  <a:pt x="8306646" y="1382840"/>
                </a:lnTo>
                <a:lnTo>
                  <a:pt x="8306646" y="842464"/>
                </a:lnTo>
                <a:lnTo>
                  <a:pt x="8309720" y="842464"/>
                </a:lnTo>
                <a:lnTo>
                  <a:pt x="8309720" y="828628"/>
                </a:lnTo>
                <a:lnTo>
                  <a:pt x="8306646" y="828628"/>
                </a:lnTo>
                <a:lnTo>
                  <a:pt x="8306646" y="561900"/>
                </a:lnTo>
                <a:lnTo>
                  <a:pt x="8322788" y="550369"/>
                </a:lnTo>
                <a:lnTo>
                  <a:pt x="8368909" y="550369"/>
                </a:lnTo>
                <a:lnTo>
                  <a:pt x="8368909" y="524234"/>
                </a:lnTo>
                <a:lnTo>
                  <a:pt x="8378132" y="524234"/>
                </a:lnTo>
                <a:lnTo>
                  <a:pt x="8378132" y="530383"/>
                </a:lnTo>
                <a:lnTo>
                  <a:pt x="8390431" y="530383"/>
                </a:lnTo>
                <a:lnTo>
                  <a:pt x="8390431" y="484263"/>
                </a:lnTo>
                <a:lnTo>
                  <a:pt x="8395812" y="484263"/>
                </a:lnTo>
                <a:lnTo>
                  <a:pt x="8395812" y="517317"/>
                </a:lnTo>
                <a:lnTo>
                  <a:pt x="8480366" y="517317"/>
                </a:lnTo>
                <a:lnTo>
                  <a:pt x="8480366" y="507324"/>
                </a:lnTo>
                <a:lnTo>
                  <a:pt x="8485746" y="507324"/>
                </a:lnTo>
                <a:lnTo>
                  <a:pt x="8485746" y="519622"/>
                </a:lnTo>
                <a:lnTo>
                  <a:pt x="8524949" y="519622"/>
                </a:lnTo>
                <a:lnTo>
                  <a:pt x="8524949" y="484263"/>
                </a:lnTo>
                <a:lnTo>
                  <a:pt x="8531866" y="484263"/>
                </a:lnTo>
                <a:lnTo>
                  <a:pt x="8531866" y="541145"/>
                </a:lnTo>
                <a:lnTo>
                  <a:pt x="8580293" y="541145"/>
                </a:lnTo>
                <a:lnTo>
                  <a:pt x="8580293" y="753298"/>
                </a:lnTo>
                <a:lnTo>
                  <a:pt x="8613346" y="753298"/>
                </a:lnTo>
                <a:lnTo>
                  <a:pt x="8613346" y="745612"/>
                </a:lnTo>
                <a:lnTo>
                  <a:pt x="8627182" y="745612"/>
                </a:lnTo>
                <a:lnTo>
                  <a:pt x="8627182" y="754067"/>
                </a:lnTo>
                <a:lnTo>
                  <a:pt x="8661772" y="754067"/>
                </a:lnTo>
                <a:lnTo>
                  <a:pt x="8661772" y="1329802"/>
                </a:lnTo>
                <a:lnTo>
                  <a:pt x="8683294" y="1329802"/>
                </a:lnTo>
                <a:lnTo>
                  <a:pt x="8683294" y="1322115"/>
                </a:lnTo>
                <a:lnTo>
                  <a:pt x="8690213" y="1322115"/>
                </a:lnTo>
                <a:lnTo>
                  <a:pt x="8690213" y="1292905"/>
                </a:lnTo>
                <a:lnTo>
                  <a:pt x="8697131" y="1285219"/>
                </a:lnTo>
                <a:lnTo>
                  <a:pt x="8697131" y="1119186"/>
                </a:lnTo>
                <a:lnTo>
                  <a:pt x="8715579" y="1101507"/>
                </a:lnTo>
                <a:lnTo>
                  <a:pt x="8715579" y="1079984"/>
                </a:lnTo>
                <a:lnTo>
                  <a:pt x="8737871" y="1079984"/>
                </a:lnTo>
                <a:lnTo>
                  <a:pt x="8737871" y="1087671"/>
                </a:lnTo>
                <a:lnTo>
                  <a:pt x="8767849" y="1087671"/>
                </a:lnTo>
                <a:lnTo>
                  <a:pt x="8767849" y="1059230"/>
                </a:lnTo>
                <a:lnTo>
                  <a:pt x="8790140" y="1059230"/>
                </a:lnTo>
                <a:lnTo>
                  <a:pt x="8790140" y="1033863"/>
                </a:lnTo>
                <a:lnTo>
                  <a:pt x="8805514" y="1033863"/>
                </a:lnTo>
                <a:lnTo>
                  <a:pt x="8805514" y="977750"/>
                </a:lnTo>
                <a:lnTo>
                  <a:pt x="8810894" y="977750"/>
                </a:lnTo>
                <a:lnTo>
                  <a:pt x="8810894" y="1041551"/>
                </a:lnTo>
                <a:lnTo>
                  <a:pt x="8864702" y="1041551"/>
                </a:lnTo>
                <a:lnTo>
                  <a:pt x="8864702" y="1027714"/>
                </a:lnTo>
                <a:lnTo>
                  <a:pt x="8951561" y="1027714"/>
                </a:lnTo>
                <a:lnTo>
                  <a:pt x="8972316" y="1012341"/>
                </a:lnTo>
                <a:lnTo>
                  <a:pt x="9050720" y="1012341"/>
                </a:lnTo>
                <a:lnTo>
                  <a:pt x="9050720" y="1020027"/>
                </a:lnTo>
                <a:lnTo>
                  <a:pt x="9063787" y="1020027"/>
                </a:lnTo>
                <a:lnTo>
                  <a:pt x="9063787" y="1013878"/>
                </a:lnTo>
                <a:lnTo>
                  <a:pt x="9116825" y="1013878"/>
                </a:lnTo>
                <a:lnTo>
                  <a:pt x="9116825" y="1023870"/>
                </a:lnTo>
                <a:lnTo>
                  <a:pt x="9131430" y="1023870"/>
                </a:lnTo>
                <a:lnTo>
                  <a:pt x="9147572" y="1012341"/>
                </a:lnTo>
                <a:lnTo>
                  <a:pt x="9169864" y="1012341"/>
                </a:lnTo>
                <a:lnTo>
                  <a:pt x="9169864" y="1020027"/>
                </a:lnTo>
                <a:lnTo>
                  <a:pt x="9245962" y="1020027"/>
                </a:lnTo>
                <a:lnTo>
                  <a:pt x="9245962" y="1055387"/>
                </a:lnTo>
                <a:lnTo>
                  <a:pt x="9312068" y="1055387"/>
                </a:lnTo>
                <a:lnTo>
                  <a:pt x="9312068" y="1039244"/>
                </a:lnTo>
                <a:lnTo>
                  <a:pt x="9332054" y="1039244"/>
                </a:lnTo>
                <a:lnTo>
                  <a:pt x="9332054" y="977750"/>
                </a:lnTo>
                <a:lnTo>
                  <a:pt x="9337435" y="977750"/>
                </a:lnTo>
                <a:lnTo>
                  <a:pt x="9337435" y="1055387"/>
                </a:lnTo>
                <a:lnTo>
                  <a:pt x="9396622" y="1055387"/>
                </a:lnTo>
                <a:lnTo>
                  <a:pt x="9396622" y="977750"/>
                </a:lnTo>
                <a:lnTo>
                  <a:pt x="9404309" y="977750"/>
                </a:lnTo>
                <a:lnTo>
                  <a:pt x="9404309" y="1290599"/>
                </a:lnTo>
                <a:lnTo>
                  <a:pt x="9426600" y="1290599"/>
                </a:lnTo>
                <a:lnTo>
                  <a:pt x="9426600" y="1283682"/>
                </a:lnTo>
                <a:lnTo>
                  <a:pt x="9434287" y="1283682"/>
                </a:lnTo>
                <a:lnTo>
                  <a:pt x="9434287" y="1291368"/>
                </a:lnTo>
                <a:lnTo>
                  <a:pt x="9447354" y="1291368"/>
                </a:lnTo>
                <a:lnTo>
                  <a:pt x="9447354" y="1269846"/>
                </a:lnTo>
                <a:lnTo>
                  <a:pt x="9458884" y="1269846"/>
                </a:lnTo>
                <a:lnTo>
                  <a:pt x="9458884" y="1341332"/>
                </a:lnTo>
                <a:lnTo>
                  <a:pt x="9498086" y="1341332"/>
                </a:lnTo>
                <a:lnTo>
                  <a:pt x="9498086" y="1349019"/>
                </a:lnTo>
                <a:lnTo>
                  <a:pt x="9511154" y="1349019"/>
                </a:lnTo>
                <a:lnTo>
                  <a:pt x="9511154" y="1315197"/>
                </a:lnTo>
                <a:lnTo>
                  <a:pt x="9535751" y="1315197"/>
                </a:lnTo>
                <a:lnTo>
                  <a:pt x="9535751" y="1309047"/>
                </a:lnTo>
                <a:lnTo>
                  <a:pt x="9543439" y="1309047"/>
                </a:lnTo>
                <a:lnTo>
                  <a:pt x="9543439" y="1313660"/>
                </a:lnTo>
                <a:lnTo>
                  <a:pt x="9572648" y="1313660"/>
                </a:lnTo>
                <a:lnTo>
                  <a:pt x="9572648" y="1303667"/>
                </a:lnTo>
                <a:lnTo>
                  <a:pt x="9568805" y="1303667"/>
                </a:lnTo>
                <a:lnTo>
                  <a:pt x="9568805" y="1299055"/>
                </a:lnTo>
                <a:lnTo>
                  <a:pt x="9573417" y="1299055"/>
                </a:lnTo>
                <a:lnTo>
                  <a:pt x="9573417" y="1192210"/>
                </a:lnTo>
                <a:lnTo>
                  <a:pt x="9586483" y="1192210"/>
                </a:lnTo>
                <a:lnTo>
                  <a:pt x="9586483" y="1159925"/>
                </a:lnTo>
                <a:lnTo>
                  <a:pt x="9591865" y="1159925"/>
                </a:lnTo>
                <a:lnTo>
                  <a:pt x="9591865" y="1170687"/>
                </a:lnTo>
                <a:lnTo>
                  <a:pt x="9598014" y="1170687"/>
                </a:lnTo>
                <a:lnTo>
                  <a:pt x="9598014" y="1161463"/>
                </a:lnTo>
                <a:lnTo>
                  <a:pt x="9604932" y="1161463"/>
                </a:lnTo>
                <a:lnTo>
                  <a:pt x="9604932" y="1172224"/>
                </a:lnTo>
                <a:lnTo>
                  <a:pt x="9611850" y="1172224"/>
                </a:lnTo>
                <a:lnTo>
                  <a:pt x="9611850" y="999273"/>
                </a:lnTo>
                <a:lnTo>
                  <a:pt x="9615694" y="999273"/>
                </a:lnTo>
                <a:lnTo>
                  <a:pt x="9615694" y="1154545"/>
                </a:lnTo>
                <a:lnTo>
                  <a:pt x="9661814" y="1075372"/>
                </a:lnTo>
                <a:lnTo>
                  <a:pt x="9661814" y="1051543"/>
                </a:lnTo>
                <a:lnTo>
                  <a:pt x="9667194" y="1051543"/>
                </a:lnTo>
                <a:lnTo>
                  <a:pt x="9667194" y="1059230"/>
                </a:lnTo>
                <a:lnTo>
                  <a:pt x="9702554" y="1099200"/>
                </a:lnTo>
                <a:lnTo>
                  <a:pt x="9702554" y="1023870"/>
                </a:lnTo>
                <a:lnTo>
                  <a:pt x="9707166" y="1023870"/>
                </a:lnTo>
                <a:lnTo>
                  <a:pt x="9707166" y="1101507"/>
                </a:lnTo>
                <a:lnTo>
                  <a:pt x="9750211" y="1150702"/>
                </a:lnTo>
                <a:lnTo>
                  <a:pt x="9768659" y="1150702"/>
                </a:lnTo>
                <a:lnTo>
                  <a:pt x="9768659" y="1147627"/>
                </a:lnTo>
                <a:lnTo>
                  <a:pt x="9773271" y="1147627"/>
                </a:lnTo>
                <a:lnTo>
                  <a:pt x="9773271" y="1176068"/>
                </a:lnTo>
                <a:lnTo>
                  <a:pt x="9797100" y="1176068"/>
                </a:lnTo>
                <a:lnTo>
                  <a:pt x="9797100" y="1301361"/>
                </a:lnTo>
                <a:lnTo>
                  <a:pt x="9800943" y="1301361"/>
                </a:lnTo>
                <a:lnTo>
                  <a:pt x="9800943" y="1270614"/>
                </a:lnTo>
                <a:lnTo>
                  <a:pt x="9805555" y="1270614"/>
                </a:lnTo>
                <a:lnTo>
                  <a:pt x="9805555" y="1266771"/>
                </a:lnTo>
                <a:lnTo>
                  <a:pt x="9850907" y="1266771"/>
                </a:lnTo>
                <a:lnTo>
                  <a:pt x="9850907" y="1302898"/>
                </a:lnTo>
                <a:cubicBezTo>
                  <a:pt x="9850907" y="1304436"/>
                  <a:pt x="9867049" y="1302898"/>
                  <a:pt x="9867049" y="1302898"/>
                </a:cubicBezTo>
                <a:lnTo>
                  <a:pt x="9867049" y="1298287"/>
                </a:lnTo>
                <a:lnTo>
                  <a:pt x="9916244" y="1298287"/>
                </a:lnTo>
                <a:lnTo>
                  <a:pt x="9916244" y="1305204"/>
                </a:lnTo>
                <a:lnTo>
                  <a:pt x="9937767" y="1305204"/>
                </a:lnTo>
                <a:cubicBezTo>
                  <a:pt x="9937767" y="1305204"/>
                  <a:pt x="9935461" y="1312891"/>
                  <a:pt x="9930081" y="1322115"/>
                </a:cubicBezTo>
                <a:cubicBezTo>
                  <a:pt x="9923931" y="1331339"/>
                  <a:pt x="9920856" y="1332108"/>
                  <a:pt x="9920856" y="1332108"/>
                </a:cubicBezTo>
                <a:lnTo>
                  <a:pt x="9920856" y="1342870"/>
                </a:lnTo>
                <a:lnTo>
                  <a:pt x="9926237" y="1342870"/>
                </a:lnTo>
                <a:lnTo>
                  <a:pt x="9926237" y="1337488"/>
                </a:lnTo>
                <a:lnTo>
                  <a:pt x="9934692" y="1337488"/>
                </a:lnTo>
                <a:lnTo>
                  <a:pt x="9934692" y="1362855"/>
                </a:lnTo>
                <a:lnTo>
                  <a:pt x="9943147" y="1362855"/>
                </a:lnTo>
                <a:lnTo>
                  <a:pt x="9943147" y="1442028"/>
                </a:lnTo>
                <a:lnTo>
                  <a:pt x="9995417" y="1442028"/>
                </a:lnTo>
                <a:lnTo>
                  <a:pt x="9995417" y="1448178"/>
                </a:lnTo>
                <a:lnTo>
                  <a:pt x="10003104" y="1448178"/>
                </a:lnTo>
                <a:lnTo>
                  <a:pt x="10002336" y="1432804"/>
                </a:lnTo>
                <a:lnTo>
                  <a:pt x="9982350" y="1422043"/>
                </a:lnTo>
                <a:lnTo>
                  <a:pt x="9978507" y="1413587"/>
                </a:lnTo>
                <a:lnTo>
                  <a:pt x="10003873" y="1401289"/>
                </a:lnTo>
                <a:lnTo>
                  <a:pt x="10003873" y="1378228"/>
                </a:lnTo>
                <a:lnTo>
                  <a:pt x="9982350" y="1373616"/>
                </a:lnTo>
                <a:lnTo>
                  <a:pt x="9978507" y="1365929"/>
                </a:lnTo>
                <a:lnTo>
                  <a:pt x="10004641" y="1353630"/>
                </a:lnTo>
                <a:lnTo>
                  <a:pt x="10004641" y="1332108"/>
                </a:lnTo>
                <a:lnTo>
                  <a:pt x="9984656" y="1323652"/>
                </a:lnTo>
                <a:lnTo>
                  <a:pt x="9980812" y="1315197"/>
                </a:lnTo>
                <a:lnTo>
                  <a:pt x="10010022" y="1303667"/>
                </a:lnTo>
                <a:lnTo>
                  <a:pt x="10010022" y="1287525"/>
                </a:lnTo>
                <a:lnTo>
                  <a:pt x="9986193" y="1270614"/>
                </a:lnTo>
                <a:lnTo>
                  <a:pt x="9980812" y="1254472"/>
                </a:lnTo>
                <a:lnTo>
                  <a:pt x="10078433" y="1206046"/>
                </a:lnTo>
                <a:lnTo>
                  <a:pt x="10078433" y="1203739"/>
                </a:lnTo>
                <a:lnTo>
                  <a:pt x="10076896" y="1201434"/>
                </a:lnTo>
                <a:lnTo>
                  <a:pt x="10076896" y="1198359"/>
                </a:lnTo>
                <a:lnTo>
                  <a:pt x="10079971" y="1196822"/>
                </a:lnTo>
                <a:lnTo>
                  <a:pt x="10079971" y="1185292"/>
                </a:lnTo>
                <a:lnTo>
                  <a:pt x="10067673" y="1182217"/>
                </a:lnTo>
                <a:lnTo>
                  <a:pt x="10067673" y="1176068"/>
                </a:lnTo>
                <a:lnTo>
                  <a:pt x="10086890" y="1160695"/>
                </a:lnTo>
                <a:lnTo>
                  <a:pt x="10086890" y="1156082"/>
                </a:lnTo>
                <a:lnTo>
                  <a:pt x="10079971" y="1151470"/>
                </a:lnTo>
                <a:lnTo>
                  <a:pt x="10079971" y="1147627"/>
                </a:lnTo>
                <a:lnTo>
                  <a:pt x="10086890" y="1141477"/>
                </a:lnTo>
                <a:lnTo>
                  <a:pt x="10097650" y="1129947"/>
                </a:lnTo>
                <a:cubicBezTo>
                  <a:pt x="10097650" y="1129947"/>
                  <a:pt x="10089964" y="1129178"/>
                  <a:pt x="10090733" y="1117649"/>
                </a:cubicBezTo>
                <a:cubicBezTo>
                  <a:pt x="10091502" y="1106119"/>
                  <a:pt x="10104568" y="1106119"/>
                  <a:pt x="10104568" y="1106119"/>
                </a:cubicBezTo>
                <a:cubicBezTo>
                  <a:pt x="10104568" y="1106119"/>
                  <a:pt x="10118405" y="1106119"/>
                  <a:pt x="10118405" y="1117649"/>
                </a:cubicBezTo>
                <a:cubicBezTo>
                  <a:pt x="10118405" y="1129947"/>
                  <a:pt x="10111487" y="1129947"/>
                  <a:pt x="10111487" y="1129947"/>
                </a:cubicBezTo>
                <a:lnTo>
                  <a:pt x="10122249" y="1141477"/>
                </a:lnTo>
                <a:lnTo>
                  <a:pt x="10129166" y="1147627"/>
                </a:lnTo>
                <a:lnTo>
                  <a:pt x="10129166" y="1151470"/>
                </a:lnTo>
                <a:lnTo>
                  <a:pt x="10122249" y="1156082"/>
                </a:lnTo>
                <a:lnTo>
                  <a:pt x="10122249" y="1160695"/>
                </a:lnTo>
                <a:lnTo>
                  <a:pt x="10140697" y="1176068"/>
                </a:lnTo>
                <a:lnTo>
                  <a:pt x="10140697" y="1182986"/>
                </a:lnTo>
                <a:lnTo>
                  <a:pt x="10129166" y="1186060"/>
                </a:lnTo>
                <a:lnTo>
                  <a:pt x="10129166" y="1197590"/>
                </a:lnTo>
                <a:lnTo>
                  <a:pt x="10132241" y="1199128"/>
                </a:lnTo>
                <a:lnTo>
                  <a:pt x="10132241" y="1200665"/>
                </a:lnTo>
                <a:lnTo>
                  <a:pt x="10129935" y="1202971"/>
                </a:lnTo>
                <a:lnTo>
                  <a:pt x="10129935" y="1205278"/>
                </a:lnTo>
                <a:lnTo>
                  <a:pt x="10227556" y="1253704"/>
                </a:lnTo>
                <a:lnTo>
                  <a:pt x="10222175" y="1269846"/>
                </a:lnTo>
                <a:lnTo>
                  <a:pt x="10198347" y="1286756"/>
                </a:lnTo>
                <a:lnTo>
                  <a:pt x="10198347" y="1302898"/>
                </a:lnTo>
                <a:lnTo>
                  <a:pt x="10227556" y="1314429"/>
                </a:lnTo>
                <a:lnTo>
                  <a:pt x="10223713" y="1322884"/>
                </a:lnTo>
                <a:lnTo>
                  <a:pt x="10203727" y="1331339"/>
                </a:lnTo>
                <a:lnTo>
                  <a:pt x="10203727" y="1352862"/>
                </a:lnTo>
                <a:lnTo>
                  <a:pt x="10229862" y="1365161"/>
                </a:lnTo>
                <a:lnTo>
                  <a:pt x="10226019" y="1372848"/>
                </a:lnTo>
                <a:lnTo>
                  <a:pt x="10204496" y="1377460"/>
                </a:lnTo>
                <a:lnTo>
                  <a:pt x="10204496" y="1400520"/>
                </a:lnTo>
                <a:lnTo>
                  <a:pt x="10229862" y="1412818"/>
                </a:lnTo>
                <a:lnTo>
                  <a:pt x="10226019" y="1421274"/>
                </a:lnTo>
                <a:lnTo>
                  <a:pt x="10206802" y="1432036"/>
                </a:lnTo>
                <a:lnTo>
                  <a:pt x="10205265" y="1454327"/>
                </a:lnTo>
                <a:lnTo>
                  <a:pt x="10235243" y="1465857"/>
                </a:lnTo>
                <a:lnTo>
                  <a:pt x="10231400" y="1471237"/>
                </a:lnTo>
                <a:lnTo>
                  <a:pt x="10207570" y="1481999"/>
                </a:lnTo>
                <a:lnTo>
                  <a:pt x="10207570" y="1506597"/>
                </a:lnTo>
                <a:lnTo>
                  <a:pt x="10238317" y="1516589"/>
                </a:lnTo>
                <a:lnTo>
                  <a:pt x="10234474" y="1521970"/>
                </a:lnTo>
                <a:lnTo>
                  <a:pt x="10209877" y="1536575"/>
                </a:lnTo>
                <a:cubicBezTo>
                  <a:pt x="10210390" y="1544774"/>
                  <a:pt x="10210901" y="1552973"/>
                  <a:pt x="10211414" y="1561172"/>
                </a:cubicBezTo>
                <a:lnTo>
                  <a:pt x="10239086" y="1569628"/>
                </a:lnTo>
                <a:lnTo>
                  <a:pt x="10235243" y="1578082"/>
                </a:lnTo>
                <a:lnTo>
                  <a:pt x="10212182" y="1590381"/>
                </a:lnTo>
                <a:lnTo>
                  <a:pt x="10213720" y="1613442"/>
                </a:lnTo>
                <a:lnTo>
                  <a:pt x="10242929" y="1620360"/>
                </a:lnTo>
                <a:lnTo>
                  <a:pt x="10236011" y="1629584"/>
                </a:lnTo>
                <a:lnTo>
                  <a:pt x="10214489" y="1644189"/>
                </a:lnTo>
                <a:lnTo>
                  <a:pt x="10216026" y="1668017"/>
                </a:lnTo>
                <a:lnTo>
                  <a:pt x="10250616" y="1683390"/>
                </a:lnTo>
                <a:lnTo>
                  <a:pt x="10295968" y="1683390"/>
                </a:lnTo>
                <a:lnTo>
                  <a:pt x="10295968" y="1642652"/>
                </a:lnTo>
                <a:lnTo>
                  <a:pt x="10294431" y="1640345"/>
                </a:lnTo>
                <a:lnTo>
                  <a:pt x="10294431" y="1628815"/>
                </a:lnTo>
                <a:cubicBezTo>
                  <a:pt x="10294431" y="1628815"/>
                  <a:pt x="10272140" y="1627278"/>
                  <a:pt x="10268295" y="1621897"/>
                </a:cubicBezTo>
                <a:cubicBezTo>
                  <a:pt x="10267528" y="1621128"/>
                  <a:pt x="10268295" y="1618822"/>
                  <a:pt x="10268295" y="1617285"/>
                </a:cubicBezTo>
                <a:cubicBezTo>
                  <a:pt x="10268295" y="1614979"/>
                  <a:pt x="10277520" y="1608829"/>
                  <a:pt x="10288282" y="1604986"/>
                </a:cubicBezTo>
                <a:cubicBezTo>
                  <a:pt x="10299042" y="1601143"/>
                  <a:pt x="10313648" y="1594224"/>
                  <a:pt x="10313648" y="1594224"/>
                </a:cubicBezTo>
                <a:lnTo>
                  <a:pt x="10313648" y="1587307"/>
                </a:lnTo>
                <a:lnTo>
                  <a:pt x="10316722" y="1585001"/>
                </a:lnTo>
                <a:lnTo>
                  <a:pt x="10316722" y="1576545"/>
                </a:lnTo>
                <a:cubicBezTo>
                  <a:pt x="10316722" y="1576545"/>
                  <a:pt x="10298275" y="1567322"/>
                  <a:pt x="10292893" y="1563478"/>
                </a:cubicBezTo>
                <a:cubicBezTo>
                  <a:pt x="10288282" y="1559635"/>
                  <a:pt x="10289818" y="1555023"/>
                  <a:pt x="10291356" y="1552717"/>
                </a:cubicBezTo>
                <a:cubicBezTo>
                  <a:pt x="10296736" y="1547336"/>
                  <a:pt x="10302886" y="1545030"/>
                  <a:pt x="10317491" y="1540418"/>
                </a:cubicBezTo>
                <a:cubicBezTo>
                  <a:pt x="10332865" y="1535806"/>
                  <a:pt x="10348238" y="1527350"/>
                  <a:pt x="10348238" y="1527350"/>
                </a:cubicBezTo>
                <a:lnTo>
                  <a:pt x="10348238" y="1520433"/>
                </a:lnTo>
                <a:lnTo>
                  <a:pt x="10349775" y="1517357"/>
                </a:lnTo>
                <a:lnTo>
                  <a:pt x="10349775" y="1498141"/>
                </a:lnTo>
                <a:lnTo>
                  <a:pt x="10323640" y="1491223"/>
                </a:lnTo>
                <a:cubicBezTo>
                  <a:pt x="10323640" y="1491223"/>
                  <a:pt x="10322872" y="1487379"/>
                  <a:pt x="10323640" y="1479693"/>
                </a:cubicBezTo>
                <a:cubicBezTo>
                  <a:pt x="10324409" y="1472006"/>
                  <a:pt x="10356693" y="1459707"/>
                  <a:pt x="10378985" y="1446640"/>
                </a:cubicBezTo>
                <a:cubicBezTo>
                  <a:pt x="10401276" y="1433573"/>
                  <a:pt x="10411269" y="1417431"/>
                  <a:pt x="10411269" y="1417431"/>
                </a:cubicBezTo>
                <a:lnTo>
                  <a:pt x="10411269" y="1415125"/>
                </a:lnTo>
                <a:lnTo>
                  <a:pt x="10409732" y="1415125"/>
                </a:lnTo>
                <a:lnTo>
                  <a:pt x="10409732" y="1405132"/>
                </a:lnTo>
                <a:cubicBezTo>
                  <a:pt x="10416649" y="1400520"/>
                  <a:pt x="10415881" y="1394370"/>
                  <a:pt x="10415881" y="1394370"/>
                </a:cubicBezTo>
                <a:lnTo>
                  <a:pt x="10414343" y="1394370"/>
                </a:lnTo>
                <a:lnTo>
                  <a:pt x="10412805" y="1392833"/>
                </a:lnTo>
                <a:lnTo>
                  <a:pt x="10412805" y="1388990"/>
                </a:lnTo>
                <a:lnTo>
                  <a:pt x="10415112" y="1388990"/>
                </a:lnTo>
                <a:cubicBezTo>
                  <a:pt x="10415112" y="1388990"/>
                  <a:pt x="10412037" y="1385915"/>
                  <a:pt x="10412037" y="1377460"/>
                </a:cubicBezTo>
                <a:cubicBezTo>
                  <a:pt x="10412037" y="1368235"/>
                  <a:pt x="10422799" y="1368235"/>
                  <a:pt x="10422799" y="1368235"/>
                </a:cubicBezTo>
                <a:cubicBezTo>
                  <a:pt x="10422799" y="1368235"/>
                  <a:pt x="10433560" y="1369004"/>
                  <a:pt x="10433560" y="1377460"/>
                </a:cubicBezTo>
                <a:cubicBezTo>
                  <a:pt x="10433560" y="1385915"/>
                  <a:pt x="10430485" y="1388990"/>
                  <a:pt x="10430485" y="1388990"/>
                </a:cubicBezTo>
                <a:lnTo>
                  <a:pt x="10432792" y="1388990"/>
                </a:lnTo>
                <a:lnTo>
                  <a:pt x="10432792" y="1392833"/>
                </a:lnTo>
                <a:lnTo>
                  <a:pt x="10431254" y="1394370"/>
                </a:lnTo>
                <a:lnTo>
                  <a:pt x="10429717" y="1394370"/>
                </a:lnTo>
                <a:cubicBezTo>
                  <a:pt x="10429717" y="1394370"/>
                  <a:pt x="10429717" y="1400520"/>
                  <a:pt x="10435866" y="1405132"/>
                </a:cubicBezTo>
                <a:lnTo>
                  <a:pt x="10435866" y="1415125"/>
                </a:lnTo>
                <a:lnTo>
                  <a:pt x="10434328" y="1415125"/>
                </a:lnTo>
                <a:lnTo>
                  <a:pt x="10434328" y="1417431"/>
                </a:lnTo>
                <a:cubicBezTo>
                  <a:pt x="10434328" y="1417431"/>
                  <a:pt x="10444322" y="1433573"/>
                  <a:pt x="10466613" y="1446640"/>
                </a:cubicBezTo>
                <a:cubicBezTo>
                  <a:pt x="10489673" y="1459707"/>
                  <a:pt x="10521189" y="1472006"/>
                  <a:pt x="10521957" y="1479693"/>
                </a:cubicBezTo>
                <a:cubicBezTo>
                  <a:pt x="10522726" y="1487379"/>
                  <a:pt x="10521957" y="1491223"/>
                  <a:pt x="10521957" y="1491223"/>
                </a:cubicBezTo>
                <a:lnTo>
                  <a:pt x="10495822" y="1498141"/>
                </a:lnTo>
                <a:lnTo>
                  <a:pt x="10495822" y="1517357"/>
                </a:lnTo>
                <a:lnTo>
                  <a:pt x="10497359" y="1520433"/>
                </a:lnTo>
                <a:lnTo>
                  <a:pt x="10497359" y="1527350"/>
                </a:lnTo>
                <a:cubicBezTo>
                  <a:pt x="10497359" y="1527350"/>
                  <a:pt x="10513502" y="1535806"/>
                  <a:pt x="10528106" y="1540418"/>
                </a:cubicBezTo>
                <a:cubicBezTo>
                  <a:pt x="10543480" y="1545030"/>
                  <a:pt x="10549630" y="1547336"/>
                  <a:pt x="10554241" y="1552717"/>
                </a:cubicBezTo>
                <a:cubicBezTo>
                  <a:pt x="10556548" y="1555023"/>
                  <a:pt x="10558084" y="1559635"/>
                  <a:pt x="10552704" y="1563478"/>
                </a:cubicBezTo>
                <a:cubicBezTo>
                  <a:pt x="10548092" y="1567322"/>
                  <a:pt x="10528876" y="1576545"/>
                  <a:pt x="10528876" y="1576545"/>
                </a:cubicBezTo>
                <a:lnTo>
                  <a:pt x="10528876" y="1585001"/>
                </a:lnTo>
                <a:lnTo>
                  <a:pt x="10531949" y="1587307"/>
                </a:lnTo>
                <a:lnTo>
                  <a:pt x="10531949" y="1594224"/>
                </a:lnTo>
                <a:cubicBezTo>
                  <a:pt x="10531949" y="1594224"/>
                  <a:pt x="10546555" y="1601143"/>
                  <a:pt x="10557316" y="1604986"/>
                </a:cubicBezTo>
                <a:cubicBezTo>
                  <a:pt x="10568077" y="1609598"/>
                  <a:pt x="10577302" y="1614979"/>
                  <a:pt x="10577302" y="1617285"/>
                </a:cubicBezTo>
                <a:lnTo>
                  <a:pt x="10577302" y="1621897"/>
                </a:lnTo>
                <a:cubicBezTo>
                  <a:pt x="10573458" y="1627278"/>
                  <a:pt x="10551936" y="1628815"/>
                  <a:pt x="10551936" y="1628815"/>
                </a:cubicBezTo>
                <a:lnTo>
                  <a:pt x="10551936" y="1640345"/>
                </a:lnTo>
                <a:lnTo>
                  <a:pt x="10550398" y="1642652"/>
                </a:lnTo>
                <a:lnTo>
                  <a:pt x="10550398" y="1683390"/>
                </a:lnTo>
                <a:lnTo>
                  <a:pt x="10644945" y="1683390"/>
                </a:lnTo>
                <a:lnTo>
                  <a:pt x="10666467" y="1694152"/>
                </a:lnTo>
                <a:lnTo>
                  <a:pt x="10666467" y="1704914"/>
                </a:lnTo>
                <a:lnTo>
                  <a:pt x="10688759" y="1704914"/>
                </a:lnTo>
                <a:lnTo>
                  <a:pt x="10688759" y="1734123"/>
                </a:lnTo>
                <a:lnTo>
                  <a:pt x="10714894" y="1734123"/>
                </a:lnTo>
                <a:lnTo>
                  <a:pt x="10770040" y="2735227"/>
                </a:lnTo>
                <a:lnTo>
                  <a:pt x="0" y="2735227"/>
                </a:lnTo>
                <a:lnTo>
                  <a:pt x="0" y="1375154"/>
                </a:lnTo>
                <a:lnTo>
                  <a:pt x="26516" y="1375154"/>
                </a:lnTo>
                <a:lnTo>
                  <a:pt x="26516" y="1370542"/>
                </a:lnTo>
                <a:lnTo>
                  <a:pt x="31897" y="1370542"/>
                </a:lnTo>
                <a:lnTo>
                  <a:pt x="31897" y="1349019"/>
                </a:lnTo>
                <a:lnTo>
                  <a:pt x="36509" y="1349019"/>
                </a:lnTo>
                <a:lnTo>
                  <a:pt x="36509" y="1359780"/>
                </a:lnTo>
                <a:lnTo>
                  <a:pt x="43428" y="1359780"/>
                </a:lnTo>
                <a:lnTo>
                  <a:pt x="43428" y="1349019"/>
                </a:lnTo>
                <a:lnTo>
                  <a:pt x="48808" y="1349019"/>
                </a:lnTo>
                <a:lnTo>
                  <a:pt x="48808" y="1360549"/>
                </a:lnTo>
                <a:lnTo>
                  <a:pt x="54188" y="1360549"/>
                </a:lnTo>
                <a:lnTo>
                  <a:pt x="56494" y="1362086"/>
                </a:lnTo>
                <a:lnTo>
                  <a:pt x="56494" y="1369004"/>
                </a:lnTo>
                <a:lnTo>
                  <a:pt x="61107" y="1369004"/>
                </a:lnTo>
                <a:lnTo>
                  <a:pt x="61107" y="1373616"/>
                </a:lnTo>
                <a:lnTo>
                  <a:pt x="56494" y="1373616"/>
                </a:lnTo>
                <a:lnTo>
                  <a:pt x="56494" y="1382071"/>
                </a:lnTo>
                <a:cubicBezTo>
                  <a:pt x="56494" y="1382071"/>
                  <a:pt x="80323" y="1417431"/>
                  <a:pt x="115682" y="1435879"/>
                </a:cubicBezTo>
                <a:cubicBezTo>
                  <a:pt x="151041" y="1455095"/>
                  <a:pt x="187168" y="1462014"/>
                  <a:pt x="187168" y="1462014"/>
                </a:cubicBezTo>
                <a:lnTo>
                  <a:pt x="187168" y="1455095"/>
                </a:lnTo>
                <a:lnTo>
                  <a:pt x="197162" y="1455095"/>
                </a:lnTo>
                <a:lnTo>
                  <a:pt x="200236" y="1459707"/>
                </a:lnTo>
                <a:lnTo>
                  <a:pt x="200236" y="1468163"/>
                </a:lnTo>
                <a:lnTo>
                  <a:pt x="234826" y="1468163"/>
                </a:lnTo>
                <a:lnTo>
                  <a:pt x="234826" y="1481999"/>
                </a:lnTo>
                <a:lnTo>
                  <a:pt x="237132" y="1481999"/>
                </a:lnTo>
                <a:lnTo>
                  <a:pt x="237132" y="1485842"/>
                </a:lnTo>
                <a:lnTo>
                  <a:pt x="224834" y="1485842"/>
                </a:lnTo>
                <a:lnTo>
                  <a:pt x="220990" y="1492761"/>
                </a:lnTo>
                <a:lnTo>
                  <a:pt x="195624" y="1492761"/>
                </a:lnTo>
                <a:lnTo>
                  <a:pt x="195624" y="1511977"/>
                </a:lnTo>
                <a:lnTo>
                  <a:pt x="202542" y="1511977"/>
                </a:lnTo>
                <a:lnTo>
                  <a:pt x="202542" y="1516589"/>
                </a:lnTo>
                <a:cubicBezTo>
                  <a:pt x="202542" y="1516589"/>
                  <a:pt x="221758" y="1530425"/>
                  <a:pt x="281715" y="1537344"/>
                </a:cubicBezTo>
                <a:lnTo>
                  <a:pt x="281715" y="1555023"/>
                </a:lnTo>
                <a:lnTo>
                  <a:pt x="237132" y="1564246"/>
                </a:lnTo>
                <a:lnTo>
                  <a:pt x="237132" y="1576545"/>
                </a:lnTo>
                <a:lnTo>
                  <a:pt x="240976" y="1576545"/>
                </a:lnTo>
                <a:lnTo>
                  <a:pt x="240976" y="1588844"/>
                </a:lnTo>
                <a:lnTo>
                  <a:pt x="244819" y="1592687"/>
                </a:lnTo>
                <a:lnTo>
                  <a:pt x="294782" y="1592687"/>
                </a:lnTo>
                <a:lnTo>
                  <a:pt x="294782" y="1584232"/>
                </a:lnTo>
                <a:lnTo>
                  <a:pt x="311694" y="1584232"/>
                </a:lnTo>
                <a:lnTo>
                  <a:pt x="311694" y="1539649"/>
                </a:lnTo>
                <a:lnTo>
                  <a:pt x="323992" y="1539649"/>
                </a:lnTo>
                <a:lnTo>
                  <a:pt x="349359" y="973138"/>
                </a:lnTo>
                <a:lnTo>
                  <a:pt x="335522" y="968527"/>
                </a:lnTo>
                <a:lnTo>
                  <a:pt x="335522" y="927018"/>
                </a:lnTo>
                <a:lnTo>
                  <a:pt x="330142" y="920100"/>
                </a:lnTo>
                <a:lnTo>
                  <a:pt x="330142" y="893197"/>
                </a:lnTo>
                <a:lnTo>
                  <a:pt x="315537" y="884741"/>
                </a:lnTo>
                <a:lnTo>
                  <a:pt x="307850" y="878592"/>
                </a:lnTo>
                <a:lnTo>
                  <a:pt x="294782" y="849383"/>
                </a:lnTo>
                <a:lnTo>
                  <a:pt x="294782" y="825553"/>
                </a:lnTo>
                <a:lnTo>
                  <a:pt x="298627" y="824016"/>
                </a:lnTo>
                <a:lnTo>
                  <a:pt x="298627" y="817867"/>
                </a:lnTo>
                <a:lnTo>
                  <a:pt x="300932" y="816329"/>
                </a:lnTo>
                <a:lnTo>
                  <a:pt x="300932" y="814023"/>
                </a:lnTo>
                <a:lnTo>
                  <a:pt x="303238" y="812486"/>
                </a:lnTo>
                <a:lnTo>
                  <a:pt x="303238" y="808643"/>
                </a:lnTo>
                <a:lnTo>
                  <a:pt x="330910" y="802494"/>
                </a:lnTo>
                <a:lnTo>
                  <a:pt x="329373" y="799418"/>
                </a:lnTo>
                <a:lnTo>
                  <a:pt x="323223" y="775590"/>
                </a:lnTo>
                <a:lnTo>
                  <a:pt x="323223" y="771747"/>
                </a:lnTo>
                <a:lnTo>
                  <a:pt x="325529" y="771747"/>
                </a:lnTo>
                <a:lnTo>
                  <a:pt x="325529" y="774053"/>
                </a:lnTo>
                <a:lnTo>
                  <a:pt x="347053" y="760985"/>
                </a:lnTo>
                <a:lnTo>
                  <a:pt x="347053" y="741000"/>
                </a:lnTo>
                <a:lnTo>
                  <a:pt x="350896" y="741000"/>
                </a:lnTo>
                <a:lnTo>
                  <a:pt x="350896" y="735619"/>
                </a:lnTo>
                <a:lnTo>
                  <a:pt x="359351" y="734081"/>
                </a:lnTo>
                <a:lnTo>
                  <a:pt x="360889" y="616475"/>
                </a:lnTo>
                <a:lnTo>
                  <a:pt x="359351" y="614169"/>
                </a:lnTo>
                <a:lnTo>
                  <a:pt x="359351" y="610326"/>
                </a:lnTo>
                <a:lnTo>
                  <a:pt x="363195" y="608788"/>
                </a:lnTo>
                <a:lnTo>
                  <a:pt x="360889" y="514241"/>
                </a:lnTo>
                <a:lnTo>
                  <a:pt x="358583" y="508092"/>
                </a:lnTo>
                <a:lnTo>
                  <a:pt x="362426" y="505786"/>
                </a:lnTo>
                <a:lnTo>
                  <a:pt x="362426" y="501174"/>
                </a:lnTo>
                <a:lnTo>
                  <a:pt x="365500" y="498868"/>
                </a:lnTo>
                <a:lnTo>
                  <a:pt x="366269" y="400478"/>
                </a:lnTo>
                <a:lnTo>
                  <a:pt x="360889" y="400478"/>
                </a:lnTo>
                <a:lnTo>
                  <a:pt x="360889" y="395866"/>
                </a:lnTo>
                <a:lnTo>
                  <a:pt x="365500" y="395866"/>
                </a:lnTo>
                <a:lnTo>
                  <a:pt x="365500" y="393560"/>
                </a:lnTo>
                <a:lnTo>
                  <a:pt x="362426" y="392023"/>
                </a:lnTo>
                <a:lnTo>
                  <a:pt x="362426" y="390485"/>
                </a:lnTo>
                <a:lnTo>
                  <a:pt x="361657" y="388948"/>
                </a:lnTo>
                <a:lnTo>
                  <a:pt x="361657" y="385874"/>
                </a:lnTo>
                <a:lnTo>
                  <a:pt x="367038" y="385105"/>
                </a:lnTo>
                <a:lnTo>
                  <a:pt x="367038" y="275184"/>
                </a:lnTo>
                <a:lnTo>
                  <a:pt x="366269" y="275184"/>
                </a:lnTo>
                <a:lnTo>
                  <a:pt x="366269" y="272878"/>
                </a:lnTo>
                <a:lnTo>
                  <a:pt x="368575" y="272878"/>
                </a:lnTo>
                <a:lnTo>
                  <a:pt x="368575" y="255968"/>
                </a:lnTo>
                <a:lnTo>
                  <a:pt x="370881" y="254430"/>
                </a:lnTo>
                <a:lnTo>
                  <a:pt x="373188" y="255968"/>
                </a:lnTo>
                <a:lnTo>
                  <a:pt x="373188" y="272878"/>
                </a:lnTo>
                <a:lnTo>
                  <a:pt x="375493" y="272878"/>
                </a:lnTo>
                <a:lnTo>
                  <a:pt x="375493" y="275184"/>
                </a:lnTo>
                <a:lnTo>
                  <a:pt x="374725" y="275184"/>
                </a:lnTo>
                <a:lnTo>
                  <a:pt x="374725" y="384336"/>
                </a:lnTo>
                <a:lnTo>
                  <a:pt x="379337" y="385105"/>
                </a:lnTo>
                <a:lnTo>
                  <a:pt x="379337" y="388179"/>
                </a:lnTo>
                <a:lnTo>
                  <a:pt x="378568" y="389717"/>
                </a:lnTo>
                <a:lnTo>
                  <a:pt x="378568" y="392023"/>
                </a:lnTo>
                <a:lnTo>
                  <a:pt x="375493" y="393560"/>
                </a:lnTo>
                <a:lnTo>
                  <a:pt x="375493" y="395866"/>
                </a:lnTo>
                <a:lnTo>
                  <a:pt x="381642" y="395866"/>
                </a:lnTo>
                <a:lnTo>
                  <a:pt x="381642" y="400478"/>
                </a:lnTo>
                <a:lnTo>
                  <a:pt x="376262" y="400478"/>
                </a:lnTo>
                <a:lnTo>
                  <a:pt x="377031" y="498099"/>
                </a:lnTo>
                <a:lnTo>
                  <a:pt x="380105" y="500405"/>
                </a:lnTo>
                <a:lnTo>
                  <a:pt x="380105" y="505018"/>
                </a:lnTo>
                <a:lnTo>
                  <a:pt x="383948" y="507324"/>
                </a:lnTo>
                <a:lnTo>
                  <a:pt x="381642" y="513473"/>
                </a:lnTo>
                <a:lnTo>
                  <a:pt x="379337" y="608020"/>
                </a:lnTo>
                <a:lnTo>
                  <a:pt x="383180" y="609557"/>
                </a:lnTo>
                <a:lnTo>
                  <a:pt x="383180" y="613400"/>
                </a:lnTo>
                <a:lnTo>
                  <a:pt x="381642" y="615706"/>
                </a:lnTo>
                <a:lnTo>
                  <a:pt x="383180" y="733313"/>
                </a:lnTo>
                <a:lnTo>
                  <a:pt x="391636" y="734850"/>
                </a:lnTo>
                <a:lnTo>
                  <a:pt x="391636" y="740230"/>
                </a:lnTo>
                <a:lnTo>
                  <a:pt x="396247" y="740230"/>
                </a:lnTo>
                <a:lnTo>
                  <a:pt x="396247" y="759448"/>
                </a:lnTo>
                <a:lnTo>
                  <a:pt x="417770" y="772515"/>
                </a:lnTo>
                <a:lnTo>
                  <a:pt x="417770" y="770209"/>
                </a:lnTo>
                <a:lnTo>
                  <a:pt x="420076" y="770209"/>
                </a:lnTo>
                <a:lnTo>
                  <a:pt x="420076" y="774053"/>
                </a:lnTo>
                <a:lnTo>
                  <a:pt x="413927" y="797881"/>
                </a:lnTo>
                <a:lnTo>
                  <a:pt x="411621" y="800955"/>
                </a:lnTo>
                <a:lnTo>
                  <a:pt x="439293" y="807105"/>
                </a:lnTo>
                <a:lnTo>
                  <a:pt x="439293" y="810949"/>
                </a:lnTo>
                <a:lnTo>
                  <a:pt x="441599" y="812486"/>
                </a:lnTo>
                <a:lnTo>
                  <a:pt x="441599" y="814792"/>
                </a:lnTo>
                <a:lnTo>
                  <a:pt x="443905" y="816329"/>
                </a:lnTo>
                <a:lnTo>
                  <a:pt x="443905" y="822479"/>
                </a:lnTo>
                <a:lnTo>
                  <a:pt x="447749" y="824016"/>
                </a:lnTo>
                <a:lnTo>
                  <a:pt x="447749" y="847845"/>
                </a:lnTo>
                <a:lnTo>
                  <a:pt x="434681" y="877055"/>
                </a:lnTo>
                <a:lnTo>
                  <a:pt x="426994" y="883204"/>
                </a:lnTo>
                <a:lnTo>
                  <a:pt x="412389" y="891660"/>
                </a:lnTo>
                <a:lnTo>
                  <a:pt x="412389" y="917025"/>
                </a:lnTo>
                <a:lnTo>
                  <a:pt x="407009" y="923944"/>
                </a:lnTo>
                <a:lnTo>
                  <a:pt x="407009" y="965451"/>
                </a:lnTo>
                <a:lnTo>
                  <a:pt x="393173" y="970064"/>
                </a:lnTo>
                <a:lnTo>
                  <a:pt x="415464" y="1465857"/>
                </a:lnTo>
                <a:lnTo>
                  <a:pt x="448518" y="1465857"/>
                </a:lnTo>
                <a:lnTo>
                  <a:pt x="448518" y="1398982"/>
                </a:lnTo>
                <a:lnTo>
                  <a:pt x="476958" y="1398982"/>
                </a:lnTo>
                <a:lnTo>
                  <a:pt x="476958" y="1382840"/>
                </a:lnTo>
                <a:lnTo>
                  <a:pt x="472346" y="1382840"/>
                </a:lnTo>
                <a:lnTo>
                  <a:pt x="472346" y="1362855"/>
                </a:lnTo>
                <a:lnTo>
                  <a:pt x="496944" y="1362855"/>
                </a:lnTo>
                <a:lnTo>
                  <a:pt x="496944" y="1372079"/>
                </a:lnTo>
                <a:lnTo>
                  <a:pt x="500018" y="1372079"/>
                </a:lnTo>
                <a:lnTo>
                  <a:pt x="500018" y="1369004"/>
                </a:lnTo>
                <a:lnTo>
                  <a:pt x="509242" y="1369004"/>
                </a:lnTo>
                <a:lnTo>
                  <a:pt x="509242" y="1363623"/>
                </a:lnTo>
                <a:lnTo>
                  <a:pt x="534608" y="1363623"/>
                </a:lnTo>
                <a:lnTo>
                  <a:pt x="534608" y="1359012"/>
                </a:lnTo>
                <a:lnTo>
                  <a:pt x="541527" y="1359012"/>
                </a:lnTo>
                <a:lnTo>
                  <a:pt x="541527" y="1349787"/>
                </a:lnTo>
                <a:lnTo>
                  <a:pt x="592259" y="1349787"/>
                </a:lnTo>
                <a:lnTo>
                  <a:pt x="592259" y="1277532"/>
                </a:lnTo>
                <a:lnTo>
                  <a:pt x="596870" y="1277532"/>
                </a:lnTo>
                <a:lnTo>
                  <a:pt x="596870" y="1196053"/>
                </a:lnTo>
                <a:cubicBezTo>
                  <a:pt x="596870" y="1196053"/>
                  <a:pt x="603789" y="1187597"/>
                  <a:pt x="616856" y="1177605"/>
                </a:cubicBezTo>
                <a:cubicBezTo>
                  <a:pt x="629924" y="1166844"/>
                  <a:pt x="645297" y="1158388"/>
                  <a:pt x="645297" y="1158388"/>
                </a:cubicBezTo>
                <a:lnTo>
                  <a:pt x="650678" y="1158388"/>
                </a:lnTo>
                <a:lnTo>
                  <a:pt x="650678" y="1154545"/>
                </a:lnTo>
                <a:lnTo>
                  <a:pt x="667588" y="1154545"/>
                </a:lnTo>
                <a:lnTo>
                  <a:pt x="667588" y="1158388"/>
                </a:lnTo>
                <a:lnTo>
                  <a:pt x="675275" y="1158388"/>
                </a:lnTo>
                <a:lnTo>
                  <a:pt x="675275" y="1144552"/>
                </a:lnTo>
                <a:lnTo>
                  <a:pt x="682193" y="1144552"/>
                </a:lnTo>
                <a:cubicBezTo>
                  <a:pt x="682193" y="1144552"/>
                  <a:pt x="712171" y="1130716"/>
                  <a:pt x="737538" y="1123798"/>
                </a:cubicBezTo>
                <a:cubicBezTo>
                  <a:pt x="762904" y="1117649"/>
                  <a:pt x="806718" y="1110730"/>
                  <a:pt x="806718" y="1110730"/>
                </a:cubicBezTo>
                <a:lnTo>
                  <a:pt x="806718" y="1103813"/>
                </a:lnTo>
                <a:lnTo>
                  <a:pt x="875898" y="1103813"/>
                </a:lnTo>
                <a:lnTo>
                  <a:pt x="875898" y="1099200"/>
                </a:lnTo>
                <a:lnTo>
                  <a:pt x="871287" y="1096126"/>
                </a:lnTo>
                <a:lnTo>
                  <a:pt x="871287" y="1088439"/>
                </a:lnTo>
                <a:lnTo>
                  <a:pt x="889734" y="1088439"/>
                </a:lnTo>
                <a:lnTo>
                  <a:pt x="889734" y="1064610"/>
                </a:lnTo>
                <a:lnTo>
                  <a:pt x="892809" y="1064610"/>
                </a:lnTo>
                <a:lnTo>
                  <a:pt x="904339" y="1076140"/>
                </a:lnTo>
                <a:lnTo>
                  <a:pt x="909720" y="1076140"/>
                </a:lnTo>
                <a:lnTo>
                  <a:pt x="909720" y="1110730"/>
                </a:lnTo>
                <a:lnTo>
                  <a:pt x="925862" y="1110730"/>
                </a:lnTo>
                <a:lnTo>
                  <a:pt x="925862" y="1069222"/>
                </a:lnTo>
                <a:lnTo>
                  <a:pt x="929706" y="1069222"/>
                </a:lnTo>
                <a:lnTo>
                  <a:pt x="929706" y="1110730"/>
                </a:lnTo>
                <a:lnTo>
                  <a:pt x="938929" y="1110730"/>
                </a:lnTo>
                <a:lnTo>
                  <a:pt x="942773" y="1104581"/>
                </a:lnTo>
                <a:cubicBezTo>
                  <a:pt x="942773" y="1104581"/>
                  <a:pt x="969676" y="1103813"/>
                  <a:pt x="1015797" y="1113036"/>
                </a:cubicBezTo>
                <a:cubicBezTo>
                  <a:pt x="1061918" y="1122261"/>
                  <a:pt x="1091126" y="1146858"/>
                  <a:pt x="1091126" y="1146858"/>
                </a:cubicBezTo>
                <a:lnTo>
                  <a:pt x="1091126" y="1161463"/>
                </a:lnTo>
                <a:lnTo>
                  <a:pt x="1102656" y="1161463"/>
                </a:lnTo>
                <a:cubicBezTo>
                  <a:pt x="1111112" y="1161463"/>
                  <a:pt x="1110344" y="1186060"/>
                  <a:pt x="1110344" y="1186060"/>
                </a:cubicBezTo>
                <a:lnTo>
                  <a:pt x="1110344" y="1203739"/>
                </a:lnTo>
                <a:lnTo>
                  <a:pt x="1106500" y="1203739"/>
                </a:lnTo>
                <a:lnTo>
                  <a:pt x="1106500" y="1281376"/>
                </a:lnTo>
                <a:lnTo>
                  <a:pt x="1108806" y="1281376"/>
                </a:lnTo>
                <a:lnTo>
                  <a:pt x="1108806" y="1379765"/>
                </a:lnTo>
                <a:lnTo>
                  <a:pt x="1153389" y="1379765"/>
                </a:lnTo>
                <a:lnTo>
                  <a:pt x="1153389" y="1371311"/>
                </a:lnTo>
                <a:lnTo>
                  <a:pt x="1163381" y="1371311"/>
                </a:lnTo>
                <a:lnTo>
                  <a:pt x="1163381" y="1351324"/>
                </a:lnTo>
                <a:lnTo>
                  <a:pt x="1189517" y="1351324"/>
                </a:lnTo>
                <a:lnTo>
                  <a:pt x="1189517" y="1319040"/>
                </a:lnTo>
                <a:lnTo>
                  <a:pt x="1226413" y="1319040"/>
                </a:lnTo>
                <a:lnTo>
                  <a:pt x="1226413" y="1313660"/>
                </a:lnTo>
                <a:lnTo>
                  <a:pt x="1234868" y="1313660"/>
                </a:lnTo>
                <a:lnTo>
                  <a:pt x="1234868" y="1319040"/>
                </a:lnTo>
                <a:lnTo>
                  <a:pt x="1261772" y="1319040"/>
                </a:lnTo>
                <a:lnTo>
                  <a:pt x="1261772" y="1328265"/>
                </a:lnTo>
                <a:lnTo>
                  <a:pt x="1269458" y="1335182"/>
                </a:lnTo>
                <a:lnTo>
                  <a:pt x="1284063" y="1335182"/>
                </a:lnTo>
                <a:lnTo>
                  <a:pt x="1284063" y="1342101"/>
                </a:lnTo>
                <a:lnTo>
                  <a:pt x="1301742" y="1342101"/>
                </a:lnTo>
                <a:lnTo>
                  <a:pt x="1301742" y="1350556"/>
                </a:lnTo>
                <a:lnTo>
                  <a:pt x="1322497" y="1350556"/>
                </a:lnTo>
                <a:lnTo>
                  <a:pt x="1328646" y="1359012"/>
                </a:lnTo>
                <a:lnTo>
                  <a:pt x="1331720" y="1362086"/>
                </a:lnTo>
                <a:lnTo>
                  <a:pt x="1331720" y="1334414"/>
                </a:lnTo>
                <a:lnTo>
                  <a:pt x="1370154" y="1334414"/>
                </a:lnTo>
                <a:lnTo>
                  <a:pt x="1370154" y="1285988"/>
                </a:lnTo>
                <a:lnTo>
                  <a:pt x="1364774" y="1285988"/>
                </a:lnTo>
                <a:lnTo>
                  <a:pt x="1364774" y="1269077"/>
                </a:lnTo>
                <a:lnTo>
                  <a:pt x="1390908" y="1269077"/>
                </a:lnTo>
                <a:lnTo>
                  <a:pt x="1390908" y="1253704"/>
                </a:lnTo>
                <a:lnTo>
                  <a:pt x="1410894" y="1232180"/>
                </a:lnTo>
                <a:lnTo>
                  <a:pt x="1410894" y="1219881"/>
                </a:lnTo>
                <a:lnTo>
                  <a:pt x="1417812" y="1219881"/>
                </a:lnTo>
                <a:lnTo>
                  <a:pt x="1417812" y="1079215"/>
                </a:lnTo>
                <a:lnTo>
                  <a:pt x="1429342" y="1079215"/>
                </a:lnTo>
                <a:lnTo>
                  <a:pt x="1429342" y="951616"/>
                </a:lnTo>
                <a:lnTo>
                  <a:pt x="1458552" y="951616"/>
                </a:lnTo>
                <a:lnTo>
                  <a:pt x="1458552" y="939317"/>
                </a:lnTo>
                <a:lnTo>
                  <a:pt x="1470082" y="929324"/>
                </a:lnTo>
                <a:lnTo>
                  <a:pt x="1470082" y="922406"/>
                </a:lnTo>
                <a:lnTo>
                  <a:pt x="1560017" y="837852"/>
                </a:lnTo>
                <a:lnTo>
                  <a:pt x="1567703" y="837852"/>
                </a:lnTo>
                <a:lnTo>
                  <a:pt x="1567703" y="857069"/>
                </a:lnTo>
                <a:lnTo>
                  <a:pt x="1580770" y="872442"/>
                </a:lnTo>
                <a:lnTo>
                  <a:pt x="1580770" y="900883"/>
                </a:lnTo>
                <a:lnTo>
                  <a:pt x="1605368" y="917025"/>
                </a:lnTo>
                <a:lnTo>
                  <a:pt x="1605368" y="867062"/>
                </a:lnTo>
                <a:lnTo>
                  <a:pt x="1608443" y="867062"/>
                </a:lnTo>
                <a:lnTo>
                  <a:pt x="1608443" y="950078"/>
                </a:lnTo>
                <a:lnTo>
                  <a:pt x="1632272" y="950078"/>
                </a:lnTo>
                <a:lnTo>
                  <a:pt x="1632272" y="1114573"/>
                </a:lnTo>
                <a:lnTo>
                  <a:pt x="1658406" y="1114573"/>
                </a:lnTo>
                <a:lnTo>
                  <a:pt x="1658406" y="1365161"/>
                </a:lnTo>
                <a:lnTo>
                  <a:pt x="1686847" y="1365161"/>
                </a:lnTo>
                <a:lnTo>
                  <a:pt x="1686847" y="1393602"/>
                </a:lnTo>
                <a:lnTo>
                  <a:pt x="1708370" y="1393602"/>
                </a:lnTo>
                <a:lnTo>
                  <a:pt x="1708370" y="1223726"/>
                </a:lnTo>
                <a:lnTo>
                  <a:pt x="1732198" y="1223726"/>
                </a:lnTo>
                <a:lnTo>
                  <a:pt x="1732198" y="1069990"/>
                </a:lnTo>
                <a:lnTo>
                  <a:pt x="1741423" y="1069990"/>
                </a:lnTo>
                <a:lnTo>
                  <a:pt x="1741423" y="1126104"/>
                </a:lnTo>
                <a:lnTo>
                  <a:pt x="1780625" y="1126104"/>
                </a:lnTo>
                <a:lnTo>
                  <a:pt x="1780625" y="1086902"/>
                </a:lnTo>
                <a:lnTo>
                  <a:pt x="1792155" y="1086902"/>
                </a:lnTo>
                <a:lnTo>
                  <a:pt x="1792155" y="728701"/>
                </a:lnTo>
                <a:lnTo>
                  <a:pt x="2059653" y="728701"/>
                </a:lnTo>
                <a:lnTo>
                  <a:pt x="2059653" y="1075372"/>
                </a:lnTo>
                <a:lnTo>
                  <a:pt x="2094242" y="1075372"/>
                </a:lnTo>
                <a:lnTo>
                  <a:pt x="2094242" y="750224"/>
                </a:lnTo>
                <a:lnTo>
                  <a:pt x="2164192" y="750224"/>
                </a:lnTo>
                <a:lnTo>
                  <a:pt x="2164192" y="431225"/>
                </a:lnTo>
                <a:lnTo>
                  <a:pt x="2273343" y="431225"/>
                </a:lnTo>
                <a:lnTo>
                  <a:pt x="2273343" y="419695"/>
                </a:lnTo>
                <a:lnTo>
                  <a:pt x="2281030" y="419695"/>
                </a:lnTo>
                <a:lnTo>
                  <a:pt x="2281030" y="442755"/>
                </a:lnTo>
                <a:lnTo>
                  <a:pt x="2417854" y="442755"/>
                </a:lnTo>
                <a:lnTo>
                  <a:pt x="2417854" y="971601"/>
                </a:lnTo>
                <a:lnTo>
                  <a:pt x="2464743" y="971601"/>
                </a:lnTo>
                <a:lnTo>
                  <a:pt x="2464743" y="980825"/>
                </a:lnTo>
                <a:lnTo>
                  <a:pt x="2472430" y="980825"/>
                </a:lnTo>
                <a:lnTo>
                  <a:pt x="2472430" y="963145"/>
                </a:lnTo>
                <a:lnTo>
                  <a:pt x="2525468" y="947003"/>
                </a:lnTo>
                <a:lnTo>
                  <a:pt x="2553909" y="947003"/>
                </a:lnTo>
                <a:lnTo>
                  <a:pt x="2553909" y="927787"/>
                </a:lnTo>
                <a:lnTo>
                  <a:pt x="2580044" y="927787"/>
                </a:lnTo>
                <a:lnTo>
                  <a:pt x="2580044" y="876286"/>
                </a:lnTo>
                <a:lnTo>
                  <a:pt x="2583118" y="876286"/>
                </a:lnTo>
                <a:lnTo>
                  <a:pt x="2583118" y="927018"/>
                </a:lnTo>
                <a:lnTo>
                  <a:pt x="2634619" y="927018"/>
                </a:lnTo>
                <a:lnTo>
                  <a:pt x="2634619" y="913951"/>
                </a:lnTo>
                <a:lnTo>
                  <a:pt x="2683046" y="913951"/>
                </a:lnTo>
                <a:lnTo>
                  <a:pt x="2683046" y="910876"/>
                </a:lnTo>
                <a:lnTo>
                  <a:pt x="2699956" y="910876"/>
                </a:lnTo>
                <a:lnTo>
                  <a:pt x="2699956" y="914719"/>
                </a:lnTo>
                <a:lnTo>
                  <a:pt x="2716098" y="914719"/>
                </a:lnTo>
                <a:lnTo>
                  <a:pt x="2716098" y="907033"/>
                </a:lnTo>
                <a:lnTo>
                  <a:pt x="2733009" y="907033"/>
                </a:lnTo>
                <a:lnTo>
                  <a:pt x="2733009" y="1024639"/>
                </a:lnTo>
                <a:lnTo>
                  <a:pt x="2754531" y="1024639"/>
                </a:lnTo>
                <a:lnTo>
                  <a:pt x="2754531" y="1015415"/>
                </a:lnTo>
                <a:lnTo>
                  <a:pt x="2761450" y="1015415"/>
                </a:lnTo>
                <a:lnTo>
                  <a:pt x="2761450" y="1143783"/>
                </a:lnTo>
                <a:lnTo>
                  <a:pt x="2789891" y="1143783"/>
                </a:lnTo>
                <a:lnTo>
                  <a:pt x="2789891" y="1126104"/>
                </a:lnTo>
                <a:lnTo>
                  <a:pt x="2820638" y="1126104"/>
                </a:lnTo>
                <a:lnTo>
                  <a:pt x="2820638" y="1141477"/>
                </a:lnTo>
                <a:lnTo>
                  <a:pt x="2836011" y="1141477"/>
                </a:lnTo>
                <a:lnTo>
                  <a:pt x="2836011" y="1133791"/>
                </a:lnTo>
                <a:lnTo>
                  <a:pt x="2902117" y="1133791"/>
                </a:lnTo>
                <a:lnTo>
                  <a:pt x="2902117" y="1150702"/>
                </a:lnTo>
                <a:lnTo>
                  <a:pt x="2949005" y="1150702"/>
                </a:lnTo>
                <a:lnTo>
                  <a:pt x="2949005" y="956996"/>
                </a:lnTo>
                <a:lnTo>
                  <a:pt x="3005887" y="956996"/>
                </a:lnTo>
                <a:lnTo>
                  <a:pt x="3005887" y="943929"/>
                </a:lnTo>
                <a:lnTo>
                  <a:pt x="3138099" y="943929"/>
                </a:lnTo>
                <a:lnTo>
                  <a:pt x="3138099" y="932399"/>
                </a:lnTo>
                <a:lnTo>
                  <a:pt x="3186525" y="932399"/>
                </a:lnTo>
                <a:lnTo>
                  <a:pt x="3186525" y="904726"/>
                </a:lnTo>
                <a:lnTo>
                  <a:pt x="3201130" y="904726"/>
                </a:lnTo>
                <a:lnTo>
                  <a:pt x="3201130" y="915488"/>
                </a:lnTo>
                <a:lnTo>
                  <a:pt x="3206511" y="915488"/>
                </a:lnTo>
                <a:lnTo>
                  <a:pt x="3206511" y="911645"/>
                </a:lnTo>
                <a:lnTo>
                  <a:pt x="3305669" y="911645"/>
                </a:lnTo>
                <a:lnTo>
                  <a:pt x="3305669" y="928555"/>
                </a:lnTo>
                <a:lnTo>
                  <a:pt x="3349483" y="928555"/>
                </a:lnTo>
                <a:lnTo>
                  <a:pt x="3349483" y="940086"/>
                </a:lnTo>
                <a:lnTo>
                  <a:pt x="3364857" y="940086"/>
                </a:lnTo>
                <a:lnTo>
                  <a:pt x="3369470" y="947003"/>
                </a:lnTo>
                <a:lnTo>
                  <a:pt x="3369470" y="1206046"/>
                </a:lnTo>
                <a:lnTo>
                  <a:pt x="3402522" y="1208352"/>
                </a:lnTo>
                <a:lnTo>
                  <a:pt x="3402522" y="1100738"/>
                </a:lnTo>
                <a:lnTo>
                  <a:pt x="3409440" y="1100738"/>
                </a:lnTo>
                <a:lnTo>
                  <a:pt x="3409440" y="1158388"/>
                </a:lnTo>
                <a:lnTo>
                  <a:pt x="3504756" y="1158388"/>
                </a:lnTo>
                <a:lnTo>
                  <a:pt x="3504756" y="1179911"/>
                </a:lnTo>
                <a:lnTo>
                  <a:pt x="3520129" y="1179911"/>
                </a:lnTo>
                <a:lnTo>
                  <a:pt x="3520129" y="1199128"/>
                </a:lnTo>
                <a:lnTo>
                  <a:pt x="3530890" y="1199128"/>
                </a:lnTo>
                <a:lnTo>
                  <a:pt x="3530890" y="865525"/>
                </a:lnTo>
                <a:lnTo>
                  <a:pt x="3567017" y="865525"/>
                </a:lnTo>
                <a:lnTo>
                  <a:pt x="3567017" y="854763"/>
                </a:lnTo>
                <a:lnTo>
                  <a:pt x="3716140" y="854763"/>
                </a:lnTo>
                <a:lnTo>
                  <a:pt x="3716140" y="867830"/>
                </a:lnTo>
                <a:lnTo>
                  <a:pt x="3769178" y="867830"/>
                </a:lnTo>
                <a:lnTo>
                  <a:pt x="3769178" y="1505059"/>
                </a:lnTo>
                <a:lnTo>
                  <a:pt x="3789164" y="1505059"/>
                </a:lnTo>
                <a:lnTo>
                  <a:pt x="3789164" y="1261390"/>
                </a:lnTo>
                <a:lnTo>
                  <a:pt x="3812992" y="1261390"/>
                </a:lnTo>
                <a:lnTo>
                  <a:pt x="3812992" y="1211427"/>
                </a:lnTo>
                <a:lnTo>
                  <a:pt x="3886785" y="1211427"/>
                </a:lnTo>
                <a:lnTo>
                  <a:pt x="3886785" y="1153776"/>
                </a:lnTo>
                <a:lnTo>
                  <a:pt x="3899084" y="1153776"/>
                </a:lnTo>
                <a:lnTo>
                  <a:pt x="3899084" y="1106887"/>
                </a:lnTo>
                <a:lnTo>
                  <a:pt x="3918300" y="1088439"/>
                </a:lnTo>
                <a:lnTo>
                  <a:pt x="3918300" y="922406"/>
                </a:lnTo>
                <a:lnTo>
                  <a:pt x="3951353" y="922406"/>
                </a:lnTo>
                <a:lnTo>
                  <a:pt x="3951353" y="900883"/>
                </a:lnTo>
                <a:lnTo>
                  <a:pt x="4045900" y="900883"/>
                </a:lnTo>
                <a:lnTo>
                  <a:pt x="4049744" y="892428"/>
                </a:lnTo>
                <a:lnTo>
                  <a:pt x="4084333" y="892428"/>
                </a:lnTo>
                <a:lnTo>
                  <a:pt x="4084333" y="910108"/>
                </a:lnTo>
                <a:lnTo>
                  <a:pt x="4167350" y="910108"/>
                </a:lnTo>
                <a:lnTo>
                  <a:pt x="4167350" y="1222188"/>
                </a:lnTo>
                <a:lnTo>
                  <a:pt x="4269584" y="1222188"/>
                </a:lnTo>
                <a:lnTo>
                  <a:pt x="4269584" y="1206046"/>
                </a:lnTo>
                <a:lnTo>
                  <a:pt x="4290338" y="1206046"/>
                </a:lnTo>
                <a:lnTo>
                  <a:pt x="4290338" y="1240636"/>
                </a:lnTo>
                <a:lnTo>
                  <a:pt x="4334922" y="1240636"/>
                </a:lnTo>
                <a:lnTo>
                  <a:pt x="4334922" y="1221420"/>
                </a:lnTo>
                <a:lnTo>
                  <a:pt x="4348758" y="1221420"/>
                </a:lnTo>
                <a:lnTo>
                  <a:pt x="4348758" y="1140709"/>
                </a:lnTo>
                <a:lnTo>
                  <a:pt x="4370280" y="1140709"/>
                </a:lnTo>
                <a:cubicBezTo>
                  <a:pt x="4370280" y="1140709"/>
                  <a:pt x="4367973" y="789426"/>
                  <a:pt x="4370280" y="658752"/>
                </a:cubicBezTo>
                <a:cubicBezTo>
                  <a:pt x="4372587" y="527309"/>
                  <a:pt x="4387960" y="15374"/>
                  <a:pt x="4387960" y="15374"/>
                </a:cubicBezTo>
                <a:lnTo>
                  <a:pt x="4434849" y="15374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pic>
        <p:nvPicPr>
          <p:cNvPr id="214" name="图片 213">
            <a:extLst>
              <a:ext uri="{FF2B5EF4-FFF2-40B4-BE49-F238E27FC236}">
                <a16:creationId xmlns:a16="http://schemas.microsoft.com/office/drawing/2014/main" id="{0051B047-88E5-A931-71EA-8BF8E51986E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580" y="540983"/>
            <a:ext cx="1896773" cy="1237026"/>
          </a:xfrm>
          <a:prstGeom prst="rect">
            <a:avLst/>
          </a:prstGeom>
        </p:spPr>
      </p:pic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FECA2BD-4193-3D1A-647E-9C0CD17F56D6}"/>
              </a:ext>
            </a:extLst>
          </p:cNvPr>
          <p:cNvSpPr/>
          <p:nvPr/>
        </p:nvSpPr>
        <p:spPr>
          <a:xfrm>
            <a:off x="-1370592" y="6238139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254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28ABB350-9A39-C394-04FF-B203DD80A90A}"/>
              </a:ext>
            </a:extLst>
          </p:cNvPr>
          <p:cNvSpPr/>
          <p:nvPr/>
        </p:nvSpPr>
        <p:spPr>
          <a:xfrm>
            <a:off x="-369249" y="5890066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381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9" name="图片 258">
            <a:extLst>
              <a:ext uri="{FF2B5EF4-FFF2-40B4-BE49-F238E27FC236}">
                <a16:creationId xmlns:a16="http://schemas.microsoft.com/office/drawing/2014/main" id="{5730E3F4-0BC5-9869-194C-50227FD68FF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340673" y="4122579"/>
            <a:ext cx="4853288" cy="273709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EAC0026-8DAA-2A6D-109F-0C8FFA4D81AC}"/>
              </a:ext>
            </a:extLst>
          </p:cNvPr>
          <p:cNvGrpSpPr/>
          <p:nvPr/>
        </p:nvGrpSpPr>
        <p:grpSpPr>
          <a:xfrm>
            <a:off x="1156970" y="952758"/>
            <a:ext cx="1274927" cy="686116"/>
            <a:chOff x="1156970" y="952758"/>
            <a:chExt cx="1274927" cy="686116"/>
          </a:xfrm>
          <a:blipFill dpi="0" rotWithShape="0">
            <a:blip r:embed="rId11"/>
            <a:srcRect/>
            <a:stretch>
              <a:fillRect/>
            </a:stretch>
          </a:blipFill>
          <a:effectLst/>
          <a:scene3d>
            <a:camera prst="orthographicFront"/>
            <a:lightRig rig="balanced" dir="t"/>
          </a:scene3d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D8D5728-64DB-1FA3-ECCD-0B83911E6A77}"/>
                </a:ext>
              </a:extLst>
            </p:cNvPr>
            <p:cNvSpPr txBox="1"/>
            <p:nvPr/>
          </p:nvSpPr>
          <p:spPr>
            <a:xfrm>
              <a:off x="1156970" y="1024937"/>
              <a:ext cx="461372" cy="613937"/>
            </a:xfrm>
            <a:custGeom>
              <a:avLst/>
              <a:gdLst/>
              <a:ahLst/>
              <a:cxnLst/>
              <a:rect l="l" t="t" r="r" b="b"/>
              <a:pathLst>
                <a:path w="461372" h="613937">
                  <a:moveTo>
                    <a:pt x="325969" y="446"/>
                  </a:moveTo>
                  <a:cubicBezTo>
                    <a:pt x="329312" y="1189"/>
                    <a:pt x="332841" y="2860"/>
                    <a:pt x="336556" y="5461"/>
                  </a:cubicBezTo>
                  <a:cubicBezTo>
                    <a:pt x="338785" y="8432"/>
                    <a:pt x="343243" y="9918"/>
                    <a:pt x="349929" y="9918"/>
                  </a:cubicBezTo>
                  <a:lnTo>
                    <a:pt x="378904" y="16605"/>
                  </a:lnTo>
                  <a:lnTo>
                    <a:pt x="384476" y="18834"/>
                  </a:lnTo>
                  <a:cubicBezTo>
                    <a:pt x="394135" y="24034"/>
                    <a:pt x="400821" y="27006"/>
                    <a:pt x="404536" y="27749"/>
                  </a:cubicBezTo>
                  <a:cubicBezTo>
                    <a:pt x="407508" y="29235"/>
                    <a:pt x="411037" y="30907"/>
                    <a:pt x="415123" y="32764"/>
                  </a:cubicBezTo>
                  <a:cubicBezTo>
                    <a:pt x="419209" y="34622"/>
                    <a:pt x="423853" y="36665"/>
                    <a:pt x="429053" y="38894"/>
                  </a:cubicBezTo>
                  <a:cubicBezTo>
                    <a:pt x="432768" y="40379"/>
                    <a:pt x="434626" y="42980"/>
                    <a:pt x="434626" y="46695"/>
                  </a:cubicBezTo>
                  <a:cubicBezTo>
                    <a:pt x="434626" y="50409"/>
                    <a:pt x="438340" y="54124"/>
                    <a:pt x="445770" y="57839"/>
                  </a:cubicBezTo>
                  <a:cubicBezTo>
                    <a:pt x="447999" y="58582"/>
                    <a:pt x="448927" y="60068"/>
                    <a:pt x="448556" y="62296"/>
                  </a:cubicBezTo>
                  <a:cubicBezTo>
                    <a:pt x="448184" y="64525"/>
                    <a:pt x="447999" y="66383"/>
                    <a:pt x="447999" y="67869"/>
                  </a:cubicBezTo>
                  <a:lnTo>
                    <a:pt x="446884" y="72326"/>
                  </a:lnTo>
                  <a:cubicBezTo>
                    <a:pt x="446884" y="73812"/>
                    <a:pt x="445398" y="76041"/>
                    <a:pt x="442427" y="79013"/>
                  </a:cubicBezTo>
                  <a:cubicBezTo>
                    <a:pt x="441684" y="79756"/>
                    <a:pt x="440941" y="80684"/>
                    <a:pt x="440198" y="81799"/>
                  </a:cubicBezTo>
                  <a:cubicBezTo>
                    <a:pt x="439455" y="82913"/>
                    <a:pt x="439083" y="84213"/>
                    <a:pt x="439083" y="85699"/>
                  </a:cubicBezTo>
                  <a:cubicBezTo>
                    <a:pt x="438340" y="91643"/>
                    <a:pt x="438155" y="96658"/>
                    <a:pt x="438526" y="100744"/>
                  </a:cubicBezTo>
                  <a:cubicBezTo>
                    <a:pt x="438898" y="104830"/>
                    <a:pt x="439083" y="108359"/>
                    <a:pt x="439083" y="111331"/>
                  </a:cubicBezTo>
                  <a:lnTo>
                    <a:pt x="437969" y="140306"/>
                  </a:lnTo>
                  <a:cubicBezTo>
                    <a:pt x="437969" y="143278"/>
                    <a:pt x="438340" y="146064"/>
                    <a:pt x="439083" y="148664"/>
                  </a:cubicBezTo>
                  <a:cubicBezTo>
                    <a:pt x="439826" y="151265"/>
                    <a:pt x="440198" y="154051"/>
                    <a:pt x="440198" y="157023"/>
                  </a:cubicBezTo>
                  <a:cubicBezTo>
                    <a:pt x="440198" y="159251"/>
                    <a:pt x="439826" y="160923"/>
                    <a:pt x="439083" y="162037"/>
                  </a:cubicBezTo>
                  <a:cubicBezTo>
                    <a:pt x="438340" y="163152"/>
                    <a:pt x="437969" y="164452"/>
                    <a:pt x="437969" y="165938"/>
                  </a:cubicBezTo>
                  <a:cubicBezTo>
                    <a:pt x="437969" y="171882"/>
                    <a:pt x="438712" y="181540"/>
                    <a:pt x="440198" y="194913"/>
                  </a:cubicBezTo>
                  <a:lnTo>
                    <a:pt x="439083" y="218316"/>
                  </a:lnTo>
                  <a:cubicBezTo>
                    <a:pt x="439826" y="228717"/>
                    <a:pt x="440198" y="245062"/>
                    <a:pt x="440198" y="267351"/>
                  </a:cubicBezTo>
                  <a:lnTo>
                    <a:pt x="440198" y="284067"/>
                  </a:lnTo>
                  <a:cubicBezTo>
                    <a:pt x="440198" y="299669"/>
                    <a:pt x="440569" y="311556"/>
                    <a:pt x="441312" y="319729"/>
                  </a:cubicBezTo>
                  <a:cubicBezTo>
                    <a:pt x="441312" y="320472"/>
                    <a:pt x="441498" y="321772"/>
                    <a:pt x="441869" y="323629"/>
                  </a:cubicBezTo>
                  <a:cubicBezTo>
                    <a:pt x="442241" y="325486"/>
                    <a:pt x="442055" y="327158"/>
                    <a:pt x="441312" y="328644"/>
                  </a:cubicBezTo>
                  <a:cubicBezTo>
                    <a:pt x="440569" y="335331"/>
                    <a:pt x="440755" y="343132"/>
                    <a:pt x="441869" y="352047"/>
                  </a:cubicBezTo>
                  <a:cubicBezTo>
                    <a:pt x="442984" y="360962"/>
                    <a:pt x="443541" y="368763"/>
                    <a:pt x="443541" y="375450"/>
                  </a:cubicBezTo>
                  <a:cubicBezTo>
                    <a:pt x="443541" y="380651"/>
                    <a:pt x="444284" y="388451"/>
                    <a:pt x="445770" y="398853"/>
                  </a:cubicBezTo>
                  <a:lnTo>
                    <a:pt x="445770" y="399967"/>
                  </a:lnTo>
                  <a:cubicBezTo>
                    <a:pt x="450971" y="399967"/>
                    <a:pt x="454314" y="400339"/>
                    <a:pt x="455800" y="401082"/>
                  </a:cubicBezTo>
                  <a:lnTo>
                    <a:pt x="461372" y="405539"/>
                  </a:lnTo>
                  <a:cubicBezTo>
                    <a:pt x="461372" y="405539"/>
                    <a:pt x="456914" y="409997"/>
                    <a:pt x="447999" y="418912"/>
                  </a:cubicBezTo>
                  <a:lnTo>
                    <a:pt x="445770" y="423370"/>
                  </a:lnTo>
                  <a:lnTo>
                    <a:pt x="446884" y="454574"/>
                  </a:lnTo>
                  <a:lnTo>
                    <a:pt x="446884" y="476862"/>
                  </a:lnTo>
                  <a:lnTo>
                    <a:pt x="446884" y="523668"/>
                  </a:lnTo>
                  <a:cubicBezTo>
                    <a:pt x="446884" y="542985"/>
                    <a:pt x="446513" y="557101"/>
                    <a:pt x="445770" y="566016"/>
                  </a:cubicBezTo>
                  <a:cubicBezTo>
                    <a:pt x="445770" y="571217"/>
                    <a:pt x="444655" y="576046"/>
                    <a:pt x="442427" y="580504"/>
                  </a:cubicBezTo>
                  <a:cubicBezTo>
                    <a:pt x="440198" y="584962"/>
                    <a:pt x="438712" y="587562"/>
                    <a:pt x="437969" y="588305"/>
                  </a:cubicBezTo>
                  <a:cubicBezTo>
                    <a:pt x="437969" y="589791"/>
                    <a:pt x="436111" y="590534"/>
                    <a:pt x="432397" y="590534"/>
                  </a:cubicBezTo>
                  <a:cubicBezTo>
                    <a:pt x="427196" y="590534"/>
                    <a:pt x="424224" y="592020"/>
                    <a:pt x="423481" y="594992"/>
                  </a:cubicBezTo>
                  <a:cubicBezTo>
                    <a:pt x="423481" y="594992"/>
                    <a:pt x="423110" y="595734"/>
                    <a:pt x="422367" y="597220"/>
                  </a:cubicBezTo>
                  <a:cubicBezTo>
                    <a:pt x="421624" y="598706"/>
                    <a:pt x="419767" y="598706"/>
                    <a:pt x="416795" y="597220"/>
                  </a:cubicBezTo>
                  <a:cubicBezTo>
                    <a:pt x="415309" y="595734"/>
                    <a:pt x="411594" y="596106"/>
                    <a:pt x="405651" y="598335"/>
                  </a:cubicBezTo>
                  <a:cubicBezTo>
                    <a:pt x="399707" y="601307"/>
                    <a:pt x="394135" y="605393"/>
                    <a:pt x="388934" y="610593"/>
                  </a:cubicBezTo>
                  <a:cubicBezTo>
                    <a:pt x="386705" y="612822"/>
                    <a:pt x="383734" y="613937"/>
                    <a:pt x="380019" y="613937"/>
                  </a:cubicBezTo>
                  <a:lnTo>
                    <a:pt x="376675" y="613937"/>
                  </a:lnTo>
                  <a:cubicBezTo>
                    <a:pt x="372218" y="612451"/>
                    <a:pt x="368317" y="611522"/>
                    <a:pt x="364974" y="611151"/>
                  </a:cubicBezTo>
                  <a:cubicBezTo>
                    <a:pt x="361631" y="610779"/>
                    <a:pt x="358845" y="610593"/>
                    <a:pt x="356616" y="610593"/>
                  </a:cubicBezTo>
                  <a:cubicBezTo>
                    <a:pt x="346215" y="609108"/>
                    <a:pt x="336928" y="605579"/>
                    <a:pt x="328755" y="600006"/>
                  </a:cubicBezTo>
                  <a:cubicBezTo>
                    <a:pt x="320583" y="594434"/>
                    <a:pt x="315754" y="591277"/>
                    <a:pt x="314268" y="590534"/>
                  </a:cubicBezTo>
                  <a:lnTo>
                    <a:pt x="251860" y="550415"/>
                  </a:lnTo>
                  <a:cubicBezTo>
                    <a:pt x="247402" y="547443"/>
                    <a:pt x="242944" y="544471"/>
                    <a:pt x="238487" y="541499"/>
                  </a:cubicBezTo>
                  <a:cubicBezTo>
                    <a:pt x="234029" y="538527"/>
                    <a:pt x="229571" y="535927"/>
                    <a:pt x="225114" y="533698"/>
                  </a:cubicBezTo>
                  <a:cubicBezTo>
                    <a:pt x="216198" y="535184"/>
                    <a:pt x="210626" y="537041"/>
                    <a:pt x="208397" y="539270"/>
                  </a:cubicBezTo>
                  <a:cubicBezTo>
                    <a:pt x="206911" y="540013"/>
                    <a:pt x="204497" y="540942"/>
                    <a:pt x="201154" y="542056"/>
                  </a:cubicBezTo>
                  <a:cubicBezTo>
                    <a:pt x="197810" y="543171"/>
                    <a:pt x="195767" y="544842"/>
                    <a:pt x="195024" y="547071"/>
                  </a:cubicBezTo>
                  <a:cubicBezTo>
                    <a:pt x="192052" y="547071"/>
                    <a:pt x="189824" y="547443"/>
                    <a:pt x="188338" y="548186"/>
                  </a:cubicBezTo>
                  <a:lnTo>
                    <a:pt x="184994" y="547071"/>
                  </a:lnTo>
                  <a:cubicBezTo>
                    <a:pt x="182766" y="548557"/>
                    <a:pt x="178494" y="550415"/>
                    <a:pt x="172178" y="552643"/>
                  </a:cubicBezTo>
                  <a:cubicBezTo>
                    <a:pt x="165863" y="554872"/>
                    <a:pt x="161591" y="557101"/>
                    <a:pt x="159363" y="559330"/>
                  </a:cubicBezTo>
                  <a:cubicBezTo>
                    <a:pt x="157877" y="560073"/>
                    <a:pt x="156019" y="560816"/>
                    <a:pt x="153790" y="561559"/>
                  </a:cubicBezTo>
                  <a:cubicBezTo>
                    <a:pt x="151562" y="562302"/>
                    <a:pt x="149333" y="563045"/>
                    <a:pt x="147104" y="563788"/>
                  </a:cubicBezTo>
                  <a:cubicBezTo>
                    <a:pt x="141903" y="564531"/>
                    <a:pt x="134102" y="566388"/>
                    <a:pt x="123701" y="569360"/>
                  </a:cubicBezTo>
                  <a:cubicBezTo>
                    <a:pt x="121472" y="570103"/>
                    <a:pt x="118129" y="571217"/>
                    <a:pt x="113671" y="572703"/>
                  </a:cubicBezTo>
                  <a:cubicBezTo>
                    <a:pt x="109213" y="574189"/>
                    <a:pt x="105127" y="574932"/>
                    <a:pt x="101413" y="574932"/>
                  </a:cubicBezTo>
                  <a:cubicBezTo>
                    <a:pt x="91011" y="574932"/>
                    <a:pt x="82839" y="572332"/>
                    <a:pt x="76895" y="567131"/>
                  </a:cubicBezTo>
                  <a:cubicBezTo>
                    <a:pt x="75409" y="566388"/>
                    <a:pt x="70580" y="563788"/>
                    <a:pt x="62408" y="559330"/>
                  </a:cubicBezTo>
                  <a:cubicBezTo>
                    <a:pt x="57950" y="556358"/>
                    <a:pt x="55721" y="552643"/>
                    <a:pt x="55721" y="548186"/>
                  </a:cubicBezTo>
                  <a:cubicBezTo>
                    <a:pt x="55721" y="545214"/>
                    <a:pt x="54235" y="541499"/>
                    <a:pt x="51263" y="537041"/>
                  </a:cubicBezTo>
                  <a:cubicBezTo>
                    <a:pt x="46806" y="534070"/>
                    <a:pt x="46063" y="531469"/>
                    <a:pt x="49035" y="529240"/>
                  </a:cubicBezTo>
                  <a:lnTo>
                    <a:pt x="39005" y="522554"/>
                  </a:lnTo>
                  <a:cubicBezTo>
                    <a:pt x="36033" y="519582"/>
                    <a:pt x="36404" y="516239"/>
                    <a:pt x="40119" y="512524"/>
                  </a:cubicBezTo>
                  <a:cubicBezTo>
                    <a:pt x="40862" y="511038"/>
                    <a:pt x="41234" y="509924"/>
                    <a:pt x="41234" y="509181"/>
                  </a:cubicBezTo>
                  <a:cubicBezTo>
                    <a:pt x="41234" y="508438"/>
                    <a:pt x="40862" y="507695"/>
                    <a:pt x="40119" y="506952"/>
                  </a:cubicBezTo>
                  <a:cubicBezTo>
                    <a:pt x="38633" y="505466"/>
                    <a:pt x="38262" y="503980"/>
                    <a:pt x="39005" y="502494"/>
                  </a:cubicBezTo>
                  <a:cubicBezTo>
                    <a:pt x="40491" y="497294"/>
                    <a:pt x="43834" y="494322"/>
                    <a:pt x="49035" y="493579"/>
                  </a:cubicBezTo>
                  <a:cubicBezTo>
                    <a:pt x="57207" y="490607"/>
                    <a:pt x="66865" y="488007"/>
                    <a:pt x="78010" y="485778"/>
                  </a:cubicBezTo>
                  <a:cubicBezTo>
                    <a:pt x="80981" y="485778"/>
                    <a:pt x="82839" y="485221"/>
                    <a:pt x="83582" y="484106"/>
                  </a:cubicBezTo>
                  <a:cubicBezTo>
                    <a:pt x="84325" y="482992"/>
                    <a:pt x="84325" y="481320"/>
                    <a:pt x="83582" y="479091"/>
                  </a:cubicBezTo>
                  <a:cubicBezTo>
                    <a:pt x="78381" y="467947"/>
                    <a:pt x="74666" y="455317"/>
                    <a:pt x="72437" y="441201"/>
                  </a:cubicBezTo>
                  <a:cubicBezTo>
                    <a:pt x="71695" y="434514"/>
                    <a:pt x="71323" y="424856"/>
                    <a:pt x="71323" y="412226"/>
                  </a:cubicBezTo>
                  <a:cubicBezTo>
                    <a:pt x="69837" y="406282"/>
                    <a:pt x="69094" y="396252"/>
                    <a:pt x="69094" y="382136"/>
                  </a:cubicBezTo>
                  <a:cubicBezTo>
                    <a:pt x="69837" y="370992"/>
                    <a:pt x="70209" y="354276"/>
                    <a:pt x="70209" y="331987"/>
                  </a:cubicBezTo>
                  <a:lnTo>
                    <a:pt x="69094" y="300783"/>
                  </a:lnTo>
                  <a:cubicBezTo>
                    <a:pt x="69094" y="294097"/>
                    <a:pt x="69466" y="287410"/>
                    <a:pt x="70209" y="280724"/>
                  </a:cubicBezTo>
                  <a:cubicBezTo>
                    <a:pt x="70952" y="274037"/>
                    <a:pt x="71323" y="267351"/>
                    <a:pt x="71323" y="260664"/>
                  </a:cubicBezTo>
                  <a:lnTo>
                    <a:pt x="71323" y="213858"/>
                  </a:lnTo>
                  <a:cubicBezTo>
                    <a:pt x="72066" y="202714"/>
                    <a:pt x="72437" y="185998"/>
                    <a:pt x="72437" y="163709"/>
                  </a:cubicBezTo>
                  <a:cubicBezTo>
                    <a:pt x="72437" y="157023"/>
                    <a:pt x="72809" y="151822"/>
                    <a:pt x="73552" y="148107"/>
                  </a:cubicBezTo>
                  <a:cubicBezTo>
                    <a:pt x="73552" y="145878"/>
                    <a:pt x="72066" y="144764"/>
                    <a:pt x="69094" y="144764"/>
                  </a:cubicBezTo>
                  <a:cubicBezTo>
                    <a:pt x="65379" y="144764"/>
                    <a:pt x="62222" y="144392"/>
                    <a:pt x="59622" y="143649"/>
                  </a:cubicBezTo>
                  <a:cubicBezTo>
                    <a:pt x="57021" y="142907"/>
                    <a:pt x="54607" y="142164"/>
                    <a:pt x="52378" y="141421"/>
                  </a:cubicBezTo>
                  <a:cubicBezTo>
                    <a:pt x="50892" y="141421"/>
                    <a:pt x="48663" y="141049"/>
                    <a:pt x="45691" y="140306"/>
                  </a:cubicBezTo>
                  <a:cubicBezTo>
                    <a:pt x="42719" y="139563"/>
                    <a:pt x="40119" y="138820"/>
                    <a:pt x="37890" y="138077"/>
                  </a:cubicBezTo>
                  <a:cubicBezTo>
                    <a:pt x="26003" y="136591"/>
                    <a:pt x="17088" y="135106"/>
                    <a:pt x="11144" y="133620"/>
                  </a:cubicBezTo>
                  <a:cubicBezTo>
                    <a:pt x="7429" y="131391"/>
                    <a:pt x="5572" y="129533"/>
                    <a:pt x="5572" y="128048"/>
                  </a:cubicBezTo>
                  <a:lnTo>
                    <a:pt x="0" y="125819"/>
                  </a:lnTo>
                  <a:lnTo>
                    <a:pt x="0" y="119132"/>
                  </a:lnTo>
                  <a:lnTo>
                    <a:pt x="2229" y="119132"/>
                  </a:lnTo>
                  <a:cubicBezTo>
                    <a:pt x="7429" y="119132"/>
                    <a:pt x="12444" y="117460"/>
                    <a:pt x="17273" y="114117"/>
                  </a:cubicBezTo>
                  <a:cubicBezTo>
                    <a:pt x="22103" y="110774"/>
                    <a:pt x="26003" y="108359"/>
                    <a:pt x="28975" y="106873"/>
                  </a:cubicBezTo>
                  <a:lnTo>
                    <a:pt x="70209" y="87928"/>
                  </a:lnTo>
                  <a:cubicBezTo>
                    <a:pt x="70952" y="87185"/>
                    <a:pt x="71880" y="86628"/>
                    <a:pt x="72995" y="86257"/>
                  </a:cubicBezTo>
                  <a:cubicBezTo>
                    <a:pt x="74109" y="85885"/>
                    <a:pt x="74295" y="84956"/>
                    <a:pt x="73552" y="83471"/>
                  </a:cubicBezTo>
                  <a:lnTo>
                    <a:pt x="62408" y="61182"/>
                  </a:lnTo>
                  <a:cubicBezTo>
                    <a:pt x="60922" y="58210"/>
                    <a:pt x="57578" y="55238"/>
                    <a:pt x="52378" y="52267"/>
                  </a:cubicBezTo>
                  <a:cubicBezTo>
                    <a:pt x="50892" y="50781"/>
                    <a:pt x="49777" y="50038"/>
                    <a:pt x="49035" y="50038"/>
                  </a:cubicBezTo>
                  <a:lnTo>
                    <a:pt x="49035" y="47809"/>
                  </a:lnTo>
                  <a:lnTo>
                    <a:pt x="66865" y="47809"/>
                  </a:lnTo>
                  <a:cubicBezTo>
                    <a:pt x="69094" y="47809"/>
                    <a:pt x="73923" y="48552"/>
                    <a:pt x="81353" y="50038"/>
                  </a:cubicBezTo>
                  <a:lnTo>
                    <a:pt x="85811" y="50038"/>
                  </a:lnTo>
                  <a:lnTo>
                    <a:pt x="95840" y="52267"/>
                  </a:lnTo>
                  <a:lnTo>
                    <a:pt x="120358" y="65640"/>
                  </a:lnTo>
                  <a:cubicBezTo>
                    <a:pt x="124815" y="63411"/>
                    <a:pt x="130016" y="60811"/>
                    <a:pt x="135960" y="57839"/>
                  </a:cubicBezTo>
                  <a:cubicBezTo>
                    <a:pt x="141903" y="54867"/>
                    <a:pt x="148590" y="51895"/>
                    <a:pt x="156019" y="48923"/>
                  </a:cubicBezTo>
                  <a:cubicBezTo>
                    <a:pt x="179794" y="38522"/>
                    <a:pt x="197996" y="31093"/>
                    <a:pt x="210626" y="26635"/>
                  </a:cubicBezTo>
                  <a:cubicBezTo>
                    <a:pt x="228457" y="20691"/>
                    <a:pt x="242202" y="16605"/>
                    <a:pt x="251860" y="14376"/>
                  </a:cubicBezTo>
                  <a:cubicBezTo>
                    <a:pt x="259289" y="11404"/>
                    <a:pt x="271920" y="8432"/>
                    <a:pt x="289750" y="5461"/>
                  </a:cubicBezTo>
                  <a:cubicBezTo>
                    <a:pt x="294208" y="3975"/>
                    <a:pt x="299223" y="2860"/>
                    <a:pt x="304795" y="2117"/>
                  </a:cubicBezTo>
                  <a:cubicBezTo>
                    <a:pt x="310367" y="1374"/>
                    <a:pt x="314268" y="1003"/>
                    <a:pt x="316497" y="1003"/>
                  </a:cubicBezTo>
                  <a:cubicBezTo>
                    <a:pt x="319468" y="-111"/>
                    <a:pt x="322626" y="-297"/>
                    <a:pt x="325969" y="446"/>
                  </a:cubicBezTo>
                  <a:close/>
                  <a:moveTo>
                    <a:pt x="324298" y="56724"/>
                  </a:moveTo>
                  <a:cubicBezTo>
                    <a:pt x="319840" y="58210"/>
                    <a:pt x="310181" y="60811"/>
                    <a:pt x="295322" y="64525"/>
                  </a:cubicBezTo>
                  <a:cubicBezTo>
                    <a:pt x="289379" y="66754"/>
                    <a:pt x="283621" y="68611"/>
                    <a:pt x="278049" y="70097"/>
                  </a:cubicBezTo>
                  <a:cubicBezTo>
                    <a:pt x="272477" y="71583"/>
                    <a:pt x="266719" y="73441"/>
                    <a:pt x="260775" y="75670"/>
                  </a:cubicBezTo>
                  <a:cubicBezTo>
                    <a:pt x="254832" y="77898"/>
                    <a:pt x="249631" y="79942"/>
                    <a:pt x="245173" y="81799"/>
                  </a:cubicBezTo>
                  <a:cubicBezTo>
                    <a:pt x="240716" y="83656"/>
                    <a:pt x="236629" y="85328"/>
                    <a:pt x="232915" y="86814"/>
                  </a:cubicBezTo>
                  <a:cubicBezTo>
                    <a:pt x="230686" y="87557"/>
                    <a:pt x="228085" y="88300"/>
                    <a:pt x="225114" y="89043"/>
                  </a:cubicBezTo>
                  <a:cubicBezTo>
                    <a:pt x="222142" y="89786"/>
                    <a:pt x="218799" y="91272"/>
                    <a:pt x="215084" y="93500"/>
                  </a:cubicBezTo>
                  <a:cubicBezTo>
                    <a:pt x="212855" y="94986"/>
                    <a:pt x="209697" y="96844"/>
                    <a:pt x="205611" y="99072"/>
                  </a:cubicBezTo>
                  <a:cubicBezTo>
                    <a:pt x="201525" y="101301"/>
                    <a:pt x="197625" y="103159"/>
                    <a:pt x="193910" y="104645"/>
                  </a:cubicBezTo>
                  <a:lnTo>
                    <a:pt x="168278" y="115789"/>
                  </a:lnTo>
                  <a:lnTo>
                    <a:pt x="140417" y="128048"/>
                  </a:lnTo>
                  <a:cubicBezTo>
                    <a:pt x="135217" y="129533"/>
                    <a:pt x="132616" y="132134"/>
                    <a:pt x="132616" y="135848"/>
                  </a:cubicBezTo>
                  <a:lnTo>
                    <a:pt x="135960" y="150336"/>
                  </a:lnTo>
                  <a:cubicBezTo>
                    <a:pt x="135960" y="152565"/>
                    <a:pt x="136703" y="157394"/>
                    <a:pt x="138189" y="164823"/>
                  </a:cubicBezTo>
                  <a:lnTo>
                    <a:pt x="140417" y="180425"/>
                  </a:lnTo>
                  <a:cubicBezTo>
                    <a:pt x="141160" y="184883"/>
                    <a:pt x="141532" y="192313"/>
                    <a:pt x="141532" y="202714"/>
                  </a:cubicBezTo>
                  <a:lnTo>
                    <a:pt x="145989" y="232803"/>
                  </a:lnTo>
                  <a:lnTo>
                    <a:pt x="147104" y="238376"/>
                  </a:lnTo>
                  <a:lnTo>
                    <a:pt x="150447" y="237261"/>
                  </a:lnTo>
                  <a:cubicBezTo>
                    <a:pt x="166049" y="230575"/>
                    <a:pt x="175707" y="226488"/>
                    <a:pt x="179422" y="225002"/>
                  </a:cubicBezTo>
                  <a:cubicBezTo>
                    <a:pt x="195024" y="217573"/>
                    <a:pt x="209140" y="211258"/>
                    <a:pt x="221770" y="206057"/>
                  </a:cubicBezTo>
                  <a:cubicBezTo>
                    <a:pt x="232172" y="203085"/>
                    <a:pt x="243687" y="198999"/>
                    <a:pt x="256318" y="193799"/>
                  </a:cubicBezTo>
                  <a:lnTo>
                    <a:pt x="281949" y="183769"/>
                  </a:lnTo>
                  <a:cubicBezTo>
                    <a:pt x="288636" y="182283"/>
                    <a:pt x="292351" y="180054"/>
                    <a:pt x="293094" y="177082"/>
                  </a:cubicBezTo>
                  <a:cubicBezTo>
                    <a:pt x="293094" y="176339"/>
                    <a:pt x="294951" y="175225"/>
                    <a:pt x="298666" y="173739"/>
                  </a:cubicBezTo>
                  <a:lnTo>
                    <a:pt x="307581" y="174853"/>
                  </a:lnTo>
                  <a:cubicBezTo>
                    <a:pt x="313525" y="176339"/>
                    <a:pt x="319840" y="176339"/>
                    <a:pt x="326526" y="174853"/>
                  </a:cubicBezTo>
                  <a:cubicBezTo>
                    <a:pt x="329498" y="173367"/>
                    <a:pt x="330984" y="172253"/>
                    <a:pt x="330984" y="171510"/>
                  </a:cubicBezTo>
                  <a:lnTo>
                    <a:pt x="332098" y="140306"/>
                  </a:lnTo>
                  <a:lnTo>
                    <a:pt x="333213" y="118018"/>
                  </a:lnTo>
                  <a:lnTo>
                    <a:pt x="333213" y="115789"/>
                  </a:lnTo>
                  <a:cubicBezTo>
                    <a:pt x="333213" y="113560"/>
                    <a:pt x="333027" y="110774"/>
                    <a:pt x="332656" y="107431"/>
                  </a:cubicBezTo>
                  <a:cubicBezTo>
                    <a:pt x="332284" y="104087"/>
                    <a:pt x="332470" y="100187"/>
                    <a:pt x="333213" y="95729"/>
                  </a:cubicBezTo>
                  <a:cubicBezTo>
                    <a:pt x="333213" y="90529"/>
                    <a:pt x="335070" y="79756"/>
                    <a:pt x="338785" y="63411"/>
                  </a:cubicBezTo>
                  <a:lnTo>
                    <a:pt x="337671" y="61182"/>
                  </a:lnTo>
                  <a:cubicBezTo>
                    <a:pt x="336928" y="59696"/>
                    <a:pt x="335442" y="58582"/>
                    <a:pt x="333213" y="57839"/>
                  </a:cubicBezTo>
                  <a:cubicBezTo>
                    <a:pt x="330984" y="57096"/>
                    <a:pt x="328755" y="56724"/>
                    <a:pt x="326526" y="56724"/>
                  </a:cubicBezTo>
                  <a:lnTo>
                    <a:pt x="324298" y="56724"/>
                  </a:lnTo>
                  <a:close/>
                  <a:moveTo>
                    <a:pt x="324298" y="240604"/>
                  </a:moveTo>
                  <a:lnTo>
                    <a:pt x="307581" y="249520"/>
                  </a:lnTo>
                  <a:cubicBezTo>
                    <a:pt x="304609" y="252492"/>
                    <a:pt x="296065" y="258435"/>
                    <a:pt x="281949" y="267351"/>
                  </a:cubicBezTo>
                  <a:lnTo>
                    <a:pt x="258546" y="280724"/>
                  </a:lnTo>
                  <a:lnTo>
                    <a:pt x="246288" y="288525"/>
                  </a:lnTo>
                  <a:lnTo>
                    <a:pt x="229571" y="301898"/>
                  </a:lnTo>
                  <a:lnTo>
                    <a:pt x="213969" y="315271"/>
                  </a:lnTo>
                  <a:cubicBezTo>
                    <a:pt x="197625" y="329387"/>
                    <a:pt x="189081" y="336816"/>
                    <a:pt x="188338" y="337559"/>
                  </a:cubicBezTo>
                  <a:lnTo>
                    <a:pt x="183880" y="342017"/>
                  </a:lnTo>
                  <a:lnTo>
                    <a:pt x="191681" y="342017"/>
                  </a:lnTo>
                  <a:cubicBezTo>
                    <a:pt x="201339" y="338302"/>
                    <a:pt x="215827" y="333473"/>
                    <a:pt x="235143" y="327530"/>
                  </a:cubicBezTo>
                  <a:cubicBezTo>
                    <a:pt x="244802" y="325301"/>
                    <a:pt x="254460" y="321957"/>
                    <a:pt x="264119" y="317500"/>
                  </a:cubicBezTo>
                  <a:lnTo>
                    <a:pt x="266347" y="317500"/>
                  </a:lnTo>
                  <a:cubicBezTo>
                    <a:pt x="272291" y="318243"/>
                    <a:pt x="275263" y="316757"/>
                    <a:pt x="275263" y="313042"/>
                  </a:cubicBezTo>
                  <a:cubicBezTo>
                    <a:pt x="276749" y="310070"/>
                    <a:pt x="278235" y="308213"/>
                    <a:pt x="279721" y="307470"/>
                  </a:cubicBezTo>
                  <a:cubicBezTo>
                    <a:pt x="281206" y="306727"/>
                    <a:pt x="283807" y="307098"/>
                    <a:pt x="287521" y="308584"/>
                  </a:cubicBezTo>
                  <a:cubicBezTo>
                    <a:pt x="293465" y="310070"/>
                    <a:pt x="297923" y="310813"/>
                    <a:pt x="300895" y="310813"/>
                  </a:cubicBezTo>
                  <a:lnTo>
                    <a:pt x="305352" y="310813"/>
                  </a:lnTo>
                  <a:cubicBezTo>
                    <a:pt x="309067" y="310813"/>
                    <a:pt x="312410" y="311185"/>
                    <a:pt x="315382" y="311928"/>
                  </a:cubicBezTo>
                  <a:cubicBezTo>
                    <a:pt x="318354" y="312671"/>
                    <a:pt x="321326" y="313042"/>
                    <a:pt x="324298" y="313042"/>
                  </a:cubicBezTo>
                  <a:cubicBezTo>
                    <a:pt x="326526" y="313042"/>
                    <a:pt x="327641" y="312299"/>
                    <a:pt x="327641" y="310813"/>
                  </a:cubicBezTo>
                  <a:lnTo>
                    <a:pt x="327641" y="291868"/>
                  </a:lnTo>
                  <a:lnTo>
                    <a:pt x="327641" y="258435"/>
                  </a:lnTo>
                  <a:lnTo>
                    <a:pt x="326526" y="241719"/>
                  </a:lnTo>
                  <a:cubicBezTo>
                    <a:pt x="326526" y="240976"/>
                    <a:pt x="326341" y="240604"/>
                    <a:pt x="325969" y="240604"/>
                  </a:cubicBezTo>
                  <a:cubicBezTo>
                    <a:pt x="325598" y="240604"/>
                    <a:pt x="325040" y="240604"/>
                    <a:pt x="324298" y="240604"/>
                  </a:cubicBezTo>
                  <a:close/>
                  <a:moveTo>
                    <a:pt x="202825" y="275152"/>
                  </a:moveTo>
                  <a:cubicBezTo>
                    <a:pt x="198367" y="276637"/>
                    <a:pt x="193353" y="278495"/>
                    <a:pt x="187780" y="280724"/>
                  </a:cubicBezTo>
                  <a:cubicBezTo>
                    <a:pt x="182208" y="282953"/>
                    <a:pt x="176450" y="285181"/>
                    <a:pt x="170507" y="287410"/>
                  </a:cubicBezTo>
                  <a:lnTo>
                    <a:pt x="154905" y="298555"/>
                  </a:lnTo>
                  <a:lnTo>
                    <a:pt x="154905" y="300783"/>
                  </a:lnTo>
                  <a:cubicBezTo>
                    <a:pt x="154162" y="307470"/>
                    <a:pt x="154162" y="313413"/>
                    <a:pt x="154905" y="318614"/>
                  </a:cubicBezTo>
                  <a:lnTo>
                    <a:pt x="156019" y="334216"/>
                  </a:lnTo>
                  <a:lnTo>
                    <a:pt x="158248" y="334216"/>
                  </a:lnTo>
                  <a:cubicBezTo>
                    <a:pt x="163449" y="326044"/>
                    <a:pt x="171621" y="316014"/>
                    <a:pt x="182766" y="304127"/>
                  </a:cubicBezTo>
                  <a:cubicBezTo>
                    <a:pt x="193167" y="293725"/>
                    <a:pt x="201339" y="284067"/>
                    <a:pt x="207283" y="275152"/>
                  </a:cubicBezTo>
                  <a:lnTo>
                    <a:pt x="202825" y="275152"/>
                  </a:lnTo>
                  <a:close/>
                  <a:moveTo>
                    <a:pt x="328755" y="352047"/>
                  </a:moveTo>
                  <a:cubicBezTo>
                    <a:pt x="326526" y="352047"/>
                    <a:pt x="324483" y="352418"/>
                    <a:pt x="322626" y="353161"/>
                  </a:cubicBezTo>
                  <a:cubicBezTo>
                    <a:pt x="320769" y="353904"/>
                    <a:pt x="317982" y="355390"/>
                    <a:pt x="314268" y="357619"/>
                  </a:cubicBezTo>
                  <a:cubicBezTo>
                    <a:pt x="300895" y="365049"/>
                    <a:pt x="291979" y="369878"/>
                    <a:pt x="287521" y="372107"/>
                  </a:cubicBezTo>
                  <a:lnTo>
                    <a:pt x="266347" y="386594"/>
                  </a:lnTo>
                  <a:cubicBezTo>
                    <a:pt x="261147" y="389566"/>
                    <a:pt x="256503" y="392538"/>
                    <a:pt x="252417" y="395509"/>
                  </a:cubicBezTo>
                  <a:cubicBezTo>
                    <a:pt x="248331" y="398481"/>
                    <a:pt x="244430" y="401082"/>
                    <a:pt x="240716" y="403310"/>
                  </a:cubicBezTo>
                  <a:cubicBezTo>
                    <a:pt x="214712" y="418912"/>
                    <a:pt x="197253" y="428942"/>
                    <a:pt x="188338" y="433400"/>
                  </a:cubicBezTo>
                  <a:cubicBezTo>
                    <a:pt x="182394" y="437115"/>
                    <a:pt x="174965" y="442687"/>
                    <a:pt x="166049" y="450116"/>
                  </a:cubicBezTo>
                  <a:lnTo>
                    <a:pt x="151562" y="457917"/>
                  </a:lnTo>
                  <a:cubicBezTo>
                    <a:pt x="148590" y="460146"/>
                    <a:pt x="145061" y="462561"/>
                    <a:pt x="140975" y="465161"/>
                  </a:cubicBezTo>
                  <a:cubicBezTo>
                    <a:pt x="136888" y="467761"/>
                    <a:pt x="132245" y="470919"/>
                    <a:pt x="127044" y="474634"/>
                  </a:cubicBezTo>
                  <a:cubicBezTo>
                    <a:pt x="121101" y="479091"/>
                    <a:pt x="118129" y="483549"/>
                    <a:pt x="118129" y="488007"/>
                  </a:cubicBezTo>
                  <a:lnTo>
                    <a:pt x="118129" y="490236"/>
                  </a:lnTo>
                  <a:cubicBezTo>
                    <a:pt x="120358" y="489493"/>
                    <a:pt x="133731" y="485778"/>
                    <a:pt x="158248" y="479091"/>
                  </a:cubicBezTo>
                  <a:cubicBezTo>
                    <a:pt x="158991" y="479091"/>
                    <a:pt x="159363" y="478348"/>
                    <a:pt x="159363" y="476862"/>
                  </a:cubicBezTo>
                  <a:lnTo>
                    <a:pt x="147104" y="469062"/>
                  </a:lnTo>
                  <a:cubicBezTo>
                    <a:pt x="148590" y="469062"/>
                    <a:pt x="149518" y="468690"/>
                    <a:pt x="149890" y="467947"/>
                  </a:cubicBezTo>
                  <a:cubicBezTo>
                    <a:pt x="150261" y="467204"/>
                    <a:pt x="150819" y="466833"/>
                    <a:pt x="151562" y="466833"/>
                  </a:cubicBezTo>
                  <a:cubicBezTo>
                    <a:pt x="153048" y="466833"/>
                    <a:pt x="154905" y="466647"/>
                    <a:pt x="157134" y="466275"/>
                  </a:cubicBezTo>
                  <a:cubicBezTo>
                    <a:pt x="159363" y="465904"/>
                    <a:pt x="161220" y="466090"/>
                    <a:pt x="162706" y="466833"/>
                  </a:cubicBezTo>
                  <a:cubicBezTo>
                    <a:pt x="166421" y="466833"/>
                    <a:pt x="169764" y="468319"/>
                    <a:pt x="172736" y="471290"/>
                  </a:cubicBezTo>
                  <a:cubicBezTo>
                    <a:pt x="177193" y="472776"/>
                    <a:pt x="180537" y="473148"/>
                    <a:pt x="182766" y="472405"/>
                  </a:cubicBezTo>
                  <a:lnTo>
                    <a:pt x="235143" y="462375"/>
                  </a:lnTo>
                  <a:cubicBezTo>
                    <a:pt x="249260" y="459403"/>
                    <a:pt x="266719" y="455317"/>
                    <a:pt x="287521" y="450116"/>
                  </a:cubicBezTo>
                  <a:cubicBezTo>
                    <a:pt x="293465" y="448630"/>
                    <a:pt x="299780" y="447145"/>
                    <a:pt x="306467" y="445659"/>
                  </a:cubicBezTo>
                  <a:cubicBezTo>
                    <a:pt x="313153" y="444173"/>
                    <a:pt x="320211" y="442687"/>
                    <a:pt x="327641" y="441201"/>
                  </a:cubicBezTo>
                  <a:lnTo>
                    <a:pt x="330984" y="437858"/>
                  </a:lnTo>
                  <a:cubicBezTo>
                    <a:pt x="330984" y="436372"/>
                    <a:pt x="330798" y="434514"/>
                    <a:pt x="330427" y="432285"/>
                  </a:cubicBezTo>
                  <a:cubicBezTo>
                    <a:pt x="330055" y="430057"/>
                    <a:pt x="330241" y="427828"/>
                    <a:pt x="330984" y="425599"/>
                  </a:cubicBezTo>
                  <a:lnTo>
                    <a:pt x="330984" y="404425"/>
                  </a:lnTo>
                  <a:cubicBezTo>
                    <a:pt x="330241" y="399224"/>
                    <a:pt x="329870" y="391795"/>
                    <a:pt x="329870" y="382136"/>
                  </a:cubicBezTo>
                  <a:cubicBezTo>
                    <a:pt x="329870" y="368763"/>
                    <a:pt x="329498" y="358733"/>
                    <a:pt x="328755" y="352047"/>
                  </a:cubicBezTo>
                  <a:close/>
                  <a:moveTo>
                    <a:pt x="328755" y="480206"/>
                  </a:moveTo>
                  <a:lnTo>
                    <a:pt x="318725" y="485778"/>
                  </a:lnTo>
                  <a:cubicBezTo>
                    <a:pt x="315754" y="487264"/>
                    <a:pt x="310924" y="489864"/>
                    <a:pt x="304238" y="493579"/>
                  </a:cubicBezTo>
                  <a:lnTo>
                    <a:pt x="295322" y="500265"/>
                  </a:lnTo>
                  <a:lnTo>
                    <a:pt x="277492" y="509181"/>
                  </a:lnTo>
                  <a:lnTo>
                    <a:pt x="265233" y="520325"/>
                  </a:lnTo>
                  <a:cubicBezTo>
                    <a:pt x="263004" y="522554"/>
                    <a:pt x="263376" y="524411"/>
                    <a:pt x="266347" y="525897"/>
                  </a:cubicBezTo>
                  <a:cubicBezTo>
                    <a:pt x="270805" y="527383"/>
                    <a:pt x="275634" y="529055"/>
                    <a:pt x="280835" y="530912"/>
                  </a:cubicBezTo>
                  <a:cubicBezTo>
                    <a:pt x="286036" y="532769"/>
                    <a:pt x="290865" y="534441"/>
                    <a:pt x="295322" y="535927"/>
                  </a:cubicBezTo>
                  <a:lnTo>
                    <a:pt x="324298" y="542614"/>
                  </a:lnTo>
                  <a:cubicBezTo>
                    <a:pt x="328012" y="542614"/>
                    <a:pt x="329870" y="541499"/>
                    <a:pt x="329870" y="539270"/>
                  </a:cubicBezTo>
                  <a:lnTo>
                    <a:pt x="329870" y="516982"/>
                  </a:lnTo>
                  <a:cubicBezTo>
                    <a:pt x="329870" y="501380"/>
                    <a:pt x="329498" y="489121"/>
                    <a:pt x="328755" y="480206"/>
                  </a:cubicBezTo>
                  <a:close/>
                  <a:moveTo>
                    <a:pt x="156019" y="408883"/>
                  </a:moveTo>
                  <a:lnTo>
                    <a:pt x="156019" y="424485"/>
                  </a:lnTo>
                  <a:lnTo>
                    <a:pt x="167164" y="412226"/>
                  </a:lnTo>
                  <a:cubicBezTo>
                    <a:pt x="169392" y="410740"/>
                    <a:pt x="168649" y="409626"/>
                    <a:pt x="164935" y="408883"/>
                  </a:cubicBezTo>
                  <a:cubicBezTo>
                    <a:pt x="163449" y="409626"/>
                    <a:pt x="161963" y="409811"/>
                    <a:pt x="160477" y="409440"/>
                  </a:cubicBezTo>
                  <a:cubicBezTo>
                    <a:pt x="158991" y="409068"/>
                    <a:pt x="157505" y="408883"/>
                    <a:pt x="156019" y="408883"/>
                  </a:cubicBezTo>
                  <a:close/>
                </a:path>
              </a:pathLst>
            </a:custGeom>
            <a:grpFill/>
            <a:ln>
              <a:noFill/>
            </a:ln>
            <a:effectLst/>
            <a:sp3d prstMaterial="matte">
              <a:contourClr>
                <a:srgbClr val="EE001A"/>
              </a:contourClr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blipFill>
                  <a:blip r:embed="rId11"/>
                  <a:stretch>
                    <a:fillRect/>
                  </a:stretch>
                </a:blip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DF923FE-55AA-5D75-D07E-D063C9E6B80D}"/>
                </a:ext>
              </a:extLst>
            </p:cNvPr>
            <p:cNvGrpSpPr/>
            <p:nvPr/>
          </p:nvGrpSpPr>
          <p:grpSpPr>
            <a:xfrm>
              <a:off x="1787758" y="952758"/>
              <a:ext cx="644139" cy="678314"/>
              <a:chOff x="1787758" y="952758"/>
              <a:chExt cx="644139" cy="678314"/>
            </a:xfrm>
            <a:grpFill/>
          </p:grpSpPr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07978262-DABE-4B2D-25D5-E5FA0DDFD049}"/>
                  </a:ext>
                </a:extLst>
              </p:cNvPr>
              <p:cNvSpPr txBox="1"/>
              <p:nvPr/>
            </p:nvSpPr>
            <p:spPr>
              <a:xfrm>
                <a:off x="1787758" y="952758"/>
                <a:ext cx="517428" cy="678314"/>
              </a:xfrm>
              <a:custGeom>
                <a:avLst/>
                <a:gdLst/>
                <a:ahLst/>
                <a:cxnLst/>
                <a:rect l="l" t="t" r="r" b="b"/>
                <a:pathLst>
                  <a:path w="517428" h="678314">
                    <a:moveTo>
                      <a:pt x="356617" y="186"/>
                    </a:moveTo>
                    <a:cubicBezTo>
                      <a:pt x="357732" y="558"/>
                      <a:pt x="358660" y="1115"/>
                      <a:pt x="359403" y="1858"/>
                    </a:cubicBezTo>
                    <a:cubicBezTo>
                      <a:pt x="360146" y="2601"/>
                      <a:pt x="361261" y="3344"/>
                      <a:pt x="362746" y="4087"/>
                    </a:cubicBezTo>
                    <a:cubicBezTo>
                      <a:pt x="364232" y="4830"/>
                      <a:pt x="365347" y="5201"/>
                      <a:pt x="366090" y="5201"/>
                    </a:cubicBezTo>
                    <a:lnTo>
                      <a:pt x="370547" y="8544"/>
                    </a:lnTo>
                    <a:cubicBezTo>
                      <a:pt x="372033" y="11516"/>
                      <a:pt x="374819" y="14302"/>
                      <a:pt x="378906" y="16903"/>
                    </a:cubicBezTo>
                    <a:cubicBezTo>
                      <a:pt x="382992" y="19503"/>
                      <a:pt x="386149" y="21917"/>
                      <a:pt x="388378" y="24146"/>
                    </a:cubicBezTo>
                    <a:cubicBezTo>
                      <a:pt x="397294" y="31576"/>
                      <a:pt x="403237" y="37519"/>
                      <a:pt x="406209" y="41977"/>
                    </a:cubicBezTo>
                    <a:lnTo>
                      <a:pt x="420697" y="60922"/>
                    </a:lnTo>
                    <a:lnTo>
                      <a:pt x="425154" y="66494"/>
                    </a:lnTo>
                    <a:cubicBezTo>
                      <a:pt x="425897" y="67237"/>
                      <a:pt x="426640" y="68352"/>
                      <a:pt x="427383" y="69838"/>
                    </a:cubicBezTo>
                    <a:cubicBezTo>
                      <a:pt x="428126" y="71324"/>
                      <a:pt x="428869" y="72809"/>
                      <a:pt x="429612" y="74295"/>
                    </a:cubicBezTo>
                    <a:lnTo>
                      <a:pt x="434070" y="77639"/>
                    </a:lnTo>
                    <a:lnTo>
                      <a:pt x="401751" y="203569"/>
                    </a:lnTo>
                    <a:cubicBezTo>
                      <a:pt x="401751" y="203569"/>
                      <a:pt x="401937" y="203755"/>
                      <a:pt x="402309" y="204126"/>
                    </a:cubicBezTo>
                    <a:cubicBezTo>
                      <a:pt x="402680" y="204497"/>
                      <a:pt x="402866" y="204683"/>
                      <a:pt x="402866" y="204683"/>
                    </a:cubicBezTo>
                    <a:cubicBezTo>
                      <a:pt x="417725" y="197997"/>
                      <a:pt x="428126" y="193910"/>
                      <a:pt x="434070" y="192425"/>
                    </a:cubicBezTo>
                    <a:cubicBezTo>
                      <a:pt x="435556" y="191682"/>
                      <a:pt x="440756" y="189824"/>
                      <a:pt x="449672" y="186852"/>
                    </a:cubicBezTo>
                    <a:cubicBezTo>
                      <a:pt x="452643" y="186852"/>
                      <a:pt x="455615" y="186295"/>
                      <a:pt x="458587" y="185181"/>
                    </a:cubicBezTo>
                    <a:cubicBezTo>
                      <a:pt x="461559" y="184066"/>
                      <a:pt x="464159" y="183509"/>
                      <a:pt x="466388" y="183509"/>
                    </a:cubicBezTo>
                    <a:cubicBezTo>
                      <a:pt x="468617" y="182766"/>
                      <a:pt x="471960" y="182395"/>
                      <a:pt x="476418" y="182395"/>
                    </a:cubicBezTo>
                    <a:cubicBezTo>
                      <a:pt x="480876" y="182395"/>
                      <a:pt x="483847" y="183138"/>
                      <a:pt x="485333" y="184624"/>
                    </a:cubicBezTo>
                    <a:cubicBezTo>
                      <a:pt x="486819" y="184624"/>
                      <a:pt x="487748" y="184995"/>
                      <a:pt x="488119" y="185738"/>
                    </a:cubicBezTo>
                    <a:cubicBezTo>
                      <a:pt x="488491" y="186481"/>
                      <a:pt x="489048" y="186852"/>
                      <a:pt x="489791" y="186852"/>
                    </a:cubicBezTo>
                    <a:lnTo>
                      <a:pt x="494249" y="191310"/>
                    </a:lnTo>
                    <a:cubicBezTo>
                      <a:pt x="494992" y="192796"/>
                      <a:pt x="496849" y="195025"/>
                      <a:pt x="499821" y="197997"/>
                    </a:cubicBezTo>
                    <a:cubicBezTo>
                      <a:pt x="499821" y="198740"/>
                      <a:pt x="501307" y="201340"/>
                      <a:pt x="504278" y="205798"/>
                    </a:cubicBezTo>
                    <a:cubicBezTo>
                      <a:pt x="510965" y="208769"/>
                      <a:pt x="514680" y="212113"/>
                      <a:pt x="515423" y="215827"/>
                    </a:cubicBezTo>
                    <a:cubicBezTo>
                      <a:pt x="517652" y="219542"/>
                      <a:pt x="518023" y="223628"/>
                      <a:pt x="516537" y="228086"/>
                    </a:cubicBezTo>
                    <a:cubicBezTo>
                      <a:pt x="511336" y="237001"/>
                      <a:pt x="503907" y="242945"/>
                      <a:pt x="494249" y="245917"/>
                    </a:cubicBezTo>
                    <a:lnTo>
                      <a:pt x="465274" y="257061"/>
                    </a:lnTo>
                    <a:cubicBezTo>
                      <a:pt x="465274" y="257061"/>
                      <a:pt x="454129" y="260776"/>
                      <a:pt x="431841" y="268205"/>
                    </a:cubicBezTo>
                    <a:cubicBezTo>
                      <a:pt x="428869" y="268948"/>
                      <a:pt x="426269" y="270063"/>
                      <a:pt x="424040" y="271549"/>
                    </a:cubicBezTo>
                    <a:cubicBezTo>
                      <a:pt x="421811" y="273035"/>
                      <a:pt x="419954" y="274149"/>
                      <a:pt x="418468" y="274892"/>
                    </a:cubicBezTo>
                    <a:cubicBezTo>
                      <a:pt x="415496" y="275635"/>
                      <a:pt x="412153" y="276935"/>
                      <a:pt x="408438" y="278792"/>
                    </a:cubicBezTo>
                    <a:cubicBezTo>
                      <a:pt x="404723" y="280650"/>
                      <a:pt x="401380" y="281950"/>
                      <a:pt x="398408" y="282693"/>
                    </a:cubicBezTo>
                    <a:cubicBezTo>
                      <a:pt x="390236" y="283436"/>
                      <a:pt x="381877" y="285665"/>
                      <a:pt x="373334" y="289379"/>
                    </a:cubicBezTo>
                    <a:cubicBezTo>
                      <a:pt x="364790" y="293094"/>
                      <a:pt x="356803" y="296809"/>
                      <a:pt x="349373" y="300524"/>
                    </a:cubicBezTo>
                    <a:cubicBezTo>
                      <a:pt x="344916" y="303496"/>
                      <a:pt x="341201" y="304981"/>
                      <a:pt x="338229" y="304981"/>
                    </a:cubicBezTo>
                    <a:lnTo>
                      <a:pt x="331543" y="308325"/>
                    </a:lnTo>
                    <a:lnTo>
                      <a:pt x="320398" y="313897"/>
                    </a:lnTo>
                    <a:cubicBezTo>
                      <a:pt x="313712" y="316869"/>
                      <a:pt x="309626" y="318726"/>
                      <a:pt x="308140" y="319469"/>
                    </a:cubicBezTo>
                    <a:cubicBezTo>
                      <a:pt x="314083" y="323927"/>
                      <a:pt x="318169" y="326527"/>
                      <a:pt x="320398" y="327270"/>
                    </a:cubicBezTo>
                    <a:cubicBezTo>
                      <a:pt x="322627" y="328013"/>
                      <a:pt x="323742" y="328756"/>
                      <a:pt x="323742" y="329499"/>
                    </a:cubicBezTo>
                    <a:cubicBezTo>
                      <a:pt x="325228" y="331728"/>
                      <a:pt x="327085" y="333585"/>
                      <a:pt x="329314" y="335071"/>
                    </a:cubicBezTo>
                    <a:cubicBezTo>
                      <a:pt x="330800" y="338786"/>
                      <a:pt x="332286" y="341015"/>
                      <a:pt x="333771" y="341757"/>
                    </a:cubicBezTo>
                    <a:cubicBezTo>
                      <a:pt x="335257" y="343243"/>
                      <a:pt x="336929" y="344915"/>
                      <a:pt x="338786" y="346772"/>
                    </a:cubicBezTo>
                    <a:cubicBezTo>
                      <a:pt x="340644" y="348630"/>
                      <a:pt x="343058" y="350301"/>
                      <a:pt x="346030" y="351787"/>
                    </a:cubicBezTo>
                    <a:cubicBezTo>
                      <a:pt x="346773" y="353273"/>
                      <a:pt x="348073" y="354945"/>
                      <a:pt x="349931" y="356802"/>
                    </a:cubicBezTo>
                    <a:cubicBezTo>
                      <a:pt x="351788" y="358660"/>
                      <a:pt x="353088" y="361074"/>
                      <a:pt x="353831" y="364046"/>
                    </a:cubicBezTo>
                    <a:cubicBezTo>
                      <a:pt x="354574" y="366275"/>
                      <a:pt x="357917" y="370361"/>
                      <a:pt x="363861" y="376305"/>
                    </a:cubicBezTo>
                    <a:lnTo>
                      <a:pt x="363861" y="380762"/>
                    </a:lnTo>
                    <a:lnTo>
                      <a:pt x="363861" y="386334"/>
                    </a:lnTo>
                    <a:cubicBezTo>
                      <a:pt x="363861" y="390792"/>
                      <a:pt x="362746" y="393764"/>
                      <a:pt x="360518" y="395250"/>
                    </a:cubicBezTo>
                    <a:cubicBezTo>
                      <a:pt x="359032" y="395993"/>
                      <a:pt x="358475" y="397107"/>
                      <a:pt x="358846" y="398593"/>
                    </a:cubicBezTo>
                    <a:cubicBezTo>
                      <a:pt x="359217" y="400079"/>
                      <a:pt x="359403" y="400822"/>
                      <a:pt x="359403" y="400822"/>
                    </a:cubicBezTo>
                    <a:lnTo>
                      <a:pt x="356060" y="433140"/>
                    </a:lnTo>
                    <a:lnTo>
                      <a:pt x="356060" y="445399"/>
                    </a:lnTo>
                    <a:lnTo>
                      <a:pt x="363861" y="442056"/>
                    </a:lnTo>
                    <a:cubicBezTo>
                      <a:pt x="363861" y="443542"/>
                      <a:pt x="363118" y="445770"/>
                      <a:pt x="361632" y="448742"/>
                    </a:cubicBezTo>
                    <a:cubicBezTo>
                      <a:pt x="357174" y="455429"/>
                      <a:pt x="354946" y="462487"/>
                      <a:pt x="354946" y="469916"/>
                    </a:cubicBezTo>
                    <a:lnTo>
                      <a:pt x="350488" y="501120"/>
                    </a:lnTo>
                    <a:cubicBezTo>
                      <a:pt x="349745" y="508550"/>
                      <a:pt x="349559" y="515236"/>
                      <a:pt x="349931" y="521180"/>
                    </a:cubicBezTo>
                    <a:cubicBezTo>
                      <a:pt x="350302" y="527123"/>
                      <a:pt x="350488" y="531953"/>
                      <a:pt x="350488" y="535667"/>
                    </a:cubicBezTo>
                    <a:lnTo>
                      <a:pt x="350488" y="574672"/>
                    </a:lnTo>
                    <a:lnTo>
                      <a:pt x="350488" y="603647"/>
                    </a:lnTo>
                    <a:lnTo>
                      <a:pt x="349373" y="635966"/>
                    </a:lnTo>
                    <a:cubicBezTo>
                      <a:pt x="349373" y="636709"/>
                      <a:pt x="348259" y="639309"/>
                      <a:pt x="346030" y="643767"/>
                    </a:cubicBezTo>
                    <a:lnTo>
                      <a:pt x="344916" y="642652"/>
                    </a:lnTo>
                    <a:lnTo>
                      <a:pt x="346030" y="647110"/>
                    </a:lnTo>
                    <a:cubicBezTo>
                      <a:pt x="341572" y="645624"/>
                      <a:pt x="338229" y="644881"/>
                      <a:pt x="336000" y="644881"/>
                    </a:cubicBezTo>
                    <a:lnTo>
                      <a:pt x="336000" y="648224"/>
                    </a:lnTo>
                    <a:cubicBezTo>
                      <a:pt x="336000" y="649710"/>
                      <a:pt x="335629" y="652310"/>
                      <a:pt x="334886" y="656025"/>
                    </a:cubicBezTo>
                    <a:cubicBezTo>
                      <a:pt x="334143" y="659740"/>
                      <a:pt x="333029" y="663083"/>
                      <a:pt x="331543" y="666055"/>
                    </a:cubicBezTo>
                    <a:cubicBezTo>
                      <a:pt x="331543" y="667541"/>
                      <a:pt x="330800" y="668841"/>
                      <a:pt x="329314" y="669956"/>
                    </a:cubicBezTo>
                    <a:cubicBezTo>
                      <a:pt x="327828" y="671070"/>
                      <a:pt x="326342" y="671999"/>
                      <a:pt x="324856" y="672742"/>
                    </a:cubicBezTo>
                    <a:cubicBezTo>
                      <a:pt x="320398" y="674970"/>
                      <a:pt x="317055" y="676085"/>
                      <a:pt x="314826" y="676085"/>
                    </a:cubicBezTo>
                    <a:cubicBezTo>
                      <a:pt x="310369" y="677571"/>
                      <a:pt x="307397" y="678314"/>
                      <a:pt x="305911" y="678314"/>
                    </a:cubicBezTo>
                    <a:cubicBezTo>
                      <a:pt x="301453" y="678314"/>
                      <a:pt x="296624" y="676828"/>
                      <a:pt x="291423" y="673856"/>
                    </a:cubicBezTo>
                    <a:cubicBezTo>
                      <a:pt x="287708" y="672370"/>
                      <a:pt x="279907" y="667170"/>
                      <a:pt x="268020" y="658254"/>
                    </a:cubicBezTo>
                    <a:lnTo>
                      <a:pt x="249075" y="642652"/>
                    </a:lnTo>
                    <a:lnTo>
                      <a:pt x="218986" y="620364"/>
                    </a:lnTo>
                    <a:lnTo>
                      <a:pt x="210070" y="613677"/>
                    </a:lnTo>
                    <a:cubicBezTo>
                      <a:pt x="207841" y="615163"/>
                      <a:pt x="205241" y="616835"/>
                      <a:pt x="202269" y="618692"/>
                    </a:cubicBezTo>
                    <a:cubicBezTo>
                      <a:pt x="199297" y="620549"/>
                      <a:pt x="195954" y="622593"/>
                      <a:pt x="192239" y="624821"/>
                    </a:cubicBezTo>
                    <a:cubicBezTo>
                      <a:pt x="191496" y="625564"/>
                      <a:pt x="187410" y="627793"/>
                      <a:pt x="179981" y="631508"/>
                    </a:cubicBezTo>
                    <a:cubicBezTo>
                      <a:pt x="174037" y="635223"/>
                      <a:pt x="167351" y="639680"/>
                      <a:pt x="159921" y="644881"/>
                    </a:cubicBezTo>
                    <a:cubicBezTo>
                      <a:pt x="152492" y="650082"/>
                      <a:pt x="143948" y="655654"/>
                      <a:pt x="134289" y="661597"/>
                    </a:cubicBezTo>
                    <a:cubicBezTo>
                      <a:pt x="126860" y="665312"/>
                      <a:pt x="119802" y="667170"/>
                      <a:pt x="113115" y="667170"/>
                    </a:cubicBezTo>
                    <a:cubicBezTo>
                      <a:pt x="106429" y="663455"/>
                      <a:pt x="101971" y="660111"/>
                      <a:pt x="99742" y="657140"/>
                    </a:cubicBezTo>
                    <a:cubicBezTo>
                      <a:pt x="99742" y="655654"/>
                      <a:pt x="98999" y="654539"/>
                      <a:pt x="97513" y="653796"/>
                    </a:cubicBezTo>
                    <a:cubicBezTo>
                      <a:pt x="99742" y="653053"/>
                      <a:pt x="100671" y="651568"/>
                      <a:pt x="100299" y="649339"/>
                    </a:cubicBezTo>
                    <a:cubicBezTo>
                      <a:pt x="99928" y="647110"/>
                      <a:pt x="99742" y="645252"/>
                      <a:pt x="99742" y="643767"/>
                    </a:cubicBezTo>
                    <a:cubicBezTo>
                      <a:pt x="98256" y="637823"/>
                      <a:pt x="97513" y="633365"/>
                      <a:pt x="97513" y="630394"/>
                    </a:cubicBezTo>
                    <a:cubicBezTo>
                      <a:pt x="97513" y="628908"/>
                      <a:pt x="97885" y="627236"/>
                      <a:pt x="98628" y="625379"/>
                    </a:cubicBezTo>
                    <a:cubicBezTo>
                      <a:pt x="99371" y="623521"/>
                      <a:pt x="99742" y="621850"/>
                      <a:pt x="99742" y="620364"/>
                    </a:cubicBezTo>
                    <a:lnTo>
                      <a:pt x="101971" y="618135"/>
                    </a:lnTo>
                    <a:cubicBezTo>
                      <a:pt x="101971" y="617392"/>
                      <a:pt x="102342" y="616277"/>
                      <a:pt x="103085" y="614792"/>
                    </a:cubicBezTo>
                    <a:cubicBezTo>
                      <a:pt x="103828" y="613306"/>
                      <a:pt x="104571" y="612191"/>
                      <a:pt x="105314" y="611448"/>
                    </a:cubicBezTo>
                    <a:cubicBezTo>
                      <a:pt x="109029" y="607734"/>
                      <a:pt x="112372" y="603090"/>
                      <a:pt x="115344" y="597518"/>
                    </a:cubicBezTo>
                    <a:cubicBezTo>
                      <a:pt x="118316" y="591946"/>
                      <a:pt x="120545" y="587674"/>
                      <a:pt x="122031" y="584702"/>
                    </a:cubicBezTo>
                    <a:cubicBezTo>
                      <a:pt x="132432" y="563899"/>
                      <a:pt x="138747" y="551641"/>
                      <a:pt x="140976" y="547926"/>
                    </a:cubicBezTo>
                    <a:lnTo>
                      <a:pt x="143205" y="543468"/>
                    </a:lnTo>
                    <a:cubicBezTo>
                      <a:pt x="143205" y="542725"/>
                      <a:pt x="143576" y="541054"/>
                      <a:pt x="144319" y="538453"/>
                    </a:cubicBezTo>
                    <a:cubicBezTo>
                      <a:pt x="145062" y="535853"/>
                      <a:pt x="144691" y="533810"/>
                      <a:pt x="143205" y="532324"/>
                    </a:cubicBezTo>
                    <a:cubicBezTo>
                      <a:pt x="134289" y="519694"/>
                      <a:pt x="127231" y="508550"/>
                      <a:pt x="122031" y="498891"/>
                    </a:cubicBezTo>
                    <a:cubicBezTo>
                      <a:pt x="140604" y="515236"/>
                      <a:pt x="150263" y="523780"/>
                      <a:pt x="151006" y="524523"/>
                    </a:cubicBezTo>
                    <a:cubicBezTo>
                      <a:pt x="159921" y="502978"/>
                      <a:pt x="165865" y="488119"/>
                      <a:pt x="168836" y="479946"/>
                    </a:cubicBezTo>
                    <a:cubicBezTo>
                      <a:pt x="169579" y="479203"/>
                      <a:pt x="168836" y="478089"/>
                      <a:pt x="166608" y="476603"/>
                    </a:cubicBezTo>
                    <a:lnTo>
                      <a:pt x="146548" y="475488"/>
                    </a:lnTo>
                    <a:cubicBezTo>
                      <a:pt x="142090" y="475488"/>
                      <a:pt x="137447" y="475860"/>
                      <a:pt x="132618" y="476603"/>
                    </a:cubicBezTo>
                    <a:cubicBezTo>
                      <a:pt x="127789" y="477346"/>
                      <a:pt x="123517" y="477717"/>
                      <a:pt x="119802" y="477717"/>
                    </a:cubicBezTo>
                    <a:cubicBezTo>
                      <a:pt x="113858" y="477717"/>
                      <a:pt x="110701" y="477903"/>
                      <a:pt x="110329" y="478275"/>
                    </a:cubicBezTo>
                    <a:cubicBezTo>
                      <a:pt x="109958" y="478646"/>
                      <a:pt x="110886" y="481061"/>
                      <a:pt x="113115" y="485518"/>
                    </a:cubicBezTo>
                    <a:lnTo>
                      <a:pt x="113115" y="486633"/>
                    </a:lnTo>
                    <a:cubicBezTo>
                      <a:pt x="112372" y="485147"/>
                      <a:pt x="111444" y="483661"/>
                      <a:pt x="110329" y="482175"/>
                    </a:cubicBezTo>
                    <a:cubicBezTo>
                      <a:pt x="109215" y="480689"/>
                      <a:pt x="108286" y="479203"/>
                      <a:pt x="107543" y="477717"/>
                    </a:cubicBezTo>
                    <a:cubicBezTo>
                      <a:pt x="106800" y="476974"/>
                      <a:pt x="106243" y="476046"/>
                      <a:pt x="105871" y="474931"/>
                    </a:cubicBezTo>
                    <a:cubicBezTo>
                      <a:pt x="105500" y="473817"/>
                      <a:pt x="104571" y="472888"/>
                      <a:pt x="103085" y="472145"/>
                    </a:cubicBezTo>
                    <a:lnTo>
                      <a:pt x="103085" y="468802"/>
                    </a:lnTo>
                    <a:cubicBezTo>
                      <a:pt x="102342" y="467316"/>
                      <a:pt x="102157" y="465830"/>
                      <a:pt x="102528" y="464344"/>
                    </a:cubicBezTo>
                    <a:cubicBezTo>
                      <a:pt x="102900" y="462858"/>
                      <a:pt x="103085" y="461372"/>
                      <a:pt x="103085" y="459887"/>
                    </a:cubicBezTo>
                    <a:lnTo>
                      <a:pt x="110886" y="457658"/>
                    </a:lnTo>
                    <a:lnTo>
                      <a:pt x="123145" y="453200"/>
                    </a:lnTo>
                    <a:lnTo>
                      <a:pt x="137633" y="449857"/>
                    </a:lnTo>
                    <a:lnTo>
                      <a:pt x="163264" y="445399"/>
                    </a:lnTo>
                    <a:cubicBezTo>
                      <a:pt x="166236" y="445399"/>
                      <a:pt x="169208" y="444656"/>
                      <a:pt x="172180" y="443170"/>
                    </a:cubicBezTo>
                    <a:cubicBezTo>
                      <a:pt x="178123" y="437969"/>
                      <a:pt x="184810" y="437227"/>
                      <a:pt x="192239" y="440941"/>
                    </a:cubicBezTo>
                    <a:lnTo>
                      <a:pt x="218986" y="449857"/>
                    </a:lnTo>
                    <a:cubicBezTo>
                      <a:pt x="227901" y="452086"/>
                      <a:pt x="234959" y="455057"/>
                      <a:pt x="240160" y="458772"/>
                    </a:cubicBezTo>
                    <a:cubicBezTo>
                      <a:pt x="243131" y="460258"/>
                      <a:pt x="245918" y="462673"/>
                      <a:pt x="248518" y="466016"/>
                    </a:cubicBezTo>
                    <a:cubicBezTo>
                      <a:pt x="251118" y="469359"/>
                      <a:pt x="253533" y="472145"/>
                      <a:pt x="255762" y="474374"/>
                    </a:cubicBezTo>
                    <a:cubicBezTo>
                      <a:pt x="257248" y="475860"/>
                      <a:pt x="257619" y="477717"/>
                      <a:pt x="256876" y="479946"/>
                    </a:cubicBezTo>
                    <a:lnTo>
                      <a:pt x="243503" y="503349"/>
                    </a:lnTo>
                    <a:cubicBezTo>
                      <a:pt x="239788" y="510036"/>
                      <a:pt x="234959" y="514122"/>
                      <a:pt x="229015" y="515608"/>
                    </a:cubicBezTo>
                    <a:cubicBezTo>
                      <a:pt x="228272" y="515608"/>
                      <a:pt x="227158" y="516351"/>
                      <a:pt x="225672" y="517837"/>
                    </a:cubicBezTo>
                    <a:lnTo>
                      <a:pt x="225672" y="513379"/>
                    </a:lnTo>
                    <a:cubicBezTo>
                      <a:pt x="216757" y="524523"/>
                      <a:pt x="212299" y="530095"/>
                      <a:pt x="212299" y="530095"/>
                    </a:cubicBezTo>
                    <a:lnTo>
                      <a:pt x="206727" y="536782"/>
                    </a:lnTo>
                    <a:lnTo>
                      <a:pt x="194468" y="551269"/>
                    </a:lnTo>
                    <a:lnTo>
                      <a:pt x="190011" y="556841"/>
                    </a:lnTo>
                    <a:cubicBezTo>
                      <a:pt x="190011" y="559070"/>
                      <a:pt x="190754" y="560556"/>
                      <a:pt x="192239" y="561299"/>
                    </a:cubicBezTo>
                    <a:cubicBezTo>
                      <a:pt x="192239" y="562042"/>
                      <a:pt x="192611" y="562414"/>
                      <a:pt x="193354" y="562414"/>
                    </a:cubicBezTo>
                    <a:cubicBezTo>
                      <a:pt x="194097" y="562414"/>
                      <a:pt x="194840" y="562414"/>
                      <a:pt x="195583" y="562414"/>
                    </a:cubicBezTo>
                    <a:cubicBezTo>
                      <a:pt x="217871" y="544583"/>
                      <a:pt x="229015" y="535667"/>
                      <a:pt x="229015" y="535667"/>
                    </a:cubicBezTo>
                    <a:lnTo>
                      <a:pt x="271364" y="504463"/>
                    </a:lnTo>
                    <a:cubicBezTo>
                      <a:pt x="273592" y="502235"/>
                      <a:pt x="274707" y="499634"/>
                      <a:pt x="274707" y="496663"/>
                    </a:cubicBezTo>
                    <a:lnTo>
                      <a:pt x="278050" y="465459"/>
                    </a:lnTo>
                    <a:cubicBezTo>
                      <a:pt x="281022" y="450600"/>
                      <a:pt x="282508" y="438712"/>
                      <a:pt x="282508" y="429797"/>
                    </a:cubicBezTo>
                    <a:cubicBezTo>
                      <a:pt x="286223" y="417167"/>
                      <a:pt x="290309" y="398222"/>
                      <a:pt x="294766" y="372961"/>
                    </a:cubicBezTo>
                    <a:lnTo>
                      <a:pt x="300339" y="347330"/>
                    </a:lnTo>
                    <a:cubicBezTo>
                      <a:pt x="300339" y="343615"/>
                      <a:pt x="299224" y="340643"/>
                      <a:pt x="296995" y="338414"/>
                    </a:cubicBezTo>
                    <a:lnTo>
                      <a:pt x="291423" y="328384"/>
                    </a:lnTo>
                    <a:cubicBezTo>
                      <a:pt x="283994" y="330613"/>
                      <a:pt x="276564" y="333957"/>
                      <a:pt x="269135" y="338414"/>
                    </a:cubicBezTo>
                    <a:cubicBezTo>
                      <a:pt x="264677" y="339900"/>
                      <a:pt x="260777" y="341572"/>
                      <a:pt x="257433" y="343429"/>
                    </a:cubicBezTo>
                    <a:cubicBezTo>
                      <a:pt x="254090" y="345286"/>
                      <a:pt x="251304" y="346958"/>
                      <a:pt x="249075" y="348444"/>
                    </a:cubicBezTo>
                    <a:cubicBezTo>
                      <a:pt x="244617" y="349187"/>
                      <a:pt x="240531" y="351044"/>
                      <a:pt x="236816" y="354016"/>
                    </a:cubicBezTo>
                    <a:cubicBezTo>
                      <a:pt x="224929" y="358474"/>
                      <a:pt x="216757" y="361817"/>
                      <a:pt x="212299" y="364046"/>
                    </a:cubicBezTo>
                    <a:lnTo>
                      <a:pt x="204498" y="368504"/>
                    </a:lnTo>
                    <a:lnTo>
                      <a:pt x="176637" y="379648"/>
                    </a:lnTo>
                    <a:cubicBezTo>
                      <a:pt x="165493" y="383363"/>
                      <a:pt x="158435" y="385963"/>
                      <a:pt x="155463" y="387449"/>
                    </a:cubicBezTo>
                    <a:cubicBezTo>
                      <a:pt x="151749" y="389678"/>
                      <a:pt x="146176" y="392464"/>
                      <a:pt x="138747" y="395807"/>
                    </a:cubicBezTo>
                    <a:cubicBezTo>
                      <a:pt x="131317" y="399150"/>
                      <a:pt x="124631" y="401936"/>
                      <a:pt x="118687" y="404165"/>
                    </a:cubicBezTo>
                    <a:cubicBezTo>
                      <a:pt x="115716" y="405651"/>
                      <a:pt x="112187" y="407509"/>
                      <a:pt x="108100" y="409737"/>
                    </a:cubicBezTo>
                    <a:cubicBezTo>
                      <a:pt x="104014" y="411966"/>
                      <a:pt x="100485" y="414195"/>
                      <a:pt x="97513" y="416424"/>
                    </a:cubicBezTo>
                    <a:cubicBezTo>
                      <a:pt x="87855" y="420882"/>
                      <a:pt x="78197" y="426454"/>
                      <a:pt x="68538" y="433140"/>
                    </a:cubicBezTo>
                    <a:lnTo>
                      <a:pt x="59623" y="434255"/>
                    </a:lnTo>
                    <a:cubicBezTo>
                      <a:pt x="54422" y="433512"/>
                      <a:pt x="49779" y="432026"/>
                      <a:pt x="45693" y="429797"/>
                    </a:cubicBezTo>
                    <a:cubicBezTo>
                      <a:pt x="41606" y="427568"/>
                      <a:pt x="37706" y="424968"/>
                      <a:pt x="33991" y="421996"/>
                    </a:cubicBezTo>
                    <a:cubicBezTo>
                      <a:pt x="31019" y="419024"/>
                      <a:pt x="27676" y="417167"/>
                      <a:pt x="23961" y="416424"/>
                    </a:cubicBezTo>
                    <a:cubicBezTo>
                      <a:pt x="20989" y="412709"/>
                      <a:pt x="18018" y="409737"/>
                      <a:pt x="15046" y="407509"/>
                    </a:cubicBezTo>
                    <a:cubicBezTo>
                      <a:pt x="12074" y="405280"/>
                      <a:pt x="9845" y="403422"/>
                      <a:pt x="8359" y="401936"/>
                    </a:cubicBezTo>
                    <a:lnTo>
                      <a:pt x="7245" y="400822"/>
                    </a:lnTo>
                    <a:cubicBezTo>
                      <a:pt x="8731" y="398593"/>
                      <a:pt x="7616" y="395993"/>
                      <a:pt x="3902" y="393021"/>
                    </a:cubicBezTo>
                    <a:cubicBezTo>
                      <a:pt x="2416" y="392278"/>
                      <a:pt x="1301" y="390978"/>
                      <a:pt x="558" y="389121"/>
                    </a:cubicBezTo>
                    <a:cubicBezTo>
                      <a:pt x="-185" y="387263"/>
                      <a:pt x="-185" y="385591"/>
                      <a:pt x="558" y="384106"/>
                    </a:cubicBezTo>
                    <a:cubicBezTo>
                      <a:pt x="2044" y="376676"/>
                      <a:pt x="4645" y="371475"/>
                      <a:pt x="8359" y="368504"/>
                    </a:cubicBezTo>
                    <a:cubicBezTo>
                      <a:pt x="9845" y="367761"/>
                      <a:pt x="12817" y="365718"/>
                      <a:pt x="17275" y="362374"/>
                    </a:cubicBezTo>
                    <a:cubicBezTo>
                      <a:pt x="21732" y="359031"/>
                      <a:pt x="26933" y="357359"/>
                      <a:pt x="32877" y="357359"/>
                    </a:cubicBezTo>
                    <a:lnTo>
                      <a:pt x="39563" y="357359"/>
                    </a:lnTo>
                    <a:cubicBezTo>
                      <a:pt x="45507" y="357359"/>
                      <a:pt x="52565" y="354016"/>
                      <a:pt x="60737" y="347330"/>
                    </a:cubicBezTo>
                    <a:cubicBezTo>
                      <a:pt x="65195" y="342872"/>
                      <a:pt x="69838" y="338971"/>
                      <a:pt x="74668" y="335628"/>
                    </a:cubicBezTo>
                    <a:cubicBezTo>
                      <a:pt x="79497" y="332285"/>
                      <a:pt x="84140" y="328384"/>
                      <a:pt x="88598" y="323927"/>
                    </a:cubicBezTo>
                    <a:cubicBezTo>
                      <a:pt x="96027" y="317240"/>
                      <a:pt x="104200" y="308325"/>
                      <a:pt x="113115" y="297180"/>
                    </a:cubicBezTo>
                    <a:cubicBezTo>
                      <a:pt x="113115" y="297180"/>
                      <a:pt x="118687" y="291608"/>
                      <a:pt x="129832" y="280464"/>
                    </a:cubicBezTo>
                    <a:cubicBezTo>
                      <a:pt x="141719" y="268577"/>
                      <a:pt x="147662" y="262633"/>
                      <a:pt x="147662" y="262633"/>
                    </a:cubicBezTo>
                    <a:lnTo>
                      <a:pt x="166608" y="238116"/>
                    </a:lnTo>
                    <a:cubicBezTo>
                      <a:pt x="175523" y="227715"/>
                      <a:pt x="183324" y="219171"/>
                      <a:pt x="190011" y="212484"/>
                    </a:cubicBezTo>
                    <a:lnTo>
                      <a:pt x="201155" y="197997"/>
                    </a:lnTo>
                    <a:cubicBezTo>
                      <a:pt x="203384" y="195025"/>
                      <a:pt x="203569" y="192796"/>
                      <a:pt x="201712" y="191310"/>
                    </a:cubicBezTo>
                    <a:cubicBezTo>
                      <a:pt x="199855" y="189824"/>
                      <a:pt x="198926" y="189081"/>
                      <a:pt x="198926" y="189081"/>
                    </a:cubicBezTo>
                    <a:cubicBezTo>
                      <a:pt x="196697" y="187595"/>
                      <a:pt x="192982" y="184252"/>
                      <a:pt x="187782" y="179051"/>
                    </a:cubicBezTo>
                    <a:cubicBezTo>
                      <a:pt x="186296" y="178308"/>
                      <a:pt x="184624" y="177008"/>
                      <a:pt x="182767" y="175151"/>
                    </a:cubicBezTo>
                    <a:cubicBezTo>
                      <a:pt x="180909" y="173294"/>
                      <a:pt x="178495" y="171622"/>
                      <a:pt x="175523" y="170136"/>
                    </a:cubicBezTo>
                    <a:cubicBezTo>
                      <a:pt x="171065" y="166421"/>
                      <a:pt x="168836" y="161964"/>
                      <a:pt x="168836" y="156763"/>
                    </a:cubicBezTo>
                    <a:cubicBezTo>
                      <a:pt x="168836" y="153048"/>
                      <a:pt x="169951" y="149705"/>
                      <a:pt x="172180" y="146733"/>
                    </a:cubicBezTo>
                    <a:lnTo>
                      <a:pt x="173294" y="145619"/>
                    </a:lnTo>
                    <a:cubicBezTo>
                      <a:pt x="177752" y="144133"/>
                      <a:pt x="180352" y="143390"/>
                      <a:pt x="181095" y="143390"/>
                    </a:cubicBezTo>
                    <a:cubicBezTo>
                      <a:pt x="181095" y="146362"/>
                      <a:pt x="183324" y="148590"/>
                      <a:pt x="187782" y="150076"/>
                    </a:cubicBezTo>
                    <a:cubicBezTo>
                      <a:pt x="195954" y="153048"/>
                      <a:pt x="204498" y="154534"/>
                      <a:pt x="213413" y="154534"/>
                    </a:cubicBezTo>
                    <a:cubicBezTo>
                      <a:pt x="218614" y="154534"/>
                      <a:pt x="222700" y="154163"/>
                      <a:pt x="225672" y="153420"/>
                    </a:cubicBezTo>
                    <a:cubicBezTo>
                      <a:pt x="233102" y="150448"/>
                      <a:pt x="238674" y="148590"/>
                      <a:pt x="242389" y="147848"/>
                    </a:cubicBezTo>
                    <a:cubicBezTo>
                      <a:pt x="245360" y="146362"/>
                      <a:pt x="248332" y="145619"/>
                      <a:pt x="251304" y="145619"/>
                    </a:cubicBezTo>
                    <a:lnTo>
                      <a:pt x="265791" y="143390"/>
                    </a:lnTo>
                    <a:cubicBezTo>
                      <a:pt x="266534" y="143390"/>
                      <a:pt x="267649" y="144133"/>
                      <a:pt x="269135" y="145619"/>
                    </a:cubicBezTo>
                    <a:cubicBezTo>
                      <a:pt x="273592" y="149333"/>
                      <a:pt x="281022" y="151934"/>
                      <a:pt x="291423" y="153420"/>
                    </a:cubicBezTo>
                    <a:cubicBezTo>
                      <a:pt x="297367" y="154906"/>
                      <a:pt x="302196" y="155649"/>
                      <a:pt x="305911" y="155649"/>
                    </a:cubicBezTo>
                    <a:cubicBezTo>
                      <a:pt x="308140" y="156391"/>
                      <a:pt x="309440" y="157692"/>
                      <a:pt x="309811" y="159549"/>
                    </a:cubicBezTo>
                    <a:cubicBezTo>
                      <a:pt x="310183" y="161406"/>
                      <a:pt x="310369" y="162707"/>
                      <a:pt x="310369" y="163450"/>
                    </a:cubicBezTo>
                    <a:lnTo>
                      <a:pt x="313712" y="170136"/>
                    </a:lnTo>
                    <a:lnTo>
                      <a:pt x="314826" y="170136"/>
                    </a:lnTo>
                    <a:cubicBezTo>
                      <a:pt x="320770" y="152305"/>
                      <a:pt x="324856" y="138932"/>
                      <a:pt x="327085" y="130017"/>
                    </a:cubicBezTo>
                    <a:cubicBezTo>
                      <a:pt x="330057" y="121844"/>
                      <a:pt x="337115" y="99927"/>
                      <a:pt x="348259" y="64266"/>
                    </a:cubicBezTo>
                    <a:cubicBezTo>
                      <a:pt x="349002" y="62037"/>
                      <a:pt x="349373" y="57579"/>
                      <a:pt x="349373" y="50893"/>
                    </a:cubicBezTo>
                    <a:lnTo>
                      <a:pt x="344916" y="53121"/>
                    </a:lnTo>
                    <a:cubicBezTo>
                      <a:pt x="336000" y="56093"/>
                      <a:pt x="329685" y="58693"/>
                      <a:pt x="325970" y="60922"/>
                    </a:cubicBezTo>
                    <a:cubicBezTo>
                      <a:pt x="324485" y="60922"/>
                      <a:pt x="323184" y="61294"/>
                      <a:pt x="322070" y="62037"/>
                    </a:cubicBezTo>
                    <a:cubicBezTo>
                      <a:pt x="320956" y="62780"/>
                      <a:pt x="320027" y="63523"/>
                      <a:pt x="319284" y="64266"/>
                    </a:cubicBezTo>
                    <a:lnTo>
                      <a:pt x="294766" y="76524"/>
                    </a:lnTo>
                    <a:cubicBezTo>
                      <a:pt x="278422" y="84697"/>
                      <a:pt x="268020" y="90269"/>
                      <a:pt x="263563" y="93241"/>
                    </a:cubicBezTo>
                    <a:cubicBezTo>
                      <a:pt x="262077" y="93984"/>
                      <a:pt x="255762" y="98070"/>
                      <a:pt x="244617" y="105499"/>
                    </a:cubicBezTo>
                    <a:lnTo>
                      <a:pt x="242389" y="107728"/>
                    </a:lnTo>
                    <a:cubicBezTo>
                      <a:pt x="240160" y="109957"/>
                      <a:pt x="239045" y="111072"/>
                      <a:pt x="239045" y="111072"/>
                    </a:cubicBezTo>
                    <a:lnTo>
                      <a:pt x="239045" y="113300"/>
                    </a:lnTo>
                    <a:cubicBezTo>
                      <a:pt x="236073" y="111814"/>
                      <a:pt x="232359" y="111072"/>
                      <a:pt x="227901" y="111072"/>
                    </a:cubicBezTo>
                    <a:cubicBezTo>
                      <a:pt x="223443" y="108843"/>
                      <a:pt x="210813" y="104385"/>
                      <a:pt x="190011" y="97698"/>
                    </a:cubicBezTo>
                    <a:cubicBezTo>
                      <a:pt x="178123" y="93241"/>
                      <a:pt x="171808" y="90640"/>
                      <a:pt x="171065" y="89897"/>
                    </a:cubicBezTo>
                    <a:cubicBezTo>
                      <a:pt x="170322" y="89154"/>
                      <a:pt x="168094" y="86183"/>
                      <a:pt x="164379" y="80982"/>
                    </a:cubicBezTo>
                    <a:cubicBezTo>
                      <a:pt x="164379" y="80239"/>
                      <a:pt x="165493" y="78753"/>
                      <a:pt x="167722" y="76524"/>
                    </a:cubicBezTo>
                    <a:lnTo>
                      <a:pt x="166608" y="74295"/>
                    </a:lnTo>
                    <a:cubicBezTo>
                      <a:pt x="165865" y="71324"/>
                      <a:pt x="166608" y="69095"/>
                      <a:pt x="168836" y="67609"/>
                    </a:cubicBezTo>
                    <a:cubicBezTo>
                      <a:pt x="172551" y="66123"/>
                      <a:pt x="173666" y="63523"/>
                      <a:pt x="172180" y="59808"/>
                    </a:cubicBezTo>
                    <a:cubicBezTo>
                      <a:pt x="169951" y="55350"/>
                      <a:pt x="167722" y="50707"/>
                      <a:pt x="165493" y="45878"/>
                    </a:cubicBezTo>
                    <a:cubicBezTo>
                      <a:pt x="163264" y="41048"/>
                      <a:pt x="160664" y="35662"/>
                      <a:pt x="157692" y="29718"/>
                    </a:cubicBezTo>
                    <a:cubicBezTo>
                      <a:pt x="163636" y="29718"/>
                      <a:pt x="168094" y="30461"/>
                      <a:pt x="171065" y="31947"/>
                    </a:cubicBezTo>
                    <a:lnTo>
                      <a:pt x="181095" y="39748"/>
                    </a:lnTo>
                    <a:lnTo>
                      <a:pt x="195583" y="55350"/>
                    </a:lnTo>
                    <a:cubicBezTo>
                      <a:pt x="197069" y="56836"/>
                      <a:pt x="199297" y="57208"/>
                      <a:pt x="202269" y="56465"/>
                    </a:cubicBezTo>
                    <a:lnTo>
                      <a:pt x="231244" y="41977"/>
                    </a:lnTo>
                    <a:lnTo>
                      <a:pt x="291423" y="15231"/>
                    </a:lnTo>
                    <a:cubicBezTo>
                      <a:pt x="295881" y="13002"/>
                      <a:pt x="300153" y="11330"/>
                      <a:pt x="304239" y="10216"/>
                    </a:cubicBezTo>
                    <a:cubicBezTo>
                      <a:pt x="308325" y="9102"/>
                      <a:pt x="311854" y="7801"/>
                      <a:pt x="314826" y="6315"/>
                    </a:cubicBezTo>
                    <a:cubicBezTo>
                      <a:pt x="321513" y="4087"/>
                      <a:pt x="328942" y="2601"/>
                      <a:pt x="337115" y="1858"/>
                    </a:cubicBezTo>
                    <a:cubicBezTo>
                      <a:pt x="345287" y="1115"/>
                      <a:pt x="350859" y="743"/>
                      <a:pt x="353831" y="743"/>
                    </a:cubicBezTo>
                    <a:cubicBezTo>
                      <a:pt x="354574" y="0"/>
                      <a:pt x="355503" y="-185"/>
                      <a:pt x="356617" y="186"/>
                    </a:cubicBezTo>
                    <a:close/>
                    <a:moveTo>
                      <a:pt x="300339" y="202454"/>
                    </a:moveTo>
                    <a:cubicBezTo>
                      <a:pt x="293652" y="202454"/>
                      <a:pt x="288823" y="205426"/>
                      <a:pt x="285851" y="211370"/>
                    </a:cubicBezTo>
                    <a:lnTo>
                      <a:pt x="292538" y="214713"/>
                    </a:lnTo>
                    <a:cubicBezTo>
                      <a:pt x="295509" y="216942"/>
                      <a:pt x="298110" y="216199"/>
                      <a:pt x="300339" y="212484"/>
                    </a:cubicBezTo>
                    <a:cubicBezTo>
                      <a:pt x="300339" y="210255"/>
                      <a:pt x="301082" y="206912"/>
                      <a:pt x="302567" y="202454"/>
                    </a:cubicBezTo>
                    <a:lnTo>
                      <a:pt x="300339" y="202454"/>
                    </a:lnTo>
                    <a:close/>
                    <a:moveTo>
                      <a:pt x="254647" y="231987"/>
                    </a:moveTo>
                    <a:cubicBezTo>
                      <a:pt x="252790" y="231615"/>
                      <a:pt x="250561" y="232172"/>
                      <a:pt x="247961" y="233658"/>
                    </a:cubicBezTo>
                    <a:cubicBezTo>
                      <a:pt x="247218" y="234401"/>
                      <a:pt x="244989" y="235516"/>
                      <a:pt x="241274" y="237001"/>
                    </a:cubicBezTo>
                    <a:cubicBezTo>
                      <a:pt x="237559" y="238487"/>
                      <a:pt x="233845" y="238859"/>
                      <a:pt x="230130" y="238116"/>
                    </a:cubicBezTo>
                    <a:cubicBezTo>
                      <a:pt x="228644" y="238116"/>
                      <a:pt x="227901" y="238859"/>
                      <a:pt x="227901" y="240345"/>
                    </a:cubicBezTo>
                    <a:cubicBezTo>
                      <a:pt x="223443" y="244060"/>
                      <a:pt x="216757" y="248889"/>
                      <a:pt x="207841" y="254832"/>
                    </a:cubicBezTo>
                    <a:cubicBezTo>
                      <a:pt x="206355" y="255575"/>
                      <a:pt x="204498" y="256504"/>
                      <a:pt x="202269" y="257618"/>
                    </a:cubicBezTo>
                    <a:cubicBezTo>
                      <a:pt x="200040" y="258733"/>
                      <a:pt x="197440" y="260404"/>
                      <a:pt x="194468" y="262633"/>
                    </a:cubicBezTo>
                    <a:cubicBezTo>
                      <a:pt x="188525" y="266348"/>
                      <a:pt x="179609" y="272663"/>
                      <a:pt x="167722" y="281578"/>
                    </a:cubicBezTo>
                    <a:lnTo>
                      <a:pt x="140976" y="300524"/>
                    </a:lnTo>
                    <a:lnTo>
                      <a:pt x="123145" y="316126"/>
                    </a:lnTo>
                    <a:cubicBezTo>
                      <a:pt x="119430" y="318355"/>
                      <a:pt x="113858" y="322441"/>
                      <a:pt x="106429" y="328384"/>
                    </a:cubicBezTo>
                    <a:lnTo>
                      <a:pt x="93056" y="338414"/>
                    </a:lnTo>
                    <a:lnTo>
                      <a:pt x="94170" y="339529"/>
                    </a:lnTo>
                    <a:cubicBezTo>
                      <a:pt x="116459" y="332842"/>
                      <a:pt x="139490" y="323927"/>
                      <a:pt x="163264" y="312782"/>
                    </a:cubicBezTo>
                    <a:cubicBezTo>
                      <a:pt x="187039" y="301638"/>
                      <a:pt x="201526" y="294952"/>
                      <a:pt x="206727" y="292723"/>
                    </a:cubicBezTo>
                    <a:cubicBezTo>
                      <a:pt x="234959" y="279350"/>
                      <a:pt x="256505" y="269691"/>
                      <a:pt x="271364" y="263748"/>
                    </a:cubicBezTo>
                    <a:cubicBezTo>
                      <a:pt x="269878" y="257061"/>
                      <a:pt x="268763" y="253346"/>
                      <a:pt x="268020" y="252603"/>
                    </a:cubicBezTo>
                    <a:cubicBezTo>
                      <a:pt x="267277" y="248146"/>
                      <a:pt x="264306" y="242574"/>
                      <a:pt x="259105" y="235887"/>
                    </a:cubicBezTo>
                    <a:cubicBezTo>
                      <a:pt x="257990" y="233658"/>
                      <a:pt x="256505" y="232358"/>
                      <a:pt x="254647" y="231987"/>
                    </a:cubicBezTo>
                    <a:close/>
                    <a:moveTo>
                      <a:pt x="272478" y="562414"/>
                    </a:moveTo>
                    <a:cubicBezTo>
                      <a:pt x="263563" y="569100"/>
                      <a:pt x="259105" y="572443"/>
                      <a:pt x="259105" y="572443"/>
                    </a:cubicBezTo>
                    <a:lnTo>
                      <a:pt x="241274" y="593617"/>
                    </a:lnTo>
                    <a:cubicBezTo>
                      <a:pt x="237559" y="595846"/>
                      <a:pt x="237931" y="598075"/>
                      <a:pt x="242389" y="600304"/>
                    </a:cubicBezTo>
                    <a:cubicBezTo>
                      <a:pt x="251304" y="606248"/>
                      <a:pt x="261334" y="609591"/>
                      <a:pt x="272478" y="610334"/>
                    </a:cubicBezTo>
                    <a:cubicBezTo>
                      <a:pt x="273221" y="608105"/>
                      <a:pt x="273592" y="601047"/>
                      <a:pt x="273592" y="589160"/>
                    </a:cubicBezTo>
                    <a:cubicBezTo>
                      <a:pt x="273592" y="572072"/>
                      <a:pt x="273221" y="563157"/>
                      <a:pt x="272478" y="5624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prstMaterial="matte">
                <a:contourClr>
                  <a:srgbClr val="EE001A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C77B052F-FBFB-7904-3008-5E05714EC463}"/>
                  </a:ext>
                </a:extLst>
              </p:cNvPr>
              <p:cNvSpPr txBox="1"/>
              <p:nvPr/>
            </p:nvSpPr>
            <p:spPr>
              <a:xfrm>
                <a:off x="2174110" y="1311232"/>
                <a:ext cx="257787" cy="279720"/>
              </a:xfrm>
              <a:custGeom>
                <a:avLst/>
                <a:gdLst/>
                <a:ahLst/>
                <a:cxnLst/>
                <a:rect l="l" t="t" r="r" b="b"/>
                <a:pathLst>
                  <a:path w="257787" h="279720">
                    <a:moveTo>
                      <a:pt x="56633" y="0"/>
                    </a:moveTo>
                    <a:cubicBezTo>
                      <a:pt x="59605" y="0"/>
                      <a:pt x="64806" y="1857"/>
                      <a:pt x="72235" y="5572"/>
                    </a:cubicBezTo>
                    <a:lnTo>
                      <a:pt x="90066" y="14487"/>
                    </a:lnTo>
                    <a:lnTo>
                      <a:pt x="98981" y="22288"/>
                    </a:lnTo>
                    <a:cubicBezTo>
                      <a:pt x="100467" y="25260"/>
                      <a:pt x="101953" y="26746"/>
                      <a:pt x="103439" y="26746"/>
                    </a:cubicBezTo>
                    <a:cubicBezTo>
                      <a:pt x="108640" y="28232"/>
                      <a:pt x="112540" y="31018"/>
                      <a:pt x="115140" y="35104"/>
                    </a:cubicBezTo>
                    <a:cubicBezTo>
                      <a:pt x="117741" y="39190"/>
                      <a:pt x="119412" y="41977"/>
                      <a:pt x="120155" y="43462"/>
                    </a:cubicBezTo>
                    <a:cubicBezTo>
                      <a:pt x="120155" y="44205"/>
                      <a:pt x="120155" y="44763"/>
                      <a:pt x="120155" y="45134"/>
                    </a:cubicBezTo>
                    <a:cubicBezTo>
                      <a:pt x="120155" y="45506"/>
                      <a:pt x="120527" y="45691"/>
                      <a:pt x="121270" y="45691"/>
                    </a:cubicBezTo>
                    <a:cubicBezTo>
                      <a:pt x="123499" y="47920"/>
                      <a:pt x="124984" y="50520"/>
                      <a:pt x="125727" y="53492"/>
                    </a:cubicBezTo>
                    <a:cubicBezTo>
                      <a:pt x="126470" y="56464"/>
                      <a:pt x="126842" y="58321"/>
                      <a:pt x="126842" y="59064"/>
                    </a:cubicBezTo>
                    <a:cubicBezTo>
                      <a:pt x="127585" y="59807"/>
                      <a:pt x="127956" y="60736"/>
                      <a:pt x="127956" y="61850"/>
                    </a:cubicBezTo>
                    <a:cubicBezTo>
                      <a:pt x="127956" y="62965"/>
                      <a:pt x="128328" y="63894"/>
                      <a:pt x="129071" y="64636"/>
                    </a:cubicBezTo>
                    <a:cubicBezTo>
                      <a:pt x="132043" y="67608"/>
                      <a:pt x="133900" y="69837"/>
                      <a:pt x="134643" y="71323"/>
                    </a:cubicBezTo>
                    <a:lnTo>
                      <a:pt x="134643" y="74666"/>
                    </a:lnTo>
                    <a:cubicBezTo>
                      <a:pt x="134643" y="78381"/>
                      <a:pt x="132414" y="82467"/>
                      <a:pt x="127956" y="86925"/>
                    </a:cubicBezTo>
                    <a:lnTo>
                      <a:pt x="116812" y="99184"/>
                    </a:lnTo>
                    <a:cubicBezTo>
                      <a:pt x="110126" y="103641"/>
                      <a:pt x="106411" y="106242"/>
                      <a:pt x="105668" y="106985"/>
                    </a:cubicBezTo>
                    <a:cubicBezTo>
                      <a:pt x="104182" y="107728"/>
                      <a:pt x="102510" y="109028"/>
                      <a:pt x="100653" y="110885"/>
                    </a:cubicBezTo>
                    <a:cubicBezTo>
                      <a:pt x="98796" y="112742"/>
                      <a:pt x="96381" y="114414"/>
                      <a:pt x="93409" y="115900"/>
                    </a:cubicBezTo>
                    <a:cubicBezTo>
                      <a:pt x="89694" y="117386"/>
                      <a:pt x="86723" y="117757"/>
                      <a:pt x="84494" y="117014"/>
                    </a:cubicBezTo>
                    <a:cubicBezTo>
                      <a:pt x="82265" y="117014"/>
                      <a:pt x="78922" y="118500"/>
                      <a:pt x="74464" y="121472"/>
                    </a:cubicBezTo>
                    <a:cubicBezTo>
                      <a:pt x="73721" y="121472"/>
                      <a:pt x="72978" y="121844"/>
                      <a:pt x="72235" y="122587"/>
                    </a:cubicBezTo>
                    <a:cubicBezTo>
                      <a:pt x="71492" y="123330"/>
                      <a:pt x="70378" y="123701"/>
                      <a:pt x="68892" y="123701"/>
                    </a:cubicBezTo>
                    <a:cubicBezTo>
                      <a:pt x="67406" y="124444"/>
                      <a:pt x="65549" y="125744"/>
                      <a:pt x="63320" y="127602"/>
                    </a:cubicBezTo>
                    <a:cubicBezTo>
                      <a:pt x="61091" y="129459"/>
                      <a:pt x="58491" y="130759"/>
                      <a:pt x="55519" y="131502"/>
                    </a:cubicBezTo>
                    <a:cubicBezTo>
                      <a:pt x="49575" y="132245"/>
                      <a:pt x="43817" y="135031"/>
                      <a:pt x="38245" y="139860"/>
                    </a:cubicBezTo>
                    <a:cubicBezTo>
                      <a:pt x="32673" y="144689"/>
                      <a:pt x="28772" y="148218"/>
                      <a:pt x="26544" y="150447"/>
                    </a:cubicBezTo>
                    <a:cubicBezTo>
                      <a:pt x="21343" y="153419"/>
                      <a:pt x="20971" y="157134"/>
                      <a:pt x="25429" y="161591"/>
                    </a:cubicBezTo>
                    <a:cubicBezTo>
                      <a:pt x="27658" y="166049"/>
                      <a:pt x="31001" y="169207"/>
                      <a:pt x="35459" y="171064"/>
                    </a:cubicBezTo>
                    <a:cubicBezTo>
                      <a:pt x="39917" y="172921"/>
                      <a:pt x="42517" y="174222"/>
                      <a:pt x="43260" y="174965"/>
                    </a:cubicBezTo>
                    <a:cubicBezTo>
                      <a:pt x="55890" y="181651"/>
                      <a:pt x="70378" y="187966"/>
                      <a:pt x="86723" y="193910"/>
                    </a:cubicBezTo>
                    <a:cubicBezTo>
                      <a:pt x="91180" y="196139"/>
                      <a:pt x="97867" y="197996"/>
                      <a:pt x="106782" y="199482"/>
                    </a:cubicBezTo>
                    <a:cubicBezTo>
                      <a:pt x="129814" y="203940"/>
                      <a:pt x="154703" y="205425"/>
                      <a:pt x="181449" y="203940"/>
                    </a:cubicBezTo>
                    <a:lnTo>
                      <a:pt x="184792" y="203940"/>
                    </a:lnTo>
                    <a:cubicBezTo>
                      <a:pt x="186278" y="203197"/>
                      <a:pt x="188507" y="202825"/>
                      <a:pt x="191479" y="202825"/>
                    </a:cubicBezTo>
                    <a:cubicBezTo>
                      <a:pt x="196679" y="202825"/>
                      <a:pt x="202251" y="204311"/>
                      <a:pt x="208195" y="207283"/>
                    </a:cubicBezTo>
                    <a:cubicBezTo>
                      <a:pt x="209681" y="208026"/>
                      <a:pt x="211352" y="208212"/>
                      <a:pt x="213210" y="207840"/>
                    </a:cubicBezTo>
                    <a:cubicBezTo>
                      <a:pt x="215067" y="207469"/>
                      <a:pt x="216739" y="207654"/>
                      <a:pt x="218225" y="208397"/>
                    </a:cubicBezTo>
                    <a:lnTo>
                      <a:pt x="232712" y="209512"/>
                    </a:lnTo>
                    <a:lnTo>
                      <a:pt x="233827" y="211741"/>
                    </a:lnTo>
                    <a:lnTo>
                      <a:pt x="238284" y="220656"/>
                    </a:lnTo>
                    <a:cubicBezTo>
                      <a:pt x="239770" y="223628"/>
                      <a:pt x="241442" y="224742"/>
                      <a:pt x="243299" y="223999"/>
                    </a:cubicBezTo>
                    <a:cubicBezTo>
                      <a:pt x="245157" y="223256"/>
                      <a:pt x="246457" y="222885"/>
                      <a:pt x="247200" y="222885"/>
                    </a:cubicBezTo>
                    <a:cubicBezTo>
                      <a:pt x="249429" y="223628"/>
                      <a:pt x="251286" y="223814"/>
                      <a:pt x="252772" y="223442"/>
                    </a:cubicBezTo>
                    <a:cubicBezTo>
                      <a:pt x="254258" y="223071"/>
                      <a:pt x="255372" y="222885"/>
                      <a:pt x="256115" y="222885"/>
                    </a:cubicBezTo>
                    <a:cubicBezTo>
                      <a:pt x="256115" y="225114"/>
                      <a:pt x="255744" y="226600"/>
                      <a:pt x="255001" y="227343"/>
                    </a:cubicBezTo>
                    <a:cubicBezTo>
                      <a:pt x="254258" y="228085"/>
                      <a:pt x="252400" y="228085"/>
                      <a:pt x="249429" y="227343"/>
                    </a:cubicBezTo>
                    <a:cubicBezTo>
                      <a:pt x="248686" y="228828"/>
                      <a:pt x="248314" y="230686"/>
                      <a:pt x="248314" y="232915"/>
                    </a:cubicBezTo>
                    <a:cubicBezTo>
                      <a:pt x="248314" y="235143"/>
                      <a:pt x="247943" y="236629"/>
                      <a:pt x="247200" y="237372"/>
                    </a:cubicBezTo>
                    <a:cubicBezTo>
                      <a:pt x="245714" y="239601"/>
                      <a:pt x="245342" y="241459"/>
                      <a:pt x="246085" y="242944"/>
                    </a:cubicBezTo>
                    <a:cubicBezTo>
                      <a:pt x="246828" y="244430"/>
                      <a:pt x="247571" y="245545"/>
                      <a:pt x="248314" y="246288"/>
                    </a:cubicBezTo>
                    <a:cubicBezTo>
                      <a:pt x="252772" y="250002"/>
                      <a:pt x="255744" y="254460"/>
                      <a:pt x="257230" y="259661"/>
                    </a:cubicBezTo>
                    <a:cubicBezTo>
                      <a:pt x="257973" y="260404"/>
                      <a:pt x="257973" y="261518"/>
                      <a:pt x="257230" y="263004"/>
                    </a:cubicBezTo>
                    <a:cubicBezTo>
                      <a:pt x="256487" y="264490"/>
                      <a:pt x="256115" y="265976"/>
                      <a:pt x="256115" y="267462"/>
                    </a:cubicBezTo>
                    <a:cubicBezTo>
                      <a:pt x="252400" y="271177"/>
                      <a:pt x="250543" y="273034"/>
                      <a:pt x="250543" y="273034"/>
                    </a:cubicBezTo>
                    <a:cubicBezTo>
                      <a:pt x="249057" y="276006"/>
                      <a:pt x="245342" y="278235"/>
                      <a:pt x="239399" y="279720"/>
                    </a:cubicBezTo>
                    <a:cubicBezTo>
                      <a:pt x="236427" y="279720"/>
                      <a:pt x="234198" y="279349"/>
                      <a:pt x="232712" y="278606"/>
                    </a:cubicBezTo>
                    <a:cubicBezTo>
                      <a:pt x="228998" y="274148"/>
                      <a:pt x="224168" y="273777"/>
                      <a:pt x="218225" y="277492"/>
                    </a:cubicBezTo>
                    <a:lnTo>
                      <a:pt x="211538" y="277492"/>
                    </a:lnTo>
                    <a:lnTo>
                      <a:pt x="210424" y="273034"/>
                    </a:lnTo>
                    <a:cubicBezTo>
                      <a:pt x="207452" y="274520"/>
                      <a:pt x="205223" y="275263"/>
                      <a:pt x="203737" y="275263"/>
                    </a:cubicBezTo>
                    <a:lnTo>
                      <a:pt x="198165" y="273034"/>
                    </a:lnTo>
                    <a:lnTo>
                      <a:pt x="197051" y="277492"/>
                    </a:lnTo>
                    <a:lnTo>
                      <a:pt x="195936" y="277492"/>
                    </a:lnTo>
                    <a:lnTo>
                      <a:pt x="194822" y="273034"/>
                    </a:lnTo>
                    <a:cubicBezTo>
                      <a:pt x="193336" y="273777"/>
                      <a:pt x="189621" y="274148"/>
                      <a:pt x="183678" y="274148"/>
                    </a:cubicBezTo>
                    <a:cubicBezTo>
                      <a:pt x="183678" y="273405"/>
                      <a:pt x="183306" y="272662"/>
                      <a:pt x="182563" y="271920"/>
                    </a:cubicBezTo>
                    <a:cubicBezTo>
                      <a:pt x="181820" y="271177"/>
                      <a:pt x="181077" y="270805"/>
                      <a:pt x="180334" y="270805"/>
                    </a:cubicBezTo>
                    <a:cubicBezTo>
                      <a:pt x="178848" y="270805"/>
                      <a:pt x="177362" y="271548"/>
                      <a:pt x="175877" y="273034"/>
                    </a:cubicBezTo>
                    <a:cubicBezTo>
                      <a:pt x="172162" y="275263"/>
                      <a:pt x="168819" y="274891"/>
                      <a:pt x="165847" y="271920"/>
                    </a:cubicBezTo>
                    <a:cubicBezTo>
                      <a:pt x="165104" y="270434"/>
                      <a:pt x="163246" y="270434"/>
                      <a:pt x="160275" y="271920"/>
                    </a:cubicBezTo>
                    <a:cubicBezTo>
                      <a:pt x="159532" y="271920"/>
                      <a:pt x="158974" y="272105"/>
                      <a:pt x="158603" y="272477"/>
                    </a:cubicBezTo>
                    <a:cubicBezTo>
                      <a:pt x="158232" y="272848"/>
                      <a:pt x="158046" y="272662"/>
                      <a:pt x="158046" y="271920"/>
                    </a:cubicBezTo>
                    <a:cubicBezTo>
                      <a:pt x="156560" y="270434"/>
                      <a:pt x="154888" y="269876"/>
                      <a:pt x="153031" y="270248"/>
                    </a:cubicBezTo>
                    <a:cubicBezTo>
                      <a:pt x="151173" y="270619"/>
                      <a:pt x="149502" y="270805"/>
                      <a:pt x="148016" y="270805"/>
                    </a:cubicBezTo>
                    <a:lnTo>
                      <a:pt x="143558" y="270805"/>
                    </a:lnTo>
                    <a:cubicBezTo>
                      <a:pt x="140586" y="270805"/>
                      <a:pt x="132414" y="268948"/>
                      <a:pt x="119041" y="265233"/>
                    </a:cubicBezTo>
                    <a:cubicBezTo>
                      <a:pt x="104925" y="261518"/>
                      <a:pt x="89694" y="255203"/>
                      <a:pt x="73349" y="246288"/>
                    </a:cubicBezTo>
                    <a:cubicBezTo>
                      <a:pt x="61462" y="239601"/>
                      <a:pt x="50504" y="231614"/>
                      <a:pt x="40474" y="222328"/>
                    </a:cubicBezTo>
                    <a:cubicBezTo>
                      <a:pt x="30444" y="213041"/>
                      <a:pt x="24686" y="207654"/>
                      <a:pt x="23200" y="206168"/>
                    </a:cubicBezTo>
                    <a:cubicBezTo>
                      <a:pt x="15771" y="198739"/>
                      <a:pt x="11313" y="192424"/>
                      <a:pt x="9827" y="187223"/>
                    </a:cubicBezTo>
                    <a:cubicBezTo>
                      <a:pt x="9827" y="184251"/>
                      <a:pt x="8713" y="182394"/>
                      <a:pt x="6484" y="181651"/>
                    </a:cubicBezTo>
                    <a:cubicBezTo>
                      <a:pt x="540" y="174222"/>
                      <a:pt x="-1317" y="165678"/>
                      <a:pt x="912" y="156019"/>
                    </a:cubicBezTo>
                    <a:cubicBezTo>
                      <a:pt x="1655" y="153790"/>
                      <a:pt x="3141" y="151004"/>
                      <a:pt x="5370" y="147661"/>
                    </a:cubicBezTo>
                    <a:cubicBezTo>
                      <a:pt x="7598" y="144318"/>
                      <a:pt x="9456" y="141532"/>
                      <a:pt x="10942" y="139303"/>
                    </a:cubicBezTo>
                    <a:lnTo>
                      <a:pt x="25429" y="117014"/>
                    </a:lnTo>
                    <a:cubicBezTo>
                      <a:pt x="28401" y="112557"/>
                      <a:pt x="32859" y="105313"/>
                      <a:pt x="38802" y="95283"/>
                    </a:cubicBezTo>
                    <a:cubicBezTo>
                      <a:pt x="44746" y="85253"/>
                      <a:pt x="50690" y="76895"/>
                      <a:pt x="56633" y="70209"/>
                    </a:cubicBezTo>
                    <a:cubicBezTo>
                      <a:pt x="60348" y="66494"/>
                      <a:pt x="64063" y="61850"/>
                      <a:pt x="67777" y="56278"/>
                    </a:cubicBezTo>
                    <a:cubicBezTo>
                      <a:pt x="71492" y="50706"/>
                      <a:pt x="74464" y="46434"/>
                      <a:pt x="76693" y="43462"/>
                    </a:cubicBezTo>
                    <a:cubicBezTo>
                      <a:pt x="78179" y="40491"/>
                      <a:pt x="78922" y="38633"/>
                      <a:pt x="78922" y="37890"/>
                    </a:cubicBezTo>
                    <a:cubicBezTo>
                      <a:pt x="78922" y="36404"/>
                      <a:pt x="77064" y="33061"/>
                      <a:pt x="73349" y="27860"/>
                    </a:cubicBezTo>
                    <a:cubicBezTo>
                      <a:pt x="70378" y="23403"/>
                      <a:pt x="67592" y="18759"/>
                      <a:pt x="64991" y="13930"/>
                    </a:cubicBezTo>
                    <a:cubicBezTo>
                      <a:pt x="62391" y="9101"/>
                      <a:pt x="59605" y="4458"/>
                      <a:pt x="566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prstMaterial="matte">
                <a:contourClr>
                  <a:srgbClr val="EE001A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</p:grpSp>
      <p:sp>
        <p:nvSpPr>
          <p:cNvPr id="256" name="矩形: 圆角 255">
            <a:extLst>
              <a:ext uri="{FF2B5EF4-FFF2-40B4-BE49-F238E27FC236}">
                <a16:creationId xmlns:a16="http://schemas.microsoft.com/office/drawing/2014/main" id="{F432E303-1507-68C0-07C4-77A872803AD4}"/>
              </a:ext>
            </a:extLst>
          </p:cNvPr>
          <p:cNvSpPr/>
          <p:nvPr/>
        </p:nvSpPr>
        <p:spPr>
          <a:xfrm>
            <a:off x="1105949" y="2171470"/>
            <a:ext cx="3592579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4C5A3ECF-2D66-567E-F2CF-5F0E230D6BF9}"/>
              </a:ext>
            </a:extLst>
          </p:cNvPr>
          <p:cNvSpPr txBox="1"/>
          <p:nvPr/>
        </p:nvSpPr>
        <p:spPr>
          <a:xfrm>
            <a:off x="1999000" y="2265079"/>
            <a:ext cx="2482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EE9DF3-A2B8-51F0-D069-04EB63A2D4D2}"/>
              </a:ext>
            </a:extLst>
          </p:cNvPr>
          <p:cNvSpPr txBox="1"/>
          <p:nvPr/>
        </p:nvSpPr>
        <p:spPr>
          <a:xfrm>
            <a:off x="1258839" y="2171470"/>
            <a:ext cx="673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5CA32069-5B36-68F1-D596-9D0E57C73C34}"/>
              </a:ext>
            </a:extLst>
          </p:cNvPr>
          <p:cNvSpPr/>
          <p:nvPr/>
        </p:nvSpPr>
        <p:spPr>
          <a:xfrm>
            <a:off x="4952939" y="2171470"/>
            <a:ext cx="3592579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50886F1-9525-8463-A512-6F3FDB2E2288}"/>
              </a:ext>
            </a:extLst>
          </p:cNvPr>
          <p:cNvSpPr txBox="1"/>
          <p:nvPr/>
        </p:nvSpPr>
        <p:spPr>
          <a:xfrm>
            <a:off x="5845990" y="2265079"/>
            <a:ext cx="2482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369D907-A646-272B-9C78-16BFEA970D83}"/>
              </a:ext>
            </a:extLst>
          </p:cNvPr>
          <p:cNvSpPr txBox="1"/>
          <p:nvPr/>
        </p:nvSpPr>
        <p:spPr>
          <a:xfrm>
            <a:off x="5105829" y="2171470"/>
            <a:ext cx="7425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39B90829-7CDB-F312-4874-5F60816B0052}"/>
              </a:ext>
            </a:extLst>
          </p:cNvPr>
          <p:cNvSpPr/>
          <p:nvPr/>
        </p:nvSpPr>
        <p:spPr>
          <a:xfrm>
            <a:off x="1105949" y="3280265"/>
            <a:ext cx="3592579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0C0CE04-F741-1994-458A-38CB22B9D62C}"/>
              </a:ext>
            </a:extLst>
          </p:cNvPr>
          <p:cNvSpPr txBox="1"/>
          <p:nvPr/>
        </p:nvSpPr>
        <p:spPr>
          <a:xfrm>
            <a:off x="1999000" y="3373874"/>
            <a:ext cx="2482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40D12D4-4CFD-BC33-44D1-712B7EBB20BF}"/>
              </a:ext>
            </a:extLst>
          </p:cNvPr>
          <p:cNvSpPr txBox="1"/>
          <p:nvPr/>
        </p:nvSpPr>
        <p:spPr>
          <a:xfrm>
            <a:off x="1258839" y="3280265"/>
            <a:ext cx="7425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8CDB749C-21F4-D329-20BB-926B744D8D0A}"/>
              </a:ext>
            </a:extLst>
          </p:cNvPr>
          <p:cNvSpPr/>
          <p:nvPr/>
        </p:nvSpPr>
        <p:spPr>
          <a:xfrm>
            <a:off x="4952939" y="3280265"/>
            <a:ext cx="3592579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5CA2615-D7A6-C21A-867A-BD57DE1DB3A5}"/>
              </a:ext>
            </a:extLst>
          </p:cNvPr>
          <p:cNvSpPr txBox="1"/>
          <p:nvPr/>
        </p:nvSpPr>
        <p:spPr>
          <a:xfrm>
            <a:off x="5845990" y="3373874"/>
            <a:ext cx="2482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E15E896-389D-21C9-AE43-77B1F38C7E54}"/>
              </a:ext>
            </a:extLst>
          </p:cNvPr>
          <p:cNvSpPr txBox="1"/>
          <p:nvPr/>
        </p:nvSpPr>
        <p:spPr>
          <a:xfrm>
            <a:off x="5105829" y="3280265"/>
            <a:ext cx="7425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5091C63-E6FD-880B-6AE7-7342C2BB7014}"/>
              </a:ext>
            </a:extLst>
          </p:cNvPr>
          <p:cNvSpPr txBox="1"/>
          <p:nvPr/>
        </p:nvSpPr>
        <p:spPr>
          <a:xfrm>
            <a:off x="103454200" y="-51848266"/>
            <a:ext cx="695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 P 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628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189852" y="237769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446E3C2-51EC-CA47-F5A1-D1900A024879}"/>
              </a:ext>
            </a:extLst>
          </p:cNvPr>
          <p:cNvGrpSpPr/>
          <p:nvPr/>
        </p:nvGrpSpPr>
        <p:grpSpPr>
          <a:xfrm>
            <a:off x="525842" y="1091520"/>
            <a:ext cx="5457740" cy="3202130"/>
            <a:chOff x="525842" y="1207634"/>
            <a:chExt cx="5457740" cy="3202130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13D76C85-5990-452A-4B78-954E1440A5E3}"/>
                </a:ext>
              </a:extLst>
            </p:cNvPr>
            <p:cNvSpPr/>
            <p:nvPr/>
          </p:nvSpPr>
          <p:spPr>
            <a:xfrm>
              <a:off x="874713" y="2699657"/>
              <a:ext cx="4945516" cy="1710107"/>
            </a:xfrm>
            <a:prstGeom prst="roundRect">
              <a:avLst>
                <a:gd name="adj" fmla="val 12731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6B9DB9F-0D81-557F-9D0A-2EDFA4D53484}"/>
                </a:ext>
              </a:extLst>
            </p:cNvPr>
            <p:cNvGrpSpPr/>
            <p:nvPr/>
          </p:nvGrpSpPr>
          <p:grpSpPr>
            <a:xfrm>
              <a:off x="525842" y="1207634"/>
              <a:ext cx="5457740" cy="1934029"/>
              <a:chOff x="2067357" y="889334"/>
              <a:chExt cx="5153302" cy="1826146"/>
            </a:xfrm>
          </p:grpSpPr>
          <p:pic>
            <p:nvPicPr>
              <p:cNvPr id="27" name="图片 26" descr="Nipic_4268027_20150724132014183237.png">
                <a:extLst>
                  <a:ext uri="{FF2B5EF4-FFF2-40B4-BE49-F238E27FC236}">
                    <a16:creationId xmlns:a16="http://schemas.microsoft.com/office/drawing/2014/main" id="{8616376F-B790-CE06-4D4C-341DD32A65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67357" y="889334"/>
                <a:ext cx="5153302" cy="1826146"/>
              </a:xfrm>
              <a:prstGeom prst="rect">
                <a:avLst/>
              </a:prstGeom>
            </p:spPr>
          </p:pic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1459753-23AB-0161-ED11-7EA11B24B28C}"/>
                  </a:ext>
                </a:extLst>
              </p:cNvPr>
              <p:cNvSpPr txBox="1"/>
              <p:nvPr/>
            </p:nvSpPr>
            <p:spPr>
              <a:xfrm>
                <a:off x="4074427" y="1757995"/>
                <a:ext cx="1264147" cy="4359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spc="-150" dirty="0">
                    <a:solidFill>
                      <a:schemeClr val="bg1"/>
                    </a:solidFill>
                    <a:latin typeface="Arial" panose="020B0604020202020204" pitchFamily="34" charset="0"/>
                    <a:ea typeface="字魂58号-创中黑" panose="00000500000000000000" pitchFamily="2" charset="-122"/>
                    <a:cs typeface="+mn-ea"/>
                    <a:sym typeface="Arial" panose="020B0604020202020204" pitchFamily="34" charset="0"/>
                  </a:rPr>
                  <a:t>添加标题</a:t>
                </a: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4D05E5A-11F4-BDA6-FCE1-9DF3D38F436D}"/>
                </a:ext>
              </a:extLst>
            </p:cNvPr>
            <p:cNvSpPr txBox="1"/>
            <p:nvPr/>
          </p:nvSpPr>
          <p:spPr>
            <a:xfrm>
              <a:off x="1397113" y="3364139"/>
              <a:ext cx="390071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11BF2D3-1CBE-92A5-3A87-455EA46D8BC2}"/>
              </a:ext>
            </a:extLst>
          </p:cNvPr>
          <p:cNvGrpSpPr/>
          <p:nvPr/>
        </p:nvGrpSpPr>
        <p:grpSpPr>
          <a:xfrm>
            <a:off x="5983213" y="1091520"/>
            <a:ext cx="5457740" cy="3202130"/>
            <a:chOff x="525842" y="1207634"/>
            <a:chExt cx="5457740" cy="3202130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43736C20-E2CC-76F9-74CB-42D174C9E127}"/>
                </a:ext>
              </a:extLst>
            </p:cNvPr>
            <p:cNvSpPr/>
            <p:nvPr/>
          </p:nvSpPr>
          <p:spPr>
            <a:xfrm>
              <a:off x="874713" y="2699657"/>
              <a:ext cx="4945516" cy="1710107"/>
            </a:xfrm>
            <a:prstGeom prst="roundRect">
              <a:avLst>
                <a:gd name="adj" fmla="val 12731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0EF945B-F84D-A197-6FCA-5FBA938DCCBE}"/>
                </a:ext>
              </a:extLst>
            </p:cNvPr>
            <p:cNvGrpSpPr/>
            <p:nvPr/>
          </p:nvGrpSpPr>
          <p:grpSpPr>
            <a:xfrm>
              <a:off x="525842" y="1207634"/>
              <a:ext cx="5457740" cy="1934029"/>
              <a:chOff x="2067357" y="889334"/>
              <a:chExt cx="5153302" cy="1826146"/>
            </a:xfrm>
          </p:grpSpPr>
          <p:pic>
            <p:nvPicPr>
              <p:cNvPr id="36" name="图片 35" descr="Nipic_4268027_20150724132014183237.png">
                <a:extLst>
                  <a:ext uri="{FF2B5EF4-FFF2-40B4-BE49-F238E27FC236}">
                    <a16:creationId xmlns:a16="http://schemas.microsoft.com/office/drawing/2014/main" id="{26EF17EE-C5F9-7A7D-D4DF-1CB866C0B4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67357" y="889334"/>
                <a:ext cx="5153302" cy="1826146"/>
              </a:xfrm>
              <a:prstGeom prst="rect">
                <a:avLst/>
              </a:prstGeom>
            </p:spPr>
          </p:pic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2126BA1-3AD9-C47A-F51D-DD75FD7135D9}"/>
                  </a:ext>
                </a:extLst>
              </p:cNvPr>
              <p:cNvSpPr txBox="1"/>
              <p:nvPr/>
            </p:nvSpPr>
            <p:spPr>
              <a:xfrm>
                <a:off x="4074427" y="1757995"/>
                <a:ext cx="1264147" cy="4359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spc="-150" dirty="0">
                    <a:solidFill>
                      <a:schemeClr val="bg1"/>
                    </a:solidFill>
                    <a:latin typeface="Arial" panose="020B0604020202020204" pitchFamily="34" charset="0"/>
                    <a:ea typeface="字魂58号-创中黑" panose="00000500000000000000" pitchFamily="2" charset="-122"/>
                    <a:cs typeface="+mn-ea"/>
                    <a:sym typeface="Arial" panose="020B0604020202020204" pitchFamily="34" charset="0"/>
                  </a:rPr>
                  <a:t>添加标题</a:t>
                </a: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0C5B4F7-CB27-75C1-DC98-FA4EDB5294CA}"/>
                </a:ext>
              </a:extLst>
            </p:cNvPr>
            <p:cNvSpPr txBox="1"/>
            <p:nvPr/>
          </p:nvSpPr>
          <p:spPr>
            <a:xfrm>
              <a:off x="1397113" y="3364139"/>
              <a:ext cx="390071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1C69DA7B-806F-4298-CAF3-57C798205B5C}"/>
              </a:ext>
            </a:extLst>
          </p:cNvPr>
          <p:cNvSpPr txBox="1"/>
          <p:nvPr/>
        </p:nvSpPr>
        <p:spPr>
          <a:xfrm>
            <a:off x="831724" y="4516126"/>
            <a:ext cx="10528551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74C754A-D7EB-D9BC-DA42-55151FB3C353}"/>
              </a:ext>
            </a:extLst>
          </p:cNvPr>
          <p:cNvSpPr txBox="1"/>
          <p:nvPr/>
        </p:nvSpPr>
        <p:spPr>
          <a:xfrm>
            <a:off x="831724" y="5192829"/>
            <a:ext cx="10528551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4805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951F7EC9-908C-BAAD-614A-FA3F65FE7A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31301"/>
            <a:ext cx="12192000" cy="2826700"/>
          </a:xfrm>
          <a:prstGeom prst="rect">
            <a:avLst/>
          </a:prstGeom>
          <a:blipFill dpi="0" rotWithShape="1">
            <a:blip r:embed="rId5"/>
            <a:srcRect/>
            <a:tile tx="0" ty="-146050" sx="100000" sy="100000" flip="none" algn="tl"/>
          </a:blipFill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189852" y="237769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CF8E9F0-81C4-2D53-F6D4-7803D70E9BAE}"/>
              </a:ext>
            </a:extLst>
          </p:cNvPr>
          <p:cNvSpPr/>
          <p:nvPr/>
        </p:nvSpPr>
        <p:spPr bwMode="auto">
          <a:xfrm>
            <a:off x="1591418" y="2665848"/>
            <a:ext cx="1169379" cy="1169381"/>
          </a:xfrm>
          <a:prstGeom prst="ellipse">
            <a:avLst/>
          </a:prstGeom>
          <a:solidFill>
            <a:srgbClr val="AD010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" name="椭圆 1">
            <a:extLst>
              <a:ext uri="{FF2B5EF4-FFF2-40B4-BE49-F238E27FC236}">
                <a16:creationId xmlns:a16="http://schemas.microsoft.com/office/drawing/2014/main" id="{A6AF90B8-F4C0-8C7E-6237-F0DF038B7344}"/>
              </a:ext>
            </a:extLst>
          </p:cNvPr>
          <p:cNvSpPr/>
          <p:nvPr/>
        </p:nvSpPr>
        <p:spPr>
          <a:xfrm>
            <a:off x="1064878" y="3392488"/>
            <a:ext cx="2196627" cy="1098315"/>
          </a:xfrm>
          <a:custGeom>
            <a:avLst/>
            <a:gdLst/>
            <a:ahLst/>
            <a:cxnLst/>
            <a:rect l="l" t="t" r="r" b="b"/>
            <a:pathLst>
              <a:path w="3240360" h="1620180">
                <a:moveTo>
                  <a:pt x="0" y="0"/>
                </a:moveTo>
                <a:lnTo>
                  <a:pt x="671900" y="0"/>
                </a:lnTo>
                <a:cubicBezTo>
                  <a:pt x="671900" y="523721"/>
                  <a:pt x="1096459" y="948280"/>
                  <a:pt x="1620180" y="948280"/>
                </a:cubicBezTo>
                <a:cubicBezTo>
                  <a:pt x="2143901" y="948280"/>
                  <a:pt x="2568460" y="523721"/>
                  <a:pt x="2568460" y="0"/>
                </a:cubicBezTo>
                <a:lnTo>
                  <a:pt x="3240360" y="0"/>
                </a:lnTo>
                <a:cubicBezTo>
                  <a:pt x="3240360" y="894801"/>
                  <a:pt x="2514981" y="1620180"/>
                  <a:pt x="1620180" y="1620180"/>
                </a:cubicBezTo>
                <a:cubicBezTo>
                  <a:pt x="725379" y="1620180"/>
                  <a:pt x="0" y="894801"/>
                  <a:pt x="0" y="0"/>
                </a:cubicBezTo>
                <a:close/>
              </a:path>
            </a:pathLst>
          </a:custGeom>
          <a:solidFill>
            <a:srgbClr val="AD010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淘宝店chenying0907出品 8">
            <a:extLst>
              <a:ext uri="{FF2B5EF4-FFF2-40B4-BE49-F238E27FC236}">
                <a16:creationId xmlns:a16="http://schemas.microsoft.com/office/drawing/2014/main" id="{E6816E17-A6FD-1D7E-9ADF-D67BA6C7D14D}"/>
              </a:ext>
            </a:extLst>
          </p:cNvPr>
          <p:cNvCxnSpPr/>
          <p:nvPr/>
        </p:nvCxnSpPr>
        <p:spPr>
          <a:xfrm>
            <a:off x="1219468" y="2469775"/>
            <a:ext cx="1932412" cy="0"/>
          </a:xfrm>
          <a:prstGeom prst="line">
            <a:avLst/>
          </a:prstGeom>
          <a:noFill/>
          <a:ln w="6350" cap="flat" cmpd="sng" algn="ctr">
            <a:solidFill>
              <a:srgbClr val="7F7F7F"/>
            </a:solidFill>
            <a:prstDash val="solid"/>
            <a:miter lim="800000"/>
          </a:ln>
          <a:effectLst/>
        </p:spPr>
      </p:cxnSp>
      <p:cxnSp>
        <p:nvCxnSpPr>
          <p:cNvPr id="12" name="淘宝店chenying0907出品 9">
            <a:extLst>
              <a:ext uri="{FF2B5EF4-FFF2-40B4-BE49-F238E27FC236}">
                <a16:creationId xmlns:a16="http://schemas.microsoft.com/office/drawing/2014/main" id="{5D0CB0AB-EF31-C5DD-4DE2-5BE42204E6CE}"/>
              </a:ext>
            </a:extLst>
          </p:cNvPr>
          <p:cNvCxnSpPr/>
          <p:nvPr/>
        </p:nvCxnSpPr>
        <p:spPr>
          <a:xfrm>
            <a:off x="2163188" y="2468760"/>
            <a:ext cx="0" cy="162584"/>
          </a:xfrm>
          <a:prstGeom prst="line">
            <a:avLst/>
          </a:prstGeom>
          <a:noFill/>
          <a:ln w="6350" cap="flat" cmpd="sng" algn="ctr">
            <a:solidFill>
              <a:srgbClr val="7F7F7F"/>
            </a:solidFill>
            <a:prstDash val="solid"/>
            <a:miter lim="800000"/>
          </a:ln>
          <a:effectLst/>
        </p:spPr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190E5CBD-48D2-99A2-6147-908809464C97}"/>
              </a:ext>
            </a:extLst>
          </p:cNvPr>
          <p:cNvSpPr/>
          <p:nvPr/>
        </p:nvSpPr>
        <p:spPr bwMode="auto">
          <a:xfrm>
            <a:off x="4218056" y="2665848"/>
            <a:ext cx="1169379" cy="1169381"/>
          </a:xfrm>
          <a:prstGeom prst="ellipse">
            <a:avLst/>
          </a:prstGeom>
          <a:solidFill>
            <a:srgbClr val="EE001A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4" name="椭圆 1">
            <a:extLst>
              <a:ext uri="{FF2B5EF4-FFF2-40B4-BE49-F238E27FC236}">
                <a16:creationId xmlns:a16="http://schemas.microsoft.com/office/drawing/2014/main" id="{B4F72D7B-7C27-503F-3A81-ACDD518492A2}"/>
              </a:ext>
            </a:extLst>
          </p:cNvPr>
          <p:cNvSpPr/>
          <p:nvPr/>
        </p:nvSpPr>
        <p:spPr>
          <a:xfrm>
            <a:off x="3691516" y="3392488"/>
            <a:ext cx="2196627" cy="1098315"/>
          </a:xfrm>
          <a:custGeom>
            <a:avLst/>
            <a:gdLst/>
            <a:ahLst/>
            <a:cxnLst/>
            <a:rect l="l" t="t" r="r" b="b"/>
            <a:pathLst>
              <a:path w="3240360" h="1620180">
                <a:moveTo>
                  <a:pt x="0" y="0"/>
                </a:moveTo>
                <a:lnTo>
                  <a:pt x="671900" y="0"/>
                </a:lnTo>
                <a:cubicBezTo>
                  <a:pt x="671900" y="523721"/>
                  <a:pt x="1096459" y="948280"/>
                  <a:pt x="1620180" y="948280"/>
                </a:cubicBezTo>
                <a:cubicBezTo>
                  <a:pt x="2143901" y="948280"/>
                  <a:pt x="2568460" y="523721"/>
                  <a:pt x="2568460" y="0"/>
                </a:cubicBezTo>
                <a:lnTo>
                  <a:pt x="3240360" y="0"/>
                </a:lnTo>
                <a:cubicBezTo>
                  <a:pt x="3240360" y="894801"/>
                  <a:pt x="2514981" y="1620180"/>
                  <a:pt x="1620180" y="1620180"/>
                </a:cubicBezTo>
                <a:cubicBezTo>
                  <a:pt x="725379" y="1620180"/>
                  <a:pt x="0" y="894801"/>
                  <a:pt x="0" y="0"/>
                </a:cubicBezTo>
                <a:close/>
              </a:path>
            </a:pathLst>
          </a:custGeom>
          <a:solidFill>
            <a:srgbClr val="EE001A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6" name="淘宝店chenying0907出品 13">
            <a:extLst>
              <a:ext uri="{FF2B5EF4-FFF2-40B4-BE49-F238E27FC236}">
                <a16:creationId xmlns:a16="http://schemas.microsoft.com/office/drawing/2014/main" id="{A446E703-EEF9-80A7-F9CE-E97E7A75A9A4}"/>
              </a:ext>
            </a:extLst>
          </p:cNvPr>
          <p:cNvCxnSpPr/>
          <p:nvPr/>
        </p:nvCxnSpPr>
        <p:spPr>
          <a:xfrm>
            <a:off x="3846107" y="2469775"/>
            <a:ext cx="1932412" cy="0"/>
          </a:xfrm>
          <a:prstGeom prst="line">
            <a:avLst/>
          </a:prstGeom>
          <a:noFill/>
          <a:ln w="6350" cap="flat" cmpd="sng" algn="ctr">
            <a:solidFill>
              <a:srgbClr val="7F7F7F"/>
            </a:solidFill>
            <a:prstDash val="solid"/>
            <a:miter lim="800000"/>
          </a:ln>
          <a:effectLst/>
        </p:spPr>
      </p:cxnSp>
      <p:cxnSp>
        <p:nvCxnSpPr>
          <p:cNvPr id="17" name="淘宝店chenying0907出品 14">
            <a:extLst>
              <a:ext uri="{FF2B5EF4-FFF2-40B4-BE49-F238E27FC236}">
                <a16:creationId xmlns:a16="http://schemas.microsoft.com/office/drawing/2014/main" id="{FCFDEDE7-FFBA-20A4-6267-C51463C5C0FA}"/>
              </a:ext>
            </a:extLst>
          </p:cNvPr>
          <p:cNvCxnSpPr/>
          <p:nvPr/>
        </p:nvCxnSpPr>
        <p:spPr>
          <a:xfrm>
            <a:off x="4789827" y="2468760"/>
            <a:ext cx="0" cy="162584"/>
          </a:xfrm>
          <a:prstGeom prst="line">
            <a:avLst/>
          </a:prstGeom>
          <a:noFill/>
          <a:ln w="6350" cap="flat" cmpd="sng" algn="ctr">
            <a:solidFill>
              <a:srgbClr val="7F7F7F"/>
            </a:solidFill>
            <a:prstDash val="solid"/>
            <a:miter lim="800000"/>
          </a:ln>
          <a:effectLst/>
        </p:spPr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id="{F134C605-EF1F-6A18-D716-24DB6A0BDA47}"/>
              </a:ext>
            </a:extLst>
          </p:cNvPr>
          <p:cNvSpPr/>
          <p:nvPr/>
        </p:nvSpPr>
        <p:spPr bwMode="auto">
          <a:xfrm>
            <a:off x="6844695" y="2665848"/>
            <a:ext cx="1169379" cy="1169381"/>
          </a:xfrm>
          <a:prstGeom prst="ellipse">
            <a:avLst/>
          </a:prstGeom>
          <a:solidFill>
            <a:srgbClr val="AD010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9" name="椭圆 1">
            <a:extLst>
              <a:ext uri="{FF2B5EF4-FFF2-40B4-BE49-F238E27FC236}">
                <a16:creationId xmlns:a16="http://schemas.microsoft.com/office/drawing/2014/main" id="{5E867195-5F65-C6E2-5A26-2AF58F5A0E1E}"/>
              </a:ext>
            </a:extLst>
          </p:cNvPr>
          <p:cNvSpPr/>
          <p:nvPr/>
        </p:nvSpPr>
        <p:spPr>
          <a:xfrm>
            <a:off x="6318154" y="3392488"/>
            <a:ext cx="2196627" cy="1098315"/>
          </a:xfrm>
          <a:custGeom>
            <a:avLst/>
            <a:gdLst/>
            <a:ahLst/>
            <a:cxnLst/>
            <a:rect l="l" t="t" r="r" b="b"/>
            <a:pathLst>
              <a:path w="3240360" h="1620180">
                <a:moveTo>
                  <a:pt x="0" y="0"/>
                </a:moveTo>
                <a:lnTo>
                  <a:pt x="671900" y="0"/>
                </a:lnTo>
                <a:cubicBezTo>
                  <a:pt x="671900" y="523721"/>
                  <a:pt x="1096459" y="948280"/>
                  <a:pt x="1620180" y="948280"/>
                </a:cubicBezTo>
                <a:cubicBezTo>
                  <a:pt x="2143901" y="948280"/>
                  <a:pt x="2568460" y="523721"/>
                  <a:pt x="2568460" y="0"/>
                </a:cubicBezTo>
                <a:lnTo>
                  <a:pt x="3240360" y="0"/>
                </a:lnTo>
                <a:cubicBezTo>
                  <a:pt x="3240360" y="894801"/>
                  <a:pt x="2514981" y="1620180"/>
                  <a:pt x="1620180" y="1620180"/>
                </a:cubicBezTo>
                <a:cubicBezTo>
                  <a:pt x="725379" y="1620180"/>
                  <a:pt x="0" y="894801"/>
                  <a:pt x="0" y="0"/>
                </a:cubicBezTo>
                <a:close/>
              </a:path>
            </a:pathLst>
          </a:custGeom>
          <a:solidFill>
            <a:srgbClr val="AD010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淘宝店chenying0907出品 18">
            <a:extLst>
              <a:ext uri="{FF2B5EF4-FFF2-40B4-BE49-F238E27FC236}">
                <a16:creationId xmlns:a16="http://schemas.microsoft.com/office/drawing/2014/main" id="{1074C6CF-B9A5-1303-F2E2-A66845647F47}"/>
              </a:ext>
            </a:extLst>
          </p:cNvPr>
          <p:cNvCxnSpPr/>
          <p:nvPr/>
        </p:nvCxnSpPr>
        <p:spPr>
          <a:xfrm>
            <a:off x="6472744" y="2469775"/>
            <a:ext cx="1932412" cy="0"/>
          </a:xfrm>
          <a:prstGeom prst="line">
            <a:avLst/>
          </a:prstGeom>
          <a:noFill/>
          <a:ln w="6350" cap="flat" cmpd="sng" algn="ctr">
            <a:solidFill>
              <a:srgbClr val="7F7F7F"/>
            </a:solidFill>
            <a:prstDash val="solid"/>
            <a:miter lim="800000"/>
          </a:ln>
          <a:effectLst/>
        </p:spPr>
      </p:cxnSp>
      <p:cxnSp>
        <p:nvCxnSpPr>
          <p:cNvPr id="22" name="淘宝店chenying0907出品 19">
            <a:extLst>
              <a:ext uri="{FF2B5EF4-FFF2-40B4-BE49-F238E27FC236}">
                <a16:creationId xmlns:a16="http://schemas.microsoft.com/office/drawing/2014/main" id="{C0EA16A9-314F-FCE3-51B3-4FCF52D22350}"/>
              </a:ext>
            </a:extLst>
          </p:cNvPr>
          <p:cNvCxnSpPr/>
          <p:nvPr/>
        </p:nvCxnSpPr>
        <p:spPr>
          <a:xfrm>
            <a:off x="7416464" y="2468760"/>
            <a:ext cx="0" cy="162584"/>
          </a:xfrm>
          <a:prstGeom prst="line">
            <a:avLst/>
          </a:prstGeom>
          <a:noFill/>
          <a:ln w="6350" cap="flat" cmpd="sng" algn="ctr">
            <a:solidFill>
              <a:srgbClr val="7F7F7F"/>
            </a:solidFill>
            <a:prstDash val="solid"/>
            <a:miter lim="800000"/>
          </a:ln>
          <a:effectLst/>
        </p:spPr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id="{5EE96E85-BA93-0B7C-7CA4-24CDA05F88E6}"/>
              </a:ext>
            </a:extLst>
          </p:cNvPr>
          <p:cNvSpPr/>
          <p:nvPr/>
        </p:nvSpPr>
        <p:spPr bwMode="auto">
          <a:xfrm>
            <a:off x="9471332" y="2665848"/>
            <a:ext cx="1169379" cy="1169381"/>
          </a:xfrm>
          <a:prstGeom prst="ellipse">
            <a:avLst/>
          </a:prstGeom>
          <a:solidFill>
            <a:srgbClr val="EE001A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4" name="椭圆 1">
            <a:extLst>
              <a:ext uri="{FF2B5EF4-FFF2-40B4-BE49-F238E27FC236}">
                <a16:creationId xmlns:a16="http://schemas.microsoft.com/office/drawing/2014/main" id="{394BEE4B-869F-700F-7AF9-E93E85D82360}"/>
              </a:ext>
            </a:extLst>
          </p:cNvPr>
          <p:cNvSpPr/>
          <p:nvPr/>
        </p:nvSpPr>
        <p:spPr>
          <a:xfrm>
            <a:off x="8944792" y="3392488"/>
            <a:ext cx="2196627" cy="1098315"/>
          </a:xfrm>
          <a:custGeom>
            <a:avLst/>
            <a:gdLst/>
            <a:ahLst/>
            <a:cxnLst/>
            <a:rect l="l" t="t" r="r" b="b"/>
            <a:pathLst>
              <a:path w="3240360" h="1620180">
                <a:moveTo>
                  <a:pt x="0" y="0"/>
                </a:moveTo>
                <a:lnTo>
                  <a:pt x="671900" y="0"/>
                </a:lnTo>
                <a:cubicBezTo>
                  <a:pt x="671900" y="523721"/>
                  <a:pt x="1096459" y="948280"/>
                  <a:pt x="1620180" y="948280"/>
                </a:cubicBezTo>
                <a:cubicBezTo>
                  <a:pt x="2143901" y="948280"/>
                  <a:pt x="2568460" y="523721"/>
                  <a:pt x="2568460" y="0"/>
                </a:cubicBezTo>
                <a:lnTo>
                  <a:pt x="3240360" y="0"/>
                </a:lnTo>
                <a:cubicBezTo>
                  <a:pt x="3240360" y="894801"/>
                  <a:pt x="2514981" y="1620180"/>
                  <a:pt x="1620180" y="1620180"/>
                </a:cubicBezTo>
                <a:cubicBezTo>
                  <a:pt x="725379" y="1620180"/>
                  <a:pt x="0" y="894801"/>
                  <a:pt x="0" y="0"/>
                </a:cubicBezTo>
                <a:close/>
              </a:path>
            </a:pathLst>
          </a:custGeom>
          <a:solidFill>
            <a:srgbClr val="EE001A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6" name="淘宝店chenying0907出品 23">
            <a:extLst>
              <a:ext uri="{FF2B5EF4-FFF2-40B4-BE49-F238E27FC236}">
                <a16:creationId xmlns:a16="http://schemas.microsoft.com/office/drawing/2014/main" id="{84A1F7AE-F01F-2FFE-AB07-35A71ACADE08}"/>
              </a:ext>
            </a:extLst>
          </p:cNvPr>
          <p:cNvCxnSpPr/>
          <p:nvPr/>
        </p:nvCxnSpPr>
        <p:spPr>
          <a:xfrm>
            <a:off x="9099383" y="2469775"/>
            <a:ext cx="1932412" cy="0"/>
          </a:xfrm>
          <a:prstGeom prst="line">
            <a:avLst/>
          </a:prstGeom>
          <a:noFill/>
          <a:ln w="6350" cap="flat" cmpd="sng" algn="ctr">
            <a:solidFill>
              <a:srgbClr val="7F7F7F"/>
            </a:solidFill>
            <a:prstDash val="solid"/>
            <a:miter lim="800000"/>
          </a:ln>
          <a:effectLst/>
        </p:spPr>
      </p:cxnSp>
      <p:cxnSp>
        <p:nvCxnSpPr>
          <p:cNvPr id="27" name="淘宝店chenying0907出品 24">
            <a:extLst>
              <a:ext uri="{FF2B5EF4-FFF2-40B4-BE49-F238E27FC236}">
                <a16:creationId xmlns:a16="http://schemas.microsoft.com/office/drawing/2014/main" id="{20040851-4760-A7AE-25CE-986547B104E1}"/>
              </a:ext>
            </a:extLst>
          </p:cNvPr>
          <p:cNvCxnSpPr/>
          <p:nvPr/>
        </p:nvCxnSpPr>
        <p:spPr>
          <a:xfrm>
            <a:off x="10043103" y="2468760"/>
            <a:ext cx="0" cy="162584"/>
          </a:xfrm>
          <a:prstGeom prst="line">
            <a:avLst/>
          </a:prstGeom>
          <a:noFill/>
          <a:ln w="6350" cap="flat" cmpd="sng" algn="ctr">
            <a:solidFill>
              <a:srgbClr val="7F7F7F"/>
            </a:solidFill>
            <a:prstDash val="solid"/>
            <a:miter lim="800000"/>
          </a:ln>
          <a:effectLst/>
        </p:spPr>
      </p:cxnSp>
      <p:sp>
        <p:nvSpPr>
          <p:cNvPr id="28" name="Rectangle 3">
            <a:extLst>
              <a:ext uri="{FF2B5EF4-FFF2-40B4-BE49-F238E27FC236}">
                <a16:creationId xmlns:a16="http://schemas.microsoft.com/office/drawing/2014/main" id="{1775BAD8-D281-1322-06CA-923F8CC97E3A}"/>
              </a:ext>
            </a:extLst>
          </p:cNvPr>
          <p:cNvSpPr/>
          <p:nvPr/>
        </p:nvSpPr>
        <p:spPr bwMode="auto">
          <a:xfrm>
            <a:off x="1167256" y="1432238"/>
            <a:ext cx="1989615" cy="8702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D791601B-5B7E-ED4B-A7F0-E3D40B86A7F6}"/>
              </a:ext>
            </a:extLst>
          </p:cNvPr>
          <p:cNvSpPr/>
          <p:nvPr/>
        </p:nvSpPr>
        <p:spPr bwMode="auto">
          <a:xfrm>
            <a:off x="3795019" y="1432238"/>
            <a:ext cx="1989615" cy="8702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0" name="Rectangle 3">
            <a:extLst>
              <a:ext uri="{FF2B5EF4-FFF2-40B4-BE49-F238E27FC236}">
                <a16:creationId xmlns:a16="http://schemas.microsoft.com/office/drawing/2014/main" id="{017D9910-B26B-4B62-56F0-A145F3012472}"/>
              </a:ext>
            </a:extLst>
          </p:cNvPr>
          <p:cNvSpPr/>
          <p:nvPr/>
        </p:nvSpPr>
        <p:spPr bwMode="auto">
          <a:xfrm>
            <a:off x="6434576" y="1432238"/>
            <a:ext cx="1989615" cy="8702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id="{3A8CDAF0-4B27-07AE-EA23-3A113986C116}"/>
              </a:ext>
            </a:extLst>
          </p:cNvPr>
          <p:cNvSpPr/>
          <p:nvPr/>
        </p:nvSpPr>
        <p:spPr bwMode="auto">
          <a:xfrm>
            <a:off x="9074133" y="1432238"/>
            <a:ext cx="1989615" cy="8702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70556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189852" y="237769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5" name="Straight Connector 9">
            <a:extLst>
              <a:ext uri="{FF2B5EF4-FFF2-40B4-BE49-F238E27FC236}">
                <a16:creationId xmlns:a16="http://schemas.microsoft.com/office/drawing/2014/main" id="{7E880D80-D4A6-B25F-AB06-F729915A39E0}"/>
              </a:ext>
            </a:extLst>
          </p:cNvPr>
          <p:cNvCxnSpPr>
            <a:cxnSpLocks/>
          </p:cNvCxnSpPr>
          <p:nvPr/>
        </p:nvCxnSpPr>
        <p:spPr>
          <a:xfrm>
            <a:off x="706170" y="2082953"/>
            <a:ext cx="5389830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1">
            <a:extLst>
              <a:ext uri="{FF2B5EF4-FFF2-40B4-BE49-F238E27FC236}">
                <a16:creationId xmlns:a16="http://schemas.microsoft.com/office/drawing/2014/main" id="{1B505D04-16ED-0CD7-116C-5CDE186051BF}"/>
              </a:ext>
            </a:extLst>
          </p:cNvPr>
          <p:cNvCxnSpPr>
            <a:cxnSpLocks/>
          </p:cNvCxnSpPr>
          <p:nvPr/>
        </p:nvCxnSpPr>
        <p:spPr>
          <a:xfrm>
            <a:off x="6096000" y="2082953"/>
            <a:ext cx="5389830" cy="0"/>
          </a:xfrm>
          <a:prstGeom prst="line">
            <a:avLst/>
          </a:prstGeom>
          <a:ln w="63500" cap="rnd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1">
            <a:extLst>
              <a:ext uri="{FF2B5EF4-FFF2-40B4-BE49-F238E27FC236}">
                <a16:creationId xmlns:a16="http://schemas.microsoft.com/office/drawing/2014/main" id="{8B2E61DD-70D7-0BFC-4C30-C7DDB8011071}"/>
              </a:ext>
            </a:extLst>
          </p:cNvPr>
          <p:cNvSpPr/>
          <p:nvPr/>
        </p:nvSpPr>
        <p:spPr>
          <a:xfrm>
            <a:off x="1208214" y="1625753"/>
            <a:ext cx="914400" cy="914400"/>
          </a:xfrm>
          <a:prstGeom prst="ellipse">
            <a:avLst/>
          </a:prstGeom>
          <a:solidFill>
            <a:srgbClr val="AD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8" name="Oval 2">
            <a:extLst>
              <a:ext uri="{FF2B5EF4-FFF2-40B4-BE49-F238E27FC236}">
                <a16:creationId xmlns:a16="http://schemas.microsoft.com/office/drawing/2014/main" id="{3C60E859-7D24-7418-7732-FA9649CBF4D1}"/>
              </a:ext>
            </a:extLst>
          </p:cNvPr>
          <p:cNvSpPr/>
          <p:nvPr/>
        </p:nvSpPr>
        <p:spPr>
          <a:xfrm>
            <a:off x="3423507" y="1625753"/>
            <a:ext cx="914400" cy="914400"/>
          </a:xfrm>
          <a:prstGeom prst="ellipse">
            <a:avLst/>
          </a:prstGeom>
          <a:solidFill>
            <a:srgbClr val="EE00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2" name="Oval 3">
            <a:extLst>
              <a:ext uri="{FF2B5EF4-FFF2-40B4-BE49-F238E27FC236}">
                <a16:creationId xmlns:a16="http://schemas.microsoft.com/office/drawing/2014/main" id="{AD7532C2-5C75-987D-3ABD-64B3C6B359BE}"/>
              </a:ext>
            </a:extLst>
          </p:cNvPr>
          <p:cNvSpPr/>
          <p:nvPr/>
        </p:nvSpPr>
        <p:spPr>
          <a:xfrm>
            <a:off x="5638800" y="1625753"/>
            <a:ext cx="914400" cy="914400"/>
          </a:xfrm>
          <a:prstGeom prst="ellipse">
            <a:avLst/>
          </a:prstGeom>
          <a:solidFill>
            <a:srgbClr val="AD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3" name="Oval 4">
            <a:extLst>
              <a:ext uri="{FF2B5EF4-FFF2-40B4-BE49-F238E27FC236}">
                <a16:creationId xmlns:a16="http://schemas.microsoft.com/office/drawing/2014/main" id="{8759B0EA-B578-DE21-41C2-80AAEE77BBEA}"/>
              </a:ext>
            </a:extLst>
          </p:cNvPr>
          <p:cNvSpPr/>
          <p:nvPr/>
        </p:nvSpPr>
        <p:spPr>
          <a:xfrm>
            <a:off x="7854093" y="1625753"/>
            <a:ext cx="914400" cy="914400"/>
          </a:xfrm>
          <a:prstGeom prst="ellipse">
            <a:avLst/>
          </a:prstGeom>
          <a:solidFill>
            <a:srgbClr val="EE00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4" name="Oval 6">
            <a:extLst>
              <a:ext uri="{FF2B5EF4-FFF2-40B4-BE49-F238E27FC236}">
                <a16:creationId xmlns:a16="http://schemas.microsoft.com/office/drawing/2014/main" id="{200D8AAE-F2D0-CA97-7B08-ECD6C50CF9C9}"/>
              </a:ext>
            </a:extLst>
          </p:cNvPr>
          <p:cNvSpPr/>
          <p:nvPr/>
        </p:nvSpPr>
        <p:spPr>
          <a:xfrm>
            <a:off x="10069386" y="1625753"/>
            <a:ext cx="914400" cy="914400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44846E56-3597-1F22-A27A-25237FA40C2E}"/>
              </a:ext>
            </a:extLst>
          </p:cNvPr>
          <p:cNvSpPr/>
          <p:nvPr/>
        </p:nvSpPr>
        <p:spPr>
          <a:xfrm>
            <a:off x="714628" y="2837480"/>
            <a:ext cx="1901572" cy="2714082"/>
          </a:xfrm>
          <a:custGeom>
            <a:avLst/>
            <a:gdLst>
              <a:gd name="connsiteX0" fmla="*/ 950787 w 1901572"/>
              <a:gd name="connsiteY0" fmla="*/ 0 h 2714082"/>
              <a:gd name="connsiteX1" fmla="*/ 1068659 w 1901572"/>
              <a:gd name="connsiteY1" fmla="*/ 119227 h 2714082"/>
              <a:gd name="connsiteX2" fmla="*/ 1901572 w 1901572"/>
              <a:gd name="connsiteY2" fmla="*/ 119227 h 2714082"/>
              <a:gd name="connsiteX3" fmla="*/ 1901572 w 1901572"/>
              <a:gd name="connsiteY3" fmla="*/ 2714082 h 2714082"/>
              <a:gd name="connsiteX4" fmla="*/ 0 w 1901572"/>
              <a:gd name="connsiteY4" fmla="*/ 2714082 h 2714082"/>
              <a:gd name="connsiteX5" fmla="*/ 0 w 1901572"/>
              <a:gd name="connsiteY5" fmla="*/ 119227 h 2714082"/>
              <a:gd name="connsiteX6" fmla="*/ 832914 w 1901572"/>
              <a:gd name="connsiteY6" fmla="*/ 119227 h 271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1572" h="2714082">
                <a:moveTo>
                  <a:pt x="950787" y="0"/>
                </a:moveTo>
                <a:lnTo>
                  <a:pt x="1068659" y="119227"/>
                </a:lnTo>
                <a:lnTo>
                  <a:pt x="1901572" y="119227"/>
                </a:lnTo>
                <a:lnTo>
                  <a:pt x="1901572" y="2714082"/>
                </a:lnTo>
                <a:lnTo>
                  <a:pt x="0" y="2714082"/>
                </a:lnTo>
                <a:lnTo>
                  <a:pt x="0" y="119227"/>
                </a:lnTo>
                <a:lnTo>
                  <a:pt x="832914" y="1192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000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803B1CDA-A617-6C4D-21EF-2B3F89F5CEFB}"/>
              </a:ext>
            </a:extLst>
          </p:cNvPr>
          <p:cNvSpPr/>
          <p:nvPr/>
        </p:nvSpPr>
        <p:spPr>
          <a:xfrm>
            <a:off x="2929920" y="2837480"/>
            <a:ext cx="1901572" cy="2714082"/>
          </a:xfrm>
          <a:custGeom>
            <a:avLst/>
            <a:gdLst>
              <a:gd name="connsiteX0" fmla="*/ 950787 w 1901572"/>
              <a:gd name="connsiteY0" fmla="*/ 0 h 2714082"/>
              <a:gd name="connsiteX1" fmla="*/ 1068659 w 1901572"/>
              <a:gd name="connsiteY1" fmla="*/ 119227 h 2714082"/>
              <a:gd name="connsiteX2" fmla="*/ 1901572 w 1901572"/>
              <a:gd name="connsiteY2" fmla="*/ 119227 h 2714082"/>
              <a:gd name="connsiteX3" fmla="*/ 1901572 w 1901572"/>
              <a:gd name="connsiteY3" fmla="*/ 2714082 h 2714082"/>
              <a:gd name="connsiteX4" fmla="*/ 0 w 1901572"/>
              <a:gd name="connsiteY4" fmla="*/ 2714082 h 2714082"/>
              <a:gd name="connsiteX5" fmla="*/ 0 w 1901572"/>
              <a:gd name="connsiteY5" fmla="*/ 119227 h 2714082"/>
              <a:gd name="connsiteX6" fmla="*/ 832914 w 1901572"/>
              <a:gd name="connsiteY6" fmla="*/ 119227 h 271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1572" h="2714082">
                <a:moveTo>
                  <a:pt x="950787" y="0"/>
                </a:moveTo>
                <a:lnTo>
                  <a:pt x="1068659" y="119227"/>
                </a:lnTo>
                <a:lnTo>
                  <a:pt x="1901572" y="119227"/>
                </a:lnTo>
                <a:lnTo>
                  <a:pt x="1901572" y="2714082"/>
                </a:lnTo>
                <a:lnTo>
                  <a:pt x="0" y="2714082"/>
                </a:lnTo>
                <a:lnTo>
                  <a:pt x="0" y="119227"/>
                </a:lnTo>
                <a:lnTo>
                  <a:pt x="832914" y="1192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000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8794DB8D-B502-4291-9286-5412525E225C}"/>
              </a:ext>
            </a:extLst>
          </p:cNvPr>
          <p:cNvSpPr/>
          <p:nvPr/>
        </p:nvSpPr>
        <p:spPr>
          <a:xfrm>
            <a:off x="5145213" y="2837480"/>
            <a:ext cx="1901572" cy="2714082"/>
          </a:xfrm>
          <a:custGeom>
            <a:avLst/>
            <a:gdLst>
              <a:gd name="connsiteX0" fmla="*/ 950787 w 1901572"/>
              <a:gd name="connsiteY0" fmla="*/ 0 h 2714082"/>
              <a:gd name="connsiteX1" fmla="*/ 1068659 w 1901572"/>
              <a:gd name="connsiteY1" fmla="*/ 119227 h 2714082"/>
              <a:gd name="connsiteX2" fmla="*/ 1901572 w 1901572"/>
              <a:gd name="connsiteY2" fmla="*/ 119227 h 2714082"/>
              <a:gd name="connsiteX3" fmla="*/ 1901572 w 1901572"/>
              <a:gd name="connsiteY3" fmla="*/ 2714082 h 2714082"/>
              <a:gd name="connsiteX4" fmla="*/ 0 w 1901572"/>
              <a:gd name="connsiteY4" fmla="*/ 2714082 h 2714082"/>
              <a:gd name="connsiteX5" fmla="*/ 0 w 1901572"/>
              <a:gd name="connsiteY5" fmla="*/ 119227 h 2714082"/>
              <a:gd name="connsiteX6" fmla="*/ 832914 w 1901572"/>
              <a:gd name="connsiteY6" fmla="*/ 119227 h 271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1572" h="2714082">
                <a:moveTo>
                  <a:pt x="950787" y="0"/>
                </a:moveTo>
                <a:lnTo>
                  <a:pt x="1068659" y="119227"/>
                </a:lnTo>
                <a:lnTo>
                  <a:pt x="1901572" y="119227"/>
                </a:lnTo>
                <a:lnTo>
                  <a:pt x="1901572" y="2714082"/>
                </a:lnTo>
                <a:lnTo>
                  <a:pt x="0" y="2714082"/>
                </a:lnTo>
                <a:lnTo>
                  <a:pt x="0" y="119227"/>
                </a:lnTo>
                <a:lnTo>
                  <a:pt x="832914" y="1192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000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83260DE7-E5EE-EE8B-64B0-F36E05F06CFA}"/>
              </a:ext>
            </a:extLst>
          </p:cNvPr>
          <p:cNvSpPr/>
          <p:nvPr/>
        </p:nvSpPr>
        <p:spPr>
          <a:xfrm>
            <a:off x="7360504" y="2837480"/>
            <a:ext cx="1901572" cy="2714082"/>
          </a:xfrm>
          <a:custGeom>
            <a:avLst/>
            <a:gdLst>
              <a:gd name="connsiteX0" fmla="*/ 950787 w 1901572"/>
              <a:gd name="connsiteY0" fmla="*/ 0 h 2714082"/>
              <a:gd name="connsiteX1" fmla="*/ 1068659 w 1901572"/>
              <a:gd name="connsiteY1" fmla="*/ 119227 h 2714082"/>
              <a:gd name="connsiteX2" fmla="*/ 1901572 w 1901572"/>
              <a:gd name="connsiteY2" fmla="*/ 119227 h 2714082"/>
              <a:gd name="connsiteX3" fmla="*/ 1901572 w 1901572"/>
              <a:gd name="connsiteY3" fmla="*/ 2714082 h 2714082"/>
              <a:gd name="connsiteX4" fmla="*/ 0 w 1901572"/>
              <a:gd name="connsiteY4" fmla="*/ 2714082 h 2714082"/>
              <a:gd name="connsiteX5" fmla="*/ 0 w 1901572"/>
              <a:gd name="connsiteY5" fmla="*/ 119227 h 2714082"/>
              <a:gd name="connsiteX6" fmla="*/ 832914 w 1901572"/>
              <a:gd name="connsiteY6" fmla="*/ 119227 h 271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1572" h="2714082">
                <a:moveTo>
                  <a:pt x="950787" y="0"/>
                </a:moveTo>
                <a:lnTo>
                  <a:pt x="1068659" y="119227"/>
                </a:lnTo>
                <a:lnTo>
                  <a:pt x="1901572" y="119227"/>
                </a:lnTo>
                <a:lnTo>
                  <a:pt x="1901572" y="2714082"/>
                </a:lnTo>
                <a:lnTo>
                  <a:pt x="0" y="2714082"/>
                </a:lnTo>
                <a:lnTo>
                  <a:pt x="0" y="119227"/>
                </a:lnTo>
                <a:lnTo>
                  <a:pt x="832914" y="1192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000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A4485A9-2F27-64C1-5D8C-01F6461D3383}"/>
              </a:ext>
            </a:extLst>
          </p:cNvPr>
          <p:cNvSpPr/>
          <p:nvPr/>
        </p:nvSpPr>
        <p:spPr>
          <a:xfrm>
            <a:off x="9575796" y="2837480"/>
            <a:ext cx="1901572" cy="2714082"/>
          </a:xfrm>
          <a:custGeom>
            <a:avLst/>
            <a:gdLst>
              <a:gd name="connsiteX0" fmla="*/ 950787 w 1901572"/>
              <a:gd name="connsiteY0" fmla="*/ 0 h 2714082"/>
              <a:gd name="connsiteX1" fmla="*/ 1068659 w 1901572"/>
              <a:gd name="connsiteY1" fmla="*/ 119227 h 2714082"/>
              <a:gd name="connsiteX2" fmla="*/ 1901572 w 1901572"/>
              <a:gd name="connsiteY2" fmla="*/ 119227 h 2714082"/>
              <a:gd name="connsiteX3" fmla="*/ 1901572 w 1901572"/>
              <a:gd name="connsiteY3" fmla="*/ 2714082 h 2714082"/>
              <a:gd name="connsiteX4" fmla="*/ 0 w 1901572"/>
              <a:gd name="connsiteY4" fmla="*/ 2714082 h 2714082"/>
              <a:gd name="connsiteX5" fmla="*/ 0 w 1901572"/>
              <a:gd name="connsiteY5" fmla="*/ 119227 h 2714082"/>
              <a:gd name="connsiteX6" fmla="*/ 832914 w 1901572"/>
              <a:gd name="connsiteY6" fmla="*/ 119227 h 271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1572" h="2714082">
                <a:moveTo>
                  <a:pt x="950787" y="0"/>
                </a:moveTo>
                <a:lnTo>
                  <a:pt x="1068659" y="119227"/>
                </a:lnTo>
                <a:lnTo>
                  <a:pt x="1901572" y="119227"/>
                </a:lnTo>
                <a:lnTo>
                  <a:pt x="1901572" y="2714082"/>
                </a:lnTo>
                <a:lnTo>
                  <a:pt x="0" y="2714082"/>
                </a:lnTo>
                <a:lnTo>
                  <a:pt x="0" y="119227"/>
                </a:lnTo>
                <a:lnTo>
                  <a:pt x="832914" y="1192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sx="102000" sy="102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000"/>
          </a:p>
        </p:txBody>
      </p:sp>
      <p:grpSp>
        <p:nvGrpSpPr>
          <p:cNvPr id="35" name="Group 1">
            <a:extLst>
              <a:ext uri="{FF2B5EF4-FFF2-40B4-BE49-F238E27FC236}">
                <a16:creationId xmlns:a16="http://schemas.microsoft.com/office/drawing/2014/main" id="{2486F4E0-18D4-74DA-AA75-7942B425EA17}"/>
              </a:ext>
            </a:extLst>
          </p:cNvPr>
          <p:cNvGrpSpPr/>
          <p:nvPr/>
        </p:nvGrpSpPr>
        <p:grpSpPr bwMode="auto">
          <a:xfrm>
            <a:off x="1086406" y="3254036"/>
            <a:ext cx="1249662" cy="1769690"/>
            <a:chOff x="45" y="347"/>
            <a:chExt cx="787" cy="533"/>
          </a:xfrm>
        </p:grpSpPr>
        <p:sp>
          <p:nvSpPr>
            <p:cNvPr id="36" name="Rectangle 2">
              <a:extLst>
                <a:ext uri="{FF2B5EF4-FFF2-40B4-BE49-F238E27FC236}">
                  <a16:creationId xmlns:a16="http://schemas.microsoft.com/office/drawing/2014/main" id="{0679A218-6991-74DA-478B-A2FAC4BCA2F9}"/>
                </a:ext>
              </a:extLst>
            </p:cNvPr>
            <p:cNvSpPr/>
            <p:nvPr/>
          </p:nvSpPr>
          <p:spPr bwMode="auto">
            <a:xfrm>
              <a:off x="45" y="347"/>
              <a:ext cx="653" cy="13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7" name="Rectangle 3">
              <a:extLst>
                <a:ext uri="{FF2B5EF4-FFF2-40B4-BE49-F238E27FC236}">
                  <a16:creationId xmlns:a16="http://schemas.microsoft.com/office/drawing/2014/main" id="{0F39F769-6260-219A-31E2-0BDB3F9A318A}"/>
                </a:ext>
              </a:extLst>
            </p:cNvPr>
            <p:cNvSpPr/>
            <p:nvPr/>
          </p:nvSpPr>
          <p:spPr bwMode="auto">
            <a:xfrm>
              <a:off x="45" y="466"/>
              <a:ext cx="787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Group 1">
            <a:extLst>
              <a:ext uri="{FF2B5EF4-FFF2-40B4-BE49-F238E27FC236}">
                <a16:creationId xmlns:a16="http://schemas.microsoft.com/office/drawing/2014/main" id="{510011F4-3C8F-27C9-267F-36C8D92B9207}"/>
              </a:ext>
            </a:extLst>
          </p:cNvPr>
          <p:cNvGrpSpPr/>
          <p:nvPr/>
        </p:nvGrpSpPr>
        <p:grpSpPr bwMode="auto">
          <a:xfrm>
            <a:off x="3202632" y="3254036"/>
            <a:ext cx="1249662" cy="1769690"/>
            <a:chOff x="45" y="347"/>
            <a:chExt cx="787" cy="533"/>
          </a:xfrm>
        </p:grpSpPr>
        <p:sp>
          <p:nvSpPr>
            <p:cNvPr id="39" name="Rectangle 2">
              <a:extLst>
                <a:ext uri="{FF2B5EF4-FFF2-40B4-BE49-F238E27FC236}">
                  <a16:creationId xmlns:a16="http://schemas.microsoft.com/office/drawing/2014/main" id="{6323E479-FC81-8621-E875-D918C1031EDF}"/>
                </a:ext>
              </a:extLst>
            </p:cNvPr>
            <p:cNvSpPr/>
            <p:nvPr/>
          </p:nvSpPr>
          <p:spPr bwMode="auto">
            <a:xfrm>
              <a:off x="45" y="347"/>
              <a:ext cx="653" cy="13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0" name="Rectangle 3">
              <a:extLst>
                <a:ext uri="{FF2B5EF4-FFF2-40B4-BE49-F238E27FC236}">
                  <a16:creationId xmlns:a16="http://schemas.microsoft.com/office/drawing/2014/main" id="{64165E2F-36CF-1A1D-1953-459423265D71}"/>
                </a:ext>
              </a:extLst>
            </p:cNvPr>
            <p:cNvSpPr/>
            <p:nvPr/>
          </p:nvSpPr>
          <p:spPr bwMode="auto">
            <a:xfrm>
              <a:off x="45" y="466"/>
              <a:ext cx="787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Group 1">
            <a:extLst>
              <a:ext uri="{FF2B5EF4-FFF2-40B4-BE49-F238E27FC236}">
                <a16:creationId xmlns:a16="http://schemas.microsoft.com/office/drawing/2014/main" id="{A8352E0C-90D2-C984-4EA8-DDDE0D3D7071}"/>
              </a:ext>
            </a:extLst>
          </p:cNvPr>
          <p:cNvGrpSpPr/>
          <p:nvPr/>
        </p:nvGrpSpPr>
        <p:grpSpPr bwMode="auto">
          <a:xfrm>
            <a:off x="5523302" y="3254036"/>
            <a:ext cx="1249662" cy="1769690"/>
            <a:chOff x="45" y="347"/>
            <a:chExt cx="787" cy="533"/>
          </a:xfrm>
        </p:grpSpPr>
        <p:sp>
          <p:nvSpPr>
            <p:cNvPr id="42" name="Rectangle 2">
              <a:extLst>
                <a:ext uri="{FF2B5EF4-FFF2-40B4-BE49-F238E27FC236}">
                  <a16:creationId xmlns:a16="http://schemas.microsoft.com/office/drawing/2014/main" id="{F4F4D4DD-A092-4993-609A-1528BBED48B5}"/>
                </a:ext>
              </a:extLst>
            </p:cNvPr>
            <p:cNvSpPr/>
            <p:nvPr/>
          </p:nvSpPr>
          <p:spPr bwMode="auto">
            <a:xfrm>
              <a:off x="45" y="347"/>
              <a:ext cx="653" cy="13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3" name="Rectangle 3">
              <a:extLst>
                <a:ext uri="{FF2B5EF4-FFF2-40B4-BE49-F238E27FC236}">
                  <a16:creationId xmlns:a16="http://schemas.microsoft.com/office/drawing/2014/main" id="{ED1E3909-D128-374E-CB5F-7CB7B52ED1F5}"/>
                </a:ext>
              </a:extLst>
            </p:cNvPr>
            <p:cNvSpPr/>
            <p:nvPr/>
          </p:nvSpPr>
          <p:spPr bwMode="auto">
            <a:xfrm>
              <a:off x="45" y="466"/>
              <a:ext cx="787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Group 1">
            <a:extLst>
              <a:ext uri="{FF2B5EF4-FFF2-40B4-BE49-F238E27FC236}">
                <a16:creationId xmlns:a16="http://schemas.microsoft.com/office/drawing/2014/main" id="{196CDD97-F96F-205C-3D6B-A1201FDCDC22}"/>
              </a:ext>
            </a:extLst>
          </p:cNvPr>
          <p:cNvGrpSpPr/>
          <p:nvPr/>
        </p:nvGrpSpPr>
        <p:grpSpPr bwMode="auto">
          <a:xfrm>
            <a:off x="7683666" y="3254036"/>
            <a:ext cx="1249662" cy="1769690"/>
            <a:chOff x="45" y="347"/>
            <a:chExt cx="787" cy="533"/>
          </a:xfrm>
        </p:grpSpPr>
        <p:sp>
          <p:nvSpPr>
            <p:cNvPr id="45" name="Rectangle 2">
              <a:extLst>
                <a:ext uri="{FF2B5EF4-FFF2-40B4-BE49-F238E27FC236}">
                  <a16:creationId xmlns:a16="http://schemas.microsoft.com/office/drawing/2014/main" id="{57B484B7-3C27-5C9D-1906-34A28DAAE188}"/>
                </a:ext>
              </a:extLst>
            </p:cNvPr>
            <p:cNvSpPr/>
            <p:nvPr/>
          </p:nvSpPr>
          <p:spPr bwMode="auto">
            <a:xfrm>
              <a:off x="45" y="347"/>
              <a:ext cx="653" cy="13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6" name="Rectangle 3">
              <a:extLst>
                <a:ext uri="{FF2B5EF4-FFF2-40B4-BE49-F238E27FC236}">
                  <a16:creationId xmlns:a16="http://schemas.microsoft.com/office/drawing/2014/main" id="{9E07C015-6304-9B53-1BD9-A8F82D92A689}"/>
                </a:ext>
              </a:extLst>
            </p:cNvPr>
            <p:cNvSpPr/>
            <p:nvPr/>
          </p:nvSpPr>
          <p:spPr bwMode="auto">
            <a:xfrm>
              <a:off x="45" y="466"/>
              <a:ext cx="787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Group 1">
            <a:extLst>
              <a:ext uri="{FF2B5EF4-FFF2-40B4-BE49-F238E27FC236}">
                <a16:creationId xmlns:a16="http://schemas.microsoft.com/office/drawing/2014/main" id="{93E65B3E-6B39-69BA-40D5-69A2A1F1D60D}"/>
              </a:ext>
            </a:extLst>
          </p:cNvPr>
          <p:cNvGrpSpPr/>
          <p:nvPr/>
        </p:nvGrpSpPr>
        <p:grpSpPr bwMode="auto">
          <a:xfrm>
            <a:off x="9901752" y="3254036"/>
            <a:ext cx="1249662" cy="1769690"/>
            <a:chOff x="45" y="347"/>
            <a:chExt cx="787" cy="533"/>
          </a:xfrm>
        </p:grpSpPr>
        <p:sp>
          <p:nvSpPr>
            <p:cNvPr id="48" name="Rectangle 2">
              <a:extLst>
                <a:ext uri="{FF2B5EF4-FFF2-40B4-BE49-F238E27FC236}">
                  <a16:creationId xmlns:a16="http://schemas.microsoft.com/office/drawing/2014/main" id="{4C373ACC-B9EB-F37E-4DD2-6C60ECC8F6CC}"/>
                </a:ext>
              </a:extLst>
            </p:cNvPr>
            <p:cNvSpPr/>
            <p:nvPr/>
          </p:nvSpPr>
          <p:spPr bwMode="auto">
            <a:xfrm>
              <a:off x="45" y="347"/>
              <a:ext cx="653" cy="13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9" name="Rectangle 3">
              <a:extLst>
                <a:ext uri="{FF2B5EF4-FFF2-40B4-BE49-F238E27FC236}">
                  <a16:creationId xmlns:a16="http://schemas.microsoft.com/office/drawing/2014/main" id="{548A44D2-4A96-407E-EA55-0C2117A62EA2}"/>
                </a:ext>
              </a:extLst>
            </p:cNvPr>
            <p:cNvSpPr/>
            <p:nvPr/>
          </p:nvSpPr>
          <p:spPr bwMode="auto">
            <a:xfrm>
              <a:off x="45" y="466"/>
              <a:ext cx="787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23574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784A49-F9DF-D9CB-C964-D84AE50C2C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914BF31A-5684-6154-8BC7-170A31DD40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517"/>
          <a:stretch/>
        </p:blipFill>
        <p:spPr>
          <a:xfrm flipH="1">
            <a:off x="-1" y="-4687"/>
            <a:ext cx="8418313" cy="1979073"/>
          </a:xfrm>
          <a:prstGeom prst="rect">
            <a:avLst/>
          </a:prstGeom>
        </p:spPr>
      </p:pic>
      <p:pic>
        <p:nvPicPr>
          <p:cNvPr id="135" name="图片 134">
            <a:extLst>
              <a:ext uri="{FF2B5EF4-FFF2-40B4-BE49-F238E27FC236}">
                <a16:creationId xmlns:a16="http://schemas.microsoft.com/office/drawing/2014/main" id="{64D57F5E-D6BC-8999-C414-3A1BA032B2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4950" y="516523"/>
            <a:ext cx="2471897" cy="5096222"/>
          </a:xfrm>
          <a:prstGeom prst="rect">
            <a:avLst/>
          </a:prstGeom>
        </p:spPr>
      </p:pic>
      <p:pic>
        <p:nvPicPr>
          <p:cNvPr id="246" name="图片 245">
            <a:extLst>
              <a:ext uri="{FF2B5EF4-FFF2-40B4-BE49-F238E27FC236}">
                <a16:creationId xmlns:a16="http://schemas.microsoft.com/office/drawing/2014/main" id="{7B654F95-38EE-FAF5-87E4-BDCE7E3E8F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844" y="3410443"/>
            <a:ext cx="2034241" cy="1157413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1945ADE-48C7-0B2A-DCE6-65A8DC85A38F}"/>
              </a:ext>
            </a:extLst>
          </p:cNvPr>
          <p:cNvSpPr/>
          <p:nvPr/>
        </p:nvSpPr>
        <p:spPr>
          <a:xfrm>
            <a:off x="0" y="4122774"/>
            <a:ext cx="10770040" cy="2735227"/>
          </a:xfrm>
          <a:custGeom>
            <a:avLst/>
            <a:gdLst>
              <a:gd name="connsiteX0" fmla="*/ 1330952 w 10770040"/>
              <a:gd name="connsiteY0" fmla="*/ 1362855 h 2735227"/>
              <a:gd name="connsiteX1" fmla="*/ 1330952 w 10770040"/>
              <a:gd name="connsiteY1" fmla="*/ 1375154 h 2735227"/>
              <a:gd name="connsiteX2" fmla="*/ 1333258 w 10770040"/>
              <a:gd name="connsiteY2" fmla="*/ 1375154 h 2735227"/>
              <a:gd name="connsiteX3" fmla="*/ 1333258 w 10770040"/>
              <a:gd name="connsiteY3" fmla="*/ 1362855 h 2735227"/>
              <a:gd name="connsiteX4" fmla="*/ 5343418 w 10770040"/>
              <a:gd name="connsiteY4" fmla="*/ 775590 h 2735227"/>
              <a:gd name="connsiteX5" fmla="*/ 5294223 w 10770040"/>
              <a:gd name="connsiteY5" fmla="*/ 1140709 h 2735227"/>
              <a:gd name="connsiteX6" fmla="*/ 5301909 w 10770040"/>
              <a:gd name="connsiteY6" fmla="*/ 1140709 h 2735227"/>
              <a:gd name="connsiteX7" fmla="*/ 5301909 w 10770040"/>
              <a:gd name="connsiteY7" fmla="*/ 1132254 h 2735227"/>
              <a:gd name="connsiteX8" fmla="*/ 5311902 w 10770040"/>
              <a:gd name="connsiteY8" fmla="*/ 1132254 h 2735227"/>
              <a:gd name="connsiteX9" fmla="*/ 5311902 w 10770040"/>
              <a:gd name="connsiteY9" fmla="*/ 1146858 h 2735227"/>
              <a:gd name="connsiteX10" fmla="*/ 5336500 w 10770040"/>
              <a:gd name="connsiteY10" fmla="*/ 1146858 h 2735227"/>
              <a:gd name="connsiteX11" fmla="*/ 5336500 w 10770040"/>
              <a:gd name="connsiteY11" fmla="*/ 1181448 h 2735227"/>
              <a:gd name="connsiteX12" fmla="*/ 5351873 w 10770040"/>
              <a:gd name="connsiteY12" fmla="*/ 1181448 h 2735227"/>
              <a:gd name="connsiteX13" fmla="*/ 5351873 w 10770040"/>
              <a:gd name="connsiteY13" fmla="*/ 1380534 h 2735227"/>
              <a:gd name="connsiteX14" fmla="*/ 5461024 w 10770040"/>
              <a:gd name="connsiteY14" fmla="*/ 1380534 h 2735227"/>
              <a:gd name="connsiteX15" fmla="*/ 5461024 w 10770040"/>
              <a:gd name="connsiteY15" fmla="*/ 1360549 h 2735227"/>
              <a:gd name="connsiteX16" fmla="*/ 5447188 w 10770040"/>
              <a:gd name="connsiteY16" fmla="*/ 1360549 h 2735227"/>
              <a:gd name="connsiteX17" fmla="*/ 5447188 w 10770040"/>
              <a:gd name="connsiteY17" fmla="*/ 1351324 h 2735227"/>
              <a:gd name="connsiteX18" fmla="*/ 5486391 w 10770040"/>
              <a:gd name="connsiteY18" fmla="*/ 1351324 h 2735227"/>
              <a:gd name="connsiteX19" fmla="*/ 5486391 w 10770040"/>
              <a:gd name="connsiteY19" fmla="*/ 1385146 h 2735227"/>
              <a:gd name="connsiteX20" fmla="*/ 5527130 w 10770040"/>
              <a:gd name="connsiteY20" fmla="*/ 1385146 h 2735227"/>
              <a:gd name="connsiteX21" fmla="*/ 5540198 w 10770040"/>
              <a:gd name="connsiteY21" fmla="*/ 1372848 h 2735227"/>
              <a:gd name="connsiteX22" fmla="*/ 5540198 w 10770040"/>
              <a:gd name="connsiteY22" fmla="*/ 1362086 h 2735227"/>
              <a:gd name="connsiteX23" fmla="*/ 5570944 w 10770040"/>
              <a:gd name="connsiteY23" fmla="*/ 1362086 h 2735227"/>
              <a:gd name="connsiteX24" fmla="*/ 5513294 w 10770040"/>
              <a:gd name="connsiteY24" fmla="*/ 775590 h 2735227"/>
              <a:gd name="connsiteX25" fmla="*/ 7932302 w 10770040"/>
              <a:gd name="connsiteY25" fmla="*/ 514241 h 2735227"/>
              <a:gd name="connsiteX26" fmla="*/ 7843137 w 10770040"/>
              <a:gd name="connsiteY26" fmla="*/ 682581 h 2735227"/>
              <a:gd name="connsiteX27" fmla="*/ 8002252 w 10770040"/>
              <a:gd name="connsiteY27" fmla="*/ 682581 h 2735227"/>
              <a:gd name="connsiteX28" fmla="*/ 7932302 w 10770040"/>
              <a:gd name="connsiteY28" fmla="*/ 514241 h 2735227"/>
              <a:gd name="connsiteX29" fmla="*/ 4434849 w 10770040"/>
              <a:gd name="connsiteY29" fmla="*/ 0 h 2735227"/>
              <a:gd name="connsiteX30" fmla="*/ 4446378 w 10770040"/>
              <a:gd name="connsiteY30" fmla="*/ 0 h 2735227"/>
              <a:gd name="connsiteX31" fmla="*/ 4446378 w 10770040"/>
              <a:gd name="connsiteY31" fmla="*/ 19217 h 2735227"/>
              <a:gd name="connsiteX32" fmla="*/ 4559373 w 10770040"/>
              <a:gd name="connsiteY32" fmla="*/ 19217 h 2735227"/>
              <a:gd name="connsiteX33" fmla="*/ 4559373 w 10770040"/>
              <a:gd name="connsiteY33" fmla="*/ 15374 h 2735227"/>
              <a:gd name="connsiteX34" fmla="*/ 4564753 w 10770040"/>
              <a:gd name="connsiteY34" fmla="*/ 15374 h 2735227"/>
              <a:gd name="connsiteX35" fmla="*/ 4599345 w 10770040"/>
              <a:gd name="connsiteY35" fmla="*/ 27672 h 2735227"/>
              <a:gd name="connsiteX36" fmla="*/ 4639314 w 10770040"/>
              <a:gd name="connsiteY36" fmla="*/ 595721 h 2735227"/>
              <a:gd name="connsiteX37" fmla="*/ 4675441 w 10770040"/>
              <a:gd name="connsiteY37" fmla="*/ 1231412 h 2735227"/>
              <a:gd name="connsiteX38" fmla="*/ 4729249 w 10770040"/>
              <a:gd name="connsiteY38" fmla="*/ 1231412 h 2735227"/>
              <a:gd name="connsiteX39" fmla="*/ 4729249 w 10770040"/>
              <a:gd name="connsiteY39" fmla="*/ 1429729 h 2735227"/>
              <a:gd name="connsiteX40" fmla="*/ 4736936 w 10770040"/>
              <a:gd name="connsiteY40" fmla="*/ 1429729 h 2735227"/>
              <a:gd name="connsiteX41" fmla="*/ 4736936 w 10770040"/>
              <a:gd name="connsiteY41" fmla="*/ 1477387 h 2735227"/>
              <a:gd name="connsiteX42" fmla="*/ 4776906 w 10770040"/>
              <a:gd name="connsiteY42" fmla="*/ 1477387 h 2735227"/>
              <a:gd name="connsiteX43" fmla="*/ 4776906 w 10770040"/>
              <a:gd name="connsiteY43" fmla="*/ 1498910 h 2735227"/>
              <a:gd name="connsiteX44" fmla="*/ 4813803 w 10770040"/>
              <a:gd name="connsiteY44" fmla="*/ 1498910 h 2735227"/>
              <a:gd name="connsiteX45" fmla="*/ 4813803 w 10770040"/>
              <a:gd name="connsiteY45" fmla="*/ 1265234 h 2735227"/>
              <a:gd name="connsiteX46" fmla="*/ 4835325 w 10770040"/>
              <a:gd name="connsiteY46" fmla="*/ 1265234 h 2735227"/>
              <a:gd name="connsiteX47" fmla="*/ 4835325 w 10770040"/>
              <a:gd name="connsiteY47" fmla="*/ 1182217 h 2735227"/>
              <a:gd name="connsiteX48" fmla="*/ 4829946 w 10770040"/>
              <a:gd name="connsiteY48" fmla="*/ 1182217 h 2735227"/>
              <a:gd name="connsiteX49" fmla="*/ 4829946 w 10770040"/>
              <a:gd name="connsiteY49" fmla="*/ 1163769 h 2735227"/>
              <a:gd name="connsiteX50" fmla="*/ 4902200 w 10770040"/>
              <a:gd name="connsiteY50" fmla="*/ 1163769 h 2735227"/>
              <a:gd name="connsiteX51" fmla="*/ 4902200 w 10770040"/>
              <a:gd name="connsiteY51" fmla="*/ 1089208 h 2735227"/>
              <a:gd name="connsiteX52" fmla="*/ 4962926 w 10770040"/>
              <a:gd name="connsiteY52" fmla="*/ 1089208 h 2735227"/>
              <a:gd name="connsiteX53" fmla="*/ 4962926 w 10770040"/>
              <a:gd name="connsiteY53" fmla="*/ 1079215 h 2735227"/>
              <a:gd name="connsiteX54" fmla="*/ 4979068 w 10770040"/>
              <a:gd name="connsiteY54" fmla="*/ 1079215 h 2735227"/>
              <a:gd name="connsiteX55" fmla="*/ 4979068 w 10770040"/>
              <a:gd name="connsiteY55" fmla="*/ 1150702 h 2735227"/>
              <a:gd name="connsiteX56" fmla="*/ 4988292 w 10770040"/>
              <a:gd name="connsiteY56" fmla="*/ 1150702 h 2735227"/>
              <a:gd name="connsiteX57" fmla="*/ 4988292 w 10770040"/>
              <a:gd name="connsiteY57" fmla="*/ 1178374 h 2735227"/>
              <a:gd name="connsiteX58" fmla="*/ 5013658 w 10770040"/>
              <a:gd name="connsiteY58" fmla="*/ 1178374 h 2735227"/>
              <a:gd name="connsiteX59" fmla="*/ 5097443 w 10770040"/>
              <a:gd name="connsiteY59" fmla="*/ 605713 h 2735227"/>
              <a:gd name="connsiteX60" fmla="*/ 5230423 w 10770040"/>
              <a:gd name="connsiteY60" fmla="*/ 504249 h 2735227"/>
              <a:gd name="connsiteX61" fmla="*/ 5793091 w 10770040"/>
              <a:gd name="connsiteY61" fmla="*/ 399710 h 2735227"/>
              <a:gd name="connsiteX62" fmla="*/ 5912235 w 10770040"/>
              <a:gd name="connsiteY62" fmla="*/ 1365161 h 2735227"/>
              <a:gd name="connsiteX63" fmla="*/ 5976803 w 10770040"/>
              <a:gd name="connsiteY63" fmla="*/ 1365161 h 2735227"/>
              <a:gd name="connsiteX64" fmla="*/ 5976803 w 10770040"/>
              <a:gd name="connsiteY64" fmla="*/ 1277532 h 2735227"/>
              <a:gd name="connsiteX65" fmla="*/ 5995251 w 10770040"/>
              <a:gd name="connsiteY65" fmla="*/ 1277532 h 2735227"/>
              <a:gd name="connsiteX66" fmla="*/ 5995251 w 10770040"/>
              <a:gd name="connsiteY66" fmla="*/ 1056924 h 2735227"/>
              <a:gd name="connsiteX67" fmla="*/ 6003706 w 10770040"/>
              <a:gd name="connsiteY67" fmla="*/ 1047700 h 2735227"/>
              <a:gd name="connsiteX68" fmla="*/ 6018311 w 10770040"/>
              <a:gd name="connsiteY68" fmla="*/ 1047700 h 2735227"/>
              <a:gd name="connsiteX69" fmla="*/ 6018311 w 10770040"/>
              <a:gd name="connsiteY69" fmla="*/ 897809 h 2735227"/>
              <a:gd name="connsiteX70" fmla="*/ 6075193 w 10770040"/>
              <a:gd name="connsiteY70" fmla="*/ 897809 h 2735227"/>
              <a:gd name="connsiteX71" fmla="*/ 6075193 w 10770040"/>
              <a:gd name="connsiteY71" fmla="*/ 787120 h 2735227"/>
              <a:gd name="connsiteX72" fmla="*/ 6099022 w 10770040"/>
              <a:gd name="connsiteY72" fmla="*/ 787120 h 2735227"/>
              <a:gd name="connsiteX73" fmla="*/ 6099022 w 10770040"/>
              <a:gd name="connsiteY73" fmla="*/ 776359 h 2735227"/>
              <a:gd name="connsiteX74" fmla="*/ 6150523 w 10770040"/>
              <a:gd name="connsiteY74" fmla="*/ 776359 h 2735227"/>
              <a:gd name="connsiteX75" fmla="*/ 6150523 w 10770040"/>
              <a:gd name="connsiteY75" fmla="*/ 787889 h 2735227"/>
              <a:gd name="connsiteX76" fmla="*/ 6195106 w 10770040"/>
              <a:gd name="connsiteY76" fmla="*/ 787889 h 2735227"/>
              <a:gd name="connsiteX77" fmla="*/ 6195106 w 10770040"/>
              <a:gd name="connsiteY77" fmla="*/ 777127 h 2735227"/>
              <a:gd name="connsiteX78" fmla="*/ 6215091 w 10770040"/>
              <a:gd name="connsiteY78" fmla="*/ 777127 h 2735227"/>
              <a:gd name="connsiteX79" fmla="*/ 6215091 w 10770040"/>
              <a:gd name="connsiteY79" fmla="*/ 832472 h 2735227"/>
              <a:gd name="connsiteX80" fmla="*/ 6265824 w 10770040"/>
              <a:gd name="connsiteY80" fmla="*/ 832472 h 2735227"/>
              <a:gd name="connsiteX81" fmla="*/ 6265824 w 10770040"/>
              <a:gd name="connsiteY81" fmla="*/ 990049 h 2735227"/>
              <a:gd name="connsiteX82" fmla="*/ 6274279 w 10770040"/>
              <a:gd name="connsiteY82" fmla="*/ 990049 h 2735227"/>
              <a:gd name="connsiteX83" fmla="*/ 6274279 w 10770040"/>
              <a:gd name="connsiteY83" fmla="*/ 1319040 h 2735227"/>
              <a:gd name="connsiteX84" fmla="*/ 6295801 w 10770040"/>
              <a:gd name="connsiteY84" fmla="*/ 1319040 h 2735227"/>
              <a:gd name="connsiteX85" fmla="*/ 6295801 w 10770040"/>
              <a:gd name="connsiteY85" fmla="*/ 1309047 h 2735227"/>
              <a:gd name="connsiteX86" fmla="*/ 6334235 w 10770040"/>
              <a:gd name="connsiteY86" fmla="*/ 1309047 h 2735227"/>
              <a:gd name="connsiteX87" fmla="*/ 6334235 w 10770040"/>
              <a:gd name="connsiteY87" fmla="*/ 772515 h 2735227"/>
              <a:gd name="connsiteX88" fmla="*/ 6659383 w 10770040"/>
              <a:gd name="connsiteY88" fmla="*/ 772515 h 2735227"/>
              <a:gd name="connsiteX89" fmla="*/ 6659383 w 10770040"/>
              <a:gd name="connsiteY89" fmla="*/ 1250629 h 2735227"/>
              <a:gd name="connsiteX90" fmla="*/ 6687056 w 10770040"/>
              <a:gd name="connsiteY90" fmla="*/ 1500447 h 2735227"/>
              <a:gd name="connsiteX91" fmla="*/ 6692436 w 10770040"/>
              <a:gd name="connsiteY91" fmla="*/ 1500447 h 2735227"/>
              <a:gd name="connsiteX92" fmla="*/ 6692436 w 10770040"/>
              <a:gd name="connsiteY92" fmla="*/ 1380534 h 2735227"/>
              <a:gd name="connsiteX93" fmla="*/ 6750855 w 10770040"/>
              <a:gd name="connsiteY93" fmla="*/ 1380534 h 2735227"/>
              <a:gd name="connsiteX94" fmla="*/ 6750855 w 10770040"/>
              <a:gd name="connsiteY94" fmla="*/ 1299824 h 2735227"/>
              <a:gd name="connsiteX95" fmla="*/ 6757004 w 10770040"/>
              <a:gd name="connsiteY95" fmla="*/ 1299824 h 2735227"/>
              <a:gd name="connsiteX96" fmla="*/ 6757004 w 10770040"/>
              <a:gd name="connsiteY96" fmla="*/ 1352093 h 2735227"/>
              <a:gd name="connsiteX97" fmla="*/ 6810812 w 10770040"/>
              <a:gd name="connsiteY97" fmla="*/ 1352093 h 2735227"/>
              <a:gd name="connsiteX98" fmla="*/ 6810812 w 10770040"/>
              <a:gd name="connsiteY98" fmla="*/ 1358243 h 2735227"/>
              <a:gd name="connsiteX99" fmla="*/ 6825416 w 10770040"/>
              <a:gd name="connsiteY99" fmla="*/ 1358243 h 2735227"/>
              <a:gd name="connsiteX100" fmla="*/ 6825416 w 10770040"/>
              <a:gd name="connsiteY100" fmla="*/ 1344407 h 2735227"/>
              <a:gd name="connsiteX101" fmla="*/ 6879991 w 10770040"/>
              <a:gd name="connsiteY101" fmla="*/ 1344407 h 2735227"/>
              <a:gd name="connsiteX102" fmla="*/ 6879991 w 10770040"/>
              <a:gd name="connsiteY102" fmla="*/ 273647 h 2735227"/>
              <a:gd name="connsiteX103" fmla="*/ 6896903 w 10770040"/>
              <a:gd name="connsiteY103" fmla="*/ 273647 h 2735227"/>
              <a:gd name="connsiteX104" fmla="*/ 6896903 w 10770040"/>
              <a:gd name="connsiteY104" fmla="*/ 285946 h 2735227"/>
              <a:gd name="connsiteX105" fmla="*/ 6943792 w 10770040"/>
              <a:gd name="connsiteY105" fmla="*/ 285946 h 2735227"/>
              <a:gd name="connsiteX106" fmla="*/ 6943792 w 10770040"/>
              <a:gd name="connsiteY106" fmla="*/ 278260 h 2735227"/>
              <a:gd name="connsiteX107" fmla="*/ 7158251 w 10770040"/>
              <a:gd name="connsiteY107" fmla="*/ 278260 h 2735227"/>
              <a:gd name="connsiteX108" fmla="*/ 7158251 w 10770040"/>
              <a:gd name="connsiteY108" fmla="*/ 272878 h 2735227"/>
              <a:gd name="connsiteX109" fmla="*/ 7184385 w 10770040"/>
              <a:gd name="connsiteY109" fmla="*/ 272878 h 2735227"/>
              <a:gd name="connsiteX110" fmla="*/ 7184385 w 10770040"/>
              <a:gd name="connsiteY110" fmla="*/ 280566 h 2735227"/>
              <a:gd name="connsiteX111" fmla="*/ 7193610 w 10770040"/>
              <a:gd name="connsiteY111" fmla="*/ 280566 h 2735227"/>
              <a:gd name="connsiteX112" fmla="*/ 7193610 w 10770040"/>
              <a:gd name="connsiteY112" fmla="*/ 621087 h 2735227"/>
              <a:gd name="connsiteX113" fmla="*/ 7188228 w 10770040"/>
              <a:gd name="connsiteY113" fmla="*/ 621087 h 2735227"/>
              <a:gd name="connsiteX114" fmla="*/ 7188228 w 10770040"/>
              <a:gd name="connsiteY114" fmla="*/ 644916 h 2735227"/>
              <a:gd name="connsiteX115" fmla="*/ 7238962 w 10770040"/>
              <a:gd name="connsiteY115" fmla="*/ 644916 h 2735227"/>
              <a:gd name="connsiteX116" fmla="*/ 7238962 w 10770040"/>
              <a:gd name="connsiteY116" fmla="*/ 1336720 h 2735227"/>
              <a:gd name="connsiteX117" fmla="*/ 7272014 w 10770040"/>
              <a:gd name="connsiteY117" fmla="*/ 1336720 h 2735227"/>
              <a:gd name="connsiteX118" fmla="*/ 7272014 w 10770040"/>
              <a:gd name="connsiteY118" fmla="*/ 1193747 h 2735227"/>
              <a:gd name="connsiteX119" fmla="*/ 7312754 w 10770040"/>
              <a:gd name="connsiteY119" fmla="*/ 1193747 h 2735227"/>
              <a:gd name="connsiteX120" fmla="*/ 7312754 w 10770040"/>
              <a:gd name="connsiteY120" fmla="*/ 1166844 h 2735227"/>
              <a:gd name="connsiteX121" fmla="*/ 7325053 w 10770040"/>
              <a:gd name="connsiteY121" fmla="*/ 1166844 h 2735227"/>
              <a:gd name="connsiteX122" fmla="*/ 7325053 w 10770040"/>
              <a:gd name="connsiteY122" fmla="*/ 1153007 h 2735227"/>
              <a:gd name="connsiteX123" fmla="*/ 7338889 w 10770040"/>
              <a:gd name="connsiteY123" fmla="*/ 1153007 h 2735227"/>
              <a:gd name="connsiteX124" fmla="*/ 7338889 w 10770040"/>
              <a:gd name="connsiteY124" fmla="*/ 1109193 h 2735227"/>
              <a:gd name="connsiteX125" fmla="*/ 7350419 w 10770040"/>
              <a:gd name="connsiteY125" fmla="*/ 1109193 h 2735227"/>
              <a:gd name="connsiteX126" fmla="*/ 7350419 w 10770040"/>
              <a:gd name="connsiteY126" fmla="*/ 1156082 h 2735227"/>
              <a:gd name="connsiteX127" fmla="*/ 7415756 w 10770040"/>
              <a:gd name="connsiteY127" fmla="*/ 1156082 h 2735227"/>
              <a:gd name="connsiteX128" fmla="*/ 7415756 w 10770040"/>
              <a:gd name="connsiteY128" fmla="*/ 1173761 h 2735227"/>
              <a:gd name="connsiteX129" fmla="*/ 7457263 w 10770040"/>
              <a:gd name="connsiteY129" fmla="*/ 1173761 h 2735227"/>
              <a:gd name="connsiteX130" fmla="*/ 7457263 w 10770040"/>
              <a:gd name="connsiteY130" fmla="*/ 1281376 h 2735227"/>
              <a:gd name="connsiteX131" fmla="*/ 7494160 w 10770040"/>
              <a:gd name="connsiteY131" fmla="*/ 1281376 h 2735227"/>
              <a:gd name="connsiteX132" fmla="*/ 7494160 w 10770040"/>
              <a:gd name="connsiteY132" fmla="*/ 1253704 h 2735227"/>
              <a:gd name="connsiteX133" fmla="*/ 7501847 w 10770040"/>
              <a:gd name="connsiteY133" fmla="*/ 1253704 h 2735227"/>
              <a:gd name="connsiteX134" fmla="*/ 7501847 w 10770040"/>
              <a:gd name="connsiteY134" fmla="*/ 1365929 h 2735227"/>
              <a:gd name="connsiteX135" fmla="*/ 7523370 w 10770040"/>
              <a:gd name="connsiteY135" fmla="*/ 1365929 h 2735227"/>
              <a:gd name="connsiteX136" fmla="*/ 7523370 w 10770040"/>
              <a:gd name="connsiteY136" fmla="*/ 1316735 h 2735227"/>
              <a:gd name="connsiteX137" fmla="*/ 7535668 w 10770040"/>
              <a:gd name="connsiteY137" fmla="*/ 1316735 h 2735227"/>
              <a:gd name="connsiteX138" fmla="*/ 7535668 w 10770040"/>
              <a:gd name="connsiteY138" fmla="*/ 1188366 h 2735227"/>
              <a:gd name="connsiteX139" fmla="*/ 7569491 w 10770040"/>
              <a:gd name="connsiteY139" fmla="*/ 1188366 h 2735227"/>
              <a:gd name="connsiteX140" fmla="*/ 7569491 w 10770040"/>
              <a:gd name="connsiteY140" fmla="*/ 1161463 h 2735227"/>
              <a:gd name="connsiteX141" fmla="*/ 7627909 w 10770040"/>
              <a:gd name="connsiteY141" fmla="*/ 1161463 h 2735227"/>
              <a:gd name="connsiteX142" fmla="*/ 7627909 w 10770040"/>
              <a:gd name="connsiteY142" fmla="*/ 1150702 h 2735227"/>
              <a:gd name="connsiteX143" fmla="*/ 7640976 w 10770040"/>
              <a:gd name="connsiteY143" fmla="*/ 1150702 h 2735227"/>
              <a:gd name="connsiteX144" fmla="*/ 7640976 w 10770040"/>
              <a:gd name="connsiteY144" fmla="*/ 1153776 h 2735227"/>
              <a:gd name="connsiteX145" fmla="*/ 7655581 w 10770040"/>
              <a:gd name="connsiteY145" fmla="*/ 1153776 h 2735227"/>
              <a:gd name="connsiteX146" fmla="*/ 7655581 w 10770040"/>
              <a:gd name="connsiteY146" fmla="*/ 1143014 h 2735227"/>
              <a:gd name="connsiteX147" fmla="*/ 7675566 w 10770040"/>
              <a:gd name="connsiteY147" fmla="*/ 1143014 h 2735227"/>
              <a:gd name="connsiteX148" fmla="*/ 7675566 w 10770040"/>
              <a:gd name="connsiteY148" fmla="*/ 1156851 h 2735227"/>
              <a:gd name="connsiteX149" fmla="*/ 7721686 w 10770040"/>
              <a:gd name="connsiteY149" fmla="*/ 1156851 h 2735227"/>
              <a:gd name="connsiteX150" fmla="*/ 7786256 w 10770040"/>
              <a:gd name="connsiteY150" fmla="*/ 703335 h 2735227"/>
              <a:gd name="connsiteX151" fmla="*/ 7939221 w 10770040"/>
              <a:gd name="connsiteY151" fmla="*/ 465815 h 2735227"/>
              <a:gd name="connsiteX152" fmla="*/ 8092187 w 10770040"/>
              <a:gd name="connsiteY152" fmla="*/ 703335 h 2735227"/>
              <a:gd name="connsiteX153" fmla="*/ 8158293 w 10770040"/>
              <a:gd name="connsiteY153" fmla="*/ 1206046 h 2735227"/>
              <a:gd name="connsiteX154" fmla="*/ 8159061 w 10770040"/>
              <a:gd name="connsiteY154" fmla="*/ 1357474 h 2735227"/>
              <a:gd name="connsiteX155" fmla="*/ 8195957 w 10770040"/>
              <a:gd name="connsiteY155" fmla="*/ 1357474 h 2735227"/>
              <a:gd name="connsiteX156" fmla="*/ 8195957 w 10770040"/>
              <a:gd name="connsiteY156" fmla="*/ 1448178 h 2735227"/>
              <a:gd name="connsiteX157" fmla="*/ 8254376 w 10770040"/>
              <a:gd name="connsiteY157" fmla="*/ 1448178 h 2735227"/>
              <a:gd name="connsiteX158" fmla="*/ 8254376 w 10770040"/>
              <a:gd name="connsiteY158" fmla="*/ 1424348 h 2735227"/>
              <a:gd name="connsiteX159" fmla="*/ 8248226 w 10770040"/>
              <a:gd name="connsiteY159" fmla="*/ 1424348 h 2735227"/>
              <a:gd name="connsiteX160" fmla="*/ 8248226 w 10770040"/>
              <a:gd name="connsiteY160" fmla="*/ 1407438 h 2735227"/>
              <a:gd name="connsiteX161" fmla="*/ 8297422 w 10770040"/>
              <a:gd name="connsiteY161" fmla="*/ 1407438 h 2735227"/>
              <a:gd name="connsiteX162" fmla="*/ 8297422 w 10770040"/>
              <a:gd name="connsiteY162" fmla="*/ 1392833 h 2735227"/>
              <a:gd name="connsiteX163" fmla="*/ 8306646 w 10770040"/>
              <a:gd name="connsiteY163" fmla="*/ 1382840 h 2735227"/>
              <a:gd name="connsiteX164" fmla="*/ 8306646 w 10770040"/>
              <a:gd name="connsiteY164" fmla="*/ 842464 h 2735227"/>
              <a:gd name="connsiteX165" fmla="*/ 8309720 w 10770040"/>
              <a:gd name="connsiteY165" fmla="*/ 842464 h 2735227"/>
              <a:gd name="connsiteX166" fmla="*/ 8309720 w 10770040"/>
              <a:gd name="connsiteY166" fmla="*/ 828628 h 2735227"/>
              <a:gd name="connsiteX167" fmla="*/ 8306646 w 10770040"/>
              <a:gd name="connsiteY167" fmla="*/ 828628 h 2735227"/>
              <a:gd name="connsiteX168" fmla="*/ 8306646 w 10770040"/>
              <a:gd name="connsiteY168" fmla="*/ 561900 h 2735227"/>
              <a:gd name="connsiteX169" fmla="*/ 8322788 w 10770040"/>
              <a:gd name="connsiteY169" fmla="*/ 550369 h 2735227"/>
              <a:gd name="connsiteX170" fmla="*/ 8368909 w 10770040"/>
              <a:gd name="connsiteY170" fmla="*/ 550369 h 2735227"/>
              <a:gd name="connsiteX171" fmla="*/ 8368909 w 10770040"/>
              <a:gd name="connsiteY171" fmla="*/ 524234 h 2735227"/>
              <a:gd name="connsiteX172" fmla="*/ 8378132 w 10770040"/>
              <a:gd name="connsiteY172" fmla="*/ 524234 h 2735227"/>
              <a:gd name="connsiteX173" fmla="*/ 8378132 w 10770040"/>
              <a:gd name="connsiteY173" fmla="*/ 530383 h 2735227"/>
              <a:gd name="connsiteX174" fmla="*/ 8390431 w 10770040"/>
              <a:gd name="connsiteY174" fmla="*/ 530383 h 2735227"/>
              <a:gd name="connsiteX175" fmla="*/ 8390431 w 10770040"/>
              <a:gd name="connsiteY175" fmla="*/ 484263 h 2735227"/>
              <a:gd name="connsiteX176" fmla="*/ 8395812 w 10770040"/>
              <a:gd name="connsiteY176" fmla="*/ 484263 h 2735227"/>
              <a:gd name="connsiteX177" fmla="*/ 8395812 w 10770040"/>
              <a:gd name="connsiteY177" fmla="*/ 517317 h 2735227"/>
              <a:gd name="connsiteX178" fmla="*/ 8480366 w 10770040"/>
              <a:gd name="connsiteY178" fmla="*/ 517317 h 2735227"/>
              <a:gd name="connsiteX179" fmla="*/ 8480366 w 10770040"/>
              <a:gd name="connsiteY179" fmla="*/ 507324 h 2735227"/>
              <a:gd name="connsiteX180" fmla="*/ 8485746 w 10770040"/>
              <a:gd name="connsiteY180" fmla="*/ 507324 h 2735227"/>
              <a:gd name="connsiteX181" fmla="*/ 8485746 w 10770040"/>
              <a:gd name="connsiteY181" fmla="*/ 519622 h 2735227"/>
              <a:gd name="connsiteX182" fmla="*/ 8524949 w 10770040"/>
              <a:gd name="connsiteY182" fmla="*/ 519622 h 2735227"/>
              <a:gd name="connsiteX183" fmla="*/ 8524949 w 10770040"/>
              <a:gd name="connsiteY183" fmla="*/ 484263 h 2735227"/>
              <a:gd name="connsiteX184" fmla="*/ 8531866 w 10770040"/>
              <a:gd name="connsiteY184" fmla="*/ 484263 h 2735227"/>
              <a:gd name="connsiteX185" fmla="*/ 8531866 w 10770040"/>
              <a:gd name="connsiteY185" fmla="*/ 541145 h 2735227"/>
              <a:gd name="connsiteX186" fmla="*/ 8580293 w 10770040"/>
              <a:gd name="connsiteY186" fmla="*/ 541145 h 2735227"/>
              <a:gd name="connsiteX187" fmla="*/ 8580293 w 10770040"/>
              <a:gd name="connsiteY187" fmla="*/ 753298 h 2735227"/>
              <a:gd name="connsiteX188" fmla="*/ 8613346 w 10770040"/>
              <a:gd name="connsiteY188" fmla="*/ 753298 h 2735227"/>
              <a:gd name="connsiteX189" fmla="*/ 8613346 w 10770040"/>
              <a:gd name="connsiteY189" fmla="*/ 745612 h 2735227"/>
              <a:gd name="connsiteX190" fmla="*/ 8627182 w 10770040"/>
              <a:gd name="connsiteY190" fmla="*/ 745612 h 2735227"/>
              <a:gd name="connsiteX191" fmla="*/ 8627182 w 10770040"/>
              <a:gd name="connsiteY191" fmla="*/ 754067 h 2735227"/>
              <a:gd name="connsiteX192" fmla="*/ 8661772 w 10770040"/>
              <a:gd name="connsiteY192" fmla="*/ 754067 h 2735227"/>
              <a:gd name="connsiteX193" fmla="*/ 8661772 w 10770040"/>
              <a:gd name="connsiteY193" fmla="*/ 1329802 h 2735227"/>
              <a:gd name="connsiteX194" fmla="*/ 8683294 w 10770040"/>
              <a:gd name="connsiteY194" fmla="*/ 1329802 h 2735227"/>
              <a:gd name="connsiteX195" fmla="*/ 8683294 w 10770040"/>
              <a:gd name="connsiteY195" fmla="*/ 1322115 h 2735227"/>
              <a:gd name="connsiteX196" fmla="*/ 8690213 w 10770040"/>
              <a:gd name="connsiteY196" fmla="*/ 1322115 h 2735227"/>
              <a:gd name="connsiteX197" fmla="*/ 8690213 w 10770040"/>
              <a:gd name="connsiteY197" fmla="*/ 1292905 h 2735227"/>
              <a:gd name="connsiteX198" fmla="*/ 8697131 w 10770040"/>
              <a:gd name="connsiteY198" fmla="*/ 1285219 h 2735227"/>
              <a:gd name="connsiteX199" fmla="*/ 8697131 w 10770040"/>
              <a:gd name="connsiteY199" fmla="*/ 1119186 h 2735227"/>
              <a:gd name="connsiteX200" fmla="*/ 8715579 w 10770040"/>
              <a:gd name="connsiteY200" fmla="*/ 1101507 h 2735227"/>
              <a:gd name="connsiteX201" fmla="*/ 8715579 w 10770040"/>
              <a:gd name="connsiteY201" fmla="*/ 1079984 h 2735227"/>
              <a:gd name="connsiteX202" fmla="*/ 8737871 w 10770040"/>
              <a:gd name="connsiteY202" fmla="*/ 1079984 h 2735227"/>
              <a:gd name="connsiteX203" fmla="*/ 8737871 w 10770040"/>
              <a:gd name="connsiteY203" fmla="*/ 1087671 h 2735227"/>
              <a:gd name="connsiteX204" fmla="*/ 8767849 w 10770040"/>
              <a:gd name="connsiteY204" fmla="*/ 1087671 h 2735227"/>
              <a:gd name="connsiteX205" fmla="*/ 8767849 w 10770040"/>
              <a:gd name="connsiteY205" fmla="*/ 1059230 h 2735227"/>
              <a:gd name="connsiteX206" fmla="*/ 8790140 w 10770040"/>
              <a:gd name="connsiteY206" fmla="*/ 1059230 h 2735227"/>
              <a:gd name="connsiteX207" fmla="*/ 8790140 w 10770040"/>
              <a:gd name="connsiteY207" fmla="*/ 1033863 h 2735227"/>
              <a:gd name="connsiteX208" fmla="*/ 8805514 w 10770040"/>
              <a:gd name="connsiteY208" fmla="*/ 1033863 h 2735227"/>
              <a:gd name="connsiteX209" fmla="*/ 8805514 w 10770040"/>
              <a:gd name="connsiteY209" fmla="*/ 977750 h 2735227"/>
              <a:gd name="connsiteX210" fmla="*/ 8810894 w 10770040"/>
              <a:gd name="connsiteY210" fmla="*/ 977750 h 2735227"/>
              <a:gd name="connsiteX211" fmla="*/ 8810894 w 10770040"/>
              <a:gd name="connsiteY211" fmla="*/ 1041551 h 2735227"/>
              <a:gd name="connsiteX212" fmla="*/ 8864702 w 10770040"/>
              <a:gd name="connsiteY212" fmla="*/ 1041551 h 2735227"/>
              <a:gd name="connsiteX213" fmla="*/ 8864702 w 10770040"/>
              <a:gd name="connsiteY213" fmla="*/ 1027714 h 2735227"/>
              <a:gd name="connsiteX214" fmla="*/ 8951561 w 10770040"/>
              <a:gd name="connsiteY214" fmla="*/ 1027714 h 2735227"/>
              <a:gd name="connsiteX215" fmla="*/ 8972316 w 10770040"/>
              <a:gd name="connsiteY215" fmla="*/ 1012341 h 2735227"/>
              <a:gd name="connsiteX216" fmla="*/ 9050720 w 10770040"/>
              <a:gd name="connsiteY216" fmla="*/ 1012341 h 2735227"/>
              <a:gd name="connsiteX217" fmla="*/ 9050720 w 10770040"/>
              <a:gd name="connsiteY217" fmla="*/ 1020027 h 2735227"/>
              <a:gd name="connsiteX218" fmla="*/ 9063787 w 10770040"/>
              <a:gd name="connsiteY218" fmla="*/ 1020027 h 2735227"/>
              <a:gd name="connsiteX219" fmla="*/ 9063787 w 10770040"/>
              <a:gd name="connsiteY219" fmla="*/ 1013878 h 2735227"/>
              <a:gd name="connsiteX220" fmla="*/ 9116825 w 10770040"/>
              <a:gd name="connsiteY220" fmla="*/ 1013878 h 2735227"/>
              <a:gd name="connsiteX221" fmla="*/ 9116825 w 10770040"/>
              <a:gd name="connsiteY221" fmla="*/ 1023870 h 2735227"/>
              <a:gd name="connsiteX222" fmla="*/ 9131430 w 10770040"/>
              <a:gd name="connsiteY222" fmla="*/ 1023870 h 2735227"/>
              <a:gd name="connsiteX223" fmla="*/ 9147572 w 10770040"/>
              <a:gd name="connsiteY223" fmla="*/ 1012341 h 2735227"/>
              <a:gd name="connsiteX224" fmla="*/ 9169864 w 10770040"/>
              <a:gd name="connsiteY224" fmla="*/ 1012341 h 2735227"/>
              <a:gd name="connsiteX225" fmla="*/ 9169864 w 10770040"/>
              <a:gd name="connsiteY225" fmla="*/ 1020027 h 2735227"/>
              <a:gd name="connsiteX226" fmla="*/ 9245962 w 10770040"/>
              <a:gd name="connsiteY226" fmla="*/ 1020027 h 2735227"/>
              <a:gd name="connsiteX227" fmla="*/ 9245962 w 10770040"/>
              <a:gd name="connsiteY227" fmla="*/ 1055387 h 2735227"/>
              <a:gd name="connsiteX228" fmla="*/ 9312068 w 10770040"/>
              <a:gd name="connsiteY228" fmla="*/ 1055387 h 2735227"/>
              <a:gd name="connsiteX229" fmla="*/ 9312068 w 10770040"/>
              <a:gd name="connsiteY229" fmla="*/ 1039244 h 2735227"/>
              <a:gd name="connsiteX230" fmla="*/ 9332054 w 10770040"/>
              <a:gd name="connsiteY230" fmla="*/ 1039244 h 2735227"/>
              <a:gd name="connsiteX231" fmla="*/ 9332054 w 10770040"/>
              <a:gd name="connsiteY231" fmla="*/ 977750 h 2735227"/>
              <a:gd name="connsiteX232" fmla="*/ 9337435 w 10770040"/>
              <a:gd name="connsiteY232" fmla="*/ 977750 h 2735227"/>
              <a:gd name="connsiteX233" fmla="*/ 9337435 w 10770040"/>
              <a:gd name="connsiteY233" fmla="*/ 1055387 h 2735227"/>
              <a:gd name="connsiteX234" fmla="*/ 9396622 w 10770040"/>
              <a:gd name="connsiteY234" fmla="*/ 1055387 h 2735227"/>
              <a:gd name="connsiteX235" fmla="*/ 9396622 w 10770040"/>
              <a:gd name="connsiteY235" fmla="*/ 977750 h 2735227"/>
              <a:gd name="connsiteX236" fmla="*/ 9404309 w 10770040"/>
              <a:gd name="connsiteY236" fmla="*/ 977750 h 2735227"/>
              <a:gd name="connsiteX237" fmla="*/ 9404309 w 10770040"/>
              <a:gd name="connsiteY237" fmla="*/ 1290599 h 2735227"/>
              <a:gd name="connsiteX238" fmla="*/ 9426600 w 10770040"/>
              <a:gd name="connsiteY238" fmla="*/ 1290599 h 2735227"/>
              <a:gd name="connsiteX239" fmla="*/ 9426600 w 10770040"/>
              <a:gd name="connsiteY239" fmla="*/ 1283682 h 2735227"/>
              <a:gd name="connsiteX240" fmla="*/ 9434287 w 10770040"/>
              <a:gd name="connsiteY240" fmla="*/ 1283682 h 2735227"/>
              <a:gd name="connsiteX241" fmla="*/ 9434287 w 10770040"/>
              <a:gd name="connsiteY241" fmla="*/ 1291368 h 2735227"/>
              <a:gd name="connsiteX242" fmla="*/ 9447354 w 10770040"/>
              <a:gd name="connsiteY242" fmla="*/ 1291368 h 2735227"/>
              <a:gd name="connsiteX243" fmla="*/ 9447354 w 10770040"/>
              <a:gd name="connsiteY243" fmla="*/ 1269846 h 2735227"/>
              <a:gd name="connsiteX244" fmla="*/ 9458884 w 10770040"/>
              <a:gd name="connsiteY244" fmla="*/ 1269846 h 2735227"/>
              <a:gd name="connsiteX245" fmla="*/ 9458884 w 10770040"/>
              <a:gd name="connsiteY245" fmla="*/ 1341332 h 2735227"/>
              <a:gd name="connsiteX246" fmla="*/ 9498086 w 10770040"/>
              <a:gd name="connsiteY246" fmla="*/ 1341332 h 2735227"/>
              <a:gd name="connsiteX247" fmla="*/ 9498086 w 10770040"/>
              <a:gd name="connsiteY247" fmla="*/ 1349019 h 2735227"/>
              <a:gd name="connsiteX248" fmla="*/ 9511154 w 10770040"/>
              <a:gd name="connsiteY248" fmla="*/ 1349019 h 2735227"/>
              <a:gd name="connsiteX249" fmla="*/ 9511154 w 10770040"/>
              <a:gd name="connsiteY249" fmla="*/ 1315197 h 2735227"/>
              <a:gd name="connsiteX250" fmla="*/ 9535751 w 10770040"/>
              <a:gd name="connsiteY250" fmla="*/ 1315197 h 2735227"/>
              <a:gd name="connsiteX251" fmla="*/ 9535751 w 10770040"/>
              <a:gd name="connsiteY251" fmla="*/ 1309047 h 2735227"/>
              <a:gd name="connsiteX252" fmla="*/ 9543439 w 10770040"/>
              <a:gd name="connsiteY252" fmla="*/ 1309047 h 2735227"/>
              <a:gd name="connsiteX253" fmla="*/ 9543439 w 10770040"/>
              <a:gd name="connsiteY253" fmla="*/ 1313660 h 2735227"/>
              <a:gd name="connsiteX254" fmla="*/ 9572648 w 10770040"/>
              <a:gd name="connsiteY254" fmla="*/ 1313660 h 2735227"/>
              <a:gd name="connsiteX255" fmla="*/ 9572648 w 10770040"/>
              <a:gd name="connsiteY255" fmla="*/ 1303667 h 2735227"/>
              <a:gd name="connsiteX256" fmla="*/ 9568805 w 10770040"/>
              <a:gd name="connsiteY256" fmla="*/ 1303667 h 2735227"/>
              <a:gd name="connsiteX257" fmla="*/ 9568805 w 10770040"/>
              <a:gd name="connsiteY257" fmla="*/ 1299055 h 2735227"/>
              <a:gd name="connsiteX258" fmla="*/ 9573417 w 10770040"/>
              <a:gd name="connsiteY258" fmla="*/ 1299055 h 2735227"/>
              <a:gd name="connsiteX259" fmla="*/ 9573417 w 10770040"/>
              <a:gd name="connsiteY259" fmla="*/ 1192210 h 2735227"/>
              <a:gd name="connsiteX260" fmla="*/ 9586483 w 10770040"/>
              <a:gd name="connsiteY260" fmla="*/ 1192210 h 2735227"/>
              <a:gd name="connsiteX261" fmla="*/ 9586483 w 10770040"/>
              <a:gd name="connsiteY261" fmla="*/ 1159925 h 2735227"/>
              <a:gd name="connsiteX262" fmla="*/ 9591865 w 10770040"/>
              <a:gd name="connsiteY262" fmla="*/ 1159925 h 2735227"/>
              <a:gd name="connsiteX263" fmla="*/ 9591865 w 10770040"/>
              <a:gd name="connsiteY263" fmla="*/ 1170687 h 2735227"/>
              <a:gd name="connsiteX264" fmla="*/ 9598014 w 10770040"/>
              <a:gd name="connsiteY264" fmla="*/ 1170687 h 2735227"/>
              <a:gd name="connsiteX265" fmla="*/ 9598014 w 10770040"/>
              <a:gd name="connsiteY265" fmla="*/ 1161463 h 2735227"/>
              <a:gd name="connsiteX266" fmla="*/ 9604932 w 10770040"/>
              <a:gd name="connsiteY266" fmla="*/ 1161463 h 2735227"/>
              <a:gd name="connsiteX267" fmla="*/ 9604932 w 10770040"/>
              <a:gd name="connsiteY267" fmla="*/ 1172224 h 2735227"/>
              <a:gd name="connsiteX268" fmla="*/ 9611850 w 10770040"/>
              <a:gd name="connsiteY268" fmla="*/ 1172224 h 2735227"/>
              <a:gd name="connsiteX269" fmla="*/ 9611850 w 10770040"/>
              <a:gd name="connsiteY269" fmla="*/ 999273 h 2735227"/>
              <a:gd name="connsiteX270" fmla="*/ 9615694 w 10770040"/>
              <a:gd name="connsiteY270" fmla="*/ 999273 h 2735227"/>
              <a:gd name="connsiteX271" fmla="*/ 9615694 w 10770040"/>
              <a:gd name="connsiteY271" fmla="*/ 1154545 h 2735227"/>
              <a:gd name="connsiteX272" fmla="*/ 9661814 w 10770040"/>
              <a:gd name="connsiteY272" fmla="*/ 1075372 h 2735227"/>
              <a:gd name="connsiteX273" fmla="*/ 9661814 w 10770040"/>
              <a:gd name="connsiteY273" fmla="*/ 1051543 h 2735227"/>
              <a:gd name="connsiteX274" fmla="*/ 9667194 w 10770040"/>
              <a:gd name="connsiteY274" fmla="*/ 1051543 h 2735227"/>
              <a:gd name="connsiteX275" fmla="*/ 9667194 w 10770040"/>
              <a:gd name="connsiteY275" fmla="*/ 1059230 h 2735227"/>
              <a:gd name="connsiteX276" fmla="*/ 9702554 w 10770040"/>
              <a:gd name="connsiteY276" fmla="*/ 1099200 h 2735227"/>
              <a:gd name="connsiteX277" fmla="*/ 9702554 w 10770040"/>
              <a:gd name="connsiteY277" fmla="*/ 1023870 h 2735227"/>
              <a:gd name="connsiteX278" fmla="*/ 9707166 w 10770040"/>
              <a:gd name="connsiteY278" fmla="*/ 1023870 h 2735227"/>
              <a:gd name="connsiteX279" fmla="*/ 9707166 w 10770040"/>
              <a:gd name="connsiteY279" fmla="*/ 1101507 h 2735227"/>
              <a:gd name="connsiteX280" fmla="*/ 9750211 w 10770040"/>
              <a:gd name="connsiteY280" fmla="*/ 1150702 h 2735227"/>
              <a:gd name="connsiteX281" fmla="*/ 9768659 w 10770040"/>
              <a:gd name="connsiteY281" fmla="*/ 1150702 h 2735227"/>
              <a:gd name="connsiteX282" fmla="*/ 9768659 w 10770040"/>
              <a:gd name="connsiteY282" fmla="*/ 1147627 h 2735227"/>
              <a:gd name="connsiteX283" fmla="*/ 9773271 w 10770040"/>
              <a:gd name="connsiteY283" fmla="*/ 1147627 h 2735227"/>
              <a:gd name="connsiteX284" fmla="*/ 9773271 w 10770040"/>
              <a:gd name="connsiteY284" fmla="*/ 1176068 h 2735227"/>
              <a:gd name="connsiteX285" fmla="*/ 9797100 w 10770040"/>
              <a:gd name="connsiteY285" fmla="*/ 1176068 h 2735227"/>
              <a:gd name="connsiteX286" fmla="*/ 9797100 w 10770040"/>
              <a:gd name="connsiteY286" fmla="*/ 1301361 h 2735227"/>
              <a:gd name="connsiteX287" fmla="*/ 9800943 w 10770040"/>
              <a:gd name="connsiteY287" fmla="*/ 1301361 h 2735227"/>
              <a:gd name="connsiteX288" fmla="*/ 9800943 w 10770040"/>
              <a:gd name="connsiteY288" fmla="*/ 1270614 h 2735227"/>
              <a:gd name="connsiteX289" fmla="*/ 9805555 w 10770040"/>
              <a:gd name="connsiteY289" fmla="*/ 1270614 h 2735227"/>
              <a:gd name="connsiteX290" fmla="*/ 9805555 w 10770040"/>
              <a:gd name="connsiteY290" fmla="*/ 1266771 h 2735227"/>
              <a:gd name="connsiteX291" fmla="*/ 9850907 w 10770040"/>
              <a:gd name="connsiteY291" fmla="*/ 1266771 h 2735227"/>
              <a:gd name="connsiteX292" fmla="*/ 9850907 w 10770040"/>
              <a:gd name="connsiteY292" fmla="*/ 1302898 h 2735227"/>
              <a:gd name="connsiteX293" fmla="*/ 9867049 w 10770040"/>
              <a:gd name="connsiteY293" fmla="*/ 1302898 h 2735227"/>
              <a:gd name="connsiteX294" fmla="*/ 9867049 w 10770040"/>
              <a:gd name="connsiteY294" fmla="*/ 1298287 h 2735227"/>
              <a:gd name="connsiteX295" fmla="*/ 9916244 w 10770040"/>
              <a:gd name="connsiteY295" fmla="*/ 1298287 h 2735227"/>
              <a:gd name="connsiteX296" fmla="*/ 9916244 w 10770040"/>
              <a:gd name="connsiteY296" fmla="*/ 1305204 h 2735227"/>
              <a:gd name="connsiteX297" fmla="*/ 9937767 w 10770040"/>
              <a:gd name="connsiteY297" fmla="*/ 1305204 h 2735227"/>
              <a:gd name="connsiteX298" fmla="*/ 9930081 w 10770040"/>
              <a:gd name="connsiteY298" fmla="*/ 1322115 h 2735227"/>
              <a:gd name="connsiteX299" fmla="*/ 9920856 w 10770040"/>
              <a:gd name="connsiteY299" fmla="*/ 1332108 h 2735227"/>
              <a:gd name="connsiteX300" fmla="*/ 9920856 w 10770040"/>
              <a:gd name="connsiteY300" fmla="*/ 1342870 h 2735227"/>
              <a:gd name="connsiteX301" fmla="*/ 9926237 w 10770040"/>
              <a:gd name="connsiteY301" fmla="*/ 1342870 h 2735227"/>
              <a:gd name="connsiteX302" fmla="*/ 9926237 w 10770040"/>
              <a:gd name="connsiteY302" fmla="*/ 1337488 h 2735227"/>
              <a:gd name="connsiteX303" fmla="*/ 9934692 w 10770040"/>
              <a:gd name="connsiteY303" fmla="*/ 1337488 h 2735227"/>
              <a:gd name="connsiteX304" fmla="*/ 9934692 w 10770040"/>
              <a:gd name="connsiteY304" fmla="*/ 1362855 h 2735227"/>
              <a:gd name="connsiteX305" fmla="*/ 9943147 w 10770040"/>
              <a:gd name="connsiteY305" fmla="*/ 1362855 h 2735227"/>
              <a:gd name="connsiteX306" fmla="*/ 9943147 w 10770040"/>
              <a:gd name="connsiteY306" fmla="*/ 1442028 h 2735227"/>
              <a:gd name="connsiteX307" fmla="*/ 9995417 w 10770040"/>
              <a:gd name="connsiteY307" fmla="*/ 1442028 h 2735227"/>
              <a:gd name="connsiteX308" fmla="*/ 9995417 w 10770040"/>
              <a:gd name="connsiteY308" fmla="*/ 1448178 h 2735227"/>
              <a:gd name="connsiteX309" fmla="*/ 10003104 w 10770040"/>
              <a:gd name="connsiteY309" fmla="*/ 1448178 h 2735227"/>
              <a:gd name="connsiteX310" fmla="*/ 10002336 w 10770040"/>
              <a:gd name="connsiteY310" fmla="*/ 1432804 h 2735227"/>
              <a:gd name="connsiteX311" fmla="*/ 9982350 w 10770040"/>
              <a:gd name="connsiteY311" fmla="*/ 1422043 h 2735227"/>
              <a:gd name="connsiteX312" fmla="*/ 9978507 w 10770040"/>
              <a:gd name="connsiteY312" fmla="*/ 1413587 h 2735227"/>
              <a:gd name="connsiteX313" fmla="*/ 10003873 w 10770040"/>
              <a:gd name="connsiteY313" fmla="*/ 1401289 h 2735227"/>
              <a:gd name="connsiteX314" fmla="*/ 10003873 w 10770040"/>
              <a:gd name="connsiteY314" fmla="*/ 1378228 h 2735227"/>
              <a:gd name="connsiteX315" fmla="*/ 9982350 w 10770040"/>
              <a:gd name="connsiteY315" fmla="*/ 1373616 h 2735227"/>
              <a:gd name="connsiteX316" fmla="*/ 9978507 w 10770040"/>
              <a:gd name="connsiteY316" fmla="*/ 1365929 h 2735227"/>
              <a:gd name="connsiteX317" fmla="*/ 10004641 w 10770040"/>
              <a:gd name="connsiteY317" fmla="*/ 1353630 h 2735227"/>
              <a:gd name="connsiteX318" fmla="*/ 10004641 w 10770040"/>
              <a:gd name="connsiteY318" fmla="*/ 1332108 h 2735227"/>
              <a:gd name="connsiteX319" fmla="*/ 9984656 w 10770040"/>
              <a:gd name="connsiteY319" fmla="*/ 1323652 h 2735227"/>
              <a:gd name="connsiteX320" fmla="*/ 9980812 w 10770040"/>
              <a:gd name="connsiteY320" fmla="*/ 1315197 h 2735227"/>
              <a:gd name="connsiteX321" fmla="*/ 10010022 w 10770040"/>
              <a:gd name="connsiteY321" fmla="*/ 1303667 h 2735227"/>
              <a:gd name="connsiteX322" fmla="*/ 10010022 w 10770040"/>
              <a:gd name="connsiteY322" fmla="*/ 1287525 h 2735227"/>
              <a:gd name="connsiteX323" fmla="*/ 9986193 w 10770040"/>
              <a:gd name="connsiteY323" fmla="*/ 1270614 h 2735227"/>
              <a:gd name="connsiteX324" fmla="*/ 9980812 w 10770040"/>
              <a:gd name="connsiteY324" fmla="*/ 1254472 h 2735227"/>
              <a:gd name="connsiteX325" fmla="*/ 10078433 w 10770040"/>
              <a:gd name="connsiteY325" fmla="*/ 1206046 h 2735227"/>
              <a:gd name="connsiteX326" fmla="*/ 10078433 w 10770040"/>
              <a:gd name="connsiteY326" fmla="*/ 1203739 h 2735227"/>
              <a:gd name="connsiteX327" fmla="*/ 10076896 w 10770040"/>
              <a:gd name="connsiteY327" fmla="*/ 1201434 h 2735227"/>
              <a:gd name="connsiteX328" fmla="*/ 10076896 w 10770040"/>
              <a:gd name="connsiteY328" fmla="*/ 1198359 h 2735227"/>
              <a:gd name="connsiteX329" fmla="*/ 10079971 w 10770040"/>
              <a:gd name="connsiteY329" fmla="*/ 1196822 h 2735227"/>
              <a:gd name="connsiteX330" fmla="*/ 10079971 w 10770040"/>
              <a:gd name="connsiteY330" fmla="*/ 1185292 h 2735227"/>
              <a:gd name="connsiteX331" fmla="*/ 10067673 w 10770040"/>
              <a:gd name="connsiteY331" fmla="*/ 1182217 h 2735227"/>
              <a:gd name="connsiteX332" fmla="*/ 10067673 w 10770040"/>
              <a:gd name="connsiteY332" fmla="*/ 1176068 h 2735227"/>
              <a:gd name="connsiteX333" fmla="*/ 10086890 w 10770040"/>
              <a:gd name="connsiteY333" fmla="*/ 1160695 h 2735227"/>
              <a:gd name="connsiteX334" fmla="*/ 10086890 w 10770040"/>
              <a:gd name="connsiteY334" fmla="*/ 1156082 h 2735227"/>
              <a:gd name="connsiteX335" fmla="*/ 10079971 w 10770040"/>
              <a:gd name="connsiteY335" fmla="*/ 1151470 h 2735227"/>
              <a:gd name="connsiteX336" fmla="*/ 10079971 w 10770040"/>
              <a:gd name="connsiteY336" fmla="*/ 1147627 h 2735227"/>
              <a:gd name="connsiteX337" fmla="*/ 10086890 w 10770040"/>
              <a:gd name="connsiteY337" fmla="*/ 1141477 h 2735227"/>
              <a:gd name="connsiteX338" fmla="*/ 10097650 w 10770040"/>
              <a:gd name="connsiteY338" fmla="*/ 1129947 h 2735227"/>
              <a:gd name="connsiteX339" fmla="*/ 10090733 w 10770040"/>
              <a:gd name="connsiteY339" fmla="*/ 1117649 h 2735227"/>
              <a:gd name="connsiteX340" fmla="*/ 10104568 w 10770040"/>
              <a:gd name="connsiteY340" fmla="*/ 1106119 h 2735227"/>
              <a:gd name="connsiteX341" fmla="*/ 10118405 w 10770040"/>
              <a:gd name="connsiteY341" fmla="*/ 1117649 h 2735227"/>
              <a:gd name="connsiteX342" fmla="*/ 10111487 w 10770040"/>
              <a:gd name="connsiteY342" fmla="*/ 1129947 h 2735227"/>
              <a:gd name="connsiteX343" fmla="*/ 10122249 w 10770040"/>
              <a:gd name="connsiteY343" fmla="*/ 1141477 h 2735227"/>
              <a:gd name="connsiteX344" fmla="*/ 10129166 w 10770040"/>
              <a:gd name="connsiteY344" fmla="*/ 1147627 h 2735227"/>
              <a:gd name="connsiteX345" fmla="*/ 10129166 w 10770040"/>
              <a:gd name="connsiteY345" fmla="*/ 1151470 h 2735227"/>
              <a:gd name="connsiteX346" fmla="*/ 10122249 w 10770040"/>
              <a:gd name="connsiteY346" fmla="*/ 1156082 h 2735227"/>
              <a:gd name="connsiteX347" fmla="*/ 10122249 w 10770040"/>
              <a:gd name="connsiteY347" fmla="*/ 1160695 h 2735227"/>
              <a:gd name="connsiteX348" fmla="*/ 10140697 w 10770040"/>
              <a:gd name="connsiteY348" fmla="*/ 1176068 h 2735227"/>
              <a:gd name="connsiteX349" fmla="*/ 10140697 w 10770040"/>
              <a:gd name="connsiteY349" fmla="*/ 1182986 h 2735227"/>
              <a:gd name="connsiteX350" fmla="*/ 10129166 w 10770040"/>
              <a:gd name="connsiteY350" fmla="*/ 1186060 h 2735227"/>
              <a:gd name="connsiteX351" fmla="*/ 10129166 w 10770040"/>
              <a:gd name="connsiteY351" fmla="*/ 1197590 h 2735227"/>
              <a:gd name="connsiteX352" fmla="*/ 10132241 w 10770040"/>
              <a:gd name="connsiteY352" fmla="*/ 1199128 h 2735227"/>
              <a:gd name="connsiteX353" fmla="*/ 10132241 w 10770040"/>
              <a:gd name="connsiteY353" fmla="*/ 1200665 h 2735227"/>
              <a:gd name="connsiteX354" fmla="*/ 10129935 w 10770040"/>
              <a:gd name="connsiteY354" fmla="*/ 1202971 h 2735227"/>
              <a:gd name="connsiteX355" fmla="*/ 10129935 w 10770040"/>
              <a:gd name="connsiteY355" fmla="*/ 1205278 h 2735227"/>
              <a:gd name="connsiteX356" fmla="*/ 10227556 w 10770040"/>
              <a:gd name="connsiteY356" fmla="*/ 1253704 h 2735227"/>
              <a:gd name="connsiteX357" fmla="*/ 10222175 w 10770040"/>
              <a:gd name="connsiteY357" fmla="*/ 1269846 h 2735227"/>
              <a:gd name="connsiteX358" fmla="*/ 10198347 w 10770040"/>
              <a:gd name="connsiteY358" fmla="*/ 1286756 h 2735227"/>
              <a:gd name="connsiteX359" fmla="*/ 10198347 w 10770040"/>
              <a:gd name="connsiteY359" fmla="*/ 1302898 h 2735227"/>
              <a:gd name="connsiteX360" fmla="*/ 10227556 w 10770040"/>
              <a:gd name="connsiteY360" fmla="*/ 1314429 h 2735227"/>
              <a:gd name="connsiteX361" fmla="*/ 10223713 w 10770040"/>
              <a:gd name="connsiteY361" fmla="*/ 1322884 h 2735227"/>
              <a:gd name="connsiteX362" fmla="*/ 10203727 w 10770040"/>
              <a:gd name="connsiteY362" fmla="*/ 1331339 h 2735227"/>
              <a:gd name="connsiteX363" fmla="*/ 10203727 w 10770040"/>
              <a:gd name="connsiteY363" fmla="*/ 1352862 h 2735227"/>
              <a:gd name="connsiteX364" fmla="*/ 10229862 w 10770040"/>
              <a:gd name="connsiteY364" fmla="*/ 1365161 h 2735227"/>
              <a:gd name="connsiteX365" fmla="*/ 10226019 w 10770040"/>
              <a:gd name="connsiteY365" fmla="*/ 1372848 h 2735227"/>
              <a:gd name="connsiteX366" fmla="*/ 10204496 w 10770040"/>
              <a:gd name="connsiteY366" fmla="*/ 1377460 h 2735227"/>
              <a:gd name="connsiteX367" fmla="*/ 10204496 w 10770040"/>
              <a:gd name="connsiteY367" fmla="*/ 1400520 h 2735227"/>
              <a:gd name="connsiteX368" fmla="*/ 10229862 w 10770040"/>
              <a:gd name="connsiteY368" fmla="*/ 1412818 h 2735227"/>
              <a:gd name="connsiteX369" fmla="*/ 10226019 w 10770040"/>
              <a:gd name="connsiteY369" fmla="*/ 1421274 h 2735227"/>
              <a:gd name="connsiteX370" fmla="*/ 10206802 w 10770040"/>
              <a:gd name="connsiteY370" fmla="*/ 1432036 h 2735227"/>
              <a:gd name="connsiteX371" fmla="*/ 10205265 w 10770040"/>
              <a:gd name="connsiteY371" fmla="*/ 1454327 h 2735227"/>
              <a:gd name="connsiteX372" fmla="*/ 10235243 w 10770040"/>
              <a:gd name="connsiteY372" fmla="*/ 1465857 h 2735227"/>
              <a:gd name="connsiteX373" fmla="*/ 10231400 w 10770040"/>
              <a:gd name="connsiteY373" fmla="*/ 1471237 h 2735227"/>
              <a:gd name="connsiteX374" fmla="*/ 10207570 w 10770040"/>
              <a:gd name="connsiteY374" fmla="*/ 1481999 h 2735227"/>
              <a:gd name="connsiteX375" fmla="*/ 10207570 w 10770040"/>
              <a:gd name="connsiteY375" fmla="*/ 1506597 h 2735227"/>
              <a:gd name="connsiteX376" fmla="*/ 10238317 w 10770040"/>
              <a:gd name="connsiteY376" fmla="*/ 1516589 h 2735227"/>
              <a:gd name="connsiteX377" fmla="*/ 10234474 w 10770040"/>
              <a:gd name="connsiteY377" fmla="*/ 1521970 h 2735227"/>
              <a:gd name="connsiteX378" fmla="*/ 10209877 w 10770040"/>
              <a:gd name="connsiteY378" fmla="*/ 1536575 h 2735227"/>
              <a:gd name="connsiteX379" fmla="*/ 10211414 w 10770040"/>
              <a:gd name="connsiteY379" fmla="*/ 1561172 h 2735227"/>
              <a:gd name="connsiteX380" fmla="*/ 10239086 w 10770040"/>
              <a:gd name="connsiteY380" fmla="*/ 1569628 h 2735227"/>
              <a:gd name="connsiteX381" fmla="*/ 10235243 w 10770040"/>
              <a:gd name="connsiteY381" fmla="*/ 1578082 h 2735227"/>
              <a:gd name="connsiteX382" fmla="*/ 10212182 w 10770040"/>
              <a:gd name="connsiteY382" fmla="*/ 1590381 h 2735227"/>
              <a:gd name="connsiteX383" fmla="*/ 10213720 w 10770040"/>
              <a:gd name="connsiteY383" fmla="*/ 1613442 h 2735227"/>
              <a:gd name="connsiteX384" fmla="*/ 10242929 w 10770040"/>
              <a:gd name="connsiteY384" fmla="*/ 1620360 h 2735227"/>
              <a:gd name="connsiteX385" fmla="*/ 10236011 w 10770040"/>
              <a:gd name="connsiteY385" fmla="*/ 1629584 h 2735227"/>
              <a:gd name="connsiteX386" fmla="*/ 10214489 w 10770040"/>
              <a:gd name="connsiteY386" fmla="*/ 1644189 h 2735227"/>
              <a:gd name="connsiteX387" fmla="*/ 10216026 w 10770040"/>
              <a:gd name="connsiteY387" fmla="*/ 1668017 h 2735227"/>
              <a:gd name="connsiteX388" fmla="*/ 10250616 w 10770040"/>
              <a:gd name="connsiteY388" fmla="*/ 1683390 h 2735227"/>
              <a:gd name="connsiteX389" fmla="*/ 10295968 w 10770040"/>
              <a:gd name="connsiteY389" fmla="*/ 1683390 h 2735227"/>
              <a:gd name="connsiteX390" fmla="*/ 10295968 w 10770040"/>
              <a:gd name="connsiteY390" fmla="*/ 1642652 h 2735227"/>
              <a:gd name="connsiteX391" fmla="*/ 10294431 w 10770040"/>
              <a:gd name="connsiteY391" fmla="*/ 1640345 h 2735227"/>
              <a:gd name="connsiteX392" fmla="*/ 10294431 w 10770040"/>
              <a:gd name="connsiteY392" fmla="*/ 1628815 h 2735227"/>
              <a:gd name="connsiteX393" fmla="*/ 10268295 w 10770040"/>
              <a:gd name="connsiteY393" fmla="*/ 1621897 h 2735227"/>
              <a:gd name="connsiteX394" fmla="*/ 10268295 w 10770040"/>
              <a:gd name="connsiteY394" fmla="*/ 1617285 h 2735227"/>
              <a:gd name="connsiteX395" fmla="*/ 10288282 w 10770040"/>
              <a:gd name="connsiteY395" fmla="*/ 1604986 h 2735227"/>
              <a:gd name="connsiteX396" fmla="*/ 10313648 w 10770040"/>
              <a:gd name="connsiteY396" fmla="*/ 1594224 h 2735227"/>
              <a:gd name="connsiteX397" fmla="*/ 10313648 w 10770040"/>
              <a:gd name="connsiteY397" fmla="*/ 1587307 h 2735227"/>
              <a:gd name="connsiteX398" fmla="*/ 10316722 w 10770040"/>
              <a:gd name="connsiteY398" fmla="*/ 1585001 h 2735227"/>
              <a:gd name="connsiteX399" fmla="*/ 10316722 w 10770040"/>
              <a:gd name="connsiteY399" fmla="*/ 1576545 h 2735227"/>
              <a:gd name="connsiteX400" fmla="*/ 10292893 w 10770040"/>
              <a:gd name="connsiteY400" fmla="*/ 1563478 h 2735227"/>
              <a:gd name="connsiteX401" fmla="*/ 10291356 w 10770040"/>
              <a:gd name="connsiteY401" fmla="*/ 1552717 h 2735227"/>
              <a:gd name="connsiteX402" fmla="*/ 10317491 w 10770040"/>
              <a:gd name="connsiteY402" fmla="*/ 1540418 h 2735227"/>
              <a:gd name="connsiteX403" fmla="*/ 10348238 w 10770040"/>
              <a:gd name="connsiteY403" fmla="*/ 1527350 h 2735227"/>
              <a:gd name="connsiteX404" fmla="*/ 10348238 w 10770040"/>
              <a:gd name="connsiteY404" fmla="*/ 1520433 h 2735227"/>
              <a:gd name="connsiteX405" fmla="*/ 10349775 w 10770040"/>
              <a:gd name="connsiteY405" fmla="*/ 1517357 h 2735227"/>
              <a:gd name="connsiteX406" fmla="*/ 10349775 w 10770040"/>
              <a:gd name="connsiteY406" fmla="*/ 1498141 h 2735227"/>
              <a:gd name="connsiteX407" fmla="*/ 10323640 w 10770040"/>
              <a:gd name="connsiteY407" fmla="*/ 1491223 h 2735227"/>
              <a:gd name="connsiteX408" fmla="*/ 10323640 w 10770040"/>
              <a:gd name="connsiteY408" fmla="*/ 1479693 h 2735227"/>
              <a:gd name="connsiteX409" fmla="*/ 10378985 w 10770040"/>
              <a:gd name="connsiteY409" fmla="*/ 1446640 h 2735227"/>
              <a:gd name="connsiteX410" fmla="*/ 10411269 w 10770040"/>
              <a:gd name="connsiteY410" fmla="*/ 1417431 h 2735227"/>
              <a:gd name="connsiteX411" fmla="*/ 10411269 w 10770040"/>
              <a:gd name="connsiteY411" fmla="*/ 1415125 h 2735227"/>
              <a:gd name="connsiteX412" fmla="*/ 10409732 w 10770040"/>
              <a:gd name="connsiteY412" fmla="*/ 1415125 h 2735227"/>
              <a:gd name="connsiteX413" fmla="*/ 10409732 w 10770040"/>
              <a:gd name="connsiteY413" fmla="*/ 1405132 h 2735227"/>
              <a:gd name="connsiteX414" fmla="*/ 10415881 w 10770040"/>
              <a:gd name="connsiteY414" fmla="*/ 1394370 h 2735227"/>
              <a:gd name="connsiteX415" fmla="*/ 10414343 w 10770040"/>
              <a:gd name="connsiteY415" fmla="*/ 1394370 h 2735227"/>
              <a:gd name="connsiteX416" fmla="*/ 10412805 w 10770040"/>
              <a:gd name="connsiteY416" fmla="*/ 1392833 h 2735227"/>
              <a:gd name="connsiteX417" fmla="*/ 10412805 w 10770040"/>
              <a:gd name="connsiteY417" fmla="*/ 1388990 h 2735227"/>
              <a:gd name="connsiteX418" fmla="*/ 10415112 w 10770040"/>
              <a:gd name="connsiteY418" fmla="*/ 1388990 h 2735227"/>
              <a:gd name="connsiteX419" fmla="*/ 10412037 w 10770040"/>
              <a:gd name="connsiteY419" fmla="*/ 1377460 h 2735227"/>
              <a:gd name="connsiteX420" fmla="*/ 10422799 w 10770040"/>
              <a:gd name="connsiteY420" fmla="*/ 1368235 h 2735227"/>
              <a:gd name="connsiteX421" fmla="*/ 10433560 w 10770040"/>
              <a:gd name="connsiteY421" fmla="*/ 1377460 h 2735227"/>
              <a:gd name="connsiteX422" fmla="*/ 10430485 w 10770040"/>
              <a:gd name="connsiteY422" fmla="*/ 1388990 h 2735227"/>
              <a:gd name="connsiteX423" fmla="*/ 10432792 w 10770040"/>
              <a:gd name="connsiteY423" fmla="*/ 1388990 h 2735227"/>
              <a:gd name="connsiteX424" fmla="*/ 10432792 w 10770040"/>
              <a:gd name="connsiteY424" fmla="*/ 1392833 h 2735227"/>
              <a:gd name="connsiteX425" fmla="*/ 10431254 w 10770040"/>
              <a:gd name="connsiteY425" fmla="*/ 1394370 h 2735227"/>
              <a:gd name="connsiteX426" fmla="*/ 10429717 w 10770040"/>
              <a:gd name="connsiteY426" fmla="*/ 1394370 h 2735227"/>
              <a:gd name="connsiteX427" fmla="*/ 10435866 w 10770040"/>
              <a:gd name="connsiteY427" fmla="*/ 1405132 h 2735227"/>
              <a:gd name="connsiteX428" fmla="*/ 10435866 w 10770040"/>
              <a:gd name="connsiteY428" fmla="*/ 1415125 h 2735227"/>
              <a:gd name="connsiteX429" fmla="*/ 10434328 w 10770040"/>
              <a:gd name="connsiteY429" fmla="*/ 1415125 h 2735227"/>
              <a:gd name="connsiteX430" fmla="*/ 10434328 w 10770040"/>
              <a:gd name="connsiteY430" fmla="*/ 1417431 h 2735227"/>
              <a:gd name="connsiteX431" fmla="*/ 10466613 w 10770040"/>
              <a:gd name="connsiteY431" fmla="*/ 1446640 h 2735227"/>
              <a:gd name="connsiteX432" fmla="*/ 10521957 w 10770040"/>
              <a:gd name="connsiteY432" fmla="*/ 1479693 h 2735227"/>
              <a:gd name="connsiteX433" fmla="*/ 10521957 w 10770040"/>
              <a:gd name="connsiteY433" fmla="*/ 1491223 h 2735227"/>
              <a:gd name="connsiteX434" fmla="*/ 10495822 w 10770040"/>
              <a:gd name="connsiteY434" fmla="*/ 1498141 h 2735227"/>
              <a:gd name="connsiteX435" fmla="*/ 10495822 w 10770040"/>
              <a:gd name="connsiteY435" fmla="*/ 1517357 h 2735227"/>
              <a:gd name="connsiteX436" fmla="*/ 10497359 w 10770040"/>
              <a:gd name="connsiteY436" fmla="*/ 1520433 h 2735227"/>
              <a:gd name="connsiteX437" fmla="*/ 10497359 w 10770040"/>
              <a:gd name="connsiteY437" fmla="*/ 1527350 h 2735227"/>
              <a:gd name="connsiteX438" fmla="*/ 10528106 w 10770040"/>
              <a:gd name="connsiteY438" fmla="*/ 1540418 h 2735227"/>
              <a:gd name="connsiteX439" fmla="*/ 10554241 w 10770040"/>
              <a:gd name="connsiteY439" fmla="*/ 1552717 h 2735227"/>
              <a:gd name="connsiteX440" fmla="*/ 10552704 w 10770040"/>
              <a:gd name="connsiteY440" fmla="*/ 1563478 h 2735227"/>
              <a:gd name="connsiteX441" fmla="*/ 10528876 w 10770040"/>
              <a:gd name="connsiteY441" fmla="*/ 1576545 h 2735227"/>
              <a:gd name="connsiteX442" fmla="*/ 10528876 w 10770040"/>
              <a:gd name="connsiteY442" fmla="*/ 1585001 h 2735227"/>
              <a:gd name="connsiteX443" fmla="*/ 10531949 w 10770040"/>
              <a:gd name="connsiteY443" fmla="*/ 1587307 h 2735227"/>
              <a:gd name="connsiteX444" fmla="*/ 10531949 w 10770040"/>
              <a:gd name="connsiteY444" fmla="*/ 1594224 h 2735227"/>
              <a:gd name="connsiteX445" fmla="*/ 10557316 w 10770040"/>
              <a:gd name="connsiteY445" fmla="*/ 1604986 h 2735227"/>
              <a:gd name="connsiteX446" fmla="*/ 10577302 w 10770040"/>
              <a:gd name="connsiteY446" fmla="*/ 1617285 h 2735227"/>
              <a:gd name="connsiteX447" fmla="*/ 10577302 w 10770040"/>
              <a:gd name="connsiteY447" fmla="*/ 1621897 h 2735227"/>
              <a:gd name="connsiteX448" fmla="*/ 10551936 w 10770040"/>
              <a:gd name="connsiteY448" fmla="*/ 1628815 h 2735227"/>
              <a:gd name="connsiteX449" fmla="*/ 10551936 w 10770040"/>
              <a:gd name="connsiteY449" fmla="*/ 1640345 h 2735227"/>
              <a:gd name="connsiteX450" fmla="*/ 10550398 w 10770040"/>
              <a:gd name="connsiteY450" fmla="*/ 1642652 h 2735227"/>
              <a:gd name="connsiteX451" fmla="*/ 10550398 w 10770040"/>
              <a:gd name="connsiteY451" fmla="*/ 1683390 h 2735227"/>
              <a:gd name="connsiteX452" fmla="*/ 10644945 w 10770040"/>
              <a:gd name="connsiteY452" fmla="*/ 1683390 h 2735227"/>
              <a:gd name="connsiteX453" fmla="*/ 10666467 w 10770040"/>
              <a:gd name="connsiteY453" fmla="*/ 1694152 h 2735227"/>
              <a:gd name="connsiteX454" fmla="*/ 10666467 w 10770040"/>
              <a:gd name="connsiteY454" fmla="*/ 1704914 h 2735227"/>
              <a:gd name="connsiteX455" fmla="*/ 10688759 w 10770040"/>
              <a:gd name="connsiteY455" fmla="*/ 1704914 h 2735227"/>
              <a:gd name="connsiteX456" fmla="*/ 10688759 w 10770040"/>
              <a:gd name="connsiteY456" fmla="*/ 1734123 h 2735227"/>
              <a:gd name="connsiteX457" fmla="*/ 10714894 w 10770040"/>
              <a:gd name="connsiteY457" fmla="*/ 1734123 h 2735227"/>
              <a:gd name="connsiteX458" fmla="*/ 10770040 w 10770040"/>
              <a:gd name="connsiteY458" fmla="*/ 2735227 h 2735227"/>
              <a:gd name="connsiteX459" fmla="*/ 0 w 10770040"/>
              <a:gd name="connsiteY459" fmla="*/ 2735227 h 2735227"/>
              <a:gd name="connsiteX460" fmla="*/ 0 w 10770040"/>
              <a:gd name="connsiteY460" fmla="*/ 1375154 h 2735227"/>
              <a:gd name="connsiteX461" fmla="*/ 26516 w 10770040"/>
              <a:gd name="connsiteY461" fmla="*/ 1375154 h 2735227"/>
              <a:gd name="connsiteX462" fmla="*/ 26516 w 10770040"/>
              <a:gd name="connsiteY462" fmla="*/ 1370542 h 2735227"/>
              <a:gd name="connsiteX463" fmla="*/ 31897 w 10770040"/>
              <a:gd name="connsiteY463" fmla="*/ 1370542 h 2735227"/>
              <a:gd name="connsiteX464" fmla="*/ 31897 w 10770040"/>
              <a:gd name="connsiteY464" fmla="*/ 1349019 h 2735227"/>
              <a:gd name="connsiteX465" fmla="*/ 36509 w 10770040"/>
              <a:gd name="connsiteY465" fmla="*/ 1349019 h 2735227"/>
              <a:gd name="connsiteX466" fmla="*/ 36509 w 10770040"/>
              <a:gd name="connsiteY466" fmla="*/ 1359780 h 2735227"/>
              <a:gd name="connsiteX467" fmla="*/ 43428 w 10770040"/>
              <a:gd name="connsiteY467" fmla="*/ 1359780 h 2735227"/>
              <a:gd name="connsiteX468" fmla="*/ 43428 w 10770040"/>
              <a:gd name="connsiteY468" fmla="*/ 1349019 h 2735227"/>
              <a:gd name="connsiteX469" fmla="*/ 48808 w 10770040"/>
              <a:gd name="connsiteY469" fmla="*/ 1349019 h 2735227"/>
              <a:gd name="connsiteX470" fmla="*/ 48808 w 10770040"/>
              <a:gd name="connsiteY470" fmla="*/ 1360549 h 2735227"/>
              <a:gd name="connsiteX471" fmla="*/ 54188 w 10770040"/>
              <a:gd name="connsiteY471" fmla="*/ 1360549 h 2735227"/>
              <a:gd name="connsiteX472" fmla="*/ 56494 w 10770040"/>
              <a:gd name="connsiteY472" fmla="*/ 1362086 h 2735227"/>
              <a:gd name="connsiteX473" fmla="*/ 56494 w 10770040"/>
              <a:gd name="connsiteY473" fmla="*/ 1369004 h 2735227"/>
              <a:gd name="connsiteX474" fmla="*/ 61107 w 10770040"/>
              <a:gd name="connsiteY474" fmla="*/ 1369004 h 2735227"/>
              <a:gd name="connsiteX475" fmla="*/ 61107 w 10770040"/>
              <a:gd name="connsiteY475" fmla="*/ 1373616 h 2735227"/>
              <a:gd name="connsiteX476" fmla="*/ 56494 w 10770040"/>
              <a:gd name="connsiteY476" fmla="*/ 1373616 h 2735227"/>
              <a:gd name="connsiteX477" fmla="*/ 56494 w 10770040"/>
              <a:gd name="connsiteY477" fmla="*/ 1382071 h 2735227"/>
              <a:gd name="connsiteX478" fmla="*/ 115682 w 10770040"/>
              <a:gd name="connsiteY478" fmla="*/ 1435879 h 2735227"/>
              <a:gd name="connsiteX479" fmla="*/ 187168 w 10770040"/>
              <a:gd name="connsiteY479" fmla="*/ 1462014 h 2735227"/>
              <a:gd name="connsiteX480" fmla="*/ 187168 w 10770040"/>
              <a:gd name="connsiteY480" fmla="*/ 1455095 h 2735227"/>
              <a:gd name="connsiteX481" fmla="*/ 197162 w 10770040"/>
              <a:gd name="connsiteY481" fmla="*/ 1455095 h 2735227"/>
              <a:gd name="connsiteX482" fmla="*/ 200236 w 10770040"/>
              <a:gd name="connsiteY482" fmla="*/ 1459707 h 2735227"/>
              <a:gd name="connsiteX483" fmla="*/ 200236 w 10770040"/>
              <a:gd name="connsiteY483" fmla="*/ 1468163 h 2735227"/>
              <a:gd name="connsiteX484" fmla="*/ 234826 w 10770040"/>
              <a:gd name="connsiteY484" fmla="*/ 1468163 h 2735227"/>
              <a:gd name="connsiteX485" fmla="*/ 234826 w 10770040"/>
              <a:gd name="connsiteY485" fmla="*/ 1481999 h 2735227"/>
              <a:gd name="connsiteX486" fmla="*/ 237132 w 10770040"/>
              <a:gd name="connsiteY486" fmla="*/ 1481999 h 2735227"/>
              <a:gd name="connsiteX487" fmla="*/ 237132 w 10770040"/>
              <a:gd name="connsiteY487" fmla="*/ 1485842 h 2735227"/>
              <a:gd name="connsiteX488" fmla="*/ 224834 w 10770040"/>
              <a:gd name="connsiteY488" fmla="*/ 1485842 h 2735227"/>
              <a:gd name="connsiteX489" fmla="*/ 220990 w 10770040"/>
              <a:gd name="connsiteY489" fmla="*/ 1492761 h 2735227"/>
              <a:gd name="connsiteX490" fmla="*/ 195624 w 10770040"/>
              <a:gd name="connsiteY490" fmla="*/ 1492761 h 2735227"/>
              <a:gd name="connsiteX491" fmla="*/ 195624 w 10770040"/>
              <a:gd name="connsiteY491" fmla="*/ 1511977 h 2735227"/>
              <a:gd name="connsiteX492" fmla="*/ 202542 w 10770040"/>
              <a:gd name="connsiteY492" fmla="*/ 1511977 h 2735227"/>
              <a:gd name="connsiteX493" fmla="*/ 202542 w 10770040"/>
              <a:gd name="connsiteY493" fmla="*/ 1516589 h 2735227"/>
              <a:gd name="connsiteX494" fmla="*/ 281715 w 10770040"/>
              <a:gd name="connsiteY494" fmla="*/ 1537344 h 2735227"/>
              <a:gd name="connsiteX495" fmla="*/ 281715 w 10770040"/>
              <a:gd name="connsiteY495" fmla="*/ 1555023 h 2735227"/>
              <a:gd name="connsiteX496" fmla="*/ 237132 w 10770040"/>
              <a:gd name="connsiteY496" fmla="*/ 1564246 h 2735227"/>
              <a:gd name="connsiteX497" fmla="*/ 237132 w 10770040"/>
              <a:gd name="connsiteY497" fmla="*/ 1576545 h 2735227"/>
              <a:gd name="connsiteX498" fmla="*/ 240976 w 10770040"/>
              <a:gd name="connsiteY498" fmla="*/ 1576545 h 2735227"/>
              <a:gd name="connsiteX499" fmla="*/ 240976 w 10770040"/>
              <a:gd name="connsiteY499" fmla="*/ 1588844 h 2735227"/>
              <a:gd name="connsiteX500" fmla="*/ 244819 w 10770040"/>
              <a:gd name="connsiteY500" fmla="*/ 1592687 h 2735227"/>
              <a:gd name="connsiteX501" fmla="*/ 294782 w 10770040"/>
              <a:gd name="connsiteY501" fmla="*/ 1592687 h 2735227"/>
              <a:gd name="connsiteX502" fmla="*/ 294782 w 10770040"/>
              <a:gd name="connsiteY502" fmla="*/ 1584232 h 2735227"/>
              <a:gd name="connsiteX503" fmla="*/ 311694 w 10770040"/>
              <a:gd name="connsiteY503" fmla="*/ 1584232 h 2735227"/>
              <a:gd name="connsiteX504" fmla="*/ 311694 w 10770040"/>
              <a:gd name="connsiteY504" fmla="*/ 1539649 h 2735227"/>
              <a:gd name="connsiteX505" fmla="*/ 323992 w 10770040"/>
              <a:gd name="connsiteY505" fmla="*/ 1539649 h 2735227"/>
              <a:gd name="connsiteX506" fmla="*/ 349359 w 10770040"/>
              <a:gd name="connsiteY506" fmla="*/ 973138 h 2735227"/>
              <a:gd name="connsiteX507" fmla="*/ 335522 w 10770040"/>
              <a:gd name="connsiteY507" fmla="*/ 968527 h 2735227"/>
              <a:gd name="connsiteX508" fmla="*/ 335522 w 10770040"/>
              <a:gd name="connsiteY508" fmla="*/ 927018 h 2735227"/>
              <a:gd name="connsiteX509" fmla="*/ 330142 w 10770040"/>
              <a:gd name="connsiteY509" fmla="*/ 920100 h 2735227"/>
              <a:gd name="connsiteX510" fmla="*/ 330142 w 10770040"/>
              <a:gd name="connsiteY510" fmla="*/ 893197 h 2735227"/>
              <a:gd name="connsiteX511" fmla="*/ 315537 w 10770040"/>
              <a:gd name="connsiteY511" fmla="*/ 884741 h 2735227"/>
              <a:gd name="connsiteX512" fmla="*/ 307850 w 10770040"/>
              <a:gd name="connsiteY512" fmla="*/ 878592 h 2735227"/>
              <a:gd name="connsiteX513" fmla="*/ 294782 w 10770040"/>
              <a:gd name="connsiteY513" fmla="*/ 849383 h 2735227"/>
              <a:gd name="connsiteX514" fmla="*/ 294782 w 10770040"/>
              <a:gd name="connsiteY514" fmla="*/ 825553 h 2735227"/>
              <a:gd name="connsiteX515" fmla="*/ 298627 w 10770040"/>
              <a:gd name="connsiteY515" fmla="*/ 824016 h 2735227"/>
              <a:gd name="connsiteX516" fmla="*/ 298627 w 10770040"/>
              <a:gd name="connsiteY516" fmla="*/ 817867 h 2735227"/>
              <a:gd name="connsiteX517" fmla="*/ 300932 w 10770040"/>
              <a:gd name="connsiteY517" fmla="*/ 816329 h 2735227"/>
              <a:gd name="connsiteX518" fmla="*/ 300932 w 10770040"/>
              <a:gd name="connsiteY518" fmla="*/ 814023 h 2735227"/>
              <a:gd name="connsiteX519" fmla="*/ 303238 w 10770040"/>
              <a:gd name="connsiteY519" fmla="*/ 812486 h 2735227"/>
              <a:gd name="connsiteX520" fmla="*/ 303238 w 10770040"/>
              <a:gd name="connsiteY520" fmla="*/ 808643 h 2735227"/>
              <a:gd name="connsiteX521" fmla="*/ 330910 w 10770040"/>
              <a:gd name="connsiteY521" fmla="*/ 802494 h 2735227"/>
              <a:gd name="connsiteX522" fmla="*/ 329373 w 10770040"/>
              <a:gd name="connsiteY522" fmla="*/ 799418 h 2735227"/>
              <a:gd name="connsiteX523" fmla="*/ 323223 w 10770040"/>
              <a:gd name="connsiteY523" fmla="*/ 775590 h 2735227"/>
              <a:gd name="connsiteX524" fmla="*/ 323223 w 10770040"/>
              <a:gd name="connsiteY524" fmla="*/ 771747 h 2735227"/>
              <a:gd name="connsiteX525" fmla="*/ 325529 w 10770040"/>
              <a:gd name="connsiteY525" fmla="*/ 771747 h 2735227"/>
              <a:gd name="connsiteX526" fmla="*/ 325529 w 10770040"/>
              <a:gd name="connsiteY526" fmla="*/ 774053 h 2735227"/>
              <a:gd name="connsiteX527" fmla="*/ 347053 w 10770040"/>
              <a:gd name="connsiteY527" fmla="*/ 760985 h 2735227"/>
              <a:gd name="connsiteX528" fmla="*/ 347053 w 10770040"/>
              <a:gd name="connsiteY528" fmla="*/ 741000 h 2735227"/>
              <a:gd name="connsiteX529" fmla="*/ 350896 w 10770040"/>
              <a:gd name="connsiteY529" fmla="*/ 741000 h 2735227"/>
              <a:gd name="connsiteX530" fmla="*/ 350896 w 10770040"/>
              <a:gd name="connsiteY530" fmla="*/ 735619 h 2735227"/>
              <a:gd name="connsiteX531" fmla="*/ 359351 w 10770040"/>
              <a:gd name="connsiteY531" fmla="*/ 734081 h 2735227"/>
              <a:gd name="connsiteX532" fmla="*/ 360889 w 10770040"/>
              <a:gd name="connsiteY532" fmla="*/ 616475 h 2735227"/>
              <a:gd name="connsiteX533" fmla="*/ 359351 w 10770040"/>
              <a:gd name="connsiteY533" fmla="*/ 614169 h 2735227"/>
              <a:gd name="connsiteX534" fmla="*/ 359351 w 10770040"/>
              <a:gd name="connsiteY534" fmla="*/ 610326 h 2735227"/>
              <a:gd name="connsiteX535" fmla="*/ 363195 w 10770040"/>
              <a:gd name="connsiteY535" fmla="*/ 608788 h 2735227"/>
              <a:gd name="connsiteX536" fmla="*/ 360889 w 10770040"/>
              <a:gd name="connsiteY536" fmla="*/ 514241 h 2735227"/>
              <a:gd name="connsiteX537" fmla="*/ 358583 w 10770040"/>
              <a:gd name="connsiteY537" fmla="*/ 508092 h 2735227"/>
              <a:gd name="connsiteX538" fmla="*/ 362426 w 10770040"/>
              <a:gd name="connsiteY538" fmla="*/ 505786 h 2735227"/>
              <a:gd name="connsiteX539" fmla="*/ 362426 w 10770040"/>
              <a:gd name="connsiteY539" fmla="*/ 501174 h 2735227"/>
              <a:gd name="connsiteX540" fmla="*/ 365500 w 10770040"/>
              <a:gd name="connsiteY540" fmla="*/ 498868 h 2735227"/>
              <a:gd name="connsiteX541" fmla="*/ 366269 w 10770040"/>
              <a:gd name="connsiteY541" fmla="*/ 400478 h 2735227"/>
              <a:gd name="connsiteX542" fmla="*/ 360889 w 10770040"/>
              <a:gd name="connsiteY542" fmla="*/ 400478 h 2735227"/>
              <a:gd name="connsiteX543" fmla="*/ 360889 w 10770040"/>
              <a:gd name="connsiteY543" fmla="*/ 395866 h 2735227"/>
              <a:gd name="connsiteX544" fmla="*/ 365500 w 10770040"/>
              <a:gd name="connsiteY544" fmla="*/ 395866 h 2735227"/>
              <a:gd name="connsiteX545" fmla="*/ 365500 w 10770040"/>
              <a:gd name="connsiteY545" fmla="*/ 393560 h 2735227"/>
              <a:gd name="connsiteX546" fmla="*/ 362426 w 10770040"/>
              <a:gd name="connsiteY546" fmla="*/ 392023 h 2735227"/>
              <a:gd name="connsiteX547" fmla="*/ 362426 w 10770040"/>
              <a:gd name="connsiteY547" fmla="*/ 390485 h 2735227"/>
              <a:gd name="connsiteX548" fmla="*/ 361657 w 10770040"/>
              <a:gd name="connsiteY548" fmla="*/ 388948 h 2735227"/>
              <a:gd name="connsiteX549" fmla="*/ 361657 w 10770040"/>
              <a:gd name="connsiteY549" fmla="*/ 385874 h 2735227"/>
              <a:gd name="connsiteX550" fmla="*/ 367038 w 10770040"/>
              <a:gd name="connsiteY550" fmla="*/ 385105 h 2735227"/>
              <a:gd name="connsiteX551" fmla="*/ 367038 w 10770040"/>
              <a:gd name="connsiteY551" fmla="*/ 275184 h 2735227"/>
              <a:gd name="connsiteX552" fmla="*/ 366269 w 10770040"/>
              <a:gd name="connsiteY552" fmla="*/ 275184 h 2735227"/>
              <a:gd name="connsiteX553" fmla="*/ 366269 w 10770040"/>
              <a:gd name="connsiteY553" fmla="*/ 272878 h 2735227"/>
              <a:gd name="connsiteX554" fmla="*/ 368575 w 10770040"/>
              <a:gd name="connsiteY554" fmla="*/ 272878 h 2735227"/>
              <a:gd name="connsiteX555" fmla="*/ 368575 w 10770040"/>
              <a:gd name="connsiteY555" fmla="*/ 255968 h 2735227"/>
              <a:gd name="connsiteX556" fmla="*/ 370881 w 10770040"/>
              <a:gd name="connsiteY556" fmla="*/ 254430 h 2735227"/>
              <a:gd name="connsiteX557" fmla="*/ 373188 w 10770040"/>
              <a:gd name="connsiteY557" fmla="*/ 255968 h 2735227"/>
              <a:gd name="connsiteX558" fmla="*/ 373188 w 10770040"/>
              <a:gd name="connsiteY558" fmla="*/ 272878 h 2735227"/>
              <a:gd name="connsiteX559" fmla="*/ 375493 w 10770040"/>
              <a:gd name="connsiteY559" fmla="*/ 272878 h 2735227"/>
              <a:gd name="connsiteX560" fmla="*/ 375493 w 10770040"/>
              <a:gd name="connsiteY560" fmla="*/ 275184 h 2735227"/>
              <a:gd name="connsiteX561" fmla="*/ 374725 w 10770040"/>
              <a:gd name="connsiteY561" fmla="*/ 275184 h 2735227"/>
              <a:gd name="connsiteX562" fmla="*/ 374725 w 10770040"/>
              <a:gd name="connsiteY562" fmla="*/ 384336 h 2735227"/>
              <a:gd name="connsiteX563" fmla="*/ 379337 w 10770040"/>
              <a:gd name="connsiteY563" fmla="*/ 385105 h 2735227"/>
              <a:gd name="connsiteX564" fmla="*/ 379337 w 10770040"/>
              <a:gd name="connsiteY564" fmla="*/ 388179 h 2735227"/>
              <a:gd name="connsiteX565" fmla="*/ 378568 w 10770040"/>
              <a:gd name="connsiteY565" fmla="*/ 389717 h 2735227"/>
              <a:gd name="connsiteX566" fmla="*/ 378568 w 10770040"/>
              <a:gd name="connsiteY566" fmla="*/ 392023 h 2735227"/>
              <a:gd name="connsiteX567" fmla="*/ 375493 w 10770040"/>
              <a:gd name="connsiteY567" fmla="*/ 393560 h 2735227"/>
              <a:gd name="connsiteX568" fmla="*/ 375493 w 10770040"/>
              <a:gd name="connsiteY568" fmla="*/ 395866 h 2735227"/>
              <a:gd name="connsiteX569" fmla="*/ 381642 w 10770040"/>
              <a:gd name="connsiteY569" fmla="*/ 395866 h 2735227"/>
              <a:gd name="connsiteX570" fmla="*/ 381642 w 10770040"/>
              <a:gd name="connsiteY570" fmla="*/ 400478 h 2735227"/>
              <a:gd name="connsiteX571" fmla="*/ 376262 w 10770040"/>
              <a:gd name="connsiteY571" fmla="*/ 400478 h 2735227"/>
              <a:gd name="connsiteX572" fmla="*/ 377031 w 10770040"/>
              <a:gd name="connsiteY572" fmla="*/ 498099 h 2735227"/>
              <a:gd name="connsiteX573" fmla="*/ 380105 w 10770040"/>
              <a:gd name="connsiteY573" fmla="*/ 500405 h 2735227"/>
              <a:gd name="connsiteX574" fmla="*/ 380105 w 10770040"/>
              <a:gd name="connsiteY574" fmla="*/ 505018 h 2735227"/>
              <a:gd name="connsiteX575" fmla="*/ 383948 w 10770040"/>
              <a:gd name="connsiteY575" fmla="*/ 507324 h 2735227"/>
              <a:gd name="connsiteX576" fmla="*/ 381642 w 10770040"/>
              <a:gd name="connsiteY576" fmla="*/ 513473 h 2735227"/>
              <a:gd name="connsiteX577" fmla="*/ 379337 w 10770040"/>
              <a:gd name="connsiteY577" fmla="*/ 608020 h 2735227"/>
              <a:gd name="connsiteX578" fmla="*/ 383180 w 10770040"/>
              <a:gd name="connsiteY578" fmla="*/ 609557 h 2735227"/>
              <a:gd name="connsiteX579" fmla="*/ 383180 w 10770040"/>
              <a:gd name="connsiteY579" fmla="*/ 613400 h 2735227"/>
              <a:gd name="connsiteX580" fmla="*/ 381642 w 10770040"/>
              <a:gd name="connsiteY580" fmla="*/ 615706 h 2735227"/>
              <a:gd name="connsiteX581" fmla="*/ 383180 w 10770040"/>
              <a:gd name="connsiteY581" fmla="*/ 733313 h 2735227"/>
              <a:gd name="connsiteX582" fmla="*/ 391636 w 10770040"/>
              <a:gd name="connsiteY582" fmla="*/ 734850 h 2735227"/>
              <a:gd name="connsiteX583" fmla="*/ 391636 w 10770040"/>
              <a:gd name="connsiteY583" fmla="*/ 740230 h 2735227"/>
              <a:gd name="connsiteX584" fmla="*/ 396247 w 10770040"/>
              <a:gd name="connsiteY584" fmla="*/ 740230 h 2735227"/>
              <a:gd name="connsiteX585" fmla="*/ 396247 w 10770040"/>
              <a:gd name="connsiteY585" fmla="*/ 759448 h 2735227"/>
              <a:gd name="connsiteX586" fmla="*/ 417770 w 10770040"/>
              <a:gd name="connsiteY586" fmla="*/ 772515 h 2735227"/>
              <a:gd name="connsiteX587" fmla="*/ 417770 w 10770040"/>
              <a:gd name="connsiteY587" fmla="*/ 770209 h 2735227"/>
              <a:gd name="connsiteX588" fmla="*/ 420076 w 10770040"/>
              <a:gd name="connsiteY588" fmla="*/ 770209 h 2735227"/>
              <a:gd name="connsiteX589" fmla="*/ 420076 w 10770040"/>
              <a:gd name="connsiteY589" fmla="*/ 774053 h 2735227"/>
              <a:gd name="connsiteX590" fmla="*/ 413927 w 10770040"/>
              <a:gd name="connsiteY590" fmla="*/ 797881 h 2735227"/>
              <a:gd name="connsiteX591" fmla="*/ 411621 w 10770040"/>
              <a:gd name="connsiteY591" fmla="*/ 800955 h 2735227"/>
              <a:gd name="connsiteX592" fmla="*/ 439293 w 10770040"/>
              <a:gd name="connsiteY592" fmla="*/ 807105 h 2735227"/>
              <a:gd name="connsiteX593" fmla="*/ 439293 w 10770040"/>
              <a:gd name="connsiteY593" fmla="*/ 810949 h 2735227"/>
              <a:gd name="connsiteX594" fmla="*/ 441599 w 10770040"/>
              <a:gd name="connsiteY594" fmla="*/ 812486 h 2735227"/>
              <a:gd name="connsiteX595" fmla="*/ 441599 w 10770040"/>
              <a:gd name="connsiteY595" fmla="*/ 814792 h 2735227"/>
              <a:gd name="connsiteX596" fmla="*/ 443905 w 10770040"/>
              <a:gd name="connsiteY596" fmla="*/ 816329 h 2735227"/>
              <a:gd name="connsiteX597" fmla="*/ 443905 w 10770040"/>
              <a:gd name="connsiteY597" fmla="*/ 822479 h 2735227"/>
              <a:gd name="connsiteX598" fmla="*/ 447749 w 10770040"/>
              <a:gd name="connsiteY598" fmla="*/ 824016 h 2735227"/>
              <a:gd name="connsiteX599" fmla="*/ 447749 w 10770040"/>
              <a:gd name="connsiteY599" fmla="*/ 847845 h 2735227"/>
              <a:gd name="connsiteX600" fmla="*/ 434681 w 10770040"/>
              <a:gd name="connsiteY600" fmla="*/ 877055 h 2735227"/>
              <a:gd name="connsiteX601" fmla="*/ 426994 w 10770040"/>
              <a:gd name="connsiteY601" fmla="*/ 883204 h 2735227"/>
              <a:gd name="connsiteX602" fmla="*/ 412389 w 10770040"/>
              <a:gd name="connsiteY602" fmla="*/ 891660 h 2735227"/>
              <a:gd name="connsiteX603" fmla="*/ 412389 w 10770040"/>
              <a:gd name="connsiteY603" fmla="*/ 917025 h 2735227"/>
              <a:gd name="connsiteX604" fmla="*/ 407009 w 10770040"/>
              <a:gd name="connsiteY604" fmla="*/ 923944 h 2735227"/>
              <a:gd name="connsiteX605" fmla="*/ 407009 w 10770040"/>
              <a:gd name="connsiteY605" fmla="*/ 965451 h 2735227"/>
              <a:gd name="connsiteX606" fmla="*/ 393173 w 10770040"/>
              <a:gd name="connsiteY606" fmla="*/ 970064 h 2735227"/>
              <a:gd name="connsiteX607" fmla="*/ 415464 w 10770040"/>
              <a:gd name="connsiteY607" fmla="*/ 1465857 h 2735227"/>
              <a:gd name="connsiteX608" fmla="*/ 448518 w 10770040"/>
              <a:gd name="connsiteY608" fmla="*/ 1465857 h 2735227"/>
              <a:gd name="connsiteX609" fmla="*/ 448518 w 10770040"/>
              <a:gd name="connsiteY609" fmla="*/ 1398982 h 2735227"/>
              <a:gd name="connsiteX610" fmla="*/ 476958 w 10770040"/>
              <a:gd name="connsiteY610" fmla="*/ 1398982 h 2735227"/>
              <a:gd name="connsiteX611" fmla="*/ 476958 w 10770040"/>
              <a:gd name="connsiteY611" fmla="*/ 1382840 h 2735227"/>
              <a:gd name="connsiteX612" fmla="*/ 472346 w 10770040"/>
              <a:gd name="connsiteY612" fmla="*/ 1382840 h 2735227"/>
              <a:gd name="connsiteX613" fmla="*/ 472346 w 10770040"/>
              <a:gd name="connsiteY613" fmla="*/ 1362855 h 2735227"/>
              <a:gd name="connsiteX614" fmla="*/ 496944 w 10770040"/>
              <a:gd name="connsiteY614" fmla="*/ 1362855 h 2735227"/>
              <a:gd name="connsiteX615" fmla="*/ 496944 w 10770040"/>
              <a:gd name="connsiteY615" fmla="*/ 1372079 h 2735227"/>
              <a:gd name="connsiteX616" fmla="*/ 500018 w 10770040"/>
              <a:gd name="connsiteY616" fmla="*/ 1372079 h 2735227"/>
              <a:gd name="connsiteX617" fmla="*/ 500018 w 10770040"/>
              <a:gd name="connsiteY617" fmla="*/ 1369004 h 2735227"/>
              <a:gd name="connsiteX618" fmla="*/ 509242 w 10770040"/>
              <a:gd name="connsiteY618" fmla="*/ 1369004 h 2735227"/>
              <a:gd name="connsiteX619" fmla="*/ 509242 w 10770040"/>
              <a:gd name="connsiteY619" fmla="*/ 1363623 h 2735227"/>
              <a:gd name="connsiteX620" fmla="*/ 534608 w 10770040"/>
              <a:gd name="connsiteY620" fmla="*/ 1363623 h 2735227"/>
              <a:gd name="connsiteX621" fmla="*/ 534608 w 10770040"/>
              <a:gd name="connsiteY621" fmla="*/ 1359012 h 2735227"/>
              <a:gd name="connsiteX622" fmla="*/ 541527 w 10770040"/>
              <a:gd name="connsiteY622" fmla="*/ 1359012 h 2735227"/>
              <a:gd name="connsiteX623" fmla="*/ 541527 w 10770040"/>
              <a:gd name="connsiteY623" fmla="*/ 1349787 h 2735227"/>
              <a:gd name="connsiteX624" fmla="*/ 592259 w 10770040"/>
              <a:gd name="connsiteY624" fmla="*/ 1349787 h 2735227"/>
              <a:gd name="connsiteX625" fmla="*/ 592259 w 10770040"/>
              <a:gd name="connsiteY625" fmla="*/ 1277532 h 2735227"/>
              <a:gd name="connsiteX626" fmla="*/ 596870 w 10770040"/>
              <a:gd name="connsiteY626" fmla="*/ 1277532 h 2735227"/>
              <a:gd name="connsiteX627" fmla="*/ 596870 w 10770040"/>
              <a:gd name="connsiteY627" fmla="*/ 1196053 h 2735227"/>
              <a:gd name="connsiteX628" fmla="*/ 616856 w 10770040"/>
              <a:gd name="connsiteY628" fmla="*/ 1177605 h 2735227"/>
              <a:gd name="connsiteX629" fmla="*/ 645297 w 10770040"/>
              <a:gd name="connsiteY629" fmla="*/ 1158388 h 2735227"/>
              <a:gd name="connsiteX630" fmla="*/ 650678 w 10770040"/>
              <a:gd name="connsiteY630" fmla="*/ 1158388 h 2735227"/>
              <a:gd name="connsiteX631" fmla="*/ 650678 w 10770040"/>
              <a:gd name="connsiteY631" fmla="*/ 1154545 h 2735227"/>
              <a:gd name="connsiteX632" fmla="*/ 667588 w 10770040"/>
              <a:gd name="connsiteY632" fmla="*/ 1154545 h 2735227"/>
              <a:gd name="connsiteX633" fmla="*/ 667588 w 10770040"/>
              <a:gd name="connsiteY633" fmla="*/ 1158388 h 2735227"/>
              <a:gd name="connsiteX634" fmla="*/ 675275 w 10770040"/>
              <a:gd name="connsiteY634" fmla="*/ 1158388 h 2735227"/>
              <a:gd name="connsiteX635" fmla="*/ 675275 w 10770040"/>
              <a:gd name="connsiteY635" fmla="*/ 1144552 h 2735227"/>
              <a:gd name="connsiteX636" fmla="*/ 682193 w 10770040"/>
              <a:gd name="connsiteY636" fmla="*/ 1144552 h 2735227"/>
              <a:gd name="connsiteX637" fmla="*/ 737538 w 10770040"/>
              <a:gd name="connsiteY637" fmla="*/ 1123798 h 2735227"/>
              <a:gd name="connsiteX638" fmla="*/ 806718 w 10770040"/>
              <a:gd name="connsiteY638" fmla="*/ 1110730 h 2735227"/>
              <a:gd name="connsiteX639" fmla="*/ 806718 w 10770040"/>
              <a:gd name="connsiteY639" fmla="*/ 1103813 h 2735227"/>
              <a:gd name="connsiteX640" fmla="*/ 875898 w 10770040"/>
              <a:gd name="connsiteY640" fmla="*/ 1103813 h 2735227"/>
              <a:gd name="connsiteX641" fmla="*/ 875898 w 10770040"/>
              <a:gd name="connsiteY641" fmla="*/ 1099200 h 2735227"/>
              <a:gd name="connsiteX642" fmla="*/ 871287 w 10770040"/>
              <a:gd name="connsiteY642" fmla="*/ 1096126 h 2735227"/>
              <a:gd name="connsiteX643" fmla="*/ 871287 w 10770040"/>
              <a:gd name="connsiteY643" fmla="*/ 1088439 h 2735227"/>
              <a:gd name="connsiteX644" fmla="*/ 889734 w 10770040"/>
              <a:gd name="connsiteY644" fmla="*/ 1088439 h 2735227"/>
              <a:gd name="connsiteX645" fmla="*/ 889734 w 10770040"/>
              <a:gd name="connsiteY645" fmla="*/ 1064610 h 2735227"/>
              <a:gd name="connsiteX646" fmla="*/ 892809 w 10770040"/>
              <a:gd name="connsiteY646" fmla="*/ 1064610 h 2735227"/>
              <a:gd name="connsiteX647" fmla="*/ 904339 w 10770040"/>
              <a:gd name="connsiteY647" fmla="*/ 1076140 h 2735227"/>
              <a:gd name="connsiteX648" fmla="*/ 909720 w 10770040"/>
              <a:gd name="connsiteY648" fmla="*/ 1076140 h 2735227"/>
              <a:gd name="connsiteX649" fmla="*/ 909720 w 10770040"/>
              <a:gd name="connsiteY649" fmla="*/ 1110730 h 2735227"/>
              <a:gd name="connsiteX650" fmla="*/ 925862 w 10770040"/>
              <a:gd name="connsiteY650" fmla="*/ 1110730 h 2735227"/>
              <a:gd name="connsiteX651" fmla="*/ 925862 w 10770040"/>
              <a:gd name="connsiteY651" fmla="*/ 1069222 h 2735227"/>
              <a:gd name="connsiteX652" fmla="*/ 929706 w 10770040"/>
              <a:gd name="connsiteY652" fmla="*/ 1069222 h 2735227"/>
              <a:gd name="connsiteX653" fmla="*/ 929706 w 10770040"/>
              <a:gd name="connsiteY653" fmla="*/ 1110730 h 2735227"/>
              <a:gd name="connsiteX654" fmla="*/ 938929 w 10770040"/>
              <a:gd name="connsiteY654" fmla="*/ 1110730 h 2735227"/>
              <a:gd name="connsiteX655" fmla="*/ 942773 w 10770040"/>
              <a:gd name="connsiteY655" fmla="*/ 1104581 h 2735227"/>
              <a:gd name="connsiteX656" fmla="*/ 1015797 w 10770040"/>
              <a:gd name="connsiteY656" fmla="*/ 1113036 h 2735227"/>
              <a:gd name="connsiteX657" fmla="*/ 1091126 w 10770040"/>
              <a:gd name="connsiteY657" fmla="*/ 1146858 h 2735227"/>
              <a:gd name="connsiteX658" fmla="*/ 1091126 w 10770040"/>
              <a:gd name="connsiteY658" fmla="*/ 1161463 h 2735227"/>
              <a:gd name="connsiteX659" fmla="*/ 1102656 w 10770040"/>
              <a:gd name="connsiteY659" fmla="*/ 1161463 h 2735227"/>
              <a:gd name="connsiteX660" fmla="*/ 1110344 w 10770040"/>
              <a:gd name="connsiteY660" fmla="*/ 1186060 h 2735227"/>
              <a:gd name="connsiteX661" fmla="*/ 1110344 w 10770040"/>
              <a:gd name="connsiteY661" fmla="*/ 1203739 h 2735227"/>
              <a:gd name="connsiteX662" fmla="*/ 1106500 w 10770040"/>
              <a:gd name="connsiteY662" fmla="*/ 1203739 h 2735227"/>
              <a:gd name="connsiteX663" fmla="*/ 1106500 w 10770040"/>
              <a:gd name="connsiteY663" fmla="*/ 1281376 h 2735227"/>
              <a:gd name="connsiteX664" fmla="*/ 1108806 w 10770040"/>
              <a:gd name="connsiteY664" fmla="*/ 1281376 h 2735227"/>
              <a:gd name="connsiteX665" fmla="*/ 1108806 w 10770040"/>
              <a:gd name="connsiteY665" fmla="*/ 1379765 h 2735227"/>
              <a:gd name="connsiteX666" fmla="*/ 1153389 w 10770040"/>
              <a:gd name="connsiteY666" fmla="*/ 1379765 h 2735227"/>
              <a:gd name="connsiteX667" fmla="*/ 1153389 w 10770040"/>
              <a:gd name="connsiteY667" fmla="*/ 1371311 h 2735227"/>
              <a:gd name="connsiteX668" fmla="*/ 1163381 w 10770040"/>
              <a:gd name="connsiteY668" fmla="*/ 1371311 h 2735227"/>
              <a:gd name="connsiteX669" fmla="*/ 1163381 w 10770040"/>
              <a:gd name="connsiteY669" fmla="*/ 1351324 h 2735227"/>
              <a:gd name="connsiteX670" fmla="*/ 1189517 w 10770040"/>
              <a:gd name="connsiteY670" fmla="*/ 1351324 h 2735227"/>
              <a:gd name="connsiteX671" fmla="*/ 1189517 w 10770040"/>
              <a:gd name="connsiteY671" fmla="*/ 1319040 h 2735227"/>
              <a:gd name="connsiteX672" fmla="*/ 1226413 w 10770040"/>
              <a:gd name="connsiteY672" fmla="*/ 1319040 h 2735227"/>
              <a:gd name="connsiteX673" fmla="*/ 1226413 w 10770040"/>
              <a:gd name="connsiteY673" fmla="*/ 1313660 h 2735227"/>
              <a:gd name="connsiteX674" fmla="*/ 1234868 w 10770040"/>
              <a:gd name="connsiteY674" fmla="*/ 1313660 h 2735227"/>
              <a:gd name="connsiteX675" fmla="*/ 1234868 w 10770040"/>
              <a:gd name="connsiteY675" fmla="*/ 1319040 h 2735227"/>
              <a:gd name="connsiteX676" fmla="*/ 1261772 w 10770040"/>
              <a:gd name="connsiteY676" fmla="*/ 1319040 h 2735227"/>
              <a:gd name="connsiteX677" fmla="*/ 1261772 w 10770040"/>
              <a:gd name="connsiteY677" fmla="*/ 1328265 h 2735227"/>
              <a:gd name="connsiteX678" fmla="*/ 1269458 w 10770040"/>
              <a:gd name="connsiteY678" fmla="*/ 1335182 h 2735227"/>
              <a:gd name="connsiteX679" fmla="*/ 1284063 w 10770040"/>
              <a:gd name="connsiteY679" fmla="*/ 1335182 h 2735227"/>
              <a:gd name="connsiteX680" fmla="*/ 1284063 w 10770040"/>
              <a:gd name="connsiteY680" fmla="*/ 1342101 h 2735227"/>
              <a:gd name="connsiteX681" fmla="*/ 1301742 w 10770040"/>
              <a:gd name="connsiteY681" fmla="*/ 1342101 h 2735227"/>
              <a:gd name="connsiteX682" fmla="*/ 1301742 w 10770040"/>
              <a:gd name="connsiteY682" fmla="*/ 1350556 h 2735227"/>
              <a:gd name="connsiteX683" fmla="*/ 1322497 w 10770040"/>
              <a:gd name="connsiteY683" fmla="*/ 1350556 h 2735227"/>
              <a:gd name="connsiteX684" fmla="*/ 1328646 w 10770040"/>
              <a:gd name="connsiteY684" fmla="*/ 1359012 h 2735227"/>
              <a:gd name="connsiteX685" fmla="*/ 1331720 w 10770040"/>
              <a:gd name="connsiteY685" fmla="*/ 1362086 h 2735227"/>
              <a:gd name="connsiteX686" fmla="*/ 1331720 w 10770040"/>
              <a:gd name="connsiteY686" fmla="*/ 1334414 h 2735227"/>
              <a:gd name="connsiteX687" fmla="*/ 1370154 w 10770040"/>
              <a:gd name="connsiteY687" fmla="*/ 1334414 h 2735227"/>
              <a:gd name="connsiteX688" fmla="*/ 1370154 w 10770040"/>
              <a:gd name="connsiteY688" fmla="*/ 1285988 h 2735227"/>
              <a:gd name="connsiteX689" fmla="*/ 1364774 w 10770040"/>
              <a:gd name="connsiteY689" fmla="*/ 1285988 h 2735227"/>
              <a:gd name="connsiteX690" fmla="*/ 1364774 w 10770040"/>
              <a:gd name="connsiteY690" fmla="*/ 1269077 h 2735227"/>
              <a:gd name="connsiteX691" fmla="*/ 1390908 w 10770040"/>
              <a:gd name="connsiteY691" fmla="*/ 1269077 h 2735227"/>
              <a:gd name="connsiteX692" fmla="*/ 1390908 w 10770040"/>
              <a:gd name="connsiteY692" fmla="*/ 1253704 h 2735227"/>
              <a:gd name="connsiteX693" fmla="*/ 1410894 w 10770040"/>
              <a:gd name="connsiteY693" fmla="*/ 1232180 h 2735227"/>
              <a:gd name="connsiteX694" fmla="*/ 1410894 w 10770040"/>
              <a:gd name="connsiteY694" fmla="*/ 1219881 h 2735227"/>
              <a:gd name="connsiteX695" fmla="*/ 1417812 w 10770040"/>
              <a:gd name="connsiteY695" fmla="*/ 1219881 h 2735227"/>
              <a:gd name="connsiteX696" fmla="*/ 1417812 w 10770040"/>
              <a:gd name="connsiteY696" fmla="*/ 1079215 h 2735227"/>
              <a:gd name="connsiteX697" fmla="*/ 1429342 w 10770040"/>
              <a:gd name="connsiteY697" fmla="*/ 1079215 h 2735227"/>
              <a:gd name="connsiteX698" fmla="*/ 1429342 w 10770040"/>
              <a:gd name="connsiteY698" fmla="*/ 951616 h 2735227"/>
              <a:gd name="connsiteX699" fmla="*/ 1458552 w 10770040"/>
              <a:gd name="connsiteY699" fmla="*/ 951616 h 2735227"/>
              <a:gd name="connsiteX700" fmla="*/ 1458552 w 10770040"/>
              <a:gd name="connsiteY700" fmla="*/ 939317 h 2735227"/>
              <a:gd name="connsiteX701" fmla="*/ 1470082 w 10770040"/>
              <a:gd name="connsiteY701" fmla="*/ 929324 h 2735227"/>
              <a:gd name="connsiteX702" fmla="*/ 1470082 w 10770040"/>
              <a:gd name="connsiteY702" fmla="*/ 922406 h 2735227"/>
              <a:gd name="connsiteX703" fmla="*/ 1560017 w 10770040"/>
              <a:gd name="connsiteY703" fmla="*/ 837852 h 2735227"/>
              <a:gd name="connsiteX704" fmla="*/ 1567703 w 10770040"/>
              <a:gd name="connsiteY704" fmla="*/ 837852 h 2735227"/>
              <a:gd name="connsiteX705" fmla="*/ 1567703 w 10770040"/>
              <a:gd name="connsiteY705" fmla="*/ 857069 h 2735227"/>
              <a:gd name="connsiteX706" fmla="*/ 1580770 w 10770040"/>
              <a:gd name="connsiteY706" fmla="*/ 872442 h 2735227"/>
              <a:gd name="connsiteX707" fmla="*/ 1580770 w 10770040"/>
              <a:gd name="connsiteY707" fmla="*/ 900883 h 2735227"/>
              <a:gd name="connsiteX708" fmla="*/ 1605368 w 10770040"/>
              <a:gd name="connsiteY708" fmla="*/ 917025 h 2735227"/>
              <a:gd name="connsiteX709" fmla="*/ 1605368 w 10770040"/>
              <a:gd name="connsiteY709" fmla="*/ 867062 h 2735227"/>
              <a:gd name="connsiteX710" fmla="*/ 1608443 w 10770040"/>
              <a:gd name="connsiteY710" fmla="*/ 867062 h 2735227"/>
              <a:gd name="connsiteX711" fmla="*/ 1608443 w 10770040"/>
              <a:gd name="connsiteY711" fmla="*/ 950078 h 2735227"/>
              <a:gd name="connsiteX712" fmla="*/ 1632272 w 10770040"/>
              <a:gd name="connsiteY712" fmla="*/ 950078 h 2735227"/>
              <a:gd name="connsiteX713" fmla="*/ 1632272 w 10770040"/>
              <a:gd name="connsiteY713" fmla="*/ 1114573 h 2735227"/>
              <a:gd name="connsiteX714" fmla="*/ 1658406 w 10770040"/>
              <a:gd name="connsiteY714" fmla="*/ 1114573 h 2735227"/>
              <a:gd name="connsiteX715" fmla="*/ 1658406 w 10770040"/>
              <a:gd name="connsiteY715" fmla="*/ 1365161 h 2735227"/>
              <a:gd name="connsiteX716" fmla="*/ 1686847 w 10770040"/>
              <a:gd name="connsiteY716" fmla="*/ 1365161 h 2735227"/>
              <a:gd name="connsiteX717" fmla="*/ 1686847 w 10770040"/>
              <a:gd name="connsiteY717" fmla="*/ 1393602 h 2735227"/>
              <a:gd name="connsiteX718" fmla="*/ 1708370 w 10770040"/>
              <a:gd name="connsiteY718" fmla="*/ 1393602 h 2735227"/>
              <a:gd name="connsiteX719" fmla="*/ 1708370 w 10770040"/>
              <a:gd name="connsiteY719" fmla="*/ 1223726 h 2735227"/>
              <a:gd name="connsiteX720" fmla="*/ 1732198 w 10770040"/>
              <a:gd name="connsiteY720" fmla="*/ 1223726 h 2735227"/>
              <a:gd name="connsiteX721" fmla="*/ 1732198 w 10770040"/>
              <a:gd name="connsiteY721" fmla="*/ 1069990 h 2735227"/>
              <a:gd name="connsiteX722" fmla="*/ 1741423 w 10770040"/>
              <a:gd name="connsiteY722" fmla="*/ 1069990 h 2735227"/>
              <a:gd name="connsiteX723" fmla="*/ 1741423 w 10770040"/>
              <a:gd name="connsiteY723" fmla="*/ 1126104 h 2735227"/>
              <a:gd name="connsiteX724" fmla="*/ 1780625 w 10770040"/>
              <a:gd name="connsiteY724" fmla="*/ 1126104 h 2735227"/>
              <a:gd name="connsiteX725" fmla="*/ 1780625 w 10770040"/>
              <a:gd name="connsiteY725" fmla="*/ 1086902 h 2735227"/>
              <a:gd name="connsiteX726" fmla="*/ 1792155 w 10770040"/>
              <a:gd name="connsiteY726" fmla="*/ 1086902 h 2735227"/>
              <a:gd name="connsiteX727" fmla="*/ 1792155 w 10770040"/>
              <a:gd name="connsiteY727" fmla="*/ 728701 h 2735227"/>
              <a:gd name="connsiteX728" fmla="*/ 2059653 w 10770040"/>
              <a:gd name="connsiteY728" fmla="*/ 728701 h 2735227"/>
              <a:gd name="connsiteX729" fmla="*/ 2059653 w 10770040"/>
              <a:gd name="connsiteY729" fmla="*/ 1075372 h 2735227"/>
              <a:gd name="connsiteX730" fmla="*/ 2094242 w 10770040"/>
              <a:gd name="connsiteY730" fmla="*/ 1075372 h 2735227"/>
              <a:gd name="connsiteX731" fmla="*/ 2094242 w 10770040"/>
              <a:gd name="connsiteY731" fmla="*/ 750224 h 2735227"/>
              <a:gd name="connsiteX732" fmla="*/ 2164192 w 10770040"/>
              <a:gd name="connsiteY732" fmla="*/ 750224 h 2735227"/>
              <a:gd name="connsiteX733" fmla="*/ 2164192 w 10770040"/>
              <a:gd name="connsiteY733" fmla="*/ 431225 h 2735227"/>
              <a:gd name="connsiteX734" fmla="*/ 2273343 w 10770040"/>
              <a:gd name="connsiteY734" fmla="*/ 431225 h 2735227"/>
              <a:gd name="connsiteX735" fmla="*/ 2273343 w 10770040"/>
              <a:gd name="connsiteY735" fmla="*/ 419695 h 2735227"/>
              <a:gd name="connsiteX736" fmla="*/ 2281030 w 10770040"/>
              <a:gd name="connsiteY736" fmla="*/ 419695 h 2735227"/>
              <a:gd name="connsiteX737" fmla="*/ 2281030 w 10770040"/>
              <a:gd name="connsiteY737" fmla="*/ 442755 h 2735227"/>
              <a:gd name="connsiteX738" fmla="*/ 2417854 w 10770040"/>
              <a:gd name="connsiteY738" fmla="*/ 442755 h 2735227"/>
              <a:gd name="connsiteX739" fmla="*/ 2417854 w 10770040"/>
              <a:gd name="connsiteY739" fmla="*/ 971601 h 2735227"/>
              <a:gd name="connsiteX740" fmla="*/ 2464743 w 10770040"/>
              <a:gd name="connsiteY740" fmla="*/ 971601 h 2735227"/>
              <a:gd name="connsiteX741" fmla="*/ 2464743 w 10770040"/>
              <a:gd name="connsiteY741" fmla="*/ 980825 h 2735227"/>
              <a:gd name="connsiteX742" fmla="*/ 2472430 w 10770040"/>
              <a:gd name="connsiteY742" fmla="*/ 980825 h 2735227"/>
              <a:gd name="connsiteX743" fmla="*/ 2472430 w 10770040"/>
              <a:gd name="connsiteY743" fmla="*/ 963145 h 2735227"/>
              <a:gd name="connsiteX744" fmla="*/ 2525468 w 10770040"/>
              <a:gd name="connsiteY744" fmla="*/ 947003 h 2735227"/>
              <a:gd name="connsiteX745" fmla="*/ 2553909 w 10770040"/>
              <a:gd name="connsiteY745" fmla="*/ 947003 h 2735227"/>
              <a:gd name="connsiteX746" fmla="*/ 2553909 w 10770040"/>
              <a:gd name="connsiteY746" fmla="*/ 927787 h 2735227"/>
              <a:gd name="connsiteX747" fmla="*/ 2580044 w 10770040"/>
              <a:gd name="connsiteY747" fmla="*/ 927787 h 2735227"/>
              <a:gd name="connsiteX748" fmla="*/ 2580044 w 10770040"/>
              <a:gd name="connsiteY748" fmla="*/ 876286 h 2735227"/>
              <a:gd name="connsiteX749" fmla="*/ 2583118 w 10770040"/>
              <a:gd name="connsiteY749" fmla="*/ 876286 h 2735227"/>
              <a:gd name="connsiteX750" fmla="*/ 2583118 w 10770040"/>
              <a:gd name="connsiteY750" fmla="*/ 927018 h 2735227"/>
              <a:gd name="connsiteX751" fmla="*/ 2634619 w 10770040"/>
              <a:gd name="connsiteY751" fmla="*/ 927018 h 2735227"/>
              <a:gd name="connsiteX752" fmla="*/ 2634619 w 10770040"/>
              <a:gd name="connsiteY752" fmla="*/ 913951 h 2735227"/>
              <a:gd name="connsiteX753" fmla="*/ 2683046 w 10770040"/>
              <a:gd name="connsiteY753" fmla="*/ 913951 h 2735227"/>
              <a:gd name="connsiteX754" fmla="*/ 2683046 w 10770040"/>
              <a:gd name="connsiteY754" fmla="*/ 910876 h 2735227"/>
              <a:gd name="connsiteX755" fmla="*/ 2699956 w 10770040"/>
              <a:gd name="connsiteY755" fmla="*/ 910876 h 2735227"/>
              <a:gd name="connsiteX756" fmla="*/ 2699956 w 10770040"/>
              <a:gd name="connsiteY756" fmla="*/ 914719 h 2735227"/>
              <a:gd name="connsiteX757" fmla="*/ 2716098 w 10770040"/>
              <a:gd name="connsiteY757" fmla="*/ 914719 h 2735227"/>
              <a:gd name="connsiteX758" fmla="*/ 2716098 w 10770040"/>
              <a:gd name="connsiteY758" fmla="*/ 907033 h 2735227"/>
              <a:gd name="connsiteX759" fmla="*/ 2733009 w 10770040"/>
              <a:gd name="connsiteY759" fmla="*/ 907033 h 2735227"/>
              <a:gd name="connsiteX760" fmla="*/ 2733009 w 10770040"/>
              <a:gd name="connsiteY760" fmla="*/ 1024639 h 2735227"/>
              <a:gd name="connsiteX761" fmla="*/ 2754531 w 10770040"/>
              <a:gd name="connsiteY761" fmla="*/ 1024639 h 2735227"/>
              <a:gd name="connsiteX762" fmla="*/ 2754531 w 10770040"/>
              <a:gd name="connsiteY762" fmla="*/ 1015415 h 2735227"/>
              <a:gd name="connsiteX763" fmla="*/ 2761450 w 10770040"/>
              <a:gd name="connsiteY763" fmla="*/ 1015415 h 2735227"/>
              <a:gd name="connsiteX764" fmla="*/ 2761450 w 10770040"/>
              <a:gd name="connsiteY764" fmla="*/ 1143783 h 2735227"/>
              <a:gd name="connsiteX765" fmla="*/ 2789891 w 10770040"/>
              <a:gd name="connsiteY765" fmla="*/ 1143783 h 2735227"/>
              <a:gd name="connsiteX766" fmla="*/ 2789891 w 10770040"/>
              <a:gd name="connsiteY766" fmla="*/ 1126104 h 2735227"/>
              <a:gd name="connsiteX767" fmla="*/ 2820638 w 10770040"/>
              <a:gd name="connsiteY767" fmla="*/ 1126104 h 2735227"/>
              <a:gd name="connsiteX768" fmla="*/ 2820638 w 10770040"/>
              <a:gd name="connsiteY768" fmla="*/ 1141477 h 2735227"/>
              <a:gd name="connsiteX769" fmla="*/ 2836011 w 10770040"/>
              <a:gd name="connsiteY769" fmla="*/ 1141477 h 2735227"/>
              <a:gd name="connsiteX770" fmla="*/ 2836011 w 10770040"/>
              <a:gd name="connsiteY770" fmla="*/ 1133791 h 2735227"/>
              <a:gd name="connsiteX771" fmla="*/ 2902117 w 10770040"/>
              <a:gd name="connsiteY771" fmla="*/ 1133791 h 2735227"/>
              <a:gd name="connsiteX772" fmla="*/ 2902117 w 10770040"/>
              <a:gd name="connsiteY772" fmla="*/ 1150702 h 2735227"/>
              <a:gd name="connsiteX773" fmla="*/ 2949005 w 10770040"/>
              <a:gd name="connsiteY773" fmla="*/ 1150702 h 2735227"/>
              <a:gd name="connsiteX774" fmla="*/ 2949005 w 10770040"/>
              <a:gd name="connsiteY774" fmla="*/ 956996 h 2735227"/>
              <a:gd name="connsiteX775" fmla="*/ 3005887 w 10770040"/>
              <a:gd name="connsiteY775" fmla="*/ 956996 h 2735227"/>
              <a:gd name="connsiteX776" fmla="*/ 3005887 w 10770040"/>
              <a:gd name="connsiteY776" fmla="*/ 943929 h 2735227"/>
              <a:gd name="connsiteX777" fmla="*/ 3138099 w 10770040"/>
              <a:gd name="connsiteY777" fmla="*/ 943929 h 2735227"/>
              <a:gd name="connsiteX778" fmla="*/ 3138099 w 10770040"/>
              <a:gd name="connsiteY778" fmla="*/ 932399 h 2735227"/>
              <a:gd name="connsiteX779" fmla="*/ 3186525 w 10770040"/>
              <a:gd name="connsiteY779" fmla="*/ 932399 h 2735227"/>
              <a:gd name="connsiteX780" fmla="*/ 3186525 w 10770040"/>
              <a:gd name="connsiteY780" fmla="*/ 904726 h 2735227"/>
              <a:gd name="connsiteX781" fmla="*/ 3201130 w 10770040"/>
              <a:gd name="connsiteY781" fmla="*/ 904726 h 2735227"/>
              <a:gd name="connsiteX782" fmla="*/ 3201130 w 10770040"/>
              <a:gd name="connsiteY782" fmla="*/ 915488 h 2735227"/>
              <a:gd name="connsiteX783" fmla="*/ 3206511 w 10770040"/>
              <a:gd name="connsiteY783" fmla="*/ 915488 h 2735227"/>
              <a:gd name="connsiteX784" fmla="*/ 3206511 w 10770040"/>
              <a:gd name="connsiteY784" fmla="*/ 911645 h 2735227"/>
              <a:gd name="connsiteX785" fmla="*/ 3305669 w 10770040"/>
              <a:gd name="connsiteY785" fmla="*/ 911645 h 2735227"/>
              <a:gd name="connsiteX786" fmla="*/ 3305669 w 10770040"/>
              <a:gd name="connsiteY786" fmla="*/ 928555 h 2735227"/>
              <a:gd name="connsiteX787" fmla="*/ 3349483 w 10770040"/>
              <a:gd name="connsiteY787" fmla="*/ 928555 h 2735227"/>
              <a:gd name="connsiteX788" fmla="*/ 3349483 w 10770040"/>
              <a:gd name="connsiteY788" fmla="*/ 940086 h 2735227"/>
              <a:gd name="connsiteX789" fmla="*/ 3364857 w 10770040"/>
              <a:gd name="connsiteY789" fmla="*/ 940086 h 2735227"/>
              <a:gd name="connsiteX790" fmla="*/ 3369470 w 10770040"/>
              <a:gd name="connsiteY790" fmla="*/ 947003 h 2735227"/>
              <a:gd name="connsiteX791" fmla="*/ 3369470 w 10770040"/>
              <a:gd name="connsiteY791" fmla="*/ 1206046 h 2735227"/>
              <a:gd name="connsiteX792" fmla="*/ 3402522 w 10770040"/>
              <a:gd name="connsiteY792" fmla="*/ 1208352 h 2735227"/>
              <a:gd name="connsiteX793" fmla="*/ 3402522 w 10770040"/>
              <a:gd name="connsiteY793" fmla="*/ 1100738 h 2735227"/>
              <a:gd name="connsiteX794" fmla="*/ 3409440 w 10770040"/>
              <a:gd name="connsiteY794" fmla="*/ 1100738 h 2735227"/>
              <a:gd name="connsiteX795" fmla="*/ 3409440 w 10770040"/>
              <a:gd name="connsiteY795" fmla="*/ 1158388 h 2735227"/>
              <a:gd name="connsiteX796" fmla="*/ 3504756 w 10770040"/>
              <a:gd name="connsiteY796" fmla="*/ 1158388 h 2735227"/>
              <a:gd name="connsiteX797" fmla="*/ 3504756 w 10770040"/>
              <a:gd name="connsiteY797" fmla="*/ 1179911 h 2735227"/>
              <a:gd name="connsiteX798" fmla="*/ 3520129 w 10770040"/>
              <a:gd name="connsiteY798" fmla="*/ 1179911 h 2735227"/>
              <a:gd name="connsiteX799" fmla="*/ 3520129 w 10770040"/>
              <a:gd name="connsiteY799" fmla="*/ 1199128 h 2735227"/>
              <a:gd name="connsiteX800" fmla="*/ 3530890 w 10770040"/>
              <a:gd name="connsiteY800" fmla="*/ 1199128 h 2735227"/>
              <a:gd name="connsiteX801" fmla="*/ 3530890 w 10770040"/>
              <a:gd name="connsiteY801" fmla="*/ 865525 h 2735227"/>
              <a:gd name="connsiteX802" fmla="*/ 3567017 w 10770040"/>
              <a:gd name="connsiteY802" fmla="*/ 865525 h 2735227"/>
              <a:gd name="connsiteX803" fmla="*/ 3567017 w 10770040"/>
              <a:gd name="connsiteY803" fmla="*/ 854763 h 2735227"/>
              <a:gd name="connsiteX804" fmla="*/ 3716140 w 10770040"/>
              <a:gd name="connsiteY804" fmla="*/ 854763 h 2735227"/>
              <a:gd name="connsiteX805" fmla="*/ 3716140 w 10770040"/>
              <a:gd name="connsiteY805" fmla="*/ 867830 h 2735227"/>
              <a:gd name="connsiteX806" fmla="*/ 3769178 w 10770040"/>
              <a:gd name="connsiteY806" fmla="*/ 867830 h 2735227"/>
              <a:gd name="connsiteX807" fmla="*/ 3769178 w 10770040"/>
              <a:gd name="connsiteY807" fmla="*/ 1505059 h 2735227"/>
              <a:gd name="connsiteX808" fmla="*/ 3789164 w 10770040"/>
              <a:gd name="connsiteY808" fmla="*/ 1505059 h 2735227"/>
              <a:gd name="connsiteX809" fmla="*/ 3789164 w 10770040"/>
              <a:gd name="connsiteY809" fmla="*/ 1261390 h 2735227"/>
              <a:gd name="connsiteX810" fmla="*/ 3812992 w 10770040"/>
              <a:gd name="connsiteY810" fmla="*/ 1261390 h 2735227"/>
              <a:gd name="connsiteX811" fmla="*/ 3812992 w 10770040"/>
              <a:gd name="connsiteY811" fmla="*/ 1211427 h 2735227"/>
              <a:gd name="connsiteX812" fmla="*/ 3886785 w 10770040"/>
              <a:gd name="connsiteY812" fmla="*/ 1211427 h 2735227"/>
              <a:gd name="connsiteX813" fmla="*/ 3886785 w 10770040"/>
              <a:gd name="connsiteY813" fmla="*/ 1153776 h 2735227"/>
              <a:gd name="connsiteX814" fmla="*/ 3899084 w 10770040"/>
              <a:gd name="connsiteY814" fmla="*/ 1153776 h 2735227"/>
              <a:gd name="connsiteX815" fmla="*/ 3899084 w 10770040"/>
              <a:gd name="connsiteY815" fmla="*/ 1106887 h 2735227"/>
              <a:gd name="connsiteX816" fmla="*/ 3918300 w 10770040"/>
              <a:gd name="connsiteY816" fmla="*/ 1088439 h 2735227"/>
              <a:gd name="connsiteX817" fmla="*/ 3918300 w 10770040"/>
              <a:gd name="connsiteY817" fmla="*/ 922406 h 2735227"/>
              <a:gd name="connsiteX818" fmla="*/ 3951353 w 10770040"/>
              <a:gd name="connsiteY818" fmla="*/ 922406 h 2735227"/>
              <a:gd name="connsiteX819" fmla="*/ 3951353 w 10770040"/>
              <a:gd name="connsiteY819" fmla="*/ 900883 h 2735227"/>
              <a:gd name="connsiteX820" fmla="*/ 4045900 w 10770040"/>
              <a:gd name="connsiteY820" fmla="*/ 900883 h 2735227"/>
              <a:gd name="connsiteX821" fmla="*/ 4049744 w 10770040"/>
              <a:gd name="connsiteY821" fmla="*/ 892428 h 2735227"/>
              <a:gd name="connsiteX822" fmla="*/ 4084333 w 10770040"/>
              <a:gd name="connsiteY822" fmla="*/ 892428 h 2735227"/>
              <a:gd name="connsiteX823" fmla="*/ 4084333 w 10770040"/>
              <a:gd name="connsiteY823" fmla="*/ 910108 h 2735227"/>
              <a:gd name="connsiteX824" fmla="*/ 4167350 w 10770040"/>
              <a:gd name="connsiteY824" fmla="*/ 910108 h 2735227"/>
              <a:gd name="connsiteX825" fmla="*/ 4167350 w 10770040"/>
              <a:gd name="connsiteY825" fmla="*/ 1222188 h 2735227"/>
              <a:gd name="connsiteX826" fmla="*/ 4269584 w 10770040"/>
              <a:gd name="connsiteY826" fmla="*/ 1222188 h 2735227"/>
              <a:gd name="connsiteX827" fmla="*/ 4269584 w 10770040"/>
              <a:gd name="connsiteY827" fmla="*/ 1206046 h 2735227"/>
              <a:gd name="connsiteX828" fmla="*/ 4290338 w 10770040"/>
              <a:gd name="connsiteY828" fmla="*/ 1206046 h 2735227"/>
              <a:gd name="connsiteX829" fmla="*/ 4290338 w 10770040"/>
              <a:gd name="connsiteY829" fmla="*/ 1240636 h 2735227"/>
              <a:gd name="connsiteX830" fmla="*/ 4334922 w 10770040"/>
              <a:gd name="connsiteY830" fmla="*/ 1240636 h 2735227"/>
              <a:gd name="connsiteX831" fmla="*/ 4334922 w 10770040"/>
              <a:gd name="connsiteY831" fmla="*/ 1221420 h 2735227"/>
              <a:gd name="connsiteX832" fmla="*/ 4348758 w 10770040"/>
              <a:gd name="connsiteY832" fmla="*/ 1221420 h 2735227"/>
              <a:gd name="connsiteX833" fmla="*/ 4348758 w 10770040"/>
              <a:gd name="connsiteY833" fmla="*/ 1140709 h 2735227"/>
              <a:gd name="connsiteX834" fmla="*/ 4370280 w 10770040"/>
              <a:gd name="connsiteY834" fmla="*/ 1140709 h 2735227"/>
              <a:gd name="connsiteX835" fmla="*/ 4370280 w 10770040"/>
              <a:gd name="connsiteY835" fmla="*/ 658752 h 2735227"/>
              <a:gd name="connsiteX836" fmla="*/ 4387960 w 10770040"/>
              <a:gd name="connsiteY836" fmla="*/ 15374 h 2735227"/>
              <a:gd name="connsiteX837" fmla="*/ 4434849 w 10770040"/>
              <a:gd name="connsiteY837" fmla="*/ 15374 h 273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</a:cxnLst>
            <a:rect l="l" t="t" r="r" b="b"/>
            <a:pathLst>
              <a:path w="10770040" h="2735227">
                <a:moveTo>
                  <a:pt x="1330952" y="1362855"/>
                </a:moveTo>
                <a:lnTo>
                  <a:pt x="1330952" y="1375154"/>
                </a:lnTo>
                <a:lnTo>
                  <a:pt x="1333258" y="1375154"/>
                </a:lnTo>
                <a:lnTo>
                  <a:pt x="1333258" y="1362855"/>
                </a:lnTo>
                <a:close/>
                <a:moveTo>
                  <a:pt x="5343418" y="775590"/>
                </a:moveTo>
                <a:lnTo>
                  <a:pt x="5294223" y="1140709"/>
                </a:lnTo>
                <a:lnTo>
                  <a:pt x="5301909" y="1140709"/>
                </a:lnTo>
                <a:lnTo>
                  <a:pt x="5301909" y="1132254"/>
                </a:lnTo>
                <a:lnTo>
                  <a:pt x="5311902" y="1132254"/>
                </a:lnTo>
                <a:lnTo>
                  <a:pt x="5311902" y="1146858"/>
                </a:lnTo>
                <a:lnTo>
                  <a:pt x="5336500" y="1146858"/>
                </a:lnTo>
                <a:lnTo>
                  <a:pt x="5336500" y="1181448"/>
                </a:lnTo>
                <a:lnTo>
                  <a:pt x="5351873" y="1181448"/>
                </a:lnTo>
                <a:lnTo>
                  <a:pt x="5351873" y="1380534"/>
                </a:lnTo>
                <a:lnTo>
                  <a:pt x="5461024" y="1380534"/>
                </a:lnTo>
                <a:lnTo>
                  <a:pt x="5461024" y="1360549"/>
                </a:lnTo>
                <a:lnTo>
                  <a:pt x="5447188" y="1360549"/>
                </a:lnTo>
                <a:lnTo>
                  <a:pt x="5447188" y="1351324"/>
                </a:lnTo>
                <a:lnTo>
                  <a:pt x="5486391" y="1351324"/>
                </a:lnTo>
                <a:lnTo>
                  <a:pt x="5486391" y="1385146"/>
                </a:lnTo>
                <a:lnTo>
                  <a:pt x="5527130" y="1385146"/>
                </a:lnTo>
                <a:lnTo>
                  <a:pt x="5540198" y="1372848"/>
                </a:lnTo>
                <a:lnTo>
                  <a:pt x="5540198" y="1362086"/>
                </a:lnTo>
                <a:lnTo>
                  <a:pt x="5570944" y="1362086"/>
                </a:lnTo>
                <a:lnTo>
                  <a:pt x="5513294" y="775590"/>
                </a:lnTo>
                <a:close/>
                <a:moveTo>
                  <a:pt x="7932302" y="514241"/>
                </a:moveTo>
                <a:cubicBezTo>
                  <a:pt x="7880802" y="514241"/>
                  <a:pt x="7843137" y="682581"/>
                  <a:pt x="7843137" y="682581"/>
                </a:cubicBezTo>
                <a:lnTo>
                  <a:pt x="8002252" y="682581"/>
                </a:lnTo>
                <a:cubicBezTo>
                  <a:pt x="8002252" y="682581"/>
                  <a:pt x="7983035" y="514241"/>
                  <a:pt x="7932302" y="514241"/>
                </a:cubicBezTo>
                <a:close/>
                <a:moveTo>
                  <a:pt x="4434849" y="0"/>
                </a:moveTo>
                <a:lnTo>
                  <a:pt x="4446378" y="0"/>
                </a:lnTo>
                <a:lnTo>
                  <a:pt x="4446378" y="19217"/>
                </a:lnTo>
                <a:lnTo>
                  <a:pt x="4559373" y="19217"/>
                </a:lnTo>
                <a:lnTo>
                  <a:pt x="4559373" y="15374"/>
                </a:lnTo>
                <a:lnTo>
                  <a:pt x="4564753" y="15374"/>
                </a:lnTo>
                <a:lnTo>
                  <a:pt x="4599345" y="27672"/>
                </a:lnTo>
                <a:cubicBezTo>
                  <a:pt x="4599345" y="27672"/>
                  <a:pt x="4625479" y="384336"/>
                  <a:pt x="4639314" y="595721"/>
                </a:cubicBezTo>
                <a:cubicBezTo>
                  <a:pt x="4653150" y="807105"/>
                  <a:pt x="4675441" y="1231412"/>
                  <a:pt x="4675441" y="1231412"/>
                </a:cubicBezTo>
                <a:lnTo>
                  <a:pt x="4729249" y="1231412"/>
                </a:lnTo>
                <a:lnTo>
                  <a:pt x="4729249" y="1429729"/>
                </a:lnTo>
                <a:lnTo>
                  <a:pt x="4736936" y="1429729"/>
                </a:lnTo>
                <a:lnTo>
                  <a:pt x="4736936" y="1477387"/>
                </a:lnTo>
                <a:lnTo>
                  <a:pt x="4776906" y="1477387"/>
                </a:lnTo>
                <a:lnTo>
                  <a:pt x="4776906" y="1498910"/>
                </a:lnTo>
                <a:lnTo>
                  <a:pt x="4813803" y="1498910"/>
                </a:lnTo>
                <a:lnTo>
                  <a:pt x="4813803" y="1265234"/>
                </a:lnTo>
                <a:lnTo>
                  <a:pt x="4835325" y="1265234"/>
                </a:lnTo>
                <a:lnTo>
                  <a:pt x="4835325" y="1182217"/>
                </a:lnTo>
                <a:lnTo>
                  <a:pt x="4829946" y="1182217"/>
                </a:lnTo>
                <a:lnTo>
                  <a:pt x="4829946" y="1163769"/>
                </a:lnTo>
                <a:lnTo>
                  <a:pt x="4902200" y="1163769"/>
                </a:lnTo>
                <a:lnTo>
                  <a:pt x="4902200" y="1089208"/>
                </a:lnTo>
                <a:lnTo>
                  <a:pt x="4962926" y="1089208"/>
                </a:lnTo>
                <a:lnTo>
                  <a:pt x="4962926" y="1079215"/>
                </a:lnTo>
                <a:lnTo>
                  <a:pt x="4979068" y="1079215"/>
                </a:lnTo>
                <a:lnTo>
                  <a:pt x="4979068" y="1150702"/>
                </a:lnTo>
                <a:lnTo>
                  <a:pt x="4988292" y="1150702"/>
                </a:lnTo>
                <a:lnTo>
                  <a:pt x="4988292" y="1178374"/>
                </a:lnTo>
                <a:lnTo>
                  <a:pt x="5013658" y="1178374"/>
                </a:lnTo>
                <a:lnTo>
                  <a:pt x="5097443" y="605713"/>
                </a:lnTo>
                <a:lnTo>
                  <a:pt x="5230423" y="504249"/>
                </a:lnTo>
                <a:lnTo>
                  <a:pt x="5793091" y="399710"/>
                </a:lnTo>
                <a:lnTo>
                  <a:pt x="5912235" y="1365161"/>
                </a:lnTo>
                <a:lnTo>
                  <a:pt x="5976803" y="1365161"/>
                </a:lnTo>
                <a:lnTo>
                  <a:pt x="5976803" y="1277532"/>
                </a:lnTo>
                <a:lnTo>
                  <a:pt x="5995251" y="1277532"/>
                </a:lnTo>
                <a:lnTo>
                  <a:pt x="5995251" y="1056924"/>
                </a:lnTo>
                <a:lnTo>
                  <a:pt x="6003706" y="1047700"/>
                </a:lnTo>
                <a:lnTo>
                  <a:pt x="6018311" y="1047700"/>
                </a:lnTo>
                <a:lnTo>
                  <a:pt x="6018311" y="897809"/>
                </a:lnTo>
                <a:lnTo>
                  <a:pt x="6075193" y="897809"/>
                </a:lnTo>
                <a:lnTo>
                  <a:pt x="6075193" y="787120"/>
                </a:lnTo>
                <a:lnTo>
                  <a:pt x="6099022" y="787120"/>
                </a:lnTo>
                <a:lnTo>
                  <a:pt x="6099022" y="776359"/>
                </a:lnTo>
                <a:lnTo>
                  <a:pt x="6150523" y="776359"/>
                </a:lnTo>
                <a:lnTo>
                  <a:pt x="6150523" y="787889"/>
                </a:lnTo>
                <a:lnTo>
                  <a:pt x="6195106" y="787889"/>
                </a:lnTo>
                <a:lnTo>
                  <a:pt x="6195106" y="777127"/>
                </a:lnTo>
                <a:lnTo>
                  <a:pt x="6215091" y="777127"/>
                </a:lnTo>
                <a:lnTo>
                  <a:pt x="6215091" y="832472"/>
                </a:lnTo>
                <a:lnTo>
                  <a:pt x="6265824" y="832472"/>
                </a:lnTo>
                <a:lnTo>
                  <a:pt x="6265824" y="990049"/>
                </a:lnTo>
                <a:lnTo>
                  <a:pt x="6274279" y="990049"/>
                </a:lnTo>
                <a:lnTo>
                  <a:pt x="6274279" y="1319040"/>
                </a:lnTo>
                <a:lnTo>
                  <a:pt x="6295801" y="1319040"/>
                </a:lnTo>
                <a:lnTo>
                  <a:pt x="6295801" y="1309047"/>
                </a:lnTo>
                <a:lnTo>
                  <a:pt x="6334235" y="1309047"/>
                </a:lnTo>
                <a:lnTo>
                  <a:pt x="6334235" y="772515"/>
                </a:lnTo>
                <a:lnTo>
                  <a:pt x="6659383" y="772515"/>
                </a:lnTo>
                <a:lnTo>
                  <a:pt x="6659383" y="1250629"/>
                </a:lnTo>
                <a:lnTo>
                  <a:pt x="6687056" y="1500447"/>
                </a:lnTo>
                <a:lnTo>
                  <a:pt x="6692436" y="1500447"/>
                </a:lnTo>
                <a:lnTo>
                  <a:pt x="6692436" y="1380534"/>
                </a:lnTo>
                <a:lnTo>
                  <a:pt x="6750855" y="1380534"/>
                </a:lnTo>
                <a:lnTo>
                  <a:pt x="6750855" y="1299824"/>
                </a:lnTo>
                <a:lnTo>
                  <a:pt x="6757004" y="1299824"/>
                </a:lnTo>
                <a:lnTo>
                  <a:pt x="6757004" y="1352093"/>
                </a:lnTo>
                <a:lnTo>
                  <a:pt x="6810812" y="1352093"/>
                </a:lnTo>
                <a:lnTo>
                  <a:pt x="6810812" y="1358243"/>
                </a:lnTo>
                <a:lnTo>
                  <a:pt x="6825416" y="1358243"/>
                </a:lnTo>
                <a:lnTo>
                  <a:pt x="6825416" y="1344407"/>
                </a:lnTo>
                <a:lnTo>
                  <a:pt x="6879991" y="1344407"/>
                </a:lnTo>
                <a:lnTo>
                  <a:pt x="6879991" y="273647"/>
                </a:lnTo>
                <a:lnTo>
                  <a:pt x="6896903" y="273647"/>
                </a:lnTo>
                <a:lnTo>
                  <a:pt x="6896903" y="285946"/>
                </a:lnTo>
                <a:lnTo>
                  <a:pt x="6943792" y="285946"/>
                </a:lnTo>
                <a:lnTo>
                  <a:pt x="6943792" y="278260"/>
                </a:lnTo>
                <a:lnTo>
                  <a:pt x="7158251" y="278260"/>
                </a:lnTo>
                <a:lnTo>
                  <a:pt x="7158251" y="272878"/>
                </a:lnTo>
                <a:lnTo>
                  <a:pt x="7184385" y="272878"/>
                </a:lnTo>
                <a:lnTo>
                  <a:pt x="7184385" y="280566"/>
                </a:lnTo>
                <a:lnTo>
                  <a:pt x="7193610" y="280566"/>
                </a:lnTo>
                <a:lnTo>
                  <a:pt x="7193610" y="621087"/>
                </a:lnTo>
                <a:lnTo>
                  <a:pt x="7188228" y="621087"/>
                </a:lnTo>
                <a:lnTo>
                  <a:pt x="7188228" y="644916"/>
                </a:lnTo>
                <a:lnTo>
                  <a:pt x="7238962" y="644916"/>
                </a:lnTo>
                <a:lnTo>
                  <a:pt x="7238962" y="1336720"/>
                </a:lnTo>
                <a:lnTo>
                  <a:pt x="7272014" y="1336720"/>
                </a:lnTo>
                <a:lnTo>
                  <a:pt x="7272014" y="1193747"/>
                </a:lnTo>
                <a:lnTo>
                  <a:pt x="7312754" y="1193747"/>
                </a:lnTo>
                <a:lnTo>
                  <a:pt x="7312754" y="1166844"/>
                </a:lnTo>
                <a:lnTo>
                  <a:pt x="7325053" y="1166844"/>
                </a:lnTo>
                <a:lnTo>
                  <a:pt x="7325053" y="1153007"/>
                </a:lnTo>
                <a:lnTo>
                  <a:pt x="7338889" y="1153007"/>
                </a:lnTo>
                <a:lnTo>
                  <a:pt x="7338889" y="1109193"/>
                </a:lnTo>
                <a:lnTo>
                  <a:pt x="7350419" y="1109193"/>
                </a:lnTo>
                <a:lnTo>
                  <a:pt x="7350419" y="1156082"/>
                </a:lnTo>
                <a:lnTo>
                  <a:pt x="7415756" y="1156082"/>
                </a:lnTo>
                <a:lnTo>
                  <a:pt x="7415756" y="1173761"/>
                </a:lnTo>
                <a:lnTo>
                  <a:pt x="7457263" y="1173761"/>
                </a:lnTo>
                <a:lnTo>
                  <a:pt x="7457263" y="1281376"/>
                </a:lnTo>
                <a:lnTo>
                  <a:pt x="7494160" y="1281376"/>
                </a:lnTo>
                <a:lnTo>
                  <a:pt x="7494160" y="1253704"/>
                </a:lnTo>
                <a:lnTo>
                  <a:pt x="7501847" y="1253704"/>
                </a:lnTo>
                <a:lnTo>
                  <a:pt x="7501847" y="1365929"/>
                </a:lnTo>
                <a:lnTo>
                  <a:pt x="7523370" y="1365929"/>
                </a:lnTo>
                <a:lnTo>
                  <a:pt x="7523370" y="1316735"/>
                </a:lnTo>
                <a:lnTo>
                  <a:pt x="7535668" y="1316735"/>
                </a:lnTo>
                <a:lnTo>
                  <a:pt x="7535668" y="1188366"/>
                </a:lnTo>
                <a:lnTo>
                  <a:pt x="7569491" y="1188366"/>
                </a:lnTo>
                <a:lnTo>
                  <a:pt x="7569491" y="1161463"/>
                </a:lnTo>
                <a:lnTo>
                  <a:pt x="7627909" y="1161463"/>
                </a:lnTo>
                <a:lnTo>
                  <a:pt x="7627909" y="1150702"/>
                </a:lnTo>
                <a:lnTo>
                  <a:pt x="7640976" y="1150702"/>
                </a:lnTo>
                <a:lnTo>
                  <a:pt x="7640976" y="1153776"/>
                </a:lnTo>
                <a:lnTo>
                  <a:pt x="7655581" y="1153776"/>
                </a:lnTo>
                <a:lnTo>
                  <a:pt x="7655581" y="1143014"/>
                </a:lnTo>
                <a:lnTo>
                  <a:pt x="7675566" y="1143014"/>
                </a:lnTo>
                <a:lnTo>
                  <a:pt x="7675566" y="1156851"/>
                </a:lnTo>
                <a:lnTo>
                  <a:pt x="7721686" y="1156851"/>
                </a:lnTo>
                <a:cubicBezTo>
                  <a:pt x="7729374" y="1000811"/>
                  <a:pt x="7755509" y="814023"/>
                  <a:pt x="7786256" y="703335"/>
                </a:cubicBezTo>
                <a:cubicBezTo>
                  <a:pt x="7829300" y="548063"/>
                  <a:pt x="7896175" y="465815"/>
                  <a:pt x="7939221" y="465815"/>
                </a:cubicBezTo>
                <a:cubicBezTo>
                  <a:pt x="7982267" y="465815"/>
                  <a:pt x="8049141" y="548063"/>
                  <a:pt x="8092187" y="703335"/>
                </a:cubicBezTo>
                <a:cubicBezTo>
                  <a:pt x="8126777" y="825553"/>
                  <a:pt x="8155217" y="1041551"/>
                  <a:pt x="8158293" y="1206046"/>
                </a:cubicBezTo>
                <a:cubicBezTo>
                  <a:pt x="8159061" y="1259084"/>
                  <a:pt x="8159829" y="1310586"/>
                  <a:pt x="8159061" y="1357474"/>
                </a:cubicBezTo>
                <a:lnTo>
                  <a:pt x="8195957" y="1357474"/>
                </a:lnTo>
                <a:lnTo>
                  <a:pt x="8195957" y="1448178"/>
                </a:lnTo>
                <a:lnTo>
                  <a:pt x="8254376" y="1448178"/>
                </a:lnTo>
                <a:lnTo>
                  <a:pt x="8254376" y="1424348"/>
                </a:lnTo>
                <a:lnTo>
                  <a:pt x="8248226" y="1424348"/>
                </a:lnTo>
                <a:lnTo>
                  <a:pt x="8248226" y="1407438"/>
                </a:lnTo>
                <a:lnTo>
                  <a:pt x="8297422" y="1407438"/>
                </a:lnTo>
                <a:lnTo>
                  <a:pt x="8297422" y="1392833"/>
                </a:lnTo>
                <a:lnTo>
                  <a:pt x="8306646" y="1382840"/>
                </a:lnTo>
                <a:lnTo>
                  <a:pt x="8306646" y="842464"/>
                </a:lnTo>
                <a:lnTo>
                  <a:pt x="8309720" y="842464"/>
                </a:lnTo>
                <a:lnTo>
                  <a:pt x="8309720" y="828628"/>
                </a:lnTo>
                <a:lnTo>
                  <a:pt x="8306646" y="828628"/>
                </a:lnTo>
                <a:lnTo>
                  <a:pt x="8306646" y="561900"/>
                </a:lnTo>
                <a:lnTo>
                  <a:pt x="8322788" y="550369"/>
                </a:lnTo>
                <a:lnTo>
                  <a:pt x="8368909" y="550369"/>
                </a:lnTo>
                <a:lnTo>
                  <a:pt x="8368909" y="524234"/>
                </a:lnTo>
                <a:lnTo>
                  <a:pt x="8378132" y="524234"/>
                </a:lnTo>
                <a:lnTo>
                  <a:pt x="8378132" y="530383"/>
                </a:lnTo>
                <a:lnTo>
                  <a:pt x="8390431" y="530383"/>
                </a:lnTo>
                <a:lnTo>
                  <a:pt x="8390431" y="484263"/>
                </a:lnTo>
                <a:lnTo>
                  <a:pt x="8395812" y="484263"/>
                </a:lnTo>
                <a:lnTo>
                  <a:pt x="8395812" y="517317"/>
                </a:lnTo>
                <a:lnTo>
                  <a:pt x="8480366" y="517317"/>
                </a:lnTo>
                <a:lnTo>
                  <a:pt x="8480366" y="507324"/>
                </a:lnTo>
                <a:lnTo>
                  <a:pt x="8485746" y="507324"/>
                </a:lnTo>
                <a:lnTo>
                  <a:pt x="8485746" y="519622"/>
                </a:lnTo>
                <a:lnTo>
                  <a:pt x="8524949" y="519622"/>
                </a:lnTo>
                <a:lnTo>
                  <a:pt x="8524949" y="484263"/>
                </a:lnTo>
                <a:lnTo>
                  <a:pt x="8531866" y="484263"/>
                </a:lnTo>
                <a:lnTo>
                  <a:pt x="8531866" y="541145"/>
                </a:lnTo>
                <a:lnTo>
                  <a:pt x="8580293" y="541145"/>
                </a:lnTo>
                <a:lnTo>
                  <a:pt x="8580293" y="753298"/>
                </a:lnTo>
                <a:lnTo>
                  <a:pt x="8613346" y="753298"/>
                </a:lnTo>
                <a:lnTo>
                  <a:pt x="8613346" y="745612"/>
                </a:lnTo>
                <a:lnTo>
                  <a:pt x="8627182" y="745612"/>
                </a:lnTo>
                <a:lnTo>
                  <a:pt x="8627182" y="754067"/>
                </a:lnTo>
                <a:lnTo>
                  <a:pt x="8661772" y="754067"/>
                </a:lnTo>
                <a:lnTo>
                  <a:pt x="8661772" y="1329802"/>
                </a:lnTo>
                <a:lnTo>
                  <a:pt x="8683294" y="1329802"/>
                </a:lnTo>
                <a:lnTo>
                  <a:pt x="8683294" y="1322115"/>
                </a:lnTo>
                <a:lnTo>
                  <a:pt x="8690213" y="1322115"/>
                </a:lnTo>
                <a:lnTo>
                  <a:pt x="8690213" y="1292905"/>
                </a:lnTo>
                <a:lnTo>
                  <a:pt x="8697131" y="1285219"/>
                </a:lnTo>
                <a:lnTo>
                  <a:pt x="8697131" y="1119186"/>
                </a:lnTo>
                <a:lnTo>
                  <a:pt x="8715579" y="1101507"/>
                </a:lnTo>
                <a:lnTo>
                  <a:pt x="8715579" y="1079984"/>
                </a:lnTo>
                <a:lnTo>
                  <a:pt x="8737871" y="1079984"/>
                </a:lnTo>
                <a:lnTo>
                  <a:pt x="8737871" y="1087671"/>
                </a:lnTo>
                <a:lnTo>
                  <a:pt x="8767849" y="1087671"/>
                </a:lnTo>
                <a:lnTo>
                  <a:pt x="8767849" y="1059230"/>
                </a:lnTo>
                <a:lnTo>
                  <a:pt x="8790140" y="1059230"/>
                </a:lnTo>
                <a:lnTo>
                  <a:pt x="8790140" y="1033863"/>
                </a:lnTo>
                <a:lnTo>
                  <a:pt x="8805514" y="1033863"/>
                </a:lnTo>
                <a:lnTo>
                  <a:pt x="8805514" y="977750"/>
                </a:lnTo>
                <a:lnTo>
                  <a:pt x="8810894" y="977750"/>
                </a:lnTo>
                <a:lnTo>
                  <a:pt x="8810894" y="1041551"/>
                </a:lnTo>
                <a:lnTo>
                  <a:pt x="8864702" y="1041551"/>
                </a:lnTo>
                <a:lnTo>
                  <a:pt x="8864702" y="1027714"/>
                </a:lnTo>
                <a:lnTo>
                  <a:pt x="8951561" y="1027714"/>
                </a:lnTo>
                <a:lnTo>
                  <a:pt x="8972316" y="1012341"/>
                </a:lnTo>
                <a:lnTo>
                  <a:pt x="9050720" y="1012341"/>
                </a:lnTo>
                <a:lnTo>
                  <a:pt x="9050720" y="1020027"/>
                </a:lnTo>
                <a:lnTo>
                  <a:pt x="9063787" y="1020027"/>
                </a:lnTo>
                <a:lnTo>
                  <a:pt x="9063787" y="1013878"/>
                </a:lnTo>
                <a:lnTo>
                  <a:pt x="9116825" y="1013878"/>
                </a:lnTo>
                <a:lnTo>
                  <a:pt x="9116825" y="1023870"/>
                </a:lnTo>
                <a:lnTo>
                  <a:pt x="9131430" y="1023870"/>
                </a:lnTo>
                <a:lnTo>
                  <a:pt x="9147572" y="1012341"/>
                </a:lnTo>
                <a:lnTo>
                  <a:pt x="9169864" y="1012341"/>
                </a:lnTo>
                <a:lnTo>
                  <a:pt x="9169864" y="1020027"/>
                </a:lnTo>
                <a:lnTo>
                  <a:pt x="9245962" y="1020027"/>
                </a:lnTo>
                <a:lnTo>
                  <a:pt x="9245962" y="1055387"/>
                </a:lnTo>
                <a:lnTo>
                  <a:pt x="9312068" y="1055387"/>
                </a:lnTo>
                <a:lnTo>
                  <a:pt x="9312068" y="1039244"/>
                </a:lnTo>
                <a:lnTo>
                  <a:pt x="9332054" y="1039244"/>
                </a:lnTo>
                <a:lnTo>
                  <a:pt x="9332054" y="977750"/>
                </a:lnTo>
                <a:lnTo>
                  <a:pt x="9337435" y="977750"/>
                </a:lnTo>
                <a:lnTo>
                  <a:pt x="9337435" y="1055387"/>
                </a:lnTo>
                <a:lnTo>
                  <a:pt x="9396622" y="1055387"/>
                </a:lnTo>
                <a:lnTo>
                  <a:pt x="9396622" y="977750"/>
                </a:lnTo>
                <a:lnTo>
                  <a:pt x="9404309" y="977750"/>
                </a:lnTo>
                <a:lnTo>
                  <a:pt x="9404309" y="1290599"/>
                </a:lnTo>
                <a:lnTo>
                  <a:pt x="9426600" y="1290599"/>
                </a:lnTo>
                <a:lnTo>
                  <a:pt x="9426600" y="1283682"/>
                </a:lnTo>
                <a:lnTo>
                  <a:pt x="9434287" y="1283682"/>
                </a:lnTo>
                <a:lnTo>
                  <a:pt x="9434287" y="1291368"/>
                </a:lnTo>
                <a:lnTo>
                  <a:pt x="9447354" y="1291368"/>
                </a:lnTo>
                <a:lnTo>
                  <a:pt x="9447354" y="1269846"/>
                </a:lnTo>
                <a:lnTo>
                  <a:pt x="9458884" y="1269846"/>
                </a:lnTo>
                <a:lnTo>
                  <a:pt x="9458884" y="1341332"/>
                </a:lnTo>
                <a:lnTo>
                  <a:pt x="9498086" y="1341332"/>
                </a:lnTo>
                <a:lnTo>
                  <a:pt x="9498086" y="1349019"/>
                </a:lnTo>
                <a:lnTo>
                  <a:pt x="9511154" y="1349019"/>
                </a:lnTo>
                <a:lnTo>
                  <a:pt x="9511154" y="1315197"/>
                </a:lnTo>
                <a:lnTo>
                  <a:pt x="9535751" y="1315197"/>
                </a:lnTo>
                <a:lnTo>
                  <a:pt x="9535751" y="1309047"/>
                </a:lnTo>
                <a:lnTo>
                  <a:pt x="9543439" y="1309047"/>
                </a:lnTo>
                <a:lnTo>
                  <a:pt x="9543439" y="1313660"/>
                </a:lnTo>
                <a:lnTo>
                  <a:pt x="9572648" y="1313660"/>
                </a:lnTo>
                <a:lnTo>
                  <a:pt x="9572648" y="1303667"/>
                </a:lnTo>
                <a:lnTo>
                  <a:pt x="9568805" y="1303667"/>
                </a:lnTo>
                <a:lnTo>
                  <a:pt x="9568805" y="1299055"/>
                </a:lnTo>
                <a:lnTo>
                  <a:pt x="9573417" y="1299055"/>
                </a:lnTo>
                <a:lnTo>
                  <a:pt x="9573417" y="1192210"/>
                </a:lnTo>
                <a:lnTo>
                  <a:pt x="9586483" y="1192210"/>
                </a:lnTo>
                <a:lnTo>
                  <a:pt x="9586483" y="1159925"/>
                </a:lnTo>
                <a:lnTo>
                  <a:pt x="9591865" y="1159925"/>
                </a:lnTo>
                <a:lnTo>
                  <a:pt x="9591865" y="1170687"/>
                </a:lnTo>
                <a:lnTo>
                  <a:pt x="9598014" y="1170687"/>
                </a:lnTo>
                <a:lnTo>
                  <a:pt x="9598014" y="1161463"/>
                </a:lnTo>
                <a:lnTo>
                  <a:pt x="9604932" y="1161463"/>
                </a:lnTo>
                <a:lnTo>
                  <a:pt x="9604932" y="1172224"/>
                </a:lnTo>
                <a:lnTo>
                  <a:pt x="9611850" y="1172224"/>
                </a:lnTo>
                <a:lnTo>
                  <a:pt x="9611850" y="999273"/>
                </a:lnTo>
                <a:lnTo>
                  <a:pt x="9615694" y="999273"/>
                </a:lnTo>
                <a:lnTo>
                  <a:pt x="9615694" y="1154545"/>
                </a:lnTo>
                <a:lnTo>
                  <a:pt x="9661814" y="1075372"/>
                </a:lnTo>
                <a:lnTo>
                  <a:pt x="9661814" y="1051543"/>
                </a:lnTo>
                <a:lnTo>
                  <a:pt x="9667194" y="1051543"/>
                </a:lnTo>
                <a:lnTo>
                  <a:pt x="9667194" y="1059230"/>
                </a:lnTo>
                <a:lnTo>
                  <a:pt x="9702554" y="1099200"/>
                </a:lnTo>
                <a:lnTo>
                  <a:pt x="9702554" y="1023870"/>
                </a:lnTo>
                <a:lnTo>
                  <a:pt x="9707166" y="1023870"/>
                </a:lnTo>
                <a:lnTo>
                  <a:pt x="9707166" y="1101507"/>
                </a:lnTo>
                <a:lnTo>
                  <a:pt x="9750211" y="1150702"/>
                </a:lnTo>
                <a:lnTo>
                  <a:pt x="9768659" y="1150702"/>
                </a:lnTo>
                <a:lnTo>
                  <a:pt x="9768659" y="1147627"/>
                </a:lnTo>
                <a:lnTo>
                  <a:pt x="9773271" y="1147627"/>
                </a:lnTo>
                <a:lnTo>
                  <a:pt x="9773271" y="1176068"/>
                </a:lnTo>
                <a:lnTo>
                  <a:pt x="9797100" y="1176068"/>
                </a:lnTo>
                <a:lnTo>
                  <a:pt x="9797100" y="1301361"/>
                </a:lnTo>
                <a:lnTo>
                  <a:pt x="9800943" y="1301361"/>
                </a:lnTo>
                <a:lnTo>
                  <a:pt x="9800943" y="1270614"/>
                </a:lnTo>
                <a:lnTo>
                  <a:pt x="9805555" y="1270614"/>
                </a:lnTo>
                <a:lnTo>
                  <a:pt x="9805555" y="1266771"/>
                </a:lnTo>
                <a:lnTo>
                  <a:pt x="9850907" y="1266771"/>
                </a:lnTo>
                <a:lnTo>
                  <a:pt x="9850907" y="1302898"/>
                </a:lnTo>
                <a:cubicBezTo>
                  <a:pt x="9850907" y="1304436"/>
                  <a:pt x="9867049" y="1302898"/>
                  <a:pt x="9867049" y="1302898"/>
                </a:cubicBezTo>
                <a:lnTo>
                  <a:pt x="9867049" y="1298287"/>
                </a:lnTo>
                <a:lnTo>
                  <a:pt x="9916244" y="1298287"/>
                </a:lnTo>
                <a:lnTo>
                  <a:pt x="9916244" y="1305204"/>
                </a:lnTo>
                <a:lnTo>
                  <a:pt x="9937767" y="1305204"/>
                </a:lnTo>
                <a:cubicBezTo>
                  <a:pt x="9937767" y="1305204"/>
                  <a:pt x="9935461" y="1312891"/>
                  <a:pt x="9930081" y="1322115"/>
                </a:cubicBezTo>
                <a:cubicBezTo>
                  <a:pt x="9923931" y="1331339"/>
                  <a:pt x="9920856" y="1332108"/>
                  <a:pt x="9920856" y="1332108"/>
                </a:cubicBezTo>
                <a:lnTo>
                  <a:pt x="9920856" y="1342870"/>
                </a:lnTo>
                <a:lnTo>
                  <a:pt x="9926237" y="1342870"/>
                </a:lnTo>
                <a:lnTo>
                  <a:pt x="9926237" y="1337488"/>
                </a:lnTo>
                <a:lnTo>
                  <a:pt x="9934692" y="1337488"/>
                </a:lnTo>
                <a:lnTo>
                  <a:pt x="9934692" y="1362855"/>
                </a:lnTo>
                <a:lnTo>
                  <a:pt x="9943147" y="1362855"/>
                </a:lnTo>
                <a:lnTo>
                  <a:pt x="9943147" y="1442028"/>
                </a:lnTo>
                <a:lnTo>
                  <a:pt x="9995417" y="1442028"/>
                </a:lnTo>
                <a:lnTo>
                  <a:pt x="9995417" y="1448178"/>
                </a:lnTo>
                <a:lnTo>
                  <a:pt x="10003104" y="1448178"/>
                </a:lnTo>
                <a:lnTo>
                  <a:pt x="10002336" y="1432804"/>
                </a:lnTo>
                <a:lnTo>
                  <a:pt x="9982350" y="1422043"/>
                </a:lnTo>
                <a:lnTo>
                  <a:pt x="9978507" y="1413587"/>
                </a:lnTo>
                <a:lnTo>
                  <a:pt x="10003873" y="1401289"/>
                </a:lnTo>
                <a:lnTo>
                  <a:pt x="10003873" y="1378228"/>
                </a:lnTo>
                <a:lnTo>
                  <a:pt x="9982350" y="1373616"/>
                </a:lnTo>
                <a:lnTo>
                  <a:pt x="9978507" y="1365929"/>
                </a:lnTo>
                <a:lnTo>
                  <a:pt x="10004641" y="1353630"/>
                </a:lnTo>
                <a:lnTo>
                  <a:pt x="10004641" y="1332108"/>
                </a:lnTo>
                <a:lnTo>
                  <a:pt x="9984656" y="1323652"/>
                </a:lnTo>
                <a:lnTo>
                  <a:pt x="9980812" y="1315197"/>
                </a:lnTo>
                <a:lnTo>
                  <a:pt x="10010022" y="1303667"/>
                </a:lnTo>
                <a:lnTo>
                  <a:pt x="10010022" y="1287525"/>
                </a:lnTo>
                <a:lnTo>
                  <a:pt x="9986193" y="1270614"/>
                </a:lnTo>
                <a:lnTo>
                  <a:pt x="9980812" y="1254472"/>
                </a:lnTo>
                <a:lnTo>
                  <a:pt x="10078433" y="1206046"/>
                </a:lnTo>
                <a:lnTo>
                  <a:pt x="10078433" y="1203739"/>
                </a:lnTo>
                <a:lnTo>
                  <a:pt x="10076896" y="1201434"/>
                </a:lnTo>
                <a:lnTo>
                  <a:pt x="10076896" y="1198359"/>
                </a:lnTo>
                <a:lnTo>
                  <a:pt x="10079971" y="1196822"/>
                </a:lnTo>
                <a:lnTo>
                  <a:pt x="10079971" y="1185292"/>
                </a:lnTo>
                <a:lnTo>
                  <a:pt x="10067673" y="1182217"/>
                </a:lnTo>
                <a:lnTo>
                  <a:pt x="10067673" y="1176068"/>
                </a:lnTo>
                <a:lnTo>
                  <a:pt x="10086890" y="1160695"/>
                </a:lnTo>
                <a:lnTo>
                  <a:pt x="10086890" y="1156082"/>
                </a:lnTo>
                <a:lnTo>
                  <a:pt x="10079971" y="1151470"/>
                </a:lnTo>
                <a:lnTo>
                  <a:pt x="10079971" y="1147627"/>
                </a:lnTo>
                <a:lnTo>
                  <a:pt x="10086890" y="1141477"/>
                </a:lnTo>
                <a:lnTo>
                  <a:pt x="10097650" y="1129947"/>
                </a:lnTo>
                <a:cubicBezTo>
                  <a:pt x="10097650" y="1129947"/>
                  <a:pt x="10089964" y="1129178"/>
                  <a:pt x="10090733" y="1117649"/>
                </a:cubicBezTo>
                <a:cubicBezTo>
                  <a:pt x="10091502" y="1106119"/>
                  <a:pt x="10104568" y="1106119"/>
                  <a:pt x="10104568" y="1106119"/>
                </a:cubicBezTo>
                <a:cubicBezTo>
                  <a:pt x="10104568" y="1106119"/>
                  <a:pt x="10118405" y="1106119"/>
                  <a:pt x="10118405" y="1117649"/>
                </a:cubicBezTo>
                <a:cubicBezTo>
                  <a:pt x="10118405" y="1129947"/>
                  <a:pt x="10111487" y="1129947"/>
                  <a:pt x="10111487" y="1129947"/>
                </a:cubicBezTo>
                <a:lnTo>
                  <a:pt x="10122249" y="1141477"/>
                </a:lnTo>
                <a:lnTo>
                  <a:pt x="10129166" y="1147627"/>
                </a:lnTo>
                <a:lnTo>
                  <a:pt x="10129166" y="1151470"/>
                </a:lnTo>
                <a:lnTo>
                  <a:pt x="10122249" y="1156082"/>
                </a:lnTo>
                <a:lnTo>
                  <a:pt x="10122249" y="1160695"/>
                </a:lnTo>
                <a:lnTo>
                  <a:pt x="10140697" y="1176068"/>
                </a:lnTo>
                <a:lnTo>
                  <a:pt x="10140697" y="1182986"/>
                </a:lnTo>
                <a:lnTo>
                  <a:pt x="10129166" y="1186060"/>
                </a:lnTo>
                <a:lnTo>
                  <a:pt x="10129166" y="1197590"/>
                </a:lnTo>
                <a:lnTo>
                  <a:pt x="10132241" y="1199128"/>
                </a:lnTo>
                <a:lnTo>
                  <a:pt x="10132241" y="1200665"/>
                </a:lnTo>
                <a:lnTo>
                  <a:pt x="10129935" y="1202971"/>
                </a:lnTo>
                <a:lnTo>
                  <a:pt x="10129935" y="1205278"/>
                </a:lnTo>
                <a:lnTo>
                  <a:pt x="10227556" y="1253704"/>
                </a:lnTo>
                <a:lnTo>
                  <a:pt x="10222175" y="1269846"/>
                </a:lnTo>
                <a:lnTo>
                  <a:pt x="10198347" y="1286756"/>
                </a:lnTo>
                <a:lnTo>
                  <a:pt x="10198347" y="1302898"/>
                </a:lnTo>
                <a:lnTo>
                  <a:pt x="10227556" y="1314429"/>
                </a:lnTo>
                <a:lnTo>
                  <a:pt x="10223713" y="1322884"/>
                </a:lnTo>
                <a:lnTo>
                  <a:pt x="10203727" y="1331339"/>
                </a:lnTo>
                <a:lnTo>
                  <a:pt x="10203727" y="1352862"/>
                </a:lnTo>
                <a:lnTo>
                  <a:pt x="10229862" y="1365161"/>
                </a:lnTo>
                <a:lnTo>
                  <a:pt x="10226019" y="1372848"/>
                </a:lnTo>
                <a:lnTo>
                  <a:pt x="10204496" y="1377460"/>
                </a:lnTo>
                <a:lnTo>
                  <a:pt x="10204496" y="1400520"/>
                </a:lnTo>
                <a:lnTo>
                  <a:pt x="10229862" y="1412818"/>
                </a:lnTo>
                <a:lnTo>
                  <a:pt x="10226019" y="1421274"/>
                </a:lnTo>
                <a:lnTo>
                  <a:pt x="10206802" y="1432036"/>
                </a:lnTo>
                <a:lnTo>
                  <a:pt x="10205265" y="1454327"/>
                </a:lnTo>
                <a:lnTo>
                  <a:pt x="10235243" y="1465857"/>
                </a:lnTo>
                <a:lnTo>
                  <a:pt x="10231400" y="1471237"/>
                </a:lnTo>
                <a:lnTo>
                  <a:pt x="10207570" y="1481999"/>
                </a:lnTo>
                <a:lnTo>
                  <a:pt x="10207570" y="1506597"/>
                </a:lnTo>
                <a:lnTo>
                  <a:pt x="10238317" y="1516589"/>
                </a:lnTo>
                <a:lnTo>
                  <a:pt x="10234474" y="1521970"/>
                </a:lnTo>
                <a:lnTo>
                  <a:pt x="10209877" y="1536575"/>
                </a:lnTo>
                <a:cubicBezTo>
                  <a:pt x="10210390" y="1544774"/>
                  <a:pt x="10210901" y="1552973"/>
                  <a:pt x="10211414" y="1561172"/>
                </a:cubicBezTo>
                <a:lnTo>
                  <a:pt x="10239086" y="1569628"/>
                </a:lnTo>
                <a:lnTo>
                  <a:pt x="10235243" y="1578082"/>
                </a:lnTo>
                <a:lnTo>
                  <a:pt x="10212182" y="1590381"/>
                </a:lnTo>
                <a:lnTo>
                  <a:pt x="10213720" y="1613442"/>
                </a:lnTo>
                <a:lnTo>
                  <a:pt x="10242929" y="1620360"/>
                </a:lnTo>
                <a:lnTo>
                  <a:pt x="10236011" y="1629584"/>
                </a:lnTo>
                <a:lnTo>
                  <a:pt x="10214489" y="1644189"/>
                </a:lnTo>
                <a:lnTo>
                  <a:pt x="10216026" y="1668017"/>
                </a:lnTo>
                <a:lnTo>
                  <a:pt x="10250616" y="1683390"/>
                </a:lnTo>
                <a:lnTo>
                  <a:pt x="10295968" y="1683390"/>
                </a:lnTo>
                <a:lnTo>
                  <a:pt x="10295968" y="1642652"/>
                </a:lnTo>
                <a:lnTo>
                  <a:pt x="10294431" y="1640345"/>
                </a:lnTo>
                <a:lnTo>
                  <a:pt x="10294431" y="1628815"/>
                </a:lnTo>
                <a:cubicBezTo>
                  <a:pt x="10294431" y="1628815"/>
                  <a:pt x="10272140" y="1627278"/>
                  <a:pt x="10268295" y="1621897"/>
                </a:cubicBezTo>
                <a:cubicBezTo>
                  <a:pt x="10267528" y="1621128"/>
                  <a:pt x="10268295" y="1618822"/>
                  <a:pt x="10268295" y="1617285"/>
                </a:cubicBezTo>
                <a:cubicBezTo>
                  <a:pt x="10268295" y="1614979"/>
                  <a:pt x="10277520" y="1608829"/>
                  <a:pt x="10288282" y="1604986"/>
                </a:cubicBezTo>
                <a:cubicBezTo>
                  <a:pt x="10299042" y="1601143"/>
                  <a:pt x="10313648" y="1594224"/>
                  <a:pt x="10313648" y="1594224"/>
                </a:cubicBezTo>
                <a:lnTo>
                  <a:pt x="10313648" y="1587307"/>
                </a:lnTo>
                <a:lnTo>
                  <a:pt x="10316722" y="1585001"/>
                </a:lnTo>
                <a:lnTo>
                  <a:pt x="10316722" y="1576545"/>
                </a:lnTo>
                <a:cubicBezTo>
                  <a:pt x="10316722" y="1576545"/>
                  <a:pt x="10298275" y="1567322"/>
                  <a:pt x="10292893" y="1563478"/>
                </a:cubicBezTo>
                <a:cubicBezTo>
                  <a:pt x="10288282" y="1559635"/>
                  <a:pt x="10289818" y="1555023"/>
                  <a:pt x="10291356" y="1552717"/>
                </a:cubicBezTo>
                <a:cubicBezTo>
                  <a:pt x="10296736" y="1547336"/>
                  <a:pt x="10302886" y="1545030"/>
                  <a:pt x="10317491" y="1540418"/>
                </a:cubicBezTo>
                <a:cubicBezTo>
                  <a:pt x="10332865" y="1535806"/>
                  <a:pt x="10348238" y="1527350"/>
                  <a:pt x="10348238" y="1527350"/>
                </a:cubicBezTo>
                <a:lnTo>
                  <a:pt x="10348238" y="1520433"/>
                </a:lnTo>
                <a:lnTo>
                  <a:pt x="10349775" y="1517357"/>
                </a:lnTo>
                <a:lnTo>
                  <a:pt x="10349775" y="1498141"/>
                </a:lnTo>
                <a:lnTo>
                  <a:pt x="10323640" y="1491223"/>
                </a:lnTo>
                <a:cubicBezTo>
                  <a:pt x="10323640" y="1491223"/>
                  <a:pt x="10322872" y="1487379"/>
                  <a:pt x="10323640" y="1479693"/>
                </a:cubicBezTo>
                <a:cubicBezTo>
                  <a:pt x="10324409" y="1472006"/>
                  <a:pt x="10356693" y="1459707"/>
                  <a:pt x="10378985" y="1446640"/>
                </a:cubicBezTo>
                <a:cubicBezTo>
                  <a:pt x="10401276" y="1433573"/>
                  <a:pt x="10411269" y="1417431"/>
                  <a:pt x="10411269" y="1417431"/>
                </a:cubicBezTo>
                <a:lnTo>
                  <a:pt x="10411269" y="1415125"/>
                </a:lnTo>
                <a:lnTo>
                  <a:pt x="10409732" y="1415125"/>
                </a:lnTo>
                <a:lnTo>
                  <a:pt x="10409732" y="1405132"/>
                </a:lnTo>
                <a:cubicBezTo>
                  <a:pt x="10416649" y="1400520"/>
                  <a:pt x="10415881" y="1394370"/>
                  <a:pt x="10415881" y="1394370"/>
                </a:cubicBezTo>
                <a:lnTo>
                  <a:pt x="10414343" y="1394370"/>
                </a:lnTo>
                <a:lnTo>
                  <a:pt x="10412805" y="1392833"/>
                </a:lnTo>
                <a:lnTo>
                  <a:pt x="10412805" y="1388990"/>
                </a:lnTo>
                <a:lnTo>
                  <a:pt x="10415112" y="1388990"/>
                </a:lnTo>
                <a:cubicBezTo>
                  <a:pt x="10415112" y="1388990"/>
                  <a:pt x="10412037" y="1385915"/>
                  <a:pt x="10412037" y="1377460"/>
                </a:cubicBezTo>
                <a:cubicBezTo>
                  <a:pt x="10412037" y="1368235"/>
                  <a:pt x="10422799" y="1368235"/>
                  <a:pt x="10422799" y="1368235"/>
                </a:cubicBezTo>
                <a:cubicBezTo>
                  <a:pt x="10422799" y="1368235"/>
                  <a:pt x="10433560" y="1369004"/>
                  <a:pt x="10433560" y="1377460"/>
                </a:cubicBezTo>
                <a:cubicBezTo>
                  <a:pt x="10433560" y="1385915"/>
                  <a:pt x="10430485" y="1388990"/>
                  <a:pt x="10430485" y="1388990"/>
                </a:cubicBezTo>
                <a:lnTo>
                  <a:pt x="10432792" y="1388990"/>
                </a:lnTo>
                <a:lnTo>
                  <a:pt x="10432792" y="1392833"/>
                </a:lnTo>
                <a:lnTo>
                  <a:pt x="10431254" y="1394370"/>
                </a:lnTo>
                <a:lnTo>
                  <a:pt x="10429717" y="1394370"/>
                </a:lnTo>
                <a:cubicBezTo>
                  <a:pt x="10429717" y="1394370"/>
                  <a:pt x="10429717" y="1400520"/>
                  <a:pt x="10435866" y="1405132"/>
                </a:cubicBezTo>
                <a:lnTo>
                  <a:pt x="10435866" y="1415125"/>
                </a:lnTo>
                <a:lnTo>
                  <a:pt x="10434328" y="1415125"/>
                </a:lnTo>
                <a:lnTo>
                  <a:pt x="10434328" y="1417431"/>
                </a:lnTo>
                <a:cubicBezTo>
                  <a:pt x="10434328" y="1417431"/>
                  <a:pt x="10444322" y="1433573"/>
                  <a:pt x="10466613" y="1446640"/>
                </a:cubicBezTo>
                <a:cubicBezTo>
                  <a:pt x="10489673" y="1459707"/>
                  <a:pt x="10521189" y="1472006"/>
                  <a:pt x="10521957" y="1479693"/>
                </a:cubicBezTo>
                <a:cubicBezTo>
                  <a:pt x="10522726" y="1487379"/>
                  <a:pt x="10521957" y="1491223"/>
                  <a:pt x="10521957" y="1491223"/>
                </a:cubicBezTo>
                <a:lnTo>
                  <a:pt x="10495822" y="1498141"/>
                </a:lnTo>
                <a:lnTo>
                  <a:pt x="10495822" y="1517357"/>
                </a:lnTo>
                <a:lnTo>
                  <a:pt x="10497359" y="1520433"/>
                </a:lnTo>
                <a:lnTo>
                  <a:pt x="10497359" y="1527350"/>
                </a:lnTo>
                <a:cubicBezTo>
                  <a:pt x="10497359" y="1527350"/>
                  <a:pt x="10513502" y="1535806"/>
                  <a:pt x="10528106" y="1540418"/>
                </a:cubicBezTo>
                <a:cubicBezTo>
                  <a:pt x="10543480" y="1545030"/>
                  <a:pt x="10549630" y="1547336"/>
                  <a:pt x="10554241" y="1552717"/>
                </a:cubicBezTo>
                <a:cubicBezTo>
                  <a:pt x="10556548" y="1555023"/>
                  <a:pt x="10558084" y="1559635"/>
                  <a:pt x="10552704" y="1563478"/>
                </a:cubicBezTo>
                <a:cubicBezTo>
                  <a:pt x="10548092" y="1567322"/>
                  <a:pt x="10528876" y="1576545"/>
                  <a:pt x="10528876" y="1576545"/>
                </a:cubicBezTo>
                <a:lnTo>
                  <a:pt x="10528876" y="1585001"/>
                </a:lnTo>
                <a:lnTo>
                  <a:pt x="10531949" y="1587307"/>
                </a:lnTo>
                <a:lnTo>
                  <a:pt x="10531949" y="1594224"/>
                </a:lnTo>
                <a:cubicBezTo>
                  <a:pt x="10531949" y="1594224"/>
                  <a:pt x="10546555" y="1601143"/>
                  <a:pt x="10557316" y="1604986"/>
                </a:cubicBezTo>
                <a:cubicBezTo>
                  <a:pt x="10568077" y="1609598"/>
                  <a:pt x="10577302" y="1614979"/>
                  <a:pt x="10577302" y="1617285"/>
                </a:cubicBezTo>
                <a:lnTo>
                  <a:pt x="10577302" y="1621897"/>
                </a:lnTo>
                <a:cubicBezTo>
                  <a:pt x="10573458" y="1627278"/>
                  <a:pt x="10551936" y="1628815"/>
                  <a:pt x="10551936" y="1628815"/>
                </a:cubicBezTo>
                <a:lnTo>
                  <a:pt x="10551936" y="1640345"/>
                </a:lnTo>
                <a:lnTo>
                  <a:pt x="10550398" y="1642652"/>
                </a:lnTo>
                <a:lnTo>
                  <a:pt x="10550398" y="1683390"/>
                </a:lnTo>
                <a:lnTo>
                  <a:pt x="10644945" y="1683390"/>
                </a:lnTo>
                <a:lnTo>
                  <a:pt x="10666467" y="1694152"/>
                </a:lnTo>
                <a:lnTo>
                  <a:pt x="10666467" y="1704914"/>
                </a:lnTo>
                <a:lnTo>
                  <a:pt x="10688759" y="1704914"/>
                </a:lnTo>
                <a:lnTo>
                  <a:pt x="10688759" y="1734123"/>
                </a:lnTo>
                <a:lnTo>
                  <a:pt x="10714894" y="1734123"/>
                </a:lnTo>
                <a:lnTo>
                  <a:pt x="10770040" y="2735227"/>
                </a:lnTo>
                <a:lnTo>
                  <a:pt x="0" y="2735227"/>
                </a:lnTo>
                <a:lnTo>
                  <a:pt x="0" y="1375154"/>
                </a:lnTo>
                <a:lnTo>
                  <a:pt x="26516" y="1375154"/>
                </a:lnTo>
                <a:lnTo>
                  <a:pt x="26516" y="1370542"/>
                </a:lnTo>
                <a:lnTo>
                  <a:pt x="31897" y="1370542"/>
                </a:lnTo>
                <a:lnTo>
                  <a:pt x="31897" y="1349019"/>
                </a:lnTo>
                <a:lnTo>
                  <a:pt x="36509" y="1349019"/>
                </a:lnTo>
                <a:lnTo>
                  <a:pt x="36509" y="1359780"/>
                </a:lnTo>
                <a:lnTo>
                  <a:pt x="43428" y="1359780"/>
                </a:lnTo>
                <a:lnTo>
                  <a:pt x="43428" y="1349019"/>
                </a:lnTo>
                <a:lnTo>
                  <a:pt x="48808" y="1349019"/>
                </a:lnTo>
                <a:lnTo>
                  <a:pt x="48808" y="1360549"/>
                </a:lnTo>
                <a:lnTo>
                  <a:pt x="54188" y="1360549"/>
                </a:lnTo>
                <a:lnTo>
                  <a:pt x="56494" y="1362086"/>
                </a:lnTo>
                <a:lnTo>
                  <a:pt x="56494" y="1369004"/>
                </a:lnTo>
                <a:lnTo>
                  <a:pt x="61107" y="1369004"/>
                </a:lnTo>
                <a:lnTo>
                  <a:pt x="61107" y="1373616"/>
                </a:lnTo>
                <a:lnTo>
                  <a:pt x="56494" y="1373616"/>
                </a:lnTo>
                <a:lnTo>
                  <a:pt x="56494" y="1382071"/>
                </a:lnTo>
                <a:cubicBezTo>
                  <a:pt x="56494" y="1382071"/>
                  <a:pt x="80323" y="1417431"/>
                  <a:pt x="115682" y="1435879"/>
                </a:cubicBezTo>
                <a:cubicBezTo>
                  <a:pt x="151041" y="1455095"/>
                  <a:pt x="187168" y="1462014"/>
                  <a:pt x="187168" y="1462014"/>
                </a:cubicBezTo>
                <a:lnTo>
                  <a:pt x="187168" y="1455095"/>
                </a:lnTo>
                <a:lnTo>
                  <a:pt x="197162" y="1455095"/>
                </a:lnTo>
                <a:lnTo>
                  <a:pt x="200236" y="1459707"/>
                </a:lnTo>
                <a:lnTo>
                  <a:pt x="200236" y="1468163"/>
                </a:lnTo>
                <a:lnTo>
                  <a:pt x="234826" y="1468163"/>
                </a:lnTo>
                <a:lnTo>
                  <a:pt x="234826" y="1481999"/>
                </a:lnTo>
                <a:lnTo>
                  <a:pt x="237132" y="1481999"/>
                </a:lnTo>
                <a:lnTo>
                  <a:pt x="237132" y="1485842"/>
                </a:lnTo>
                <a:lnTo>
                  <a:pt x="224834" y="1485842"/>
                </a:lnTo>
                <a:lnTo>
                  <a:pt x="220990" y="1492761"/>
                </a:lnTo>
                <a:lnTo>
                  <a:pt x="195624" y="1492761"/>
                </a:lnTo>
                <a:lnTo>
                  <a:pt x="195624" y="1511977"/>
                </a:lnTo>
                <a:lnTo>
                  <a:pt x="202542" y="1511977"/>
                </a:lnTo>
                <a:lnTo>
                  <a:pt x="202542" y="1516589"/>
                </a:lnTo>
                <a:cubicBezTo>
                  <a:pt x="202542" y="1516589"/>
                  <a:pt x="221758" y="1530425"/>
                  <a:pt x="281715" y="1537344"/>
                </a:cubicBezTo>
                <a:lnTo>
                  <a:pt x="281715" y="1555023"/>
                </a:lnTo>
                <a:lnTo>
                  <a:pt x="237132" y="1564246"/>
                </a:lnTo>
                <a:lnTo>
                  <a:pt x="237132" y="1576545"/>
                </a:lnTo>
                <a:lnTo>
                  <a:pt x="240976" y="1576545"/>
                </a:lnTo>
                <a:lnTo>
                  <a:pt x="240976" y="1588844"/>
                </a:lnTo>
                <a:lnTo>
                  <a:pt x="244819" y="1592687"/>
                </a:lnTo>
                <a:lnTo>
                  <a:pt x="294782" y="1592687"/>
                </a:lnTo>
                <a:lnTo>
                  <a:pt x="294782" y="1584232"/>
                </a:lnTo>
                <a:lnTo>
                  <a:pt x="311694" y="1584232"/>
                </a:lnTo>
                <a:lnTo>
                  <a:pt x="311694" y="1539649"/>
                </a:lnTo>
                <a:lnTo>
                  <a:pt x="323992" y="1539649"/>
                </a:lnTo>
                <a:lnTo>
                  <a:pt x="349359" y="973138"/>
                </a:lnTo>
                <a:lnTo>
                  <a:pt x="335522" y="968527"/>
                </a:lnTo>
                <a:lnTo>
                  <a:pt x="335522" y="927018"/>
                </a:lnTo>
                <a:lnTo>
                  <a:pt x="330142" y="920100"/>
                </a:lnTo>
                <a:lnTo>
                  <a:pt x="330142" y="893197"/>
                </a:lnTo>
                <a:lnTo>
                  <a:pt x="315537" y="884741"/>
                </a:lnTo>
                <a:lnTo>
                  <a:pt x="307850" y="878592"/>
                </a:lnTo>
                <a:lnTo>
                  <a:pt x="294782" y="849383"/>
                </a:lnTo>
                <a:lnTo>
                  <a:pt x="294782" y="825553"/>
                </a:lnTo>
                <a:lnTo>
                  <a:pt x="298627" y="824016"/>
                </a:lnTo>
                <a:lnTo>
                  <a:pt x="298627" y="817867"/>
                </a:lnTo>
                <a:lnTo>
                  <a:pt x="300932" y="816329"/>
                </a:lnTo>
                <a:lnTo>
                  <a:pt x="300932" y="814023"/>
                </a:lnTo>
                <a:lnTo>
                  <a:pt x="303238" y="812486"/>
                </a:lnTo>
                <a:lnTo>
                  <a:pt x="303238" y="808643"/>
                </a:lnTo>
                <a:lnTo>
                  <a:pt x="330910" y="802494"/>
                </a:lnTo>
                <a:lnTo>
                  <a:pt x="329373" y="799418"/>
                </a:lnTo>
                <a:lnTo>
                  <a:pt x="323223" y="775590"/>
                </a:lnTo>
                <a:lnTo>
                  <a:pt x="323223" y="771747"/>
                </a:lnTo>
                <a:lnTo>
                  <a:pt x="325529" y="771747"/>
                </a:lnTo>
                <a:lnTo>
                  <a:pt x="325529" y="774053"/>
                </a:lnTo>
                <a:lnTo>
                  <a:pt x="347053" y="760985"/>
                </a:lnTo>
                <a:lnTo>
                  <a:pt x="347053" y="741000"/>
                </a:lnTo>
                <a:lnTo>
                  <a:pt x="350896" y="741000"/>
                </a:lnTo>
                <a:lnTo>
                  <a:pt x="350896" y="735619"/>
                </a:lnTo>
                <a:lnTo>
                  <a:pt x="359351" y="734081"/>
                </a:lnTo>
                <a:lnTo>
                  <a:pt x="360889" y="616475"/>
                </a:lnTo>
                <a:lnTo>
                  <a:pt x="359351" y="614169"/>
                </a:lnTo>
                <a:lnTo>
                  <a:pt x="359351" y="610326"/>
                </a:lnTo>
                <a:lnTo>
                  <a:pt x="363195" y="608788"/>
                </a:lnTo>
                <a:lnTo>
                  <a:pt x="360889" y="514241"/>
                </a:lnTo>
                <a:lnTo>
                  <a:pt x="358583" y="508092"/>
                </a:lnTo>
                <a:lnTo>
                  <a:pt x="362426" y="505786"/>
                </a:lnTo>
                <a:lnTo>
                  <a:pt x="362426" y="501174"/>
                </a:lnTo>
                <a:lnTo>
                  <a:pt x="365500" y="498868"/>
                </a:lnTo>
                <a:lnTo>
                  <a:pt x="366269" y="400478"/>
                </a:lnTo>
                <a:lnTo>
                  <a:pt x="360889" y="400478"/>
                </a:lnTo>
                <a:lnTo>
                  <a:pt x="360889" y="395866"/>
                </a:lnTo>
                <a:lnTo>
                  <a:pt x="365500" y="395866"/>
                </a:lnTo>
                <a:lnTo>
                  <a:pt x="365500" y="393560"/>
                </a:lnTo>
                <a:lnTo>
                  <a:pt x="362426" y="392023"/>
                </a:lnTo>
                <a:lnTo>
                  <a:pt x="362426" y="390485"/>
                </a:lnTo>
                <a:lnTo>
                  <a:pt x="361657" y="388948"/>
                </a:lnTo>
                <a:lnTo>
                  <a:pt x="361657" y="385874"/>
                </a:lnTo>
                <a:lnTo>
                  <a:pt x="367038" y="385105"/>
                </a:lnTo>
                <a:lnTo>
                  <a:pt x="367038" y="275184"/>
                </a:lnTo>
                <a:lnTo>
                  <a:pt x="366269" y="275184"/>
                </a:lnTo>
                <a:lnTo>
                  <a:pt x="366269" y="272878"/>
                </a:lnTo>
                <a:lnTo>
                  <a:pt x="368575" y="272878"/>
                </a:lnTo>
                <a:lnTo>
                  <a:pt x="368575" y="255968"/>
                </a:lnTo>
                <a:lnTo>
                  <a:pt x="370881" y="254430"/>
                </a:lnTo>
                <a:lnTo>
                  <a:pt x="373188" y="255968"/>
                </a:lnTo>
                <a:lnTo>
                  <a:pt x="373188" y="272878"/>
                </a:lnTo>
                <a:lnTo>
                  <a:pt x="375493" y="272878"/>
                </a:lnTo>
                <a:lnTo>
                  <a:pt x="375493" y="275184"/>
                </a:lnTo>
                <a:lnTo>
                  <a:pt x="374725" y="275184"/>
                </a:lnTo>
                <a:lnTo>
                  <a:pt x="374725" y="384336"/>
                </a:lnTo>
                <a:lnTo>
                  <a:pt x="379337" y="385105"/>
                </a:lnTo>
                <a:lnTo>
                  <a:pt x="379337" y="388179"/>
                </a:lnTo>
                <a:lnTo>
                  <a:pt x="378568" y="389717"/>
                </a:lnTo>
                <a:lnTo>
                  <a:pt x="378568" y="392023"/>
                </a:lnTo>
                <a:lnTo>
                  <a:pt x="375493" y="393560"/>
                </a:lnTo>
                <a:lnTo>
                  <a:pt x="375493" y="395866"/>
                </a:lnTo>
                <a:lnTo>
                  <a:pt x="381642" y="395866"/>
                </a:lnTo>
                <a:lnTo>
                  <a:pt x="381642" y="400478"/>
                </a:lnTo>
                <a:lnTo>
                  <a:pt x="376262" y="400478"/>
                </a:lnTo>
                <a:lnTo>
                  <a:pt x="377031" y="498099"/>
                </a:lnTo>
                <a:lnTo>
                  <a:pt x="380105" y="500405"/>
                </a:lnTo>
                <a:lnTo>
                  <a:pt x="380105" y="505018"/>
                </a:lnTo>
                <a:lnTo>
                  <a:pt x="383948" y="507324"/>
                </a:lnTo>
                <a:lnTo>
                  <a:pt x="381642" y="513473"/>
                </a:lnTo>
                <a:lnTo>
                  <a:pt x="379337" y="608020"/>
                </a:lnTo>
                <a:lnTo>
                  <a:pt x="383180" y="609557"/>
                </a:lnTo>
                <a:lnTo>
                  <a:pt x="383180" y="613400"/>
                </a:lnTo>
                <a:lnTo>
                  <a:pt x="381642" y="615706"/>
                </a:lnTo>
                <a:lnTo>
                  <a:pt x="383180" y="733313"/>
                </a:lnTo>
                <a:lnTo>
                  <a:pt x="391636" y="734850"/>
                </a:lnTo>
                <a:lnTo>
                  <a:pt x="391636" y="740230"/>
                </a:lnTo>
                <a:lnTo>
                  <a:pt x="396247" y="740230"/>
                </a:lnTo>
                <a:lnTo>
                  <a:pt x="396247" y="759448"/>
                </a:lnTo>
                <a:lnTo>
                  <a:pt x="417770" y="772515"/>
                </a:lnTo>
                <a:lnTo>
                  <a:pt x="417770" y="770209"/>
                </a:lnTo>
                <a:lnTo>
                  <a:pt x="420076" y="770209"/>
                </a:lnTo>
                <a:lnTo>
                  <a:pt x="420076" y="774053"/>
                </a:lnTo>
                <a:lnTo>
                  <a:pt x="413927" y="797881"/>
                </a:lnTo>
                <a:lnTo>
                  <a:pt x="411621" y="800955"/>
                </a:lnTo>
                <a:lnTo>
                  <a:pt x="439293" y="807105"/>
                </a:lnTo>
                <a:lnTo>
                  <a:pt x="439293" y="810949"/>
                </a:lnTo>
                <a:lnTo>
                  <a:pt x="441599" y="812486"/>
                </a:lnTo>
                <a:lnTo>
                  <a:pt x="441599" y="814792"/>
                </a:lnTo>
                <a:lnTo>
                  <a:pt x="443905" y="816329"/>
                </a:lnTo>
                <a:lnTo>
                  <a:pt x="443905" y="822479"/>
                </a:lnTo>
                <a:lnTo>
                  <a:pt x="447749" y="824016"/>
                </a:lnTo>
                <a:lnTo>
                  <a:pt x="447749" y="847845"/>
                </a:lnTo>
                <a:lnTo>
                  <a:pt x="434681" y="877055"/>
                </a:lnTo>
                <a:lnTo>
                  <a:pt x="426994" y="883204"/>
                </a:lnTo>
                <a:lnTo>
                  <a:pt x="412389" y="891660"/>
                </a:lnTo>
                <a:lnTo>
                  <a:pt x="412389" y="917025"/>
                </a:lnTo>
                <a:lnTo>
                  <a:pt x="407009" y="923944"/>
                </a:lnTo>
                <a:lnTo>
                  <a:pt x="407009" y="965451"/>
                </a:lnTo>
                <a:lnTo>
                  <a:pt x="393173" y="970064"/>
                </a:lnTo>
                <a:lnTo>
                  <a:pt x="415464" y="1465857"/>
                </a:lnTo>
                <a:lnTo>
                  <a:pt x="448518" y="1465857"/>
                </a:lnTo>
                <a:lnTo>
                  <a:pt x="448518" y="1398982"/>
                </a:lnTo>
                <a:lnTo>
                  <a:pt x="476958" y="1398982"/>
                </a:lnTo>
                <a:lnTo>
                  <a:pt x="476958" y="1382840"/>
                </a:lnTo>
                <a:lnTo>
                  <a:pt x="472346" y="1382840"/>
                </a:lnTo>
                <a:lnTo>
                  <a:pt x="472346" y="1362855"/>
                </a:lnTo>
                <a:lnTo>
                  <a:pt x="496944" y="1362855"/>
                </a:lnTo>
                <a:lnTo>
                  <a:pt x="496944" y="1372079"/>
                </a:lnTo>
                <a:lnTo>
                  <a:pt x="500018" y="1372079"/>
                </a:lnTo>
                <a:lnTo>
                  <a:pt x="500018" y="1369004"/>
                </a:lnTo>
                <a:lnTo>
                  <a:pt x="509242" y="1369004"/>
                </a:lnTo>
                <a:lnTo>
                  <a:pt x="509242" y="1363623"/>
                </a:lnTo>
                <a:lnTo>
                  <a:pt x="534608" y="1363623"/>
                </a:lnTo>
                <a:lnTo>
                  <a:pt x="534608" y="1359012"/>
                </a:lnTo>
                <a:lnTo>
                  <a:pt x="541527" y="1359012"/>
                </a:lnTo>
                <a:lnTo>
                  <a:pt x="541527" y="1349787"/>
                </a:lnTo>
                <a:lnTo>
                  <a:pt x="592259" y="1349787"/>
                </a:lnTo>
                <a:lnTo>
                  <a:pt x="592259" y="1277532"/>
                </a:lnTo>
                <a:lnTo>
                  <a:pt x="596870" y="1277532"/>
                </a:lnTo>
                <a:lnTo>
                  <a:pt x="596870" y="1196053"/>
                </a:lnTo>
                <a:cubicBezTo>
                  <a:pt x="596870" y="1196053"/>
                  <a:pt x="603789" y="1187597"/>
                  <a:pt x="616856" y="1177605"/>
                </a:cubicBezTo>
                <a:cubicBezTo>
                  <a:pt x="629924" y="1166844"/>
                  <a:pt x="645297" y="1158388"/>
                  <a:pt x="645297" y="1158388"/>
                </a:cubicBezTo>
                <a:lnTo>
                  <a:pt x="650678" y="1158388"/>
                </a:lnTo>
                <a:lnTo>
                  <a:pt x="650678" y="1154545"/>
                </a:lnTo>
                <a:lnTo>
                  <a:pt x="667588" y="1154545"/>
                </a:lnTo>
                <a:lnTo>
                  <a:pt x="667588" y="1158388"/>
                </a:lnTo>
                <a:lnTo>
                  <a:pt x="675275" y="1158388"/>
                </a:lnTo>
                <a:lnTo>
                  <a:pt x="675275" y="1144552"/>
                </a:lnTo>
                <a:lnTo>
                  <a:pt x="682193" y="1144552"/>
                </a:lnTo>
                <a:cubicBezTo>
                  <a:pt x="682193" y="1144552"/>
                  <a:pt x="712171" y="1130716"/>
                  <a:pt x="737538" y="1123798"/>
                </a:cubicBezTo>
                <a:cubicBezTo>
                  <a:pt x="762904" y="1117649"/>
                  <a:pt x="806718" y="1110730"/>
                  <a:pt x="806718" y="1110730"/>
                </a:cubicBezTo>
                <a:lnTo>
                  <a:pt x="806718" y="1103813"/>
                </a:lnTo>
                <a:lnTo>
                  <a:pt x="875898" y="1103813"/>
                </a:lnTo>
                <a:lnTo>
                  <a:pt x="875898" y="1099200"/>
                </a:lnTo>
                <a:lnTo>
                  <a:pt x="871287" y="1096126"/>
                </a:lnTo>
                <a:lnTo>
                  <a:pt x="871287" y="1088439"/>
                </a:lnTo>
                <a:lnTo>
                  <a:pt x="889734" y="1088439"/>
                </a:lnTo>
                <a:lnTo>
                  <a:pt x="889734" y="1064610"/>
                </a:lnTo>
                <a:lnTo>
                  <a:pt x="892809" y="1064610"/>
                </a:lnTo>
                <a:lnTo>
                  <a:pt x="904339" y="1076140"/>
                </a:lnTo>
                <a:lnTo>
                  <a:pt x="909720" y="1076140"/>
                </a:lnTo>
                <a:lnTo>
                  <a:pt x="909720" y="1110730"/>
                </a:lnTo>
                <a:lnTo>
                  <a:pt x="925862" y="1110730"/>
                </a:lnTo>
                <a:lnTo>
                  <a:pt x="925862" y="1069222"/>
                </a:lnTo>
                <a:lnTo>
                  <a:pt x="929706" y="1069222"/>
                </a:lnTo>
                <a:lnTo>
                  <a:pt x="929706" y="1110730"/>
                </a:lnTo>
                <a:lnTo>
                  <a:pt x="938929" y="1110730"/>
                </a:lnTo>
                <a:lnTo>
                  <a:pt x="942773" y="1104581"/>
                </a:lnTo>
                <a:cubicBezTo>
                  <a:pt x="942773" y="1104581"/>
                  <a:pt x="969676" y="1103813"/>
                  <a:pt x="1015797" y="1113036"/>
                </a:cubicBezTo>
                <a:cubicBezTo>
                  <a:pt x="1061918" y="1122261"/>
                  <a:pt x="1091126" y="1146858"/>
                  <a:pt x="1091126" y="1146858"/>
                </a:cubicBezTo>
                <a:lnTo>
                  <a:pt x="1091126" y="1161463"/>
                </a:lnTo>
                <a:lnTo>
                  <a:pt x="1102656" y="1161463"/>
                </a:lnTo>
                <a:cubicBezTo>
                  <a:pt x="1111112" y="1161463"/>
                  <a:pt x="1110344" y="1186060"/>
                  <a:pt x="1110344" y="1186060"/>
                </a:cubicBezTo>
                <a:lnTo>
                  <a:pt x="1110344" y="1203739"/>
                </a:lnTo>
                <a:lnTo>
                  <a:pt x="1106500" y="1203739"/>
                </a:lnTo>
                <a:lnTo>
                  <a:pt x="1106500" y="1281376"/>
                </a:lnTo>
                <a:lnTo>
                  <a:pt x="1108806" y="1281376"/>
                </a:lnTo>
                <a:lnTo>
                  <a:pt x="1108806" y="1379765"/>
                </a:lnTo>
                <a:lnTo>
                  <a:pt x="1153389" y="1379765"/>
                </a:lnTo>
                <a:lnTo>
                  <a:pt x="1153389" y="1371311"/>
                </a:lnTo>
                <a:lnTo>
                  <a:pt x="1163381" y="1371311"/>
                </a:lnTo>
                <a:lnTo>
                  <a:pt x="1163381" y="1351324"/>
                </a:lnTo>
                <a:lnTo>
                  <a:pt x="1189517" y="1351324"/>
                </a:lnTo>
                <a:lnTo>
                  <a:pt x="1189517" y="1319040"/>
                </a:lnTo>
                <a:lnTo>
                  <a:pt x="1226413" y="1319040"/>
                </a:lnTo>
                <a:lnTo>
                  <a:pt x="1226413" y="1313660"/>
                </a:lnTo>
                <a:lnTo>
                  <a:pt x="1234868" y="1313660"/>
                </a:lnTo>
                <a:lnTo>
                  <a:pt x="1234868" y="1319040"/>
                </a:lnTo>
                <a:lnTo>
                  <a:pt x="1261772" y="1319040"/>
                </a:lnTo>
                <a:lnTo>
                  <a:pt x="1261772" y="1328265"/>
                </a:lnTo>
                <a:lnTo>
                  <a:pt x="1269458" y="1335182"/>
                </a:lnTo>
                <a:lnTo>
                  <a:pt x="1284063" y="1335182"/>
                </a:lnTo>
                <a:lnTo>
                  <a:pt x="1284063" y="1342101"/>
                </a:lnTo>
                <a:lnTo>
                  <a:pt x="1301742" y="1342101"/>
                </a:lnTo>
                <a:lnTo>
                  <a:pt x="1301742" y="1350556"/>
                </a:lnTo>
                <a:lnTo>
                  <a:pt x="1322497" y="1350556"/>
                </a:lnTo>
                <a:lnTo>
                  <a:pt x="1328646" y="1359012"/>
                </a:lnTo>
                <a:lnTo>
                  <a:pt x="1331720" y="1362086"/>
                </a:lnTo>
                <a:lnTo>
                  <a:pt x="1331720" y="1334414"/>
                </a:lnTo>
                <a:lnTo>
                  <a:pt x="1370154" y="1334414"/>
                </a:lnTo>
                <a:lnTo>
                  <a:pt x="1370154" y="1285988"/>
                </a:lnTo>
                <a:lnTo>
                  <a:pt x="1364774" y="1285988"/>
                </a:lnTo>
                <a:lnTo>
                  <a:pt x="1364774" y="1269077"/>
                </a:lnTo>
                <a:lnTo>
                  <a:pt x="1390908" y="1269077"/>
                </a:lnTo>
                <a:lnTo>
                  <a:pt x="1390908" y="1253704"/>
                </a:lnTo>
                <a:lnTo>
                  <a:pt x="1410894" y="1232180"/>
                </a:lnTo>
                <a:lnTo>
                  <a:pt x="1410894" y="1219881"/>
                </a:lnTo>
                <a:lnTo>
                  <a:pt x="1417812" y="1219881"/>
                </a:lnTo>
                <a:lnTo>
                  <a:pt x="1417812" y="1079215"/>
                </a:lnTo>
                <a:lnTo>
                  <a:pt x="1429342" y="1079215"/>
                </a:lnTo>
                <a:lnTo>
                  <a:pt x="1429342" y="951616"/>
                </a:lnTo>
                <a:lnTo>
                  <a:pt x="1458552" y="951616"/>
                </a:lnTo>
                <a:lnTo>
                  <a:pt x="1458552" y="939317"/>
                </a:lnTo>
                <a:lnTo>
                  <a:pt x="1470082" y="929324"/>
                </a:lnTo>
                <a:lnTo>
                  <a:pt x="1470082" y="922406"/>
                </a:lnTo>
                <a:lnTo>
                  <a:pt x="1560017" y="837852"/>
                </a:lnTo>
                <a:lnTo>
                  <a:pt x="1567703" y="837852"/>
                </a:lnTo>
                <a:lnTo>
                  <a:pt x="1567703" y="857069"/>
                </a:lnTo>
                <a:lnTo>
                  <a:pt x="1580770" y="872442"/>
                </a:lnTo>
                <a:lnTo>
                  <a:pt x="1580770" y="900883"/>
                </a:lnTo>
                <a:lnTo>
                  <a:pt x="1605368" y="917025"/>
                </a:lnTo>
                <a:lnTo>
                  <a:pt x="1605368" y="867062"/>
                </a:lnTo>
                <a:lnTo>
                  <a:pt x="1608443" y="867062"/>
                </a:lnTo>
                <a:lnTo>
                  <a:pt x="1608443" y="950078"/>
                </a:lnTo>
                <a:lnTo>
                  <a:pt x="1632272" y="950078"/>
                </a:lnTo>
                <a:lnTo>
                  <a:pt x="1632272" y="1114573"/>
                </a:lnTo>
                <a:lnTo>
                  <a:pt x="1658406" y="1114573"/>
                </a:lnTo>
                <a:lnTo>
                  <a:pt x="1658406" y="1365161"/>
                </a:lnTo>
                <a:lnTo>
                  <a:pt x="1686847" y="1365161"/>
                </a:lnTo>
                <a:lnTo>
                  <a:pt x="1686847" y="1393602"/>
                </a:lnTo>
                <a:lnTo>
                  <a:pt x="1708370" y="1393602"/>
                </a:lnTo>
                <a:lnTo>
                  <a:pt x="1708370" y="1223726"/>
                </a:lnTo>
                <a:lnTo>
                  <a:pt x="1732198" y="1223726"/>
                </a:lnTo>
                <a:lnTo>
                  <a:pt x="1732198" y="1069990"/>
                </a:lnTo>
                <a:lnTo>
                  <a:pt x="1741423" y="1069990"/>
                </a:lnTo>
                <a:lnTo>
                  <a:pt x="1741423" y="1126104"/>
                </a:lnTo>
                <a:lnTo>
                  <a:pt x="1780625" y="1126104"/>
                </a:lnTo>
                <a:lnTo>
                  <a:pt x="1780625" y="1086902"/>
                </a:lnTo>
                <a:lnTo>
                  <a:pt x="1792155" y="1086902"/>
                </a:lnTo>
                <a:lnTo>
                  <a:pt x="1792155" y="728701"/>
                </a:lnTo>
                <a:lnTo>
                  <a:pt x="2059653" y="728701"/>
                </a:lnTo>
                <a:lnTo>
                  <a:pt x="2059653" y="1075372"/>
                </a:lnTo>
                <a:lnTo>
                  <a:pt x="2094242" y="1075372"/>
                </a:lnTo>
                <a:lnTo>
                  <a:pt x="2094242" y="750224"/>
                </a:lnTo>
                <a:lnTo>
                  <a:pt x="2164192" y="750224"/>
                </a:lnTo>
                <a:lnTo>
                  <a:pt x="2164192" y="431225"/>
                </a:lnTo>
                <a:lnTo>
                  <a:pt x="2273343" y="431225"/>
                </a:lnTo>
                <a:lnTo>
                  <a:pt x="2273343" y="419695"/>
                </a:lnTo>
                <a:lnTo>
                  <a:pt x="2281030" y="419695"/>
                </a:lnTo>
                <a:lnTo>
                  <a:pt x="2281030" y="442755"/>
                </a:lnTo>
                <a:lnTo>
                  <a:pt x="2417854" y="442755"/>
                </a:lnTo>
                <a:lnTo>
                  <a:pt x="2417854" y="971601"/>
                </a:lnTo>
                <a:lnTo>
                  <a:pt x="2464743" y="971601"/>
                </a:lnTo>
                <a:lnTo>
                  <a:pt x="2464743" y="980825"/>
                </a:lnTo>
                <a:lnTo>
                  <a:pt x="2472430" y="980825"/>
                </a:lnTo>
                <a:lnTo>
                  <a:pt x="2472430" y="963145"/>
                </a:lnTo>
                <a:lnTo>
                  <a:pt x="2525468" y="947003"/>
                </a:lnTo>
                <a:lnTo>
                  <a:pt x="2553909" y="947003"/>
                </a:lnTo>
                <a:lnTo>
                  <a:pt x="2553909" y="927787"/>
                </a:lnTo>
                <a:lnTo>
                  <a:pt x="2580044" y="927787"/>
                </a:lnTo>
                <a:lnTo>
                  <a:pt x="2580044" y="876286"/>
                </a:lnTo>
                <a:lnTo>
                  <a:pt x="2583118" y="876286"/>
                </a:lnTo>
                <a:lnTo>
                  <a:pt x="2583118" y="927018"/>
                </a:lnTo>
                <a:lnTo>
                  <a:pt x="2634619" y="927018"/>
                </a:lnTo>
                <a:lnTo>
                  <a:pt x="2634619" y="913951"/>
                </a:lnTo>
                <a:lnTo>
                  <a:pt x="2683046" y="913951"/>
                </a:lnTo>
                <a:lnTo>
                  <a:pt x="2683046" y="910876"/>
                </a:lnTo>
                <a:lnTo>
                  <a:pt x="2699956" y="910876"/>
                </a:lnTo>
                <a:lnTo>
                  <a:pt x="2699956" y="914719"/>
                </a:lnTo>
                <a:lnTo>
                  <a:pt x="2716098" y="914719"/>
                </a:lnTo>
                <a:lnTo>
                  <a:pt x="2716098" y="907033"/>
                </a:lnTo>
                <a:lnTo>
                  <a:pt x="2733009" y="907033"/>
                </a:lnTo>
                <a:lnTo>
                  <a:pt x="2733009" y="1024639"/>
                </a:lnTo>
                <a:lnTo>
                  <a:pt x="2754531" y="1024639"/>
                </a:lnTo>
                <a:lnTo>
                  <a:pt x="2754531" y="1015415"/>
                </a:lnTo>
                <a:lnTo>
                  <a:pt x="2761450" y="1015415"/>
                </a:lnTo>
                <a:lnTo>
                  <a:pt x="2761450" y="1143783"/>
                </a:lnTo>
                <a:lnTo>
                  <a:pt x="2789891" y="1143783"/>
                </a:lnTo>
                <a:lnTo>
                  <a:pt x="2789891" y="1126104"/>
                </a:lnTo>
                <a:lnTo>
                  <a:pt x="2820638" y="1126104"/>
                </a:lnTo>
                <a:lnTo>
                  <a:pt x="2820638" y="1141477"/>
                </a:lnTo>
                <a:lnTo>
                  <a:pt x="2836011" y="1141477"/>
                </a:lnTo>
                <a:lnTo>
                  <a:pt x="2836011" y="1133791"/>
                </a:lnTo>
                <a:lnTo>
                  <a:pt x="2902117" y="1133791"/>
                </a:lnTo>
                <a:lnTo>
                  <a:pt x="2902117" y="1150702"/>
                </a:lnTo>
                <a:lnTo>
                  <a:pt x="2949005" y="1150702"/>
                </a:lnTo>
                <a:lnTo>
                  <a:pt x="2949005" y="956996"/>
                </a:lnTo>
                <a:lnTo>
                  <a:pt x="3005887" y="956996"/>
                </a:lnTo>
                <a:lnTo>
                  <a:pt x="3005887" y="943929"/>
                </a:lnTo>
                <a:lnTo>
                  <a:pt x="3138099" y="943929"/>
                </a:lnTo>
                <a:lnTo>
                  <a:pt x="3138099" y="932399"/>
                </a:lnTo>
                <a:lnTo>
                  <a:pt x="3186525" y="932399"/>
                </a:lnTo>
                <a:lnTo>
                  <a:pt x="3186525" y="904726"/>
                </a:lnTo>
                <a:lnTo>
                  <a:pt x="3201130" y="904726"/>
                </a:lnTo>
                <a:lnTo>
                  <a:pt x="3201130" y="915488"/>
                </a:lnTo>
                <a:lnTo>
                  <a:pt x="3206511" y="915488"/>
                </a:lnTo>
                <a:lnTo>
                  <a:pt x="3206511" y="911645"/>
                </a:lnTo>
                <a:lnTo>
                  <a:pt x="3305669" y="911645"/>
                </a:lnTo>
                <a:lnTo>
                  <a:pt x="3305669" y="928555"/>
                </a:lnTo>
                <a:lnTo>
                  <a:pt x="3349483" y="928555"/>
                </a:lnTo>
                <a:lnTo>
                  <a:pt x="3349483" y="940086"/>
                </a:lnTo>
                <a:lnTo>
                  <a:pt x="3364857" y="940086"/>
                </a:lnTo>
                <a:lnTo>
                  <a:pt x="3369470" y="947003"/>
                </a:lnTo>
                <a:lnTo>
                  <a:pt x="3369470" y="1206046"/>
                </a:lnTo>
                <a:lnTo>
                  <a:pt x="3402522" y="1208352"/>
                </a:lnTo>
                <a:lnTo>
                  <a:pt x="3402522" y="1100738"/>
                </a:lnTo>
                <a:lnTo>
                  <a:pt x="3409440" y="1100738"/>
                </a:lnTo>
                <a:lnTo>
                  <a:pt x="3409440" y="1158388"/>
                </a:lnTo>
                <a:lnTo>
                  <a:pt x="3504756" y="1158388"/>
                </a:lnTo>
                <a:lnTo>
                  <a:pt x="3504756" y="1179911"/>
                </a:lnTo>
                <a:lnTo>
                  <a:pt x="3520129" y="1179911"/>
                </a:lnTo>
                <a:lnTo>
                  <a:pt x="3520129" y="1199128"/>
                </a:lnTo>
                <a:lnTo>
                  <a:pt x="3530890" y="1199128"/>
                </a:lnTo>
                <a:lnTo>
                  <a:pt x="3530890" y="865525"/>
                </a:lnTo>
                <a:lnTo>
                  <a:pt x="3567017" y="865525"/>
                </a:lnTo>
                <a:lnTo>
                  <a:pt x="3567017" y="854763"/>
                </a:lnTo>
                <a:lnTo>
                  <a:pt x="3716140" y="854763"/>
                </a:lnTo>
                <a:lnTo>
                  <a:pt x="3716140" y="867830"/>
                </a:lnTo>
                <a:lnTo>
                  <a:pt x="3769178" y="867830"/>
                </a:lnTo>
                <a:lnTo>
                  <a:pt x="3769178" y="1505059"/>
                </a:lnTo>
                <a:lnTo>
                  <a:pt x="3789164" y="1505059"/>
                </a:lnTo>
                <a:lnTo>
                  <a:pt x="3789164" y="1261390"/>
                </a:lnTo>
                <a:lnTo>
                  <a:pt x="3812992" y="1261390"/>
                </a:lnTo>
                <a:lnTo>
                  <a:pt x="3812992" y="1211427"/>
                </a:lnTo>
                <a:lnTo>
                  <a:pt x="3886785" y="1211427"/>
                </a:lnTo>
                <a:lnTo>
                  <a:pt x="3886785" y="1153776"/>
                </a:lnTo>
                <a:lnTo>
                  <a:pt x="3899084" y="1153776"/>
                </a:lnTo>
                <a:lnTo>
                  <a:pt x="3899084" y="1106887"/>
                </a:lnTo>
                <a:lnTo>
                  <a:pt x="3918300" y="1088439"/>
                </a:lnTo>
                <a:lnTo>
                  <a:pt x="3918300" y="922406"/>
                </a:lnTo>
                <a:lnTo>
                  <a:pt x="3951353" y="922406"/>
                </a:lnTo>
                <a:lnTo>
                  <a:pt x="3951353" y="900883"/>
                </a:lnTo>
                <a:lnTo>
                  <a:pt x="4045900" y="900883"/>
                </a:lnTo>
                <a:lnTo>
                  <a:pt x="4049744" y="892428"/>
                </a:lnTo>
                <a:lnTo>
                  <a:pt x="4084333" y="892428"/>
                </a:lnTo>
                <a:lnTo>
                  <a:pt x="4084333" y="910108"/>
                </a:lnTo>
                <a:lnTo>
                  <a:pt x="4167350" y="910108"/>
                </a:lnTo>
                <a:lnTo>
                  <a:pt x="4167350" y="1222188"/>
                </a:lnTo>
                <a:lnTo>
                  <a:pt x="4269584" y="1222188"/>
                </a:lnTo>
                <a:lnTo>
                  <a:pt x="4269584" y="1206046"/>
                </a:lnTo>
                <a:lnTo>
                  <a:pt x="4290338" y="1206046"/>
                </a:lnTo>
                <a:lnTo>
                  <a:pt x="4290338" y="1240636"/>
                </a:lnTo>
                <a:lnTo>
                  <a:pt x="4334922" y="1240636"/>
                </a:lnTo>
                <a:lnTo>
                  <a:pt x="4334922" y="1221420"/>
                </a:lnTo>
                <a:lnTo>
                  <a:pt x="4348758" y="1221420"/>
                </a:lnTo>
                <a:lnTo>
                  <a:pt x="4348758" y="1140709"/>
                </a:lnTo>
                <a:lnTo>
                  <a:pt x="4370280" y="1140709"/>
                </a:lnTo>
                <a:cubicBezTo>
                  <a:pt x="4370280" y="1140709"/>
                  <a:pt x="4367973" y="789426"/>
                  <a:pt x="4370280" y="658752"/>
                </a:cubicBezTo>
                <a:cubicBezTo>
                  <a:pt x="4372587" y="527309"/>
                  <a:pt x="4387960" y="15374"/>
                  <a:pt x="4387960" y="15374"/>
                </a:cubicBezTo>
                <a:lnTo>
                  <a:pt x="4434849" y="15374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pic>
        <p:nvPicPr>
          <p:cNvPr id="214" name="图片 213">
            <a:extLst>
              <a:ext uri="{FF2B5EF4-FFF2-40B4-BE49-F238E27FC236}">
                <a16:creationId xmlns:a16="http://schemas.microsoft.com/office/drawing/2014/main" id="{0051B047-88E5-A931-71EA-8BF8E51986E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0704" y="852509"/>
            <a:ext cx="1896773" cy="1237026"/>
          </a:xfrm>
          <a:prstGeom prst="rect">
            <a:avLst/>
          </a:prstGeom>
        </p:spPr>
      </p:pic>
      <p:sp>
        <p:nvSpPr>
          <p:cNvPr id="256" name="矩形: 圆角 255">
            <a:extLst>
              <a:ext uri="{FF2B5EF4-FFF2-40B4-BE49-F238E27FC236}">
                <a16:creationId xmlns:a16="http://schemas.microsoft.com/office/drawing/2014/main" id="{F432E303-1507-68C0-07C4-77A872803AD4}"/>
              </a:ext>
            </a:extLst>
          </p:cNvPr>
          <p:cNvSpPr/>
          <p:nvPr/>
        </p:nvSpPr>
        <p:spPr>
          <a:xfrm>
            <a:off x="2795507" y="3472114"/>
            <a:ext cx="4777070" cy="4691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4C5A3ECF-2D66-567E-F2CF-5F0E230D6BF9}"/>
              </a:ext>
            </a:extLst>
          </p:cNvPr>
          <p:cNvSpPr txBox="1"/>
          <p:nvPr/>
        </p:nvSpPr>
        <p:spPr>
          <a:xfrm>
            <a:off x="3015955" y="3535778"/>
            <a:ext cx="4346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模板网   时间：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2022.07</a:t>
            </a:r>
            <a:endParaRPr lang="zh-CN" altLang="en-US" sz="16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FECA2BD-4193-3D1A-647E-9C0CD17F56D6}"/>
              </a:ext>
            </a:extLst>
          </p:cNvPr>
          <p:cNvSpPr/>
          <p:nvPr/>
        </p:nvSpPr>
        <p:spPr>
          <a:xfrm>
            <a:off x="-1370592" y="6122286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254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28ABB350-9A39-C394-04FF-B203DD80A90A}"/>
              </a:ext>
            </a:extLst>
          </p:cNvPr>
          <p:cNvSpPr/>
          <p:nvPr/>
        </p:nvSpPr>
        <p:spPr>
          <a:xfrm>
            <a:off x="-369249" y="5701342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381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9" name="图片 258">
            <a:extLst>
              <a:ext uri="{FF2B5EF4-FFF2-40B4-BE49-F238E27FC236}">
                <a16:creationId xmlns:a16="http://schemas.microsoft.com/office/drawing/2014/main" id="{5730E3F4-0BC5-9869-194C-50227FD68FF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340673" y="4122579"/>
            <a:ext cx="4853288" cy="2737097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F0326EC5-9361-F6BC-D181-8DF7E8976600}"/>
              </a:ext>
            </a:extLst>
          </p:cNvPr>
          <p:cNvSpPr txBox="1"/>
          <p:nvPr/>
        </p:nvSpPr>
        <p:spPr>
          <a:xfrm>
            <a:off x="3579283" y="2855279"/>
            <a:ext cx="37613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>
                <a:gradFill flip="none" rotWithShape="1">
                  <a:gsLst>
                    <a:gs pos="0">
                      <a:schemeClr val="bg1">
                        <a:lumMod val="50000"/>
                        <a:alpha val="70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64000"/>
                      </a:schemeClr>
                    </a:gs>
                  </a:gsLst>
                  <a:lin ang="16200000" scaled="1"/>
                  <a:tileRect/>
                </a:gradFill>
              </a:rPr>
              <a:t>党建工作汇报通用</a:t>
            </a:r>
            <a:r>
              <a:rPr lang="en-US" altLang="zh-CN" b="1" dirty="0">
                <a:gradFill flip="none" rotWithShape="1">
                  <a:gsLst>
                    <a:gs pos="0">
                      <a:schemeClr val="bg1">
                        <a:lumMod val="50000"/>
                        <a:alpha val="70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64000"/>
                      </a:schemeClr>
                    </a:gs>
                  </a:gsLst>
                  <a:lin ang="16200000" scaled="1"/>
                  <a:tileRect/>
                </a:gradFill>
              </a:rPr>
              <a:t>PPT</a:t>
            </a:r>
            <a:r>
              <a:rPr lang="zh-CN" altLang="en-US" b="1" dirty="0">
                <a:gradFill flip="none" rotWithShape="1">
                  <a:gsLst>
                    <a:gs pos="0">
                      <a:schemeClr val="bg1">
                        <a:lumMod val="50000"/>
                        <a:alpha val="70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64000"/>
                      </a:schemeClr>
                    </a:gs>
                  </a:gsLst>
                  <a:lin ang="16200000" scaled="1"/>
                  <a:tileRect/>
                </a:gradFill>
              </a:rPr>
              <a:t>模板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9A67FCD-C510-0967-5276-7F52187481BC}"/>
              </a:ext>
            </a:extLst>
          </p:cNvPr>
          <p:cNvGrpSpPr/>
          <p:nvPr/>
        </p:nvGrpSpPr>
        <p:grpSpPr>
          <a:xfrm>
            <a:off x="1935792" y="1646844"/>
            <a:ext cx="6167417" cy="1379470"/>
            <a:chOff x="1935792" y="1646844"/>
            <a:chExt cx="6167417" cy="1379470"/>
          </a:xfrm>
          <a:blipFill dpi="0" rotWithShape="1">
            <a:blip r:embed="rId11"/>
            <a:srcRect/>
            <a:stretch>
              <a:fillRect/>
            </a:stretch>
          </a:blipFill>
          <a:effectLst>
            <a:outerShdw blurRad="50800" dist="38100" dir="2700000" sx="101000" sy="101000" algn="tl" rotWithShape="0">
              <a:prstClr val="black">
                <a:alpha val="22000"/>
              </a:prstClr>
            </a:outerShdw>
          </a:effectLst>
          <a:scene3d>
            <a:camera prst="orthographicFront"/>
            <a:lightRig rig="flat" dir="t"/>
          </a:scene3d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B3751D5-93E3-0450-A138-941FA1B54147}"/>
                </a:ext>
              </a:extLst>
            </p:cNvPr>
            <p:cNvGrpSpPr/>
            <p:nvPr/>
          </p:nvGrpSpPr>
          <p:grpSpPr>
            <a:xfrm>
              <a:off x="6246784" y="2035259"/>
              <a:ext cx="926212" cy="711027"/>
              <a:chOff x="4234111" y="-2644659"/>
              <a:chExt cx="797705" cy="612376"/>
            </a:xfrm>
            <a:grpFill/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3CD09334-6CCD-5AEA-AE57-45A030749B15}"/>
                  </a:ext>
                </a:extLst>
              </p:cNvPr>
              <p:cNvSpPr txBox="1"/>
              <p:nvPr/>
            </p:nvSpPr>
            <p:spPr>
              <a:xfrm>
                <a:off x="4512717" y="-2644659"/>
                <a:ext cx="519099" cy="612376"/>
              </a:xfrm>
              <a:custGeom>
                <a:avLst/>
                <a:gdLst/>
                <a:ahLst/>
                <a:cxnLst/>
                <a:rect l="l" t="t" r="r" b="b"/>
                <a:pathLst>
                  <a:path w="519099" h="612376">
                    <a:moveTo>
                      <a:pt x="248517" y="0"/>
                    </a:moveTo>
                    <a:cubicBezTo>
                      <a:pt x="252975" y="0"/>
                      <a:pt x="256318" y="371"/>
                      <a:pt x="258547" y="1114"/>
                    </a:cubicBezTo>
                    <a:cubicBezTo>
                      <a:pt x="261519" y="1857"/>
                      <a:pt x="263376" y="3715"/>
                      <a:pt x="264119" y="6686"/>
                    </a:cubicBezTo>
                    <a:cubicBezTo>
                      <a:pt x="264119" y="8172"/>
                      <a:pt x="264491" y="9472"/>
                      <a:pt x="265234" y="10587"/>
                    </a:cubicBezTo>
                    <a:cubicBezTo>
                      <a:pt x="265977" y="11701"/>
                      <a:pt x="266719" y="12630"/>
                      <a:pt x="267462" y="13373"/>
                    </a:cubicBezTo>
                    <a:cubicBezTo>
                      <a:pt x="270434" y="12630"/>
                      <a:pt x="272663" y="13744"/>
                      <a:pt x="274149" y="16716"/>
                    </a:cubicBezTo>
                    <a:cubicBezTo>
                      <a:pt x="275635" y="19688"/>
                      <a:pt x="277121" y="21545"/>
                      <a:pt x="278607" y="22288"/>
                    </a:cubicBezTo>
                    <a:cubicBezTo>
                      <a:pt x="280093" y="23031"/>
                      <a:pt x="281764" y="24517"/>
                      <a:pt x="283622" y="26746"/>
                    </a:cubicBezTo>
                    <a:cubicBezTo>
                      <a:pt x="285479" y="28975"/>
                      <a:pt x="287151" y="30461"/>
                      <a:pt x="288637" y="31204"/>
                    </a:cubicBezTo>
                    <a:cubicBezTo>
                      <a:pt x="295323" y="35661"/>
                      <a:pt x="298666" y="37890"/>
                      <a:pt x="298666" y="37890"/>
                    </a:cubicBezTo>
                    <a:cubicBezTo>
                      <a:pt x="302381" y="40119"/>
                      <a:pt x="304610" y="43462"/>
                      <a:pt x="305353" y="47920"/>
                    </a:cubicBezTo>
                    <a:cubicBezTo>
                      <a:pt x="306839" y="54607"/>
                      <a:pt x="309068" y="59436"/>
                      <a:pt x="312039" y="62408"/>
                    </a:cubicBezTo>
                    <a:cubicBezTo>
                      <a:pt x="313525" y="63893"/>
                      <a:pt x="314268" y="66865"/>
                      <a:pt x="314268" y="71323"/>
                    </a:cubicBezTo>
                    <a:cubicBezTo>
                      <a:pt x="314268" y="75781"/>
                      <a:pt x="313525" y="78752"/>
                      <a:pt x="312039" y="80238"/>
                    </a:cubicBezTo>
                    <a:lnTo>
                      <a:pt x="309811" y="93611"/>
                    </a:lnTo>
                    <a:lnTo>
                      <a:pt x="309811" y="99184"/>
                    </a:lnTo>
                    <a:cubicBezTo>
                      <a:pt x="310554" y="108099"/>
                      <a:pt x="310925" y="120729"/>
                      <a:pt x="310925" y="137074"/>
                    </a:cubicBezTo>
                    <a:lnTo>
                      <a:pt x="312039" y="171621"/>
                    </a:lnTo>
                    <a:cubicBezTo>
                      <a:pt x="312782" y="176079"/>
                      <a:pt x="313154" y="182766"/>
                      <a:pt x="313154" y="191681"/>
                    </a:cubicBezTo>
                    <a:lnTo>
                      <a:pt x="313154" y="220656"/>
                    </a:lnTo>
                    <a:lnTo>
                      <a:pt x="313154" y="263004"/>
                    </a:lnTo>
                    <a:lnTo>
                      <a:pt x="313154" y="296437"/>
                    </a:lnTo>
                    <a:cubicBezTo>
                      <a:pt x="314640" y="309810"/>
                      <a:pt x="315383" y="319097"/>
                      <a:pt x="315383" y="324297"/>
                    </a:cubicBezTo>
                    <a:cubicBezTo>
                      <a:pt x="316126" y="326526"/>
                      <a:pt x="315754" y="330613"/>
                      <a:pt x="314268" y="336556"/>
                    </a:cubicBezTo>
                    <a:lnTo>
                      <a:pt x="314268" y="345471"/>
                    </a:lnTo>
                    <a:cubicBezTo>
                      <a:pt x="315754" y="349929"/>
                      <a:pt x="315940" y="354758"/>
                      <a:pt x="314825" y="359959"/>
                    </a:cubicBezTo>
                    <a:cubicBezTo>
                      <a:pt x="313711" y="365160"/>
                      <a:pt x="313154" y="368503"/>
                      <a:pt x="313154" y="369989"/>
                    </a:cubicBezTo>
                    <a:cubicBezTo>
                      <a:pt x="311668" y="372961"/>
                      <a:pt x="310925" y="375932"/>
                      <a:pt x="310925" y="378904"/>
                    </a:cubicBezTo>
                    <a:cubicBezTo>
                      <a:pt x="309439" y="386334"/>
                      <a:pt x="305724" y="392277"/>
                      <a:pt x="299781" y="396735"/>
                    </a:cubicBezTo>
                    <a:cubicBezTo>
                      <a:pt x="299781" y="396735"/>
                      <a:pt x="298666" y="397849"/>
                      <a:pt x="296438" y="400078"/>
                    </a:cubicBezTo>
                    <a:cubicBezTo>
                      <a:pt x="296438" y="402307"/>
                      <a:pt x="295323" y="405279"/>
                      <a:pt x="293094" y="408994"/>
                    </a:cubicBezTo>
                    <a:lnTo>
                      <a:pt x="293094" y="410108"/>
                    </a:lnTo>
                    <a:cubicBezTo>
                      <a:pt x="288637" y="414566"/>
                      <a:pt x="284922" y="417166"/>
                      <a:pt x="281950" y="417909"/>
                    </a:cubicBezTo>
                    <a:cubicBezTo>
                      <a:pt x="276749" y="420138"/>
                      <a:pt x="271920" y="420509"/>
                      <a:pt x="267462" y="419024"/>
                    </a:cubicBezTo>
                    <a:cubicBezTo>
                      <a:pt x="266719" y="419024"/>
                      <a:pt x="265791" y="418838"/>
                      <a:pt x="264676" y="418466"/>
                    </a:cubicBezTo>
                    <a:cubicBezTo>
                      <a:pt x="263562" y="418095"/>
                      <a:pt x="262262" y="417166"/>
                      <a:pt x="260776" y="415680"/>
                    </a:cubicBezTo>
                    <a:cubicBezTo>
                      <a:pt x="262262" y="412709"/>
                      <a:pt x="261519" y="410851"/>
                      <a:pt x="258547" y="410108"/>
                    </a:cubicBezTo>
                    <a:cubicBezTo>
                      <a:pt x="254089" y="405650"/>
                      <a:pt x="247403" y="401193"/>
                      <a:pt x="238487" y="396735"/>
                    </a:cubicBezTo>
                    <a:cubicBezTo>
                      <a:pt x="229572" y="390791"/>
                      <a:pt x="221771" y="385962"/>
                      <a:pt x="215084" y="382248"/>
                    </a:cubicBezTo>
                    <a:lnTo>
                      <a:pt x="212856" y="388934"/>
                    </a:lnTo>
                    <a:lnTo>
                      <a:pt x="209512" y="398964"/>
                    </a:lnTo>
                    <a:cubicBezTo>
                      <a:pt x="209512" y="401193"/>
                      <a:pt x="208769" y="403050"/>
                      <a:pt x="207284" y="404536"/>
                    </a:cubicBezTo>
                    <a:cubicBezTo>
                      <a:pt x="205798" y="412709"/>
                      <a:pt x="202826" y="421624"/>
                      <a:pt x="198368" y="431282"/>
                    </a:cubicBezTo>
                    <a:cubicBezTo>
                      <a:pt x="197625" y="434254"/>
                      <a:pt x="196697" y="437969"/>
                      <a:pt x="195582" y="442426"/>
                    </a:cubicBezTo>
                    <a:cubicBezTo>
                      <a:pt x="194468" y="446884"/>
                      <a:pt x="193910" y="450970"/>
                      <a:pt x="193910" y="454685"/>
                    </a:cubicBezTo>
                    <a:cubicBezTo>
                      <a:pt x="193910" y="456171"/>
                      <a:pt x="193353" y="457843"/>
                      <a:pt x="192239" y="459700"/>
                    </a:cubicBezTo>
                    <a:cubicBezTo>
                      <a:pt x="191124" y="461557"/>
                      <a:pt x="190196" y="463229"/>
                      <a:pt x="189453" y="464715"/>
                    </a:cubicBezTo>
                    <a:cubicBezTo>
                      <a:pt x="187224" y="471401"/>
                      <a:pt x="186109" y="478460"/>
                      <a:pt x="186109" y="485889"/>
                    </a:cubicBezTo>
                    <a:cubicBezTo>
                      <a:pt x="186109" y="490347"/>
                      <a:pt x="185738" y="493319"/>
                      <a:pt x="184995" y="494804"/>
                    </a:cubicBezTo>
                    <a:cubicBezTo>
                      <a:pt x="183509" y="500005"/>
                      <a:pt x="184995" y="505577"/>
                      <a:pt x="189453" y="511521"/>
                    </a:cubicBezTo>
                    <a:cubicBezTo>
                      <a:pt x="198368" y="523408"/>
                      <a:pt x="212484" y="533066"/>
                      <a:pt x="231801" y="540496"/>
                    </a:cubicBezTo>
                    <a:cubicBezTo>
                      <a:pt x="245917" y="544954"/>
                      <a:pt x="267834" y="547926"/>
                      <a:pt x="297552" y="549411"/>
                    </a:cubicBezTo>
                    <a:lnTo>
                      <a:pt x="332099" y="550526"/>
                    </a:lnTo>
                    <a:cubicBezTo>
                      <a:pt x="344729" y="549040"/>
                      <a:pt x="354759" y="547182"/>
                      <a:pt x="362189" y="544954"/>
                    </a:cubicBezTo>
                    <a:lnTo>
                      <a:pt x="406766" y="533809"/>
                    </a:lnTo>
                    <a:cubicBezTo>
                      <a:pt x="413452" y="531580"/>
                      <a:pt x="423111" y="526380"/>
                      <a:pt x="435741" y="518207"/>
                    </a:cubicBezTo>
                    <a:cubicBezTo>
                      <a:pt x="441684" y="514493"/>
                      <a:pt x="447256" y="510778"/>
                      <a:pt x="452457" y="507063"/>
                    </a:cubicBezTo>
                    <a:cubicBezTo>
                      <a:pt x="457658" y="503348"/>
                      <a:pt x="463230" y="499634"/>
                      <a:pt x="469173" y="495919"/>
                    </a:cubicBezTo>
                    <a:cubicBezTo>
                      <a:pt x="470659" y="494433"/>
                      <a:pt x="471959" y="493504"/>
                      <a:pt x="473074" y="493133"/>
                    </a:cubicBezTo>
                    <a:cubicBezTo>
                      <a:pt x="474188" y="492761"/>
                      <a:pt x="475117" y="492576"/>
                      <a:pt x="475860" y="492576"/>
                    </a:cubicBezTo>
                    <a:cubicBezTo>
                      <a:pt x="478089" y="491833"/>
                      <a:pt x="478832" y="489975"/>
                      <a:pt x="478089" y="487003"/>
                    </a:cubicBezTo>
                    <a:cubicBezTo>
                      <a:pt x="477346" y="484032"/>
                      <a:pt x="476417" y="479945"/>
                      <a:pt x="475303" y="474745"/>
                    </a:cubicBezTo>
                    <a:cubicBezTo>
                      <a:pt x="474188" y="469544"/>
                      <a:pt x="472888" y="465458"/>
                      <a:pt x="471402" y="462486"/>
                    </a:cubicBezTo>
                    <a:cubicBezTo>
                      <a:pt x="469173" y="455057"/>
                      <a:pt x="467316" y="446884"/>
                      <a:pt x="465830" y="437969"/>
                    </a:cubicBezTo>
                    <a:cubicBezTo>
                      <a:pt x="463601" y="427567"/>
                      <a:pt x="460258" y="418281"/>
                      <a:pt x="455800" y="410108"/>
                    </a:cubicBezTo>
                    <a:lnTo>
                      <a:pt x="455800" y="404536"/>
                    </a:lnTo>
                    <a:lnTo>
                      <a:pt x="458029" y="396735"/>
                    </a:lnTo>
                    <a:lnTo>
                      <a:pt x="462487" y="396735"/>
                    </a:lnTo>
                    <a:cubicBezTo>
                      <a:pt x="464716" y="395992"/>
                      <a:pt x="466945" y="396735"/>
                      <a:pt x="469173" y="398964"/>
                    </a:cubicBezTo>
                    <a:cubicBezTo>
                      <a:pt x="472888" y="402679"/>
                      <a:pt x="476046" y="407322"/>
                      <a:pt x="478646" y="412894"/>
                    </a:cubicBezTo>
                    <a:cubicBezTo>
                      <a:pt x="481246" y="418466"/>
                      <a:pt x="482918" y="422367"/>
                      <a:pt x="483661" y="424596"/>
                    </a:cubicBezTo>
                    <a:cubicBezTo>
                      <a:pt x="485147" y="427567"/>
                      <a:pt x="486633" y="430911"/>
                      <a:pt x="488119" y="434625"/>
                    </a:cubicBezTo>
                    <a:cubicBezTo>
                      <a:pt x="489605" y="438340"/>
                      <a:pt x="491462" y="442055"/>
                      <a:pt x="493691" y="445770"/>
                    </a:cubicBezTo>
                    <a:cubicBezTo>
                      <a:pt x="495920" y="447999"/>
                      <a:pt x="497591" y="451156"/>
                      <a:pt x="498706" y="455242"/>
                    </a:cubicBezTo>
                    <a:cubicBezTo>
                      <a:pt x="499820" y="459329"/>
                      <a:pt x="501120" y="462486"/>
                      <a:pt x="502606" y="464715"/>
                    </a:cubicBezTo>
                    <a:lnTo>
                      <a:pt x="505949" y="472516"/>
                    </a:lnTo>
                    <a:lnTo>
                      <a:pt x="508178" y="484775"/>
                    </a:lnTo>
                    <a:lnTo>
                      <a:pt x="508178" y="489232"/>
                    </a:lnTo>
                    <a:lnTo>
                      <a:pt x="511522" y="503720"/>
                    </a:lnTo>
                    <a:cubicBezTo>
                      <a:pt x="511522" y="505949"/>
                      <a:pt x="512265" y="507435"/>
                      <a:pt x="513750" y="508178"/>
                    </a:cubicBezTo>
                    <a:cubicBezTo>
                      <a:pt x="515236" y="508920"/>
                      <a:pt x="515979" y="511149"/>
                      <a:pt x="515979" y="514864"/>
                    </a:cubicBezTo>
                    <a:lnTo>
                      <a:pt x="517094" y="520436"/>
                    </a:lnTo>
                    <a:cubicBezTo>
                      <a:pt x="519323" y="523408"/>
                      <a:pt x="519694" y="526008"/>
                      <a:pt x="518208" y="528237"/>
                    </a:cubicBezTo>
                    <a:lnTo>
                      <a:pt x="513750" y="533809"/>
                    </a:lnTo>
                    <a:cubicBezTo>
                      <a:pt x="513750" y="536038"/>
                      <a:pt x="512636" y="538267"/>
                      <a:pt x="510407" y="540496"/>
                    </a:cubicBezTo>
                    <a:cubicBezTo>
                      <a:pt x="505206" y="547926"/>
                      <a:pt x="501863" y="552012"/>
                      <a:pt x="500377" y="552755"/>
                    </a:cubicBezTo>
                    <a:cubicBezTo>
                      <a:pt x="500377" y="552755"/>
                      <a:pt x="498520" y="554612"/>
                      <a:pt x="494805" y="558327"/>
                    </a:cubicBezTo>
                    <a:cubicBezTo>
                      <a:pt x="491833" y="561299"/>
                      <a:pt x="489605" y="563156"/>
                      <a:pt x="488119" y="563899"/>
                    </a:cubicBezTo>
                    <a:cubicBezTo>
                      <a:pt x="482918" y="569100"/>
                      <a:pt x="478832" y="572443"/>
                      <a:pt x="475860" y="573929"/>
                    </a:cubicBezTo>
                    <a:cubicBezTo>
                      <a:pt x="461744" y="585073"/>
                      <a:pt x="450971" y="591760"/>
                      <a:pt x="443542" y="593988"/>
                    </a:cubicBezTo>
                    <a:cubicBezTo>
                      <a:pt x="439827" y="594731"/>
                      <a:pt x="434626" y="596403"/>
                      <a:pt x="427940" y="599003"/>
                    </a:cubicBezTo>
                    <a:cubicBezTo>
                      <a:pt x="421253" y="601604"/>
                      <a:pt x="414938" y="603275"/>
                      <a:pt x="408994" y="604018"/>
                    </a:cubicBezTo>
                    <a:cubicBezTo>
                      <a:pt x="401565" y="606247"/>
                      <a:pt x="393021" y="607361"/>
                      <a:pt x="383363" y="607361"/>
                    </a:cubicBezTo>
                    <a:cubicBezTo>
                      <a:pt x="368504" y="610333"/>
                      <a:pt x="355874" y="611819"/>
                      <a:pt x="345472" y="611819"/>
                    </a:cubicBezTo>
                    <a:cubicBezTo>
                      <a:pt x="343243" y="612562"/>
                      <a:pt x="339343" y="612562"/>
                      <a:pt x="333771" y="611819"/>
                    </a:cubicBezTo>
                    <a:cubicBezTo>
                      <a:pt x="328199" y="611076"/>
                      <a:pt x="322812" y="610705"/>
                      <a:pt x="317612" y="610705"/>
                    </a:cubicBezTo>
                    <a:lnTo>
                      <a:pt x="299781" y="608476"/>
                    </a:lnTo>
                    <a:lnTo>
                      <a:pt x="276378" y="605133"/>
                    </a:lnTo>
                    <a:lnTo>
                      <a:pt x="259661" y="601789"/>
                    </a:lnTo>
                    <a:lnTo>
                      <a:pt x="235144" y="595103"/>
                    </a:lnTo>
                    <a:cubicBezTo>
                      <a:pt x="232172" y="593617"/>
                      <a:pt x="228829" y="592131"/>
                      <a:pt x="225114" y="590645"/>
                    </a:cubicBezTo>
                    <a:cubicBezTo>
                      <a:pt x="221400" y="589159"/>
                      <a:pt x="218056" y="587673"/>
                      <a:pt x="215084" y="586187"/>
                    </a:cubicBezTo>
                    <a:cubicBezTo>
                      <a:pt x="207655" y="581730"/>
                      <a:pt x="197997" y="575043"/>
                      <a:pt x="186109" y="566128"/>
                    </a:cubicBezTo>
                    <a:cubicBezTo>
                      <a:pt x="168279" y="552755"/>
                      <a:pt x="156020" y="536038"/>
                      <a:pt x="149333" y="515978"/>
                    </a:cubicBezTo>
                    <a:cubicBezTo>
                      <a:pt x="141904" y="501120"/>
                      <a:pt x="139304" y="487375"/>
                      <a:pt x="141532" y="474745"/>
                    </a:cubicBezTo>
                    <a:cubicBezTo>
                      <a:pt x="141532" y="471773"/>
                      <a:pt x="141718" y="467872"/>
                      <a:pt x="142090" y="463043"/>
                    </a:cubicBezTo>
                    <a:cubicBezTo>
                      <a:pt x="142461" y="458214"/>
                      <a:pt x="143390" y="452456"/>
                      <a:pt x="144876" y="445770"/>
                    </a:cubicBezTo>
                    <a:cubicBezTo>
                      <a:pt x="144876" y="446513"/>
                      <a:pt x="148962" y="433140"/>
                      <a:pt x="157134" y="405650"/>
                    </a:cubicBezTo>
                    <a:lnTo>
                      <a:pt x="166050" y="381133"/>
                    </a:lnTo>
                    <a:cubicBezTo>
                      <a:pt x="167536" y="372218"/>
                      <a:pt x="169022" y="365531"/>
                      <a:pt x="170507" y="361073"/>
                    </a:cubicBezTo>
                    <a:cubicBezTo>
                      <a:pt x="171993" y="356616"/>
                      <a:pt x="171250" y="354015"/>
                      <a:pt x="168279" y="353272"/>
                    </a:cubicBezTo>
                    <a:cubicBezTo>
                      <a:pt x="165307" y="350301"/>
                      <a:pt x="163078" y="348443"/>
                      <a:pt x="161592" y="347700"/>
                    </a:cubicBezTo>
                    <a:cubicBezTo>
                      <a:pt x="157134" y="344729"/>
                      <a:pt x="154534" y="345100"/>
                      <a:pt x="153791" y="348815"/>
                    </a:cubicBezTo>
                    <a:cubicBezTo>
                      <a:pt x="152305" y="351044"/>
                      <a:pt x="151005" y="353458"/>
                      <a:pt x="149891" y="356059"/>
                    </a:cubicBezTo>
                    <a:cubicBezTo>
                      <a:pt x="148776" y="358659"/>
                      <a:pt x="147105" y="361445"/>
                      <a:pt x="144876" y="364417"/>
                    </a:cubicBezTo>
                    <a:lnTo>
                      <a:pt x="134846" y="383362"/>
                    </a:lnTo>
                    <a:lnTo>
                      <a:pt x="119244" y="417909"/>
                    </a:lnTo>
                    <a:cubicBezTo>
                      <a:pt x="118501" y="420138"/>
                      <a:pt x="117015" y="422924"/>
                      <a:pt x="114786" y="426267"/>
                    </a:cubicBezTo>
                    <a:cubicBezTo>
                      <a:pt x="112557" y="429611"/>
                      <a:pt x="110329" y="434254"/>
                      <a:pt x="108100" y="440198"/>
                    </a:cubicBezTo>
                    <a:lnTo>
                      <a:pt x="89154" y="481431"/>
                    </a:lnTo>
                    <a:cubicBezTo>
                      <a:pt x="80239" y="497776"/>
                      <a:pt x="75038" y="507435"/>
                      <a:pt x="73553" y="510406"/>
                    </a:cubicBezTo>
                    <a:cubicBezTo>
                      <a:pt x="70581" y="516350"/>
                      <a:pt x="68352" y="520065"/>
                      <a:pt x="66866" y="521551"/>
                    </a:cubicBezTo>
                    <a:lnTo>
                      <a:pt x="56836" y="541610"/>
                    </a:lnTo>
                    <a:lnTo>
                      <a:pt x="41234" y="569471"/>
                    </a:lnTo>
                    <a:cubicBezTo>
                      <a:pt x="32319" y="583587"/>
                      <a:pt x="23775" y="592874"/>
                      <a:pt x="15602" y="597332"/>
                    </a:cubicBezTo>
                    <a:lnTo>
                      <a:pt x="12259" y="601789"/>
                    </a:lnTo>
                    <a:cubicBezTo>
                      <a:pt x="10773" y="603275"/>
                      <a:pt x="9102" y="603647"/>
                      <a:pt x="7244" y="602904"/>
                    </a:cubicBezTo>
                    <a:cubicBezTo>
                      <a:pt x="5387" y="602161"/>
                      <a:pt x="3715" y="600675"/>
                      <a:pt x="2229" y="598446"/>
                    </a:cubicBezTo>
                    <a:cubicBezTo>
                      <a:pt x="743" y="592503"/>
                      <a:pt x="0" y="588416"/>
                      <a:pt x="0" y="586187"/>
                    </a:cubicBezTo>
                    <a:lnTo>
                      <a:pt x="1115" y="578386"/>
                    </a:lnTo>
                    <a:cubicBezTo>
                      <a:pt x="1115" y="573929"/>
                      <a:pt x="1486" y="570214"/>
                      <a:pt x="2229" y="567242"/>
                    </a:cubicBezTo>
                    <a:cubicBezTo>
                      <a:pt x="2229" y="565756"/>
                      <a:pt x="2601" y="564642"/>
                      <a:pt x="3344" y="563899"/>
                    </a:cubicBezTo>
                    <a:cubicBezTo>
                      <a:pt x="14488" y="533438"/>
                      <a:pt x="22289" y="513007"/>
                      <a:pt x="26747" y="502605"/>
                    </a:cubicBezTo>
                    <a:cubicBezTo>
                      <a:pt x="28233" y="497405"/>
                      <a:pt x="31204" y="489604"/>
                      <a:pt x="35662" y="479202"/>
                    </a:cubicBezTo>
                    <a:cubicBezTo>
                      <a:pt x="39377" y="471773"/>
                      <a:pt x="43092" y="462486"/>
                      <a:pt x="46806" y="451342"/>
                    </a:cubicBezTo>
                    <a:lnTo>
                      <a:pt x="63523" y="415680"/>
                    </a:lnTo>
                    <a:lnTo>
                      <a:pt x="69095" y="398964"/>
                    </a:lnTo>
                    <a:lnTo>
                      <a:pt x="69095" y="397849"/>
                    </a:lnTo>
                    <a:cubicBezTo>
                      <a:pt x="67609" y="397107"/>
                      <a:pt x="65752" y="394878"/>
                      <a:pt x="63523" y="391163"/>
                    </a:cubicBezTo>
                    <a:cubicBezTo>
                      <a:pt x="61294" y="387448"/>
                      <a:pt x="59065" y="385219"/>
                      <a:pt x="56836" y="384476"/>
                    </a:cubicBezTo>
                    <a:lnTo>
                      <a:pt x="55722" y="382248"/>
                    </a:lnTo>
                    <a:cubicBezTo>
                      <a:pt x="53493" y="379276"/>
                      <a:pt x="51821" y="376490"/>
                      <a:pt x="50707" y="373889"/>
                    </a:cubicBezTo>
                    <a:cubicBezTo>
                      <a:pt x="49592" y="371289"/>
                      <a:pt x="48292" y="368874"/>
                      <a:pt x="46806" y="366646"/>
                    </a:cubicBezTo>
                    <a:lnTo>
                      <a:pt x="41234" y="352158"/>
                    </a:lnTo>
                    <a:lnTo>
                      <a:pt x="41234" y="346586"/>
                    </a:lnTo>
                    <a:lnTo>
                      <a:pt x="41234" y="344357"/>
                    </a:lnTo>
                    <a:cubicBezTo>
                      <a:pt x="39748" y="340642"/>
                      <a:pt x="39005" y="334699"/>
                      <a:pt x="39005" y="326526"/>
                    </a:cubicBezTo>
                    <a:lnTo>
                      <a:pt x="39005" y="314268"/>
                    </a:lnTo>
                    <a:cubicBezTo>
                      <a:pt x="38262" y="306095"/>
                      <a:pt x="37891" y="294208"/>
                      <a:pt x="37891" y="278606"/>
                    </a:cubicBezTo>
                    <a:cubicBezTo>
                      <a:pt x="37891" y="260775"/>
                      <a:pt x="37148" y="247774"/>
                      <a:pt x="35662" y="239601"/>
                    </a:cubicBezTo>
                    <a:lnTo>
                      <a:pt x="35662" y="207283"/>
                    </a:lnTo>
                    <a:lnTo>
                      <a:pt x="31204" y="188338"/>
                    </a:lnTo>
                    <a:cubicBezTo>
                      <a:pt x="34176" y="184623"/>
                      <a:pt x="35662" y="179051"/>
                      <a:pt x="35662" y="171621"/>
                    </a:cubicBezTo>
                    <a:cubicBezTo>
                      <a:pt x="34919" y="161220"/>
                      <a:pt x="34733" y="152119"/>
                      <a:pt x="35105" y="144318"/>
                    </a:cubicBezTo>
                    <a:cubicBezTo>
                      <a:pt x="35476" y="136517"/>
                      <a:pt x="35662" y="130388"/>
                      <a:pt x="35662" y="125930"/>
                    </a:cubicBezTo>
                    <a:lnTo>
                      <a:pt x="33433" y="81353"/>
                    </a:lnTo>
                    <a:cubicBezTo>
                      <a:pt x="33433" y="76895"/>
                      <a:pt x="32690" y="73552"/>
                      <a:pt x="31204" y="71323"/>
                    </a:cubicBezTo>
                    <a:cubicBezTo>
                      <a:pt x="29718" y="68351"/>
                      <a:pt x="28233" y="66122"/>
                      <a:pt x="26747" y="64636"/>
                    </a:cubicBezTo>
                    <a:cubicBezTo>
                      <a:pt x="26004" y="63893"/>
                      <a:pt x="24332" y="62408"/>
                      <a:pt x="21732" y="60179"/>
                    </a:cubicBezTo>
                    <a:cubicBezTo>
                      <a:pt x="19131" y="57950"/>
                      <a:pt x="17088" y="55721"/>
                      <a:pt x="15602" y="53492"/>
                    </a:cubicBezTo>
                    <a:lnTo>
                      <a:pt x="13374" y="49034"/>
                    </a:lnTo>
                    <a:cubicBezTo>
                      <a:pt x="11888" y="48292"/>
                      <a:pt x="11145" y="47363"/>
                      <a:pt x="11145" y="46248"/>
                    </a:cubicBezTo>
                    <a:cubicBezTo>
                      <a:pt x="11145" y="45134"/>
                      <a:pt x="12259" y="44205"/>
                      <a:pt x="14488" y="43462"/>
                    </a:cubicBezTo>
                    <a:cubicBezTo>
                      <a:pt x="17460" y="40491"/>
                      <a:pt x="21546" y="39748"/>
                      <a:pt x="26747" y="41234"/>
                    </a:cubicBezTo>
                    <a:lnTo>
                      <a:pt x="35662" y="41234"/>
                    </a:lnTo>
                    <a:cubicBezTo>
                      <a:pt x="36405" y="41234"/>
                      <a:pt x="36962" y="41234"/>
                      <a:pt x="37334" y="41234"/>
                    </a:cubicBezTo>
                    <a:cubicBezTo>
                      <a:pt x="37705" y="41234"/>
                      <a:pt x="37891" y="41605"/>
                      <a:pt x="37891" y="42348"/>
                    </a:cubicBezTo>
                    <a:cubicBezTo>
                      <a:pt x="46806" y="44577"/>
                      <a:pt x="53864" y="47549"/>
                      <a:pt x="59065" y="51263"/>
                    </a:cubicBezTo>
                    <a:cubicBezTo>
                      <a:pt x="65752" y="54978"/>
                      <a:pt x="69838" y="59436"/>
                      <a:pt x="71324" y="64636"/>
                    </a:cubicBezTo>
                    <a:cubicBezTo>
                      <a:pt x="72067" y="66865"/>
                      <a:pt x="73181" y="69837"/>
                      <a:pt x="74667" y="73552"/>
                    </a:cubicBezTo>
                    <a:cubicBezTo>
                      <a:pt x="76153" y="77267"/>
                      <a:pt x="76896" y="80610"/>
                      <a:pt x="76896" y="83582"/>
                    </a:cubicBezTo>
                    <a:cubicBezTo>
                      <a:pt x="79125" y="85811"/>
                      <a:pt x="80239" y="87296"/>
                      <a:pt x="80239" y="88039"/>
                    </a:cubicBezTo>
                    <a:cubicBezTo>
                      <a:pt x="80982" y="90268"/>
                      <a:pt x="81168" y="92497"/>
                      <a:pt x="80796" y="94726"/>
                    </a:cubicBezTo>
                    <a:cubicBezTo>
                      <a:pt x="80425" y="96955"/>
                      <a:pt x="80239" y="98812"/>
                      <a:pt x="80239" y="100298"/>
                    </a:cubicBezTo>
                    <a:lnTo>
                      <a:pt x="80239" y="110328"/>
                    </a:lnTo>
                    <a:cubicBezTo>
                      <a:pt x="80982" y="117757"/>
                      <a:pt x="81354" y="128530"/>
                      <a:pt x="81354" y="142646"/>
                    </a:cubicBezTo>
                    <a:cubicBezTo>
                      <a:pt x="81354" y="150076"/>
                      <a:pt x="81725" y="155648"/>
                      <a:pt x="82468" y="159363"/>
                    </a:cubicBezTo>
                    <a:lnTo>
                      <a:pt x="82468" y="172736"/>
                    </a:lnTo>
                    <a:cubicBezTo>
                      <a:pt x="82468" y="174965"/>
                      <a:pt x="82839" y="176636"/>
                      <a:pt x="83582" y="177751"/>
                    </a:cubicBezTo>
                    <a:cubicBezTo>
                      <a:pt x="84325" y="178865"/>
                      <a:pt x="84697" y="180165"/>
                      <a:pt x="84697" y="181651"/>
                    </a:cubicBezTo>
                    <a:lnTo>
                      <a:pt x="84697" y="182766"/>
                    </a:lnTo>
                    <a:lnTo>
                      <a:pt x="84697" y="211741"/>
                    </a:lnTo>
                    <a:cubicBezTo>
                      <a:pt x="83954" y="215455"/>
                      <a:pt x="83768" y="218799"/>
                      <a:pt x="84140" y="221770"/>
                    </a:cubicBezTo>
                    <a:cubicBezTo>
                      <a:pt x="84511" y="224742"/>
                      <a:pt x="84697" y="227343"/>
                      <a:pt x="84697" y="229571"/>
                    </a:cubicBezTo>
                    <a:lnTo>
                      <a:pt x="84697" y="248517"/>
                    </a:lnTo>
                    <a:lnTo>
                      <a:pt x="84697" y="273034"/>
                    </a:lnTo>
                    <a:cubicBezTo>
                      <a:pt x="83211" y="289379"/>
                      <a:pt x="82468" y="302009"/>
                      <a:pt x="82468" y="310924"/>
                    </a:cubicBezTo>
                    <a:lnTo>
                      <a:pt x="80239" y="349929"/>
                    </a:lnTo>
                    <a:lnTo>
                      <a:pt x="76896" y="367760"/>
                    </a:lnTo>
                    <a:cubicBezTo>
                      <a:pt x="76153" y="369246"/>
                      <a:pt x="76524" y="372218"/>
                      <a:pt x="78010" y="376675"/>
                    </a:cubicBezTo>
                    <a:lnTo>
                      <a:pt x="85811" y="357730"/>
                    </a:lnTo>
                    <a:cubicBezTo>
                      <a:pt x="87297" y="350301"/>
                      <a:pt x="90640" y="340271"/>
                      <a:pt x="95841" y="327641"/>
                    </a:cubicBezTo>
                    <a:lnTo>
                      <a:pt x="98070" y="323183"/>
                    </a:lnTo>
                    <a:cubicBezTo>
                      <a:pt x="100299" y="312782"/>
                      <a:pt x="102899" y="304609"/>
                      <a:pt x="105871" y="298666"/>
                    </a:cubicBezTo>
                    <a:cubicBezTo>
                      <a:pt x="107357" y="295694"/>
                      <a:pt x="108843" y="291236"/>
                      <a:pt x="110329" y="285293"/>
                    </a:cubicBezTo>
                    <a:cubicBezTo>
                      <a:pt x="111814" y="282321"/>
                      <a:pt x="112186" y="278978"/>
                      <a:pt x="111443" y="275263"/>
                    </a:cubicBezTo>
                    <a:cubicBezTo>
                      <a:pt x="107728" y="267833"/>
                      <a:pt x="105871" y="262633"/>
                      <a:pt x="105871" y="259661"/>
                    </a:cubicBezTo>
                    <a:lnTo>
                      <a:pt x="105871" y="257432"/>
                    </a:lnTo>
                    <a:cubicBezTo>
                      <a:pt x="107357" y="255946"/>
                      <a:pt x="108100" y="254089"/>
                      <a:pt x="108100" y="251860"/>
                    </a:cubicBezTo>
                    <a:lnTo>
                      <a:pt x="109214" y="241830"/>
                    </a:lnTo>
                    <a:lnTo>
                      <a:pt x="111443" y="220656"/>
                    </a:lnTo>
                    <a:cubicBezTo>
                      <a:pt x="111443" y="219913"/>
                      <a:pt x="112186" y="218799"/>
                      <a:pt x="113672" y="217313"/>
                    </a:cubicBezTo>
                    <a:cubicBezTo>
                      <a:pt x="112186" y="232915"/>
                      <a:pt x="113672" y="247031"/>
                      <a:pt x="118130" y="259661"/>
                    </a:cubicBezTo>
                    <a:lnTo>
                      <a:pt x="121473" y="251860"/>
                    </a:lnTo>
                    <a:cubicBezTo>
                      <a:pt x="122959" y="246659"/>
                      <a:pt x="125373" y="238115"/>
                      <a:pt x="128717" y="226228"/>
                    </a:cubicBezTo>
                    <a:cubicBezTo>
                      <a:pt x="132060" y="214341"/>
                      <a:pt x="133731" y="203568"/>
                      <a:pt x="133731" y="193910"/>
                    </a:cubicBezTo>
                    <a:lnTo>
                      <a:pt x="119244" y="197253"/>
                    </a:lnTo>
                    <a:cubicBezTo>
                      <a:pt x="119987" y="195767"/>
                      <a:pt x="120730" y="193910"/>
                      <a:pt x="121473" y="191681"/>
                    </a:cubicBezTo>
                    <a:cubicBezTo>
                      <a:pt x="122216" y="189452"/>
                      <a:pt x="123330" y="187223"/>
                      <a:pt x="124816" y="184994"/>
                    </a:cubicBezTo>
                    <a:lnTo>
                      <a:pt x="125930" y="178308"/>
                    </a:lnTo>
                    <a:cubicBezTo>
                      <a:pt x="128159" y="174593"/>
                      <a:pt x="130388" y="172736"/>
                      <a:pt x="132617" y="172736"/>
                    </a:cubicBezTo>
                    <a:lnTo>
                      <a:pt x="134846" y="172736"/>
                    </a:lnTo>
                    <a:cubicBezTo>
                      <a:pt x="135589" y="173479"/>
                      <a:pt x="137075" y="173293"/>
                      <a:pt x="139304" y="172178"/>
                    </a:cubicBezTo>
                    <a:cubicBezTo>
                      <a:pt x="141532" y="171064"/>
                      <a:pt x="143018" y="170507"/>
                      <a:pt x="143761" y="170507"/>
                    </a:cubicBezTo>
                    <a:lnTo>
                      <a:pt x="148219" y="168278"/>
                    </a:lnTo>
                    <a:lnTo>
                      <a:pt x="164935" y="171621"/>
                    </a:lnTo>
                    <a:cubicBezTo>
                      <a:pt x="170879" y="171621"/>
                      <a:pt x="176823" y="174593"/>
                      <a:pt x="182766" y="180537"/>
                    </a:cubicBezTo>
                    <a:cubicBezTo>
                      <a:pt x="189453" y="187966"/>
                      <a:pt x="192796" y="197253"/>
                      <a:pt x="192796" y="208397"/>
                    </a:cubicBezTo>
                    <a:cubicBezTo>
                      <a:pt x="192796" y="215084"/>
                      <a:pt x="192425" y="219913"/>
                      <a:pt x="191682" y="222885"/>
                    </a:cubicBezTo>
                    <a:cubicBezTo>
                      <a:pt x="189453" y="228085"/>
                      <a:pt x="187410" y="234586"/>
                      <a:pt x="185552" y="242387"/>
                    </a:cubicBezTo>
                    <a:cubicBezTo>
                      <a:pt x="183695" y="250188"/>
                      <a:pt x="182395" y="255946"/>
                      <a:pt x="181652" y="259661"/>
                    </a:cubicBezTo>
                    <a:lnTo>
                      <a:pt x="173851" y="288636"/>
                    </a:lnTo>
                    <a:cubicBezTo>
                      <a:pt x="172365" y="293094"/>
                      <a:pt x="169393" y="299037"/>
                      <a:pt x="164935" y="306467"/>
                    </a:cubicBezTo>
                    <a:lnTo>
                      <a:pt x="162707" y="319840"/>
                    </a:lnTo>
                    <a:cubicBezTo>
                      <a:pt x="162707" y="321326"/>
                      <a:pt x="163821" y="322812"/>
                      <a:pt x="166050" y="324297"/>
                    </a:cubicBezTo>
                    <a:cubicBezTo>
                      <a:pt x="169765" y="328012"/>
                      <a:pt x="175337" y="332098"/>
                      <a:pt x="182766" y="336556"/>
                    </a:cubicBezTo>
                    <a:cubicBezTo>
                      <a:pt x="191682" y="341757"/>
                      <a:pt x="201340" y="346586"/>
                      <a:pt x="211741" y="351044"/>
                    </a:cubicBezTo>
                    <a:cubicBezTo>
                      <a:pt x="225857" y="356244"/>
                      <a:pt x="238859" y="358845"/>
                      <a:pt x="250746" y="358845"/>
                    </a:cubicBezTo>
                    <a:lnTo>
                      <a:pt x="255204" y="357730"/>
                    </a:lnTo>
                    <a:lnTo>
                      <a:pt x="255204" y="355501"/>
                    </a:lnTo>
                    <a:cubicBezTo>
                      <a:pt x="249260" y="331727"/>
                      <a:pt x="245545" y="301637"/>
                      <a:pt x="244060" y="265233"/>
                    </a:cubicBezTo>
                    <a:cubicBezTo>
                      <a:pt x="244060" y="257803"/>
                      <a:pt x="243874" y="248888"/>
                      <a:pt x="243502" y="238487"/>
                    </a:cubicBezTo>
                    <a:cubicBezTo>
                      <a:pt x="243131" y="228085"/>
                      <a:pt x="243317" y="215827"/>
                      <a:pt x="244060" y="201711"/>
                    </a:cubicBezTo>
                    <a:cubicBezTo>
                      <a:pt x="244060" y="174222"/>
                      <a:pt x="244431" y="153790"/>
                      <a:pt x="245174" y="140417"/>
                    </a:cubicBezTo>
                    <a:cubicBezTo>
                      <a:pt x="246660" y="126301"/>
                      <a:pt x="247589" y="113857"/>
                      <a:pt x="247960" y="103084"/>
                    </a:cubicBezTo>
                    <a:cubicBezTo>
                      <a:pt x="248332" y="92311"/>
                      <a:pt x="248517" y="83582"/>
                      <a:pt x="248517" y="76895"/>
                    </a:cubicBezTo>
                    <a:cubicBezTo>
                      <a:pt x="248517" y="73180"/>
                      <a:pt x="248889" y="69837"/>
                      <a:pt x="249632" y="66865"/>
                    </a:cubicBezTo>
                    <a:cubicBezTo>
                      <a:pt x="247403" y="68351"/>
                      <a:pt x="244803" y="69651"/>
                      <a:pt x="241831" y="70766"/>
                    </a:cubicBezTo>
                    <a:cubicBezTo>
                      <a:pt x="238859" y="71880"/>
                      <a:pt x="236259" y="73180"/>
                      <a:pt x="234030" y="74666"/>
                    </a:cubicBezTo>
                    <a:cubicBezTo>
                      <a:pt x="216199" y="83582"/>
                      <a:pt x="203197" y="90640"/>
                      <a:pt x="195025" y="95840"/>
                    </a:cubicBezTo>
                    <a:lnTo>
                      <a:pt x="177194" y="105870"/>
                    </a:lnTo>
                    <a:cubicBezTo>
                      <a:pt x="177194" y="106613"/>
                      <a:pt x="176823" y="106985"/>
                      <a:pt x="176080" y="106985"/>
                    </a:cubicBezTo>
                    <a:cubicBezTo>
                      <a:pt x="173851" y="106985"/>
                      <a:pt x="170322" y="107170"/>
                      <a:pt x="165493" y="107542"/>
                    </a:cubicBezTo>
                    <a:cubicBezTo>
                      <a:pt x="160663" y="107913"/>
                      <a:pt x="156020" y="106985"/>
                      <a:pt x="151562" y="104756"/>
                    </a:cubicBezTo>
                    <a:cubicBezTo>
                      <a:pt x="150076" y="104013"/>
                      <a:pt x="148405" y="103270"/>
                      <a:pt x="146547" y="102527"/>
                    </a:cubicBezTo>
                    <a:cubicBezTo>
                      <a:pt x="144690" y="101784"/>
                      <a:pt x="143018" y="101412"/>
                      <a:pt x="141532" y="101412"/>
                    </a:cubicBezTo>
                    <a:cubicBezTo>
                      <a:pt x="139304" y="101412"/>
                      <a:pt x="137446" y="101784"/>
                      <a:pt x="135960" y="102527"/>
                    </a:cubicBezTo>
                    <a:cubicBezTo>
                      <a:pt x="132246" y="103270"/>
                      <a:pt x="127788" y="103641"/>
                      <a:pt x="122587" y="103641"/>
                    </a:cubicBezTo>
                    <a:lnTo>
                      <a:pt x="119244" y="102527"/>
                    </a:lnTo>
                    <a:cubicBezTo>
                      <a:pt x="117015" y="98812"/>
                      <a:pt x="114415" y="96955"/>
                      <a:pt x="111443" y="96955"/>
                    </a:cubicBezTo>
                    <a:lnTo>
                      <a:pt x="105871" y="99184"/>
                    </a:lnTo>
                    <a:cubicBezTo>
                      <a:pt x="105128" y="94726"/>
                      <a:pt x="107357" y="89897"/>
                      <a:pt x="112557" y="84696"/>
                    </a:cubicBezTo>
                    <a:cubicBezTo>
                      <a:pt x="113300" y="82467"/>
                      <a:pt x="117015" y="78010"/>
                      <a:pt x="123702" y="71323"/>
                    </a:cubicBezTo>
                    <a:lnTo>
                      <a:pt x="141532" y="54607"/>
                    </a:lnTo>
                    <a:cubicBezTo>
                      <a:pt x="145990" y="50149"/>
                      <a:pt x="153420" y="44205"/>
                      <a:pt x="163821" y="36776"/>
                    </a:cubicBezTo>
                    <a:cubicBezTo>
                      <a:pt x="180909" y="24146"/>
                      <a:pt x="199854" y="14116"/>
                      <a:pt x="220657" y="6686"/>
                    </a:cubicBezTo>
                    <a:cubicBezTo>
                      <a:pt x="229572" y="2229"/>
                      <a:pt x="238859" y="0"/>
                      <a:pt x="2485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CB273AC5-6EDE-3F6F-77BB-AE4719944783}"/>
                  </a:ext>
                </a:extLst>
              </p:cNvPr>
              <p:cNvSpPr txBox="1"/>
              <p:nvPr/>
            </p:nvSpPr>
            <p:spPr>
              <a:xfrm>
                <a:off x="4234111" y="-2496936"/>
                <a:ext cx="319098" cy="386087"/>
              </a:xfrm>
              <a:custGeom>
                <a:avLst/>
                <a:gdLst/>
                <a:ahLst/>
                <a:cxnLst/>
                <a:rect l="l" t="t" r="r" b="b"/>
                <a:pathLst>
                  <a:path w="319098" h="386087">
                    <a:moveTo>
                      <a:pt x="232915" y="496"/>
                    </a:moveTo>
                    <a:cubicBezTo>
                      <a:pt x="238116" y="-990"/>
                      <a:pt x="241830" y="868"/>
                      <a:pt x="244059" y="6068"/>
                    </a:cubicBezTo>
                    <a:cubicBezTo>
                      <a:pt x="244059" y="6811"/>
                      <a:pt x="244802" y="7183"/>
                      <a:pt x="246288" y="7183"/>
                    </a:cubicBezTo>
                    <a:cubicBezTo>
                      <a:pt x="250003" y="9412"/>
                      <a:pt x="251860" y="11641"/>
                      <a:pt x="251860" y="13869"/>
                    </a:cubicBezTo>
                    <a:lnTo>
                      <a:pt x="251860" y="16098"/>
                    </a:lnTo>
                    <a:cubicBezTo>
                      <a:pt x="251860" y="18327"/>
                      <a:pt x="253718" y="20184"/>
                      <a:pt x="257432" y="21670"/>
                    </a:cubicBezTo>
                    <a:cubicBezTo>
                      <a:pt x="266348" y="26128"/>
                      <a:pt x="272663" y="30586"/>
                      <a:pt x="276378" y="35044"/>
                    </a:cubicBezTo>
                    <a:cubicBezTo>
                      <a:pt x="277864" y="38015"/>
                      <a:pt x="278606" y="40430"/>
                      <a:pt x="278606" y="42287"/>
                    </a:cubicBezTo>
                    <a:cubicBezTo>
                      <a:pt x="278606" y="44145"/>
                      <a:pt x="278978" y="45816"/>
                      <a:pt x="279721" y="47302"/>
                    </a:cubicBezTo>
                    <a:cubicBezTo>
                      <a:pt x="280464" y="48045"/>
                      <a:pt x="280092" y="49159"/>
                      <a:pt x="278606" y="50645"/>
                    </a:cubicBezTo>
                    <a:cubicBezTo>
                      <a:pt x="276378" y="52874"/>
                      <a:pt x="274520" y="56589"/>
                      <a:pt x="273034" y="61790"/>
                    </a:cubicBezTo>
                    <a:cubicBezTo>
                      <a:pt x="271548" y="66990"/>
                      <a:pt x="270063" y="70705"/>
                      <a:pt x="268577" y="72934"/>
                    </a:cubicBezTo>
                    <a:cubicBezTo>
                      <a:pt x="260404" y="100423"/>
                      <a:pt x="256318" y="113796"/>
                      <a:pt x="256318" y="113053"/>
                    </a:cubicBezTo>
                    <a:lnTo>
                      <a:pt x="248517" y="143143"/>
                    </a:lnTo>
                    <a:cubicBezTo>
                      <a:pt x="248517" y="143143"/>
                      <a:pt x="248331" y="143328"/>
                      <a:pt x="247960" y="143700"/>
                    </a:cubicBezTo>
                    <a:cubicBezTo>
                      <a:pt x="247588" y="144071"/>
                      <a:pt x="247403" y="144257"/>
                      <a:pt x="247403" y="144257"/>
                    </a:cubicBezTo>
                    <a:cubicBezTo>
                      <a:pt x="244431" y="146486"/>
                      <a:pt x="242573" y="149829"/>
                      <a:pt x="241830" y="154287"/>
                    </a:cubicBezTo>
                    <a:cubicBezTo>
                      <a:pt x="241088" y="158745"/>
                      <a:pt x="240345" y="162088"/>
                      <a:pt x="239602" y="164317"/>
                    </a:cubicBezTo>
                    <a:lnTo>
                      <a:pt x="232915" y="179919"/>
                    </a:lnTo>
                    <a:lnTo>
                      <a:pt x="222885" y="204436"/>
                    </a:lnTo>
                    <a:cubicBezTo>
                      <a:pt x="219913" y="208894"/>
                      <a:pt x="218056" y="212237"/>
                      <a:pt x="217313" y="214466"/>
                    </a:cubicBezTo>
                    <a:cubicBezTo>
                      <a:pt x="216570" y="215209"/>
                      <a:pt x="216942" y="216323"/>
                      <a:pt x="218428" y="217809"/>
                    </a:cubicBezTo>
                    <a:cubicBezTo>
                      <a:pt x="222885" y="219295"/>
                      <a:pt x="226600" y="220038"/>
                      <a:pt x="229572" y="220038"/>
                    </a:cubicBezTo>
                    <a:cubicBezTo>
                      <a:pt x="237001" y="223010"/>
                      <a:pt x="242945" y="224867"/>
                      <a:pt x="247403" y="225610"/>
                    </a:cubicBezTo>
                    <a:cubicBezTo>
                      <a:pt x="262262" y="231554"/>
                      <a:pt x="273777" y="235640"/>
                      <a:pt x="281950" y="237869"/>
                    </a:cubicBezTo>
                    <a:cubicBezTo>
                      <a:pt x="287893" y="240841"/>
                      <a:pt x="293094" y="243627"/>
                      <a:pt x="297552" y="246227"/>
                    </a:cubicBezTo>
                    <a:cubicBezTo>
                      <a:pt x="302009" y="248827"/>
                      <a:pt x="306096" y="251242"/>
                      <a:pt x="309810" y="253471"/>
                    </a:cubicBezTo>
                    <a:cubicBezTo>
                      <a:pt x="310553" y="253471"/>
                      <a:pt x="311296" y="253842"/>
                      <a:pt x="312039" y="254585"/>
                    </a:cubicBezTo>
                    <a:cubicBezTo>
                      <a:pt x="312782" y="255328"/>
                      <a:pt x="312782" y="256443"/>
                      <a:pt x="312039" y="257928"/>
                    </a:cubicBezTo>
                    <a:cubicBezTo>
                      <a:pt x="310553" y="261643"/>
                      <a:pt x="311668" y="263872"/>
                      <a:pt x="315382" y="264615"/>
                    </a:cubicBezTo>
                    <a:cubicBezTo>
                      <a:pt x="317611" y="265358"/>
                      <a:pt x="318726" y="267587"/>
                      <a:pt x="318726" y="271302"/>
                    </a:cubicBezTo>
                    <a:cubicBezTo>
                      <a:pt x="319469" y="274273"/>
                      <a:pt x="319097" y="279474"/>
                      <a:pt x="317611" y="286903"/>
                    </a:cubicBezTo>
                    <a:lnTo>
                      <a:pt x="316497" y="292476"/>
                    </a:lnTo>
                    <a:lnTo>
                      <a:pt x="313154" y="300277"/>
                    </a:lnTo>
                    <a:cubicBezTo>
                      <a:pt x="312411" y="305477"/>
                      <a:pt x="309810" y="308078"/>
                      <a:pt x="305353" y="308078"/>
                    </a:cubicBezTo>
                    <a:lnTo>
                      <a:pt x="275263" y="306963"/>
                    </a:lnTo>
                    <a:lnTo>
                      <a:pt x="269691" y="308078"/>
                    </a:lnTo>
                    <a:cubicBezTo>
                      <a:pt x="263747" y="309563"/>
                      <a:pt x="258918" y="308821"/>
                      <a:pt x="255204" y="305849"/>
                    </a:cubicBezTo>
                    <a:lnTo>
                      <a:pt x="215084" y="285789"/>
                    </a:lnTo>
                    <a:lnTo>
                      <a:pt x="182766" y="272416"/>
                    </a:lnTo>
                    <a:lnTo>
                      <a:pt x="157134" y="301391"/>
                    </a:lnTo>
                    <a:cubicBezTo>
                      <a:pt x="145990" y="314764"/>
                      <a:pt x="141161" y="320708"/>
                      <a:pt x="142647" y="319222"/>
                    </a:cubicBezTo>
                    <a:cubicBezTo>
                      <a:pt x="128531" y="334824"/>
                      <a:pt x="117758" y="345597"/>
                      <a:pt x="110328" y="351540"/>
                    </a:cubicBezTo>
                    <a:cubicBezTo>
                      <a:pt x="100670" y="361198"/>
                      <a:pt x="92126" y="367514"/>
                      <a:pt x="84697" y="370485"/>
                    </a:cubicBezTo>
                    <a:lnTo>
                      <a:pt x="65751" y="381630"/>
                    </a:lnTo>
                    <a:cubicBezTo>
                      <a:pt x="63522" y="382373"/>
                      <a:pt x="58693" y="383858"/>
                      <a:pt x="51264" y="386087"/>
                    </a:cubicBezTo>
                    <a:lnTo>
                      <a:pt x="33433" y="386087"/>
                    </a:lnTo>
                    <a:cubicBezTo>
                      <a:pt x="29718" y="386087"/>
                      <a:pt x="26375" y="385344"/>
                      <a:pt x="23403" y="383858"/>
                    </a:cubicBezTo>
                    <a:cubicBezTo>
                      <a:pt x="21174" y="381630"/>
                      <a:pt x="19131" y="379215"/>
                      <a:pt x="17274" y="376615"/>
                    </a:cubicBezTo>
                    <a:cubicBezTo>
                      <a:pt x="15416" y="374014"/>
                      <a:pt x="13745" y="371971"/>
                      <a:pt x="12259" y="370485"/>
                    </a:cubicBezTo>
                    <a:cubicBezTo>
                      <a:pt x="11516" y="369742"/>
                      <a:pt x="8916" y="366028"/>
                      <a:pt x="4458" y="359341"/>
                    </a:cubicBezTo>
                    <a:cubicBezTo>
                      <a:pt x="3715" y="358598"/>
                      <a:pt x="3344" y="357484"/>
                      <a:pt x="3344" y="355998"/>
                    </a:cubicBezTo>
                    <a:cubicBezTo>
                      <a:pt x="2601" y="353026"/>
                      <a:pt x="1858" y="349683"/>
                      <a:pt x="1115" y="345968"/>
                    </a:cubicBezTo>
                    <a:cubicBezTo>
                      <a:pt x="372" y="342253"/>
                      <a:pt x="0" y="337796"/>
                      <a:pt x="0" y="332595"/>
                    </a:cubicBezTo>
                    <a:lnTo>
                      <a:pt x="0" y="330366"/>
                    </a:lnTo>
                    <a:lnTo>
                      <a:pt x="0" y="329252"/>
                    </a:lnTo>
                    <a:cubicBezTo>
                      <a:pt x="5944" y="331480"/>
                      <a:pt x="8916" y="329252"/>
                      <a:pt x="8916" y="322565"/>
                    </a:cubicBezTo>
                    <a:cubicBezTo>
                      <a:pt x="10402" y="306963"/>
                      <a:pt x="13373" y="293962"/>
                      <a:pt x="17831" y="283560"/>
                    </a:cubicBezTo>
                    <a:cubicBezTo>
                      <a:pt x="18574" y="282074"/>
                      <a:pt x="21546" y="278731"/>
                      <a:pt x="26746" y="273530"/>
                    </a:cubicBezTo>
                    <a:cubicBezTo>
                      <a:pt x="34919" y="262386"/>
                      <a:pt x="38634" y="257557"/>
                      <a:pt x="37891" y="259043"/>
                    </a:cubicBezTo>
                    <a:cubicBezTo>
                      <a:pt x="38634" y="257557"/>
                      <a:pt x="39377" y="255514"/>
                      <a:pt x="40120" y="252914"/>
                    </a:cubicBezTo>
                    <a:cubicBezTo>
                      <a:pt x="40862" y="250313"/>
                      <a:pt x="41234" y="248270"/>
                      <a:pt x="41234" y="246784"/>
                    </a:cubicBezTo>
                    <a:cubicBezTo>
                      <a:pt x="41234" y="240841"/>
                      <a:pt x="42348" y="236383"/>
                      <a:pt x="44577" y="233411"/>
                    </a:cubicBezTo>
                    <a:cubicBezTo>
                      <a:pt x="45320" y="232668"/>
                      <a:pt x="46620" y="230997"/>
                      <a:pt x="48478" y="228396"/>
                    </a:cubicBezTo>
                    <a:cubicBezTo>
                      <a:pt x="50335" y="225796"/>
                      <a:pt x="52750" y="224124"/>
                      <a:pt x="55722" y="223381"/>
                    </a:cubicBezTo>
                    <a:lnTo>
                      <a:pt x="59065" y="222267"/>
                    </a:lnTo>
                    <a:cubicBezTo>
                      <a:pt x="66494" y="220781"/>
                      <a:pt x="72809" y="220038"/>
                      <a:pt x="78010" y="220038"/>
                    </a:cubicBezTo>
                    <a:cubicBezTo>
                      <a:pt x="91383" y="217066"/>
                      <a:pt x="101413" y="215580"/>
                      <a:pt x="108099" y="215580"/>
                    </a:cubicBezTo>
                    <a:cubicBezTo>
                      <a:pt x="124444" y="214094"/>
                      <a:pt x="136703" y="213351"/>
                      <a:pt x="144875" y="213351"/>
                    </a:cubicBezTo>
                    <a:cubicBezTo>
                      <a:pt x="148590" y="213351"/>
                      <a:pt x="150819" y="212237"/>
                      <a:pt x="151562" y="210008"/>
                    </a:cubicBezTo>
                    <a:cubicBezTo>
                      <a:pt x="154534" y="204808"/>
                      <a:pt x="158063" y="198678"/>
                      <a:pt x="162149" y="191620"/>
                    </a:cubicBezTo>
                    <a:cubicBezTo>
                      <a:pt x="166235" y="184562"/>
                      <a:pt x="170507" y="176204"/>
                      <a:pt x="174965" y="166546"/>
                    </a:cubicBezTo>
                    <a:cubicBezTo>
                      <a:pt x="178680" y="156887"/>
                      <a:pt x="184995" y="142400"/>
                      <a:pt x="193910" y="123083"/>
                    </a:cubicBezTo>
                    <a:cubicBezTo>
                      <a:pt x="196139" y="118625"/>
                      <a:pt x="199482" y="110453"/>
                      <a:pt x="203940" y="98566"/>
                    </a:cubicBezTo>
                    <a:lnTo>
                      <a:pt x="209512" y="78506"/>
                    </a:lnTo>
                    <a:lnTo>
                      <a:pt x="198368" y="88536"/>
                    </a:lnTo>
                    <a:cubicBezTo>
                      <a:pt x="186481" y="98194"/>
                      <a:pt x="179423" y="104509"/>
                      <a:pt x="177194" y="107481"/>
                    </a:cubicBezTo>
                    <a:lnTo>
                      <a:pt x="176079" y="107481"/>
                    </a:lnTo>
                    <a:lnTo>
                      <a:pt x="160477" y="125312"/>
                    </a:lnTo>
                    <a:lnTo>
                      <a:pt x="151562" y="131998"/>
                    </a:lnTo>
                    <a:cubicBezTo>
                      <a:pt x="146361" y="137199"/>
                      <a:pt x="137817" y="140542"/>
                      <a:pt x="125930" y="142028"/>
                    </a:cubicBezTo>
                    <a:cubicBezTo>
                      <a:pt x="122958" y="141285"/>
                      <a:pt x="119244" y="141100"/>
                      <a:pt x="114786" y="141471"/>
                    </a:cubicBezTo>
                    <a:cubicBezTo>
                      <a:pt x="110328" y="141843"/>
                      <a:pt x="106985" y="142028"/>
                      <a:pt x="104756" y="142028"/>
                    </a:cubicBezTo>
                    <a:cubicBezTo>
                      <a:pt x="103270" y="142028"/>
                      <a:pt x="99556" y="141285"/>
                      <a:pt x="93612" y="139799"/>
                    </a:cubicBezTo>
                    <a:cubicBezTo>
                      <a:pt x="89897" y="139056"/>
                      <a:pt x="85068" y="136456"/>
                      <a:pt x="79124" y="131998"/>
                    </a:cubicBezTo>
                    <a:cubicBezTo>
                      <a:pt x="78381" y="130513"/>
                      <a:pt x="76524" y="129770"/>
                      <a:pt x="73552" y="129770"/>
                    </a:cubicBezTo>
                    <a:cubicBezTo>
                      <a:pt x="69838" y="127541"/>
                      <a:pt x="67609" y="124940"/>
                      <a:pt x="66866" y="121969"/>
                    </a:cubicBezTo>
                    <a:cubicBezTo>
                      <a:pt x="66866" y="120483"/>
                      <a:pt x="66494" y="119368"/>
                      <a:pt x="65751" y="118625"/>
                    </a:cubicBezTo>
                    <a:cubicBezTo>
                      <a:pt x="65008" y="117882"/>
                      <a:pt x="64265" y="117139"/>
                      <a:pt x="63522" y="116397"/>
                    </a:cubicBezTo>
                    <a:cubicBezTo>
                      <a:pt x="59808" y="111196"/>
                      <a:pt x="55722" y="107110"/>
                      <a:pt x="51264" y="104138"/>
                    </a:cubicBezTo>
                    <a:lnTo>
                      <a:pt x="50149" y="101909"/>
                    </a:lnTo>
                    <a:cubicBezTo>
                      <a:pt x="50149" y="98937"/>
                      <a:pt x="48849" y="95780"/>
                      <a:pt x="46249" y="92436"/>
                    </a:cubicBezTo>
                    <a:cubicBezTo>
                      <a:pt x="43649" y="89093"/>
                      <a:pt x="41977" y="86679"/>
                      <a:pt x="41234" y="85193"/>
                    </a:cubicBezTo>
                    <a:cubicBezTo>
                      <a:pt x="39748" y="83707"/>
                      <a:pt x="39191" y="82221"/>
                      <a:pt x="39562" y="80735"/>
                    </a:cubicBezTo>
                    <a:cubicBezTo>
                      <a:pt x="39934" y="79249"/>
                      <a:pt x="40120" y="78135"/>
                      <a:pt x="40120" y="77392"/>
                    </a:cubicBezTo>
                    <a:cubicBezTo>
                      <a:pt x="43834" y="78135"/>
                      <a:pt x="46249" y="78320"/>
                      <a:pt x="47363" y="77949"/>
                    </a:cubicBezTo>
                    <a:cubicBezTo>
                      <a:pt x="48478" y="77577"/>
                      <a:pt x="49778" y="76277"/>
                      <a:pt x="51264" y="74048"/>
                    </a:cubicBezTo>
                    <a:cubicBezTo>
                      <a:pt x="55722" y="75534"/>
                      <a:pt x="57950" y="77020"/>
                      <a:pt x="57950" y="78506"/>
                    </a:cubicBezTo>
                    <a:cubicBezTo>
                      <a:pt x="60179" y="81478"/>
                      <a:pt x="63151" y="84078"/>
                      <a:pt x="66866" y="86307"/>
                    </a:cubicBezTo>
                    <a:cubicBezTo>
                      <a:pt x="70580" y="88536"/>
                      <a:pt x="73552" y="90393"/>
                      <a:pt x="75781" y="91879"/>
                    </a:cubicBezTo>
                    <a:lnTo>
                      <a:pt x="84697" y="97451"/>
                    </a:lnTo>
                    <a:lnTo>
                      <a:pt x="89154" y="96337"/>
                    </a:lnTo>
                    <a:cubicBezTo>
                      <a:pt x="106242" y="81478"/>
                      <a:pt x="114415" y="74420"/>
                      <a:pt x="113672" y="75163"/>
                    </a:cubicBezTo>
                    <a:lnTo>
                      <a:pt x="128159" y="61790"/>
                    </a:lnTo>
                    <a:lnTo>
                      <a:pt x="145990" y="46188"/>
                    </a:lnTo>
                    <a:lnTo>
                      <a:pt x="171622" y="28357"/>
                    </a:lnTo>
                    <a:cubicBezTo>
                      <a:pt x="172365" y="27614"/>
                      <a:pt x="173108" y="26871"/>
                      <a:pt x="173851" y="26128"/>
                    </a:cubicBezTo>
                    <a:cubicBezTo>
                      <a:pt x="174593" y="25385"/>
                      <a:pt x="174965" y="24642"/>
                      <a:pt x="174965" y="23899"/>
                    </a:cubicBezTo>
                    <a:cubicBezTo>
                      <a:pt x="176451" y="22413"/>
                      <a:pt x="179051" y="21299"/>
                      <a:pt x="182766" y="20556"/>
                    </a:cubicBezTo>
                    <a:cubicBezTo>
                      <a:pt x="186481" y="19813"/>
                      <a:pt x="189081" y="19070"/>
                      <a:pt x="190567" y="18327"/>
                    </a:cubicBezTo>
                    <a:cubicBezTo>
                      <a:pt x="192796" y="16841"/>
                      <a:pt x="200225" y="13498"/>
                      <a:pt x="212855" y="8297"/>
                    </a:cubicBezTo>
                    <a:lnTo>
                      <a:pt x="232915" y="496"/>
                    </a:lnTo>
                    <a:close/>
                    <a:moveTo>
                      <a:pt x="72438" y="238356"/>
                    </a:moveTo>
                    <a:cubicBezTo>
                      <a:pt x="65751" y="238774"/>
                      <a:pt x="59065" y="242326"/>
                      <a:pt x="52378" y="249013"/>
                    </a:cubicBezTo>
                    <a:cubicBezTo>
                      <a:pt x="44949" y="257186"/>
                      <a:pt x="38262" y="266844"/>
                      <a:pt x="32319" y="277988"/>
                    </a:cubicBezTo>
                    <a:cubicBezTo>
                      <a:pt x="25632" y="289875"/>
                      <a:pt x="22289" y="302877"/>
                      <a:pt x="22289" y="316993"/>
                    </a:cubicBezTo>
                    <a:cubicBezTo>
                      <a:pt x="22289" y="323679"/>
                      <a:pt x="25261" y="329252"/>
                      <a:pt x="31204" y="333709"/>
                    </a:cubicBezTo>
                    <a:cubicBezTo>
                      <a:pt x="34176" y="335938"/>
                      <a:pt x="37705" y="336681"/>
                      <a:pt x="41791" y="335938"/>
                    </a:cubicBezTo>
                    <a:cubicBezTo>
                      <a:pt x="45877" y="335195"/>
                      <a:pt x="49406" y="333338"/>
                      <a:pt x="52378" y="330366"/>
                    </a:cubicBezTo>
                    <a:lnTo>
                      <a:pt x="64637" y="319222"/>
                    </a:lnTo>
                    <a:lnTo>
                      <a:pt x="88040" y="295819"/>
                    </a:lnTo>
                    <a:cubicBezTo>
                      <a:pt x="87297" y="296562"/>
                      <a:pt x="94726" y="288018"/>
                      <a:pt x="110328" y="270187"/>
                    </a:cubicBezTo>
                    <a:lnTo>
                      <a:pt x="123701" y="251242"/>
                    </a:lnTo>
                    <a:cubicBezTo>
                      <a:pt x="114786" y="249756"/>
                      <a:pt x="108471" y="248270"/>
                      <a:pt x="104756" y="246784"/>
                    </a:cubicBezTo>
                    <a:cubicBezTo>
                      <a:pt x="101041" y="245298"/>
                      <a:pt x="92498" y="242698"/>
                      <a:pt x="79124" y="238983"/>
                    </a:cubicBezTo>
                    <a:cubicBezTo>
                      <a:pt x="76896" y="238426"/>
                      <a:pt x="74667" y="238217"/>
                      <a:pt x="72438" y="23835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0E03D32-9A09-F3EB-8ACC-C269AC7BE33B}"/>
                </a:ext>
              </a:extLst>
            </p:cNvPr>
            <p:cNvGrpSpPr/>
            <p:nvPr/>
          </p:nvGrpSpPr>
          <p:grpSpPr>
            <a:xfrm>
              <a:off x="7062082" y="1646844"/>
              <a:ext cx="1041127" cy="1322191"/>
              <a:chOff x="5128417" y="-2777761"/>
              <a:chExt cx="586188" cy="744436"/>
            </a:xfrm>
            <a:grpFill/>
          </p:grpSpPr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EDE60331-5C24-75A4-6E9B-2BF3CA557487}"/>
                  </a:ext>
                </a:extLst>
              </p:cNvPr>
              <p:cNvSpPr txBox="1"/>
              <p:nvPr/>
            </p:nvSpPr>
            <p:spPr>
              <a:xfrm>
                <a:off x="5128417" y="-2777761"/>
                <a:ext cx="586188" cy="723262"/>
              </a:xfrm>
              <a:custGeom>
                <a:avLst/>
                <a:gdLst/>
                <a:ahLst/>
                <a:cxnLst/>
                <a:rect l="l" t="t" r="r" b="b"/>
                <a:pathLst>
                  <a:path w="586188" h="723262">
                    <a:moveTo>
                      <a:pt x="376676" y="0"/>
                    </a:moveTo>
                    <a:cubicBezTo>
                      <a:pt x="379647" y="743"/>
                      <a:pt x="384477" y="2415"/>
                      <a:pt x="391163" y="5015"/>
                    </a:cubicBezTo>
                    <a:cubicBezTo>
                      <a:pt x="397850" y="7615"/>
                      <a:pt x="404165" y="10773"/>
                      <a:pt x="410108" y="14487"/>
                    </a:cubicBezTo>
                    <a:lnTo>
                      <a:pt x="412337" y="14487"/>
                    </a:lnTo>
                    <a:cubicBezTo>
                      <a:pt x="414566" y="18202"/>
                      <a:pt x="418652" y="23774"/>
                      <a:pt x="424596" y="31204"/>
                    </a:cubicBezTo>
                    <a:cubicBezTo>
                      <a:pt x="426825" y="34176"/>
                      <a:pt x="428682" y="36962"/>
                      <a:pt x="430168" y="39562"/>
                    </a:cubicBezTo>
                    <a:cubicBezTo>
                      <a:pt x="431654" y="42162"/>
                      <a:pt x="433511" y="44948"/>
                      <a:pt x="435740" y="47920"/>
                    </a:cubicBezTo>
                    <a:cubicBezTo>
                      <a:pt x="436483" y="50892"/>
                      <a:pt x="437598" y="54235"/>
                      <a:pt x="439083" y="57950"/>
                    </a:cubicBezTo>
                    <a:cubicBezTo>
                      <a:pt x="440569" y="61665"/>
                      <a:pt x="441684" y="64265"/>
                      <a:pt x="442427" y="65751"/>
                    </a:cubicBezTo>
                    <a:cubicBezTo>
                      <a:pt x="443170" y="67237"/>
                      <a:pt x="444098" y="68909"/>
                      <a:pt x="445213" y="70766"/>
                    </a:cubicBezTo>
                    <a:cubicBezTo>
                      <a:pt x="446327" y="72623"/>
                      <a:pt x="446884" y="74295"/>
                      <a:pt x="446884" y="75781"/>
                    </a:cubicBezTo>
                    <a:lnTo>
                      <a:pt x="446884" y="76895"/>
                    </a:lnTo>
                    <a:cubicBezTo>
                      <a:pt x="446142" y="77638"/>
                      <a:pt x="445770" y="78381"/>
                      <a:pt x="445770" y="79124"/>
                    </a:cubicBezTo>
                    <a:cubicBezTo>
                      <a:pt x="445770" y="79867"/>
                      <a:pt x="445399" y="80239"/>
                      <a:pt x="444656" y="80239"/>
                    </a:cubicBezTo>
                    <a:cubicBezTo>
                      <a:pt x="440941" y="80982"/>
                      <a:pt x="438155" y="83210"/>
                      <a:pt x="436297" y="86925"/>
                    </a:cubicBezTo>
                    <a:cubicBezTo>
                      <a:pt x="434440" y="90640"/>
                      <a:pt x="432768" y="93240"/>
                      <a:pt x="431282" y="94726"/>
                    </a:cubicBezTo>
                    <a:lnTo>
                      <a:pt x="423482" y="99184"/>
                    </a:lnTo>
                    <a:cubicBezTo>
                      <a:pt x="421253" y="99927"/>
                      <a:pt x="414566" y="101784"/>
                      <a:pt x="403422" y="104756"/>
                    </a:cubicBezTo>
                    <a:cubicBezTo>
                      <a:pt x="400450" y="106242"/>
                      <a:pt x="394506" y="106985"/>
                      <a:pt x="385591" y="106985"/>
                    </a:cubicBezTo>
                    <a:cubicBezTo>
                      <a:pt x="382619" y="108471"/>
                      <a:pt x="380019" y="109214"/>
                      <a:pt x="377790" y="109214"/>
                    </a:cubicBezTo>
                    <a:cubicBezTo>
                      <a:pt x="373332" y="109957"/>
                      <a:pt x="366274" y="112185"/>
                      <a:pt x="356616" y="115900"/>
                    </a:cubicBezTo>
                    <a:lnTo>
                      <a:pt x="336556" y="122587"/>
                    </a:lnTo>
                    <a:cubicBezTo>
                      <a:pt x="339528" y="125559"/>
                      <a:pt x="342129" y="127416"/>
                      <a:pt x="344357" y="128159"/>
                    </a:cubicBezTo>
                    <a:lnTo>
                      <a:pt x="357730" y="133731"/>
                    </a:lnTo>
                    <a:cubicBezTo>
                      <a:pt x="365903" y="138189"/>
                      <a:pt x="372961" y="142646"/>
                      <a:pt x="378905" y="147104"/>
                    </a:cubicBezTo>
                    <a:cubicBezTo>
                      <a:pt x="384105" y="152305"/>
                      <a:pt x="388191" y="154905"/>
                      <a:pt x="391163" y="154905"/>
                    </a:cubicBezTo>
                    <a:cubicBezTo>
                      <a:pt x="393392" y="154905"/>
                      <a:pt x="397850" y="152676"/>
                      <a:pt x="404536" y="148219"/>
                    </a:cubicBezTo>
                    <a:cubicBezTo>
                      <a:pt x="402307" y="146733"/>
                      <a:pt x="400450" y="145247"/>
                      <a:pt x="398964" y="143761"/>
                    </a:cubicBezTo>
                    <a:cubicBezTo>
                      <a:pt x="397478" y="142275"/>
                      <a:pt x="395992" y="141160"/>
                      <a:pt x="394506" y="140418"/>
                    </a:cubicBezTo>
                    <a:lnTo>
                      <a:pt x="394506" y="139303"/>
                    </a:lnTo>
                    <a:cubicBezTo>
                      <a:pt x="401936" y="140789"/>
                      <a:pt x="406765" y="141532"/>
                      <a:pt x="408994" y="141532"/>
                    </a:cubicBezTo>
                    <a:cubicBezTo>
                      <a:pt x="415681" y="141532"/>
                      <a:pt x="420510" y="140789"/>
                      <a:pt x="423482" y="139303"/>
                    </a:cubicBezTo>
                    <a:cubicBezTo>
                      <a:pt x="426453" y="138560"/>
                      <a:pt x="429611" y="137074"/>
                      <a:pt x="432954" y="134845"/>
                    </a:cubicBezTo>
                    <a:cubicBezTo>
                      <a:pt x="436297" y="132617"/>
                      <a:pt x="439083" y="131131"/>
                      <a:pt x="441312" y="130388"/>
                    </a:cubicBezTo>
                    <a:lnTo>
                      <a:pt x="446884" y="130388"/>
                    </a:lnTo>
                    <a:cubicBezTo>
                      <a:pt x="449113" y="131874"/>
                      <a:pt x="452085" y="131874"/>
                      <a:pt x="455800" y="130388"/>
                    </a:cubicBezTo>
                    <a:cubicBezTo>
                      <a:pt x="462486" y="128159"/>
                      <a:pt x="468059" y="128530"/>
                      <a:pt x="472516" y="131502"/>
                    </a:cubicBezTo>
                    <a:cubicBezTo>
                      <a:pt x="473259" y="132245"/>
                      <a:pt x="474745" y="132617"/>
                      <a:pt x="476974" y="132617"/>
                    </a:cubicBezTo>
                    <a:cubicBezTo>
                      <a:pt x="488861" y="132617"/>
                      <a:pt x="496291" y="137446"/>
                      <a:pt x="499262" y="147104"/>
                    </a:cubicBezTo>
                    <a:cubicBezTo>
                      <a:pt x="500005" y="148590"/>
                      <a:pt x="501863" y="150819"/>
                      <a:pt x="504835" y="153791"/>
                    </a:cubicBezTo>
                    <a:cubicBezTo>
                      <a:pt x="504835" y="153791"/>
                      <a:pt x="505020" y="153976"/>
                      <a:pt x="505392" y="154348"/>
                    </a:cubicBezTo>
                    <a:cubicBezTo>
                      <a:pt x="505763" y="154719"/>
                      <a:pt x="505949" y="154905"/>
                      <a:pt x="505949" y="154905"/>
                    </a:cubicBezTo>
                    <a:cubicBezTo>
                      <a:pt x="505206" y="157134"/>
                      <a:pt x="505206" y="160849"/>
                      <a:pt x="505949" y="166049"/>
                    </a:cubicBezTo>
                    <a:cubicBezTo>
                      <a:pt x="506692" y="171250"/>
                      <a:pt x="505949" y="174965"/>
                      <a:pt x="503720" y="177194"/>
                    </a:cubicBezTo>
                    <a:lnTo>
                      <a:pt x="495919" y="182766"/>
                    </a:lnTo>
                    <a:lnTo>
                      <a:pt x="489233" y="184995"/>
                    </a:lnTo>
                    <a:lnTo>
                      <a:pt x="490347" y="187223"/>
                    </a:lnTo>
                    <a:lnTo>
                      <a:pt x="526009" y="197253"/>
                    </a:lnTo>
                    <a:cubicBezTo>
                      <a:pt x="528237" y="197996"/>
                      <a:pt x="533067" y="199482"/>
                      <a:pt x="540496" y="201711"/>
                    </a:cubicBezTo>
                    <a:cubicBezTo>
                      <a:pt x="544954" y="203197"/>
                      <a:pt x="551083" y="204868"/>
                      <a:pt x="558884" y="206726"/>
                    </a:cubicBezTo>
                    <a:cubicBezTo>
                      <a:pt x="566685" y="208583"/>
                      <a:pt x="572814" y="210998"/>
                      <a:pt x="577272" y="213970"/>
                    </a:cubicBezTo>
                    <a:cubicBezTo>
                      <a:pt x="577272" y="213970"/>
                      <a:pt x="578387" y="215084"/>
                      <a:pt x="580615" y="217313"/>
                    </a:cubicBezTo>
                    <a:cubicBezTo>
                      <a:pt x="584330" y="222513"/>
                      <a:pt x="586188" y="226600"/>
                      <a:pt x="586188" y="229572"/>
                    </a:cubicBezTo>
                    <a:cubicBezTo>
                      <a:pt x="586188" y="232543"/>
                      <a:pt x="584702" y="236258"/>
                      <a:pt x="581730" y="240716"/>
                    </a:cubicBezTo>
                    <a:lnTo>
                      <a:pt x="580615" y="242945"/>
                    </a:lnTo>
                    <a:cubicBezTo>
                      <a:pt x="580615" y="245916"/>
                      <a:pt x="579315" y="248331"/>
                      <a:pt x="576715" y="250188"/>
                    </a:cubicBezTo>
                    <a:cubicBezTo>
                      <a:pt x="574115" y="252046"/>
                      <a:pt x="571329" y="253346"/>
                      <a:pt x="568357" y="254089"/>
                    </a:cubicBezTo>
                    <a:cubicBezTo>
                      <a:pt x="563899" y="256318"/>
                      <a:pt x="557770" y="259290"/>
                      <a:pt x="549969" y="263004"/>
                    </a:cubicBezTo>
                    <a:cubicBezTo>
                      <a:pt x="542168" y="266719"/>
                      <a:pt x="535667" y="269691"/>
                      <a:pt x="530466" y="271920"/>
                    </a:cubicBezTo>
                    <a:lnTo>
                      <a:pt x="507063" y="279721"/>
                    </a:lnTo>
                    <a:lnTo>
                      <a:pt x="453571" y="299780"/>
                    </a:lnTo>
                    <a:cubicBezTo>
                      <a:pt x="447627" y="302009"/>
                      <a:pt x="441498" y="304238"/>
                      <a:pt x="435183" y="306467"/>
                    </a:cubicBezTo>
                    <a:cubicBezTo>
                      <a:pt x="428868" y="308696"/>
                      <a:pt x="422367" y="311296"/>
                      <a:pt x="415681" y="314268"/>
                    </a:cubicBezTo>
                    <a:cubicBezTo>
                      <a:pt x="403793" y="318726"/>
                      <a:pt x="385963" y="326155"/>
                      <a:pt x="362188" y="336556"/>
                    </a:cubicBezTo>
                    <a:cubicBezTo>
                      <a:pt x="351787" y="340271"/>
                      <a:pt x="341386" y="343243"/>
                      <a:pt x="330984" y="345472"/>
                    </a:cubicBezTo>
                    <a:cubicBezTo>
                      <a:pt x="325041" y="347701"/>
                      <a:pt x="319097" y="353273"/>
                      <a:pt x="313153" y="362188"/>
                    </a:cubicBezTo>
                    <a:cubicBezTo>
                      <a:pt x="303495" y="376304"/>
                      <a:pt x="297923" y="384477"/>
                      <a:pt x="296437" y="386705"/>
                    </a:cubicBezTo>
                    <a:cubicBezTo>
                      <a:pt x="293465" y="390420"/>
                      <a:pt x="289565" y="395992"/>
                      <a:pt x="284736" y="403422"/>
                    </a:cubicBezTo>
                    <a:cubicBezTo>
                      <a:pt x="279906" y="410851"/>
                      <a:pt x="274892" y="417538"/>
                      <a:pt x="269691" y="423481"/>
                    </a:cubicBezTo>
                    <a:cubicBezTo>
                      <a:pt x="259290" y="441312"/>
                      <a:pt x="250746" y="454685"/>
                      <a:pt x="244059" y="463601"/>
                    </a:cubicBezTo>
                    <a:lnTo>
                      <a:pt x="217313" y="499262"/>
                    </a:lnTo>
                    <a:cubicBezTo>
                      <a:pt x="206169" y="512635"/>
                      <a:pt x="200968" y="518951"/>
                      <a:pt x="201711" y="518208"/>
                    </a:cubicBezTo>
                    <a:cubicBezTo>
                      <a:pt x="193539" y="529352"/>
                      <a:pt x="185366" y="539753"/>
                      <a:pt x="177194" y="549411"/>
                    </a:cubicBezTo>
                    <a:cubicBezTo>
                      <a:pt x="170507" y="559070"/>
                      <a:pt x="156020" y="576901"/>
                      <a:pt x="133731" y="602904"/>
                    </a:cubicBezTo>
                    <a:cubicBezTo>
                      <a:pt x="127044" y="611076"/>
                      <a:pt x="115900" y="622221"/>
                      <a:pt x="100298" y="636337"/>
                    </a:cubicBezTo>
                    <a:lnTo>
                      <a:pt x="65751" y="670884"/>
                    </a:lnTo>
                    <a:cubicBezTo>
                      <a:pt x="53121" y="683514"/>
                      <a:pt x="46806" y="689829"/>
                      <a:pt x="46806" y="689829"/>
                    </a:cubicBezTo>
                    <a:lnTo>
                      <a:pt x="25632" y="709889"/>
                    </a:lnTo>
                    <a:cubicBezTo>
                      <a:pt x="18202" y="717318"/>
                      <a:pt x="11516" y="721405"/>
                      <a:pt x="5572" y="722147"/>
                    </a:cubicBezTo>
                    <a:cubicBezTo>
                      <a:pt x="3343" y="722147"/>
                      <a:pt x="1486" y="722519"/>
                      <a:pt x="0" y="723262"/>
                    </a:cubicBezTo>
                    <a:cubicBezTo>
                      <a:pt x="0" y="718804"/>
                      <a:pt x="2229" y="714347"/>
                      <a:pt x="6687" y="709889"/>
                    </a:cubicBezTo>
                    <a:cubicBezTo>
                      <a:pt x="24517" y="692058"/>
                      <a:pt x="36776" y="676456"/>
                      <a:pt x="43463" y="663083"/>
                    </a:cubicBezTo>
                    <a:cubicBezTo>
                      <a:pt x="44949" y="660854"/>
                      <a:pt x="51264" y="651196"/>
                      <a:pt x="62408" y="634108"/>
                    </a:cubicBezTo>
                    <a:cubicBezTo>
                      <a:pt x="68351" y="625192"/>
                      <a:pt x="73552" y="616648"/>
                      <a:pt x="78010" y="608476"/>
                    </a:cubicBezTo>
                    <a:lnTo>
                      <a:pt x="103642" y="571700"/>
                    </a:lnTo>
                    <a:lnTo>
                      <a:pt x="128159" y="536038"/>
                    </a:lnTo>
                    <a:cubicBezTo>
                      <a:pt x="130388" y="532324"/>
                      <a:pt x="133174" y="527123"/>
                      <a:pt x="136517" y="520436"/>
                    </a:cubicBezTo>
                    <a:cubicBezTo>
                      <a:pt x="139860" y="513750"/>
                      <a:pt x="143761" y="508178"/>
                      <a:pt x="148219" y="503720"/>
                    </a:cubicBezTo>
                    <a:cubicBezTo>
                      <a:pt x="150447" y="500748"/>
                      <a:pt x="153605" y="496291"/>
                      <a:pt x="157691" y="490347"/>
                    </a:cubicBezTo>
                    <a:cubicBezTo>
                      <a:pt x="161777" y="484403"/>
                      <a:pt x="164935" y="478831"/>
                      <a:pt x="167164" y="473631"/>
                    </a:cubicBezTo>
                    <a:cubicBezTo>
                      <a:pt x="167164" y="473631"/>
                      <a:pt x="173850" y="463601"/>
                      <a:pt x="187223" y="443541"/>
                    </a:cubicBezTo>
                    <a:lnTo>
                      <a:pt x="200597" y="423481"/>
                    </a:lnTo>
                    <a:cubicBezTo>
                      <a:pt x="203568" y="419767"/>
                      <a:pt x="206169" y="415866"/>
                      <a:pt x="208397" y="411780"/>
                    </a:cubicBezTo>
                    <a:cubicBezTo>
                      <a:pt x="210626" y="407694"/>
                      <a:pt x="212855" y="403793"/>
                      <a:pt x="215084" y="400079"/>
                    </a:cubicBezTo>
                    <a:cubicBezTo>
                      <a:pt x="215084" y="400079"/>
                      <a:pt x="215827" y="399336"/>
                      <a:pt x="217313" y="397850"/>
                    </a:cubicBezTo>
                    <a:lnTo>
                      <a:pt x="206169" y="401193"/>
                    </a:lnTo>
                    <a:cubicBezTo>
                      <a:pt x="192053" y="404908"/>
                      <a:pt x="178308" y="409737"/>
                      <a:pt x="164935" y="415680"/>
                    </a:cubicBezTo>
                    <a:cubicBezTo>
                      <a:pt x="162706" y="416423"/>
                      <a:pt x="160291" y="417724"/>
                      <a:pt x="157691" y="419581"/>
                    </a:cubicBezTo>
                    <a:cubicBezTo>
                      <a:pt x="155091" y="421438"/>
                      <a:pt x="153048" y="422739"/>
                      <a:pt x="151562" y="423481"/>
                    </a:cubicBezTo>
                    <a:lnTo>
                      <a:pt x="139303" y="424596"/>
                    </a:lnTo>
                    <a:lnTo>
                      <a:pt x="135960" y="424596"/>
                    </a:lnTo>
                    <a:lnTo>
                      <a:pt x="118129" y="419024"/>
                    </a:lnTo>
                    <a:cubicBezTo>
                      <a:pt x="112928" y="417538"/>
                      <a:pt x="109957" y="416052"/>
                      <a:pt x="109214" y="414566"/>
                    </a:cubicBezTo>
                    <a:lnTo>
                      <a:pt x="99184" y="401193"/>
                    </a:lnTo>
                    <a:lnTo>
                      <a:pt x="91383" y="395621"/>
                    </a:lnTo>
                    <a:cubicBezTo>
                      <a:pt x="87668" y="393392"/>
                      <a:pt x="85811" y="390792"/>
                      <a:pt x="85811" y="387820"/>
                    </a:cubicBezTo>
                    <a:cubicBezTo>
                      <a:pt x="85811" y="384848"/>
                      <a:pt x="87297" y="382248"/>
                      <a:pt x="90268" y="380019"/>
                    </a:cubicBezTo>
                    <a:cubicBezTo>
                      <a:pt x="92497" y="377047"/>
                      <a:pt x="98812" y="373332"/>
                      <a:pt x="109214" y="368875"/>
                    </a:cubicBezTo>
                    <a:cubicBezTo>
                      <a:pt x="112928" y="372589"/>
                      <a:pt x="115529" y="374447"/>
                      <a:pt x="117015" y="374447"/>
                    </a:cubicBezTo>
                    <a:cubicBezTo>
                      <a:pt x="117758" y="374447"/>
                      <a:pt x="120358" y="373704"/>
                      <a:pt x="124816" y="372218"/>
                    </a:cubicBezTo>
                    <a:cubicBezTo>
                      <a:pt x="130759" y="369246"/>
                      <a:pt x="138003" y="365717"/>
                      <a:pt x="146547" y="361631"/>
                    </a:cubicBezTo>
                    <a:cubicBezTo>
                      <a:pt x="155091" y="357545"/>
                      <a:pt x="162335" y="353644"/>
                      <a:pt x="168278" y="349929"/>
                    </a:cubicBezTo>
                    <a:cubicBezTo>
                      <a:pt x="185366" y="343243"/>
                      <a:pt x="205797" y="333956"/>
                      <a:pt x="229572" y="322069"/>
                    </a:cubicBezTo>
                    <a:lnTo>
                      <a:pt x="266348" y="305352"/>
                    </a:lnTo>
                    <a:cubicBezTo>
                      <a:pt x="267091" y="304610"/>
                      <a:pt x="269319" y="303495"/>
                      <a:pt x="273034" y="302009"/>
                    </a:cubicBezTo>
                    <a:cubicBezTo>
                      <a:pt x="276749" y="300523"/>
                      <a:pt x="279349" y="298294"/>
                      <a:pt x="280835" y="295323"/>
                    </a:cubicBezTo>
                    <a:cubicBezTo>
                      <a:pt x="281578" y="291608"/>
                      <a:pt x="283064" y="287336"/>
                      <a:pt x="285293" y="282507"/>
                    </a:cubicBezTo>
                    <a:cubicBezTo>
                      <a:pt x="287522" y="277678"/>
                      <a:pt x="289379" y="274149"/>
                      <a:pt x="290865" y="271920"/>
                    </a:cubicBezTo>
                    <a:lnTo>
                      <a:pt x="291979" y="267462"/>
                    </a:lnTo>
                    <a:cubicBezTo>
                      <a:pt x="289008" y="268205"/>
                      <a:pt x="286222" y="268948"/>
                      <a:pt x="283621" y="269691"/>
                    </a:cubicBezTo>
                    <a:cubicBezTo>
                      <a:pt x="281021" y="270434"/>
                      <a:pt x="278235" y="271177"/>
                      <a:pt x="275263" y="271920"/>
                    </a:cubicBezTo>
                    <a:lnTo>
                      <a:pt x="249631" y="279721"/>
                    </a:lnTo>
                    <a:cubicBezTo>
                      <a:pt x="248145" y="280464"/>
                      <a:pt x="245545" y="280092"/>
                      <a:pt x="241830" y="278606"/>
                    </a:cubicBezTo>
                    <a:lnTo>
                      <a:pt x="237373" y="277492"/>
                    </a:lnTo>
                    <a:lnTo>
                      <a:pt x="216198" y="274149"/>
                    </a:lnTo>
                    <a:cubicBezTo>
                      <a:pt x="211741" y="274149"/>
                      <a:pt x="208026" y="273406"/>
                      <a:pt x="205054" y="271920"/>
                    </a:cubicBezTo>
                    <a:cubicBezTo>
                      <a:pt x="203568" y="270434"/>
                      <a:pt x="202082" y="268205"/>
                      <a:pt x="200597" y="265233"/>
                    </a:cubicBezTo>
                    <a:cubicBezTo>
                      <a:pt x="195396" y="255575"/>
                      <a:pt x="189452" y="250003"/>
                      <a:pt x="182766" y="248517"/>
                    </a:cubicBezTo>
                    <a:cubicBezTo>
                      <a:pt x="181280" y="247031"/>
                      <a:pt x="180165" y="246288"/>
                      <a:pt x="179422" y="246288"/>
                    </a:cubicBezTo>
                    <a:cubicBezTo>
                      <a:pt x="175708" y="244802"/>
                      <a:pt x="173850" y="243130"/>
                      <a:pt x="173850" y="241273"/>
                    </a:cubicBezTo>
                    <a:cubicBezTo>
                      <a:pt x="173850" y="239416"/>
                      <a:pt x="175708" y="237744"/>
                      <a:pt x="179422" y="236258"/>
                    </a:cubicBezTo>
                    <a:cubicBezTo>
                      <a:pt x="183137" y="234772"/>
                      <a:pt x="184252" y="232172"/>
                      <a:pt x="182766" y="228457"/>
                    </a:cubicBezTo>
                    <a:cubicBezTo>
                      <a:pt x="182766" y="226971"/>
                      <a:pt x="183137" y="225671"/>
                      <a:pt x="183880" y="224557"/>
                    </a:cubicBezTo>
                    <a:cubicBezTo>
                      <a:pt x="184623" y="223442"/>
                      <a:pt x="185366" y="222142"/>
                      <a:pt x="186109" y="220656"/>
                    </a:cubicBezTo>
                    <a:cubicBezTo>
                      <a:pt x="193539" y="225114"/>
                      <a:pt x="199111" y="228086"/>
                      <a:pt x="202825" y="229572"/>
                    </a:cubicBezTo>
                    <a:cubicBezTo>
                      <a:pt x="203568" y="230314"/>
                      <a:pt x="205426" y="229943"/>
                      <a:pt x="208397" y="228457"/>
                    </a:cubicBezTo>
                    <a:cubicBezTo>
                      <a:pt x="213598" y="226971"/>
                      <a:pt x="219913" y="224742"/>
                      <a:pt x="227343" y="221771"/>
                    </a:cubicBezTo>
                    <a:cubicBezTo>
                      <a:pt x="234772" y="218799"/>
                      <a:pt x="241087" y="216570"/>
                      <a:pt x="246288" y="215084"/>
                    </a:cubicBezTo>
                    <a:lnTo>
                      <a:pt x="297551" y="195024"/>
                    </a:lnTo>
                    <a:cubicBezTo>
                      <a:pt x="304981" y="192053"/>
                      <a:pt x="311853" y="189267"/>
                      <a:pt x="318168" y="186666"/>
                    </a:cubicBezTo>
                    <a:cubicBezTo>
                      <a:pt x="324483" y="184066"/>
                      <a:pt x="330613" y="181651"/>
                      <a:pt x="336556" y="179422"/>
                    </a:cubicBezTo>
                    <a:cubicBezTo>
                      <a:pt x="338042" y="178679"/>
                      <a:pt x="338414" y="177194"/>
                      <a:pt x="337671" y="174965"/>
                    </a:cubicBezTo>
                    <a:cubicBezTo>
                      <a:pt x="336928" y="172736"/>
                      <a:pt x="336556" y="171250"/>
                      <a:pt x="336556" y="170507"/>
                    </a:cubicBezTo>
                    <a:cubicBezTo>
                      <a:pt x="334328" y="169021"/>
                      <a:pt x="332656" y="167349"/>
                      <a:pt x="331541" y="165492"/>
                    </a:cubicBezTo>
                    <a:cubicBezTo>
                      <a:pt x="330427" y="163635"/>
                      <a:pt x="329127" y="161963"/>
                      <a:pt x="327641" y="160477"/>
                    </a:cubicBezTo>
                    <a:lnTo>
                      <a:pt x="309810" y="140418"/>
                    </a:lnTo>
                    <a:lnTo>
                      <a:pt x="303124" y="132617"/>
                    </a:lnTo>
                    <a:lnTo>
                      <a:pt x="266348" y="149333"/>
                    </a:lnTo>
                    <a:lnTo>
                      <a:pt x="249631" y="156020"/>
                    </a:lnTo>
                    <a:cubicBezTo>
                      <a:pt x="237001" y="158248"/>
                      <a:pt x="229943" y="159734"/>
                      <a:pt x="228457" y="160477"/>
                    </a:cubicBezTo>
                    <a:lnTo>
                      <a:pt x="218427" y="160477"/>
                    </a:lnTo>
                    <a:lnTo>
                      <a:pt x="211741" y="158248"/>
                    </a:lnTo>
                    <a:lnTo>
                      <a:pt x="228457" y="148219"/>
                    </a:lnTo>
                    <a:cubicBezTo>
                      <a:pt x="232915" y="144504"/>
                      <a:pt x="237558" y="140975"/>
                      <a:pt x="242387" y="137631"/>
                    </a:cubicBezTo>
                    <a:cubicBezTo>
                      <a:pt x="247217" y="134288"/>
                      <a:pt x="251489" y="131131"/>
                      <a:pt x="255203" y="128159"/>
                    </a:cubicBezTo>
                    <a:lnTo>
                      <a:pt x="302009" y="90268"/>
                    </a:lnTo>
                    <a:cubicBezTo>
                      <a:pt x="307210" y="85811"/>
                      <a:pt x="315011" y="79867"/>
                      <a:pt x="325412" y="72438"/>
                    </a:cubicBezTo>
                    <a:lnTo>
                      <a:pt x="359959" y="45691"/>
                    </a:lnTo>
                    <a:cubicBezTo>
                      <a:pt x="363674" y="41977"/>
                      <a:pt x="366089" y="38448"/>
                      <a:pt x="367203" y="35104"/>
                    </a:cubicBezTo>
                    <a:cubicBezTo>
                      <a:pt x="368317" y="31761"/>
                      <a:pt x="368875" y="27118"/>
                      <a:pt x="368875" y="21174"/>
                    </a:cubicBezTo>
                    <a:cubicBezTo>
                      <a:pt x="368875" y="17459"/>
                      <a:pt x="369618" y="11887"/>
                      <a:pt x="371104" y="4458"/>
                    </a:cubicBezTo>
                    <a:cubicBezTo>
                      <a:pt x="370361" y="1486"/>
                      <a:pt x="372218" y="0"/>
                      <a:pt x="376676" y="0"/>
                    </a:cubicBezTo>
                    <a:close/>
                    <a:moveTo>
                      <a:pt x="461372" y="198646"/>
                    </a:moveTo>
                    <a:cubicBezTo>
                      <a:pt x="460258" y="198461"/>
                      <a:pt x="459143" y="198739"/>
                      <a:pt x="458029" y="199482"/>
                    </a:cubicBezTo>
                    <a:cubicBezTo>
                      <a:pt x="455800" y="200225"/>
                      <a:pt x="453014" y="201525"/>
                      <a:pt x="449671" y="203383"/>
                    </a:cubicBezTo>
                    <a:cubicBezTo>
                      <a:pt x="446327" y="205240"/>
                      <a:pt x="442427" y="206912"/>
                      <a:pt x="437969" y="208397"/>
                    </a:cubicBezTo>
                    <a:lnTo>
                      <a:pt x="390049" y="228457"/>
                    </a:lnTo>
                    <a:cubicBezTo>
                      <a:pt x="389306" y="229200"/>
                      <a:pt x="386520" y="230500"/>
                      <a:pt x="381691" y="232358"/>
                    </a:cubicBezTo>
                    <a:cubicBezTo>
                      <a:pt x="376861" y="234215"/>
                      <a:pt x="374075" y="238115"/>
                      <a:pt x="373332" y="244059"/>
                    </a:cubicBezTo>
                    <a:lnTo>
                      <a:pt x="372218" y="244059"/>
                    </a:lnTo>
                    <a:cubicBezTo>
                      <a:pt x="367017" y="253717"/>
                      <a:pt x="364046" y="260404"/>
                      <a:pt x="363303" y="264119"/>
                    </a:cubicBezTo>
                    <a:lnTo>
                      <a:pt x="364417" y="265233"/>
                    </a:lnTo>
                    <a:lnTo>
                      <a:pt x="415681" y="244059"/>
                    </a:lnTo>
                    <a:lnTo>
                      <a:pt x="479203" y="217313"/>
                    </a:lnTo>
                    <a:lnTo>
                      <a:pt x="471402" y="208397"/>
                    </a:lnTo>
                    <a:cubicBezTo>
                      <a:pt x="470659" y="206912"/>
                      <a:pt x="469730" y="205611"/>
                      <a:pt x="468616" y="204497"/>
                    </a:cubicBezTo>
                    <a:cubicBezTo>
                      <a:pt x="467501" y="203383"/>
                      <a:pt x="466201" y="202082"/>
                      <a:pt x="464715" y="200597"/>
                    </a:cubicBezTo>
                    <a:cubicBezTo>
                      <a:pt x="463601" y="199482"/>
                      <a:pt x="462486" y="198832"/>
                      <a:pt x="461372" y="19864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33ECF8F1-83AC-92EC-AAB6-5286A4933C8F}"/>
                  </a:ext>
                </a:extLst>
              </p:cNvPr>
              <p:cNvSpPr txBox="1"/>
              <p:nvPr/>
            </p:nvSpPr>
            <p:spPr>
              <a:xfrm>
                <a:off x="5406465" y="-2425603"/>
                <a:ext cx="294395" cy="392278"/>
              </a:xfrm>
              <a:custGeom>
                <a:avLst/>
                <a:gdLst/>
                <a:ahLst/>
                <a:cxnLst/>
                <a:rect l="l" t="t" r="r" b="b"/>
                <a:pathLst>
                  <a:path w="294395" h="392278">
                    <a:moveTo>
                      <a:pt x="222329" y="0"/>
                    </a:moveTo>
                    <a:cubicBezTo>
                      <a:pt x="227530" y="0"/>
                      <a:pt x="233845" y="2229"/>
                      <a:pt x="241274" y="6687"/>
                    </a:cubicBezTo>
                    <a:lnTo>
                      <a:pt x="241274" y="7801"/>
                    </a:lnTo>
                    <a:cubicBezTo>
                      <a:pt x="241274" y="10773"/>
                      <a:pt x="244989" y="13745"/>
                      <a:pt x="252418" y="16717"/>
                    </a:cubicBezTo>
                    <a:lnTo>
                      <a:pt x="275821" y="28975"/>
                    </a:lnTo>
                    <a:lnTo>
                      <a:pt x="278050" y="30090"/>
                    </a:lnTo>
                    <a:cubicBezTo>
                      <a:pt x="281765" y="35290"/>
                      <a:pt x="285480" y="39377"/>
                      <a:pt x="289194" y="42348"/>
                    </a:cubicBezTo>
                    <a:cubicBezTo>
                      <a:pt x="290680" y="45320"/>
                      <a:pt x="290309" y="47921"/>
                      <a:pt x="288080" y="50149"/>
                    </a:cubicBezTo>
                    <a:cubicBezTo>
                      <a:pt x="285851" y="53121"/>
                      <a:pt x="284922" y="56093"/>
                      <a:pt x="285294" y="59065"/>
                    </a:cubicBezTo>
                    <a:cubicBezTo>
                      <a:pt x="285665" y="62037"/>
                      <a:pt x="285851" y="63894"/>
                      <a:pt x="285851" y="64637"/>
                    </a:cubicBezTo>
                    <a:lnTo>
                      <a:pt x="285851" y="71323"/>
                    </a:lnTo>
                    <a:cubicBezTo>
                      <a:pt x="285108" y="78010"/>
                      <a:pt x="285480" y="88783"/>
                      <a:pt x="286966" y="103642"/>
                    </a:cubicBezTo>
                    <a:cubicBezTo>
                      <a:pt x="286966" y="105871"/>
                      <a:pt x="286780" y="109028"/>
                      <a:pt x="286408" y="113114"/>
                    </a:cubicBezTo>
                    <a:cubicBezTo>
                      <a:pt x="286037" y="117201"/>
                      <a:pt x="286223" y="122216"/>
                      <a:pt x="286966" y="128159"/>
                    </a:cubicBezTo>
                    <a:lnTo>
                      <a:pt x="288080" y="158249"/>
                    </a:lnTo>
                    <a:cubicBezTo>
                      <a:pt x="288823" y="163449"/>
                      <a:pt x="289009" y="168650"/>
                      <a:pt x="288637" y="173851"/>
                    </a:cubicBezTo>
                    <a:cubicBezTo>
                      <a:pt x="288266" y="179051"/>
                      <a:pt x="288451" y="184623"/>
                      <a:pt x="289194" y="190567"/>
                    </a:cubicBezTo>
                    <a:cubicBezTo>
                      <a:pt x="289937" y="197996"/>
                      <a:pt x="290309" y="209512"/>
                      <a:pt x="290309" y="225114"/>
                    </a:cubicBezTo>
                    <a:cubicBezTo>
                      <a:pt x="291052" y="231801"/>
                      <a:pt x="291237" y="237559"/>
                      <a:pt x="290866" y="242388"/>
                    </a:cubicBezTo>
                    <a:cubicBezTo>
                      <a:pt x="290494" y="247217"/>
                      <a:pt x="290309" y="251117"/>
                      <a:pt x="290309" y="254089"/>
                    </a:cubicBezTo>
                    <a:cubicBezTo>
                      <a:pt x="290309" y="257804"/>
                      <a:pt x="291423" y="264119"/>
                      <a:pt x="293652" y="273034"/>
                    </a:cubicBezTo>
                    <a:lnTo>
                      <a:pt x="293652" y="302009"/>
                    </a:lnTo>
                    <a:cubicBezTo>
                      <a:pt x="293652" y="304238"/>
                      <a:pt x="293838" y="307024"/>
                      <a:pt x="294209" y="310368"/>
                    </a:cubicBezTo>
                    <a:cubicBezTo>
                      <a:pt x="294581" y="313711"/>
                      <a:pt x="294395" y="317240"/>
                      <a:pt x="293652" y="320955"/>
                    </a:cubicBezTo>
                    <a:lnTo>
                      <a:pt x="292538" y="336557"/>
                    </a:lnTo>
                    <a:lnTo>
                      <a:pt x="290309" y="364417"/>
                    </a:lnTo>
                    <a:cubicBezTo>
                      <a:pt x="290309" y="367389"/>
                      <a:pt x="289937" y="369247"/>
                      <a:pt x="289194" y="369989"/>
                    </a:cubicBezTo>
                    <a:cubicBezTo>
                      <a:pt x="286966" y="372218"/>
                      <a:pt x="283994" y="372961"/>
                      <a:pt x="280279" y="372218"/>
                    </a:cubicBezTo>
                    <a:cubicBezTo>
                      <a:pt x="277307" y="372218"/>
                      <a:pt x="272107" y="373704"/>
                      <a:pt x="264677" y="376676"/>
                    </a:cubicBezTo>
                    <a:cubicBezTo>
                      <a:pt x="260962" y="380391"/>
                      <a:pt x="258733" y="383363"/>
                      <a:pt x="257990" y="385591"/>
                    </a:cubicBezTo>
                    <a:cubicBezTo>
                      <a:pt x="255019" y="390049"/>
                      <a:pt x="252418" y="392278"/>
                      <a:pt x="250189" y="392278"/>
                    </a:cubicBezTo>
                    <a:lnTo>
                      <a:pt x="243503" y="391164"/>
                    </a:lnTo>
                    <a:cubicBezTo>
                      <a:pt x="230130" y="388935"/>
                      <a:pt x="218243" y="384105"/>
                      <a:pt x="207841" y="376676"/>
                    </a:cubicBezTo>
                    <a:cubicBezTo>
                      <a:pt x="187039" y="367018"/>
                      <a:pt x="164750" y="353273"/>
                      <a:pt x="140976" y="335442"/>
                    </a:cubicBezTo>
                    <a:cubicBezTo>
                      <a:pt x="138747" y="334699"/>
                      <a:pt x="135775" y="334699"/>
                      <a:pt x="132060" y="335442"/>
                    </a:cubicBezTo>
                    <a:cubicBezTo>
                      <a:pt x="108286" y="349558"/>
                      <a:pt x="83769" y="358474"/>
                      <a:pt x="58508" y="362189"/>
                    </a:cubicBezTo>
                    <a:lnTo>
                      <a:pt x="50707" y="364417"/>
                    </a:lnTo>
                    <a:cubicBezTo>
                      <a:pt x="49964" y="365160"/>
                      <a:pt x="49221" y="365346"/>
                      <a:pt x="48479" y="364975"/>
                    </a:cubicBezTo>
                    <a:cubicBezTo>
                      <a:pt x="47736" y="364603"/>
                      <a:pt x="46993" y="364417"/>
                      <a:pt x="46250" y="364417"/>
                    </a:cubicBezTo>
                    <a:cubicBezTo>
                      <a:pt x="44764" y="363674"/>
                      <a:pt x="42906" y="362931"/>
                      <a:pt x="40678" y="362189"/>
                    </a:cubicBezTo>
                    <a:cubicBezTo>
                      <a:pt x="38449" y="361446"/>
                      <a:pt x="35848" y="359960"/>
                      <a:pt x="32877" y="357731"/>
                    </a:cubicBezTo>
                    <a:cubicBezTo>
                      <a:pt x="29162" y="355502"/>
                      <a:pt x="26933" y="353273"/>
                      <a:pt x="26190" y="351044"/>
                    </a:cubicBezTo>
                    <a:cubicBezTo>
                      <a:pt x="24704" y="351044"/>
                      <a:pt x="23590" y="350673"/>
                      <a:pt x="22847" y="349930"/>
                    </a:cubicBezTo>
                    <a:cubicBezTo>
                      <a:pt x="22104" y="349187"/>
                      <a:pt x="20989" y="348815"/>
                      <a:pt x="19503" y="348815"/>
                    </a:cubicBezTo>
                    <a:cubicBezTo>
                      <a:pt x="15789" y="346587"/>
                      <a:pt x="13931" y="343986"/>
                      <a:pt x="13931" y="341014"/>
                    </a:cubicBezTo>
                    <a:lnTo>
                      <a:pt x="15046" y="336557"/>
                    </a:lnTo>
                    <a:cubicBezTo>
                      <a:pt x="15046" y="335071"/>
                      <a:pt x="13931" y="334328"/>
                      <a:pt x="11703" y="334328"/>
                    </a:cubicBezTo>
                    <a:cubicBezTo>
                      <a:pt x="10217" y="332842"/>
                      <a:pt x="8359" y="331542"/>
                      <a:pt x="6130" y="330427"/>
                    </a:cubicBezTo>
                    <a:cubicBezTo>
                      <a:pt x="3902" y="329313"/>
                      <a:pt x="2044" y="328384"/>
                      <a:pt x="558" y="327641"/>
                    </a:cubicBezTo>
                    <a:cubicBezTo>
                      <a:pt x="-185" y="326155"/>
                      <a:pt x="-185" y="324298"/>
                      <a:pt x="558" y="322069"/>
                    </a:cubicBezTo>
                    <a:cubicBezTo>
                      <a:pt x="3530" y="319097"/>
                      <a:pt x="7988" y="317611"/>
                      <a:pt x="13931" y="317611"/>
                    </a:cubicBezTo>
                    <a:lnTo>
                      <a:pt x="23961" y="317611"/>
                    </a:lnTo>
                    <a:cubicBezTo>
                      <a:pt x="27676" y="317611"/>
                      <a:pt x="30648" y="316125"/>
                      <a:pt x="32877" y="313154"/>
                    </a:cubicBezTo>
                    <a:cubicBezTo>
                      <a:pt x="34363" y="311668"/>
                      <a:pt x="36591" y="310925"/>
                      <a:pt x="39563" y="310925"/>
                    </a:cubicBezTo>
                    <a:cubicBezTo>
                      <a:pt x="41792" y="311668"/>
                      <a:pt x="45135" y="310925"/>
                      <a:pt x="49593" y="308696"/>
                    </a:cubicBezTo>
                    <a:lnTo>
                      <a:pt x="81911" y="295323"/>
                    </a:lnTo>
                    <a:cubicBezTo>
                      <a:pt x="88598" y="293094"/>
                      <a:pt x="92684" y="291237"/>
                      <a:pt x="94170" y="289751"/>
                    </a:cubicBezTo>
                    <a:cubicBezTo>
                      <a:pt x="93427" y="287522"/>
                      <a:pt x="92127" y="285850"/>
                      <a:pt x="90269" y="284736"/>
                    </a:cubicBezTo>
                    <a:cubicBezTo>
                      <a:pt x="88412" y="283621"/>
                      <a:pt x="87112" y="281950"/>
                      <a:pt x="86369" y="279721"/>
                    </a:cubicBezTo>
                    <a:cubicBezTo>
                      <a:pt x="86369" y="279721"/>
                      <a:pt x="86555" y="279535"/>
                      <a:pt x="86926" y="279164"/>
                    </a:cubicBezTo>
                    <a:cubicBezTo>
                      <a:pt x="87298" y="278792"/>
                      <a:pt x="87483" y="278606"/>
                      <a:pt x="87483" y="278606"/>
                    </a:cubicBezTo>
                    <a:cubicBezTo>
                      <a:pt x="93427" y="281578"/>
                      <a:pt x="98256" y="283436"/>
                      <a:pt x="101971" y="284179"/>
                    </a:cubicBezTo>
                    <a:cubicBezTo>
                      <a:pt x="103457" y="284922"/>
                      <a:pt x="106057" y="285293"/>
                      <a:pt x="109772" y="285293"/>
                    </a:cubicBezTo>
                    <a:cubicBezTo>
                      <a:pt x="114973" y="283807"/>
                      <a:pt x="119987" y="282135"/>
                      <a:pt x="124817" y="280278"/>
                    </a:cubicBezTo>
                    <a:cubicBezTo>
                      <a:pt x="129646" y="278421"/>
                      <a:pt x="134661" y="276749"/>
                      <a:pt x="139861" y="275263"/>
                    </a:cubicBezTo>
                    <a:cubicBezTo>
                      <a:pt x="144319" y="273777"/>
                      <a:pt x="150448" y="272477"/>
                      <a:pt x="158249" y="271363"/>
                    </a:cubicBezTo>
                    <a:cubicBezTo>
                      <a:pt x="166050" y="270248"/>
                      <a:pt x="172551" y="268948"/>
                      <a:pt x="177752" y="267462"/>
                    </a:cubicBezTo>
                    <a:cubicBezTo>
                      <a:pt x="188153" y="263005"/>
                      <a:pt x="195954" y="260404"/>
                      <a:pt x="201155" y="259661"/>
                    </a:cubicBezTo>
                    <a:cubicBezTo>
                      <a:pt x="204870" y="258918"/>
                      <a:pt x="207470" y="257804"/>
                      <a:pt x="208956" y="256318"/>
                    </a:cubicBezTo>
                    <a:cubicBezTo>
                      <a:pt x="210442" y="254832"/>
                      <a:pt x="211185" y="252603"/>
                      <a:pt x="211185" y="249631"/>
                    </a:cubicBezTo>
                    <a:cubicBezTo>
                      <a:pt x="211185" y="245917"/>
                      <a:pt x="211370" y="240902"/>
                      <a:pt x="211742" y="234587"/>
                    </a:cubicBezTo>
                    <a:cubicBezTo>
                      <a:pt x="212113" y="228272"/>
                      <a:pt x="211928" y="222885"/>
                      <a:pt x="211185" y="218428"/>
                    </a:cubicBezTo>
                    <a:lnTo>
                      <a:pt x="211185" y="216199"/>
                    </a:lnTo>
                    <a:cubicBezTo>
                      <a:pt x="208956" y="216942"/>
                      <a:pt x="203755" y="218428"/>
                      <a:pt x="195583" y="220656"/>
                    </a:cubicBezTo>
                    <a:cubicBezTo>
                      <a:pt x="185924" y="225857"/>
                      <a:pt x="178866" y="229572"/>
                      <a:pt x="174409" y="231801"/>
                    </a:cubicBezTo>
                    <a:lnTo>
                      <a:pt x="167722" y="236258"/>
                    </a:lnTo>
                    <a:lnTo>
                      <a:pt x="164379" y="237373"/>
                    </a:lnTo>
                    <a:cubicBezTo>
                      <a:pt x="158435" y="238859"/>
                      <a:pt x="150263" y="242202"/>
                      <a:pt x="139861" y="247403"/>
                    </a:cubicBezTo>
                    <a:cubicBezTo>
                      <a:pt x="133918" y="251117"/>
                      <a:pt x="127974" y="252975"/>
                      <a:pt x="122031" y="252975"/>
                    </a:cubicBezTo>
                    <a:lnTo>
                      <a:pt x="116458" y="252975"/>
                    </a:lnTo>
                    <a:lnTo>
                      <a:pt x="119802" y="245174"/>
                    </a:lnTo>
                    <a:cubicBezTo>
                      <a:pt x="117573" y="244431"/>
                      <a:pt x="114415" y="244617"/>
                      <a:pt x="110329" y="245731"/>
                    </a:cubicBezTo>
                    <a:cubicBezTo>
                      <a:pt x="106243" y="246845"/>
                      <a:pt x="102714" y="247403"/>
                      <a:pt x="99742" y="247403"/>
                    </a:cubicBezTo>
                    <a:cubicBezTo>
                      <a:pt x="96770" y="247403"/>
                      <a:pt x="94541" y="247031"/>
                      <a:pt x="93056" y="246288"/>
                    </a:cubicBezTo>
                    <a:cubicBezTo>
                      <a:pt x="90827" y="244802"/>
                      <a:pt x="83026" y="242573"/>
                      <a:pt x="69653" y="239602"/>
                    </a:cubicBezTo>
                    <a:cubicBezTo>
                      <a:pt x="69653" y="245545"/>
                      <a:pt x="68910" y="249631"/>
                      <a:pt x="67424" y="251860"/>
                    </a:cubicBezTo>
                    <a:cubicBezTo>
                      <a:pt x="67424" y="260033"/>
                      <a:pt x="66309" y="268205"/>
                      <a:pt x="64081" y="276378"/>
                    </a:cubicBezTo>
                    <a:cubicBezTo>
                      <a:pt x="64081" y="277864"/>
                      <a:pt x="63523" y="279164"/>
                      <a:pt x="62409" y="280278"/>
                    </a:cubicBezTo>
                    <a:cubicBezTo>
                      <a:pt x="61294" y="281393"/>
                      <a:pt x="59994" y="281950"/>
                      <a:pt x="58508" y="281950"/>
                    </a:cubicBezTo>
                    <a:cubicBezTo>
                      <a:pt x="56280" y="282693"/>
                      <a:pt x="54422" y="284550"/>
                      <a:pt x="52936" y="287522"/>
                    </a:cubicBezTo>
                    <a:lnTo>
                      <a:pt x="44021" y="296437"/>
                    </a:lnTo>
                    <a:cubicBezTo>
                      <a:pt x="43278" y="297180"/>
                      <a:pt x="42535" y="298109"/>
                      <a:pt x="41792" y="299223"/>
                    </a:cubicBezTo>
                    <a:cubicBezTo>
                      <a:pt x="41049" y="300338"/>
                      <a:pt x="40678" y="301638"/>
                      <a:pt x="40678" y="303124"/>
                    </a:cubicBezTo>
                    <a:cubicBezTo>
                      <a:pt x="40678" y="306096"/>
                      <a:pt x="39563" y="307953"/>
                      <a:pt x="37334" y="308696"/>
                    </a:cubicBezTo>
                    <a:lnTo>
                      <a:pt x="29533" y="309810"/>
                    </a:lnTo>
                    <a:cubicBezTo>
                      <a:pt x="20618" y="304610"/>
                      <a:pt x="14303" y="297923"/>
                      <a:pt x="10588" y="289751"/>
                    </a:cubicBezTo>
                    <a:cubicBezTo>
                      <a:pt x="9845" y="286779"/>
                      <a:pt x="8731" y="284364"/>
                      <a:pt x="7245" y="282507"/>
                    </a:cubicBezTo>
                    <a:cubicBezTo>
                      <a:pt x="5759" y="280650"/>
                      <a:pt x="4644" y="278235"/>
                      <a:pt x="3902" y="275263"/>
                    </a:cubicBezTo>
                    <a:lnTo>
                      <a:pt x="2787" y="254089"/>
                    </a:lnTo>
                    <a:cubicBezTo>
                      <a:pt x="3530" y="246660"/>
                      <a:pt x="3716" y="237930"/>
                      <a:pt x="3344" y="227900"/>
                    </a:cubicBezTo>
                    <a:cubicBezTo>
                      <a:pt x="2973" y="217870"/>
                      <a:pt x="3159" y="209512"/>
                      <a:pt x="3902" y="202826"/>
                    </a:cubicBezTo>
                    <a:cubicBezTo>
                      <a:pt x="3902" y="189452"/>
                      <a:pt x="5387" y="170879"/>
                      <a:pt x="8359" y="147104"/>
                    </a:cubicBezTo>
                    <a:cubicBezTo>
                      <a:pt x="9102" y="132245"/>
                      <a:pt x="11331" y="117386"/>
                      <a:pt x="15046" y="102527"/>
                    </a:cubicBezTo>
                    <a:cubicBezTo>
                      <a:pt x="16532" y="92869"/>
                      <a:pt x="19875" y="80610"/>
                      <a:pt x="25076" y="65751"/>
                    </a:cubicBezTo>
                    <a:cubicBezTo>
                      <a:pt x="25819" y="64265"/>
                      <a:pt x="26190" y="62408"/>
                      <a:pt x="26190" y="60179"/>
                    </a:cubicBezTo>
                    <a:cubicBezTo>
                      <a:pt x="26190" y="57950"/>
                      <a:pt x="25076" y="56093"/>
                      <a:pt x="22847" y="54607"/>
                    </a:cubicBezTo>
                    <a:cubicBezTo>
                      <a:pt x="21361" y="54607"/>
                      <a:pt x="20618" y="54236"/>
                      <a:pt x="20618" y="53493"/>
                    </a:cubicBezTo>
                    <a:lnTo>
                      <a:pt x="25076" y="52378"/>
                    </a:lnTo>
                    <a:cubicBezTo>
                      <a:pt x="25076" y="52378"/>
                      <a:pt x="24890" y="51821"/>
                      <a:pt x="24518" y="50707"/>
                    </a:cubicBezTo>
                    <a:cubicBezTo>
                      <a:pt x="24147" y="49592"/>
                      <a:pt x="24333" y="48664"/>
                      <a:pt x="25076" y="47921"/>
                    </a:cubicBezTo>
                    <a:cubicBezTo>
                      <a:pt x="26562" y="45692"/>
                      <a:pt x="28790" y="44392"/>
                      <a:pt x="31762" y="44020"/>
                    </a:cubicBezTo>
                    <a:cubicBezTo>
                      <a:pt x="34734" y="43649"/>
                      <a:pt x="37706" y="44577"/>
                      <a:pt x="40678" y="46806"/>
                    </a:cubicBezTo>
                    <a:cubicBezTo>
                      <a:pt x="42163" y="47549"/>
                      <a:pt x="43835" y="48664"/>
                      <a:pt x="45692" y="50149"/>
                    </a:cubicBezTo>
                    <a:cubicBezTo>
                      <a:pt x="47550" y="51635"/>
                      <a:pt x="49221" y="52378"/>
                      <a:pt x="50707" y="52378"/>
                    </a:cubicBezTo>
                    <a:cubicBezTo>
                      <a:pt x="55908" y="53864"/>
                      <a:pt x="60366" y="57579"/>
                      <a:pt x="64081" y="63522"/>
                    </a:cubicBezTo>
                    <a:cubicBezTo>
                      <a:pt x="65566" y="65008"/>
                      <a:pt x="67424" y="67052"/>
                      <a:pt x="69653" y="69652"/>
                    </a:cubicBezTo>
                    <a:cubicBezTo>
                      <a:pt x="71881" y="72252"/>
                      <a:pt x="73367" y="74667"/>
                      <a:pt x="74110" y="76896"/>
                    </a:cubicBezTo>
                    <a:cubicBezTo>
                      <a:pt x="77082" y="79867"/>
                      <a:pt x="78568" y="83582"/>
                      <a:pt x="78568" y="88040"/>
                    </a:cubicBezTo>
                    <a:cubicBezTo>
                      <a:pt x="78568" y="90269"/>
                      <a:pt x="78197" y="92126"/>
                      <a:pt x="77454" y="93612"/>
                    </a:cubicBezTo>
                    <a:cubicBezTo>
                      <a:pt x="76711" y="94355"/>
                      <a:pt x="76711" y="95284"/>
                      <a:pt x="77454" y="96398"/>
                    </a:cubicBezTo>
                    <a:cubicBezTo>
                      <a:pt x="78197" y="97512"/>
                      <a:pt x="78568" y="98441"/>
                      <a:pt x="78568" y="99184"/>
                    </a:cubicBezTo>
                    <a:cubicBezTo>
                      <a:pt x="78568" y="100670"/>
                      <a:pt x="77825" y="104385"/>
                      <a:pt x="76339" y="110328"/>
                    </a:cubicBezTo>
                    <a:cubicBezTo>
                      <a:pt x="78568" y="109585"/>
                      <a:pt x="80425" y="108657"/>
                      <a:pt x="81911" y="107542"/>
                    </a:cubicBezTo>
                    <a:cubicBezTo>
                      <a:pt x="83397" y="106428"/>
                      <a:pt x="85255" y="105871"/>
                      <a:pt x="87483" y="105871"/>
                    </a:cubicBezTo>
                    <a:cubicBezTo>
                      <a:pt x="103828" y="98441"/>
                      <a:pt x="122031" y="92498"/>
                      <a:pt x="142090" y="88040"/>
                    </a:cubicBezTo>
                    <a:lnTo>
                      <a:pt x="151006" y="85811"/>
                    </a:lnTo>
                    <a:cubicBezTo>
                      <a:pt x="157692" y="85811"/>
                      <a:pt x="163636" y="83582"/>
                      <a:pt x="168836" y="79124"/>
                    </a:cubicBezTo>
                    <a:lnTo>
                      <a:pt x="172180" y="79124"/>
                    </a:lnTo>
                    <a:cubicBezTo>
                      <a:pt x="173666" y="82839"/>
                      <a:pt x="176637" y="83954"/>
                      <a:pt x="181095" y="82468"/>
                    </a:cubicBezTo>
                    <a:cubicBezTo>
                      <a:pt x="187039" y="80982"/>
                      <a:pt x="191125" y="80239"/>
                      <a:pt x="193354" y="80239"/>
                    </a:cubicBezTo>
                    <a:cubicBezTo>
                      <a:pt x="194097" y="80239"/>
                      <a:pt x="201155" y="81353"/>
                      <a:pt x="214528" y="83582"/>
                    </a:cubicBezTo>
                    <a:cubicBezTo>
                      <a:pt x="217500" y="65008"/>
                      <a:pt x="219357" y="51635"/>
                      <a:pt x="220100" y="43463"/>
                    </a:cubicBezTo>
                    <a:cubicBezTo>
                      <a:pt x="216385" y="44949"/>
                      <a:pt x="213228" y="45692"/>
                      <a:pt x="210627" y="45692"/>
                    </a:cubicBezTo>
                    <a:cubicBezTo>
                      <a:pt x="208027" y="45692"/>
                      <a:pt x="205984" y="46063"/>
                      <a:pt x="204498" y="46806"/>
                    </a:cubicBezTo>
                    <a:cubicBezTo>
                      <a:pt x="193354" y="49035"/>
                      <a:pt x="183695" y="51635"/>
                      <a:pt x="175523" y="54607"/>
                    </a:cubicBezTo>
                    <a:cubicBezTo>
                      <a:pt x="173294" y="55350"/>
                      <a:pt x="170880" y="56093"/>
                      <a:pt x="168279" y="56836"/>
                    </a:cubicBezTo>
                    <a:cubicBezTo>
                      <a:pt x="165679" y="57579"/>
                      <a:pt x="162893" y="57950"/>
                      <a:pt x="159921" y="57950"/>
                    </a:cubicBezTo>
                    <a:cubicBezTo>
                      <a:pt x="156949" y="60179"/>
                      <a:pt x="153234" y="61294"/>
                      <a:pt x="148777" y="61294"/>
                    </a:cubicBezTo>
                    <a:cubicBezTo>
                      <a:pt x="146548" y="61294"/>
                      <a:pt x="143576" y="60179"/>
                      <a:pt x="139861" y="57950"/>
                    </a:cubicBezTo>
                    <a:cubicBezTo>
                      <a:pt x="135404" y="57950"/>
                      <a:pt x="132432" y="57579"/>
                      <a:pt x="130946" y="56836"/>
                    </a:cubicBezTo>
                    <a:cubicBezTo>
                      <a:pt x="126488" y="53864"/>
                      <a:pt x="119802" y="50892"/>
                      <a:pt x="110886" y="47921"/>
                    </a:cubicBezTo>
                    <a:cubicBezTo>
                      <a:pt x="108657" y="47178"/>
                      <a:pt x="106243" y="45692"/>
                      <a:pt x="103643" y="43463"/>
                    </a:cubicBezTo>
                    <a:cubicBezTo>
                      <a:pt x="101042" y="41234"/>
                      <a:pt x="98628" y="39377"/>
                      <a:pt x="96399" y="37891"/>
                    </a:cubicBezTo>
                    <a:cubicBezTo>
                      <a:pt x="95656" y="37891"/>
                      <a:pt x="95470" y="37519"/>
                      <a:pt x="95842" y="36776"/>
                    </a:cubicBezTo>
                    <a:cubicBezTo>
                      <a:pt x="96213" y="36033"/>
                      <a:pt x="96399" y="35290"/>
                      <a:pt x="96399" y="34547"/>
                    </a:cubicBezTo>
                    <a:cubicBezTo>
                      <a:pt x="109029" y="27118"/>
                      <a:pt x="122774" y="20803"/>
                      <a:pt x="137633" y="15602"/>
                    </a:cubicBezTo>
                    <a:cubicBezTo>
                      <a:pt x="151006" y="11888"/>
                      <a:pt x="167351" y="8173"/>
                      <a:pt x="186667" y="4458"/>
                    </a:cubicBezTo>
                    <a:cubicBezTo>
                      <a:pt x="196326" y="1486"/>
                      <a:pt x="208213" y="0"/>
                      <a:pt x="222329" y="0"/>
                    </a:cubicBezTo>
                    <a:close/>
                    <a:moveTo>
                      <a:pt x="207841" y="121473"/>
                    </a:moveTo>
                    <a:lnTo>
                      <a:pt x="197811" y="123701"/>
                    </a:lnTo>
                    <a:cubicBezTo>
                      <a:pt x="191868" y="126673"/>
                      <a:pt x="182210" y="132617"/>
                      <a:pt x="168836" y="141532"/>
                    </a:cubicBezTo>
                    <a:cubicBezTo>
                      <a:pt x="166608" y="143018"/>
                      <a:pt x="163822" y="144504"/>
                      <a:pt x="160478" y="145990"/>
                    </a:cubicBezTo>
                    <a:cubicBezTo>
                      <a:pt x="157135" y="147476"/>
                      <a:pt x="153977" y="149333"/>
                      <a:pt x="151006" y="151562"/>
                    </a:cubicBezTo>
                    <a:cubicBezTo>
                      <a:pt x="142833" y="156020"/>
                      <a:pt x="132432" y="162706"/>
                      <a:pt x="119802" y="171622"/>
                    </a:cubicBezTo>
                    <a:cubicBezTo>
                      <a:pt x="115344" y="173851"/>
                      <a:pt x="109400" y="177194"/>
                      <a:pt x="101971" y="181652"/>
                    </a:cubicBezTo>
                    <a:cubicBezTo>
                      <a:pt x="99742" y="184623"/>
                      <a:pt x="96770" y="186481"/>
                      <a:pt x="93056" y="187224"/>
                    </a:cubicBezTo>
                    <a:cubicBezTo>
                      <a:pt x="88598" y="189452"/>
                      <a:pt x="84140" y="190567"/>
                      <a:pt x="79682" y="190567"/>
                    </a:cubicBezTo>
                    <a:lnTo>
                      <a:pt x="74110" y="190567"/>
                    </a:lnTo>
                    <a:cubicBezTo>
                      <a:pt x="77825" y="186852"/>
                      <a:pt x="81354" y="182394"/>
                      <a:pt x="84697" y="177194"/>
                    </a:cubicBezTo>
                    <a:cubicBezTo>
                      <a:pt x="88041" y="171993"/>
                      <a:pt x="90827" y="167907"/>
                      <a:pt x="93056" y="164935"/>
                    </a:cubicBezTo>
                    <a:lnTo>
                      <a:pt x="76339" y="166050"/>
                    </a:lnTo>
                    <a:cubicBezTo>
                      <a:pt x="72624" y="166050"/>
                      <a:pt x="70767" y="167536"/>
                      <a:pt x="70767" y="170507"/>
                    </a:cubicBezTo>
                    <a:cubicBezTo>
                      <a:pt x="70024" y="177937"/>
                      <a:pt x="69653" y="189081"/>
                      <a:pt x="69653" y="203940"/>
                    </a:cubicBezTo>
                    <a:lnTo>
                      <a:pt x="76339" y="201711"/>
                    </a:lnTo>
                    <a:cubicBezTo>
                      <a:pt x="80797" y="200225"/>
                      <a:pt x="85998" y="198554"/>
                      <a:pt x="91941" y="196696"/>
                    </a:cubicBezTo>
                    <a:cubicBezTo>
                      <a:pt x="97885" y="194839"/>
                      <a:pt x="104200" y="192796"/>
                      <a:pt x="110886" y="190567"/>
                    </a:cubicBezTo>
                    <a:lnTo>
                      <a:pt x="183324" y="166050"/>
                    </a:lnTo>
                    <a:cubicBezTo>
                      <a:pt x="184810" y="166050"/>
                      <a:pt x="186296" y="165678"/>
                      <a:pt x="187782" y="164935"/>
                    </a:cubicBezTo>
                    <a:cubicBezTo>
                      <a:pt x="189268" y="164192"/>
                      <a:pt x="190382" y="163821"/>
                      <a:pt x="191125" y="163821"/>
                    </a:cubicBezTo>
                    <a:cubicBezTo>
                      <a:pt x="194097" y="164564"/>
                      <a:pt x="197254" y="164378"/>
                      <a:pt x="200598" y="163264"/>
                    </a:cubicBezTo>
                    <a:cubicBezTo>
                      <a:pt x="203941" y="162149"/>
                      <a:pt x="206355" y="161592"/>
                      <a:pt x="207841" y="161592"/>
                    </a:cubicBezTo>
                    <a:cubicBezTo>
                      <a:pt x="209327" y="161592"/>
                      <a:pt x="210813" y="160849"/>
                      <a:pt x="212299" y="159363"/>
                    </a:cubicBezTo>
                    <a:lnTo>
                      <a:pt x="212299" y="125930"/>
                    </a:lnTo>
                    <a:cubicBezTo>
                      <a:pt x="212299" y="125930"/>
                      <a:pt x="210813" y="124444"/>
                      <a:pt x="207841" y="121473"/>
                    </a:cubicBezTo>
                    <a:close/>
                    <a:moveTo>
                      <a:pt x="211185" y="284179"/>
                    </a:moveTo>
                    <a:lnTo>
                      <a:pt x="206727" y="285293"/>
                    </a:lnTo>
                    <a:cubicBezTo>
                      <a:pt x="198554" y="291980"/>
                      <a:pt x="193354" y="295694"/>
                      <a:pt x="191125" y="296437"/>
                    </a:cubicBezTo>
                    <a:cubicBezTo>
                      <a:pt x="176266" y="304610"/>
                      <a:pt x="165865" y="311668"/>
                      <a:pt x="159921" y="317611"/>
                    </a:cubicBezTo>
                    <a:cubicBezTo>
                      <a:pt x="158435" y="320583"/>
                      <a:pt x="159178" y="322812"/>
                      <a:pt x="162150" y="324298"/>
                    </a:cubicBezTo>
                    <a:cubicBezTo>
                      <a:pt x="178495" y="332470"/>
                      <a:pt x="192611" y="336557"/>
                      <a:pt x="204498" y="336557"/>
                    </a:cubicBezTo>
                    <a:cubicBezTo>
                      <a:pt x="206727" y="336557"/>
                      <a:pt x="208399" y="336371"/>
                      <a:pt x="209513" y="336000"/>
                    </a:cubicBezTo>
                    <a:cubicBezTo>
                      <a:pt x="210627" y="335628"/>
                      <a:pt x="211185" y="334328"/>
                      <a:pt x="211185" y="332099"/>
                    </a:cubicBezTo>
                    <a:cubicBezTo>
                      <a:pt x="211928" y="326155"/>
                      <a:pt x="211556" y="317611"/>
                      <a:pt x="210070" y="306467"/>
                    </a:cubicBezTo>
                    <a:lnTo>
                      <a:pt x="211185" y="28417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B5629E1-714F-9AFC-9DE6-0F343AAE43AE}"/>
                </a:ext>
              </a:extLst>
            </p:cNvPr>
            <p:cNvGrpSpPr/>
            <p:nvPr/>
          </p:nvGrpSpPr>
          <p:grpSpPr>
            <a:xfrm>
              <a:off x="5361892" y="2005890"/>
              <a:ext cx="831972" cy="804240"/>
              <a:chOff x="3458777" y="-2617912"/>
              <a:chExt cx="575043" cy="555875"/>
            </a:xfrm>
            <a:grpFill/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9086A5F9-69C8-FE5E-8090-BA1E55A586E6}"/>
                  </a:ext>
                </a:extLst>
              </p:cNvPr>
              <p:cNvSpPr txBox="1"/>
              <p:nvPr/>
            </p:nvSpPr>
            <p:spPr>
              <a:xfrm>
                <a:off x="3745184" y="-2617912"/>
                <a:ext cx="288636" cy="555875"/>
              </a:xfrm>
              <a:custGeom>
                <a:avLst/>
                <a:gdLst/>
                <a:ahLst/>
                <a:cxnLst/>
                <a:rect l="l" t="t" r="r" b="b"/>
                <a:pathLst>
                  <a:path w="288636" h="555875">
                    <a:moveTo>
                      <a:pt x="62408" y="0"/>
                    </a:moveTo>
                    <a:cubicBezTo>
                      <a:pt x="66123" y="0"/>
                      <a:pt x="69838" y="371"/>
                      <a:pt x="73552" y="1114"/>
                    </a:cubicBezTo>
                    <a:cubicBezTo>
                      <a:pt x="77267" y="1857"/>
                      <a:pt x="80239" y="2600"/>
                      <a:pt x="82468" y="3343"/>
                    </a:cubicBezTo>
                    <a:cubicBezTo>
                      <a:pt x="84697" y="4086"/>
                      <a:pt x="87297" y="4458"/>
                      <a:pt x="90269" y="4458"/>
                    </a:cubicBezTo>
                    <a:cubicBezTo>
                      <a:pt x="93241" y="5944"/>
                      <a:pt x="96584" y="7801"/>
                      <a:pt x="100299" y="10030"/>
                    </a:cubicBezTo>
                    <a:cubicBezTo>
                      <a:pt x="104013" y="12259"/>
                      <a:pt x="107357" y="13745"/>
                      <a:pt x="110328" y="14488"/>
                    </a:cubicBezTo>
                    <a:lnTo>
                      <a:pt x="114786" y="16716"/>
                    </a:lnTo>
                    <a:lnTo>
                      <a:pt x="120358" y="18945"/>
                    </a:lnTo>
                    <a:cubicBezTo>
                      <a:pt x="124816" y="21917"/>
                      <a:pt x="128531" y="23403"/>
                      <a:pt x="131503" y="23403"/>
                    </a:cubicBezTo>
                    <a:cubicBezTo>
                      <a:pt x="132246" y="24146"/>
                      <a:pt x="133546" y="25075"/>
                      <a:pt x="135403" y="26189"/>
                    </a:cubicBezTo>
                    <a:cubicBezTo>
                      <a:pt x="137260" y="27303"/>
                      <a:pt x="138189" y="28975"/>
                      <a:pt x="138189" y="31204"/>
                    </a:cubicBezTo>
                    <a:cubicBezTo>
                      <a:pt x="138189" y="32690"/>
                      <a:pt x="138932" y="34919"/>
                      <a:pt x="140418" y="37890"/>
                    </a:cubicBezTo>
                    <a:lnTo>
                      <a:pt x="140418" y="42348"/>
                    </a:lnTo>
                    <a:lnTo>
                      <a:pt x="140418" y="45691"/>
                    </a:lnTo>
                    <a:cubicBezTo>
                      <a:pt x="141904" y="50892"/>
                      <a:pt x="141161" y="57950"/>
                      <a:pt x="138189" y="66865"/>
                    </a:cubicBezTo>
                    <a:lnTo>
                      <a:pt x="125930" y="93612"/>
                    </a:lnTo>
                    <a:cubicBezTo>
                      <a:pt x="119987" y="104013"/>
                      <a:pt x="115158" y="111442"/>
                      <a:pt x="111443" y="115900"/>
                    </a:cubicBezTo>
                    <a:cubicBezTo>
                      <a:pt x="107728" y="121844"/>
                      <a:pt x="105499" y="125930"/>
                      <a:pt x="104756" y="128159"/>
                    </a:cubicBezTo>
                    <a:cubicBezTo>
                      <a:pt x="103270" y="128902"/>
                      <a:pt x="102527" y="130388"/>
                      <a:pt x="102527" y="132617"/>
                    </a:cubicBezTo>
                    <a:cubicBezTo>
                      <a:pt x="97327" y="137817"/>
                      <a:pt x="93612" y="143018"/>
                      <a:pt x="91383" y="148219"/>
                    </a:cubicBezTo>
                    <a:cubicBezTo>
                      <a:pt x="86183" y="157134"/>
                      <a:pt x="82468" y="163078"/>
                      <a:pt x="80239" y="166049"/>
                    </a:cubicBezTo>
                    <a:cubicBezTo>
                      <a:pt x="79496" y="167535"/>
                      <a:pt x="78382" y="169207"/>
                      <a:pt x="76896" y="171064"/>
                    </a:cubicBezTo>
                    <a:cubicBezTo>
                      <a:pt x="75410" y="172922"/>
                      <a:pt x="73924" y="174965"/>
                      <a:pt x="72438" y="177194"/>
                    </a:cubicBezTo>
                    <a:lnTo>
                      <a:pt x="69095" y="179422"/>
                    </a:lnTo>
                    <a:lnTo>
                      <a:pt x="67980" y="178308"/>
                    </a:lnTo>
                    <a:cubicBezTo>
                      <a:pt x="67980" y="181280"/>
                      <a:pt x="67609" y="183880"/>
                      <a:pt x="66866" y="186109"/>
                    </a:cubicBezTo>
                    <a:cubicBezTo>
                      <a:pt x="72810" y="181651"/>
                      <a:pt x="80610" y="177565"/>
                      <a:pt x="90269" y="173850"/>
                    </a:cubicBezTo>
                    <a:cubicBezTo>
                      <a:pt x="93241" y="171621"/>
                      <a:pt x="96398" y="169764"/>
                      <a:pt x="99741" y="168278"/>
                    </a:cubicBezTo>
                    <a:cubicBezTo>
                      <a:pt x="103085" y="166792"/>
                      <a:pt x="105871" y="165306"/>
                      <a:pt x="108100" y="163820"/>
                    </a:cubicBezTo>
                    <a:cubicBezTo>
                      <a:pt x="119987" y="157877"/>
                      <a:pt x="128902" y="153791"/>
                      <a:pt x="134846" y="151562"/>
                    </a:cubicBezTo>
                    <a:cubicBezTo>
                      <a:pt x="137075" y="150819"/>
                      <a:pt x="140232" y="149519"/>
                      <a:pt x="144318" y="147661"/>
                    </a:cubicBezTo>
                    <a:cubicBezTo>
                      <a:pt x="148405" y="145804"/>
                      <a:pt x="152677" y="143389"/>
                      <a:pt x="157134" y="140418"/>
                    </a:cubicBezTo>
                    <a:cubicBezTo>
                      <a:pt x="162335" y="137446"/>
                      <a:pt x="169393" y="134845"/>
                      <a:pt x="178308" y="132617"/>
                    </a:cubicBezTo>
                    <a:cubicBezTo>
                      <a:pt x="179051" y="131874"/>
                      <a:pt x="180723" y="131131"/>
                      <a:pt x="183323" y="130388"/>
                    </a:cubicBezTo>
                    <a:cubicBezTo>
                      <a:pt x="185924" y="129645"/>
                      <a:pt x="187967" y="129273"/>
                      <a:pt x="189453" y="129273"/>
                    </a:cubicBezTo>
                    <a:cubicBezTo>
                      <a:pt x="189453" y="129273"/>
                      <a:pt x="189638" y="129459"/>
                      <a:pt x="190010" y="129830"/>
                    </a:cubicBezTo>
                    <a:cubicBezTo>
                      <a:pt x="190381" y="130202"/>
                      <a:pt x="190567" y="130388"/>
                      <a:pt x="190567" y="130388"/>
                    </a:cubicBezTo>
                    <a:lnTo>
                      <a:pt x="193910" y="132617"/>
                    </a:lnTo>
                    <a:cubicBezTo>
                      <a:pt x="196882" y="131874"/>
                      <a:pt x="199854" y="131688"/>
                      <a:pt x="202826" y="132059"/>
                    </a:cubicBezTo>
                    <a:cubicBezTo>
                      <a:pt x="205798" y="132431"/>
                      <a:pt x="208026" y="132617"/>
                      <a:pt x="209512" y="132617"/>
                    </a:cubicBezTo>
                    <a:lnTo>
                      <a:pt x="216199" y="134845"/>
                    </a:lnTo>
                    <a:lnTo>
                      <a:pt x="218428" y="134845"/>
                    </a:lnTo>
                    <a:lnTo>
                      <a:pt x="230686" y="142646"/>
                    </a:lnTo>
                    <a:cubicBezTo>
                      <a:pt x="238116" y="146361"/>
                      <a:pt x="242945" y="149333"/>
                      <a:pt x="245174" y="151562"/>
                    </a:cubicBezTo>
                    <a:cubicBezTo>
                      <a:pt x="246660" y="152305"/>
                      <a:pt x="248517" y="153419"/>
                      <a:pt x="250746" y="154905"/>
                    </a:cubicBezTo>
                    <a:cubicBezTo>
                      <a:pt x="252975" y="156391"/>
                      <a:pt x="255204" y="157134"/>
                      <a:pt x="257433" y="157134"/>
                    </a:cubicBezTo>
                    <a:cubicBezTo>
                      <a:pt x="261147" y="158620"/>
                      <a:pt x="264119" y="162335"/>
                      <a:pt x="266348" y="168278"/>
                    </a:cubicBezTo>
                    <a:lnTo>
                      <a:pt x="274149" y="184995"/>
                    </a:lnTo>
                    <a:lnTo>
                      <a:pt x="281950" y="203940"/>
                    </a:lnTo>
                    <a:cubicBezTo>
                      <a:pt x="281950" y="207655"/>
                      <a:pt x="282693" y="211741"/>
                      <a:pt x="284179" y="216198"/>
                    </a:cubicBezTo>
                    <a:lnTo>
                      <a:pt x="286408" y="234029"/>
                    </a:lnTo>
                    <a:cubicBezTo>
                      <a:pt x="287894" y="241459"/>
                      <a:pt x="288636" y="247774"/>
                      <a:pt x="288636" y="252974"/>
                    </a:cubicBezTo>
                    <a:lnTo>
                      <a:pt x="288636" y="295323"/>
                    </a:lnTo>
                    <a:cubicBezTo>
                      <a:pt x="288636" y="301266"/>
                      <a:pt x="287894" y="310925"/>
                      <a:pt x="286408" y="324298"/>
                    </a:cubicBezTo>
                    <a:lnTo>
                      <a:pt x="283064" y="349929"/>
                    </a:lnTo>
                    <a:cubicBezTo>
                      <a:pt x="280093" y="364788"/>
                      <a:pt x="278235" y="375933"/>
                      <a:pt x="277492" y="383362"/>
                    </a:cubicBezTo>
                    <a:cubicBezTo>
                      <a:pt x="276749" y="388563"/>
                      <a:pt x="274892" y="394878"/>
                      <a:pt x="271920" y="402307"/>
                    </a:cubicBezTo>
                    <a:cubicBezTo>
                      <a:pt x="268205" y="415680"/>
                      <a:pt x="265977" y="423110"/>
                      <a:pt x="265234" y="424596"/>
                    </a:cubicBezTo>
                    <a:cubicBezTo>
                      <a:pt x="259290" y="443913"/>
                      <a:pt x="256318" y="453942"/>
                      <a:pt x="256318" y="454685"/>
                    </a:cubicBezTo>
                    <a:cubicBezTo>
                      <a:pt x="254832" y="456914"/>
                      <a:pt x="251117" y="463972"/>
                      <a:pt x="245174" y="475859"/>
                    </a:cubicBezTo>
                    <a:cubicBezTo>
                      <a:pt x="234030" y="493690"/>
                      <a:pt x="228458" y="502606"/>
                      <a:pt x="228458" y="502606"/>
                    </a:cubicBezTo>
                    <a:cubicBezTo>
                      <a:pt x="222514" y="508549"/>
                      <a:pt x="218056" y="514864"/>
                      <a:pt x="215084" y="521551"/>
                    </a:cubicBezTo>
                    <a:cubicBezTo>
                      <a:pt x="208398" y="528237"/>
                      <a:pt x="205055" y="531581"/>
                      <a:pt x="205055" y="531581"/>
                    </a:cubicBezTo>
                    <a:cubicBezTo>
                      <a:pt x="199111" y="534553"/>
                      <a:pt x="195025" y="537524"/>
                      <a:pt x="192796" y="540496"/>
                    </a:cubicBezTo>
                    <a:cubicBezTo>
                      <a:pt x="191310" y="541239"/>
                      <a:pt x="187224" y="542725"/>
                      <a:pt x="180537" y="544954"/>
                    </a:cubicBezTo>
                    <a:lnTo>
                      <a:pt x="174965" y="549412"/>
                    </a:lnTo>
                    <a:lnTo>
                      <a:pt x="171622" y="549412"/>
                    </a:lnTo>
                    <a:cubicBezTo>
                      <a:pt x="167907" y="548669"/>
                      <a:pt x="165307" y="549412"/>
                      <a:pt x="163821" y="551640"/>
                    </a:cubicBezTo>
                    <a:cubicBezTo>
                      <a:pt x="163078" y="551640"/>
                      <a:pt x="162149" y="552012"/>
                      <a:pt x="161035" y="552755"/>
                    </a:cubicBezTo>
                    <a:cubicBezTo>
                      <a:pt x="159920" y="553498"/>
                      <a:pt x="158992" y="554241"/>
                      <a:pt x="158249" y="554984"/>
                    </a:cubicBezTo>
                    <a:cubicBezTo>
                      <a:pt x="157506" y="556470"/>
                      <a:pt x="156020" y="556098"/>
                      <a:pt x="153791" y="553869"/>
                    </a:cubicBezTo>
                    <a:cubicBezTo>
                      <a:pt x="152305" y="551640"/>
                      <a:pt x="150819" y="551640"/>
                      <a:pt x="149333" y="553869"/>
                    </a:cubicBezTo>
                    <a:lnTo>
                      <a:pt x="147105" y="553869"/>
                    </a:lnTo>
                    <a:cubicBezTo>
                      <a:pt x="146362" y="550898"/>
                      <a:pt x="144504" y="550155"/>
                      <a:pt x="141532" y="551640"/>
                    </a:cubicBezTo>
                    <a:cubicBezTo>
                      <a:pt x="136332" y="553126"/>
                      <a:pt x="131688" y="552941"/>
                      <a:pt x="127602" y="551083"/>
                    </a:cubicBezTo>
                    <a:cubicBezTo>
                      <a:pt x="123516" y="549226"/>
                      <a:pt x="120730" y="547926"/>
                      <a:pt x="119244" y="547183"/>
                    </a:cubicBezTo>
                    <a:cubicBezTo>
                      <a:pt x="93241" y="529352"/>
                      <a:pt x="69838" y="511150"/>
                      <a:pt x="49035" y="492576"/>
                    </a:cubicBezTo>
                    <a:cubicBezTo>
                      <a:pt x="45320" y="488118"/>
                      <a:pt x="41420" y="483846"/>
                      <a:pt x="37334" y="479760"/>
                    </a:cubicBezTo>
                    <a:cubicBezTo>
                      <a:pt x="33247" y="475674"/>
                      <a:pt x="29347" y="471402"/>
                      <a:pt x="25632" y="466944"/>
                    </a:cubicBezTo>
                    <a:lnTo>
                      <a:pt x="13373" y="444655"/>
                    </a:lnTo>
                    <a:cubicBezTo>
                      <a:pt x="11145" y="438712"/>
                      <a:pt x="7430" y="432397"/>
                      <a:pt x="2229" y="425710"/>
                    </a:cubicBezTo>
                    <a:lnTo>
                      <a:pt x="0" y="423481"/>
                    </a:lnTo>
                    <a:cubicBezTo>
                      <a:pt x="2972" y="421996"/>
                      <a:pt x="4458" y="419024"/>
                      <a:pt x="4458" y="414566"/>
                    </a:cubicBezTo>
                    <a:cubicBezTo>
                      <a:pt x="5201" y="413823"/>
                      <a:pt x="5387" y="412894"/>
                      <a:pt x="5015" y="411780"/>
                    </a:cubicBezTo>
                    <a:cubicBezTo>
                      <a:pt x="4644" y="410666"/>
                      <a:pt x="4458" y="409737"/>
                      <a:pt x="4458" y="408994"/>
                    </a:cubicBezTo>
                    <a:cubicBezTo>
                      <a:pt x="6687" y="406765"/>
                      <a:pt x="8916" y="406394"/>
                      <a:pt x="11145" y="407879"/>
                    </a:cubicBezTo>
                    <a:lnTo>
                      <a:pt x="15602" y="411223"/>
                    </a:lnTo>
                    <a:cubicBezTo>
                      <a:pt x="17831" y="411223"/>
                      <a:pt x="18946" y="411966"/>
                      <a:pt x="18946" y="413452"/>
                    </a:cubicBezTo>
                    <a:cubicBezTo>
                      <a:pt x="21917" y="417166"/>
                      <a:pt x="24889" y="420695"/>
                      <a:pt x="27861" y="424039"/>
                    </a:cubicBezTo>
                    <a:cubicBezTo>
                      <a:pt x="30833" y="427382"/>
                      <a:pt x="33805" y="430911"/>
                      <a:pt x="36776" y="434626"/>
                    </a:cubicBezTo>
                    <a:cubicBezTo>
                      <a:pt x="52378" y="448742"/>
                      <a:pt x="62780" y="457286"/>
                      <a:pt x="67980" y="460257"/>
                    </a:cubicBezTo>
                    <a:cubicBezTo>
                      <a:pt x="83582" y="471402"/>
                      <a:pt x="101042" y="479946"/>
                      <a:pt x="120358" y="485889"/>
                    </a:cubicBezTo>
                    <a:cubicBezTo>
                      <a:pt x="129274" y="488861"/>
                      <a:pt x="136332" y="490347"/>
                      <a:pt x="141532" y="490347"/>
                    </a:cubicBezTo>
                    <a:cubicBezTo>
                      <a:pt x="143018" y="491090"/>
                      <a:pt x="144504" y="491276"/>
                      <a:pt x="145990" y="490904"/>
                    </a:cubicBezTo>
                    <a:cubicBezTo>
                      <a:pt x="147476" y="490533"/>
                      <a:pt x="148962" y="489232"/>
                      <a:pt x="150448" y="487004"/>
                    </a:cubicBezTo>
                    <a:cubicBezTo>
                      <a:pt x="156391" y="476602"/>
                      <a:pt x="164564" y="464344"/>
                      <a:pt x="174965" y="450228"/>
                    </a:cubicBezTo>
                    <a:cubicBezTo>
                      <a:pt x="183881" y="439083"/>
                      <a:pt x="191682" y="423110"/>
                      <a:pt x="198368" y="402307"/>
                    </a:cubicBezTo>
                    <a:cubicBezTo>
                      <a:pt x="206540" y="378533"/>
                      <a:pt x="211370" y="362188"/>
                      <a:pt x="212856" y="353273"/>
                    </a:cubicBezTo>
                    <a:cubicBezTo>
                      <a:pt x="215827" y="336928"/>
                      <a:pt x="219542" y="312410"/>
                      <a:pt x="224000" y="279721"/>
                    </a:cubicBezTo>
                    <a:cubicBezTo>
                      <a:pt x="226229" y="262633"/>
                      <a:pt x="227343" y="245916"/>
                      <a:pt x="227343" y="229572"/>
                    </a:cubicBezTo>
                    <a:cubicBezTo>
                      <a:pt x="227343" y="222142"/>
                      <a:pt x="226600" y="213784"/>
                      <a:pt x="225114" y="204497"/>
                    </a:cubicBezTo>
                    <a:cubicBezTo>
                      <a:pt x="223628" y="195210"/>
                      <a:pt x="222514" y="187966"/>
                      <a:pt x="221771" y="182766"/>
                    </a:cubicBezTo>
                    <a:cubicBezTo>
                      <a:pt x="218799" y="176079"/>
                      <a:pt x="213227" y="170878"/>
                      <a:pt x="205055" y="167164"/>
                    </a:cubicBezTo>
                    <a:cubicBezTo>
                      <a:pt x="203569" y="166421"/>
                      <a:pt x="202083" y="166421"/>
                      <a:pt x="200597" y="167164"/>
                    </a:cubicBezTo>
                    <a:cubicBezTo>
                      <a:pt x="199111" y="167907"/>
                      <a:pt x="197997" y="168278"/>
                      <a:pt x="197254" y="168278"/>
                    </a:cubicBezTo>
                    <a:lnTo>
                      <a:pt x="174965" y="180537"/>
                    </a:lnTo>
                    <a:cubicBezTo>
                      <a:pt x="173479" y="183509"/>
                      <a:pt x="171993" y="184995"/>
                      <a:pt x="170507" y="184995"/>
                    </a:cubicBezTo>
                    <a:cubicBezTo>
                      <a:pt x="169764" y="186480"/>
                      <a:pt x="168836" y="187409"/>
                      <a:pt x="167721" y="187781"/>
                    </a:cubicBezTo>
                    <a:cubicBezTo>
                      <a:pt x="166607" y="188152"/>
                      <a:pt x="165307" y="188709"/>
                      <a:pt x="163821" y="189452"/>
                    </a:cubicBezTo>
                    <a:lnTo>
                      <a:pt x="138189" y="203940"/>
                    </a:lnTo>
                    <a:lnTo>
                      <a:pt x="102527" y="220656"/>
                    </a:lnTo>
                    <a:cubicBezTo>
                      <a:pt x="97327" y="223628"/>
                      <a:pt x="91012" y="225114"/>
                      <a:pt x="83582" y="225114"/>
                    </a:cubicBezTo>
                    <a:cubicBezTo>
                      <a:pt x="78382" y="225857"/>
                      <a:pt x="73181" y="225857"/>
                      <a:pt x="67980" y="225114"/>
                    </a:cubicBezTo>
                    <a:cubicBezTo>
                      <a:pt x="59065" y="223628"/>
                      <a:pt x="51635" y="222885"/>
                      <a:pt x="45692" y="222885"/>
                    </a:cubicBezTo>
                    <a:cubicBezTo>
                      <a:pt x="44206" y="222885"/>
                      <a:pt x="41977" y="223628"/>
                      <a:pt x="39005" y="225114"/>
                    </a:cubicBezTo>
                    <a:lnTo>
                      <a:pt x="33433" y="231800"/>
                    </a:lnTo>
                    <a:lnTo>
                      <a:pt x="28975" y="236258"/>
                    </a:lnTo>
                    <a:cubicBezTo>
                      <a:pt x="26747" y="239230"/>
                      <a:pt x="22660" y="242945"/>
                      <a:pt x="16717" y="247402"/>
                    </a:cubicBezTo>
                    <a:cubicBezTo>
                      <a:pt x="15231" y="248888"/>
                      <a:pt x="13745" y="248517"/>
                      <a:pt x="12259" y="246288"/>
                    </a:cubicBezTo>
                    <a:cubicBezTo>
                      <a:pt x="7058" y="240344"/>
                      <a:pt x="4087" y="233658"/>
                      <a:pt x="3344" y="226228"/>
                    </a:cubicBezTo>
                    <a:lnTo>
                      <a:pt x="1115" y="221771"/>
                    </a:lnTo>
                    <a:lnTo>
                      <a:pt x="1115" y="215084"/>
                    </a:lnTo>
                    <a:cubicBezTo>
                      <a:pt x="3344" y="208397"/>
                      <a:pt x="5015" y="201711"/>
                      <a:pt x="6130" y="195024"/>
                    </a:cubicBezTo>
                    <a:cubicBezTo>
                      <a:pt x="7244" y="188338"/>
                      <a:pt x="8544" y="182394"/>
                      <a:pt x="10030" y="177194"/>
                    </a:cubicBezTo>
                    <a:cubicBezTo>
                      <a:pt x="16717" y="151933"/>
                      <a:pt x="27118" y="128530"/>
                      <a:pt x="41234" y="106985"/>
                    </a:cubicBezTo>
                    <a:cubicBezTo>
                      <a:pt x="50892" y="86182"/>
                      <a:pt x="60922" y="68351"/>
                      <a:pt x="71324" y="53492"/>
                    </a:cubicBezTo>
                    <a:lnTo>
                      <a:pt x="75781" y="35662"/>
                    </a:lnTo>
                    <a:cubicBezTo>
                      <a:pt x="77267" y="34176"/>
                      <a:pt x="76896" y="33061"/>
                      <a:pt x="74667" y="32318"/>
                    </a:cubicBezTo>
                    <a:cubicBezTo>
                      <a:pt x="73181" y="29346"/>
                      <a:pt x="70766" y="26189"/>
                      <a:pt x="67423" y="22846"/>
                    </a:cubicBezTo>
                    <a:cubicBezTo>
                      <a:pt x="64080" y="19502"/>
                      <a:pt x="61294" y="16716"/>
                      <a:pt x="59065" y="14488"/>
                    </a:cubicBezTo>
                    <a:cubicBezTo>
                      <a:pt x="56093" y="12259"/>
                      <a:pt x="52750" y="11144"/>
                      <a:pt x="49035" y="11144"/>
                    </a:cubicBezTo>
                    <a:lnTo>
                      <a:pt x="43463" y="12259"/>
                    </a:lnTo>
                    <a:cubicBezTo>
                      <a:pt x="41977" y="12259"/>
                      <a:pt x="40863" y="12630"/>
                      <a:pt x="40120" y="13373"/>
                    </a:cubicBezTo>
                    <a:lnTo>
                      <a:pt x="37891" y="13373"/>
                    </a:lnTo>
                    <a:lnTo>
                      <a:pt x="39005" y="10030"/>
                    </a:lnTo>
                    <a:cubicBezTo>
                      <a:pt x="43463" y="3343"/>
                      <a:pt x="51264" y="0"/>
                      <a:pt x="624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22EB843C-3C12-8659-DEF1-FF56F7987BDE}"/>
                  </a:ext>
                </a:extLst>
              </p:cNvPr>
              <p:cNvSpPr txBox="1"/>
              <p:nvPr/>
            </p:nvSpPr>
            <p:spPr>
              <a:xfrm>
                <a:off x="3458777" y="-2592280"/>
                <a:ext cx="241831" cy="485889"/>
              </a:xfrm>
              <a:custGeom>
                <a:avLst/>
                <a:gdLst/>
                <a:ahLst/>
                <a:cxnLst/>
                <a:rect l="l" t="t" r="r" b="b"/>
                <a:pathLst>
                  <a:path w="241831" h="485889">
                    <a:moveTo>
                      <a:pt x="53493" y="0"/>
                    </a:moveTo>
                    <a:cubicBezTo>
                      <a:pt x="57950" y="1486"/>
                      <a:pt x="60551" y="2600"/>
                      <a:pt x="61294" y="3343"/>
                    </a:cubicBezTo>
                    <a:cubicBezTo>
                      <a:pt x="66494" y="4829"/>
                      <a:pt x="70209" y="7058"/>
                      <a:pt x="72438" y="10030"/>
                    </a:cubicBezTo>
                    <a:cubicBezTo>
                      <a:pt x="80610" y="16716"/>
                      <a:pt x="88411" y="21545"/>
                      <a:pt x="95841" y="24517"/>
                    </a:cubicBezTo>
                    <a:lnTo>
                      <a:pt x="100298" y="26746"/>
                    </a:lnTo>
                    <a:lnTo>
                      <a:pt x="118129" y="43462"/>
                    </a:lnTo>
                    <a:cubicBezTo>
                      <a:pt x="118872" y="44948"/>
                      <a:pt x="119615" y="45691"/>
                      <a:pt x="120358" y="45691"/>
                    </a:cubicBezTo>
                    <a:cubicBezTo>
                      <a:pt x="121101" y="45691"/>
                      <a:pt x="121844" y="46063"/>
                      <a:pt x="122587" y="46806"/>
                    </a:cubicBezTo>
                    <a:cubicBezTo>
                      <a:pt x="128531" y="49777"/>
                      <a:pt x="131502" y="53492"/>
                      <a:pt x="131502" y="57950"/>
                    </a:cubicBezTo>
                    <a:lnTo>
                      <a:pt x="131502" y="60179"/>
                    </a:lnTo>
                    <a:cubicBezTo>
                      <a:pt x="130759" y="61665"/>
                      <a:pt x="130388" y="63336"/>
                      <a:pt x="130388" y="65194"/>
                    </a:cubicBezTo>
                    <a:cubicBezTo>
                      <a:pt x="130388" y="67051"/>
                      <a:pt x="129645" y="69094"/>
                      <a:pt x="128159" y="71323"/>
                    </a:cubicBezTo>
                    <a:lnTo>
                      <a:pt x="127045" y="72437"/>
                    </a:lnTo>
                    <a:cubicBezTo>
                      <a:pt x="124816" y="73923"/>
                      <a:pt x="120358" y="78752"/>
                      <a:pt x="113672" y="86925"/>
                    </a:cubicBezTo>
                    <a:cubicBezTo>
                      <a:pt x="106242" y="95840"/>
                      <a:pt x="101041" y="102898"/>
                      <a:pt x="98070" y="108099"/>
                    </a:cubicBezTo>
                    <a:lnTo>
                      <a:pt x="96955" y="108099"/>
                    </a:lnTo>
                    <a:cubicBezTo>
                      <a:pt x="91012" y="109585"/>
                      <a:pt x="86182" y="112557"/>
                      <a:pt x="82468" y="117014"/>
                    </a:cubicBezTo>
                    <a:cubicBezTo>
                      <a:pt x="78753" y="121472"/>
                      <a:pt x="75781" y="124815"/>
                      <a:pt x="73552" y="127044"/>
                    </a:cubicBezTo>
                    <a:cubicBezTo>
                      <a:pt x="68352" y="132245"/>
                      <a:pt x="65380" y="135588"/>
                      <a:pt x="64637" y="137074"/>
                    </a:cubicBezTo>
                    <a:cubicBezTo>
                      <a:pt x="63151" y="137817"/>
                      <a:pt x="61851" y="139303"/>
                      <a:pt x="60736" y="141532"/>
                    </a:cubicBezTo>
                    <a:cubicBezTo>
                      <a:pt x="59622" y="143761"/>
                      <a:pt x="58693" y="145618"/>
                      <a:pt x="57950" y="147104"/>
                    </a:cubicBezTo>
                    <a:cubicBezTo>
                      <a:pt x="57950" y="147104"/>
                      <a:pt x="54236" y="150819"/>
                      <a:pt x="46806" y="158248"/>
                    </a:cubicBezTo>
                    <a:cubicBezTo>
                      <a:pt x="44577" y="159734"/>
                      <a:pt x="44577" y="161591"/>
                      <a:pt x="46806" y="163820"/>
                    </a:cubicBezTo>
                    <a:cubicBezTo>
                      <a:pt x="47549" y="164563"/>
                      <a:pt x="48478" y="165863"/>
                      <a:pt x="49592" y="167721"/>
                    </a:cubicBezTo>
                    <a:cubicBezTo>
                      <a:pt x="50707" y="169578"/>
                      <a:pt x="52378" y="170507"/>
                      <a:pt x="54607" y="170507"/>
                    </a:cubicBezTo>
                    <a:cubicBezTo>
                      <a:pt x="55350" y="170507"/>
                      <a:pt x="55721" y="170878"/>
                      <a:pt x="55721" y="171621"/>
                    </a:cubicBezTo>
                    <a:cubicBezTo>
                      <a:pt x="55721" y="172364"/>
                      <a:pt x="56093" y="173107"/>
                      <a:pt x="56836" y="173850"/>
                    </a:cubicBezTo>
                    <a:cubicBezTo>
                      <a:pt x="61294" y="173107"/>
                      <a:pt x="65380" y="171250"/>
                      <a:pt x="69095" y="168278"/>
                    </a:cubicBezTo>
                    <a:cubicBezTo>
                      <a:pt x="73552" y="166049"/>
                      <a:pt x="81353" y="161963"/>
                      <a:pt x="92497" y="156019"/>
                    </a:cubicBezTo>
                    <a:cubicBezTo>
                      <a:pt x="103642" y="150076"/>
                      <a:pt x="114414" y="145618"/>
                      <a:pt x="124816" y="142646"/>
                    </a:cubicBezTo>
                    <a:cubicBezTo>
                      <a:pt x="133731" y="138188"/>
                      <a:pt x="140789" y="135588"/>
                      <a:pt x="145990" y="134845"/>
                    </a:cubicBezTo>
                    <a:cubicBezTo>
                      <a:pt x="150448" y="134102"/>
                      <a:pt x="156205" y="132616"/>
                      <a:pt x="163263" y="130388"/>
                    </a:cubicBezTo>
                    <a:cubicBezTo>
                      <a:pt x="170321" y="128159"/>
                      <a:pt x="176451" y="127044"/>
                      <a:pt x="181651" y="127044"/>
                    </a:cubicBezTo>
                    <a:cubicBezTo>
                      <a:pt x="185366" y="127044"/>
                      <a:pt x="187595" y="128159"/>
                      <a:pt x="188338" y="130388"/>
                    </a:cubicBezTo>
                    <a:cubicBezTo>
                      <a:pt x="189081" y="131130"/>
                      <a:pt x="190381" y="131688"/>
                      <a:pt x="192238" y="132059"/>
                    </a:cubicBezTo>
                    <a:cubicBezTo>
                      <a:pt x="194096" y="132431"/>
                      <a:pt x="195396" y="132988"/>
                      <a:pt x="196139" y="133731"/>
                    </a:cubicBezTo>
                    <a:cubicBezTo>
                      <a:pt x="196882" y="134474"/>
                      <a:pt x="197253" y="135588"/>
                      <a:pt x="197253" y="137074"/>
                    </a:cubicBezTo>
                    <a:cubicBezTo>
                      <a:pt x="197253" y="138560"/>
                      <a:pt x="198368" y="140417"/>
                      <a:pt x="200597" y="142646"/>
                    </a:cubicBezTo>
                    <a:cubicBezTo>
                      <a:pt x="204311" y="144875"/>
                      <a:pt x="208583" y="147290"/>
                      <a:pt x="213413" y="149890"/>
                    </a:cubicBezTo>
                    <a:cubicBezTo>
                      <a:pt x="218242" y="152490"/>
                      <a:pt x="223257" y="155648"/>
                      <a:pt x="228457" y="159363"/>
                    </a:cubicBezTo>
                    <a:cubicBezTo>
                      <a:pt x="232172" y="163077"/>
                      <a:pt x="236258" y="168649"/>
                      <a:pt x="240716" y="176079"/>
                    </a:cubicBezTo>
                    <a:cubicBezTo>
                      <a:pt x="242202" y="177565"/>
                      <a:pt x="242202" y="180165"/>
                      <a:pt x="240716" y="183880"/>
                    </a:cubicBezTo>
                    <a:lnTo>
                      <a:pt x="239602" y="193910"/>
                    </a:lnTo>
                    <a:lnTo>
                      <a:pt x="239602" y="198367"/>
                    </a:lnTo>
                    <a:cubicBezTo>
                      <a:pt x="238859" y="205054"/>
                      <a:pt x="238673" y="211741"/>
                      <a:pt x="239044" y="218427"/>
                    </a:cubicBezTo>
                    <a:cubicBezTo>
                      <a:pt x="239416" y="225114"/>
                      <a:pt x="239230" y="231429"/>
                      <a:pt x="238487" y="237372"/>
                    </a:cubicBezTo>
                    <a:lnTo>
                      <a:pt x="240716" y="263004"/>
                    </a:lnTo>
                    <a:cubicBezTo>
                      <a:pt x="240716" y="264490"/>
                      <a:pt x="240344" y="265790"/>
                      <a:pt x="239602" y="266905"/>
                    </a:cubicBezTo>
                    <a:cubicBezTo>
                      <a:pt x="238859" y="268019"/>
                      <a:pt x="238487" y="269319"/>
                      <a:pt x="238487" y="270805"/>
                    </a:cubicBezTo>
                    <a:lnTo>
                      <a:pt x="239602" y="280835"/>
                    </a:lnTo>
                    <a:cubicBezTo>
                      <a:pt x="240344" y="289007"/>
                      <a:pt x="240344" y="296808"/>
                      <a:pt x="239602" y="304238"/>
                    </a:cubicBezTo>
                    <a:lnTo>
                      <a:pt x="240716" y="319840"/>
                    </a:lnTo>
                    <a:lnTo>
                      <a:pt x="239602" y="336556"/>
                    </a:lnTo>
                    <a:cubicBezTo>
                      <a:pt x="238859" y="339528"/>
                      <a:pt x="239230" y="344357"/>
                      <a:pt x="240716" y="351044"/>
                    </a:cubicBezTo>
                    <a:lnTo>
                      <a:pt x="239602" y="378904"/>
                    </a:lnTo>
                    <a:lnTo>
                      <a:pt x="240716" y="397849"/>
                    </a:lnTo>
                    <a:cubicBezTo>
                      <a:pt x="239230" y="406765"/>
                      <a:pt x="238487" y="413080"/>
                      <a:pt x="238487" y="416795"/>
                    </a:cubicBezTo>
                    <a:lnTo>
                      <a:pt x="238487" y="423481"/>
                    </a:lnTo>
                    <a:cubicBezTo>
                      <a:pt x="238487" y="427196"/>
                      <a:pt x="237744" y="430539"/>
                      <a:pt x="236258" y="433511"/>
                    </a:cubicBezTo>
                    <a:cubicBezTo>
                      <a:pt x="236258" y="437226"/>
                      <a:pt x="235515" y="443541"/>
                      <a:pt x="234029" y="452456"/>
                    </a:cubicBezTo>
                    <a:lnTo>
                      <a:pt x="234029" y="454685"/>
                    </a:lnTo>
                    <a:cubicBezTo>
                      <a:pt x="232543" y="456171"/>
                      <a:pt x="231615" y="458214"/>
                      <a:pt x="231243" y="460814"/>
                    </a:cubicBezTo>
                    <a:cubicBezTo>
                      <a:pt x="230872" y="463415"/>
                      <a:pt x="230315" y="465458"/>
                      <a:pt x="229572" y="466944"/>
                    </a:cubicBezTo>
                    <a:cubicBezTo>
                      <a:pt x="229572" y="469173"/>
                      <a:pt x="227714" y="470287"/>
                      <a:pt x="224000" y="470287"/>
                    </a:cubicBezTo>
                    <a:cubicBezTo>
                      <a:pt x="221028" y="471030"/>
                      <a:pt x="218427" y="471773"/>
                      <a:pt x="216199" y="472516"/>
                    </a:cubicBezTo>
                    <a:cubicBezTo>
                      <a:pt x="213970" y="473259"/>
                      <a:pt x="211741" y="474002"/>
                      <a:pt x="209512" y="474745"/>
                    </a:cubicBezTo>
                    <a:cubicBezTo>
                      <a:pt x="202083" y="477717"/>
                      <a:pt x="197625" y="480317"/>
                      <a:pt x="196139" y="482546"/>
                    </a:cubicBezTo>
                    <a:cubicBezTo>
                      <a:pt x="195396" y="483289"/>
                      <a:pt x="194096" y="483289"/>
                      <a:pt x="192238" y="482546"/>
                    </a:cubicBezTo>
                    <a:cubicBezTo>
                      <a:pt x="190381" y="481803"/>
                      <a:pt x="189081" y="481431"/>
                      <a:pt x="188338" y="481431"/>
                    </a:cubicBezTo>
                    <a:cubicBezTo>
                      <a:pt x="183880" y="482917"/>
                      <a:pt x="179423" y="482546"/>
                      <a:pt x="174965" y="480317"/>
                    </a:cubicBezTo>
                    <a:cubicBezTo>
                      <a:pt x="170507" y="478088"/>
                      <a:pt x="167907" y="476602"/>
                      <a:pt x="167164" y="475859"/>
                    </a:cubicBezTo>
                    <a:cubicBezTo>
                      <a:pt x="151562" y="462486"/>
                      <a:pt x="144132" y="456171"/>
                      <a:pt x="144875" y="456914"/>
                    </a:cubicBezTo>
                    <a:lnTo>
                      <a:pt x="132617" y="445770"/>
                    </a:lnTo>
                    <a:cubicBezTo>
                      <a:pt x="131874" y="445027"/>
                      <a:pt x="130759" y="444841"/>
                      <a:pt x="129273" y="445213"/>
                    </a:cubicBezTo>
                    <a:cubicBezTo>
                      <a:pt x="127788" y="445584"/>
                      <a:pt x="127045" y="445770"/>
                      <a:pt x="127045" y="445770"/>
                    </a:cubicBezTo>
                    <a:cubicBezTo>
                      <a:pt x="124816" y="447999"/>
                      <a:pt x="122215" y="450227"/>
                      <a:pt x="119244" y="452456"/>
                    </a:cubicBezTo>
                    <a:cubicBezTo>
                      <a:pt x="116272" y="454685"/>
                      <a:pt x="113300" y="457285"/>
                      <a:pt x="110328" y="460257"/>
                    </a:cubicBezTo>
                    <a:lnTo>
                      <a:pt x="96955" y="470287"/>
                    </a:lnTo>
                    <a:cubicBezTo>
                      <a:pt x="85811" y="478460"/>
                      <a:pt x="80982" y="482174"/>
                      <a:pt x="82468" y="481431"/>
                    </a:cubicBezTo>
                    <a:cubicBezTo>
                      <a:pt x="79496" y="482917"/>
                      <a:pt x="73552" y="484403"/>
                      <a:pt x="64637" y="485889"/>
                    </a:cubicBezTo>
                    <a:lnTo>
                      <a:pt x="61294" y="485889"/>
                    </a:lnTo>
                    <a:cubicBezTo>
                      <a:pt x="59808" y="485146"/>
                      <a:pt x="56093" y="483660"/>
                      <a:pt x="50149" y="481431"/>
                    </a:cubicBezTo>
                    <a:cubicBezTo>
                      <a:pt x="43463" y="477717"/>
                      <a:pt x="40119" y="474002"/>
                      <a:pt x="40119" y="470287"/>
                    </a:cubicBezTo>
                    <a:cubicBezTo>
                      <a:pt x="38634" y="465086"/>
                      <a:pt x="36033" y="462115"/>
                      <a:pt x="32319" y="461372"/>
                    </a:cubicBezTo>
                    <a:cubicBezTo>
                      <a:pt x="27861" y="459143"/>
                      <a:pt x="25632" y="456542"/>
                      <a:pt x="25632" y="453571"/>
                    </a:cubicBezTo>
                    <a:cubicBezTo>
                      <a:pt x="25632" y="452085"/>
                      <a:pt x="26746" y="450227"/>
                      <a:pt x="28975" y="447999"/>
                    </a:cubicBezTo>
                    <a:cubicBezTo>
                      <a:pt x="35662" y="442798"/>
                      <a:pt x="43463" y="439083"/>
                      <a:pt x="52378" y="436854"/>
                    </a:cubicBezTo>
                    <a:cubicBezTo>
                      <a:pt x="53121" y="437597"/>
                      <a:pt x="53864" y="437597"/>
                      <a:pt x="54607" y="436854"/>
                    </a:cubicBezTo>
                    <a:cubicBezTo>
                      <a:pt x="55350" y="436111"/>
                      <a:pt x="55721" y="435368"/>
                      <a:pt x="55721" y="434625"/>
                    </a:cubicBezTo>
                    <a:cubicBezTo>
                      <a:pt x="58693" y="431654"/>
                      <a:pt x="62037" y="427382"/>
                      <a:pt x="65751" y="421810"/>
                    </a:cubicBezTo>
                    <a:cubicBezTo>
                      <a:pt x="69466" y="416237"/>
                      <a:pt x="72438" y="411594"/>
                      <a:pt x="74667" y="407879"/>
                    </a:cubicBezTo>
                    <a:cubicBezTo>
                      <a:pt x="75410" y="407136"/>
                      <a:pt x="76153" y="406208"/>
                      <a:pt x="76896" y="405093"/>
                    </a:cubicBezTo>
                    <a:cubicBezTo>
                      <a:pt x="77638" y="403979"/>
                      <a:pt x="78010" y="402679"/>
                      <a:pt x="78010" y="401193"/>
                    </a:cubicBezTo>
                    <a:cubicBezTo>
                      <a:pt x="79496" y="399707"/>
                      <a:pt x="79867" y="397664"/>
                      <a:pt x="79124" y="395063"/>
                    </a:cubicBezTo>
                    <a:cubicBezTo>
                      <a:pt x="78381" y="392463"/>
                      <a:pt x="76896" y="390420"/>
                      <a:pt x="74667" y="388934"/>
                    </a:cubicBezTo>
                    <a:cubicBezTo>
                      <a:pt x="73181" y="390420"/>
                      <a:pt x="72438" y="391906"/>
                      <a:pt x="72438" y="393392"/>
                    </a:cubicBezTo>
                    <a:cubicBezTo>
                      <a:pt x="72438" y="394878"/>
                      <a:pt x="71138" y="396921"/>
                      <a:pt x="68537" y="399521"/>
                    </a:cubicBezTo>
                    <a:cubicBezTo>
                      <a:pt x="65937" y="402121"/>
                      <a:pt x="64637" y="404165"/>
                      <a:pt x="64637" y="405650"/>
                    </a:cubicBezTo>
                    <a:lnTo>
                      <a:pt x="61294" y="414566"/>
                    </a:lnTo>
                    <a:lnTo>
                      <a:pt x="57950" y="417909"/>
                    </a:lnTo>
                    <a:cubicBezTo>
                      <a:pt x="57950" y="419395"/>
                      <a:pt x="57207" y="420881"/>
                      <a:pt x="55721" y="422367"/>
                    </a:cubicBezTo>
                    <a:cubicBezTo>
                      <a:pt x="52750" y="424596"/>
                      <a:pt x="49406" y="426082"/>
                      <a:pt x="45692" y="426824"/>
                    </a:cubicBezTo>
                    <a:cubicBezTo>
                      <a:pt x="42720" y="426824"/>
                      <a:pt x="40119" y="425710"/>
                      <a:pt x="37891" y="423481"/>
                    </a:cubicBezTo>
                    <a:cubicBezTo>
                      <a:pt x="30461" y="412337"/>
                      <a:pt x="26375" y="406022"/>
                      <a:pt x="25632" y="404536"/>
                    </a:cubicBezTo>
                    <a:cubicBezTo>
                      <a:pt x="20431" y="398592"/>
                      <a:pt x="17274" y="392277"/>
                      <a:pt x="16159" y="385591"/>
                    </a:cubicBezTo>
                    <a:cubicBezTo>
                      <a:pt x="15045" y="378904"/>
                      <a:pt x="14116" y="369617"/>
                      <a:pt x="13373" y="357730"/>
                    </a:cubicBezTo>
                    <a:cubicBezTo>
                      <a:pt x="11887" y="337670"/>
                      <a:pt x="11887" y="317982"/>
                      <a:pt x="13373" y="298666"/>
                    </a:cubicBezTo>
                    <a:lnTo>
                      <a:pt x="20060" y="217313"/>
                    </a:lnTo>
                    <a:lnTo>
                      <a:pt x="24518" y="182765"/>
                    </a:lnTo>
                    <a:lnTo>
                      <a:pt x="24518" y="177193"/>
                    </a:lnTo>
                    <a:lnTo>
                      <a:pt x="23403" y="177193"/>
                    </a:lnTo>
                    <a:lnTo>
                      <a:pt x="17831" y="180537"/>
                    </a:lnTo>
                    <a:cubicBezTo>
                      <a:pt x="17831" y="181280"/>
                      <a:pt x="17459" y="181651"/>
                      <a:pt x="16717" y="181651"/>
                    </a:cubicBezTo>
                    <a:cubicBezTo>
                      <a:pt x="15974" y="181651"/>
                      <a:pt x="15231" y="181651"/>
                      <a:pt x="14488" y="181651"/>
                    </a:cubicBezTo>
                    <a:cubicBezTo>
                      <a:pt x="13002" y="180165"/>
                      <a:pt x="11144" y="179608"/>
                      <a:pt x="8916" y="179979"/>
                    </a:cubicBezTo>
                    <a:cubicBezTo>
                      <a:pt x="6687" y="180351"/>
                      <a:pt x="4829" y="180537"/>
                      <a:pt x="3343" y="180537"/>
                    </a:cubicBezTo>
                    <a:cubicBezTo>
                      <a:pt x="3343" y="176822"/>
                      <a:pt x="2972" y="173479"/>
                      <a:pt x="2229" y="170507"/>
                    </a:cubicBezTo>
                    <a:cubicBezTo>
                      <a:pt x="1486" y="167535"/>
                      <a:pt x="1115" y="164563"/>
                      <a:pt x="1115" y="161591"/>
                    </a:cubicBezTo>
                    <a:cubicBezTo>
                      <a:pt x="372" y="160105"/>
                      <a:pt x="0" y="157505"/>
                      <a:pt x="0" y="153790"/>
                    </a:cubicBezTo>
                    <a:lnTo>
                      <a:pt x="0" y="149333"/>
                    </a:lnTo>
                    <a:cubicBezTo>
                      <a:pt x="2229" y="145618"/>
                      <a:pt x="4829" y="140046"/>
                      <a:pt x="7801" y="132616"/>
                    </a:cubicBezTo>
                    <a:cubicBezTo>
                      <a:pt x="8544" y="130388"/>
                      <a:pt x="11144" y="126301"/>
                      <a:pt x="15602" y="120358"/>
                    </a:cubicBezTo>
                    <a:cubicBezTo>
                      <a:pt x="18574" y="115157"/>
                      <a:pt x="21546" y="110142"/>
                      <a:pt x="24518" y="105313"/>
                    </a:cubicBezTo>
                    <a:cubicBezTo>
                      <a:pt x="27489" y="100484"/>
                      <a:pt x="30090" y="95840"/>
                      <a:pt x="32319" y="91383"/>
                    </a:cubicBezTo>
                    <a:lnTo>
                      <a:pt x="43463" y="75781"/>
                    </a:lnTo>
                    <a:cubicBezTo>
                      <a:pt x="50892" y="66865"/>
                      <a:pt x="58693" y="55349"/>
                      <a:pt x="66866" y="41233"/>
                    </a:cubicBezTo>
                    <a:cubicBezTo>
                      <a:pt x="70580" y="36776"/>
                      <a:pt x="70952" y="31947"/>
                      <a:pt x="67980" y="26746"/>
                    </a:cubicBezTo>
                    <a:lnTo>
                      <a:pt x="55721" y="4457"/>
                    </a:lnTo>
                    <a:lnTo>
                      <a:pt x="53493" y="0"/>
                    </a:lnTo>
                    <a:close/>
                    <a:moveTo>
                      <a:pt x="122587" y="319840"/>
                    </a:moveTo>
                    <a:cubicBezTo>
                      <a:pt x="119615" y="321326"/>
                      <a:pt x="117201" y="322626"/>
                      <a:pt x="115343" y="323740"/>
                    </a:cubicBezTo>
                    <a:cubicBezTo>
                      <a:pt x="113486" y="324855"/>
                      <a:pt x="111071" y="326155"/>
                      <a:pt x="108099" y="327641"/>
                    </a:cubicBezTo>
                    <a:cubicBezTo>
                      <a:pt x="97698" y="332841"/>
                      <a:pt x="89897" y="338042"/>
                      <a:pt x="84696" y="343243"/>
                    </a:cubicBezTo>
                    <a:cubicBezTo>
                      <a:pt x="82468" y="344729"/>
                      <a:pt x="80610" y="346586"/>
                      <a:pt x="79124" y="348815"/>
                    </a:cubicBezTo>
                    <a:lnTo>
                      <a:pt x="79124" y="378904"/>
                    </a:lnTo>
                    <a:lnTo>
                      <a:pt x="80239" y="382247"/>
                    </a:lnTo>
                    <a:cubicBezTo>
                      <a:pt x="83211" y="383733"/>
                      <a:pt x="85439" y="385219"/>
                      <a:pt x="86925" y="386705"/>
                    </a:cubicBezTo>
                    <a:lnTo>
                      <a:pt x="101413" y="359959"/>
                    </a:lnTo>
                    <a:cubicBezTo>
                      <a:pt x="110328" y="342128"/>
                      <a:pt x="117386" y="329127"/>
                      <a:pt x="122587" y="320954"/>
                    </a:cubicBezTo>
                    <a:lnTo>
                      <a:pt x="122587" y="319840"/>
                    </a:lnTo>
                    <a:close/>
                    <a:moveTo>
                      <a:pt x="166050" y="325412"/>
                    </a:moveTo>
                    <a:cubicBezTo>
                      <a:pt x="157877" y="330612"/>
                      <a:pt x="150076" y="336928"/>
                      <a:pt x="142647" y="344357"/>
                    </a:cubicBezTo>
                    <a:cubicBezTo>
                      <a:pt x="132988" y="354015"/>
                      <a:pt x="128159" y="358845"/>
                      <a:pt x="128159" y="358845"/>
                    </a:cubicBezTo>
                    <a:cubicBezTo>
                      <a:pt x="126673" y="360331"/>
                      <a:pt x="125373" y="362188"/>
                      <a:pt x="124259" y="364417"/>
                    </a:cubicBezTo>
                    <a:cubicBezTo>
                      <a:pt x="123144" y="366646"/>
                      <a:pt x="121844" y="368503"/>
                      <a:pt x="120358" y="369989"/>
                    </a:cubicBezTo>
                    <a:cubicBezTo>
                      <a:pt x="109214" y="382619"/>
                      <a:pt x="102527" y="390048"/>
                      <a:pt x="100298" y="392277"/>
                    </a:cubicBezTo>
                    <a:cubicBezTo>
                      <a:pt x="99555" y="394506"/>
                      <a:pt x="99927" y="395992"/>
                      <a:pt x="101413" y="396735"/>
                    </a:cubicBezTo>
                    <a:lnTo>
                      <a:pt x="109214" y="402307"/>
                    </a:lnTo>
                    <a:cubicBezTo>
                      <a:pt x="115157" y="406765"/>
                      <a:pt x="118872" y="408994"/>
                      <a:pt x="120358" y="408994"/>
                    </a:cubicBezTo>
                    <a:cubicBezTo>
                      <a:pt x="122587" y="408994"/>
                      <a:pt x="125930" y="407879"/>
                      <a:pt x="130388" y="405650"/>
                    </a:cubicBezTo>
                    <a:cubicBezTo>
                      <a:pt x="131874" y="405650"/>
                      <a:pt x="132617" y="405279"/>
                      <a:pt x="132617" y="404536"/>
                    </a:cubicBezTo>
                    <a:cubicBezTo>
                      <a:pt x="136331" y="403050"/>
                      <a:pt x="140603" y="401193"/>
                      <a:pt x="145433" y="398964"/>
                    </a:cubicBezTo>
                    <a:cubicBezTo>
                      <a:pt x="150262" y="396735"/>
                      <a:pt x="155648" y="394506"/>
                      <a:pt x="161592" y="392277"/>
                    </a:cubicBezTo>
                    <a:cubicBezTo>
                      <a:pt x="164564" y="391534"/>
                      <a:pt x="166050" y="388934"/>
                      <a:pt x="166050" y="384476"/>
                    </a:cubicBezTo>
                    <a:lnTo>
                      <a:pt x="168278" y="352158"/>
                    </a:lnTo>
                    <a:cubicBezTo>
                      <a:pt x="168278" y="341014"/>
                      <a:pt x="168650" y="332841"/>
                      <a:pt x="169393" y="327641"/>
                    </a:cubicBezTo>
                    <a:lnTo>
                      <a:pt x="168278" y="325412"/>
                    </a:lnTo>
                    <a:lnTo>
                      <a:pt x="166050" y="325412"/>
                    </a:lnTo>
                    <a:close/>
                    <a:moveTo>
                      <a:pt x="92497" y="412337"/>
                    </a:moveTo>
                    <a:cubicBezTo>
                      <a:pt x="90269" y="412337"/>
                      <a:pt x="87668" y="413823"/>
                      <a:pt x="84696" y="416795"/>
                    </a:cubicBezTo>
                    <a:cubicBezTo>
                      <a:pt x="83211" y="419023"/>
                      <a:pt x="81353" y="421624"/>
                      <a:pt x="79124" y="424596"/>
                    </a:cubicBezTo>
                    <a:cubicBezTo>
                      <a:pt x="76896" y="427567"/>
                      <a:pt x="74667" y="429796"/>
                      <a:pt x="72438" y="431282"/>
                    </a:cubicBezTo>
                    <a:lnTo>
                      <a:pt x="74667" y="433511"/>
                    </a:lnTo>
                    <a:lnTo>
                      <a:pt x="100298" y="419023"/>
                    </a:lnTo>
                    <a:cubicBezTo>
                      <a:pt x="95841" y="414566"/>
                      <a:pt x="93240" y="412337"/>
                      <a:pt x="92497" y="412337"/>
                    </a:cubicBezTo>
                    <a:close/>
                    <a:moveTo>
                      <a:pt x="164935" y="414566"/>
                    </a:moveTo>
                    <a:lnTo>
                      <a:pt x="153791" y="423481"/>
                    </a:lnTo>
                    <a:cubicBezTo>
                      <a:pt x="150819" y="426453"/>
                      <a:pt x="149519" y="428496"/>
                      <a:pt x="149890" y="429611"/>
                    </a:cubicBezTo>
                    <a:cubicBezTo>
                      <a:pt x="150262" y="430725"/>
                      <a:pt x="153419" y="432397"/>
                      <a:pt x="159363" y="434625"/>
                    </a:cubicBezTo>
                    <a:lnTo>
                      <a:pt x="159363" y="435740"/>
                    </a:lnTo>
                    <a:cubicBezTo>
                      <a:pt x="162335" y="435740"/>
                      <a:pt x="163821" y="434997"/>
                      <a:pt x="163821" y="433511"/>
                    </a:cubicBezTo>
                    <a:cubicBezTo>
                      <a:pt x="163821" y="424596"/>
                      <a:pt x="164192" y="418281"/>
                      <a:pt x="164935" y="414566"/>
                    </a:cubicBezTo>
                    <a:close/>
                    <a:moveTo>
                      <a:pt x="160477" y="163820"/>
                    </a:moveTo>
                    <a:lnTo>
                      <a:pt x="128159" y="178308"/>
                    </a:lnTo>
                    <a:cubicBezTo>
                      <a:pt x="125930" y="178308"/>
                      <a:pt x="124816" y="179422"/>
                      <a:pt x="124816" y="181651"/>
                    </a:cubicBezTo>
                    <a:lnTo>
                      <a:pt x="115900" y="187223"/>
                    </a:lnTo>
                    <a:cubicBezTo>
                      <a:pt x="115900" y="187966"/>
                      <a:pt x="114043" y="188709"/>
                      <a:pt x="110328" y="189452"/>
                    </a:cubicBezTo>
                    <a:cubicBezTo>
                      <a:pt x="107356" y="192424"/>
                      <a:pt x="104385" y="194653"/>
                      <a:pt x="101413" y="196139"/>
                    </a:cubicBezTo>
                    <a:cubicBezTo>
                      <a:pt x="96212" y="193167"/>
                      <a:pt x="89897" y="190566"/>
                      <a:pt x="82468" y="188338"/>
                    </a:cubicBezTo>
                    <a:cubicBezTo>
                      <a:pt x="75038" y="186109"/>
                      <a:pt x="69466" y="184251"/>
                      <a:pt x="65751" y="182765"/>
                    </a:cubicBezTo>
                    <a:lnTo>
                      <a:pt x="70209" y="188338"/>
                    </a:lnTo>
                    <a:cubicBezTo>
                      <a:pt x="70952" y="189823"/>
                      <a:pt x="72066" y="192052"/>
                      <a:pt x="73552" y="195024"/>
                    </a:cubicBezTo>
                    <a:cubicBezTo>
                      <a:pt x="75038" y="197996"/>
                      <a:pt x="75781" y="200596"/>
                      <a:pt x="75781" y="202825"/>
                    </a:cubicBezTo>
                    <a:lnTo>
                      <a:pt x="75781" y="206168"/>
                    </a:lnTo>
                    <a:cubicBezTo>
                      <a:pt x="75038" y="207654"/>
                      <a:pt x="74852" y="209140"/>
                      <a:pt x="75224" y="210626"/>
                    </a:cubicBezTo>
                    <a:cubicBezTo>
                      <a:pt x="75595" y="212112"/>
                      <a:pt x="75410" y="213969"/>
                      <a:pt x="74667" y="216198"/>
                    </a:cubicBezTo>
                    <a:lnTo>
                      <a:pt x="75781" y="219542"/>
                    </a:lnTo>
                    <a:cubicBezTo>
                      <a:pt x="75781" y="226228"/>
                      <a:pt x="76153" y="231057"/>
                      <a:pt x="76896" y="234029"/>
                    </a:cubicBezTo>
                    <a:lnTo>
                      <a:pt x="80239" y="254089"/>
                    </a:lnTo>
                    <a:lnTo>
                      <a:pt x="80239" y="273034"/>
                    </a:lnTo>
                    <a:cubicBezTo>
                      <a:pt x="80239" y="274520"/>
                      <a:pt x="80053" y="276749"/>
                      <a:pt x="79682" y="279720"/>
                    </a:cubicBezTo>
                    <a:cubicBezTo>
                      <a:pt x="79310" y="282692"/>
                      <a:pt x="79496" y="285293"/>
                      <a:pt x="80239" y="287521"/>
                    </a:cubicBezTo>
                    <a:lnTo>
                      <a:pt x="81353" y="287521"/>
                    </a:lnTo>
                    <a:cubicBezTo>
                      <a:pt x="85068" y="287521"/>
                      <a:pt x="87297" y="287150"/>
                      <a:pt x="88040" y="286407"/>
                    </a:cubicBezTo>
                    <a:cubicBezTo>
                      <a:pt x="92497" y="284178"/>
                      <a:pt x="97884" y="281392"/>
                      <a:pt x="104199" y="278049"/>
                    </a:cubicBezTo>
                    <a:cubicBezTo>
                      <a:pt x="110514" y="274706"/>
                      <a:pt x="115529" y="271548"/>
                      <a:pt x="119244" y="268576"/>
                    </a:cubicBezTo>
                    <a:cubicBezTo>
                      <a:pt x="125187" y="263376"/>
                      <a:pt x="131502" y="260404"/>
                      <a:pt x="138189" y="259661"/>
                    </a:cubicBezTo>
                    <a:cubicBezTo>
                      <a:pt x="140418" y="258918"/>
                      <a:pt x="142461" y="257989"/>
                      <a:pt x="144318" y="256875"/>
                    </a:cubicBezTo>
                    <a:cubicBezTo>
                      <a:pt x="146176" y="255760"/>
                      <a:pt x="148219" y="254832"/>
                      <a:pt x="150448" y="254089"/>
                    </a:cubicBezTo>
                    <a:lnTo>
                      <a:pt x="168278" y="250745"/>
                    </a:lnTo>
                    <a:cubicBezTo>
                      <a:pt x="171250" y="250745"/>
                      <a:pt x="172736" y="249259"/>
                      <a:pt x="172736" y="246288"/>
                    </a:cubicBezTo>
                    <a:cubicBezTo>
                      <a:pt x="173479" y="241830"/>
                      <a:pt x="173850" y="235143"/>
                      <a:pt x="173850" y="226228"/>
                    </a:cubicBezTo>
                    <a:lnTo>
                      <a:pt x="177194" y="180537"/>
                    </a:lnTo>
                    <a:cubicBezTo>
                      <a:pt x="177194" y="176079"/>
                      <a:pt x="176822" y="172736"/>
                      <a:pt x="176079" y="170507"/>
                    </a:cubicBezTo>
                    <a:cubicBezTo>
                      <a:pt x="175336" y="168278"/>
                      <a:pt x="172736" y="166049"/>
                      <a:pt x="168278" y="163820"/>
                    </a:cubicBezTo>
                    <a:lnTo>
                      <a:pt x="160477" y="16382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B6708BA2-E15A-A9BA-638A-2FB5FADD7698}"/>
                  </a:ext>
                </a:extLst>
              </p:cNvPr>
              <p:cNvSpPr txBox="1"/>
              <p:nvPr/>
            </p:nvSpPr>
            <p:spPr>
              <a:xfrm>
                <a:off x="3793663" y="-2315903"/>
                <a:ext cx="90568" cy="99927"/>
              </a:xfrm>
              <a:custGeom>
                <a:avLst/>
                <a:gdLst/>
                <a:ahLst/>
                <a:cxnLst/>
                <a:rect l="l" t="t" r="r" b="b"/>
                <a:pathLst>
                  <a:path w="90568" h="99927">
                    <a:moveTo>
                      <a:pt x="13929" y="0"/>
                    </a:moveTo>
                    <a:cubicBezTo>
                      <a:pt x="20616" y="1486"/>
                      <a:pt x="25445" y="3343"/>
                      <a:pt x="28417" y="5572"/>
                    </a:cubicBezTo>
                    <a:cubicBezTo>
                      <a:pt x="29160" y="6315"/>
                      <a:pt x="31760" y="7430"/>
                      <a:pt x="36218" y="8916"/>
                    </a:cubicBezTo>
                    <a:cubicBezTo>
                      <a:pt x="42904" y="8916"/>
                      <a:pt x="48105" y="9658"/>
                      <a:pt x="51820" y="11144"/>
                    </a:cubicBezTo>
                    <a:cubicBezTo>
                      <a:pt x="55534" y="11887"/>
                      <a:pt x="59249" y="14116"/>
                      <a:pt x="62964" y="17831"/>
                    </a:cubicBezTo>
                    <a:cubicBezTo>
                      <a:pt x="68165" y="18574"/>
                      <a:pt x="72994" y="20803"/>
                      <a:pt x="77451" y="24517"/>
                    </a:cubicBezTo>
                    <a:cubicBezTo>
                      <a:pt x="77451" y="24517"/>
                      <a:pt x="79309" y="26375"/>
                      <a:pt x="83024" y="30090"/>
                    </a:cubicBezTo>
                    <a:cubicBezTo>
                      <a:pt x="84510" y="31576"/>
                      <a:pt x="85624" y="32318"/>
                      <a:pt x="86367" y="32318"/>
                    </a:cubicBezTo>
                    <a:cubicBezTo>
                      <a:pt x="86367" y="33061"/>
                      <a:pt x="86553" y="33804"/>
                      <a:pt x="86924" y="34547"/>
                    </a:cubicBezTo>
                    <a:cubicBezTo>
                      <a:pt x="87296" y="35290"/>
                      <a:pt x="87110" y="36033"/>
                      <a:pt x="86367" y="36776"/>
                    </a:cubicBezTo>
                    <a:cubicBezTo>
                      <a:pt x="86367" y="39005"/>
                      <a:pt x="86738" y="40491"/>
                      <a:pt x="87481" y="41234"/>
                    </a:cubicBezTo>
                    <a:cubicBezTo>
                      <a:pt x="91939" y="46435"/>
                      <a:pt x="91568" y="51635"/>
                      <a:pt x="86367" y="56836"/>
                    </a:cubicBezTo>
                    <a:cubicBezTo>
                      <a:pt x="85624" y="60551"/>
                      <a:pt x="83767" y="65380"/>
                      <a:pt x="80795" y="71323"/>
                    </a:cubicBezTo>
                    <a:lnTo>
                      <a:pt x="81909" y="75781"/>
                    </a:lnTo>
                    <a:cubicBezTo>
                      <a:pt x="82652" y="76524"/>
                      <a:pt x="83024" y="77638"/>
                      <a:pt x="83024" y="79124"/>
                    </a:cubicBezTo>
                    <a:cubicBezTo>
                      <a:pt x="83024" y="80610"/>
                      <a:pt x="81538" y="83954"/>
                      <a:pt x="78566" y="89154"/>
                    </a:cubicBezTo>
                    <a:cubicBezTo>
                      <a:pt x="77823" y="90640"/>
                      <a:pt x="77451" y="92869"/>
                      <a:pt x="77451" y="95841"/>
                    </a:cubicBezTo>
                    <a:cubicBezTo>
                      <a:pt x="77451" y="97327"/>
                      <a:pt x="76709" y="98441"/>
                      <a:pt x="75223" y="99184"/>
                    </a:cubicBezTo>
                    <a:cubicBezTo>
                      <a:pt x="75223" y="99927"/>
                      <a:pt x="74851" y="100113"/>
                      <a:pt x="74108" y="99741"/>
                    </a:cubicBezTo>
                    <a:cubicBezTo>
                      <a:pt x="73365" y="99370"/>
                      <a:pt x="72622" y="98812"/>
                      <a:pt x="71879" y="98070"/>
                    </a:cubicBezTo>
                    <a:lnTo>
                      <a:pt x="60735" y="93612"/>
                    </a:lnTo>
                    <a:cubicBezTo>
                      <a:pt x="57020" y="90640"/>
                      <a:pt x="52934" y="88783"/>
                      <a:pt x="48476" y="88040"/>
                    </a:cubicBezTo>
                    <a:cubicBezTo>
                      <a:pt x="48476" y="88040"/>
                      <a:pt x="48291" y="87854"/>
                      <a:pt x="47919" y="87483"/>
                    </a:cubicBezTo>
                    <a:cubicBezTo>
                      <a:pt x="47548" y="87111"/>
                      <a:pt x="47362" y="86925"/>
                      <a:pt x="47362" y="86925"/>
                    </a:cubicBezTo>
                    <a:cubicBezTo>
                      <a:pt x="45133" y="86925"/>
                      <a:pt x="43461" y="85997"/>
                      <a:pt x="42347" y="84139"/>
                    </a:cubicBezTo>
                    <a:cubicBezTo>
                      <a:pt x="41233" y="82282"/>
                      <a:pt x="40304" y="80982"/>
                      <a:pt x="39561" y="80239"/>
                    </a:cubicBezTo>
                    <a:lnTo>
                      <a:pt x="20616" y="47920"/>
                    </a:lnTo>
                    <a:cubicBezTo>
                      <a:pt x="19873" y="47177"/>
                      <a:pt x="19501" y="46249"/>
                      <a:pt x="19501" y="45134"/>
                    </a:cubicBezTo>
                    <a:cubicBezTo>
                      <a:pt x="19501" y="44020"/>
                      <a:pt x="19130" y="43091"/>
                      <a:pt x="18387" y="42348"/>
                    </a:cubicBezTo>
                    <a:cubicBezTo>
                      <a:pt x="17644" y="40119"/>
                      <a:pt x="15044" y="37519"/>
                      <a:pt x="10586" y="34547"/>
                    </a:cubicBezTo>
                    <a:cubicBezTo>
                      <a:pt x="6128" y="31576"/>
                      <a:pt x="3156" y="28975"/>
                      <a:pt x="1671" y="26746"/>
                    </a:cubicBezTo>
                    <a:cubicBezTo>
                      <a:pt x="-558" y="24517"/>
                      <a:pt x="-558" y="22289"/>
                      <a:pt x="1671" y="20060"/>
                    </a:cubicBezTo>
                    <a:cubicBezTo>
                      <a:pt x="3899" y="19317"/>
                      <a:pt x="5571" y="18202"/>
                      <a:pt x="6685" y="16716"/>
                    </a:cubicBezTo>
                    <a:cubicBezTo>
                      <a:pt x="7800" y="15231"/>
                      <a:pt x="9100" y="14116"/>
                      <a:pt x="10586" y="13373"/>
                    </a:cubicBezTo>
                    <a:lnTo>
                      <a:pt x="11700" y="8916"/>
                    </a:lnTo>
                    <a:cubicBezTo>
                      <a:pt x="10214" y="5944"/>
                      <a:pt x="10957" y="2972"/>
                      <a:pt x="139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FF051DB-027B-C947-B8D3-C41CD4E77392}"/>
                </a:ext>
              </a:extLst>
            </p:cNvPr>
            <p:cNvGrpSpPr/>
            <p:nvPr/>
          </p:nvGrpSpPr>
          <p:grpSpPr>
            <a:xfrm>
              <a:off x="1935792" y="1658676"/>
              <a:ext cx="1487364" cy="1367638"/>
              <a:chOff x="622114" y="-2660261"/>
              <a:chExt cx="719919" cy="661969"/>
            </a:xfrm>
            <a:grpFill/>
          </p:grpSpPr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E474A317-79E8-9CFF-3802-A336C24D8320}"/>
                  </a:ext>
                </a:extLst>
              </p:cNvPr>
              <p:cNvSpPr txBox="1"/>
              <p:nvPr/>
            </p:nvSpPr>
            <p:spPr>
              <a:xfrm>
                <a:off x="622114" y="-2660261"/>
                <a:ext cx="461372" cy="660482"/>
              </a:xfrm>
              <a:custGeom>
                <a:avLst/>
                <a:gdLst/>
                <a:ahLst/>
                <a:cxnLst/>
                <a:rect l="l" t="t" r="r" b="b"/>
                <a:pathLst>
                  <a:path w="461372" h="660482">
                    <a:moveTo>
                      <a:pt x="295323" y="0"/>
                    </a:moveTo>
                    <a:cubicBezTo>
                      <a:pt x="297552" y="0"/>
                      <a:pt x="301638" y="743"/>
                      <a:pt x="307581" y="2229"/>
                    </a:cubicBezTo>
                    <a:cubicBezTo>
                      <a:pt x="309810" y="2229"/>
                      <a:pt x="312411" y="2600"/>
                      <a:pt x="315382" y="3343"/>
                    </a:cubicBezTo>
                    <a:cubicBezTo>
                      <a:pt x="318354" y="4086"/>
                      <a:pt x="321326" y="4457"/>
                      <a:pt x="324298" y="4457"/>
                    </a:cubicBezTo>
                    <a:lnTo>
                      <a:pt x="328755" y="8915"/>
                    </a:lnTo>
                    <a:cubicBezTo>
                      <a:pt x="332470" y="10401"/>
                      <a:pt x="336185" y="12444"/>
                      <a:pt x="339900" y="15045"/>
                    </a:cubicBezTo>
                    <a:cubicBezTo>
                      <a:pt x="343614" y="17645"/>
                      <a:pt x="348444" y="20059"/>
                      <a:pt x="354387" y="22288"/>
                    </a:cubicBezTo>
                    <a:cubicBezTo>
                      <a:pt x="360331" y="26746"/>
                      <a:pt x="364789" y="30461"/>
                      <a:pt x="367760" y="33433"/>
                    </a:cubicBezTo>
                    <a:cubicBezTo>
                      <a:pt x="369246" y="34918"/>
                      <a:pt x="370175" y="36404"/>
                      <a:pt x="370546" y="37890"/>
                    </a:cubicBezTo>
                    <a:cubicBezTo>
                      <a:pt x="370918" y="39376"/>
                      <a:pt x="370732" y="40862"/>
                      <a:pt x="369989" y="42348"/>
                    </a:cubicBezTo>
                    <a:lnTo>
                      <a:pt x="365531" y="54607"/>
                    </a:lnTo>
                    <a:cubicBezTo>
                      <a:pt x="365531" y="58321"/>
                      <a:pt x="363674" y="60550"/>
                      <a:pt x="359959" y="61293"/>
                    </a:cubicBezTo>
                    <a:cubicBezTo>
                      <a:pt x="359216" y="61293"/>
                      <a:pt x="358845" y="61665"/>
                      <a:pt x="358845" y="62408"/>
                    </a:cubicBezTo>
                    <a:cubicBezTo>
                      <a:pt x="358845" y="63151"/>
                      <a:pt x="358473" y="63894"/>
                      <a:pt x="357730" y="64636"/>
                    </a:cubicBezTo>
                    <a:cubicBezTo>
                      <a:pt x="342129" y="80238"/>
                      <a:pt x="332842" y="89897"/>
                      <a:pt x="329870" y="93612"/>
                    </a:cubicBezTo>
                    <a:cubicBezTo>
                      <a:pt x="326898" y="98069"/>
                      <a:pt x="322440" y="103641"/>
                      <a:pt x="316497" y="110328"/>
                    </a:cubicBezTo>
                    <a:cubicBezTo>
                      <a:pt x="310553" y="117014"/>
                      <a:pt x="305724" y="122958"/>
                      <a:pt x="302009" y="128159"/>
                    </a:cubicBezTo>
                    <a:cubicBezTo>
                      <a:pt x="299037" y="129645"/>
                      <a:pt x="296066" y="132988"/>
                      <a:pt x="293094" y="138189"/>
                    </a:cubicBezTo>
                    <a:cubicBezTo>
                      <a:pt x="290865" y="140417"/>
                      <a:pt x="288450" y="142461"/>
                      <a:pt x="285850" y="144318"/>
                    </a:cubicBezTo>
                    <a:cubicBezTo>
                      <a:pt x="283250" y="146175"/>
                      <a:pt x="280835" y="147847"/>
                      <a:pt x="278606" y="149333"/>
                    </a:cubicBezTo>
                    <a:cubicBezTo>
                      <a:pt x="277863" y="149333"/>
                      <a:pt x="276749" y="150076"/>
                      <a:pt x="275263" y="151562"/>
                    </a:cubicBezTo>
                    <a:cubicBezTo>
                      <a:pt x="281207" y="156019"/>
                      <a:pt x="285293" y="159734"/>
                      <a:pt x="287522" y="162706"/>
                    </a:cubicBezTo>
                    <a:cubicBezTo>
                      <a:pt x="296437" y="169392"/>
                      <a:pt x="300895" y="172736"/>
                      <a:pt x="300895" y="172736"/>
                    </a:cubicBezTo>
                    <a:cubicBezTo>
                      <a:pt x="303867" y="174965"/>
                      <a:pt x="306095" y="178679"/>
                      <a:pt x="307581" y="183880"/>
                    </a:cubicBezTo>
                    <a:lnTo>
                      <a:pt x="307581" y="196139"/>
                    </a:lnTo>
                    <a:lnTo>
                      <a:pt x="309810" y="215084"/>
                    </a:lnTo>
                    <a:cubicBezTo>
                      <a:pt x="309810" y="215084"/>
                      <a:pt x="310925" y="218427"/>
                      <a:pt x="313153" y="225114"/>
                    </a:cubicBezTo>
                    <a:lnTo>
                      <a:pt x="313153" y="250745"/>
                    </a:lnTo>
                    <a:lnTo>
                      <a:pt x="313153" y="255203"/>
                    </a:lnTo>
                    <a:lnTo>
                      <a:pt x="326527" y="248517"/>
                    </a:lnTo>
                    <a:cubicBezTo>
                      <a:pt x="330984" y="246288"/>
                      <a:pt x="336185" y="243316"/>
                      <a:pt x="342129" y="239601"/>
                    </a:cubicBezTo>
                    <a:cubicBezTo>
                      <a:pt x="348072" y="235886"/>
                      <a:pt x="352901" y="233286"/>
                      <a:pt x="356616" y="231800"/>
                    </a:cubicBezTo>
                    <a:lnTo>
                      <a:pt x="373332" y="221770"/>
                    </a:lnTo>
                    <a:cubicBezTo>
                      <a:pt x="377047" y="220284"/>
                      <a:pt x="379276" y="218799"/>
                      <a:pt x="380019" y="217313"/>
                    </a:cubicBezTo>
                    <a:cubicBezTo>
                      <a:pt x="382248" y="213598"/>
                      <a:pt x="385220" y="212483"/>
                      <a:pt x="388934" y="213969"/>
                    </a:cubicBezTo>
                    <a:cubicBezTo>
                      <a:pt x="390420" y="214712"/>
                      <a:pt x="393021" y="215084"/>
                      <a:pt x="396735" y="215084"/>
                    </a:cubicBezTo>
                    <a:lnTo>
                      <a:pt x="412337" y="208397"/>
                    </a:lnTo>
                    <a:cubicBezTo>
                      <a:pt x="412337" y="206168"/>
                      <a:pt x="412709" y="203754"/>
                      <a:pt x="413452" y="201154"/>
                    </a:cubicBezTo>
                    <a:cubicBezTo>
                      <a:pt x="414195" y="198553"/>
                      <a:pt x="414566" y="196139"/>
                      <a:pt x="414566" y="193910"/>
                    </a:cubicBezTo>
                    <a:lnTo>
                      <a:pt x="414566" y="153790"/>
                    </a:lnTo>
                    <a:lnTo>
                      <a:pt x="414566" y="149333"/>
                    </a:lnTo>
                    <a:cubicBezTo>
                      <a:pt x="413823" y="149333"/>
                      <a:pt x="412894" y="149704"/>
                      <a:pt x="411780" y="150447"/>
                    </a:cubicBezTo>
                    <a:cubicBezTo>
                      <a:pt x="410666" y="151190"/>
                      <a:pt x="409737" y="151562"/>
                      <a:pt x="408994" y="151562"/>
                    </a:cubicBezTo>
                    <a:cubicBezTo>
                      <a:pt x="397107" y="157505"/>
                      <a:pt x="388191" y="162334"/>
                      <a:pt x="382248" y="166049"/>
                    </a:cubicBezTo>
                    <a:cubicBezTo>
                      <a:pt x="377790" y="168278"/>
                      <a:pt x="374447" y="170507"/>
                      <a:pt x="372218" y="172736"/>
                    </a:cubicBezTo>
                    <a:cubicBezTo>
                      <a:pt x="370732" y="174965"/>
                      <a:pt x="368503" y="176079"/>
                      <a:pt x="365531" y="176079"/>
                    </a:cubicBezTo>
                    <a:cubicBezTo>
                      <a:pt x="355873" y="173107"/>
                      <a:pt x="346215" y="170878"/>
                      <a:pt x="336556" y="169392"/>
                    </a:cubicBezTo>
                    <a:lnTo>
                      <a:pt x="324298" y="167164"/>
                    </a:lnTo>
                    <a:cubicBezTo>
                      <a:pt x="322812" y="167164"/>
                      <a:pt x="319097" y="166421"/>
                      <a:pt x="313153" y="164935"/>
                    </a:cubicBezTo>
                    <a:lnTo>
                      <a:pt x="320954" y="160477"/>
                    </a:lnTo>
                    <a:cubicBezTo>
                      <a:pt x="322440" y="159734"/>
                      <a:pt x="323555" y="158805"/>
                      <a:pt x="324298" y="157691"/>
                    </a:cubicBezTo>
                    <a:cubicBezTo>
                      <a:pt x="325041" y="156577"/>
                      <a:pt x="325412" y="155648"/>
                      <a:pt x="325412" y="154905"/>
                    </a:cubicBezTo>
                    <a:lnTo>
                      <a:pt x="327641" y="153790"/>
                    </a:lnTo>
                    <a:lnTo>
                      <a:pt x="344357" y="143761"/>
                    </a:lnTo>
                    <a:lnTo>
                      <a:pt x="385591" y="121472"/>
                    </a:lnTo>
                    <a:cubicBezTo>
                      <a:pt x="391535" y="118500"/>
                      <a:pt x="399707" y="115900"/>
                      <a:pt x="410108" y="113671"/>
                    </a:cubicBezTo>
                    <a:cubicBezTo>
                      <a:pt x="416052" y="112928"/>
                      <a:pt x="421624" y="113671"/>
                      <a:pt x="426825" y="115900"/>
                    </a:cubicBezTo>
                    <a:cubicBezTo>
                      <a:pt x="429797" y="117386"/>
                      <a:pt x="433326" y="118872"/>
                      <a:pt x="437412" y="120358"/>
                    </a:cubicBezTo>
                    <a:cubicBezTo>
                      <a:pt x="441498" y="121844"/>
                      <a:pt x="445027" y="123329"/>
                      <a:pt x="447999" y="124815"/>
                    </a:cubicBezTo>
                    <a:lnTo>
                      <a:pt x="453571" y="128159"/>
                    </a:lnTo>
                    <a:cubicBezTo>
                      <a:pt x="457286" y="129645"/>
                      <a:pt x="459143" y="132245"/>
                      <a:pt x="459143" y="135960"/>
                    </a:cubicBezTo>
                    <a:cubicBezTo>
                      <a:pt x="459143" y="137446"/>
                      <a:pt x="459515" y="138374"/>
                      <a:pt x="460258" y="138746"/>
                    </a:cubicBezTo>
                    <a:cubicBezTo>
                      <a:pt x="461001" y="139117"/>
                      <a:pt x="461372" y="139674"/>
                      <a:pt x="461372" y="140417"/>
                    </a:cubicBezTo>
                    <a:cubicBezTo>
                      <a:pt x="460629" y="142646"/>
                      <a:pt x="459886" y="144689"/>
                      <a:pt x="459143" y="146547"/>
                    </a:cubicBezTo>
                    <a:cubicBezTo>
                      <a:pt x="458400" y="148404"/>
                      <a:pt x="458029" y="150076"/>
                      <a:pt x="458029" y="151562"/>
                    </a:cubicBezTo>
                    <a:cubicBezTo>
                      <a:pt x="458029" y="158991"/>
                      <a:pt x="458215" y="167906"/>
                      <a:pt x="458586" y="178308"/>
                    </a:cubicBezTo>
                    <a:cubicBezTo>
                      <a:pt x="458957" y="188709"/>
                      <a:pt x="458772" y="200596"/>
                      <a:pt x="458029" y="213969"/>
                    </a:cubicBezTo>
                    <a:lnTo>
                      <a:pt x="458029" y="240716"/>
                    </a:lnTo>
                    <a:cubicBezTo>
                      <a:pt x="458029" y="263004"/>
                      <a:pt x="457657" y="279721"/>
                      <a:pt x="456914" y="290865"/>
                    </a:cubicBezTo>
                    <a:cubicBezTo>
                      <a:pt x="457657" y="301266"/>
                      <a:pt x="458029" y="316497"/>
                      <a:pt x="458029" y="336556"/>
                    </a:cubicBezTo>
                    <a:cubicBezTo>
                      <a:pt x="458029" y="356616"/>
                      <a:pt x="457657" y="371475"/>
                      <a:pt x="456914" y="381133"/>
                    </a:cubicBezTo>
                    <a:cubicBezTo>
                      <a:pt x="458400" y="398221"/>
                      <a:pt x="458400" y="415309"/>
                      <a:pt x="456914" y="432397"/>
                    </a:cubicBezTo>
                    <a:cubicBezTo>
                      <a:pt x="457657" y="442798"/>
                      <a:pt x="458029" y="458771"/>
                      <a:pt x="458029" y="480317"/>
                    </a:cubicBezTo>
                    <a:cubicBezTo>
                      <a:pt x="458029" y="485518"/>
                      <a:pt x="457843" y="491647"/>
                      <a:pt x="457472" y="498705"/>
                    </a:cubicBezTo>
                    <a:cubicBezTo>
                      <a:pt x="457100" y="505763"/>
                      <a:pt x="457286" y="513750"/>
                      <a:pt x="458029" y="522665"/>
                    </a:cubicBezTo>
                    <a:lnTo>
                      <a:pt x="454686" y="554983"/>
                    </a:lnTo>
                    <a:lnTo>
                      <a:pt x="455800" y="558327"/>
                    </a:lnTo>
                    <a:lnTo>
                      <a:pt x="455800" y="568357"/>
                    </a:lnTo>
                    <a:lnTo>
                      <a:pt x="455800" y="589531"/>
                    </a:lnTo>
                    <a:lnTo>
                      <a:pt x="453571" y="617391"/>
                    </a:lnTo>
                    <a:cubicBezTo>
                      <a:pt x="453571" y="619620"/>
                      <a:pt x="452642" y="621663"/>
                      <a:pt x="450785" y="623521"/>
                    </a:cubicBezTo>
                    <a:cubicBezTo>
                      <a:pt x="448928" y="625378"/>
                      <a:pt x="447627" y="626678"/>
                      <a:pt x="446885" y="627421"/>
                    </a:cubicBezTo>
                    <a:cubicBezTo>
                      <a:pt x="446885" y="627421"/>
                      <a:pt x="446699" y="627607"/>
                      <a:pt x="446327" y="627978"/>
                    </a:cubicBezTo>
                    <a:cubicBezTo>
                      <a:pt x="445956" y="628350"/>
                      <a:pt x="445770" y="628536"/>
                      <a:pt x="445770" y="628536"/>
                    </a:cubicBezTo>
                    <a:cubicBezTo>
                      <a:pt x="444284" y="633736"/>
                      <a:pt x="441684" y="638194"/>
                      <a:pt x="437969" y="641909"/>
                    </a:cubicBezTo>
                    <a:cubicBezTo>
                      <a:pt x="434254" y="645624"/>
                      <a:pt x="432026" y="647852"/>
                      <a:pt x="431283" y="648595"/>
                    </a:cubicBezTo>
                    <a:cubicBezTo>
                      <a:pt x="430540" y="648595"/>
                      <a:pt x="429982" y="648781"/>
                      <a:pt x="429611" y="649153"/>
                    </a:cubicBezTo>
                    <a:cubicBezTo>
                      <a:pt x="429239" y="649524"/>
                      <a:pt x="429054" y="650081"/>
                      <a:pt x="429054" y="650824"/>
                    </a:cubicBezTo>
                    <a:cubicBezTo>
                      <a:pt x="428311" y="653796"/>
                      <a:pt x="424224" y="656768"/>
                      <a:pt x="416795" y="659740"/>
                    </a:cubicBezTo>
                    <a:cubicBezTo>
                      <a:pt x="416795" y="659740"/>
                      <a:pt x="416238" y="659925"/>
                      <a:pt x="415123" y="660297"/>
                    </a:cubicBezTo>
                    <a:cubicBezTo>
                      <a:pt x="414009" y="660668"/>
                      <a:pt x="413080" y="660482"/>
                      <a:pt x="412337" y="659740"/>
                    </a:cubicBezTo>
                    <a:cubicBezTo>
                      <a:pt x="404165" y="654539"/>
                      <a:pt x="396735" y="648595"/>
                      <a:pt x="390049" y="641909"/>
                    </a:cubicBezTo>
                    <a:lnTo>
                      <a:pt x="364417" y="614048"/>
                    </a:lnTo>
                    <a:lnTo>
                      <a:pt x="349929" y="598446"/>
                    </a:lnTo>
                    <a:cubicBezTo>
                      <a:pt x="349187" y="597703"/>
                      <a:pt x="348072" y="596960"/>
                      <a:pt x="346586" y="596217"/>
                    </a:cubicBezTo>
                    <a:cubicBezTo>
                      <a:pt x="345100" y="595474"/>
                      <a:pt x="344357" y="593988"/>
                      <a:pt x="344357" y="591760"/>
                    </a:cubicBezTo>
                    <a:lnTo>
                      <a:pt x="343243" y="589531"/>
                    </a:lnTo>
                    <a:cubicBezTo>
                      <a:pt x="342500" y="589531"/>
                      <a:pt x="342314" y="589345"/>
                      <a:pt x="342686" y="588974"/>
                    </a:cubicBezTo>
                    <a:cubicBezTo>
                      <a:pt x="343057" y="588602"/>
                      <a:pt x="342871" y="588045"/>
                      <a:pt x="342129" y="587302"/>
                    </a:cubicBezTo>
                    <a:cubicBezTo>
                      <a:pt x="342129" y="586559"/>
                      <a:pt x="341757" y="585816"/>
                      <a:pt x="341014" y="585073"/>
                    </a:cubicBezTo>
                    <a:cubicBezTo>
                      <a:pt x="340271" y="584330"/>
                      <a:pt x="339528" y="583587"/>
                      <a:pt x="338785" y="582844"/>
                    </a:cubicBezTo>
                    <a:lnTo>
                      <a:pt x="333213" y="572814"/>
                    </a:lnTo>
                    <a:lnTo>
                      <a:pt x="333213" y="571700"/>
                    </a:lnTo>
                    <a:cubicBezTo>
                      <a:pt x="333956" y="572443"/>
                      <a:pt x="334885" y="572814"/>
                      <a:pt x="335999" y="572814"/>
                    </a:cubicBezTo>
                    <a:cubicBezTo>
                      <a:pt x="337114" y="572814"/>
                      <a:pt x="338042" y="573186"/>
                      <a:pt x="338785" y="573929"/>
                    </a:cubicBezTo>
                    <a:cubicBezTo>
                      <a:pt x="343243" y="576158"/>
                      <a:pt x="347329" y="578386"/>
                      <a:pt x="351044" y="580615"/>
                    </a:cubicBezTo>
                    <a:cubicBezTo>
                      <a:pt x="354759" y="582844"/>
                      <a:pt x="358473" y="585073"/>
                      <a:pt x="362188" y="587302"/>
                    </a:cubicBezTo>
                    <a:cubicBezTo>
                      <a:pt x="366646" y="590274"/>
                      <a:pt x="372589" y="593617"/>
                      <a:pt x="380019" y="597332"/>
                    </a:cubicBezTo>
                    <a:cubicBezTo>
                      <a:pt x="387448" y="601046"/>
                      <a:pt x="393392" y="604018"/>
                      <a:pt x="397850" y="606247"/>
                    </a:cubicBezTo>
                    <a:lnTo>
                      <a:pt x="402307" y="607362"/>
                    </a:lnTo>
                    <a:lnTo>
                      <a:pt x="405651" y="401193"/>
                    </a:lnTo>
                    <a:cubicBezTo>
                      <a:pt x="405651" y="401193"/>
                      <a:pt x="405465" y="401007"/>
                      <a:pt x="405094" y="400636"/>
                    </a:cubicBezTo>
                    <a:cubicBezTo>
                      <a:pt x="404722" y="400264"/>
                      <a:pt x="404536" y="400078"/>
                      <a:pt x="404536" y="400078"/>
                    </a:cubicBezTo>
                    <a:lnTo>
                      <a:pt x="401193" y="404536"/>
                    </a:lnTo>
                    <a:cubicBezTo>
                      <a:pt x="398964" y="408251"/>
                      <a:pt x="395807" y="412709"/>
                      <a:pt x="391720" y="417909"/>
                    </a:cubicBezTo>
                    <a:cubicBezTo>
                      <a:pt x="387634" y="423110"/>
                      <a:pt x="384477" y="427939"/>
                      <a:pt x="382248" y="432397"/>
                    </a:cubicBezTo>
                    <a:cubicBezTo>
                      <a:pt x="378533" y="439826"/>
                      <a:pt x="375190" y="445770"/>
                      <a:pt x="372218" y="450227"/>
                    </a:cubicBezTo>
                    <a:lnTo>
                      <a:pt x="356616" y="471402"/>
                    </a:lnTo>
                    <a:cubicBezTo>
                      <a:pt x="352901" y="477345"/>
                      <a:pt x="343986" y="489975"/>
                      <a:pt x="329870" y="509292"/>
                    </a:cubicBezTo>
                    <a:cubicBezTo>
                      <a:pt x="326898" y="512264"/>
                      <a:pt x="323183" y="516722"/>
                      <a:pt x="318726" y="522665"/>
                    </a:cubicBezTo>
                    <a:lnTo>
                      <a:pt x="285293" y="557212"/>
                    </a:lnTo>
                    <a:cubicBezTo>
                      <a:pt x="272663" y="569843"/>
                      <a:pt x="263004" y="578758"/>
                      <a:pt x="256318" y="583959"/>
                    </a:cubicBezTo>
                    <a:lnTo>
                      <a:pt x="237373" y="600675"/>
                    </a:lnTo>
                    <a:cubicBezTo>
                      <a:pt x="234401" y="602904"/>
                      <a:pt x="231429" y="604576"/>
                      <a:pt x="228457" y="605690"/>
                    </a:cubicBezTo>
                    <a:cubicBezTo>
                      <a:pt x="225485" y="606804"/>
                      <a:pt x="223257" y="607733"/>
                      <a:pt x="221771" y="608476"/>
                    </a:cubicBezTo>
                    <a:cubicBezTo>
                      <a:pt x="212112" y="613677"/>
                      <a:pt x="206540" y="616648"/>
                      <a:pt x="205054" y="617391"/>
                    </a:cubicBezTo>
                    <a:cubicBezTo>
                      <a:pt x="202825" y="623335"/>
                      <a:pt x="199111" y="626307"/>
                      <a:pt x="193910" y="626307"/>
                    </a:cubicBezTo>
                    <a:lnTo>
                      <a:pt x="188338" y="625192"/>
                    </a:lnTo>
                    <a:lnTo>
                      <a:pt x="183880" y="625192"/>
                    </a:lnTo>
                    <a:cubicBezTo>
                      <a:pt x="184623" y="624449"/>
                      <a:pt x="186109" y="623335"/>
                      <a:pt x="188338" y="621849"/>
                    </a:cubicBezTo>
                    <a:cubicBezTo>
                      <a:pt x="195024" y="615905"/>
                      <a:pt x="199482" y="610705"/>
                      <a:pt x="201711" y="606247"/>
                    </a:cubicBezTo>
                    <a:cubicBezTo>
                      <a:pt x="203940" y="601789"/>
                      <a:pt x="205054" y="599189"/>
                      <a:pt x="205054" y="598446"/>
                    </a:cubicBezTo>
                    <a:lnTo>
                      <a:pt x="219542" y="582844"/>
                    </a:lnTo>
                    <a:lnTo>
                      <a:pt x="229572" y="571700"/>
                    </a:lnTo>
                    <a:cubicBezTo>
                      <a:pt x="237744" y="562041"/>
                      <a:pt x="242202" y="556098"/>
                      <a:pt x="242945" y="553869"/>
                    </a:cubicBezTo>
                    <a:cubicBezTo>
                      <a:pt x="243688" y="553126"/>
                      <a:pt x="244802" y="552012"/>
                      <a:pt x="246288" y="550526"/>
                    </a:cubicBezTo>
                    <a:cubicBezTo>
                      <a:pt x="247774" y="549040"/>
                      <a:pt x="248888" y="547554"/>
                      <a:pt x="249631" y="546068"/>
                    </a:cubicBezTo>
                    <a:cubicBezTo>
                      <a:pt x="252603" y="543096"/>
                      <a:pt x="255203" y="539381"/>
                      <a:pt x="257432" y="534924"/>
                    </a:cubicBezTo>
                    <a:cubicBezTo>
                      <a:pt x="266348" y="523780"/>
                      <a:pt x="271548" y="517093"/>
                      <a:pt x="273034" y="514864"/>
                    </a:cubicBezTo>
                    <a:cubicBezTo>
                      <a:pt x="287150" y="496290"/>
                      <a:pt x="298294" y="481431"/>
                      <a:pt x="306467" y="470287"/>
                    </a:cubicBezTo>
                    <a:cubicBezTo>
                      <a:pt x="313896" y="460629"/>
                      <a:pt x="317983" y="455057"/>
                      <a:pt x="318726" y="453571"/>
                    </a:cubicBezTo>
                    <a:lnTo>
                      <a:pt x="320954" y="450227"/>
                    </a:lnTo>
                    <a:lnTo>
                      <a:pt x="319840" y="450227"/>
                    </a:lnTo>
                    <a:cubicBezTo>
                      <a:pt x="310925" y="454685"/>
                      <a:pt x="302009" y="459886"/>
                      <a:pt x="293094" y="465829"/>
                    </a:cubicBezTo>
                    <a:cubicBezTo>
                      <a:pt x="287150" y="468801"/>
                      <a:pt x="279906" y="472330"/>
                      <a:pt x="271363" y="476416"/>
                    </a:cubicBezTo>
                    <a:cubicBezTo>
                      <a:pt x="262819" y="480503"/>
                      <a:pt x="252603" y="485146"/>
                      <a:pt x="240716" y="490347"/>
                    </a:cubicBezTo>
                    <a:cubicBezTo>
                      <a:pt x="236258" y="491833"/>
                      <a:pt x="228829" y="493319"/>
                      <a:pt x="218427" y="494804"/>
                    </a:cubicBezTo>
                    <a:cubicBezTo>
                      <a:pt x="215456" y="494804"/>
                      <a:pt x="212484" y="493319"/>
                      <a:pt x="209512" y="490347"/>
                    </a:cubicBezTo>
                    <a:cubicBezTo>
                      <a:pt x="205054" y="488118"/>
                      <a:pt x="202825" y="485889"/>
                      <a:pt x="202825" y="483660"/>
                    </a:cubicBezTo>
                    <a:cubicBezTo>
                      <a:pt x="199854" y="479945"/>
                      <a:pt x="197253" y="475116"/>
                      <a:pt x="195024" y="469173"/>
                    </a:cubicBezTo>
                    <a:cubicBezTo>
                      <a:pt x="195024" y="468430"/>
                      <a:pt x="195396" y="467130"/>
                      <a:pt x="196139" y="465272"/>
                    </a:cubicBezTo>
                    <a:cubicBezTo>
                      <a:pt x="196882" y="463415"/>
                      <a:pt x="196882" y="462115"/>
                      <a:pt x="196139" y="461372"/>
                    </a:cubicBezTo>
                    <a:lnTo>
                      <a:pt x="196139" y="459143"/>
                    </a:lnTo>
                    <a:cubicBezTo>
                      <a:pt x="197625" y="457657"/>
                      <a:pt x="198182" y="455985"/>
                      <a:pt x="197811" y="454128"/>
                    </a:cubicBezTo>
                    <a:cubicBezTo>
                      <a:pt x="197439" y="452271"/>
                      <a:pt x="197253" y="450970"/>
                      <a:pt x="197253" y="450227"/>
                    </a:cubicBezTo>
                    <a:lnTo>
                      <a:pt x="184995" y="468058"/>
                    </a:lnTo>
                    <a:cubicBezTo>
                      <a:pt x="177565" y="479203"/>
                      <a:pt x="163821" y="495547"/>
                      <a:pt x="143761" y="517093"/>
                    </a:cubicBezTo>
                    <a:cubicBezTo>
                      <a:pt x="138560" y="522294"/>
                      <a:pt x="132988" y="526008"/>
                      <a:pt x="127045" y="528237"/>
                    </a:cubicBezTo>
                    <a:cubicBezTo>
                      <a:pt x="125559" y="529723"/>
                      <a:pt x="123144" y="530095"/>
                      <a:pt x="119801" y="529352"/>
                    </a:cubicBezTo>
                    <a:cubicBezTo>
                      <a:pt x="116457" y="528609"/>
                      <a:pt x="114043" y="527494"/>
                      <a:pt x="112557" y="526008"/>
                    </a:cubicBezTo>
                    <a:lnTo>
                      <a:pt x="106985" y="519322"/>
                    </a:lnTo>
                    <a:cubicBezTo>
                      <a:pt x="103270" y="517836"/>
                      <a:pt x="102156" y="514121"/>
                      <a:pt x="103642" y="508178"/>
                    </a:cubicBezTo>
                    <a:cubicBezTo>
                      <a:pt x="103642" y="505206"/>
                      <a:pt x="102899" y="503348"/>
                      <a:pt x="101413" y="502605"/>
                    </a:cubicBezTo>
                    <a:cubicBezTo>
                      <a:pt x="99184" y="499634"/>
                      <a:pt x="99555" y="496662"/>
                      <a:pt x="102527" y="493690"/>
                    </a:cubicBezTo>
                    <a:lnTo>
                      <a:pt x="103642" y="490347"/>
                    </a:lnTo>
                    <a:cubicBezTo>
                      <a:pt x="104385" y="476231"/>
                      <a:pt x="106242" y="458771"/>
                      <a:pt x="109214" y="437969"/>
                    </a:cubicBezTo>
                    <a:lnTo>
                      <a:pt x="115900" y="376675"/>
                    </a:lnTo>
                    <a:lnTo>
                      <a:pt x="124816" y="314268"/>
                    </a:lnTo>
                    <a:cubicBezTo>
                      <a:pt x="124816" y="307581"/>
                      <a:pt x="125187" y="301452"/>
                      <a:pt x="125930" y="295880"/>
                    </a:cubicBezTo>
                    <a:cubicBezTo>
                      <a:pt x="126673" y="290308"/>
                      <a:pt x="127416" y="285664"/>
                      <a:pt x="128159" y="281949"/>
                    </a:cubicBezTo>
                    <a:cubicBezTo>
                      <a:pt x="128902" y="281949"/>
                      <a:pt x="129088" y="281392"/>
                      <a:pt x="128716" y="280278"/>
                    </a:cubicBezTo>
                    <a:cubicBezTo>
                      <a:pt x="128345" y="279163"/>
                      <a:pt x="128159" y="277863"/>
                      <a:pt x="128159" y="276377"/>
                    </a:cubicBezTo>
                    <a:lnTo>
                      <a:pt x="125930" y="277492"/>
                    </a:lnTo>
                    <a:cubicBezTo>
                      <a:pt x="125930" y="277492"/>
                      <a:pt x="121844" y="281578"/>
                      <a:pt x="113671" y="289750"/>
                    </a:cubicBezTo>
                    <a:cubicBezTo>
                      <a:pt x="109214" y="294208"/>
                      <a:pt x="104570" y="298294"/>
                      <a:pt x="99741" y="302009"/>
                    </a:cubicBezTo>
                    <a:cubicBezTo>
                      <a:pt x="94912" y="305724"/>
                      <a:pt x="90640" y="309438"/>
                      <a:pt x="86925" y="313153"/>
                    </a:cubicBezTo>
                    <a:lnTo>
                      <a:pt x="72438" y="323183"/>
                    </a:lnTo>
                    <a:lnTo>
                      <a:pt x="60179" y="330984"/>
                    </a:lnTo>
                    <a:cubicBezTo>
                      <a:pt x="57950" y="331727"/>
                      <a:pt x="55350" y="331913"/>
                      <a:pt x="52378" y="331541"/>
                    </a:cubicBezTo>
                    <a:cubicBezTo>
                      <a:pt x="49406" y="331170"/>
                      <a:pt x="46806" y="330984"/>
                      <a:pt x="44577" y="330984"/>
                    </a:cubicBezTo>
                    <a:cubicBezTo>
                      <a:pt x="42348" y="330984"/>
                      <a:pt x="39748" y="330613"/>
                      <a:pt x="36776" y="329870"/>
                    </a:cubicBezTo>
                    <a:cubicBezTo>
                      <a:pt x="33804" y="329127"/>
                      <a:pt x="30461" y="328755"/>
                      <a:pt x="26746" y="328755"/>
                    </a:cubicBezTo>
                    <a:cubicBezTo>
                      <a:pt x="23774" y="328755"/>
                      <a:pt x="21546" y="327641"/>
                      <a:pt x="20060" y="325412"/>
                    </a:cubicBezTo>
                    <a:cubicBezTo>
                      <a:pt x="11887" y="317239"/>
                      <a:pt x="7801" y="313153"/>
                      <a:pt x="7801" y="313153"/>
                    </a:cubicBezTo>
                    <a:cubicBezTo>
                      <a:pt x="7058" y="312410"/>
                      <a:pt x="6129" y="311110"/>
                      <a:pt x="5015" y="309253"/>
                    </a:cubicBezTo>
                    <a:cubicBezTo>
                      <a:pt x="3901" y="307395"/>
                      <a:pt x="4086" y="305352"/>
                      <a:pt x="5572" y="303123"/>
                    </a:cubicBezTo>
                    <a:cubicBezTo>
                      <a:pt x="6315" y="303123"/>
                      <a:pt x="6501" y="302752"/>
                      <a:pt x="6129" y="302009"/>
                    </a:cubicBezTo>
                    <a:cubicBezTo>
                      <a:pt x="5758" y="301266"/>
                      <a:pt x="5572" y="300523"/>
                      <a:pt x="5572" y="299780"/>
                    </a:cubicBezTo>
                    <a:cubicBezTo>
                      <a:pt x="2600" y="291608"/>
                      <a:pt x="743" y="286407"/>
                      <a:pt x="0" y="284178"/>
                    </a:cubicBezTo>
                    <a:lnTo>
                      <a:pt x="13373" y="289750"/>
                    </a:lnTo>
                    <a:cubicBezTo>
                      <a:pt x="17088" y="289750"/>
                      <a:pt x="20060" y="290122"/>
                      <a:pt x="22289" y="290865"/>
                    </a:cubicBezTo>
                    <a:cubicBezTo>
                      <a:pt x="26003" y="293094"/>
                      <a:pt x="30833" y="292351"/>
                      <a:pt x="36776" y="288636"/>
                    </a:cubicBezTo>
                    <a:lnTo>
                      <a:pt x="60179" y="273034"/>
                    </a:lnTo>
                    <a:cubicBezTo>
                      <a:pt x="68351" y="267090"/>
                      <a:pt x="78196" y="260218"/>
                      <a:pt x="89711" y="252417"/>
                    </a:cubicBezTo>
                    <a:cubicBezTo>
                      <a:pt x="101227" y="244616"/>
                      <a:pt x="109957" y="238858"/>
                      <a:pt x="115900" y="235144"/>
                    </a:cubicBezTo>
                    <a:cubicBezTo>
                      <a:pt x="118129" y="233658"/>
                      <a:pt x="125187" y="229943"/>
                      <a:pt x="137074" y="223999"/>
                    </a:cubicBezTo>
                    <a:cubicBezTo>
                      <a:pt x="140789" y="221770"/>
                      <a:pt x="145247" y="222142"/>
                      <a:pt x="150447" y="225114"/>
                    </a:cubicBezTo>
                    <a:cubicBezTo>
                      <a:pt x="151933" y="225114"/>
                      <a:pt x="153048" y="225485"/>
                      <a:pt x="153791" y="226228"/>
                    </a:cubicBezTo>
                    <a:cubicBezTo>
                      <a:pt x="154534" y="226971"/>
                      <a:pt x="155648" y="227714"/>
                      <a:pt x="157134" y="228457"/>
                    </a:cubicBezTo>
                    <a:cubicBezTo>
                      <a:pt x="159363" y="230686"/>
                      <a:pt x="162149" y="232543"/>
                      <a:pt x="165492" y="234029"/>
                    </a:cubicBezTo>
                    <a:cubicBezTo>
                      <a:pt x="168835" y="235515"/>
                      <a:pt x="171622" y="237372"/>
                      <a:pt x="173850" y="239601"/>
                    </a:cubicBezTo>
                    <a:cubicBezTo>
                      <a:pt x="177565" y="240344"/>
                      <a:pt x="179794" y="242573"/>
                      <a:pt x="180537" y="246288"/>
                    </a:cubicBezTo>
                    <a:cubicBezTo>
                      <a:pt x="181280" y="247031"/>
                      <a:pt x="181651" y="248145"/>
                      <a:pt x="181651" y="249631"/>
                    </a:cubicBezTo>
                    <a:cubicBezTo>
                      <a:pt x="181651" y="251117"/>
                      <a:pt x="182023" y="252231"/>
                      <a:pt x="182766" y="252974"/>
                    </a:cubicBezTo>
                    <a:lnTo>
                      <a:pt x="182766" y="256318"/>
                    </a:lnTo>
                    <a:cubicBezTo>
                      <a:pt x="180537" y="257803"/>
                      <a:pt x="179794" y="259661"/>
                      <a:pt x="180537" y="261890"/>
                    </a:cubicBezTo>
                    <a:cubicBezTo>
                      <a:pt x="181280" y="264119"/>
                      <a:pt x="181651" y="265976"/>
                      <a:pt x="181651" y="267462"/>
                    </a:cubicBezTo>
                    <a:cubicBezTo>
                      <a:pt x="181651" y="269691"/>
                      <a:pt x="180908" y="273777"/>
                      <a:pt x="179423" y="279721"/>
                    </a:cubicBezTo>
                    <a:cubicBezTo>
                      <a:pt x="179423" y="285664"/>
                      <a:pt x="179051" y="291051"/>
                      <a:pt x="178308" y="295880"/>
                    </a:cubicBezTo>
                    <a:cubicBezTo>
                      <a:pt x="177565" y="300709"/>
                      <a:pt x="176822" y="305352"/>
                      <a:pt x="176079" y="309810"/>
                    </a:cubicBezTo>
                    <a:cubicBezTo>
                      <a:pt x="174593" y="324669"/>
                      <a:pt x="173107" y="335442"/>
                      <a:pt x="171622" y="342128"/>
                    </a:cubicBezTo>
                    <a:cubicBezTo>
                      <a:pt x="171622" y="353273"/>
                      <a:pt x="171250" y="361073"/>
                      <a:pt x="170507" y="365531"/>
                    </a:cubicBezTo>
                    <a:lnTo>
                      <a:pt x="161592" y="423481"/>
                    </a:lnTo>
                    <a:cubicBezTo>
                      <a:pt x="161592" y="434626"/>
                      <a:pt x="161220" y="442798"/>
                      <a:pt x="160477" y="447999"/>
                    </a:cubicBezTo>
                    <a:cubicBezTo>
                      <a:pt x="183509" y="429425"/>
                      <a:pt x="207283" y="403793"/>
                      <a:pt x="231800" y="371103"/>
                    </a:cubicBezTo>
                    <a:cubicBezTo>
                      <a:pt x="231058" y="373332"/>
                      <a:pt x="230129" y="375747"/>
                      <a:pt x="229014" y="378347"/>
                    </a:cubicBezTo>
                    <a:cubicBezTo>
                      <a:pt x="227900" y="380947"/>
                      <a:pt x="226971" y="383734"/>
                      <a:pt x="226228" y="386705"/>
                    </a:cubicBezTo>
                    <a:cubicBezTo>
                      <a:pt x="225485" y="388191"/>
                      <a:pt x="224742" y="389491"/>
                      <a:pt x="224000" y="390606"/>
                    </a:cubicBezTo>
                    <a:cubicBezTo>
                      <a:pt x="223257" y="391720"/>
                      <a:pt x="222885" y="393020"/>
                      <a:pt x="222885" y="394506"/>
                    </a:cubicBezTo>
                    <a:lnTo>
                      <a:pt x="222885" y="395621"/>
                    </a:lnTo>
                    <a:cubicBezTo>
                      <a:pt x="222885" y="400078"/>
                      <a:pt x="221399" y="404722"/>
                      <a:pt x="218427" y="409551"/>
                    </a:cubicBezTo>
                    <a:cubicBezTo>
                      <a:pt x="215456" y="414380"/>
                      <a:pt x="213598" y="417538"/>
                      <a:pt x="212855" y="419024"/>
                    </a:cubicBezTo>
                    <a:cubicBezTo>
                      <a:pt x="209883" y="423481"/>
                      <a:pt x="207283" y="427939"/>
                      <a:pt x="205054" y="432397"/>
                    </a:cubicBezTo>
                    <a:cubicBezTo>
                      <a:pt x="202825" y="436854"/>
                      <a:pt x="200968" y="440569"/>
                      <a:pt x="199482" y="443541"/>
                    </a:cubicBezTo>
                    <a:cubicBezTo>
                      <a:pt x="200968" y="442798"/>
                      <a:pt x="202825" y="442427"/>
                      <a:pt x="205054" y="442427"/>
                    </a:cubicBezTo>
                    <a:lnTo>
                      <a:pt x="205054" y="437969"/>
                    </a:lnTo>
                    <a:cubicBezTo>
                      <a:pt x="205797" y="438712"/>
                      <a:pt x="206540" y="439640"/>
                      <a:pt x="207283" y="440755"/>
                    </a:cubicBezTo>
                    <a:cubicBezTo>
                      <a:pt x="208026" y="441869"/>
                      <a:pt x="208398" y="442798"/>
                      <a:pt x="208398" y="443541"/>
                    </a:cubicBezTo>
                    <a:cubicBezTo>
                      <a:pt x="214341" y="445027"/>
                      <a:pt x="219170" y="444655"/>
                      <a:pt x="222885" y="442427"/>
                    </a:cubicBezTo>
                    <a:lnTo>
                      <a:pt x="246288" y="432397"/>
                    </a:lnTo>
                    <a:cubicBezTo>
                      <a:pt x="253717" y="425710"/>
                      <a:pt x="261890" y="420510"/>
                      <a:pt x="270805" y="416795"/>
                    </a:cubicBezTo>
                    <a:cubicBezTo>
                      <a:pt x="271548" y="416795"/>
                      <a:pt x="271920" y="415680"/>
                      <a:pt x="271920" y="413451"/>
                    </a:cubicBezTo>
                    <a:lnTo>
                      <a:pt x="271920" y="355501"/>
                    </a:lnTo>
                    <a:lnTo>
                      <a:pt x="271920" y="270805"/>
                    </a:lnTo>
                    <a:cubicBezTo>
                      <a:pt x="271920" y="233658"/>
                      <a:pt x="272291" y="205797"/>
                      <a:pt x="273034" y="187223"/>
                    </a:cubicBezTo>
                    <a:cubicBezTo>
                      <a:pt x="273034" y="182766"/>
                      <a:pt x="271920" y="179051"/>
                      <a:pt x="269691" y="176079"/>
                    </a:cubicBezTo>
                    <a:cubicBezTo>
                      <a:pt x="263004" y="167164"/>
                      <a:pt x="259661" y="162706"/>
                      <a:pt x="259661" y="162706"/>
                    </a:cubicBezTo>
                    <a:cubicBezTo>
                      <a:pt x="252975" y="167906"/>
                      <a:pt x="244431" y="176822"/>
                      <a:pt x="234029" y="189452"/>
                    </a:cubicBezTo>
                    <a:cubicBezTo>
                      <a:pt x="234029" y="187966"/>
                      <a:pt x="234401" y="184809"/>
                      <a:pt x="235144" y="179979"/>
                    </a:cubicBezTo>
                    <a:cubicBezTo>
                      <a:pt x="235887" y="175150"/>
                      <a:pt x="237744" y="171250"/>
                      <a:pt x="240716" y="168278"/>
                    </a:cubicBezTo>
                    <a:cubicBezTo>
                      <a:pt x="245174" y="160848"/>
                      <a:pt x="247402" y="154533"/>
                      <a:pt x="247402" y="149333"/>
                    </a:cubicBezTo>
                    <a:cubicBezTo>
                      <a:pt x="249631" y="147847"/>
                      <a:pt x="251117" y="145990"/>
                      <a:pt x="251860" y="143761"/>
                    </a:cubicBezTo>
                    <a:cubicBezTo>
                      <a:pt x="252603" y="141532"/>
                      <a:pt x="252975" y="140046"/>
                      <a:pt x="252975" y="139303"/>
                    </a:cubicBezTo>
                    <a:cubicBezTo>
                      <a:pt x="251489" y="137817"/>
                      <a:pt x="250374" y="137074"/>
                      <a:pt x="249631" y="137074"/>
                    </a:cubicBezTo>
                    <a:cubicBezTo>
                      <a:pt x="250374" y="136331"/>
                      <a:pt x="250746" y="135588"/>
                      <a:pt x="250746" y="134845"/>
                    </a:cubicBezTo>
                    <a:cubicBezTo>
                      <a:pt x="250746" y="134102"/>
                      <a:pt x="251117" y="133731"/>
                      <a:pt x="251860" y="133731"/>
                    </a:cubicBezTo>
                    <a:cubicBezTo>
                      <a:pt x="253346" y="133731"/>
                      <a:pt x="254460" y="132988"/>
                      <a:pt x="255203" y="131502"/>
                    </a:cubicBezTo>
                    <a:cubicBezTo>
                      <a:pt x="255946" y="130016"/>
                      <a:pt x="256689" y="128902"/>
                      <a:pt x="257432" y="128159"/>
                    </a:cubicBezTo>
                    <a:cubicBezTo>
                      <a:pt x="268576" y="106613"/>
                      <a:pt x="276377" y="92869"/>
                      <a:pt x="280835" y="86925"/>
                    </a:cubicBezTo>
                    <a:lnTo>
                      <a:pt x="294208" y="65751"/>
                    </a:lnTo>
                    <a:lnTo>
                      <a:pt x="308696" y="44577"/>
                    </a:lnTo>
                    <a:cubicBezTo>
                      <a:pt x="312411" y="40862"/>
                      <a:pt x="312782" y="37147"/>
                      <a:pt x="309810" y="33433"/>
                    </a:cubicBezTo>
                    <a:cubicBezTo>
                      <a:pt x="305352" y="26003"/>
                      <a:pt x="302009" y="18945"/>
                      <a:pt x="299780" y="12258"/>
                    </a:cubicBezTo>
                    <a:cubicBezTo>
                      <a:pt x="299037" y="7801"/>
                      <a:pt x="297552" y="3715"/>
                      <a:pt x="295323" y="0"/>
                    </a:cubicBezTo>
                    <a:close/>
                    <a:moveTo>
                      <a:pt x="408994" y="255203"/>
                    </a:moveTo>
                    <a:cubicBezTo>
                      <a:pt x="406765" y="255203"/>
                      <a:pt x="405651" y="255946"/>
                      <a:pt x="405651" y="257432"/>
                    </a:cubicBezTo>
                    <a:cubicBezTo>
                      <a:pt x="401936" y="260404"/>
                      <a:pt x="396364" y="265790"/>
                      <a:pt x="388934" y="273591"/>
                    </a:cubicBezTo>
                    <a:cubicBezTo>
                      <a:pt x="381505" y="281392"/>
                      <a:pt x="373704" y="287522"/>
                      <a:pt x="365531" y="291979"/>
                    </a:cubicBezTo>
                    <a:cubicBezTo>
                      <a:pt x="363303" y="292722"/>
                      <a:pt x="359959" y="295322"/>
                      <a:pt x="355502" y="299780"/>
                    </a:cubicBezTo>
                    <a:cubicBezTo>
                      <a:pt x="356245" y="299037"/>
                      <a:pt x="347701" y="306467"/>
                      <a:pt x="329870" y="322069"/>
                    </a:cubicBezTo>
                    <a:cubicBezTo>
                      <a:pt x="326898" y="323555"/>
                      <a:pt x="325041" y="325040"/>
                      <a:pt x="324298" y="326526"/>
                    </a:cubicBezTo>
                    <a:lnTo>
                      <a:pt x="317611" y="333213"/>
                    </a:lnTo>
                    <a:cubicBezTo>
                      <a:pt x="315382" y="335442"/>
                      <a:pt x="315011" y="337299"/>
                      <a:pt x="316497" y="338785"/>
                    </a:cubicBezTo>
                    <a:cubicBezTo>
                      <a:pt x="317983" y="338785"/>
                      <a:pt x="319283" y="338414"/>
                      <a:pt x="320397" y="337671"/>
                    </a:cubicBezTo>
                    <a:cubicBezTo>
                      <a:pt x="321512" y="336928"/>
                      <a:pt x="322440" y="336556"/>
                      <a:pt x="323183" y="336556"/>
                    </a:cubicBezTo>
                    <a:cubicBezTo>
                      <a:pt x="333585" y="329127"/>
                      <a:pt x="343614" y="322812"/>
                      <a:pt x="353273" y="317611"/>
                    </a:cubicBezTo>
                    <a:cubicBezTo>
                      <a:pt x="359216" y="312410"/>
                      <a:pt x="364046" y="309067"/>
                      <a:pt x="367760" y="307581"/>
                    </a:cubicBezTo>
                    <a:cubicBezTo>
                      <a:pt x="370732" y="304609"/>
                      <a:pt x="372218" y="303123"/>
                      <a:pt x="372218" y="303123"/>
                    </a:cubicBezTo>
                    <a:cubicBezTo>
                      <a:pt x="372218" y="302380"/>
                      <a:pt x="372775" y="302009"/>
                      <a:pt x="373890" y="302009"/>
                    </a:cubicBezTo>
                    <a:cubicBezTo>
                      <a:pt x="375004" y="302009"/>
                      <a:pt x="375933" y="301638"/>
                      <a:pt x="376676" y="300895"/>
                    </a:cubicBezTo>
                    <a:cubicBezTo>
                      <a:pt x="376676" y="295694"/>
                      <a:pt x="379647" y="293094"/>
                      <a:pt x="385591" y="293094"/>
                    </a:cubicBezTo>
                    <a:cubicBezTo>
                      <a:pt x="387077" y="293094"/>
                      <a:pt x="388934" y="293279"/>
                      <a:pt x="391163" y="293651"/>
                    </a:cubicBezTo>
                    <a:cubicBezTo>
                      <a:pt x="393392" y="294022"/>
                      <a:pt x="395249" y="293837"/>
                      <a:pt x="396735" y="293094"/>
                    </a:cubicBezTo>
                    <a:cubicBezTo>
                      <a:pt x="401193" y="290865"/>
                      <a:pt x="404908" y="290865"/>
                      <a:pt x="407880" y="293094"/>
                    </a:cubicBezTo>
                    <a:cubicBezTo>
                      <a:pt x="408623" y="284921"/>
                      <a:pt x="408994" y="272291"/>
                      <a:pt x="408994" y="255203"/>
                    </a:cubicBezTo>
                    <a:close/>
                    <a:moveTo>
                      <a:pt x="406765" y="319840"/>
                    </a:moveTo>
                    <a:cubicBezTo>
                      <a:pt x="405279" y="326526"/>
                      <a:pt x="399707" y="332841"/>
                      <a:pt x="390049" y="338785"/>
                    </a:cubicBezTo>
                    <a:lnTo>
                      <a:pt x="344357" y="366646"/>
                    </a:lnTo>
                    <a:cubicBezTo>
                      <a:pt x="339900" y="369617"/>
                      <a:pt x="334885" y="372404"/>
                      <a:pt x="329313" y="375004"/>
                    </a:cubicBezTo>
                    <a:cubicBezTo>
                      <a:pt x="323741" y="377604"/>
                      <a:pt x="319469" y="379647"/>
                      <a:pt x="316497" y="381133"/>
                    </a:cubicBezTo>
                    <a:cubicBezTo>
                      <a:pt x="313525" y="381133"/>
                      <a:pt x="311668" y="382619"/>
                      <a:pt x="310925" y="385591"/>
                    </a:cubicBezTo>
                    <a:cubicBezTo>
                      <a:pt x="310182" y="386334"/>
                      <a:pt x="309810" y="387634"/>
                      <a:pt x="309810" y="389491"/>
                    </a:cubicBezTo>
                    <a:cubicBezTo>
                      <a:pt x="309810" y="391349"/>
                      <a:pt x="309067" y="393392"/>
                      <a:pt x="307581" y="395621"/>
                    </a:cubicBezTo>
                    <a:lnTo>
                      <a:pt x="348815" y="373332"/>
                    </a:lnTo>
                    <a:lnTo>
                      <a:pt x="372218" y="361073"/>
                    </a:lnTo>
                    <a:lnTo>
                      <a:pt x="376676" y="357730"/>
                    </a:lnTo>
                    <a:cubicBezTo>
                      <a:pt x="377419" y="356244"/>
                      <a:pt x="379276" y="355501"/>
                      <a:pt x="382248" y="355501"/>
                    </a:cubicBezTo>
                    <a:lnTo>
                      <a:pt x="387820" y="351044"/>
                    </a:lnTo>
                    <a:lnTo>
                      <a:pt x="391163" y="351044"/>
                    </a:lnTo>
                    <a:cubicBezTo>
                      <a:pt x="394135" y="351787"/>
                      <a:pt x="396735" y="351972"/>
                      <a:pt x="398964" y="351601"/>
                    </a:cubicBezTo>
                    <a:cubicBezTo>
                      <a:pt x="401193" y="351229"/>
                      <a:pt x="403793" y="351415"/>
                      <a:pt x="406765" y="352158"/>
                    </a:cubicBezTo>
                    <a:cubicBezTo>
                      <a:pt x="406022" y="343986"/>
                      <a:pt x="405836" y="337299"/>
                      <a:pt x="406208" y="332098"/>
                    </a:cubicBezTo>
                    <a:cubicBezTo>
                      <a:pt x="406579" y="326898"/>
                      <a:pt x="406765" y="322812"/>
                      <a:pt x="406765" y="319840"/>
                    </a:cubicBezTo>
                    <a:close/>
                    <a:moveTo>
                      <a:pt x="337671" y="288636"/>
                    </a:moveTo>
                    <a:lnTo>
                      <a:pt x="322069" y="290865"/>
                    </a:lnTo>
                    <a:cubicBezTo>
                      <a:pt x="320583" y="290865"/>
                      <a:pt x="318911" y="291236"/>
                      <a:pt x="317054" y="291979"/>
                    </a:cubicBezTo>
                    <a:cubicBezTo>
                      <a:pt x="315197" y="292722"/>
                      <a:pt x="314268" y="293465"/>
                      <a:pt x="314268" y="294208"/>
                    </a:cubicBezTo>
                    <a:cubicBezTo>
                      <a:pt x="314268" y="300152"/>
                      <a:pt x="314639" y="304981"/>
                      <a:pt x="315382" y="308696"/>
                    </a:cubicBezTo>
                    <a:cubicBezTo>
                      <a:pt x="314639" y="310181"/>
                      <a:pt x="314454" y="312596"/>
                      <a:pt x="314825" y="315939"/>
                    </a:cubicBezTo>
                    <a:cubicBezTo>
                      <a:pt x="315197" y="319283"/>
                      <a:pt x="315382" y="321697"/>
                      <a:pt x="315382" y="323183"/>
                    </a:cubicBezTo>
                    <a:lnTo>
                      <a:pt x="317611" y="324298"/>
                    </a:lnTo>
                    <a:cubicBezTo>
                      <a:pt x="328012" y="304981"/>
                      <a:pt x="334699" y="293094"/>
                      <a:pt x="337671" y="28863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FB3E5A69-6B2A-BBE1-EC6D-4F05BEA28DC4}"/>
                  </a:ext>
                </a:extLst>
              </p:cNvPr>
              <p:cNvSpPr txBox="1"/>
              <p:nvPr/>
            </p:nvSpPr>
            <p:spPr>
              <a:xfrm>
                <a:off x="1084378" y="-2604539"/>
                <a:ext cx="257655" cy="606247"/>
              </a:xfrm>
              <a:custGeom>
                <a:avLst/>
                <a:gdLst/>
                <a:ahLst/>
                <a:cxnLst/>
                <a:rect l="l" t="t" r="r" b="b"/>
                <a:pathLst>
                  <a:path w="257655" h="606247">
                    <a:moveTo>
                      <a:pt x="139526" y="0"/>
                    </a:moveTo>
                    <a:cubicBezTo>
                      <a:pt x="145469" y="0"/>
                      <a:pt x="149927" y="372"/>
                      <a:pt x="152899" y="1115"/>
                    </a:cubicBezTo>
                    <a:cubicBezTo>
                      <a:pt x="157356" y="3343"/>
                      <a:pt x="161814" y="4458"/>
                      <a:pt x="166272" y="4458"/>
                    </a:cubicBezTo>
                    <a:lnTo>
                      <a:pt x="170730" y="4458"/>
                    </a:lnTo>
                    <a:cubicBezTo>
                      <a:pt x="170730" y="4458"/>
                      <a:pt x="171472" y="4458"/>
                      <a:pt x="172958" y="4458"/>
                    </a:cubicBezTo>
                    <a:lnTo>
                      <a:pt x="180759" y="10030"/>
                    </a:lnTo>
                    <a:cubicBezTo>
                      <a:pt x="181502" y="10030"/>
                      <a:pt x="184103" y="11144"/>
                      <a:pt x="188560" y="13373"/>
                    </a:cubicBezTo>
                    <a:cubicBezTo>
                      <a:pt x="189303" y="14116"/>
                      <a:pt x="191161" y="15602"/>
                      <a:pt x="194132" y="17831"/>
                    </a:cubicBezTo>
                    <a:cubicBezTo>
                      <a:pt x="197104" y="20060"/>
                      <a:pt x="198590" y="22660"/>
                      <a:pt x="198590" y="25632"/>
                    </a:cubicBezTo>
                    <a:lnTo>
                      <a:pt x="198590" y="27861"/>
                    </a:lnTo>
                    <a:cubicBezTo>
                      <a:pt x="198590" y="33061"/>
                      <a:pt x="198219" y="36776"/>
                      <a:pt x="197476" y="39005"/>
                    </a:cubicBezTo>
                    <a:cubicBezTo>
                      <a:pt x="196733" y="42720"/>
                      <a:pt x="196733" y="46063"/>
                      <a:pt x="197476" y="49035"/>
                    </a:cubicBezTo>
                    <a:lnTo>
                      <a:pt x="198590" y="73552"/>
                    </a:lnTo>
                    <a:lnTo>
                      <a:pt x="198590" y="113671"/>
                    </a:lnTo>
                    <a:cubicBezTo>
                      <a:pt x="198590" y="115900"/>
                      <a:pt x="199705" y="117758"/>
                      <a:pt x="201933" y="119244"/>
                    </a:cubicBezTo>
                    <a:lnTo>
                      <a:pt x="233137" y="131502"/>
                    </a:lnTo>
                    <a:cubicBezTo>
                      <a:pt x="242796" y="134474"/>
                      <a:pt x="248739" y="136703"/>
                      <a:pt x="250968" y="138189"/>
                    </a:cubicBezTo>
                    <a:cubicBezTo>
                      <a:pt x="252454" y="138189"/>
                      <a:pt x="254683" y="139675"/>
                      <a:pt x="257655" y="142647"/>
                    </a:cubicBezTo>
                    <a:lnTo>
                      <a:pt x="256540" y="147104"/>
                    </a:lnTo>
                    <a:cubicBezTo>
                      <a:pt x="256540" y="148590"/>
                      <a:pt x="256169" y="150076"/>
                      <a:pt x="255426" y="151562"/>
                    </a:cubicBezTo>
                    <a:cubicBezTo>
                      <a:pt x="254683" y="153048"/>
                      <a:pt x="254311" y="154162"/>
                      <a:pt x="254311" y="154905"/>
                    </a:cubicBezTo>
                    <a:cubicBezTo>
                      <a:pt x="254311" y="157134"/>
                      <a:pt x="251711" y="160106"/>
                      <a:pt x="246510" y="163821"/>
                    </a:cubicBezTo>
                    <a:cubicBezTo>
                      <a:pt x="243539" y="168278"/>
                      <a:pt x="239452" y="170879"/>
                      <a:pt x="234252" y="171622"/>
                    </a:cubicBezTo>
                    <a:cubicBezTo>
                      <a:pt x="232766" y="171622"/>
                      <a:pt x="230165" y="173479"/>
                      <a:pt x="226451" y="177194"/>
                    </a:cubicBezTo>
                    <a:lnTo>
                      <a:pt x="204162" y="188338"/>
                    </a:lnTo>
                    <a:cubicBezTo>
                      <a:pt x="203419" y="188338"/>
                      <a:pt x="202862" y="188524"/>
                      <a:pt x="202491" y="188895"/>
                    </a:cubicBezTo>
                    <a:cubicBezTo>
                      <a:pt x="202119" y="189267"/>
                      <a:pt x="201933" y="189824"/>
                      <a:pt x="201933" y="190567"/>
                    </a:cubicBezTo>
                    <a:lnTo>
                      <a:pt x="201933" y="270805"/>
                    </a:lnTo>
                    <a:lnTo>
                      <a:pt x="201933" y="327641"/>
                    </a:lnTo>
                    <a:lnTo>
                      <a:pt x="201933" y="366646"/>
                    </a:lnTo>
                    <a:cubicBezTo>
                      <a:pt x="201933" y="372590"/>
                      <a:pt x="201748" y="379648"/>
                      <a:pt x="201376" y="387820"/>
                    </a:cubicBezTo>
                    <a:cubicBezTo>
                      <a:pt x="201005" y="395992"/>
                      <a:pt x="201190" y="405651"/>
                      <a:pt x="201933" y="416795"/>
                    </a:cubicBezTo>
                    <a:lnTo>
                      <a:pt x="201933" y="463601"/>
                    </a:lnTo>
                    <a:lnTo>
                      <a:pt x="200819" y="495919"/>
                    </a:lnTo>
                    <a:lnTo>
                      <a:pt x="201933" y="512636"/>
                    </a:lnTo>
                    <a:cubicBezTo>
                      <a:pt x="201933" y="519322"/>
                      <a:pt x="201562" y="524894"/>
                      <a:pt x="200819" y="529352"/>
                    </a:cubicBezTo>
                    <a:cubicBezTo>
                      <a:pt x="200076" y="533810"/>
                      <a:pt x="199333" y="537896"/>
                      <a:pt x="198590" y="541611"/>
                    </a:cubicBezTo>
                    <a:cubicBezTo>
                      <a:pt x="198590" y="553498"/>
                      <a:pt x="198219" y="562785"/>
                      <a:pt x="197476" y="569471"/>
                    </a:cubicBezTo>
                    <a:cubicBezTo>
                      <a:pt x="196733" y="572443"/>
                      <a:pt x="194132" y="576901"/>
                      <a:pt x="189675" y="582845"/>
                    </a:cubicBezTo>
                    <a:cubicBezTo>
                      <a:pt x="189675" y="583587"/>
                      <a:pt x="189303" y="584145"/>
                      <a:pt x="188560" y="584516"/>
                    </a:cubicBezTo>
                    <a:cubicBezTo>
                      <a:pt x="187817" y="584888"/>
                      <a:pt x="187446" y="584702"/>
                      <a:pt x="187446" y="583959"/>
                    </a:cubicBezTo>
                    <a:cubicBezTo>
                      <a:pt x="185217" y="583216"/>
                      <a:pt x="183360" y="583959"/>
                      <a:pt x="181874" y="586188"/>
                    </a:cubicBezTo>
                    <a:cubicBezTo>
                      <a:pt x="178902" y="592874"/>
                      <a:pt x="171844" y="598446"/>
                      <a:pt x="160700" y="602904"/>
                    </a:cubicBezTo>
                    <a:cubicBezTo>
                      <a:pt x="158471" y="603647"/>
                      <a:pt x="156799" y="604390"/>
                      <a:pt x="155685" y="605133"/>
                    </a:cubicBezTo>
                    <a:cubicBezTo>
                      <a:pt x="154570" y="605876"/>
                      <a:pt x="153270" y="606247"/>
                      <a:pt x="151784" y="606247"/>
                    </a:cubicBezTo>
                    <a:cubicBezTo>
                      <a:pt x="149555" y="606247"/>
                      <a:pt x="148070" y="605876"/>
                      <a:pt x="147327" y="605133"/>
                    </a:cubicBezTo>
                    <a:lnTo>
                      <a:pt x="137297" y="596218"/>
                    </a:lnTo>
                    <a:cubicBezTo>
                      <a:pt x="134325" y="593246"/>
                      <a:pt x="131167" y="589903"/>
                      <a:pt x="127824" y="586188"/>
                    </a:cubicBezTo>
                    <a:cubicBezTo>
                      <a:pt x="124481" y="582473"/>
                      <a:pt x="120952" y="578387"/>
                      <a:pt x="117237" y="573929"/>
                    </a:cubicBezTo>
                    <a:lnTo>
                      <a:pt x="108322" y="562785"/>
                    </a:lnTo>
                    <a:cubicBezTo>
                      <a:pt x="106836" y="559813"/>
                      <a:pt x="98663" y="550155"/>
                      <a:pt x="83804" y="533810"/>
                    </a:cubicBezTo>
                    <a:cubicBezTo>
                      <a:pt x="78604" y="524894"/>
                      <a:pt x="74889" y="519322"/>
                      <a:pt x="72660" y="517093"/>
                    </a:cubicBezTo>
                    <a:cubicBezTo>
                      <a:pt x="71174" y="514864"/>
                      <a:pt x="69874" y="512636"/>
                      <a:pt x="68760" y="510407"/>
                    </a:cubicBezTo>
                    <a:cubicBezTo>
                      <a:pt x="67645" y="508178"/>
                      <a:pt x="66345" y="505949"/>
                      <a:pt x="64859" y="503720"/>
                    </a:cubicBezTo>
                    <a:cubicBezTo>
                      <a:pt x="64116" y="502234"/>
                      <a:pt x="62259" y="500191"/>
                      <a:pt x="59287" y="497591"/>
                    </a:cubicBezTo>
                    <a:cubicBezTo>
                      <a:pt x="56315" y="494990"/>
                      <a:pt x="54086" y="492576"/>
                      <a:pt x="52600" y="490347"/>
                    </a:cubicBezTo>
                    <a:lnTo>
                      <a:pt x="50372" y="485889"/>
                    </a:lnTo>
                    <a:lnTo>
                      <a:pt x="48143" y="481432"/>
                    </a:lnTo>
                    <a:cubicBezTo>
                      <a:pt x="45914" y="476974"/>
                      <a:pt x="44799" y="473259"/>
                      <a:pt x="44799" y="470287"/>
                    </a:cubicBezTo>
                    <a:lnTo>
                      <a:pt x="44799" y="464715"/>
                    </a:lnTo>
                    <a:cubicBezTo>
                      <a:pt x="40342" y="457286"/>
                      <a:pt x="37741" y="451714"/>
                      <a:pt x="36999" y="447999"/>
                    </a:cubicBezTo>
                    <a:cubicBezTo>
                      <a:pt x="36256" y="445027"/>
                      <a:pt x="34398" y="437969"/>
                      <a:pt x="31426" y="426825"/>
                    </a:cubicBezTo>
                    <a:cubicBezTo>
                      <a:pt x="30683" y="425339"/>
                      <a:pt x="30498" y="424039"/>
                      <a:pt x="30869" y="422924"/>
                    </a:cubicBezTo>
                    <a:cubicBezTo>
                      <a:pt x="31241" y="421810"/>
                      <a:pt x="31426" y="420881"/>
                      <a:pt x="31426" y="420138"/>
                    </a:cubicBezTo>
                    <a:lnTo>
                      <a:pt x="33655" y="420138"/>
                    </a:lnTo>
                    <a:lnTo>
                      <a:pt x="34770" y="424596"/>
                    </a:lnTo>
                    <a:cubicBezTo>
                      <a:pt x="34770" y="429797"/>
                      <a:pt x="35884" y="435554"/>
                      <a:pt x="38113" y="441870"/>
                    </a:cubicBezTo>
                    <a:cubicBezTo>
                      <a:pt x="40342" y="448185"/>
                      <a:pt x="41828" y="452457"/>
                      <a:pt x="42571" y="454685"/>
                    </a:cubicBezTo>
                    <a:lnTo>
                      <a:pt x="57058" y="476974"/>
                    </a:lnTo>
                    <a:cubicBezTo>
                      <a:pt x="69688" y="491090"/>
                      <a:pt x="80090" y="501120"/>
                      <a:pt x="88262" y="507063"/>
                    </a:cubicBezTo>
                    <a:cubicBezTo>
                      <a:pt x="106093" y="521180"/>
                      <a:pt x="116494" y="529352"/>
                      <a:pt x="119466" y="531581"/>
                    </a:cubicBezTo>
                    <a:cubicBezTo>
                      <a:pt x="121695" y="533067"/>
                      <a:pt x="130239" y="538639"/>
                      <a:pt x="145098" y="548297"/>
                    </a:cubicBezTo>
                    <a:cubicBezTo>
                      <a:pt x="145098" y="548297"/>
                      <a:pt x="145283" y="548112"/>
                      <a:pt x="145655" y="547740"/>
                    </a:cubicBezTo>
                    <a:cubicBezTo>
                      <a:pt x="146026" y="547369"/>
                      <a:pt x="146212" y="547183"/>
                      <a:pt x="146212" y="547183"/>
                    </a:cubicBezTo>
                    <a:lnTo>
                      <a:pt x="146212" y="537153"/>
                    </a:lnTo>
                    <a:cubicBezTo>
                      <a:pt x="148441" y="529724"/>
                      <a:pt x="149555" y="518208"/>
                      <a:pt x="149555" y="502606"/>
                    </a:cubicBezTo>
                    <a:cubicBezTo>
                      <a:pt x="150298" y="495176"/>
                      <a:pt x="150670" y="483660"/>
                      <a:pt x="150670" y="468059"/>
                    </a:cubicBezTo>
                    <a:lnTo>
                      <a:pt x="150670" y="434626"/>
                    </a:lnTo>
                    <a:cubicBezTo>
                      <a:pt x="149927" y="413823"/>
                      <a:pt x="150298" y="382248"/>
                      <a:pt x="151784" y="339900"/>
                    </a:cubicBezTo>
                    <a:lnTo>
                      <a:pt x="152899" y="286407"/>
                    </a:lnTo>
                    <a:cubicBezTo>
                      <a:pt x="152899" y="275263"/>
                      <a:pt x="153270" y="266719"/>
                      <a:pt x="154013" y="260776"/>
                    </a:cubicBezTo>
                    <a:cubicBezTo>
                      <a:pt x="154013" y="243688"/>
                      <a:pt x="154385" y="230686"/>
                      <a:pt x="155128" y="221771"/>
                    </a:cubicBezTo>
                    <a:lnTo>
                      <a:pt x="154013" y="218427"/>
                    </a:lnTo>
                    <a:cubicBezTo>
                      <a:pt x="149555" y="219913"/>
                      <a:pt x="146026" y="221399"/>
                      <a:pt x="143426" y="222885"/>
                    </a:cubicBezTo>
                    <a:cubicBezTo>
                      <a:pt x="140826" y="224371"/>
                      <a:pt x="138411" y="225857"/>
                      <a:pt x="136182" y="227343"/>
                    </a:cubicBezTo>
                    <a:cubicBezTo>
                      <a:pt x="128010" y="230315"/>
                      <a:pt x="119466" y="234401"/>
                      <a:pt x="110551" y="239601"/>
                    </a:cubicBezTo>
                    <a:lnTo>
                      <a:pt x="96063" y="248517"/>
                    </a:lnTo>
                    <a:cubicBezTo>
                      <a:pt x="94577" y="249260"/>
                      <a:pt x="92163" y="250188"/>
                      <a:pt x="88819" y="251303"/>
                    </a:cubicBezTo>
                    <a:cubicBezTo>
                      <a:pt x="85476" y="252417"/>
                      <a:pt x="82690" y="254089"/>
                      <a:pt x="80461" y="256318"/>
                    </a:cubicBezTo>
                    <a:lnTo>
                      <a:pt x="74889" y="260776"/>
                    </a:lnTo>
                    <a:cubicBezTo>
                      <a:pt x="70431" y="263747"/>
                      <a:pt x="65231" y="265976"/>
                      <a:pt x="59287" y="267462"/>
                    </a:cubicBezTo>
                    <a:lnTo>
                      <a:pt x="42571" y="267462"/>
                    </a:lnTo>
                    <a:cubicBezTo>
                      <a:pt x="38856" y="268205"/>
                      <a:pt x="32912" y="268577"/>
                      <a:pt x="24740" y="268577"/>
                    </a:cubicBezTo>
                    <a:lnTo>
                      <a:pt x="21397" y="268577"/>
                    </a:lnTo>
                    <a:cubicBezTo>
                      <a:pt x="16196" y="267091"/>
                      <a:pt x="12295" y="265419"/>
                      <a:pt x="9695" y="263562"/>
                    </a:cubicBezTo>
                    <a:cubicBezTo>
                      <a:pt x="7095" y="261704"/>
                      <a:pt x="5052" y="258547"/>
                      <a:pt x="3566" y="254089"/>
                    </a:cubicBezTo>
                    <a:cubicBezTo>
                      <a:pt x="594" y="251117"/>
                      <a:pt x="-520" y="248145"/>
                      <a:pt x="222" y="245174"/>
                    </a:cubicBezTo>
                    <a:cubicBezTo>
                      <a:pt x="1708" y="245174"/>
                      <a:pt x="3380" y="245359"/>
                      <a:pt x="5237" y="245731"/>
                    </a:cubicBezTo>
                    <a:cubicBezTo>
                      <a:pt x="7095" y="246102"/>
                      <a:pt x="9138" y="245917"/>
                      <a:pt x="11367" y="245174"/>
                    </a:cubicBezTo>
                    <a:cubicBezTo>
                      <a:pt x="12853" y="245174"/>
                      <a:pt x="14339" y="244431"/>
                      <a:pt x="15824" y="242945"/>
                    </a:cubicBezTo>
                    <a:cubicBezTo>
                      <a:pt x="18796" y="242202"/>
                      <a:pt x="22511" y="239601"/>
                      <a:pt x="26969" y="235144"/>
                    </a:cubicBezTo>
                    <a:cubicBezTo>
                      <a:pt x="35141" y="230686"/>
                      <a:pt x="42385" y="226786"/>
                      <a:pt x="48700" y="223442"/>
                    </a:cubicBezTo>
                    <a:cubicBezTo>
                      <a:pt x="55015" y="220099"/>
                      <a:pt x="60401" y="216941"/>
                      <a:pt x="64859" y="213970"/>
                    </a:cubicBezTo>
                    <a:cubicBezTo>
                      <a:pt x="74518" y="208026"/>
                      <a:pt x="86033" y="202082"/>
                      <a:pt x="99406" y="196139"/>
                    </a:cubicBezTo>
                    <a:lnTo>
                      <a:pt x="150670" y="171622"/>
                    </a:lnTo>
                    <a:cubicBezTo>
                      <a:pt x="153642" y="168650"/>
                      <a:pt x="155128" y="166049"/>
                      <a:pt x="155128" y="163821"/>
                    </a:cubicBezTo>
                    <a:cubicBezTo>
                      <a:pt x="154385" y="156391"/>
                      <a:pt x="154199" y="149705"/>
                      <a:pt x="154570" y="143761"/>
                    </a:cubicBezTo>
                    <a:cubicBezTo>
                      <a:pt x="154942" y="137817"/>
                      <a:pt x="155128" y="132988"/>
                      <a:pt x="155128" y="129273"/>
                    </a:cubicBezTo>
                    <a:cubicBezTo>
                      <a:pt x="155128" y="127045"/>
                      <a:pt x="153642" y="125187"/>
                      <a:pt x="150670" y="123701"/>
                    </a:cubicBezTo>
                    <a:cubicBezTo>
                      <a:pt x="150670" y="123701"/>
                      <a:pt x="143983" y="118129"/>
                      <a:pt x="130610" y="106985"/>
                    </a:cubicBezTo>
                    <a:cubicBezTo>
                      <a:pt x="127638" y="104013"/>
                      <a:pt x="125410" y="102527"/>
                      <a:pt x="123924" y="102527"/>
                    </a:cubicBezTo>
                    <a:lnTo>
                      <a:pt x="121695" y="98069"/>
                    </a:lnTo>
                    <a:cubicBezTo>
                      <a:pt x="124667" y="97327"/>
                      <a:pt x="128753" y="96955"/>
                      <a:pt x="133953" y="96955"/>
                    </a:cubicBezTo>
                    <a:cubicBezTo>
                      <a:pt x="142126" y="96955"/>
                      <a:pt x="149184" y="98441"/>
                      <a:pt x="155128" y="101413"/>
                    </a:cubicBezTo>
                    <a:lnTo>
                      <a:pt x="155128" y="76895"/>
                    </a:lnTo>
                    <a:lnTo>
                      <a:pt x="155128" y="34547"/>
                    </a:lnTo>
                    <a:cubicBezTo>
                      <a:pt x="155128" y="33061"/>
                      <a:pt x="154756" y="32133"/>
                      <a:pt x="154013" y="31761"/>
                    </a:cubicBezTo>
                    <a:cubicBezTo>
                      <a:pt x="153270" y="31390"/>
                      <a:pt x="152899" y="30832"/>
                      <a:pt x="152899" y="30090"/>
                    </a:cubicBezTo>
                    <a:cubicBezTo>
                      <a:pt x="149184" y="27861"/>
                      <a:pt x="146026" y="25818"/>
                      <a:pt x="143426" y="23960"/>
                    </a:cubicBezTo>
                    <a:cubicBezTo>
                      <a:pt x="140826" y="22103"/>
                      <a:pt x="138411" y="20431"/>
                      <a:pt x="136182" y="18945"/>
                    </a:cubicBezTo>
                    <a:cubicBezTo>
                      <a:pt x="133211" y="16716"/>
                      <a:pt x="130239" y="15602"/>
                      <a:pt x="127267" y="15602"/>
                    </a:cubicBezTo>
                    <a:lnTo>
                      <a:pt x="122809" y="15602"/>
                    </a:lnTo>
                    <a:cubicBezTo>
                      <a:pt x="122066" y="15602"/>
                      <a:pt x="119466" y="14859"/>
                      <a:pt x="115008" y="13373"/>
                    </a:cubicBezTo>
                    <a:cubicBezTo>
                      <a:pt x="120952" y="4458"/>
                      <a:pt x="129124" y="0"/>
                      <a:pt x="1395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4EA81A5E-AB7E-B497-D1D4-F0F9F1B02CE9}"/>
                  </a:ext>
                </a:extLst>
              </p:cNvPr>
              <p:cNvSpPr txBox="1"/>
              <p:nvPr/>
            </p:nvSpPr>
            <p:spPr>
              <a:xfrm>
                <a:off x="684522" y="-2535445"/>
                <a:ext cx="92497" cy="90269"/>
              </a:xfrm>
              <a:custGeom>
                <a:avLst/>
                <a:gdLst/>
                <a:ahLst/>
                <a:cxnLst/>
                <a:rect l="l" t="t" r="r" b="b"/>
                <a:pathLst>
                  <a:path w="92497" h="90269">
                    <a:moveTo>
                      <a:pt x="6686" y="0"/>
                    </a:moveTo>
                    <a:lnTo>
                      <a:pt x="22288" y="7801"/>
                    </a:lnTo>
                    <a:cubicBezTo>
                      <a:pt x="28975" y="10773"/>
                      <a:pt x="33433" y="12631"/>
                      <a:pt x="35661" y="13374"/>
                    </a:cubicBezTo>
                    <a:lnTo>
                      <a:pt x="39005" y="12259"/>
                    </a:lnTo>
                    <a:lnTo>
                      <a:pt x="54607" y="1115"/>
                    </a:lnTo>
                    <a:cubicBezTo>
                      <a:pt x="55350" y="372"/>
                      <a:pt x="57950" y="0"/>
                      <a:pt x="62408" y="0"/>
                    </a:cubicBezTo>
                    <a:lnTo>
                      <a:pt x="73552" y="0"/>
                    </a:lnTo>
                    <a:cubicBezTo>
                      <a:pt x="77267" y="743"/>
                      <a:pt x="80053" y="1858"/>
                      <a:pt x="81910" y="3344"/>
                    </a:cubicBezTo>
                    <a:cubicBezTo>
                      <a:pt x="83767" y="4830"/>
                      <a:pt x="85068" y="7801"/>
                      <a:pt x="85811" y="12259"/>
                    </a:cubicBezTo>
                    <a:cubicBezTo>
                      <a:pt x="85811" y="13002"/>
                      <a:pt x="87296" y="14116"/>
                      <a:pt x="90268" y="15602"/>
                    </a:cubicBezTo>
                    <a:lnTo>
                      <a:pt x="88039" y="17831"/>
                    </a:lnTo>
                    <a:cubicBezTo>
                      <a:pt x="88782" y="18574"/>
                      <a:pt x="90268" y="20803"/>
                      <a:pt x="92497" y="24518"/>
                    </a:cubicBezTo>
                    <a:cubicBezTo>
                      <a:pt x="87296" y="29718"/>
                      <a:pt x="84696" y="32319"/>
                      <a:pt x="84696" y="32319"/>
                    </a:cubicBezTo>
                    <a:cubicBezTo>
                      <a:pt x="82467" y="34548"/>
                      <a:pt x="81353" y="35662"/>
                      <a:pt x="81353" y="35662"/>
                    </a:cubicBezTo>
                    <a:cubicBezTo>
                      <a:pt x="80610" y="39377"/>
                      <a:pt x="78753" y="42163"/>
                      <a:pt x="75781" y="44020"/>
                    </a:cubicBezTo>
                    <a:cubicBezTo>
                      <a:pt x="72809" y="45878"/>
                      <a:pt x="70952" y="47178"/>
                      <a:pt x="70209" y="47921"/>
                    </a:cubicBezTo>
                    <a:cubicBezTo>
                      <a:pt x="64265" y="55350"/>
                      <a:pt x="56836" y="60551"/>
                      <a:pt x="47920" y="63523"/>
                    </a:cubicBezTo>
                    <a:lnTo>
                      <a:pt x="46806" y="63523"/>
                    </a:lnTo>
                    <a:cubicBezTo>
                      <a:pt x="42348" y="62780"/>
                      <a:pt x="39005" y="63708"/>
                      <a:pt x="36776" y="66309"/>
                    </a:cubicBezTo>
                    <a:cubicBezTo>
                      <a:pt x="34547" y="68909"/>
                      <a:pt x="33061" y="70581"/>
                      <a:pt x="32318" y="71324"/>
                    </a:cubicBezTo>
                    <a:cubicBezTo>
                      <a:pt x="21174" y="80239"/>
                      <a:pt x="15973" y="84325"/>
                      <a:pt x="16716" y="83582"/>
                    </a:cubicBezTo>
                    <a:cubicBezTo>
                      <a:pt x="13744" y="85068"/>
                      <a:pt x="11887" y="87297"/>
                      <a:pt x="11144" y="90269"/>
                    </a:cubicBezTo>
                    <a:lnTo>
                      <a:pt x="10030" y="85811"/>
                    </a:lnTo>
                    <a:lnTo>
                      <a:pt x="25632" y="62408"/>
                    </a:lnTo>
                    <a:cubicBezTo>
                      <a:pt x="18202" y="52750"/>
                      <a:pt x="14116" y="47549"/>
                      <a:pt x="13373" y="46806"/>
                    </a:cubicBezTo>
                    <a:cubicBezTo>
                      <a:pt x="11887" y="43091"/>
                      <a:pt x="10773" y="39191"/>
                      <a:pt x="10030" y="35105"/>
                    </a:cubicBezTo>
                    <a:cubicBezTo>
                      <a:pt x="9287" y="31019"/>
                      <a:pt x="8172" y="27118"/>
                      <a:pt x="6686" y="23403"/>
                    </a:cubicBezTo>
                    <a:cubicBezTo>
                      <a:pt x="5943" y="22660"/>
                      <a:pt x="5572" y="21546"/>
                      <a:pt x="5572" y="20060"/>
                    </a:cubicBezTo>
                    <a:cubicBezTo>
                      <a:pt x="5572" y="18574"/>
                      <a:pt x="5201" y="17460"/>
                      <a:pt x="4458" y="16717"/>
                    </a:cubicBezTo>
                    <a:cubicBezTo>
                      <a:pt x="2229" y="12259"/>
                      <a:pt x="1114" y="9287"/>
                      <a:pt x="1114" y="7801"/>
                    </a:cubicBezTo>
                    <a:lnTo>
                      <a:pt x="0" y="4458"/>
                    </a:lnTo>
                    <a:cubicBezTo>
                      <a:pt x="743" y="3715"/>
                      <a:pt x="1857" y="3344"/>
                      <a:pt x="3343" y="3344"/>
                    </a:cubicBezTo>
                    <a:lnTo>
                      <a:pt x="668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728BB887-5182-39A4-6470-50BDA33CEFDC}"/>
                  </a:ext>
                </a:extLst>
              </p:cNvPr>
              <p:cNvSpPr txBox="1"/>
              <p:nvPr/>
            </p:nvSpPr>
            <p:spPr>
              <a:xfrm>
                <a:off x="1121934" y="-2244581"/>
                <a:ext cx="76338" cy="79124"/>
              </a:xfrm>
              <a:custGeom>
                <a:avLst/>
                <a:gdLst/>
                <a:ahLst/>
                <a:cxnLst/>
                <a:rect l="l" t="t" r="r" b="b"/>
                <a:pathLst>
                  <a:path w="76338" h="79124">
                    <a:moveTo>
                      <a:pt x="35104" y="0"/>
                    </a:moveTo>
                    <a:cubicBezTo>
                      <a:pt x="44762" y="0"/>
                      <a:pt x="51820" y="1858"/>
                      <a:pt x="56278" y="5572"/>
                    </a:cubicBezTo>
                    <a:cubicBezTo>
                      <a:pt x="57764" y="6315"/>
                      <a:pt x="59250" y="7058"/>
                      <a:pt x="60736" y="7801"/>
                    </a:cubicBezTo>
                    <a:cubicBezTo>
                      <a:pt x="62222" y="8544"/>
                      <a:pt x="63708" y="9287"/>
                      <a:pt x="65194" y="10030"/>
                    </a:cubicBezTo>
                    <a:cubicBezTo>
                      <a:pt x="72623" y="18946"/>
                      <a:pt x="76338" y="26375"/>
                      <a:pt x="76338" y="32319"/>
                    </a:cubicBezTo>
                    <a:lnTo>
                      <a:pt x="76338" y="34547"/>
                    </a:lnTo>
                    <a:lnTo>
                      <a:pt x="74109" y="50149"/>
                    </a:lnTo>
                    <a:cubicBezTo>
                      <a:pt x="74109" y="53121"/>
                      <a:pt x="72252" y="56465"/>
                      <a:pt x="68537" y="60179"/>
                    </a:cubicBezTo>
                    <a:cubicBezTo>
                      <a:pt x="65565" y="63151"/>
                      <a:pt x="64079" y="64637"/>
                      <a:pt x="64079" y="64637"/>
                    </a:cubicBezTo>
                    <a:cubicBezTo>
                      <a:pt x="61850" y="68352"/>
                      <a:pt x="59250" y="70952"/>
                      <a:pt x="56278" y="72438"/>
                    </a:cubicBezTo>
                    <a:cubicBezTo>
                      <a:pt x="53306" y="73924"/>
                      <a:pt x="51449" y="74667"/>
                      <a:pt x="50706" y="74667"/>
                    </a:cubicBezTo>
                    <a:cubicBezTo>
                      <a:pt x="47734" y="77639"/>
                      <a:pt x="43648" y="79124"/>
                      <a:pt x="38447" y="79124"/>
                    </a:cubicBezTo>
                    <a:cubicBezTo>
                      <a:pt x="36962" y="79124"/>
                      <a:pt x="36219" y="78010"/>
                      <a:pt x="36219" y="75781"/>
                    </a:cubicBezTo>
                    <a:cubicBezTo>
                      <a:pt x="33247" y="54979"/>
                      <a:pt x="31389" y="39377"/>
                      <a:pt x="30646" y="28975"/>
                    </a:cubicBezTo>
                    <a:cubicBezTo>
                      <a:pt x="30646" y="28232"/>
                      <a:pt x="30275" y="26932"/>
                      <a:pt x="29532" y="25075"/>
                    </a:cubicBezTo>
                    <a:cubicBezTo>
                      <a:pt x="28789" y="23218"/>
                      <a:pt x="26560" y="22289"/>
                      <a:pt x="22845" y="22289"/>
                    </a:cubicBezTo>
                    <a:lnTo>
                      <a:pt x="19502" y="21174"/>
                    </a:lnTo>
                    <a:cubicBezTo>
                      <a:pt x="18016" y="24889"/>
                      <a:pt x="15602" y="28418"/>
                      <a:pt x="12258" y="31761"/>
                    </a:cubicBezTo>
                    <a:cubicBezTo>
                      <a:pt x="8915" y="35105"/>
                      <a:pt x="6129" y="37891"/>
                      <a:pt x="3900" y="40120"/>
                    </a:cubicBezTo>
                    <a:lnTo>
                      <a:pt x="1671" y="37891"/>
                    </a:lnTo>
                    <a:cubicBezTo>
                      <a:pt x="1671" y="37148"/>
                      <a:pt x="1300" y="36591"/>
                      <a:pt x="557" y="36219"/>
                    </a:cubicBezTo>
                    <a:cubicBezTo>
                      <a:pt x="-186" y="35848"/>
                      <a:pt x="-186" y="35290"/>
                      <a:pt x="557" y="34547"/>
                    </a:cubicBezTo>
                    <a:cubicBezTo>
                      <a:pt x="557" y="33805"/>
                      <a:pt x="1300" y="31204"/>
                      <a:pt x="2786" y="26747"/>
                    </a:cubicBezTo>
                    <a:lnTo>
                      <a:pt x="10587" y="20060"/>
                    </a:lnTo>
                    <a:cubicBezTo>
                      <a:pt x="11330" y="18574"/>
                      <a:pt x="12258" y="17088"/>
                      <a:pt x="13373" y="15602"/>
                    </a:cubicBezTo>
                    <a:cubicBezTo>
                      <a:pt x="14487" y="14116"/>
                      <a:pt x="15416" y="12259"/>
                      <a:pt x="16159" y="10030"/>
                    </a:cubicBezTo>
                    <a:cubicBezTo>
                      <a:pt x="19131" y="3344"/>
                      <a:pt x="25446" y="0"/>
                      <a:pt x="35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7C27F92-C158-B71B-6672-1CD02E511C53}"/>
                </a:ext>
              </a:extLst>
            </p:cNvPr>
            <p:cNvGrpSpPr/>
            <p:nvPr/>
          </p:nvGrpSpPr>
          <p:grpSpPr>
            <a:xfrm>
              <a:off x="3345184" y="1859686"/>
              <a:ext cx="1012680" cy="931164"/>
              <a:chOff x="1592523" y="-2660261"/>
              <a:chExt cx="719919" cy="661969"/>
            </a:xfrm>
            <a:grpFill/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779E4C91-4A10-CC15-B8EC-75160BE81AA4}"/>
                  </a:ext>
                </a:extLst>
              </p:cNvPr>
              <p:cNvSpPr txBox="1"/>
              <p:nvPr/>
            </p:nvSpPr>
            <p:spPr>
              <a:xfrm>
                <a:off x="1592523" y="-2660261"/>
                <a:ext cx="461372" cy="660482"/>
              </a:xfrm>
              <a:custGeom>
                <a:avLst/>
                <a:gdLst/>
                <a:ahLst/>
                <a:cxnLst/>
                <a:rect l="l" t="t" r="r" b="b"/>
                <a:pathLst>
                  <a:path w="461372" h="660482">
                    <a:moveTo>
                      <a:pt x="295323" y="0"/>
                    </a:moveTo>
                    <a:cubicBezTo>
                      <a:pt x="297552" y="0"/>
                      <a:pt x="301638" y="743"/>
                      <a:pt x="307581" y="2229"/>
                    </a:cubicBezTo>
                    <a:cubicBezTo>
                      <a:pt x="309810" y="2229"/>
                      <a:pt x="312411" y="2600"/>
                      <a:pt x="315382" y="3343"/>
                    </a:cubicBezTo>
                    <a:cubicBezTo>
                      <a:pt x="318354" y="4086"/>
                      <a:pt x="321326" y="4457"/>
                      <a:pt x="324298" y="4457"/>
                    </a:cubicBezTo>
                    <a:lnTo>
                      <a:pt x="328755" y="8915"/>
                    </a:lnTo>
                    <a:cubicBezTo>
                      <a:pt x="332470" y="10401"/>
                      <a:pt x="336185" y="12444"/>
                      <a:pt x="339900" y="15045"/>
                    </a:cubicBezTo>
                    <a:cubicBezTo>
                      <a:pt x="343614" y="17645"/>
                      <a:pt x="348444" y="20059"/>
                      <a:pt x="354387" y="22288"/>
                    </a:cubicBezTo>
                    <a:cubicBezTo>
                      <a:pt x="360331" y="26746"/>
                      <a:pt x="364789" y="30461"/>
                      <a:pt x="367760" y="33433"/>
                    </a:cubicBezTo>
                    <a:cubicBezTo>
                      <a:pt x="369246" y="34918"/>
                      <a:pt x="370175" y="36404"/>
                      <a:pt x="370546" y="37890"/>
                    </a:cubicBezTo>
                    <a:cubicBezTo>
                      <a:pt x="370918" y="39376"/>
                      <a:pt x="370732" y="40862"/>
                      <a:pt x="369989" y="42348"/>
                    </a:cubicBezTo>
                    <a:lnTo>
                      <a:pt x="365531" y="54607"/>
                    </a:lnTo>
                    <a:cubicBezTo>
                      <a:pt x="365531" y="58321"/>
                      <a:pt x="363674" y="60550"/>
                      <a:pt x="359959" y="61293"/>
                    </a:cubicBezTo>
                    <a:cubicBezTo>
                      <a:pt x="359216" y="61293"/>
                      <a:pt x="358845" y="61665"/>
                      <a:pt x="358845" y="62408"/>
                    </a:cubicBezTo>
                    <a:cubicBezTo>
                      <a:pt x="358845" y="63151"/>
                      <a:pt x="358473" y="63894"/>
                      <a:pt x="357731" y="64636"/>
                    </a:cubicBezTo>
                    <a:cubicBezTo>
                      <a:pt x="342129" y="80238"/>
                      <a:pt x="332842" y="89897"/>
                      <a:pt x="329870" y="93612"/>
                    </a:cubicBezTo>
                    <a:cubicBezTo>
                      <a:pt x="326898" y="98069"/>
                      <a:pt x="322440" y="103641"/>
                      <a:pt x="316497" y="110328"/>
                    </a:cubicBezTo>
                    <a:cubicBezTo>
                      <a:pt x="310553" y="117014"/>
                      <a:pt x="305724" y="122958"/>
                      <a:pt x="302009" y="128159"/>
                    </a:cubicBezTo>
                    <a:cubicBezTo>
                      <a:pt x="299037" y="129645"/>
                      <a:pt x="296066" y="132988"/>
                      <a:pt x="293094" y="138189"/>
                    </a:cubicBezTo>
                    <a:cubicBezTo>
                      <a:pt x="290865" y="140417"/>
                      <a:pt x="288450" y="142461"/>
                      <a:pt x="285850" y="144318"/>
                    </a:cubicBezTo>
                    <a:cubicBezTo>
                      <a:pt x="283250" y="146175"/>
                      <a:pt x="280835" y="147847"/>
                      <a:pt x="278606" y="149333"/>
                    </a:cubicBezTo>
                    <a:cubicBezTo>
                      <a:pt x="277863" y="149333"/>
                      <a:pt x="276749" y="150076"/>
                      <a:pt x="275263" y="151562"/>
                    </a:cubicBezTo>
                    <a:cubicBezTo>
                      <a:pt x="281207" y="156019"/>
                      <a:pt x="285293" y="159734"/>
                      <a:pt x="287522" y="162706"/>
                    </a:cubicBezTo>
                    <a:cubicBezTo>
                      <a:pt x="296437" y="169392"/>
                      <a:pt x="300895" y="172736"/>
                      <a:pt x="300895" y="172736"/>
                    </a:cubicBezTo>
                    <a:cubicBezTo>
                      <a:pt x="303867" y="174965"/>
                      <a:pt x="306095" y="178679"/>
                      <a:pt x="307581" y="183880"/>
                    </a:cubicBezTo>
                    <a:lnTo>
                      <a:pt x="307581" y="196139"/>
                    </a:lnTo>
                    <a:lnTo>
                      <a:pt x="309810" y="215084"/>
                    </a:lnTo>
                    <a:cubicBezTo>
                      <a:pt x="309810" y="215084"/>
                      <a:pt x="310925" y="218427"/>
                      <a:pt x="313154" y="225114"/>
                    </a:cubicBezTo>
                    <a:lnTo>
                      <a:pt x="313154" y="250745"/>
                    </a:lnTo>
                    <a:lnTo>
                      <a:pt x="313154" y="255203"/>
                    </a:lnTo>
                    <a:lnTo>
                      <a:pt x="326527" y="248517"/>
                    </a:lnTo>
                    <a:cubicBezTo>
                      <a:pt x="330984" y="246288"/>
                      <a:pt x="336185" y="243316"/>
                      <a:pt x="342129" y="239601"/>
                    </a:cubicBezTo>
                    <a:cubicBezTo>
                      <a:pt x="348072" y="235886"/>
                      <a:pt x="352901" y="233286"/>
                      <a:pt x="356616" y="231800"/>
                    </a:cubicBezTo>
                    <a:lnTo>
                      <a:pt x="373332" y="221770"/>
                    </a:lnTo>
                    <a:cubicBezTo>
                      <a:pt x="377047" y="220284"/>
                      <a:pt x="379276" y="218799"/>
                      <a:pt x="380019" y="217313"/>
                    </a:cubicBezTo>
                    <a:cubicBezTo>
                      <a:pt x="382248" y="213598"/>
                      <a:pt x="385220" y="212483"/>
                      <a:pt x="388934" y="213969"/>
                    </a:cubicBezTo>
                    <a:cubicBezTo>
                      <a:pt x="390420" y="214712"/>
                      <a:pt x="393021" y="215084"/>
                      <a:pt x="396735" y="215084"/>
                    </a:cubicBezTo>
                    <a:lnTo>
                      <a:pt x="412337" y="208397"/>
                    </a:lnTo>
                    <a:cubicBezTo>
                      <a:pt x="412337" y="206168"/>
                      <a:pt x="412709" y="203754"/>
                      <a:pt x="413452" y="201154"/>
                    </a:cubicBezTo>
                    <a:cubicBezTo>
                      <a:pt x="414195" y="198553"/>
                      <a:pt x="414566" y="196139"/>
                      <a:pt x="414566" y="193910"/>
                    </a:cubicBezTo>
                    <a:lnTo>
                      <a:pt x="414566" y="153790"/>
                    </a:lnTo>
                    <a:lnTo>
                      <a:pt x="414566" y="149333"/>
                    </a:lnTo>
                    <a:cubicBezTo>
                      <a:pt x="413823" y="149333"/>
                      <a:pt x="412895" y="149704"/>
                      <a:pt x="411780" y="150447"/>
                    </a:cubicBezTo>
                    <a:cubicBezTo>
                      <a:pt x="410666" y="151190"/>
                      <a:pt x="409737" y="151562"/>
                      <a:pt x="408994" y="151562"/>
                    </a:cubicBezTo>
                    <a:cubicBezTo>
                      <a:pt x="397107" y="157505"/>
                      <a:pt x="388191" y="162334"/>
                      <a:pt x="382248" y="166049"/>
                    </a:cubicBezTo>
                    <a:cubicBezTo>
                      <a:pt x="377790" y="168278"/>
                      <a:pt x="374447" y="170507"/>
                      <a:pt x="372218" y="172736"/>
                    </a:cubicBezTo>
                    <a:cubicBezTo>
                      <a:pt x="370732" y="174965"/>
                      <a:pt x="368503" y="176079"/>
                      <a:pt x="365531" y="176079"/>
                    </a:cubicBezTo>
                    <a:cubicBezTo>
                      <a:pt x="355873" y="173107"/>
                      <a:pt x="346215" y="170878"/>
                      <a:pt x="336556" y="169392"/>
                    </a:cubicBezTo>
                    <a:lnTo>
                      <a:pt x="324298" y="167164"/>
                    </a:lnTo>
                    <a:cubicBezTo>
                      <a:pt x="322812" y="167164"/>
                      <a:pt x="319097" y="166421"/>
                      <a:pt x="313154" y="164935"/>
                    </a:cubicBezTo>
                    <a:lnTo>
                      <a:pt x="320954" y="160477"/>
                    </a:lnTo>
                    <a:cubicBezTo>
                      <a:pt x="322440" y="159734"/>
                      <a:pt x="323555" y="158805"/>
                      <a:pt x="324298" y="157691"/>
                    </a:cubicBezTo>
                    <a:cubicBezTo>
                      <a:pt x="325041" y="156577"/>
                      <a:pt x="325412" y="155648"/>
                      <a:pt x="325412" y="154905"/>
                    </a:cubicBezTo>
                    <a:lnTo>
                      <a:pt x="327641" y="153790"/>
                    </a:lnTo>
                    <a:lnTo>
                      <a:pt x="344357" y="143761"/>
                    </a:lnTo>
                    <a:lnTo>
                      <a:pt x="385591" y="121472"/>
                    </a:lnTo>
                    <a:cubicBezTo>
                      <a:pt x="391535" y="118500"/>
                      <a:pt x="399707" y="115900"/>
                      <a:pt x="410109" y="113671"/>
                    </a:cubicBezTo>
                    <a:cubicBezTo>
                      <a:pt x="416052" y="112928"/>
                      <a:pt x="421624" y="113671"/>
                      <a:pt x="426825" y="115900"/>
                    </a:cubicBezTo>
                    <a:cubicBezTo>
                      <a:pt x="429797" y="117386"/>
                      <a:pt x="433326" y="118872"/>
                      <a:pt x="437412" y="120358"/>
                    </a:cubicBezTo>
                    <a:cubicBezTo>
                      <a:pt x="441498" y="121844"/>
                      <a:pt x="445027" y="123329"/>
                      <a:pt x="447999" y="124815"/>
                    </a:cubicBezTo>
                    <a:lnTo>
                      <a:pt x="453571" y="128159"/>
                    </a:lnTo>
                    <a:cubicBezTo>
                      <a:pt x="457286" y="129645"/>
                      <a:pt x="459143" y="132245"/>
                      <a:pt x="459143" y="135960"/>
                    </a:cubicBezTo>
                    <a:cubicBezTo>
                      <a:pt x="459143" y="137446"/>
                      <a:pt x="459515" y="138374"/>
                      <a:pt x="460258" y="138746"/>
                    </a:cubicBezTo>
                    <a:cubicBezTo>
                      <a:pt x="461001" y="139117"/>
                      <a:pt x="461372" y="139674"/>
                      <a:pt x="461372" y="140417"/>
                    </a:cubicBezTo>
                    <a:cubicBezTo>
                      <a:pt x="460629" y="142646"/>
                      <a:pt x="459886" y="144689"/>
                      <a:pt x="459143" y="146547"/>
                    </a:cubicBezTo>
                    <a:cubicBezTo>
                      <a:pt x="458400" y="148404"/>
                      <a:pt x="458029" y="150076"/>
                      <a:pt x="458029" y="151562"/>
                    </a:cubicBezTo>
                    <a:cubicBezTo>
                      <a:pt x="458029" y="158991"/>
                      <a:pt x="458215" y="167906"/>
                      <a:pt x="458586" y="178308"/>
                    </a:cubicBezTo>
                    <a:cubicBezTo>
                      <a:pt x="458957" y="188709"/>
                      <a:pt x="458772" y="200596"/>
                      <a:pt x="458029" y="213969"/>
                    </a:cubicBezTo>
                    <a:lnTo>
                      <a:pt x="458029" y="240716"/>
                    </a:lnTo>
                    <a:cubicBezTo>
                      <a:pt x="458029" y="263004"/>
                      <a:pt x="457657" y="279721"/>
                      <a:pt x="456914" y="290865"/>
                    </a:cubicBezTo>
                    <a:cubicBezTo>
                      <a:pt x="457657" y="301266"/>
                      <a:pt x="458029" y="316497"/>
                      <a:pt x="458029" y="336556"/>
                    </a:cubicBezTo>
                    <a:cubicBezTo>
                      <a:pt x="458029" y="356616"/>
                      <a:pt x="457657" y="371475"/>
                      <a:pt x="456914" y="381133"/>
                    </a:cubicBezTo>
                    <a:cubicBezTo>
                      <a:pt x="458400" y="398221"/>
                      <a:pt x="458400" y="415309"/>
                      <a:pt x="456914" y="432397"/>
                    </a:cubicBezTo>
                    <a:cubicBezTo>
                      <a:pt x="457657" y="442798"/>
                      <a:pt x="458029" y="458771"/>
                      <a:pt x="458029" y="480317"/>
                    </a:cubicBezTo>
                    <a:cubicBezTo>
                      <a:pt x="458029" y="485518"/>
                      <a:pt x="457843" y="491647"/>
                      <a:pt x="457472" y="498705"/>
                    </a:cubicBezTo>
                    <a:cubicBezTo>
                      <a:pt x="457100" y="505763"/>
                      <a:pt x="457286" y="513750"/>
                      <a:pt x="458029" y="522665"/>
                    </a:cubicBezTo>
                    <a:lnTo>
                      <a:pt x="454686" y="554983"/>
                    </a:lnTo>
                    <a:lnTo>
                      <a:pt x="455800" y="558327"/>
                    </a:lnTo>
                    <a:lnTo>
                      <a:pt x="455800" y="568357"/>
                    </a:lnTo>
                    <a:lnTo>
                      <a:pt x="455800" y="589531"/>
                    </a:lnTo>
                    <a:lnTo>
                      <a:pt x="453571" y="617391"/>
                    </a:lnTo>
                    <a:cubicBezTo>
                      <a:pt x="453571" y="619620"/>
                      <a:pt x="452642" y="621663"/>
                      <a:pt x="450785" y="623521"/>
                    </a:cubicBezTo>
                    <a:cubicBezTo>
                      <a:pt x="448928" y="625378"/>
                      <a:pt x="447627" y="626678"/>
                      <a:pt x="446885" y="627421"/>
                    </a:cubicBezTo>
                    <a:cubicBezTo>
                      <a:pt x="446885" y="627421"/>
                      <a:pt x="446699" y="627607"/>
                      <a:pt x="446327" y="627978"/>
                    </a:cubicBezTo>
                    <a:cubicBezTo>
                      <a:pt x="445956" y="628350"/>
                      <a:pt x="445770" y="628536"/>
                      <a:pt x="445770" y="628536"/>
                    </a:cubicBezTo>
                    <a:cubicBezTo>
                      <a:pt x="444284" y="633736"/>
                      <a:pt x="441684" y="638194"/>
                      <a:pt x="437969" y="641909"/>
                    </a:cubicBezTo>
                    <a:cubicBezTo>
                      <a:pt x="434254" y="645624"/>
                      <a:pt x="432026" y="647852"/>
                      <a:pt x="431283" y="648595"/>
                    </a:cubicBezTo>
                    <a:cubicBezTo>
                      <a:pt x="430540" y="648595"/>
                      <a:pt x="429982" y="648781"/>
                      <a:pt x="429611" y="649153"/>
                    </a:cubicBezTo>
                    <a:cubicBezTo>
                      <a:pt x="429239" y="649524"/>
                      <a:pt x="429054" y="650081"/>
                      <a:pt x="429054" y="650824"/>
                    </a:cubicBezTo>
                    <a:cubicBezTo>
                      <a:pt x="428311" y="653796"/>
                      <a:pt x="424225" y="656768"/>
                      <a:pt x="416795" y="659740"/>
                    </a:cubicBezTo>
                    <a:cubicBezTo>
                      <a:pt x="416795" y="659740"/>
                      <a:pt x="416238" y="659925"/>
                      <a:pt x="415123" y="660297"/>
                    </a:cubicBezTo>
                    <a:cubicBezTo>
                      <a:pt x="414009" y="660668"/>
                      <a:pt x="413080" y="660482"/>
                      <a:pt x="412337" y="659740"/>
                    </a:cubicBezTo>
                    <a:cubicBezTo>
                      <a:pt x="404165" y="654539"/>
                      <a:pt x="396735" y="648595"/>
                      <a:pt x="390049" y="641909"/>
                    </a:cubicBezTo>
                    <a:lnTo>
                      <a:pt x="364417" y="614048"/>
                    </a:lnTo>
                    <a:lnTo>
                      <a:pt x="349930" y="598446"/>
                    </a:lnTo>
                    <a:cubicBezTo>
                      <a:pt x="349187" y="597703"/>
                      <a:pt x="348072" y="596960"/>
                      <a:pt x="346586" y="596217"/>
                    </a:cubicBezTo>
                    <a:cubicBezTo>
                      <a:pt x="345100" y="595474"/>
                      <a:pt x="344357" y="593988"/>
                      <a:pt x="344357" y="591760"/>
                    </a:cubicBezTo>
                    <a:lnTo>
                      <a:pt x="343243" y="589531"/>
                    </a:lnTo>
                    <a:cubicBezTo>
                      <a:pt x="342500" y="589531"/>
                      <a:pt x="342314" y="589345"/>
                      <a:pt x="342686" y="588974"/>
                    </a:cubicBezTo>
                    <a:cubicBezTo>
                      <a:pt x="343057" y="588602"/>
                      <a:pt x="342871" y="588045"/>
                      <a:pt x="342129" y="587302"/>
                    </a:cubicBezTo>
                    <a:cubicBezTo>
                      <a:pt x="342129" y="586559"/>
                      <a:pt x="341757" y="585816"/>
                      <a:pt x="341014" y="585073"/>
                    </a:cubicBezTo>
                    <a:cubicBezTo>
                      <a:pt x="340271" y="584330"/>
                      <a:pt x="339528" y="583587"/>
                      <a:pt x="338785" y="582844"/>
                    </a:cubicBezTo>
                    <a:lnTo>
                      <a:pt x="333213" y="572814"/>
                    </a:lnTo>
                    <a:lnTo>
                      <a:pt x="333213" y="571700"/>
                    </a:lnTo>
                    <a:cubicBezTo>
                      <a:pt x="333956" y="572443"/>
                      <a:pt x="334885" y="572814"/>
                      <a:pt x="335999" y="572814"/>
                    </a:cubicBezTo>
                    <a:cubicBezTo>
                      <a:pt x="337114" y="572814"/>
                      <a:pt x="338042" y="573186"/>
                      <a:pt x="338785" y="573929"/>
                    </a:cubicBezTo>
                    <a:cubicBezTo>
                      <a:pt x="343243" y="576158"/>
                      <a:pt x="347329" y="578386"/>
                      <a:pt x="351044" y="580615"/>
                    </a:cubicBezTo>
                    <a:cubicBezTo>
                      <a:pt x="354759" y="582844"/>
                      <a:pt x="358473" y="585073"/>
                      <a:pt x="362188" y="587302"/>
                    </a:cubicBezTo>
                    <a:cubicBezTo>
                      <a:pt x="366646" y="590274"/>
                      <a:pt x="372590" y="593617"/>
                      <a:pt x="380019" y="597332"/>
                    </a:cubicBezTo>
                    <a:cubicBezTo>
                      <a:pt x="387448" y="601046"/>
                      <a:pt x="393392" y="604018"/>
                      <a:pt x="397850" y="606247"/>
                    </a:cubicBezTo>
                    <a:lnTo>
                      <a:pt x="402308" y="607362"/>
                    </a:lnTo>
                    <a:lnTo>
                      <a:pt x="405651" y="401193"/>
                    </a:lnTo>
                    <a:cubicBezTo>
                      <a:pt x="405651" y="401193"/>
                      <a:pt x="405465" y="401007"/>
                      <a:pt x="405094" y="400636"/>
                    </a:cubicBezTo>
                    <a:cubicBezTo>
                      <a:pt x="404722" y="400264"/>
                      <a:pt x="404536" y="400078"/>
                      <a:pt x="404536" y="400078"/>
                    </a:cubicBezTo>
                    <a:lnTo>
                      <a:pt x="401193" y="404536"/>
                    </a:lnTo>
                    <a:cubicBezTo>
                      <a:pt x="398964" y="408251"/>
                      <a:pt x="395807" y="412709"/>
                      <a:pt x="391720" y="417909"/>
                    </a:cubicBezTo>
                    <a:cubicBezTo>
                      <a:pt x="387634" y="423110"/>
                      <a:pt x="384477" y="427939"/>
                      <a:pt x="382248" y="432397"/>
                    </a:cubicBezTo>
                    <a:cubicBezTo>
                      <a:pt x="378533" y="439826"/>
                      <a:pt x="375190" y="445770"/>
                      <a:pt x="372218" y="450227"/>
                    </a:cubicBezTo>
                    <a:lnTo>
                      <a:pt x="356616" y="471402"/>
                    </a:lnTo>
                    <a:cubicBezTo>
                      <a:pt x="352901" y="477345"/>
                      <a:pt x="343986" y="489975"/>
                      <a:pt x="329870" y="509292"/>
                    </a:cubicBezTo>
                    <a:cubicBezTo>
                      <a:pt x="326898" y="512264"/>
                      <a:pt x="323183" y="516722"/>
                      <a:pt x="318726" y="522665"/>
                    </a:cubicBezTo>
                    <a:lnTo>
                      <a:pt x="285293" y="557212"/>
                    </a:lnTo>
                    <a:cubicBezTo>
                      <a:pt x="272663" y="569843"/>
                      <a:pt x="263004" y="578758"/>
                      <a:pt x="256318" y="583959"/>
                    </a:cubicBezTo>
                    <a:lnTo>
                      <a:pt x="237373" y="600675"/>
                    </a:lnTo>
                    <a:cubicBezTo>
                      <a:pt x="234401" y="602904"/>
                      <a:pt x="231429" y="604576"/>
                      <a:pt x="228457" y="605690"/>
                    </a:cubicBezTo>
                    <a:cubicBezTo>
                      <a:pt x="225485" y="606804"/>
                      <a:pt x="223257" y="607733"/>
                      <a:pt x="221771" y="608476"/>
                    </a:cubicBezTo>
                    <a:cubicBezTo>
                      <a:pt x="212112" y="613677"/>
                      <a:pt x="206540" y="616648"/>
                      <a:pt x="205054" y="617391"/>
                    </a:cubicBezTo>
                    <a:cubicBezTo>
                      <a:pt x="202825" y="623335"/>
                      <a:pt x="199111" y="626307"/>
                      <a:pt x="193910" y="626307"/>
                    </a:cubicBezTo>
                    <a:lnTo>
                      <a:pt x="188338" y="625192"/>
                    </a:lnTo>
                    <a:lnTo>
                      <a:pt x="183880" y="625192"/>
                    </a:lnTo>
                    <a:cubicBezTo>
                      <a:pt x="184623" y="624449"/>
                      <a:pt x="186109" y="623335"/>
                      <a:pt x="188338" y="621849"/>
                    </a:cubicBezTo>
                    <a:cubicBezTo>
                      <a:pt x="195024" y="615905"/>
                      <a:pt x="199482" y="610705"/>
                      <a:pt x="201711" y="606247"/>
                    </a:cubicBezTo>
                    <a:cubicBezTo>
                      <a:pt x="203940" y="601789"/>
                      <a:pt x="205054" y="599189"/>
                      <a:pt x="205054" y="598446"/>
                    </a:cubicBezTo>
                    <a:lnTo>
                      <a:pt x="219542" y="582844"/>
                    </a:lnTo>
                    <a:lnTo>
                      <a:pt x="229572" y="571700"/>
                    </a:lnTo>
                    <a:cubicBezTo>
                      <a:pt x="237744" y="562041"/>
                      <a:pt x="242202" y="556098"/>
                      <a:pt x="242945" y="553869"/>
                    </a:cubicBezTo>
                    <a:cubicBezTo>
                      <a:pt x="243688" y="553126"/>
                      <a:pt x="244802" y="552012"/>
                      <a:pt x="246288" y="550526"/>
                    </a:cubicBezTo>
                    <a:cubicBezTo>
                      <a:pt x="247774" y="549040"/>
                      <a:pt x="248888" y="547554"/>
                      <a:pt x="249631" y="546068"/>
                    </a:cubicBezTo>
                    <a:cubicBezTo>
                      <a:pt x="252603" y="543096"/>
                      <a:pt x="255203" y="539381"/>
                      <a:pt x="257432" y="534924"/>
                    </a:cubicBezTo>
                    <a:cubicBezTo>
                      <a:pt x="266348" y="523780"/>
                      <a:pt x="271548" y="517093"/>
                      <a:pt x="273034" y="514864"/>
                    </a:cubicBezTo>
                    <a:cubicBezTo>
                      <a:pt x="287150" y="496290"/>
                      <a:pt x="298294" y="481431"/>
                      <a:pt x="306467" y="470287"/>
                    </a:cubicBezTo>
                    <a:cubicBezTo>
                      <a:pt x="313896" y="460629"/>
                      <a:pt x="317983" y="455057"/>
                      <a:pt x="318726" y="453571"/>
                    </a:cubicBezTo>
                    <a:lnTo>
                      <a:pt x="320954" y="450227"/>
                    </a:lnTo>
                    <a:lnTo>
                      <a:pt x="319840" y="450227"/>
                    </a:lnTo>
                    <a:cubicBezTo>
                      <a:pt x="310925" y="454685"/>
                      <a:pt x="302009" y="459886"/>
                      <a:pt x="293094" y="465829"/>
                    </a:cubicBezTo>
                    <a:cubicBezTo>
                      <a:pt x="287150" y="468801"/>
                      <a:pt x="279906" y="472330"/>
                      <a:pt x="271363" y="476416"/>
                    </a:cubicBezTo>
                    <a:cubicBezTo>
                      <a:pt x="262819" y="480503"/>
                      <a:pt x="252603" y="485146"/>
                      <a:pt x="240716" y="490347"/>
                    </a:cubicBezTo>
                    <a:cubicBezTo>
                      <a:pt x="236258" y="491833"/>
                      <a:pt x="228829" y="493319"/>
                      <a:pt x="218427" y="494804"/>
                    </a:cubicBezTo>
                    <a:cubicBezTo>
                      <a:pt x="215456" y="494804"/>
                      <a:pt x="212484" y="493319"/>
                      <a:pt x="209512" y="490347"/>
                    </a:cubicBezTo>
                    <a:cubicBezTo>
                      <a:pt x="205054" y="488118"/>
                      <a:pt x="202825" y="485889"/>
                      <a:pt x="202825" y="483660"/>
                    </a:cubicBezTo>
                    <a:cubicBezTo>
                      <a:pt x="199854" y="479945"/>
                      <a:pt x="197253" y="475116"/>
                      <a:pt x="195024" y="469173"/>
                    </a:cubicBezTo>
                    <a:cubicBezTo>
                      <a:pt x="195024" y="468430"/>
                      <a:pt x="195396" y="467130"/>
                      <a:pt x="196139" y="465272"/>
                    </a:cubicBezTo>
                    <a:cubicBezTo>
                      <a:pt x="196882" y="463415"/>
                      <a:pt x="196882" y="462115"/>
                      <a:pt x="196139" y="461372"/>
                    </a:cubicBezTo>
                    <a:lnTo>
                      <a:pt x="196139" y="459143"/>
                    </a:lnTo>
                    <a:cubicBezTo>
                      <a:pt x="197625" y="457657"/>
                      <a:pt x="198182" y="455985"/>
                      <a:pt x="197811" y="454128"/>
                    </a:cubicBezTo>
                    <a:cubicBezTo>
                      <a:pt x="197439" y="452271"/>
                      <a:pt x="197253" y="450970"/>
                      <a:pt x="197253" y="450227"/>
                    </a:cubicBezTo>
                    <a:lnTo>
                      <a:pt x="184995" y="468058"/>
                    </a:lnTo>
                    <a:cubicBezTo>
                      <a:pt x="177565" y="479203"/>
                      <a:pt x="163821" y="495547"/>
                      <a:pt x="143761" y="517093"/>
                    </a:cubicBezTo>
                    <a:cubicBezTo>
                      <a:pt x="138560" y="522294"/>
                      <a:pt x="132988" y="526008"/>
                      <a:pt x="127045" y="528237"/>
                    </a:cubicBezTo>
                    <a:cubicBezTo>
                      <a:pt x="125559" y="529723"/>
                      <a:pt x="123144" y="530095"/>
                      <a:pt x="119801" y="529352"/>
                    </a:cubicBezTo>
                    <a:cubicBezTo>
                      <a:pt x="116458" y="528609"/>
                      <a:pt x="114043" y="527494"/>
                      <a:pt x="112557" y="526008"/>
                    </a:cubicBezTo>
                    <a:lnTo>
                      <a:pt x="106985" y="519322"/>
                    </a:lnTo>
                    <a:cubicBezTo>
                      <a:pt x="103270" y="517836"/>
                      <a:pt x="102156" y="514121"/>
                      <a:pt x="103642" y="508178"/>
                    </a:cubicBezTo>
                    <a:cubicBezTo>
                      <a:pt x="103642" y="505206"/>
                      <a:pt x="102899" y="503348"/>
                      <a:pt x="101413" y="502605"/>
                    </a:cubicBezTo>
                    <a:cubicBezTo>
                      <a:pt x="99184" y="499634"/>
                      <a:pt x="99555" y="496662"/>
                      <a:pt x="102527" y="493690"/>
                    </a:cubicBezTo>
                    <a:lnTo>
                      <a:pt x="103642" y="490347"/>
                    </a:lnTo>
                    <a:cubicBezTo>
                      <a:pt x="104385" y="476231"/>
                      <a:pt x="106242" y="458771"/>
                      <a:pt x="109214" y="437969"/>
                    </a:cubicBezTo>
                    <a:lnTo>
                      <a:pt x="115900" y="376675"/>
                    </a:lnTo>
                    <a:lnTo>
                      <a:pt x="124816" y="314268"/>
                    </a:lnTo>
                    <a:cubicBezTo>
                      <a:pt x="124816" y="307581"/>
                      <a:pt x="125187" y="301452"/>
                      <a:pt x="125930" y="295880"/>
                    </a:cubicBezTo>
                    <a:cubicBezTo>
                      <a:pt x="126673" y="290308"/>
                      <a:pt x="127416" y="285664"/>
                      <a:pt x="128159" y="281949"/>
                    </a:cubicBezTo>
                    <a:cubicBezTo>
                      <a:pt x="128902" y="281949"/>
                      <a:pt x="129088" y="281392"/>
                      <a:pt x="128716" y="280278"/>
                    </a:cubicBezTo>
                    <a:cubicBezTo>
                      <a:pt x="128345" y="279163"/>
                      <a:pt x="128159" y="277863"/>
                      <a:pt x="128159" y="276377"/>
                    </a:cubicBezTo>
                    <a:lnTo>
                      <a:pt x="125930" y="277492"/>
                    </a:lnTo>
                    <a:cubicBezTo>
                      <a:pt x="125930" y="277492"/>
                      <a:pt x="121844" y="281578"/>
                      <a:pt x="113671" y="289750"/>
                    </a:cubicBezTo>
                    <a:cubicBezTo>
                      <a:pt x="109214" y="294208"/>
                      <a:pt x="104570" y="298294"/>
                      <a:pt x="99741" y="302009"/>
                    </a:cubicBezTo>
                    <a:cubicBezTo>
                      <a:pt x="94912" y="305724"/>
                      <a:pt x="90640" y="309438"/>
                      <a:pt x="86925" y="313153"/>
                    </a:cubicBezTo>
                    <a:lnTo>
                      <a:pt x="72438" y="323183"/>
                    </a:lnTo>
                    <a:lnTo>
                      <a:pt x="60179" y="330984"/>
                    </a:lnTo>
                    <a:cubicBezTo>
                      <a:pt x="57950" y="331727"/>
                      <a:pt x="55350" y="331913"/>
                      <a:pt x="52378" y="331541"/>
                    </a:cubicBezTo>
                    <a:cubicBezTo>
                      <a:pt x="49406" y="331170"/>
                      <a:pt x="46806" y="330984"/>
                      <a:pt x="44577" y="330984"/>
                    </a:cubicBezTo>
                    <a:cubicBezTo>
                      <a:pt x="42348" y="330984"/>
                      <a:pt x="39748" y="330613"/>
                      <a:pt x="36776" y="329870"/>
                    </a:cubicBezTo>
                    <a:cubicBezTo>
                      <a:pt x="33804" y="329127"/>
                      <a:pt x="30461" y="328755"/>
                      <a:pt x="26746" y="328755"/>
                    </a:cubicBezTo>
                    <a:cubicBezTo>
                      <a:pt x="23775" y="328755"/>
                      <a:pt x="21546" y="327641"/>
                      <a:pt x="20060" y="325412"/>
                    </a:cubicBezTo>
                    <a:cubicBezTo>
                      <a:pt x="11887" y="317239"/>
                      <a:pt x="7801" y="313153"/>
                      <a:pt x="7801" y="313153"/>
                    </a:cubicBezTo>
                    <a:cubicBezTo>
                      <a:pt x="7058" y="312410"/>
                      <a:pt x="6129" y="311110"/>
                      <a:pt x="5015" y="309253"/>
                    </a:cubicBezTo>
                    <a:cubicBezTo>
                      <a:pt x="3901" y="307395"/>
                      <a:pt x="4086" y="305352"/>
                      <a:pt x="5572" y="303123"/>
                    </a:cubicBezTo>
                    <a:cubicBezTo>
                      <a:pt x="6315" y="303123"/>
                      <a:pt x="6501" y="302752"/>
                      <a:pt x="6129" y="302009"/>
                    </a:cubicBezTo>
                    <a:cubicBezTo>
                      <a:pt x="5758" y="301266"/>
                      <a:pt x="5572" y="300523"/>
                      <a:pt x="5572" y="299780"/>
                    </a:cubicBezTo>
                    <a:cubicBezTo>
                      <a:pt x="2600" y="291608"/>
                      <a:pt x="743" y="286407"/>
                      <a:pt x="0" y="284178"/>
                    </a:cubicBezTo>
                    <a:lnTo>
                      <a:pt x="13373" y="289750"/>
                    </a:lnTo>
                    <a:cubicBezTo>
                      <a:pt x="17088" y="289750"/>
                      <a:pt x="20060" y="290122"/>
                      <a:pt x="22289" y="290865"/>
                    </a:cubicBezTo>
                    <a:cubicBezTo>
                      <a:pt x="26003" y="293094"/>
                      <a:pt x="30833" y="292351"/>
                      <a:pt x="36776" y="288636"/>
                    </a:cubicBezTo>
                    <a:lnTo>
                      <a:pt x="60179" y="273034"/>
                    </a:lnTo>
                    <a:cubicBezTo>
                      <a:pt x="68352" y="267090"/>
                      <a:pt x="78196" y="260218"/>
                      <a:pt x="89711" y="252417"/>
                    </a:cubicBezTo>
                    <a:cubicBezTo>
                      <a:pt x="101227" y="244616"/>
                      <a:pt x="109957" y="238858"/>
                      <a:pt x="115900" y="235144"/>
                    </a:cubicBezTo>
                    <a:cubicBezTo>
                      <a:pt x="118129" y="233658"/>
                      <a:pt x="125187" y="229943"/>
                      <a:pt x="137074" y="223999"/>
                    </a:cubicBezTo>
                    <a:cubicBezTo>
                      <a:pt x="140789" y="221770"/>
                      <a:pt x="145247" y="222142"/>
                      <a:pt x="150448" y="225114"/>
                    </a:cubicBezTo>
                    <a:cubicBezTo>
                      <a:pt x="151933" y="225114"/>
                      <a:pt x="153048" y="225485"/>
                      <a:pt x="153791" y="226228"/>
                    </a:cubicBezTo>
                    <a:cubicBezTo>
                      <a:pt x="154534" y="226971"/>
                      <a:pt x="155648" y="227714"/>
                      <a:pt x="157134" y="228457"/>
                    </a:cubicBezTo>
                    <a:cubicBezTo>
                      <a:pt x="159363" y="230686"/>
                      <a:pt x="162149" y="232543"/>
                      <a:pt x="165492" y="234029"/>
                    </a:cubicBezTo>
                    <a:cubicBezTo>
                      <a:pt x="168836" y="235515"/>
                      <a:pt x="171622" y="237372"/>
                      <a:pt x="173850" y="239601"/>
                    </a:cubicBezTo>
                    <a:cubicBezTo>
                      <a:pt x="177565" y="240344"/>
                      <a:pt x="179794" y="242573"/>
                      <a:pt x="180537" y="246288"/>
                    </a:cubicBezTo>
                    <a:cubicBezTo>
                      <a:pt x="181280" y="247031"/>
                      <a:pt x="181651" y="248145"/>
                      <a:pt x="181651" y="249631"/>
                    </a:cubicBezTo>
                    <a:cubicBezTo>
                      <a:pt x="181651" y="251117"/>
                      <a:pt x="182023" y="252231"/>
                      <a:pt x="182766" y="252974"/>
                    </a:cubicBezTo>
                    <a:lnTo>
                      <a:pt x="182766" y="256318"/>
                    </a:lnTo>
                    <a:cubicBezTo>
                      <a:pt x="180537" y="257803"/>
                      <a:pt x="179794" y="259661"/>
                      <a:pt x="180537" y="261890"/>
                    </a:cubicBezTo>
                    <a:cubicBezTo>
                      <a:pt x="181280" y="264119"/>
                      <a:pt x="181651" y="265976"/>
                      <a:pt x="181651" y="267462"/>
                    </a:cubicBezTo>
                    <a:cubicBezTo>
                      <a:pt x="181651" y="269691"/>
                      <a:pt x="180908" y="273777"/>
                      <a:pt x="179423" y="279721"/>
                    </a:cubicBezTo>
                    <a:cubicBezTo>
                      <a:pt x="179423" y="285664"/>
                      <a:pt x="179051" y="291051"/>
                      <a:pt x="178308" y="295880"/>
                    </a:cubicBezTo>
                    <a:cubicBezTo>
                      <a:pt x="177565" y="300709"/>
                      <a:pt x="176822" y="305352"/>
                      <a:pt x="176079" y="309810"/>
                    </a:cubicBezTo>
                    <a:cubicBezTo>
                      <a:pt x="174593" y="324669"/>
                      <a:pt x="173107" y="335442"/>
                      <a:pt x="171622" y="342128"/>
                    </a:cubicBezTo>
                    <a:cubicBezTo>
                      <a:pt x="171622" y="353273"/>
                      <a:pt x="171250" y="361073"/>
                      <a:pt x="170507" y="365531"/>
                    </a:cubicBezTo>
                    <a:lnTo>
                      <a:pt x="161592" y="423481"/>
                    </a:lnTo>
                    <a:cubicBezTo>
                      <a:pt x="161592" y="434626"/>
                      <a:pt x="161220" y="442798"/>
                      <a:pt x="160477" y="447999"/>
                    </a:cubicBezTo>
                    <a:cubicBezTo>
                      <a:pt x="183509" y="429425"/>
                      <a:pt x="207283" y="403793"/>
                      <a:pt x="231801" y="371103"/>
                    </a:cubicBezTo>
                    <a:cubicBezTo>
                      <a:pt x="231058" y="373332"/>
                      <a:pt x="230129" y="375747"/>
                      <a:pt x="229014" y="378347"/>
                    </a:cubicBezTo>
                    <a:cubicBezTo>
                      <a:pt x="227900" y="380947"/>
                      <a:pt x="226971" y="383734"/>
                      <a:pt x="226228" y="386705"/>
                    </a:cubicBezTo>
                    <a:cubicBezTo>
                      <a:pt x="225485" y="388191"/>
                      <a:pt x="224742" y="389491"/>
                      <a:pt x="224000" y="390606"/>
                    </a:cubicBezTo>
                    <a:cubicBezTo>
                      <a:pt x="223257" y="391720"/>
                      <a:pt x="222885" y="393020"/>
                      <a:pt x="222885" y="394506"/>
                    </a:cubicBezTo>
                    <a:lnTo>
                      <a:pt x="222885" y="395621"/>
                    </a:lnTo>
                    <a:cubicBezTo>
                      <a:pt x="222885" y="400078"/>
                      <a:pt x="221399" y="404722"/>
                      <a:pt x="218427" y="409551"/>
                    </a:cubicBezTo>
                    <a:cubicBezTo>
                      <a:pt x="215456" y="414380"/>
                      <a:pt x="213598" y="417538"/>
                      <a:pt x="212855" y="419024"/>
                    </a:cubicBezTo>
                    <a:cubicBezTo>
                      <a:pt x="209883" y="423481"/>
                      <a:pt x="207283" y="427939"/>
                      <a:pt x="205054" y="432397"/>
                    </a:cubicBezTo>
                    <a:cubicBezTo>
                      <a:pt x="202825" y="436854"/>
                      <a:pt x="200968" y="440569"/>
                      <a:pt x="199482" y="443541"/>
                    </a:cubicBezTo>
                    <a:cubicBezTo>
                      <a:pt x="200968" y="442798"/>
                      <a:pt x="202825" y="442427"/>
                      <a:pt x="205054" y="442427"/>
                    </a:cubicBezTo>
                    <a:lnTo>
                      <a:pt x="205054" y="437969"/>
                    </a:lnTo>
                    <a:cubicBezTo>
                      <a:pt x="205797" y="438712"/>
                      <a:pt x="206540" y="439640"/>
                      <a:pt x="207283" y="440755"/>
                    </a:cubicBezTo>
                    <a:cubicBezTo>
                      <a:pt x="208026" y="441869"/>
                      <a:pt x="208398" y="442798"/>
                      <a:pt x="208398" y="443541"/>
                    </a:cubicBezTo>
                    <a:cubicBezTo>
                      <a:pt x="214341" y="445027"/>
                      <a:pt x="219170" y="444655"/>
                      <a:pt x="222885" y="442427"/>
                    </a:cubicBezTo>
                    <a:lnTo>
                      <a:pt x="246288" y="432397"/>
                    </a:lnTo>
                    <a:cubicBezTo>
                      <a:pt x="253718" y="425710"/>
                      <a:pt x="261890" y="420510"/>
                      <a:pt x="270805" y="416795"/>
                    </a:cubicBezTo>
                    <a:cubicBezTo>
                      <a:pt x="271548" y="416795"/>
                      <a:pt x="271920" y="415680"/>
                      <a:pt x="271920" y="413451"/>
                    </a:cubicBezTo>
                    <a:lnTo>
                      <a:pt x="271920" y="355501"/>
                    </a:lnTo>
                    <a:lnTo>
                      <a:pt x="271920" y="270805"/>
                    </a:lnTo>
                    <a:cubicBezTo>
                      <a:pt x="271920" y="233658"/>
                      <a:pt x="272291" y="205797"/>
                      <a:pt x="273034" y="187223"/>
                    </a:cubicBezTo>
                    <a:cubicBezTo>
                      <a:pt x="273034" y="182766"/>
                      <a:pt x="271920" y="179051"/>
                      <a:pt x="269691" y="176079"/>
                    </a:cubicBezTo>
                    <a:cubicBezTo>
                      <a:pt x="263004" y="167164"/>
                      <a:pt x="259661" y="162706"/>
                      <a:pt x="259661" y="162706"/>
                    </a:cubicBezTo>
                    <a:cubicBezTo>
                      <a:pt x="252975" y="167906"/>
                      <a:pt x="244431" y="176822"/>
                      <a:pt x="234029" y="189452"/>
                    </a:cubicBezTo>
                    <a:cubicBezTo>
                      <a:pt x="234029" y="187966"/>
                      <a:pt x="234401" y="184809"/>
                      <a:pt x="235144" y="179979"/>
                    </a:cubicBezTo>
                    <a:cubicBezTo>
                      <a:pt x="235887" y="175150"/>
                      <a:pt x="237744" y="171250"/>
                      <a:pt x="240716" y="168278"/>
                    </a:cubicBezTo>
                    <a:cubicBezTo>
                      <a:pt x="245174" y="160848"/>
                      <a:pt x="247402" y="154533"/>
                      <a:pt x="247402" y="149333"/>
                    </a:cubicBezTo>
                    <a:cubicBezTo>
                      <a:pt x="249631" y="147847"/>
                      <a:pt x="251117" y="145990"/>
                      <a:pt x="251860" y="143761"/>
                    </a:cubicBezTo>
                    <a:cubicBezTo>
                      <a:pt x="252603" y="141532"/>
                      <a:pt x="252975" y="140046"/>
                      <a:pt x="252975" y="139303"/>
                    </a:cubicBezTo>
                    <a:cubicBezTo>
                      <a:pt x="251489" y="137817"/>
                      <a:pt x="250374" y="137074"/>
                      <a:pt x="249631" y="137074"/>
                    </a:cubicBezTo>
                    <a:cubicBezTo>
                      <a:pt x="250374" y="136331"/>
                      <a:pt x="250746" y="135588"/>
                      <a:pt x="250746" y="134845"/>
                    </a:cubicBezTo>
                    <a:cubicBezTo>
                      <a:pt x="250746" y="134102"/>
                      <a:pt x="251117" y="133731"/>
                      <a:pt x="251860" y="133731"/>
                    </a:cubicBezTo>
                    <a:cubicBezTo>
                      <a:pt x="253346" y="133731"/>
                      <a:pt x="254461" y="132988"/>
                      <a:pt x="255203" y="131502"/>
                    </a:cubicBezTo>
                    <a:cubicBezTo>
                      <a:pt x="255946" y="130016"/>
                      <a:pt x="256689" y="128902"/>
                      <a:pt x="257432" y="128159"/>
                    </a:cubicBezTo>
                    <a:cubicBezTo>
                      <a:pt x="268577" y="106613"/>
                      <a:pt x="276377" y="92869"/>
                      <a:pt x="280835" y="86925"/>
                    </a:cubicBezTo>
                    <a:lnTo>
                      <a:pt x="294208" y="65751"/>
                    </a:lnTo>
                    <a:lnTo>
                      <a:pt x="308696" y="44577"/>
                    </a:lnTo>
                    <a:cubicBezTo>
                      <a:pt x="312411" y="40862"/>
                      <a:pt x="312782" y="37147"/>
                      <a:pt x="309810" y="33433"/>
                    </a:cubicBezTo>
                    <a:cubicBezTo>
                      <a:pt x="305353" y="26003"/>
                      <a:pt x="302009" y="18945"/>
                      <a:pt x="299780" y="12258"/>
                    </a:cubicBezTo>
                    <a:cubicBezTo>
                      <a:pt x="299037" y="7801"/>
                      <a:pt x="297552" y="3715"/>
                      <a:pt x="295323" y="0"/>
                    </a:cubicBezTo>
                    <a:close/>
                    <a:moveTo>
                      <a:pt x="408994" y="255203"/>
                    </a:moveTo>
                    <a:cubicBezTo>
                      <a:pt x="406765" y="255203"/>
                      <a:pt x="405651" y="255946"/>
                      <a:pt x="405651" y="257432"/>
                    </a:cubicBezTo>
                    <a:cubicBezTo>
                      <a:pt x="401936" y="260404"/>
                      <a:pt x="396364" y="265790"/>
                      <a:pt x="388934" y="273591"/>
                    </a:cubicBezTo>
                    <a:cubicBezTo>
                      <a:pt x="381505" y="281392"/>
                      <a:pt x="373704" y="287522"/>
                      <a:pt x="365531" y="291979"/>
                    </a:cubicBezTo>
                    <a:cubicBezTo>
                      <a:pt x="363303" y="292722"/>
                      <a:pt x="359959" y="295322"/>
                      <a:pt x="355502" y="299780"/>
                    </a:cubicBezTo>
                    <a:cubicBezTo>
                      <a:pt x="356245" y="299037"/>
                      <a:pt x="347701" y="306467"/>
                      <a:pt x="329870" y="322069"/>
                    </a:cubicBezTo>
                    <a:cubicBezTo>
                      <a:pt x="326898" y="323555"/>
                      <a:pt x="325041" y="325040"/>
                      <a:pt x="324298" y="326526"/>
                    </a:cubicBezTo>
                    <a:lnTo>
                      <a:pt x="317611" y="333213"/>
                    </a:lnTo>
                    <a:cubicBezTo>
                      <a:pt x="315382" y="335442"/>
                      <a:pt x="315011" y="337299"/>
                      <a:pt x="316497" y="338785"/>
                    </a:cubicBezTo>
                    <a:cubicBezTo>
                      <a:pt x="317983" y="338785"/>
                      <a:pt x="319283" y="338414"/>
                      <a:pt x="320397" y="337671"/>
                    </a:cubicBezTo>
                    <a:cubicBezTo>
                      <a:pt x="321512" y="336928"/>
                      <a:pt x="322440" y="336556"/>
                      <a:pt x="323183" y="336556"/>
                    </a:cubicBezTo>
                    <a:cubicBezTo>
                      <a:pt x="333585" y="329127"/>
                      <a:pt x="343614" y="322812"/>
                      <a:pt x="353273" y="317611"/>
                    </a:cubicBezTo>
                    <a:cubicBezTo>
                      <a:pt x="359216" y="312410"/>
                      <a:pt x="364046" y="309067"/>
                      <a:pt x="367760" y="307581"/>
                    </a:cubicBezTo>
                    <a:cubicBezTo>
                      <a:pt x="370732" y="304609"/>
                      <a:pt x="372218" y="303123"/>
                      <a:pt x="372218" y="303123"/>
                    </a:cubicBezTo>
                    <a:cubicBezTo>
                      <a:pt x="372218" y="302380"/>
                      <a:pt x="372775" y="302009"/>
                      <a:pt x="373890" y="302009"/>
                    </a:cubicBezTo>
                    <a:cubicBezTo>
                      <a:pt x="375004" y="302009"/>
                      <a:pt x="375933" y="301638"/>
                      <a:pt x="376676" y="300895"/>
                    </a:cubicBezTo>
                    <a:cubicBezTo>
                      <a:pt x="376676" y="295694"/>
                      <a:pt x="379648" y="293094"/>
                      <a:pt x="385591" y="293094"/>
                    </a:cubicBezTo>
                    <a:cubicBezTo>
                      <a:pt x="387077" y="293094"/>
                      <a:pt x="388934" y="293279"/>
                      <a:pt x="391163" y="293651"/>
                    </a:cubicBezTo>
                    <a:cubicBezTo>
                      <a:pt x="393392" y="294022"/>
                      <a:pt x="395249" y="293837"/>
                      <a:pt x="396735" y="293094"/>
                    </a:cubicBezTo>
                    <a:cubicBezTo>
                      <a:pt x="401193" y="290865"/>
                      <a:pt x="404908" y="290865"/>
                      <a:pt x="407880" y="293094"/>
                    </a:cubicBezTo>
                    <a:cubicBezTo>
                      <a:pt x="408623" y="284921"/>
                      <a:pt x="408994" y="272291"/>
                      <a:pt x="408994" y="255203"/>
                    </a:cubicBezTo>
                    <a:close/>
                    <a:moveTo>
                      <a:pt x="406765" y="319840"/>
                    </a:moveTo>
                    <a:cubicBezTo>
                      <a:pt x="405279" y="326526"/>
                      <a:pt x="399707" y="332841"/>
                      <a:pt x="390049" y="338785"/>
                    </a:cubicBezTo>
                    <a:lnTo>
                      <a:pt x="344357" y="366646"/>
                    </a:lnTo>
                    <a:cubicBezTo>
                      <a:pt x="339900" y="369617"/>
                      <a:pt x="334885" y="372404"/>
                      <a:pt x="329313" y="375004"/>
                    </a:cubicBezTo>
                    <a:cubicBezTo>
                      <a:pt x="323741" y="377604"/>
                      <a:pt x="319469" y="379647"/>
                      <a:pt x="316497" y="381133"/>
                    </a:cubicBezTo>
                    <a:cubicBezTo>
                      <a:pt x="313525" y="381133"/>
                      <a:pt x="311668" y="382619"/>
                      <a:pt x="310925" y="385591"/>
                    </a:cubicBezTo>
                    <a:cubicBezTo>
                      <a:pt x="310182" y="386334"/>
                      <a:pt x="309810" y="387634"/>
                      <a:pt x="309810" y="389491"/>
                    </a:cubicBezTo>
                    <a:cubicBezTo>
                      <a:pt x="309810" y="391349"/>
                      <a:pt x="309067" y="393392"/>
                      <a:pt x="307581" y="395621"/>
                    </a:cubicBezTo>
                    <a:lnTo>
                      <a:pt x="348815" y="373332"/>
                    </a:lnTo>
                    <a:lnTo>
                      <a:pt x="372218" y="361073"/>
                    </a:lnTo>
                    <a:lnTo>
                      <a:pt x="376676" y="357730"/>
                    </a:lnTo>
                    <a:cubicBezTo>
                      <a:pt x="377419" y="356244"/>
                      <a:pt x="379276" y="355501"/>
                      <a:pt x="382248" y="355501"/>
                    </a:cubicBezTo>
                    <a:lnTo>
                      <a:pt x="387820" y="351044"/>
                    </a:lnTo>
                    <a:lnTo>
                      <a:pt x="391163" y="351044"/>
                    </a:lnTo>
                    <a:cubicBezTo>
                      <a:pt x="394135" y="351787"/>
                      <a:pt x="396735" y="351972"/>
                      <a:pt x="398964" y="351601"/>
                    </a:cubicBezTo>
                    <a:cubicBezTo>
                      <a:pt x="401193" y="351229"/>
                      <a:pt x="403793" y="351415"/>
                      <a:pt x="406765" y="352158"/>
                    </a:cubicBezTo>
                    <a:cubicBezTo>
                      <a:pt x="406022" y="343986"/>
                      <a:pt x="405837" y="337299"/>
                      <a:pt x="406208" y="332098"/>
                    </a:cubicBezTo>
                    <a:cubicBezTo>
                      <a:pt x="406580" y="326898"/>
                      <a:pt x="406765" y="322812"/>
                      <a:pt x="406765" y="319840"/>
                    </a:cubicBezTo>
                    <a:close/>
                    <a:moveTo>
                      <a:pt x="337671" y="288636"/>
                    </a:moveTo>
                    <a:lnTo>
                      <a:pt x="322069" y="290865"/>
                    </a:lnTo>
                    <a:cubicBezTo>
                      <a:pt x="320583" y="290865"/>
                      <a:pt x="318911" y="291236"/>
                      <a:pt x="317054" y="291979"/>
                    </a:cubicBezTo>
                    <a:cubicBezTo>
                      <a:pt x="315197" y="292722"/>
                      <a:pt x="314268" y="293465"/>
                      <a:pt x="314268" y="294208"/>
                    </a:cubicBezTo>
                    <a:cubicBezTo>
                      <a:pt x="314268" y="300152"/>
                      <a:pt x="314639" y="304981"/>
                      <a:pt x="315382" y="308696"/>
                    </a:cubicBezTo>
                    <a:cubicBezTo>
                      <a:pt x="314639" y="310181"/>
                      <a:pt x="314454" y="312596"/>
                      <a:pt x="314825" y="315939"/>
                    </a:cubicBezTo>
                    <a:cubicBezTo>
                      <a:pt x="315197" y="319283"/>
                      <a:pt x="315382" y="321697"/>
                      <a:pt x="315382" y="323183"/>
                    </a:cubicBezTo>
                    <a:lnTo>
                      <a:pt x="317611" y="324298"/>
                    </a:lnTo>
                    <a:cubicBezTo>
                      <a:pt x="328013" y="304981"/>
                      <a:pt x="334699" y="293094"/>
                      <a:pt x="337671" y="28863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71772B50-5978-781D-D4C1-5D5823E22A53}"/>
                  </a:ext>
                </a:extLst>
              </p:cNvPr>
              <p:cNvSpPr txBox="1"/>
              <p:nvPr/>
            </p:nvSpPr>
            <p:spPr>
              <a:xfrm>
                <a:off x="2054787" y="-2604539"/>
                <a:ext cx="257655" cy="606247"/>
              </a:xfrm>
              <a:custGeom>
                <a:avLst/>
                <a:gdLst/>
                <a:ahLst/>
                <a:cxnLst/>
                <a:rect l="l" t="t" r="r" b="b"/>
                <a:pathLst>
                  <a:path w="257655" h="606247">
                    <a:moveTo>
                      <a:pt x="139526" y="0"/>
                    </a:moveTo>
                    <a:cubicBezTo>
                      <a:pt x="145469" y="0"/>
                      <a:pt x="149927" y="372"/>
                      <a:pt x="152899" y="1115"/>
                    </a:cubicBezTo>
                    <a:cubicBezTo>
                      <a:pt x="157356" y="3343"/>
                      <a:pt x="161814" y="4458"/>
                      <a:pt x="166272" y="4458"/>
                    </a:cubicBezTo>
                    <a:lnTo>
                      <a:pt x="170730" y="4458"/>
                    </a:lnTo>
                    <a:cubicBezTo>
                      <a:pt x="170730" y="4458"/>
                      <a:pt x="171473" y="4458"/>
                      <a:pt x="172958" y="4458"/>
                    </a:cubicBezTo>
                    <a:lnTo>
                      <a:pt x="180759" y="10030"/>
                    </a:lnTo>
                    <a:cubicBezTo>
                      <a:pt x="181502" y="10030"/>
                      <a:pt x="184103" y="11144"/>
                      <a:pt x="188560" y="13373"/>
                    </a:cubicBezTo>
                    <a:cubicBezTo>
                      <a:pt x="189303" y="14116"/>
                      <a:pt x="191161" y="15602"/>
                      <a:pt x="194133" y="17831"/>
                    </a:cubicBezTo>
                    <a:cubicBezTo>
                      <a:pt x="197104" y="20060"/>
                      <a:pt x="198590" y="22660"/>
                      <a:pt x="198590" y="25632"/>
                    </a:cubicBezTo>
                    <a:lnTo>
                      <a:pt x="198590" y="27861"/>
                    </a:lnTo>
                    <a:cubicBezTo>
                      <a:pt x="198590" y="33061"/>
                      <a:pt x="198219" y="36776"/>
                      <a:pt x="197476" y="39005"/>
                    </a:cubicBezTo>
                    <a:cubicBezTo>
                      <a:pt x="196733" y="42720"/>
                      <a:pt x="196733" y="46063"/>
                      <a:pt x="197476" y="49035"/>
                    </a:cubicBezTo>
                    <a:lnTo>
                      <a:pt x="198590" y="73552"/>
                    </a:lnTo>
                    <a:lnTo>
                      <a:pt x="198590" y="113671"/>
                    </a:lnTo>
                    <a:cubicBezTo>
                      <a:pt x="198590" y="115900"/>
                      <a:pt x="199705" y="117758"/>
                      <a:pt x="201933" y="119244"/>
                    </a:cubicBezTo>
                    <a:lnTo>
                      <a:pt x="233137" y="131502"/>
                    </a:lnTo>
                    <a:cubicBezTo>
                      <a:pt x="242796" y="134474"/>
                      <a:pt x="248739" y="136703"/>
                      <a:pt x="250968" y="138189"/>
                    </a:cubicBezTo>
                    <a:cubicBezTo>
                      <a:pt x="252454" y="138189"/>
                      <a:pt x="254683" y="139675"/>
                      <a:pt x="257655" y="142647"/>
                    </a:cubicBezTo>
                    <a:lnTo>
                      <a:pt x="256540" y="147104"/>
                    </a:lnTo>
                    <a:cubicBezTo>
                      <a:pt x="256540" y="148590"/>
                      <a:pt x="256169" y="150076"/>
                      <a:pt x="255426" y="151562"/>
                    </a:cubicBezTo>
                    <a:cubicBezTo>
                      <a:pt x="254683" y="153048"/>
                      <a:pt x="254311" y="154162"/>
                      <a:pt x="254311" y="154905"/>
                    </a:cubicBezTo>
                    <a:cubicBezTo>
                      <a:pt x="254311" y="157134"/>
                      <a:pt x="251711" y="160106"/>
                      <a:pt x="246510" y="163821"/>
                    </a:cubicBezTo>
                    <a:cubicBezTo>
                      <a:pt x="243539" y="168278"/>
                      <a:pt x="239452" y="170879"/>
                      <a:pt x="234252" y="171622"/>
                    </a:cubicBezTo>
                    <a:cubicBezTo>
                      <a:pt x="232766" y="171622"/>
                      <a:pt x="230166" y="173479"/>
                      <a:pt x="226451" y="177194"/>
                    </a:cubicBezTo>
                    <a:lnTo>
                      <a:pt x="204162" y="188338"/>
                    </a:lnTo>
                    <a:cubicBezTo>
                      <a:pt x="203419" y="188338"/>
                      <a:pt x="202862" y="188524"/>
                      <a:pt x="202491" y="188895"/>
                    </a:cubicBezTo>
                    <a:cubicBezTo>
                      <a:pt x="202119" y="189267"/>
                      <a:pt x="201933" y="189824"/>
                      <a:pt x="201933" y="190567"/>
                    </a:cubicBezTo>
                    <a:lnTo>
                      <a:pt x="201933" y="270805"/>
                    </a:lnTo>
                    <a:lnTo>
                      <a:pt x="201933" y="327641"/>
                    </a:lnTo>
                    <a:lnTo>
                      <a:pt x="201933" y="366646"/>
                    </a:lnTo>
                    <a:cubicBezTo>
                      <a:pt x="201933" y="372590"/>
                      <a:pt x="201748" y="379648"/>
                      <a:pt x="201376" y="387820"/>
                    </a:cubicBezTo>
                    <a:cubicBezTo>
                      <a:pt x="201005" y="395992"/>
                      <a:pt x="201191" y="405651"/>
                      <a:pt x="201933" y="416795"/>
                    </a:cubicBezTo>
                    <a:lnTo>
                      <a:pt x="201933" y="463601"/>
                    </a:lnTo>
                    <a:lnTo>
                      <a:pt x="200819" y="495919"/>
                    </a:lnTo>
                    <a:lnTo>
                      <a:pt x="201933" y="512636"/>
                    </a:lnTo>
                    <a:cubicBezTo>
                      <a:pt x="201933" y="519322"/>
                      <a:pt x="201562" y="524894"/>
                      <a:pt x="200819" y="529352"/>
                    </a:cubicBezTo>
                    <a:cubicBezTo>
                      <a:pt x="200076" y="533810"/>
                      <a:pt x="199333" y="537896"/>
                      <a:pt x="198590" y="541611"/>
                    </a:cubicBezTo>
                    <a:cubicBezTo>
                      <a:pt x="198590" y="553498"/>
                      <a:pt x="198219" y="562785"/>
                      <a:pt x="197476" y="569471"/>
                    </a:cubicBezTo>
                    <a:cubicBezTo>
                      <a:pt x="196733" y="572443"/>
                      <a:pt x="194133" y="576901"/>
                      <a:pt x="189675" y="582845"/>
                    </a:cubicBezTo>
                    <a:cubicBezTo>
                      <a:pt x="189675" y="583587"/>
                      <a:pt x="189303" y="584145"/>
                      <a:pt x="188560" y="584516"/>
                    </a:cubicBezTo>
                    <a:cubicBezTo>
                      <a:pt x="187817" y="584888"/>
                      <a:pt x="187446" y="584702"/>
                      <a:pt x="187446" y="583959"/>
                    </a:cubicBezTo>
                    <a:cubicBezTo>
                      <a:pt x="185217" y="583216"/>
                      <a:pt x="183360" y="583959"/>
                      <a:pt x="181874" y="586188"/>
                    </a:cubicBezTo>
                    <a:cubicBezTo>
                      <a:pt x="178902" y="592874"/>
                      <a:pt x="171844" y="598446"/>
                      <a:pt x="160700" y="602904"/>
                    </a:cubicBezTo>
                    <a:cubicBezTo>
                      <a:pt x="158471" y="603647"/>
                      <a:pt x="156799" y="604390"/>
                      <a:pt x="155685" y="605133"/>
                    </a:cubicBezTo>
                    <a:cubicBezTo>
                      <a:pt x="154570" y="605876"/>
                      <a:pt x="153270" y="606247"/>
                      <a:pt x="151784" y="606247"/>
                    </a:cubicBezTo>
                    <a:cubicBezTo>
                      <a:pt x="149556" y="606247"/>
                      <a:pt x="148070" y="605876"/>
                      <a:pt x="147327" y="605133"/>
                    </a:cubicBezTo>
                    <a:lnTo>
                      <a:pt x="137297" y="596218"/>
                    </a:lnTo>
                    <a:cubicBezTo>
                      <a:pt x="134325" y="593246"/>
                      <a:pt x="131167" y="589903"/>
                      <a:pt x="127824" y="586188"/>
                    </a:cubicBezTo>
                    <a:cubicBezTo>
                      <a:pt x="124481" y="582473"/>
                      <a:pt x="120952" y="578387"/>
                      <a:pt x="117237" y="573929"/>
                    </a:cubicBezTo>
                    <a:lnTo>
                      <a:pt x="108322" y="562785"/>
                    </a:lnTo>
                    <a:cubicBezTo>
                      <a:pt x="106836" y="559813"/>
                      <a:pt x="98663" y="550155"/>
                      <a:pt x="83804" y="533810"/>
                    </a:cubicBezTo>
                    <a:cubicBezTo>
                      <a:pt x="78604" y="524894"/>
                      <a:pt x="74889" y="519322"/>
                      <a:pt x="72660" y="517093"/>
                    </a:cubicBezTo>
                    <a:cubicBezTo>
                      <a:pt x="71174" y="514864"/>
                      <a:pt x="69874" y="512636"/>
                      <a:pt x="68760" y="510407"/>
                    </a:cubicBezTo>
                    <a:cubicBezTo>
                      <a:pt x="67645" y="508178"/>
                      <a:pt x="66345" y="505949"/>
                      <a:pt x="64859" y="503720"/>
                    </a:cubicBezTo>
                    <a:cubicBezTo>
                      <a:pt x="64116" y="502234"/>
                      <a:pt x="62259" y="500191"/>
                      <a:pt x="59287" y="497591"/>
                    </a:cubicBezTo>
                    <a:cubicBezTo>
                      <a:pt x="56315" y="494990"/>
                      <a:pt x="54086" y="492576"/>
                      <a:pt x="52601" y="490347"/>
                    </a:cubicBezTo>
                    <a:lnTo>
                      <a:pt x="50372" y="485889"/>
                    </a:lnTo>
                    <a:lnTo>
                      <a:pt x="48143" y="481432"/>
                    </a:lnTo>
                    <a:cubicBezTo>
                      <a:pt x="45914" y="476974"/>
                      <a:pt x="44800" y="473259"/>
                      <a:pt x="44800" y="470287"/>
                    </a:cubicBezTo>
                    <a:lnTo>
                      <a:pt x="44800" y="464715"/>
                    </a:lnTo>
                    <a:cubicBezTo>
                      <a:pt x="40342" y="457286"/>
                      <a:pt x="37741" y="451714"/>
                      <a:pt x="36999" y="447999"/>
                    </a:cubicBezTo>
                    <a:cubicBezTo>
                      <a:pt x="36256" y="445027"/>
                      <a:pt x="34398" y="437969"/>
                      <a:pt x="31426" y="426825"/>
                    </a:cubicBezTo>
                    <a:cubicBezTo>
                      <a:pt x="30683" y="425339"/>
                      <a:pt x="30498" y="424039"/>
                      <a:pt x="30869" y="422924"/>
                    </a:cubicBezTo>
                    <a:cubicBezTo>
                      <a:pt x="31241" y="421810"/>
                      <a:pt x="31426" y="420881"/>
                      <a:pt x="31426" y="420138"/>
                    </a:cubicBezTo>
                    <a:lnTo>
                      <a:pt x="33655" y="420138"/>
                    </a:lnTo>
                    <a:lnTo>
                      <a:pt x="34770" y="424596"/>
                    </a:lnTo>
                    <a:cubicBezTo>
                      <a:pt x="34770" y="429797"/>
                      <a:pt x="35884" y="435554"/>
                      <a:pt x="38113" y="441870"/>
                    </a:cubicBezTo>
                    <a:cubicBezTo>
                      <a:pt x="40342" y="448185"/>
                      <a:pt x="41828" y="452457"/>
                      <a:pt x="42571" y="454685"/>
                    </a:cubicBezTo>
                    <a:lnTo>
                      <a:pt x="57058" y="476974"/>
                    </a:lnTo>
                    <a:cubicBezTo>
                      <a:pt x="69688" y="491090"/>
                      <a:pt x="80090" y="501120"/>
                      <a:pt x="88262" y="507063"/>
                    </a:cubicBezTo>
                    <a:cubicBezTo>
                      <a:pt x="106093" y="521180"/>
                      <a:pt x="116494" y="529352"/>
                      <a:pt x="119466" y="531581"/>
                    </a:cubicBezTo>
                    <a:cubicBezTo>
                      <a:pt x="121695" y="533067"/>
                      <a:pt x="130239" y="538639"/>
                      <a:pt x="145098" y="548297"/>
                    </a:cubicBezTo>
                    <a:cubicBezTo>
                      <a:pt x="145098" y="548297"/>
                      <a:pt x="145284" y="548112"/>
                      <a:pt x="145655" y="547740"/>
                    </a:cubicBezTo>
                    <a:cubicBezTo>
                      <a:pt x="146026" y="547369"/>
                      <a:pt x="146212" y="547183"/>
                      <a:pt x="146212" y="547183"/>
                    </a:cubicBezTo>
                    <a:lnTo>
                      <a:pt x="146212" y="537153"/>
                    </a:lnTo>
                    <a:cubicBezTo>
                      <a:pt x="148441" y="529724"/>
                      <a:pt x="149556" y="518208"/>
                      <a:pt x="149556" y="502606"/>
                    </a:cubicBezTo>
                    <a:cubicBezTo>
                      <a:pt x="150298" y="495176"/>
                      <a:pt x="150670" y="483660"/>
                      <a:pt x="150670" y="468059"/>
                    </a:cubicBezTo>
                    <a:lnTo>
                      <a:pt x="150670" y="434626"/>
                    </a:lnTo>
                    <a:cubicBezTo>
                      <a:pt x="149927" y="413823"/>
                      <a:pt x="150298" y="382248"/>
                      <a:pt x="151784" y="339900"/>
                    </a:cubicBezTo>
                    <a:lnTo>
                      <a:pt x="152899" y="286407"/>
                    </a:lnTo>
                    <a:cubicBezTo>
                      <a:pt x="152899" y="275263"/>
                      <a:pt x="153270" y="266719"/>
                      <a:pt x="154013" y="260776"/>
                    </a:cubicBezTo>
                    <a:cubicBezTo>
                      <a:pt x="154013" y="243688"/>
                      <a:pt x="154385" y="230686"/>
                      <a:pt x="155128" y="221771"/>
                    </a:cubicBezTo>
                    <a:lnTo>
                      <a:pt x="154013" y="218427"/>
                    </a:lnTo>
                    <a:cubicBezTo>
                      <a:pt x="149556" y="219913"/>
                      <a:pt x="146026" y="221399"/>
                      <a:pt x="143426" y="222885"/>
                    </a:cubicBezTo>
                    <a:cubicBezTo>
                      <a:pt x="140826" y="224371"/>
                      <a:pt x="138411" y="225857"/>
                      <a:pt x="136182" y="227343"/>
                    </a:cubicBezTo>
                    <a:cubicBezTo>
                      <a:pt x="128010" y="230315"/>
                      <a:pt x="119466" y="234401"/>
                      <a:pt x="110551" y="239601"/>
                    </a:cubicBezTo>
                    <a:lnTo>
                      <a:pt x="96063" y="248517"/>
                    </a:lnTo>
                    <a:cubicBezTo>
                      <a:pt x="94577" y="249260"/>
                      <a:pt x="92163" y="250188"/>
                      <a:pt x="88819" y="251303"/>
                    </a:cubicBezTo>
                    <a:cubicBezTo>
                      <a:pt x="85476" y="252417"/>
                      <a:pt x="82690" y="254089"/>
                      <a:pt x="80461" y="256318"/>
                    </a:cubicBezTo>
                    <a:lnTo>
                      <a:pt x="74889" y="260776"/>
                    </a:lnTo>
                    <a:cubicBezTo>
                      <a:pt x="70431" y="263747"/>
                      <a:pt x="65231" y="265976"/>
                      <a:pt x="59287" y="267462"/>
                    </a:cubicBezTo>
                    <a:lnTo>
                      <a:pt x="42571" y="267462"/>
                    </a:lnTo>
                    <a:cubicBezTo>
                      <a:pt x="38856" y="268205"/>
                      <a:pt x="32912" y="268577"/>
                      <a:pt x="24740" y="268577"/>
                    </a:cubicBezTo>
                    <a:lnTo>
                      <a:pt x="21397" y="268577"/>
                    </a:lnTo>
                    <a:cubicBezTo>
                      <a:pt x="16196" y="267091"/>
                      <a:pt x="12295" y="265419"/>
                      <a:pt x="9695" y="263562"/>
                    </a:cubicBezTo>
                    <a:cubicBezTo>
                      <a:pt x="7095" y="261704"/>
                      <a:pt x="5052" y="258547"/>
                      <a:pt x="3566" y="254089"/>
                    </a:cubicBezTo>
                    <a:cubicBezTo>
                      <a:pt x="594" y="251117"/>
                      <a:pt x="-520" y="248145"/>
                      <a:pt x="222" y="245174"/>
                    </a:cubicBezTo>
                    <a:cubicBezTo>
                      <a:pt x="1708" y="245174"/>
                      <a:pt x="3380" y="245359"/>
                      <a:pt x="5237" y="245731"/>
                    </a:cubicBezTo>
                    <a:cubicBezTo>
                      <a:pt x="7095" y="246102"/>
                      <a:pt x="9138" y="245917"/>
                      <a:pt x="11367" y="245174"/>
                    </a:cubicBezTo>
                    <a:cubicBezTo>
                      <a:pt x="12853" y="245174"/>
                      <a:pt x="14339" y="244431"/>
                      <a:pt x="15824" y="242945"/>
                    </a:cubicBezTo>
                    <a:cubicBezTo>
                      <a:pt x="18796" y="242202"/>
                      <a:pt x="22511" y="239601"/>
                      <a:pt x="26969" y="235144"/>
                    </a:cubicBezTo>
                    <a:cubicBezTo>
                      <a:pt x="35141" y="230686"/>
                      <a:pt x="42385" y="226786"/>
                      <a:pt x="48700" y="223442"/>
                    </a:cubicBezTo>
                    <a:cubicBezTo>
                      <a:pt x="55015" y="220099"/>
                      <a:pt x="60402" y="216941"/>
                      <a:pt x="64859" y="213970"/>
                    </a:cubicBezTo>
                    <a:cubicBezTo>
                      <a:pt x="74518" y="208026"/>
                      <a:pt x="86033" y="202082"/>
                      <a:pt x="99406" y="196139"/>
                    </a:cubicBezTo>
                    <a:lnTo>
                      <a:pt x="150670" y="171622"/>
                    </a:lnTo>
                    <a:cubicBezTo>
                      <a:pt x="153642" y="168650"/>
                      <a:pt x="155128" y="166049"/>
                      <a:pt x="155128" y="163821"/>
                    </a:cubicBezTo>
                    <a:cubicBezTo>
                      <a:pt x="154385" y="156391"/>
                      <a:pt x="154199" y="149705"/>
                      <a:pt x="154570" y="143761"/>
                    </a:cubicBezTo>
                    <a:cubicBezTo>
                      <a:pt x="154942" y="137817"/>
                      <a:pt x="155128" y="132988"/>
                      <a:pt x="155128" y="129273"/>
                    </a:cubicBezTo>
                    <a:cubicBezTo>
                      <a:pt x="155128" y="127045"/>
                      <a:pt x="153642" y="125187"/>
                      <a:pt x="150670" y="123701"/>
                    </a:cubicBezTo>
                    <a:cubicBezTo>
                      <a:pt x="150670" y="123701"/>
                      <a:pt x="143983" y="118129"/>
                      <a:pt x="130610" y="106985"/>
                    </a:cubicBezTo>
                    <a:cubicBezTo>
                      <a:pt x="127638" y="104013"/>
                      <a:pt x="125410" y="102527"/>
                      <a:pt x="123924" y="102527"/>
                    </a:cubicBezTo>
                    <a:lnTo>
                      <a:pt x="121695" y="98069"/>
                    </a:lnTo>
                    <a:cubicBezTo>
                      <a:pt x="124667" y="97327"/>
                      <a:pt x="128753" y="96955"/>
                      <a:pt x="133954" y="96955"/>
                    </a:cubicBezTo>
                    <a:cubicBezTo>
                      <a:pt x="142126" y="96955"/>
                      <a:pt x="149184" y="98441"/>
                      <a:pt x="155128" y="101413"/>
                    </a:cubicBezTo>
                    <a:lnTo>
                      <a:pt x="155128" y="76895"/>
                    </a:lnTo>
                    <a:lnTo>
                      <a:pt x="155128" y="34547"/>
                    </a:lnTo>
                    <a:cubicBezTo>
                      <a:pt x="155128" y="33061"/>
                      <a:pt x="154756" y="32133"/>
                      <a:pt x="154013" y="31761"/>
                    </a:cubicBezTo>
                    <a:cubicBezTo>
                      <a:pt x="153270" y="31390"/>
                      <a:pt x="152899" y="30832"/>
                      <a:pt x="152899" y="30090"/>
                    </a:cubicBezTo>
                    <a:cubicBezTo>
                      <a:pt x="149184" y="27861"/>
                      <a:pt x="146026" y="25818"/>
                      <a:pt x="143426" y="23960"/>
                    </a:cubicBezTo>
                    <a:cubicBezTo>
                      <a:pt x="140826" y="22103"/>
                      <a:pt x="138411" y="20431"/>
                      <a:pt x="136182" y="18945"/>
                    </a:cubicBezTo>
                    <a:cubicBezTo>
                      <a:pt x="133211" y="16716"/>
                      <a:pt x="130239" y="15602"/>
                      <a:pt x="127267" y="15602"/>
                    </a:cubicBezTo>
                    <a:lnTo>
                      <a:pt x="122809" y="15602"/>
                    </a:lnTo>
                    <a:cubicBezTo>
                      <a:pt x="122066" y="15602"/>
                      <a:pt x="119466" y="14859"/>
                      <a:pt x="115008" y="13373"/>
                    </a:cubicBezTo>
                    <a:cubicBezTo>
                      <a:pt x="120952" y="4458"/>
                      <a:pt x="129124" y="0"/>
                      <a:pt x="1395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46641AB8-8C8E-F771-DC66-08B652486EA8}"/>
                  </a:ext>
                </a:extLst>
              </p:cNvPr>
              <p:cNvSpPr txBox="1"/>
              <p:nvPr/>
            </p:nvSpPr>
            <p:spPr>
              <a:xfrm>
                <a:off x="1654931" y="-2535445"/>
                <a:ext cx="92497" cy="90269"/>
              </a:xfrm>
              <a:custGeom>
                <a:avLst/>
                <a:gdLst/>
                <a:ahLst/>
                <a:cxnLst/>
                <a:rect l="l" t="t" r="r" b="b"/>
                <a:pathLst>
                  <a:path w="92497" h="90269">
                    <a:moveTo>
                      <a:pt x="6686" y="0"/>
                    </a:moveTo>
                    <a:lnTo>
                      <a:pt x="22288" y="7801"/>
                    </a:lnTo>
                    <a:cubicBezTo>
                      <a:pt x="28975" y="10773"/>
                      <a:pt x="33433" y="12631"/>
                      <a:pt x="35661" y="13374"/>
                    </a:cubicBezTo>
                    <a:lnTo>
                      <a:pt x="39005" y="12259"/>
                    </a:lnTo>
                    <a:lnTo>
                      <a:pt x="54607" y="1115"/>
                    </a:lnTo>
                    <a:cubicBezTo>
                      <a:pt x="55350" y="372"/>
                      <a:pt x="57950" y="0"/>
                      <a:pt x="62408" y="0"/>
                    </a:cubicBezTo>
                    <a:lnTo>
                      <a:pt x="73552" y="0"/>
                    </a:lnTo>
                    <a:cubicBezTo>
                      <a:pt x="77267" y="743"/>
                      <a:pt x="80053" y="1858"/>
                      <a:pt x="81910" y="3344"/>
                    </a:cubicBezTo>
                    <a:cubicBezTo>
                      <a:pt x="83768" y="4830"/>
                      <a:pt x="85068" y="7801"/>
                      <a:pt x="85811" y="12259"/>
                    </a:cubicBezTo>
                    <a:cubicBezTo>
                      <a:pt x="85811" y="13002"/>
                      <a:pt x="87297" y="14116"/>
                      <a:pt x="90268" y="15602"/>
                    </a:cubicBezTo>
                    <a:lnTo>
                      <a:pt x="88040" y="17831"/>
                    </a:lnTo>
                    <a:cubicBezTo>
                      <a:pt x="88782" y="18574"/>
                      <a:pt x="90268" y="20803"/>
                      <a:pt x="92497" y="24518"/>
                    </a:cubicBezTo>
                    <a:cubicBezTo>
                      <a:pt x="87297" y="29718"/>
                      <a:pt x="84696" y="32319"/>
                      <a:pt x="84696" y="32319"/>
                    </a:cubicBezTo>
                    <a:cubicBezTo>
                      <a:pt x="82467" y="34548"/>
                      <a:pt x="81353" y="35662"/>
                      <a:pt x="81353" y="35662"/>
                    </a:cubicBezTo>
                    <a:cubicBezTo>
                      <a:pt x="80610" y="39377"/>
                      <a:pt x="78753" y="42163"/>
                      <a:pt x="75781" y="44020"/>
                    </a:cubicBezTo>
                    <a:cubicBezTo>
                      <a:pt x="72809" y="45878"/>
                      <a:pt x="70952" y="47178"/>
                      <a:pt x="70209" y="47921"/>
                    </a:cubicBezTo>
                    <a:cubicBezTo>
                      <a:pt x="64265" y="55350"/>
                      <a:pt x="56836" y="60551"/>
                      <a:pt x="47920" y="63523"/>
                    </a:cubicBezTo>
                    <a:lnTo>
                      <a:pt x="46806" y="63523"/>
                    </a:lnTo>
                    <a:cubicBezTo>
                      <a:pt x="42348" y="62780"/>
                      <a:pt x="39005" y="63708"/>
                      <a:pt x="36776" y="66309"/>
                    </a:cubicBezTo>
                    <a:cubicBezTo>
                      <a:pt x="34547" y="68909"/>
                      <a:pt x="33061" y="70581"/>
                      <a:pt x="32318" y="71324"/>
                    </a:cubicBezTo>
                    <a:cubicBezTo>
                      <a:pt x="21174" y="80239"/>
                      <a:pt x="15973" y="84325"/>
                      <a:pt x="16716" y="83582"/>
                    </a:cubicBezTo>
                    <a:cubicBezTo>
                      <a:pt x="13744" y="85068"/>
                      <a:pt x="11887" y="87297"/>
                      <a:pt x="11144" y="90269"/>
                    </a:cubicBezTo>
                    <a:lnTo>
                      <a:pt x="10030" y="85811"/>
                    </a:lnTo>
                    <a:lnTo>
                      <a:pt x="25632" y="62408"/>
                    </a:lnTo>
                    <a:cubicBezTo>
                      <a:pt x="18202" y="52750"/>
                      <a:pt x="14116" y="47549"/>
                      <a:pt x="13373" y="46806"/>
                    </a:cubicBezTo>
                    <a:cubicBezTo>
                      <a:pt x="11887" y="43091"/>
                      <a:pt x="10773" y="39191"/>
                      <a:pt x="10030" y="35105"/>
                    </a:cubicBezTo>
                    <a:cubicBezTo>
                      <a:pt x="9287" y="31019"/>
                      <a:pt x="8172" y="27118"/>
                      <a:pt x="6686" y="23403"/>
                    </a:cubicBezTo>
                    <a:cubicBezTo>
                      <a:pt x="5944" y="22660"/>
                      <a:pt x="5572" y="21546"/>
                      <a:pt x="5572" y="20060"/>
                    </a:cubicBezTo>
                    <a:cubicBezTo>
                      <a:pt x="5572" y="18574"/>
                      <a:pt x="5201" y="17460"/>
                      <a:pt x="4458" y="16717"/>
                    </a:cubicBezTo>
                    <a:cubicBezTo>
                      <a:pt x="2229" y="12259"/>
                      <a:pt x="1114" y="9287"/>
                      <a:pt x="1114" y="7801"/>
                    </a:cubicBezTo>
                    <a:lnTo>
                      <a:pt x="0" y="4458"/>
                    </a:lnTo>
                    <a:cubicBezTo>
                      <a:pt x="743" y="3715"/>
                      <a:pt x="1857" y="3344"/>
                      <a:pt x="3343" y="3344"/>
                    </a:cubicBezTo>
                    <a:lnTo>
                      <a:pt x="668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1E239DEC-D4BB-9B31-A359-D3EE55F7E82A}"/>
                  </a:ext>
                </a:extLst>
              </p:cNvPr>
              <p:cNvSpPr txBox="1"/>
              <p:nvPr/>
            </p:nvSpPr>
            <p:spPr>
              <a:xfrm>
                <a:off x="2092343" y="-2244581"/>
                <a:ext cx="76338" cy="79124"/>
              </a:xfrm>
              <a:custGeom>
                <a:avLst/>
                <a:gdLst/>
                <a:ahLst/>
                <a:cxnLst/>
                <a:rect l="l" t="t" r="r" b="b"/>
                <a:pathLst>
                  <a:path w="76338" h="79124">
                    <a:moveTo>
                      <a:pt x="35104" y="0"/>
                    </a:moveTo>
                    <a:cubicBezTo>
                      <a:pt x="44763" y="0"/>
                      <a:pt x="51821" y="1858"/>
                      <a:pt x="56278" y="5572"/>
                    </a:cubicBezTo>
                    <a:cubicBezTo>
                      <a:pt x="57764" y="6315"/>
                      <a:pt x="59250" y="7058"/>
                      <a:pt x="60736" y="7801"/>
                    </a:cubicBezTo>
                    <a:cubicBezTo>
                      <a:pt x="62222" y="8544"/>
                      <a:pt x="63708" y="9287"/>
                      <a:pt x="65194" y="10030"/>
                    </a:cubicBezTo>
                    <a:cubicBezTo>
                      <a:pt x="72623" y="18946"/>
                      <a:pt x="76338" y="26375"/>
                      <a:pt x="76338" y="32319"/>
                    </a:cubicBezTo>
                    <a:lnTo>
                      <a:pt x="76338" y="34547"/>
                    </a:lnTo>
                    <a:lnTo>
                      <a:pt x="74109" y="50149"/>
                    </a:lnTo>
                    <a:cubicBezTo>
                      <a:pt x="74109" y="53121"/>
                      <a:pt x="72252" y="56465"/>
                      <a:pt x="68537" y="60179"/>
                    </a:cubicBezTo>
                    <a:cubicBezTo>
                      <a:pt x="65565" y="63151"/>
                      <a:pt x="64079" y="64637"/>
                      <a:pt x="64079" y="64637"/>
                    </a:cubicBezTo>
                    <a:cubicBezTo>
                      <a:pt x="61850" y="68352"/>
                      <a:pt x="59250" y="70952"/>
                      <a:pt x="56278" y="72438"/>
                    </a:cubicBezTo>
                    <a:cubicBezTo>
                      <a:pt x="53306" y="73924"/>
                      <a:pt x="51449" y="74667"/>
                      <a:pt x="50706" y="74667"/>
                    </a:cubicBezTo>
                    <a:cubicBezTo>
                      <a:pt x="47734" y="77639"/>
                      <a:pt x="43648" y="79124"/>
                      <a:pt x="38447" y="79124"/>
                    </a:cubicBezTo>
                    <a:cubicBezTo>
                      <a:pt x="36962" y="79124"/>
                      <a:pt x="36219" y="78010"/>
                      <a:pt x="36219" y="75781"/>
                    </a:cubicBezTo>
                    <a:cubicBezTo>
                      <a:pt x="33247" y="54979"/>
                      <a:pt x="31389" y="39377"/>
                      <a:pt x="30646" y="28975"/>
                    </a:cubicBezTo>
                    <a:cubicBezTo>
                      <a:pt x="30646" y="28232"/>
                      <a:pt x="30275" y="26932"/>
                      <a:pt x="29532" y="25075"/>
                    </a:cubicBezTo>
                    <a:cubicBezTo>
                      <a:pt x="28789" y="23218"/>
                      <a:pt x="26560" y="22289"/>
                      <a:pt x="22846" y="22289"/>
                    </a:cubicBezTo>
                    <a:lnTo>
                      <a:pt x="19502" y="21174"/>
                    </a:lnTo>
                    <a:cubicBezTo>
                      <a:pt x="18016" y="24889"/>
                      <a:pt x="15602" y="28418"/>
                      <a:pt x="12259" y="31761"/>
                    </a:cubicBezTo>
                    <a:cubicBezTo>
                      <a:pt x="8915" y="35105"/>
                      <a:pt x="6129" y="37891"/>
                      <a:pt x="3900" y="40120"/>
                    </a:cubicBezTo>
                    <a:lnTo>
                      <a:pt x="1671" y="37891"/>
                    </a:lnTo>
                    <a:cubicBezTo>
                      <a:pt x="1671" y="37148"/>
                      <a:pt x="1300" y="36591"/>
                      <a:pt x="557" y="36219"/>
                    </a:cubicBezTo>
                    <a:cubicBezTo>
                      <a:pt x="-186" y="35848"/>
                      <a:pt x="-186" y="35290"/>
                      <a:pt x="557" y="34547"/>
                    </a:cubicBezTo>
                    <a:cubicBezTo>
                      <a:pt x="557" y="33805"/>
                      <a:pt x="1300" y="31204"/>
                      <a:pt x="2786" y="26747"/>
                    </a:cubicBezTo>
                    <a:lnTo>
                      <a:pt x="10587" y="20060"/>
                    </a:lnTo>
                    <a:cubicBezTo>
                      <a:pt x="11330" y="18574"/>
                      <a:pt x="12259" y="17088"/>
                      <a:pt x="13373" y="15602"/>
                    </a:cubicBezTo>
                    <a:cubicBezTo>
                      <a:pt x="14487" y="14116"/>
                      <a:pt x="15416" y="12259"/>
                      <a:pt x="16159" y="10030"/>
                    </a:cubicBezTo>
                    <a:cubicBezTo>
                      <a:pt x="19131" y="3344"/>
                      <a:pt x="25446" y="0"/>
                      <a:pt x="35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A851870-CA66-3E16-EB0A-9A1849D08433}"/>
                </a:ext>
              </a:extLst>
            </p:cNvPr>
            <p:cNvGrpSpPr/>
            <p:nvPr/>
          </p:nvGrpSpPr>
          <p:grpSpPr>
            <a:xfrm>
              <a:off x="4429621" y="1910214"/>
              <a:ext cx="861867" cy="875505"/>
              <a:chOff x="2552765" y="-2715981"/>
              <a:chExt cx="704316" cy="715461"/>
            </a:xfrm>
            <a:grpFill/>
          </p:grpSpPr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B96CF01A-FC63-103A-4129-F6FB26C0950E}"/>
                  </a:ext>
                </a:extLst>
              </p:cNvPr>
              <p:cNvSpPr txBox="1"/>
              <p:nvPr/>
            </p:nvSpPr>
            <p:spPr>
              <a:xfrm>
                <a:off x="2556108" y="-2715981"/>
                <a:ext cx="525564" cy="464715"/>
              </a:xfrm>
              <a:custGeom>
                <a:avLst/>
                <a:gdLst/>
                <a:ahLst/>
                <a:cxnLst/>
                <a:rect l="l" t="t" r="r" b="b"/>
                <a:pathLst>
                  <a:path w="525564" h="464715">
                    <a:moveTo>
                      <a:pt x="367760" y="0"/>
                    </a:moveTo>
                    <a:cubicBezTo>
                      <a:pt x="372218" y="0"/>
                      <a:pt x="375561" y="371"/>
                      <a:pt x="377790" y="1114"/>
                    </a:cubicBezTo>
                    <a:cubicBezTo>
                      <a:pt x="376304" y="371"/>
                      <a:pt x="381133" y="4086"/>
                      <a:pt x="392278" y="12258"/>
                    </a:cubicBezTo>
                    <a:cubicBezTo>
                      <a:pt x="393021" y="13001"/>
                      <a:pt x="395621" y="16344"/>
                      <a:pt x="400079" y="22288"/>
                    </a:cubicBezTo>
                    <a:cubicBezTo>
                      <a:pt x="403793" y="27489"/>
                      <a:pt x="405651" y="33061"/>
                      <a:pt x="405651" y="39004"/>
                    </a:cubicBezTo>
                    <a:cubicBezTo>
                      <a:pt x="405651" y="44205"/>
                      <a:pt x="403793" y="47920"/>
                      <a:pt x="400079" y="50149"/>
                    </a:cubicBezTo>
                    <a:cubicBezTo>
                      <a:pt x="399336" y="50892"/>
                      <a:pt x="398964" y="52006"/>
                      <a:pt x="398964" y="53492"/>
                    </a:cubicBezTo>
                    <a:cubicBezTo>
                      <a:pt x="398964" y="54978"/>
                      <a:pt x="398221" y="56464"/>
                      <a:pt x="396735" y="57950"/>
                    </a:cubicBezTo>
                    <a:cubicBezTo>
                      <a:pt x="392278" y="67608"/>
                      <a:pt x="387820" y="75780"/>
                      <a:pt x="383362" y="82467"/>
                    </a:cubicBezTo>
                    <a:lnTo>
                      <a:pt x="373333" y="102527"/>
                    </a:lnTo>
                    <a:lnTo>
                      <a:pt x="357731" y="135959"/>
                    </a:lnTo>
                    <a:cubicBezTo>
                      <a:pt x="362188" y="132988"/>
                      <a:pt x="365160" y="131502"/>
                      <a:pt x="366646" y="131502"/>
                    </a:cubicBezTo>
                    <a:cubicBezTo>
                      <a:pt x="371104" y="129273"/>
                      <a:pt x="375561" y="127044"/>
                      <a:pt x="380019" y="124815"/>
                    </a:cubicBezTo>
                    <a:cubicBezTo>
                      <a:pt x="384477" y="122586"/>
                      <a:pt x="389306" y="120357"/>
                      <a:pt x="394507" y="118129"/>
                    </a:cubicBezTo>
                    <a:cubicBezTo>
                      <a:pt x="409366" y="110699"/>
                      <a:pt x="420881" y="105498"/>
                      <a:pt x="429054" y="102527"/>
                    </a:cubicBezTo>
                    <a:cubicBezTo>
                      <a:pt x="432769" y="101041"/>
                      <a:pt x="438341" y="99555"/>
                      <a:pt x="445770" y="98069"/>
                    </a:cubicBezTo>
                    <a:cubicBezTo>
                      <a:pt x="456914" y="95097"/>
                      <a:pt x="463972" y="93240"/>
                      <a:pt x="466944" y="92497"/>
                    </a:cubicBezTo>
                    <a:cubicBezTo>
                      <a:pt x="468430" y="91754"/>
                      <a:pt x="469545" y="91568"/>
                      <a:pt x="470288" y="91940"/>
                    </a:cubicBezTo>
                    <a:cubicBezTo>
                      <a:pt x="471030" y="92311"/>
                      <a:pt x="471773" y="92497"/>
                      <a:pt x="472516" y="92497"/>
                    </a:cubicBezTo>
                    <a:cubicBezTo>
                      <a:pt x="472516" y="92497"/>
                      <a:pt x="472702" y="92683"/>
                      <a:pt x="473074" y="93054"/>
                    </a:cubicBezTo>
                    <a:cubicBezTo>
                      <a:pt x="473445" y="93426"/>
                      <a:pt x="473631" y="93611"/>
                      <a:pt x="473631" y="93611"/>
                    </a:cubicBezTo>
                    <a:cubicBezTo>
                      <a:pt x="476603" y="92868"/>
                      <a:pt x="478646" y="93426"/>
                      <a:pt x="479760" y="95283"/>
                    </a:cubicBezTo>
                    <a:cubicBezTo>
                      <a:pt x="480875" y="97140"/>
                      <a:pt x="481803" y="98440"/>
                      <a:pt x="482546" y="99183"/>
                    </a:cubicBezTo>
                    <a:cubicBezTo>
                      <a:pt x="484775" y="100669"/>
                      <a:pt x="488118" y="102155"/>
                      <a:pt x="492576" y="103641"/>
                    </a:cubicBezTo>
                    <a:lnTo>
                      <a:pt x="515979" y="119243"/>
                    </a:lnTo>
                    <a:cubicBezTo>
                      <a:pt x="517465" y="119986"/>
                      <a:pt x="518765" y="120729"/>
                      <a:pt x="519879" y="121472"/>
                    </a:cubicBezTo>
                    <a:cubicBezTo>
                      <a:pt x="520994" y="122215"/>
                      <a:pt x="522294" y="122958"/>
                      <a:pt x="523780" y="123701"/>
                    </a:cubicBezTo>
                    <a:cubicBezTo>
                      <a:pt x="525266" y="126673"/>
                      <a:pt x="525823" y="129459"/>
                      <a:pt x="525452" y="132059"/>
                    </a:cubicBezTo>
                    <a:cubicBezTo>
                      <a:pt x="525080" y="134659"/>
                      <a:pt x="524894" y="136702"/>
                      <a:pt x="524894" y="138188"/>
                    </a:cubicBezTo>
                    <a:cubicBezTo>
                      <a:pt x="523408" y="141903"/>
                      <a:pt x="520437" y="146732"/>
                      <a:pt x="515979" y="152676"/>
                    </a:cubicBezTo>
                    <a:lnTo>
                      <a:pt x="493690" y="173850"/>
                    </a:lnTo>
                    <a:cubicBezTo>
                      <a:pt x="492205" y="174593"/>
                      <a:pt x="485889" y="177936"/>
                      <a:pt x="474745" y="183880"/>
                    </a:cubicBezTo>
                    <a:lnTo>
                      <a:pt x="468059" y="188337"/>
                    </a:lnTo>
                    <a:cubicBezTo>
                      <a:pt x="455429" y="194281"/>
                      <a:pt x="445399" y="199853"/>
                      <a:pt x="437969" y="205054"/>
                    </a:cubicBezTo>
                    <a:cubicBezTo>
                      <a:pt x="434997" y="205797"/>
                      <a:pt x="429425" y="209511"/>
                      <a:pt x="421253" y="216198"/>
                    </a:cubicBezTo>
                    <a:cubicBezTo>
                      <a:pt x="413080" y="222142"/>
                      <a:pt x="403422" y="227714"/>
                      <a:pt x="392278" y="232914"/>
                    </a:cubicBezTo>
                    <a:cubicBezTo>
                      <a:pt x="386334" y="235886"/>
                      <a:pt x="381876" y="238487"/>
                      <a:pt x="378905" y="240715"/>
                    </a:cubicBezTo>
                    <a:cubicBezTo>
                      <a:pt x="381133" y="243687"/>
                      <a:pt x="385220" y="247402"/>
                      <a:pt x="391163" y="251860"/>
                    </a:cubicBezTo>
                    <a:cubicBezTo>
                      <a:pt x="398593" y="257060"/>
                      <a:pt x="403051" y="265233"/>
                      <a:pt x="404536" y="276377"/>
                    </a:cubicBezTo>
                    <a:cubicBezTo>
                      <a:pt x="405279" y="279349"/>
                      <a:pt x="406208" y="283435"/>
                      <a:pt x="407322" y="288636"/>
                    </a:cubicBezTo>
                    <a:cubicBezTo>
                      <a:pt x="408437" y="293836"/>
                      <a:pt x="408994" y="297923"/>
                      <a:pt x="408994" y="300894"/>
                    </a:cubicBezTo>
                    <a:lnTo>
                      <a:pt x="408994" y="365531"/>
                    </a:lnTo>
                    <a:cubicBezTo>
                      <a:pt x="408994" y="369989"/>
                      <a:pt x="409366" y="374261"/>
                      <a:pt x="410109" y="378347"/>
                    </a:cubicBezTo>
                    <a:cubicBezTo>
                      <a:pt x="410851" y="382433"/>
                      <a:pt x="411223" y="385962"/>
                      <a:pt x="411223" y="388934"/>
                    </a:cubicBezTo>
                    <a:cubicBezTo>
                      <a:pt x="411223" y="397106"/>
                      <a:pt x="410480" y="407879"/>
                      <a:pt x="408994" y="421252"/>
                    </a:cubicBezTo>
                    <a:lnTo>
                      <a:pt x="406765" y="425710"/>
                    </a:lnTo>
                    <a:cubicBezTo>
                      <a:pt x="407508" y="426453"/>
                      <a:pt x="407880" y="427939"/>
                      <a:pt x="407880" y="430168"/>
                    </a:cubicBezTo>
                    <a:cubicBezTo>
                      <a:pt x="407880" y="430911"/>
                      <a:pt x="407137" y="432582"/>
                      <a:pt x="405651" y="435183"/>
                    </a:cubicBezTo>
                    <a:cubicBezTo>
                      <a:pt x="404165" y="437783"/>
                      <a:pt x="401936" y="439826"/>
                      <a:pt x="398964" y="441312"/>
                    </a:cubicBezTo>
                    <a:cubicBezTo>
                      <a:pt x="398221" y="441312"/>
                      <a:pt x="397664" y="441312"/>
                      <a:pt x="397293" y="441312"/>
                    </a:cubicBezTo>
                    <a:cubicBezTo>
                      <a:pt x="396921" y="441312"/>
                      <a:pt x="396735" y="441683"/>
                      <a:pt x="396735" y="442426"/>
                    </a:cubicBezTo>
                    <a:cubicBezTo>
                      <a:pt x="396735" y="446141"/>
                      <a:pt x="394692" y="448927"/>
                      <a:pt x="390606" y="450784"/>
                    </a:cubicBezTo>
                    <a:cubicBezTo>
                      <a:pt x="386520" y="452642"/>
                      <a:pt x="383734" y="454313"/>
                      <a:pt x="382248" y="455799"/>
                    </a:cubicBezTo>
                    <a:cubicBezTo>
                      <a:pt x="382248" y="455799"/>
                      <a:pt x="381876" y="455799"/>
                      <a:pt x="381133" y="455799"/>
                    </a:cubicBezTo>
                    <a:cubicBezTo>
                      <a:pt x="380391" y="455799"/>
                      <a:pt x="380019" y="455799"/>
                      <a:pt x="380019" y="455799"/>
                    </a:cubicBezTo>
                    <a:cubicBezTo>
                      <a:pt x="369618" y="452828"/>
                      <a:pt x="362188" y="449484"/>
                      <a:pt x="357731" y="445770"/>
                    </a:cubicBezTo>
                    <a:cubicBezTo>
                      <a:pt x="356245" y="444284"/>
                      <a:pt x="354945" y="442612"/>
                      <a:pt x="353830" y="440755"/>
                    </a:cubicBezTo>
                    <a:cubicBezTo>
                      <a:pt x="352716" y="438897"/>
                      <a:pt x="351416" y="437226"/>
                      <a:pt x="349930" y="435740"/>
                    </a:cubicBezTo>
                    <a:lnTo>
                      <a:pt x="324298" y="415680"/>
                    </a:lnTo>
                    <a:cubicBezTo>
                      <a:pt x="320583" y="413451"/>
                      <a:pt x="318726" y="410851"/>
                      <a:pt x="318726" y="407879"/>
                    </a:cubicBezTo>
                    <a:cubicBezTo>
                      <a:pt x="317240" y="404907"/>
                      <a:pt x="315382" y="404536"/>
                      <a:pt x="313154" y="406765"/>
                    </a:cubicBezTo>
                    <a:lnTo>
                      <a:pt x="300895" y="419023"/>
                    </a:lnTo>
                    <a:lnTo>
                      <a:pt x="287522" y="431282"/>
                    </a:lnTo>
                    <a:lnTo>
                      <a:pt x="283064" y="436854"/>
                    </a:lnTo>
                    <a:cubicBezTo>
                      <a:pt x="281578" y="439083"/>
                      <a:pt x="278978" y="439826"/>
                      <a:pt x="275263" y="439083"/>
                    </a:cubicBezTo>
                    <a:cubicBezTo>
                      <a:pt x="270805" y="438340"/>
                      <a:pt x="265976" y="435740"/>
                      <a:pt x="260776" y="431282"/>
                    </a:cubicBezTo>
                    <a:cubicBezTo>
                      <a:pt x="255575" y="426824"/>
                      <a:pt x="251489" y="423481"/>
                      <a:pt x="248517" y="421252"/>
                    </a:cubicBezTo>
                    <a:cubicBezTo>
                      <a:pt x="244802" y="419023"/>
                      <a:pt x="242945" y="416052"/>
                      <a:pt x="242945" y="412337"/>
                    </a:cubicBezTo>
                    <a:cubicBezTo>
                      <a:pt x="242945" y="410851"/>
                      <a:pt x="243688" y="408622"/>
                      <a:pt x="245174" y="405650"/>
                    </a:cubicBezTo>
                    <a:lnTo>
                      <a:pt x="245174" y="404536"/>
                    </a:lnTo>
                    <a:lnTo>
                      <a:pt x="247402" y="357730"/>
                    </a:lnTo>
                    <a:lnTo>
                      <a:pt x="245174" y="356616"/>
                    </a:lnTo>
                    <a:lnTo>
                      <a:pt x="241830" y="363302"/>
                    </a:lnTo>
                    <a:cubicBezTo>
                      <a:pt x="240344" y="365531"/>
                      <a:pt x="237744" y="371103"/>
                      <a:pt x="234029" y="380018"/>
                    </a:cubicBezTo>
                    <a:cubicBezTo>
                      <a:pt x="232543" y="381504"/>
                      <a:pt x="231801" y="382990"/>
                      <a:pt x="231801" y="384476"/>
                    </a:cubicBezTo>
                    <a:cubicBezTo>
                      <a:pt x="228829" y="387448"/>
                      <a:pt x="222885" y="396363"/>
                      <a:pt x="213970" y="411222"/>
                    </a:cubicBezTo>
                    <a:cubicBezTo>
                      <a:pt x="213970" y="412708"/>
                      <a:pt x="213598" y="414751"/>
                      <a:pt x="212855" y="417352"/>
                    </a:cubicBezTo>
                    <a:cubicBezTo>
                      <a:pt x="212112" y="419952"/>
                      <a:pt x="211369" y="421624"/>
                      <a:pt x="210626" y="422367"/>
                    </a:cubicBezTo>
                    <a:lnTo>
                      <a:pt x="210626" y="425710"/>
                    </a:lnTo>
                    <a:cubicBezTo>
                      <a:pt x="208398" y="426453"/>
                      <a:pt x="206355" y="428310"/>
                      <a:pt x="204497" y="431282"/>
                    </a:cubicBezTo>
                    <a:cubicBezTo>
                      <a:pt x="202640" y="434254"/>
                      <a:pt x="200968" y="435740"/>
                      <a:pt x="199482" y="435740"/>
                    </a:cubicBezTo>
                    <a:lnTo>
                      <a:pt x="199482" y="436854"/>
                    </a:lnTo>
                    <a:cubicBezTo>
                      <a:pt x="199482" y="439083"/>
                      <a:pt x="198739" y="441312"/>
                      <a:pt x="197253" y="443541"/>
                    </a:cubicBezTo>
                    <a:cubicBezTo>
                      <a:pt x="195767" y="445770"/>
                      <a:pt x="194653" y="447627"/>
                      <a:pt x="193910" y="449113"/>
                    </a:cubicBezTo>
                    <a:cubicBezTo>
                      <a:pt x="192424" y="452085"/>
                      <a:pt x="189452" y="455056"/>
                      <a:pt x="184995" y="458028"/>
                    </a:cubicBezTo>
                    <a:lnTo>
                      <a:pt x="176079" y="464715"/>
                    </a:lnTo>
                    <a:cubicBezTo>
                      <a:pt x="164935" y="462486"/>
                      <a:pt x="157134" y="456171"/>
                      <a:pt x="152676" y="445770"/>
                    </a:cubicBezTo>
                    <a:cubicBezTo>
                      <a:pt x="151190" y="443541"/>
                      <a:pt x="149333" y="441683"/>
                      <a:pt x="147104" y="440197"/>
                    </a:cubicBezTo>
                    <a:cubicBezTo>
                      <a:pt x="143390" y="437226"/>
                      <a:pt x="142647" y="433139"/>
                      <a:pt x="144875" y="427939"/>
                    </a:cubicBezTo>
                    <a:lnTo>
                      <a:pt x="144875" y="415680"/>
                    </a:lnTo>
                    <a:lnTo>
                      <a:pt x="144875" y="411222"/>
                    </a:lnTo>
                    <a:cubicBezTo>
                      <a:pt x="144875" y="406022"/>
                      <a:pt x="145247" y="401936"/>
                      <a:pt x="145990" y="398964"/>
                    </a:cubicBezTo>
                    <a:cubicBezTo>
                      <a:pt x="147476" y="393763"/>
                      <a:pt x="148404" y="389120"/>
                      <a:pt x="148776" y="385033"/>
                    </a:cubicBezTo>
                    <a:cubicBezTo>
                      <a:pt x="149147" y="380947"/>
                      <a:pt x="149333" y="377790"/>
                      <a:pt x="149333" y="375561"/>
                    </a:cubicBezTo>
                    <a:cubicBezTo>
                      <a:pt x="151562" y="362188"/>
                      <a:pt x="154162" y="341385"/>
                      <a:pt x="157134" y="313153"/>
                    </a:cubicBezTo>
                    <a:cubicBezTo>
                      <a:pt x="158620" y="296808"/>
                      <a:pt x="159363" y="286407"/>
                      <a:pt x="159363" y="281949"/>
                    </a:cubicBezTo>
                    <a:cubicBezTo>
                      <a:pt x="159363" y="277491"/>
                      <a:pt x="157506" y="272848"/>
                      <a:pt x="153791" y="268019"/>
                    </a:cubicBezTo>
                    <a:cubicBezTo>
                      <a:pt x="150076" y="263190"/>
                      <a:pt x="145990" y="260404"/>
                      <a:pt x="141532" y="259661"/>
                    </a:cubicBezTo>
                    <a:cubicBezTo>
                      <a:pt x="135589" y="259661"/>
                      <a:pt x="131874" y="260404"/>
                      <a:pt x="130388" y="261889"/>
                    </a:cubicBezTo>
                    <a:cubicBezTo>
                      <a:pt x="124444" y="268576"/>
                      <a:pt x="120358" y="274891"/>
                      <a:pt x="118129" y="280835"/>
                    </a:cubicBezTo>
                    <a:cubicBezTo>
                      <a:pt x="114414" y="284549"/>
                      <a:pt x="111071" y="288636"/>
                      <a:pt x="108099" y="293093"/>
                    </a:cubicBezTo>
                    <a:cubicBezTo>
                      <a:pt x="105128" y="297551"/>
                      <a:pt x="102156" y="301637"/>
                      <a:pt x="99184" y="305352"/>
                    </a:cubicBezTo>
                    <a:cubicBezTo>
                      <a:pt x="94726" y="310553"/>
                      <a:pt x="90640" y="315568"/>
                      <a:pt x="86925" y="320397"/>
                    </a:cubicBezTo>
                    <a:cubicBezTo>
                      <a:pt x="83211" y="325226"/>
                      <a:pt x="79124" y="330241"/>
                      <a:pt x="74667" y="335442"/>
                    </a:cubicBezTo>
                    <a:cubicBezTo>
                      <a:pt x="73181" y="338413"/>
                      <a:pt x="70952" y="339528"/>
                      <a:pt x="67980" y="338785"/>
                    </a:cubicBezTo>
                    <a:lnTo>
                      <a:pt x="64637" y="339899"/>
                    </a:lnTo>
                    <a:cubicBezTo>
                      <a:pt x="61665" y="344357"/>
                      <a:pt x="57579" y="346586"/>
                      <a:pt x="52378" y="346586"/>
                    </a:cubicBezTo>
                    <a:cubicBezTo>
                      <a:pt x="50149" y="347329"/>
                      <a:pt x="46806" y="349929"/>
                      <a:pt x="42348" y="354387"/>
                    </a:cubicBezTo>
                    <a:cubicBezTo>
                      <a:pt x="40862" y="355873"/>
                      <a:pt x="38262" y="356616"/>
                      <a:pt x="34547" y="356616"/>
                    </a:cubicBezTo>
                    <a:cubicBezTo>
                      <a:pt x="32318" y="355873"/>
                      <a:pt x="30275" y="355687"/>
                      <a:pt x="28418" y="356058"/>
                    </a:cubicBezTo>
                    <a:cubicBezTo>
                      <a:pt x="26561" y="356430"/>
                      <a:pt x="25260" y="356616"/>
                      <a:pt x="24518" y="356616"/>
                    </a:cubicBezTo>
                    <a:cubicBezTo>
                      <a:pt x="20060" y="356616"/>
                      <a:pt x="16717" y="354758"/>
                      <a:pt x="14488" y="351043"/>
                    </a:cubicBezTo>
                    <a:lnTo>
                      <a:pt x="3343" y="338785"/>
                    </a:lnTo>
                    <a:cubicBezTo>
                      <a:pt x="1115" y="336556"/>
                      <a:pt x="0" y="333956"/>
                      <a:pt x="0" y="330984"/>
                    </a:cubicBezTo>
                    <a:lnTo>
                      <a:pt x="0" y="328755"/>
                    </a:lnTo>
                    <a:cubicBezTo>
                      <a:pt x="0" y="325783"/>
                      <a:pt x="0" y="322068"/>
                      <a:pt x="0" y="317611"/>
                    </a:cubicBezTo>
                    <a:cubicBezTo>
                      <a:pt x="0" y="313153"/>
                      <a:pt x="743" y="309438"/>
                      <a:pt x="2229" y="306466"/>
                    </a:cubicBezTo>
                    <a:cubicBezTo>
                      <a:pt x="3715" y="300523"/>
                      <a:pt x="7244" y="294208"/>
                      <a:pt x="12816" y="287521"/>
                    </a:cubicBezTo>
                    <a:cubicBezTo>
                      <a:pt x="18388" y="280835"/>
                      <a:pt x="22660" y="274891"/>
                      <a:pt x="25632" y="269690"/>
                    </a:cubicBezTo>
                    <a:cubicBezTo>
                      <a:pt x="27118" y="267462"/>
                      <a:pt x="36776" y="254460"/>
                      <a:pt x="54607" y="230686"/>
                    </a:cubicBezTo>
                    <a:cubicBezTo>
                      <a:pt x="57579" y="226971"/>
                      <a:pt x="62036" y="221027"/>
                      <a:pt x="67980" y="212855"/>
                    </a:cubicBezTo>
                    <a:cubicBezTo>
                      <a:pt x="73924" y="204682"/>
                      <a:pt x="79124" y="197253"/>
                      <a:pt x="83582" y="190566"/>
                    </a:cubicBezTo>
                    <a:lnTo>
                      <a:pt x="99184" y="170507"/>
                    </a:lnTo>
                    <a:cubicBezTo>
                      <a:pt x="115529" y="149704"/>
                      <a:pt x="127788" y="133359"/>
                      <a:pt x="135960" y="121472"/>
                    </a:cubicBezTo>
                    <a:cubicBezTo>
                      <a:pt x="147847" y="106613"/>
                      <a:pt x="155648" y="95469"/>
                      <a:pt x="159363" y="88039"/>
                    </a:cubicBezTo>
                    <a:cubicBezTo>
                      <a:pt x="168278" y="74666"/>
                      <a:pt x="174965" y="63893"/>
                      <a:pt x="179423" y="55721"/>
                    </a:cubicBezTo>
                    <a:cubicBezTo>
                      <a:pt x="182394" y="50520"/>
                      <a:pt x="182766" y="46062"/>
                      <a:pt x="180537" y="42348"/>
                    </a:cubicBezTo>
                    <a:cubicBezTo>
                      <a:pt x="178308" y="38633"/>
                      <a:pt x="176822" y="36033"/>
                      <a:pt x="176079" y="34547"/>
                    </a:cubicBezTo>
                    <a:cubicBezTo>
                      <a:pt x="175336" y="33804"/>
                      <a:pt x="173479" y="31946"/>
                      <a:pt x="170507" y="28975"/>
                    </a:cubicBezTo>
                    <a:cubicBezTo>
                      <a:pt x="167535" y="26003"/>
                      <a:pt x="163821" y="24145"/>
                      <a:pt x="159363" y="23402"/>
                    </a:cubicBezTo>
                    <a:cubicBezTo>
                      <a:pt x="157134" y="23402"/>
                      <a:pt x="156020" y="22288"/>
                      <a:pt x="156020" y="20059"/>
                    </a:cubicBezTo>
                    <a:cubicBezTo>
                      <a:pt x="159734" y="20059"/>
                      <a:pt x="162706" y="19316"/>
                      <a:pt x="164935" y="17830"/>
                    </a:cubicBezTo>
                    <a:cubicBezTo>
                      <a:pt x="167164" y="16344"/>
                      <a:pt x="169393" y="16716"/>
                      <a:pt x="171622" y="18945"/>
                    </a:cubicBezTo>
                    <a:cubicBezTo>
                      <a:pt x="187224" y="29346"/>
                      <a:pt x="201711" y="39376"/>
                      <a:pt x="215084" y="49034"/>
                    </a:cubicBezTo>
                    <a:lnTo>
                      <a:pt x="235144" y="67979"/>
                    </a:lnTo>
                    <a:lnTo>
                      <a:pt x="242945" y="74666"/>
                    </a:lnTo>
                    <a:lnTo>
                      <a:pt x="248517" y="84696"/>
                    </a:lnTo>
                    <a:cubicBezTo>
                      <a:pt x="251489" y="89896"/>
                      <a:pt x="251489" y="95097"/>
                      <a:pt x="248517" y="100298"/>
                    </a:cubicBezTo>
                    <a:cubicBezTo>
                      <a:pt x="245545" y="102527"/>
                      <a:pt x="242945" y="105127"/>
                      <a:pt x="240716" y="108099"/>
                    </a:cubicBezTo>
                    <a:lnTo>
                      <a:pt x="239601" y="109213"/>
                    </a:lnTo>
                    <a:cubicBezTo>
                      <a:pt x="240344" y="112185"/>
                      <a:pt x="239416" y="115714"/>
                      <a:pt x="236815" y="119800"/>
                    </a:cubicBezTo>
                    <a:cubicBezTo>
                      <a:pt x="234215" y="123886"/>
                      <a:pt x="232915" y="127044"/>
                      <a:pt x="232915" y="129273"/>
                    </a:cubicBezTo>
                    <a:cubicBezTo>
                      <a:pt x="232172" y="128530"/>
                      <a:pt x="231243" y="127787"/>
                      <a:pt x="230129" y="127044"/>
                    </a:cubicBezTo>
                    <a:cubicBezTo>
                      <a:pt x="229014" y="126301"/>
                      <a:pt x="227714" y="126673"/>
                      <a:pt x="226228" y="128158"/>
                    </a:cubicBezTo>
                    <a:cubicBezTo>
                      <a:pt x="224742" y="131130"/>
                      <a:pt x="223257" y="133731"/>
                      <a:pt x="221771" y="135959"/>
                    </a:cubicBezTo>
                    <a:cubicBezTo>
                      <a:pt x="220285" y="138188"/>
                      <a:pt x="218799" y="140789"/>
                      <a:pt x="217313" y="143760"/>
                    </a:cubicBezTo>
                    <a:lnTo>
                      <a:pt x="217313" y="145989"/>
                    </a:lnTo>
                    <a:cubicBezTo>
                      <a:pt x="218056" y="148961"/>
                      <a:pt x="217127" y="151561"/>
                      <a:pt x="214527" y="153790"/>
                    </a:cubicBezTo>
                    <a:cubicBezTo>
                      <a:pt x="211927" y="156019"/>
                      <a:pt x="209884" y="158248"/>
                      <a:pt x="208398" y="160477"/>
                    </a:cubicBezTo>
                    <a:cubicBezTo>
                      <a:pt x="206169" y="164192"/>
                      <a:pt x="203383" y="168463"/>
                      <a:pt x="200039" y="173293"/>
                    </a:cubicBezTo>
                    <a:cubicBezTo>
                      <a:pt x="196696" y="178122"/>
                      <a:pt x="193910" y="181651"/>
                      <a:pt x="191681" y="183880"/>
                    </a:cubicBezTo>
                    <a:cubicBezTo>
                      <a:pt x="190938" y="183880"/>
                      <a:pt x="189824" y="184623"/>
                      <a:pt x="188338" y="186109"/>
                    </a:cubicBezTo>
                    <a:lnTo>
                      <a:pt x="183880" y="188337"/>
                    </a:lnTo>
                    <a:lnTo>
                      <a:pt x="164935" y="213969"/>
                    </a:lnTo>
                    <a:cubicBezTo>
                      <a:pt x="161220" y="219913"/>
                      <a:pt x="157877" y="224742"/>
                      <a:pt x="154905" y="228457"/>
                    </a:cubicBezTo>
                    <a:cubicBezTo>
                      <a:pt x="151933" y="232171"/>
                      <a:pt x="149333" y="235515"/>
                      <a:pt x="147104" y="238487"/>
                    </a:cubicBezTo>
                    <a:cubicBezTo>
                      <a:pt x="147104" y="239972"/>
                      <a:pt x="146361" y="241458"/>
                      <a:pt x="144875" y="242944"/>
                    </a:cubicBezTo>
                    <a:cubicBezTo>
                      <a:pt x="147847" y="244430"/>
                      <a:pt x="150448" y="245173"/>
                      <a:pt x="152676" y="245173"/>
                    </a:cubicBezTo>
                    <a:cubicBezTo>
                      <a:pt x="163078" y="247402"/>
                      <a:pt x="173107" y="252603"/>
                      <a:pt x="182766" y="260775"/>
                    </a:cubicBezTo>
                    <a:cubicBezTo>
                      <a:pt x="185738" y="263747"/>
                      <a:pt x="189452" y="267090"/>
                      <a:pt x="193910" y="270805"/>
                    </a:cubicBezTo>
                    <a:cubicBezTo>
                      <a:pt x="198368" y="274520"/>
                      <a:pt x="202826" y="278977"/>
                      <a:pt x="207283" y="284178"/>
                    </a:cubicBezTo>
                    <a:cubicBezTo>
                      <a:pt x="210998" y="289379"/>
                      <a:pt x="212855" y="294951"/>
                      <a:pt x="212855" y="300894"/>
                    </a:cubicBezTo>
                    <a:lnTo>
                      <a:pt x="212855" y="304238"/>
                    </a:lnTo>
                    <a:cubicBezTo>
                      <a:pt x="211369" y="314639"/>
                      <a:pt x="210626" y="322068"/>
                      <a:pt x="210626" y="326526"/>
                    </a:cubicBezTo>
                    <a:cubicBezTo>
                      <a:pt x="210626" y="333213"/>
                      <a:pt x="211741" y="339899"/>
                      <a:pt x="213970" y="346586"/>
                    </a:cubicBezTo>
                    <a:cubicBezTo>
                      <a:pt x="225857" y="333213"/>
                      <a:pt x="240716" y="310924"/>
                      <a:pt x="258547" y="279720"/>
                    </a:cubicBezTo>
                    <a:cubicBezTo>
                      <a:pt x="261519" y="273034"/>
                      <a:pt x="266719" y="263747"/>
                      <a:pt x="274149" y="251860"/>
                    </a:cubicBezTo>
                    <a:cubicBezTo>
                      <a:pt x="274149" y="251860"/>
                      <a:pt x="274334" y="252045"/>
                      <a:pt x="274706" y="252417"/>
                    </a:cubicBezTo>
                    <a:cubicBezTo>
                      <a:pt x="275077" y="252788"/>
                      <a:pt x="275263" y="252974"/>
                      <a:pt x="275263" y="252974"/>
                    </a:cubicBezTo>
                    <a:cubicBezTo>
                      <a:pt x="275263" y="254460"/>
                      <a:pt x="274892" y="255574"/>
                      <a:pt x="274149" y="256317"/>
                    </a:cubicBezTo>
                    <a:cubicBezTo>
                      <a:pt x="268205" y="266719"/>
                      <a:pt x="264862" y="276748"/>
                      <a:pt x="264119" y="286407"/>
                    </a:cubicBezTo>
                    <a:cubicBezTo>
                      <a:pt x="263376" y="287150"/>
                      <a:pt x="263376" y="287521"/>
                      <a:pt x="264119" y="287521"/>
                    </a:cubicBezTo>
                    <a:cubicBezTo>
                      <a:pt x="266348" y="291979"/>
                      <a:pt x="266719" y="296622"/>
                      <a:pt x="265233" y="301452"/>
                    </a:cubicBezTo>
                    <a:cubicBezTo>
                      <a:pt x="263747" y="306281"/>
                      <a:pt x="262633" y="309810"/>
                      <a:pt x="261890" y="312039"/>
                    </a:cubicBezTo>
                    <a:cubicBezTo>
                      <a:pt x="260404" y="315010"/>
                      <a:pt x="261147" y="317982"/>
                      <a:pt x="264119" y="320954"/>
                    </a:cubicBezTo>
                    <a:cubicBezTo>
                      <a:pt x="266348" y="322440"/>
                      <a:pt x="268577" y="326155"/>
                      <a:pt x="270805" y="332098"/>
                    </a:cubicBezTo>
                    <a:cubicBezTo>
                      <a:pt x="271548" y="332841"/>
                      <a:pt x="271920" y="333956"/>
                      <a:pt x="271920" y="335442"/>
                    </a:cubicBezTo>
                    <a:cubicBezTo>
                      <a:pt x="277863" y="339156"/>
                      <a:pt x="280835" y="344728"/>
                      <a:pt x="280835" y="352158"/>
                    </a:cubicBezTo>
                    <a:cubicBezTo>
                      <a:pt x="281578" y="354387"/>
                      <a:pt x="285293" y="357359"/>
                      <a:pt x="291979" y="361073"/>
                    </a:cubicBezTo>
                    <a:lnTo>
                      <a:pt x="294208" y="359959"/>
                    </a:lnTo>
                    <a:cubicBezTo>
                      <a:pt x="308324" y="350301"/>
                      <a:pt x="328384" y="339156"/>
                      <a:pt x="354387" y="326526"/>
                    </a:cubicBezTo>
                    <a:cubicBezTo>
                      <a:pt x="358845" y="325040"/>
                      <a:pt x="361074" y="322068"/>
                      <a:pt x="361074" y="317611"/>
                    </a:cubicBezTo>
                    <a:cubicBezTo>
                      <a:pt x="361074" y="311667"/>
                      <a:pt x="361260" y="304238"/>
                      <a:pt x="361631" y="295322"/>
                    </a:cubicBezTo>
                    <a:cubicBezTo>
                      <a:pt x="362003" y="286407"/>
                      <a:pt x="362931" y="276005"/>
                      <a:pt x="364417" y="264118"/>
                    </a:cubicBezTo>
                    <a:cubicBezTo>
                      <a:pt x="364417" y="259661"/>
                      <a:pt x="362931" y="255946"/>
                      <a:pt x="359959" y="252974"/>
                    </a:cubicBezTo>
                    <a:cubicBezTo>
                      <a:pt x="356988" y="250002"/>
                      <a:pt x="354759" y="247773"/>
                      <a:pt x="353273" y="246288"/>
                    </a:cubicBezTo>
                    <a:cubicBezTo>
                      <a:pt x="352530" y="245545"/>
                      <a:pt x="351787" y="245359"/>
                      <a:pt x="351044" y="245730"/>
                    </a:cubicBezTo>
                    <a:cubicBezTo>
                      <a:pt x="350301" y="246102"/>
                      <a:pt x="349558" y="246288"/>
                      <a:pt x="348815" y="246288"/>
                    </a:cubicBezTo>
                    <a:cubicBezTo>
                      <a:pt x="348072" y="245545"/>
                      <a:pt x="346586" y="245173"/>
                      <a:pt x="344357" y="245173"/>
                    </a:cubicBezTo>
                    <a:lnTo>
                      <a:pt x="344357" y="242944"/>
                    </a:lnTo>
                    <a:cubicBezTo>
                      <a:pt x="346586" y="242944"/>
                      <a:pt x="347701" y="242573"/>
                      <a:pt x="347701" y="241830"/>
                    </a:cubicBezTo>
                    <a:cubicBezTo>
                      <a:pt x="341757" y="232171"/>
                      <a:pt x="332842" y="227342"/>
                      <a:pt x="320955" y="227342"/>
                    </a:cubicBezTo>
                    <a:cubicBezTo>
                      <a:pt x="319469" y="227342"/>
                      <a:pt x="318726" y="226228"/>
                      <a:pt x="318726" y="223999"/>
                    </a:cubicBezTo>
                    <a:cubicBezTo>
                      <a:pt x="335814" y="222513"/>
                      <a:pt x="349558" y="224742"/>
                      <a:pt x="359959" y="230686"/>
                    </a:cubicBezTo>
                    <a:cubicBezTo>
                      <a:pt x="362188" y="231428"/>
                      <a:pt x="364046" y="231057"/>
                      <a:pt x="365532" y="229571"/>
                    </a:cubicBezTo>
                    <a:cubicBezTo>
                      <a:pt x="370732" y="224370"/>
                      <a:pt x="375747" y="219170"/>
                      <a:pt x="380576" y="213969"/>
                    </a:cubicBezTo>
                    <a:cubicBezTo>
                      <a:pt x="385405" y="208769"/>
                      <a:pt x="390420" y="203939"/>
                      <a:pt x="395621" y="199482"/>
                    </a:cubicBezTo>
                    <a:lnTo>
                      <a:pt x="440198" y="157134"/>
                    </a:lnTo>
                    <a:cubicBezTo>
                      <a:pt x="443170" y="154162"/>
                      <a:pt x="445584" y="151376"/>
                      <a:pt x="447442" y="148775"/>
                    </a:cubicBezTo>
                    <a:cubicBezTo>
                      <a:pt x="449299" y="146175"/>
                      <a:pt x="451714" y="143389"/>
                      <a:pt x="454686" y="140417"/>
                    </a:cubicBezTo>
                    <a:cubicBezTo>
                      <a:pt x="454686" y="140417"/>
                      <a:pt x="453943" y="139674"/>
                      <a:pt x="452457" y="138188"/>
                    </a:cubicBezTo>
                    <a:cubicBezTo>
                      <a:pt x="439827" y="143389"/>
                      <a:pt x="431283" y="146732"/>
                      <a:pt x="426825" y="148218"/>
                    </a:cubicBezTo>
                    <a:cubicBezTo>
                      <a:pt x="420138" y="151933"/>
                      <a:pt x="404536" y="161591"/>
                      <a:pt x="380019" y="177193"/>
                    </a:cubicBezTo>
                    <a:cubicBezTo>
                      <a:pt x="367389" y="187594"/>
                      <a:pt x="355130" y="193167"/>
                      <a:pt x="343243" y="193910"/>
                    </a:cubicBezTo>
                    <a:lnTo>
                      <a:pt x="338785" y="195024"/>
                    </a:lnTo>
                    <a:lnTo>
                      <a:pt x="320955" y="195024"/>
                    </a:lnTo>
                    <a:cubicBezTo>
                      <a:pt x="314268" y="195767"/>
                      <a:pt x="308696" y="199853"/>
                      <a:pt x="304238" y="207283"/>
                    </a:cubicBezTo>
                    <a:lnTo>
                      <a:pt x="300895" y="207283"/>
                    </a:lnTo>
                    <a:cubicBezTo>
                      <a:pt x="299409" y="207283"/>
                      <a:pt x="297923" y="208026"/>
                      <a:pt x="296437" y="209511"/>
                    </a:cubicBezTo>
                    <a:cubicBezTo>
                      <a:pt x="294951" y="210997"/>
                      <a:pt x="293837" y="212112"/>
                      <a:pt x="293094" y="212855"/>
                    </a:cubicBezTo>
                    <a:cubicBezTo>
                      <a:pt x="290122" y="215084"/>
                      <a:pt x="285664" y="217684"/>
                      <a:pt x="279721" y="220656"/>
                    </a:cubicBezTo>
                    <a:cubicBezTo>
                      <a:pt x="276006" y="221399"/>
                      <a:pt x="272477" y="220841"/>
                      <a:pt x="269134" y="218984"/>
                    </a:cubicBezTo>
                    <a:cubicBezTo>
                      <a:pt x="265790" y="217127"/>
                      <a:pt x="263004" y="215827"/>
                      <a:pt x="260776" y="215084"/>
                    </a:cubicBezTo>
                    <a:cubicBezTo>
                      <a:pt x="259290" y="215084"/>
                      <a:pt x="257804" y="212483"/>
                      <a:pt x="256318" y="207283"/>
                    </a:cubicBezTo>
                    <a:cubicBezTo>
                      <a:pt x="254832" y="201339"/>
                      <a:pt x="254089" y="196510"/>
                      <a:pt x="254089" y="192795"/>
                    </a:cubicBezTo>
                    <a:cubicBezTo>
                      <a:pt x="254089" y="189823"/>
                      <a:pt x="254461" y="187594"/>
                      <a:pt x="255203" y="186109"/>
                    </a:cubicBezTo>
                    <a:cubicBezTo>
                      <a:pt x="255946" y="184623"/>
                      <a:pt x="258918" y="178308"/>
                      <a:pt x="264119" y="167163"/>
                    </a:cubicBezTo>
                    <a:cubicBezTo>
                      <a:pt x="284921" y="125558"/>
                      <a:pt x="300152" y="93983"/>
                      <a:pt x="309810" y="72437"/>
                    </a:cubicBezTo>
                    <a:cubicBezTo>
                      <a:pt x="313525" y="63522"/>
                      <a:pt x="320212" y="50520"/>
                      <a:pt x="329870" y="33432"/>
                    </a:cubicBezTo>
                    <a:cubicBezTo>
                      <a:pt x="331356" y="28232"/>
                      <a:pt x="331356" y="24145"/>
                      <a:pt x="329870" y="21174"/>
                    </a:cubicBezTo>
                    <a:cubicBezTo>
                      <a:pt x="326898" y="18202"/>
                      <a:pt x="326341" y="15230"/>
                      <a:pt x="328198" y="12258"/>
                    </a:cubicBezTo>
                    <a:cubicBezTo>
                      <a:pt x="330056" y="9286"/>
                      <a:pt x="332842" y="7429"/>
                      <a:pt x="336556" y="6686"/>
                    </a:cubicBezTo>
                    <a:cubicBezTo>
                      <a:pt x="340271" y="5200"/>
                      <a:pt x="342129" y="4086"/>
                      <a:pt x="342129" y="3343"/>
                    </a:cubicBezTo>
                    <a:cubicBezTo>
                      <a:pt x="343615" y="2600"/>
                      <a:pt x="345472" y="2043"/>
                      <a:pt x="347701" y="1671"/>
                    </a:cubicBezTo>
                    <a:cubicBezTo>
                      <a:pt x="349930" y="1300"/>
                      <a:pt x="351787" y="1114"/>
                      <a:pt x="353273" y="1114"/>
                    </a:cubicBezTo>
                    <a:cubicBezTo>
                      <a:pt x="356988" y="371"/>
                      <a:pt x="361817" y="0"/>
                      <a:pt x="367760" y="0"/>
                    </a:cubicBezTo>
                    <a:close/>
                    <a:moveTo>
                      <a:pt x="356616" y="348815"/>
                    </a:moveTo>
                    <a:cubicBezTo>
                      <a:pt x="354387" y="351043"/>
                      <a:pt x="353273" y="353644"/>
                      <a:pt x="353273" y="356616"/>
                    </a:cubicBezTo>
                    <a:cubicBezTo>
                      <a:pt x="353273" y="358844"/>
                      <a:pt x="352530" y="360888"/>
                      <a:pt x="351044" y="362745"/>
                    </a:cubicBezTo>
                    <a:cubicBezTo>
                      <a:pt x="349558" y="364602"/>
                      <a:pt x="348444" y="366274"/>
                      <a:pt x="347701" y="367760"/>
                    </a:cubicBezTo>
                    <a:lnTo>
                      <a:pt x="332099" y="388934"/>
                    </a:lnTo>
                    <a:cubicBezTo>
                      <a:pt x="335814" y="389677"/>
                      <a:pt x="339157" y="390606"/>
                      <a:pt x="342129" y="391720"/>
                    </a:cubicBezTo>
                    <a:cubicBezTo>
                      <a:pt x="345100" y="392834"/>
                      <a:pt x="348072" y="393763"/>
                      <a:pt x="351044" y="394506"/>
                    </a:cubicBezTo>
                    <a:cubicBezTo>
                      <a:pt x="352530" y="395249"/>
                      <a:pt x="353830" y="395249"/>
                      <a:pt x="354945" y="394506"/>
                    </a:cubicBezTo>
                    <a:cubicBezTo>
                      <a:pt x="356059" y="393763"/>
                      <a:pt x="356616" y="393020"/>
                      <a:pt x="356616" y="392277"/>
                    </a:cubicBezTo>
                    <a:cubicBezTo>
                      <a:pt x="356616" y="382619"/>
                      <a:pt x="357359" y="368131"/>
                      <a:pt x="358845" y="348815"/>
                    </a:cubicBezTo>
                    <a:lnTo>
                      <a:pt x="356616" y="34881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B9B810AE-0A07-51F8-492E-BEB8836E578B}"/>
                  </a:ext>
                </a:extLst>
              </p:cNvPr>
              <p:cNvSpPr txBox="1"/>
              <p:nvPr/>
            </p:nvSpPr>
            <p:spPr>
              <a:xfrm>
                <a:off x="2980704" y="-2408401"/>
                <a:ext cx="161592" cy="93364"/>
              </a:xfrm>
              <a:custGeom>
                <a:avLst/>
                <a:gdLst/>
                <a:ahLst/>
                <a:cxnLst/>
                <a:rect l="l" t="t" r="r" b="b"/>
                <a:pathLst>
                  <a:path w="161592" h="93364">
                    <a:moveTo>
                      <a:pt x="85811" y="0"/>
                    </a:moveTo>
                    <a:lnTo>
                      <a:pt x="96955" y="0"/>
                    </a:lnTo>
                    <a:cubicBezTo>
                      <a:pt x="104385" y="1486"/>
                      <a:pt x="110328" y="4458"/>
                      <a:pt x="114786" y="8915"/>
                    </a:cubicBezTo>
                    <a:cubicBezTo>
                      <a:pt x="125930" y="16345"/>
                      <a:pt x="135217" y="25632"/>
                      <a:pt x="142646" y="36776"/>
                    </a:cubicBezTo>
                    <a:cubicBezTo>
                      <a:pt x="145618" y="39748"/>
                      <a:pt x="148404" y="42720"/>
                      <a:pt x="151005" y="45691"/>
                    </a:cubicBezTo>
                    <a:cubicBezTo>
                      <a:pt x="153605" y="48663"/>
                      <a:pt x="156020" y="51263"/>
                      <a:pt x="158248" y="53492"/>
                    </a:cubicBezTo>
                    <a:cubicBezTo>
                      <a:pt x="160477" y="56464"/>
                      <a:pt x="161592" y="59436"/>
                      <a:pt x="161592" y="62408"/>
                    </a:cubicBezTo>
                    <a:cubicBezTo>
                      <a:pt x="161592" y="66865"/>
                      <a:pt x="160477" y="70952"/>
                      <a:pt x="158248" y="74666"/>
                    </a:cubicBezTo>
                    <a:cubicBezTo>
                      <a:pt x="156763" y="78381"/>
                      <a:pt x="154905" y="80981"/>
                      <a:pt x="152676" y="82467"/>
                    </a:cubicBezTo>
                    <a:cubicBezTo>
                      <a:pt x="152676" y="83953"/>
                      <a:pt x="151933" y="84696"/>
                      <a:pt x="150447" y="84696"/>
                    </a:cubicBezTo>
                    <a:cubicBezTo>
                      <a:pt x="147476" y="83953"/>
                      <a:pt x="144132" y="85811"/>
                      <a:pt x="140418" y="90268"/>
                    </a:cubicBezTo>
                    <a:cubicBezTo>
                      <a:pt x="138932" y="93983"/>
                      <a:pt x="136703" y="94355"/>
                      <a:pt x="133731" y="91383"/>
                    </a:cubicBezTo>
                    <a:lnTo>
                      <a:pt x="131502" y="90268"/>
                    </a:lnTo>
                    <a:lnTo>
                      <a:pt x="131502" y="89154"/>
                    </a:lnTo>
                    <a:cubicBezTo>
                      <a:pt x="131502" y="88411"/>
                      <a:pt x="132059" y="87668"/>
                      <a:pt x="133174" y="86925"/>
                    </a:cubicBezTo>
                    <a:cubicBezTo>
                      <a:pt x="134288" y="86182"/>
                      <a:pt x="134103" y="85439"/>
                      <a:pt x="132617" y="84696"/>
                    </a:cubicBezTo>
                    <a:cubicBezTo>
                      <a:pt x="130388" y="84696"/>
                      <a:pt x="128902" y="85439"/>
                      <a:pt x="128159" y="86925"/>
                    </a:cubicBezTo>
                    <a:cubicBezTo>
                      <a:pt x="125930" y="88411"/>
                      <a:pt x="122215" y="89154"/>
                      <a:pt x="117015" y="89154"/>
                    </a:cubicBezTo>
                    <a:cubicBezTo>
                      <a:pt x="115529" y="88411"/>
                      <a:pt x="114043" y="87668"/>
                      <a:pt x="112557" y="86925"/>
                    </a:cubicBezTo>
                    <a:cubicBezTo>
                      <a:pt x="111071" y="86182"/>
                      <a:pt x="109214" y="85439"/>
                      <a:pt x="106985" y="84696"/>
                    </a:cubicBezTo>
                    <a:cubicBezTo>
                      <a:pt x="104756" y="83953"/>
                      <a:pt x="101970" y="83768"/>
                      <a:pt x="98627" y="84139"/>
                    </a:cubicBezTo>
                    <a:cubicBezTo>
                      <a:pt x="95283" y="84510"/>
                      <a:pt x="92126" y="84325"/>
                      <a:pt x="89154" y="83582"/>
                    </a:cubicBezTo>
                    <a:cubicBezTo>
                      <a:pt x="84696" y="83582"/>
                      <a:pt x="80982" y="83210"/>
                      <a:pt x="78010" y="82467"/>
                    </a:cubicBezTo>
                    <a:cubicBezTo>
                      <a:pt x="75038" y="81724"/>
                      <a:pt x="71323" y="81353"/>
                      <a:pt x="66866" y="81353"/>
                    </a:cubicBezTo>
                    <a:lnTo>
                      <a:pt x="46806" y="81353"/>
                    </a:lnTo>
                    <a:cubicBezTo>
                      <a:pt x="43834" y="80610"/>
                      <a:pt x="40305" y="80424"/>
                      <a:pt x="36219" y="80796"/>
                    </a:cubicBezTo>
                    <a:cubicBezTo>
                      <a:pt x="32133" y="81167"/>
                      <a:pt x="29347" y="81353"/>
                      <a:pt x="27861" y="81353"/>
                    </a:cubicBezTo>
                    <a:cubicBezTo>
                      <a:pt x="23403" y="81353"/>
                      <a:pt x="18945" y="81724"/>
                      <a:pt x="14488" y="82467"/>
                    </a:cubicBezTo>
                    <a:cubicBezTo>
                      <a:pt x="10030" y="83210"/>
                      <a:pt x="5572" y="83582"/>
                      <a:pt x="1114" y="83582"/>
                    </a:cubicBezTo>
                    <a:lnTo>
                      <a:pt x="0" y="83582"/>
                    </a:lnTo>
                    <a:lnTo>
                      <a:pt x="51264" y="66865"/>
                    </a:lnTo>
                    <a:cubicBezTo>
                      <a:pt x="69094" y="60922"/>
                      <a:pt x="82468" y="56093"/>
                      <a:pt x="91383" y="52378"/>
                    </a:cubicBezTo>
                    <a:cubicBezTo>
                      <a:pt x="95098" y="50892"/>
                      <a:pt x="95841" y="48292"/>
                      <a:pt x="93612" y="44577"/>
                    </a:cubicBezTo>
                    <a:cubicBezTo>
                      <a:pt x="92126" y="41605"/>
                      <a:pt x="89711" y="36590"/>
                      <a:pt x="86368" y="29532"/>
                    </a:cubicBezTo>
                    <a:cubicBezTo>
                      <a:pt x="83025" y="22474"/>
                      <a:pt x="79496" y="17088"/>
                      <a:pt x="75781" y="13373"/>
                    </a:cubicBezTo>
                    <a:cubicBezTo>
                      <a:pt x="73552" y="11144"/>
                      <a:pt x="67980" y="7058"/>
                      <a:pt x="59065" y="1114"/>
                    </a:cubicBezTo>
                    <a:cubicBezTo>
                      <a:pt x="65008" y="371"/>
                      <a:pt x="73924" y="0"/>
                      <a:pt x="858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4B66F2D4-7F71-DA65-2FDB-E50C2DAB1274}"/>
                  </a:ext>
                </a:extLst>
              </p:cNvPr>
              <p:cNvSpPr txBox="1"/>
              <p:nvPr/>
            </p:nvSpPr>
            <p:spPr>
              <a:xfrm>
                <a:off x="3176843" y="-2275784"/>
                <a:ext cx="80238" cy="112557"/>
              </a:xfrm>
              <a:custGeom>
                <a:avLst/>
                <a:gdLst/>
                <a:ahLst/>
                <a:cxnLst/>
                <a:rect l="l" t="t" r="r" b="b"/>
                <a:pathLst>
                  <a:path w="80238" h="112557">
                    <a:moveTo>
                      <a:pt x="12259" y="0"/>
                    </a:moveTo>
                    <a:cubicBezTo>
                      <a:pt x="13744" y="0"/>
                      <a:pt x="15973" y="743"/>
                      <a:pt x="18945" y="2229"/>
                    </a:cubicBezTo>
                    <a:cubicBezTo>
                      <a:pt x="30089" y="7430"/>
                      <a:pt x="37147" y="10402"/>
                      <a:pt x="40119" y="11145"/>
                    </a:cubicBezTo>
                    <a:cubicBezTo>
                      <a:pt x="44577" y="12631"/>
                      <a:pt x="48849" y="15231"/>
                      <a:pt x="52935" y="18946"/>
                    </a:cubicBezTo>
                    <a:cubicBezTo>
                      <a:pt x="57021" y="22660"/>
                      <a:pt x="59807" y="25261"/>
                      <a:pt x="61293" y="26747"/>
                    </a:cubicBezTo>
                    <a:cubicBezTo>
                      <a:pt x="62036" y="28233"/>
                      <a:pt x="63336" y="30090"/>
                      <a:pt x="65194" y="32319"/>
                    </a:cubicBezTo>
                    <a:cubicBezTo>
                      <a:pt x="67051" y="34548"/>
                      <a:pt x="69094" y="36034"/>
                      <a:pt x="71323" y="36776"/>
                    </a:cubicBezTo>
                    <a:cubicBezTo>
                      <a:pt x="72066" y="36776"/>
                      <a:pt x="73180" y="37519"/>
                      <a:pt x="74666" y="39005"/>
                    </a:cubicBezTo>
                    <a:cubicBezTo>
                      <a:pt x="75409" y="41234"/>
                      <a:pt x="76524" y="44763"/>
                      <a:pt x="78010" y="49592"/>
                    </a:cubicBezTo>
                    <a:cubicBezTo>
                      <a:pt x="79496" y="54422"/>
                      <a:pt x="80238" y="58322"/>
                      <a:pt x="80238" y="61294"/>
                    </a:cubicBezTo>
                    <a:cubicBezTo>
                      <a:pt x="80238" y="62780"/>
                      <a:pt x="79124" y="72438"/>
                      <a:pt x="76895" y="90269"/>
                    </a:cubicBezTo>
                    <a:cubicBezTo>
                      <a:pt x="73923" y="93241"/>
                      <a:pt x="72438" y="94727"/>
                      <a:pt x="72438" y="94727"/>
                    </a:cubicBezTo>
                    <a:cubicBezTo>
                      <a:pt x="69466" y="95469"/>
                      <a:pt x="67237" y="97327"/>
                      <a:pt x="65751" y="100299"/>
                    </a:cubicBezTo>
                    <a:cubicBezTo>
                      <a:pt x="64265" y="103270"/>
                      <a:pt x="63522" y="105128"/>
                      <a:pt x="63522" y="105871"/>
                    </a:cubicBezTo>
                    <a:cubicBezTo>
                      <a:pt x="62779" y="110328"/>
                      <a:pt x="58693" y="112557"/>
                      <a:pt x="51263" y="112557"/>
                    </a:cubicBezTo>
                    <a:cubicBezTo>
                      <a:pt x="44577" y="111071"/>
                      <a:pt x="38633" y="108100"/>
                      <a:pt x="33433" y="103642"/>
                    </a:cubicBezTo>
                    <a:cubicBezTo>
                      <a:pt x="28232" y="99184"/>
                      <a:pt x="25260" y="96584"/>
                      <a:pt x="24517" y="95841"/>
                    </a:cubicBezTo>
                    <a:cubicBezTo>
                      <a:pt x="23774" y="94355"/>
                      <a:pt x="23217" y="93241"/>
                      <a:pt x="22846" y="92498"/>
                    </a:cubicBezTo>
                    <a:cubicBezTo>
                      <a:pt x="22474" y="91755"/>
                      <a:pt x="21917" y="91012"/>
                      <a:pt x="21174" y="90269"/>
                    </a:cubicBezTo>
                    <a:cubicBezTo>
                      <a:pt x="21174" y="90269"/>
                      <a:pt x="19317" y="88411"/>
                      <a:pt x="15602" y="84697"/>
                    </a:cubicBezTo>
                    <a:lnTo>
                      <a:pt x="14487" y="84697"/>
                    </a:lnTo>
                    <a:cubicBezTo>
                      <a:pt x="14487" y="83954"/>
                      <a:pt x="14673" y="83397"/>
                      <a:pt x="15045" y="83025"/>
                    </a:cubicBezTo>
                    <a:cubicBezTo>
                      <a:pt x="15416" y="82654"/>
                      <a:pt x="15230" y="82096"/>
                      <a:pt x="14487" y="81353"/>
                    </a:cubicBezTo>
                    <a:cubicBezTo>
                      <a:pt x="12259" y="75410"/>
                      <a:pt x="11144" y="70209"/>
                      <a:pt x="11144" y="65751"/>
                    </a:cubicBezTo>
                    <a:cubicBezTo>
                      <a:pt x="11144" y="62037"/>
                      <a:pt x="11516" y="57951"/>
                      <a:pt x="12259" y="53493"/>
                    </a:cubicBezTo>
                    <a:cubicBezTo>
                      <a:pt x="13002" y="49035"/>
                      <a:pt x="13373" y="44949"/>
                      <a:pt x="13373" y="41234"/>
                    </a:cubicBezTo>
                    <a:cubicBezTo>
                      <a:pt x="13373" y="35291"/>
                      <a:pt x="11887" y="27118"/>
                      <a:pt x="8915" y="16717"/>
                    </a:cubicBezTo>
                    <a:cubicBezTo>
                      <a:pt x="8915" y="16717"/>
                      <a:pt x="6686" y="13374"/>
                      <a:pt x="2229" y="6687"/>
                    </a:cubicBezTo>
                    <a:cubicBezTo>
                      <a:pt x="743" y="3715"/>
                      <a:pt x="0" y="1858"/>
                      <a:pt x="0" y="1115"/>
                    </a:cubicBezTo>
                    <a:lnTo>
                      <a:pt x="1225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B4A31554-B4AE-D4DA-0003-24F513CC47AE}"/>
                  </a:ext>
                </a:extLst>
              </p:cNvPr>
              <p:cNvSpPr txBox="1"/>
              <p:nvPr/>
            </p:nvSpPr>
            <p:spPr>
              <a:xfrm>
                <a:off x="2712128" y="-2236779"/>
                <a:ext cx="449113" cy="236259"/>
              </a:xfrm>
              <a:custGeom>
                <a:avLst/>
                <a:gdLst/>
                <a:ahLst/>
                <a:cxnLst/>
                <a:rect l="l" t="t" r="r" b="b"/>
                <a:pathLst>
                  <a:path w="449113" h="236259">
                    <a:moveTo>
                      <a:pt x="247402" y="0"/>
                    </a:moveTo>
                    <a:lnTo>
                      <a:pt x="248516" y="0"/>
                    </a:lnTo>
                    <a:lnTo>
                      <a:pt x="264118" y="11145"/>
                    </a:lnTo>
                    <a:cubicBezTo>
                      <a:pt x="268576" y="13373"/>
                      <a:pt x="272291" y="14488"/>
                      <a:pt x="275263" y="14488"/>
                    </a:cubicBezTo>
                    <a:cubicBezTo>
                      <a:pt x="278977" y="14488"/>
                      <a:pt x="281949" y="13745"/>
                      <a:pt x="284178" y="12259"/>
                    </a:cubicBezTo>
                    <a:cubicBezTo>
                      <a:pt x="286407" y="11516"/>
                      <a:pt x="292351" y="8173"/>
                      <a:pt x="302009" y="2229"/>
                    </a:cubicBezTo>
                    <a:cubicBezTo>
                      <a:pt x="301266" y="3715"/>
                      <a:pt x="300337" y="5387"/>
                      <a:pt x="299223" y="7244"/>
                    </a:cubicBezTo>
                    <a:cubicBezTo>
                      <a:pt x="298108" y="9101"/>
                      <a:pt x="297180" y="10773"/>
                      <a:pt x="296437" y="12259"/>
                    </a:cubicBezTo>
                    <a:cubicBezTo>
                      <a:pt x="294951" y="14488"/>
                      <a:pt x="294394" y="15974"/>
                      <a:pt x="294765" y="16717"/>
                    </a:cubicBezTo>
                    <a:cubicBezTo>
                      <a:pt x="295137" y="17460"/>
                      <a:pt x="296437" y="18574"/>
                      <a:pt x="298666" y="20060"/>
                    </a:cubicBezTo>
                    <a:cubicBezTo>
                      <a:pt x="303866" y="23032"/>
                      <a:pt x="309996" y="26561"/>
                      <a:pt x="317054" y="30647"/>
                    </a:cubicBezTo>
                    <a:cubicBezTo>
                      <a:pt x="324112" y="34733"/>
                      <a:pt x="330241" y="38634"/>
                      <a:pt x="335442" y="42348"/>
                    </a:cubicBezTo>
                    <a:cubicBezTo>
                      <a:pt x="342871" y="46806"/>
                      <a:pt x="355873" y="55722"/>
                      <a:pt x="374446" y="69095"/>
                    </a:cubicBezTo>
                    <a:cubicBezTo>
                      <a:pt x="381876" y="74295"/>
                      <a:pt x="391534" y="82096"/>
                      <a:pt x="403422" y="92498"/>
                    </a:cubicBezTo>
                    <a:cubicBezTo>
                      <a:pt x="413823" y="101413"/>
                      <a:pt x="423481" y="111071"/>
                      <a:pt x="432397" y="121473"/>
                    </a:cubicBezTo>
                    <a:lnTo>
                      <a:pt x="443541" y="137075"/>
                    </a:lnTo>
                    <a:cubicBezTo>
                      <a:pt x="443541" y="140047"/>
                      <a:pt x="443912" y="142275"/>
                      <a:pt x="444655" y="143761"/>
                    </a:cubicBezTo>
                    <a:cubicBezTo>
                      <a:pt x="445398" y="145247"/>
                      <a:pt x="446327" y="147104"/>
                      <a:pt x="447441" y="149333"/>
                    </a:cubicBezTo>
                    <a:cubicBezTo>
                      <a:pt x="448556" y="151562"/>
                      <a:pt x="449113" y="153791"/>
                      <a:pt x="449113" y="156020"/>
                    </a:cubicBezTo>
                    <a:cubicBezTo>
                      <a:pt x="449113" y="161221"/>
                      <a:pt x="446884" y="165307"/>
                      <a:pt x="442426" y="168279"/>
                    </a:cubicBezTo>
                    <a:cubicBezTo>
                      <a:pt x="441683" y="168279"/>
                      <a:pt x="441312" y="168464"/>
                      <a:pt x="441312" y="168836"/>
                    </a:cubicBezTo>
                    <a:cubicBezTo>
                      <a:pt x="441312" y="169207"/>
                      <a:pt x="441312" y="169765"/>
                      <a:pt x="441312" y="170507"/>
                    </a:cubicBezTo>
                    <a:cubicBezTo>
                      <a:pt x="442055" y="172736"/>
                      <a:pt x="441312" y="174779"/>
                      <a:pt x="439083" y="176637"/>
                    </a:cubicBezTo>
                    <a:cubicBezTo>
                      <a:pt x="436854" y="178494"/>
                      <a:pt x="435368" y="180166"/>
                      <a:pt x="434625" y="181652"/>
                    </a:cubicBezTo>
                    <a:cubicBezTo>
                      <a:pt x="433140" y="184624"/>
                      <a:pt x="430539" y="187224"/>
                      <a:pt x="426824" y="189453"/>
                    </a:cubicBezTo>
                    <a:cubicBezTo>
                      <a:pt x="423110" y="191682"/>
                      <a:pt x="420138" y="193910"/>
                      <a:pt x="417909" y="196139"/>
                    </a:cubicBezTo>
                    <a:lnTo>
                      <a:pt x="413451" y="198368"/>
                    </a:lnTo>
                    <a:cubicBezTo>
                      <a:pt x="406022" y="199854"/>
                      <a:pt x="400821" y="202454"/>
                      <a:pt x="397849" y="206169"/>
                    </a:cubicBezTo>
                    <a:lnTo>
                      <a:pt x="396735" y="206169"/>
                    </a:lnTo>
                    <a:cubicBezTo>
                      <a:pt x="393020" y="206912"/>
                      <a:pt x="388191" y="208769"/>
                      <a:pt x="382247" y="211741"/>
                    </a:cubicBezTo>
                    <a:cubicBezTo>
                      <a:pt x="376304" y="214713"/>
                      <a:pt x="371846" y="216570"/>
                      <a:pt x="368874" y="217313"/>
                    </a:cubicBezTo>
                    <a:lnTo>
                      <a:pt x="339899" y="225114"/>
                    </a:lnTo>
                    <a:cubicBezTo>
                      <a:pt x="317611" y="229572"/>
                      <a:pt x="300894" y="232544"/>
                      <a:pt x="289750" y="234030"/>
                    </a:cubicBezTo>
                    <a:lnTo>
                      <a:pt x="252974" y="236259"/>
                    </a:lnTo>
                    <a:lnTo>
                      <a:pt x="219541" y="235144"/>
                    </a:lnTo>
                    <a:cubicBezTo>
                      <a:pt x="216570" y="235144"/>
                      <a:pt x="213412" y="234773"/>
                      <a:pt x="210069" y="234030"/>
                    </a:cubicBezTo>
                    <a:cubicBezTo>
                      <a:pt x="206725" y="233287"/>
                      <a:pt x="203939" y="232544"/>
                      <a:pt x="201711" y="231801"/>
                    </a:cubicBezTo>
                    <a:lnTo>
                      <a:pt x="184994" y="232915"/>
                    </a:lnTo>
                    <a:cubicBezTo>
                      <a:pt x="173107" y="230686"/>
                      <a:pt x="166792" y="229572"/>
                      <a:pt x="166049" y="229572"/>
                    </a:cubicBezTo>
                    <a:cubicBezTo>
                      <a:pt x="160105" y="228086"/>
                      <a:pt x="142646" y="222514"/>
                      <a:pt x="113671" y="212856"/>
                    </a:cubicBezTo>
                    <a:cubicBezTo>
                      <a:pt x="100298" y="207655"/>
                      <a:pt x="88782" y="202826"/>
                      <a:pt x="79124" y="198368"/>
                    </a:cubicBezTo>
                    <a:cubicBezTo>
                      <a:pt x="74666" y="196139"/>
                      <a:pt x="68722" y="192053"/>
                      <a:pt x="61293" y="186109"/>
                    </a:cubicBezTo>
                    <a:cubicBezTo>
                      <a:pt x="55349" y="183881"/>
                      <a:pt x="47177" y="179051"/>
                      <a:pt x="36776" y="171622"/>
                    </a:cubicBezTo>
                    <a:cubicBezTo>
                      <a:pt x="29346" y="167164"/>
                      <a:pt x="23031" y="160849"/>
                      <a:pt x="17830" y="152677"/>
                    </a:cubicBezTo>
                    <a:lnTo>
                      <a:pt x="5572" y="134846"/>
                    </a:lnTo>
                    <a:cubicBezTo>
                      <a:pt x="1857" y="127416"/>
                      <a:pt x="0" y="119987"/>
                      <a:pt x="0" y="112557"/>
                    </a:cubicBezTo>
                    <a:cubicBezTo>
                      <a:pt x="743" y="107357"/>
                      <a:pt x="1114" y="98441"/>
                      <a:pt x="1114" y="85811"/>
                    </a:cubicBezTo>
                    <a:cubicBezTo>
                      <a:pt x="1857" y="85811"/>
                      <a:pt x="2229" y="85068"/>
                      <a:pt x="2229" y="83582"/>
                    </a:cubicBezTo>
                    <a:lnTo>
                      <a:pt x="10029" y="102527"/>
                    </a:lnTo>
                    <a:cubicBezTo>
                      <a:pt x="16716" y="115158"/>
                      <a:pt x="23774" y="123701"/>
                      <a:pt x="31204" y="128159"/>
                    </a:cubicBezTo>
                    <a:cubicBezTo>
                      <a:pt x="37147" y="131874"/>
                      <a:pt x="46063" y="136703"/>
                      <a:pt x="57950" y="142647"/>
                    </a:cubicBezTo>
                    <a:cubicBezTo>
                      <a:pt x="69837" y="148590"/>
                      <a:pt x="78752" y="152305"/>
                      <a:pt x="84696" y="153791"/>
                    </a:cubicBezTo>
                    <a:cubicBezTo>
                      <a:pt x="92125" y="156763"/>
                      <a:pt x="97698" y="158620"/>
                      <a:pt x="101412" y="159363"/>
                    </a:cubicBezTo>
                    <a:cubicBezTo>
                      <a:pt x="117757" y="163821"/>
                      <a:pt x="130387" y="166421"/>
                      <a:pt x="139303" y="167164"/>
                    </a:cubicBezTo>
                    <a:cubicBezTo>
                      <a:pt x="145246" y="167907"/>
                      <a:pt x="154533" y="168279"/>
                      <a:pt x="167163" y="168279"/>
                    </a:cubicBezTo>
                    <a:cubicBezTo>
                      <a:pt x="170135" y="168279"/>
                      <a:pt x="172736" y="167907"/>
                      <a:pt x="174964" y="167164"/>
                    </a:cubicBezTo>
                    <a:cubicBezTo>
                      <a:pt x="177193" y="166421"/>
                      <a:pt x="179794" y="166050"/>
                      <a:pt x="182765" y="166050"/>
                    </a:cubicBezTo>
                    <a:cubicBezTo>
                      <a:pt x="190938" y="166793"/>
                      <a:pt x="200225" y="166978"/>
                      <a:pt x="210626" y="166607"/>
                    </a:cubicBezTo>
                    <a:cubicBezTo>
                      <a:pt x="221027" y="166235"/>
                      <a:pt x="228828" y="166050"/>
                      <a:pt x="234029" y="166050"/>
                    </a:cubicBezTo>
                    <a:cubicBezTo>
                      <a:pt x="237001" y="166050"/>
                      <a:pt x="247216" y="165307"/>
                      <a:pt x="264676" y="163821"/>
                    </a:cubicBezTo>
                    <a:cubicBezTo>
                      <a:pt x="282135" y="162335"/>
                      <a:pt x="297551" y="158620"/>
                      <a:pt x="310924" y="152677"/>
                    </a:cubicBezTo>
                    <a:cubicBezTo>
                      <a:pt x="325783" y="147476"/>
                      <a:pt x="339156" y="140789"/>
                      <a:pt x="351044" y="132617"/>
                    </a:cubicBezTo>
                    <a:cubicBezTo>
                      <a:pt x="354758" y="130388"/>
                      <a:pt x="354758" y="127416"/>
                      <a:pt x="351044" y="123701"/>
                    </a:cubicBezTo>
                    <a:cubicBezTo>
                      <a:pt x="339899" y="112557"/>
                      <a:pt x="334327" y="106985"/>
                      <a:pt x="334327" y="106985"/>
                    </a:cubicBezTo>
                    <a:cubicBezTo>
                      <a:pt x="332841" y="105499"/>
                      <a:pt x="329869" y="101784"/>
                      <a:pt x="325412" y="95841"/>
                    </a:cubicBezTo>
                    <a:cubicBezTo>
                      <a:pt x="323183" y="93612"/>
                      <a:pt x="320768" y="90640"/>
                      <a:pt x="318168" y="86925"/>
                    </a:cubicBezTo>
                    <a:cubicBezTo>
                      <a:pt x="315568" y="83211"/>
                      <a:pt x="312410" y="80239"/>
                      <a:pt x="308695" y="78010"/>
                    </a:cubicBezTo>
                    <a:cubicBezTo>
                      <a:pt x="308695" y="78010"/>
                      <a:pt x="308510" y="77824"/>
                      <a:pt x="308138" y="77453"/>
                    </a:cubicBezTo>
                    <a:cubicBezTo>
                      <a:pt x="307767" y="77081"/>
                      <a:pt x="307581" y="76896"/>
                      <a:pt x="307581" y="76896"/>
                    </a:cubicBezTo>
                    <a:cubicBezTo>
                      <a:pt x="306838" y="73924"/>
                      <a:pt x="303495" y="69466"/>
                      <a:pt x="297551" y="63522"/>
                    </a:cubicBezTo>
                    <a:lnTo>
                      <a:pt x="278606" y="42348"/>
                    </a:lnTo>
                    <a:cubicBezTo>
                      <a:pt x="277120" y="43834"/>
                      <a:pt x="275820" y="45692"/>
                      <a:pt x="274705" y="47921"/>
                    </a:cubicBezTo>
                    <a:cubicBezTo>
                      <a:pt x="273591" y="50149"/>
                      <a:pt x="272291" y="51635"/>
                      <a:pt x="270805" y="52378"/>
                    </a:cubicBezTo>
                    <a:cubicBezTo>
                      <a:pt x="267090" y="54607"/>
                      <a:pt x="265047" y="57207"/>
                      <a:pt x="264676" y="60179"/>
                    </a:cubicBezTo>
                    <a:cubicBezTo>
                      <a:pt x="264304" y="63151"/>
                      <a:pt x="264118" y="65380"/>
                      <a:pt x="264118" y="66866"/>
                    </a:cubicBezTo>
                    <a:cubicBezTo>
                      <a:pt x="263375" y="68352"/>
                      <a:pt x="262632" y="69652"/>
                      <a:pt x="261890" y="70766"/>
                    </a:cubicBezTo>
                    <a:cubicBezTo>
                      <a:pt x="261147" y="71881"/>
                      <a:pt x="260775" y="73181"/>
                      <a:pt x="260775" y="74667"/>
                    </a:cubicBezTo>
                    <a:cubicBezTo>
                      <a:pt x="258546" y="78382"/>
                      <a:pt x="256689" y="82839"/>
                      <a:pt x="255203" y="88040"/>
                    </a:cubicBezTo>
                    <a:cubicBezTo>
                      <a:pt x="253717" y="91012"/>
                      <a:pt x="252974" y="93241"/>
                      <a:pt x="252974" y="94726"/>
                    </a:cubicBezTo>
                    <a:cubicBezTo>
                      <a:pt x="252974" y="94726"/>
                      <a:pt x="252417" y="95469"/>
                      <a:pt x="251302" y="96955"/>
                    </a:cubicBezTo>
                    <a:cubicBezTo>
                      <a:pt x="250188" y="98441"/>
                      <a:pt x="250745" y="100299"/>
                      <a:pt x="252974" y="102527"/>
                    </a:cubicBezTo>
                    <a:lnTo>
                      <a:pt x="252974" y="104756"/>
                    </a:lnTo>
                    <a:cubicBezTo>
                      <a:pt x="248516" y="110700"/>
                      <a:pt x="245545" y="115158"/>
                      <a:pt x="244059" y="118129"/>
                    </a:cubicBezTo>
                    <a:cubicBezTo>
                      <a:pt x="241830" y="121844"/>
                      <a:pt x="238115" y="123701"/>
                      <a:pt x="232914" y="123701"/>
                    </a:cubicBezTo>
                    <a:lnTo>
                      <a:pt x="229571" y="123701"/>
                    </a:lnTo>
                    <a:lnTo>
                      <a:pt x="228457" y="123701"/>
                    </a:lnTo>
                    <a:cubicBezTo>
                      <a:pt x="223256" y="125187"/>
                      <a:pt x="214712" y="124073"/>
                      <a:pt x="202825" y="120358"/>
                    </a:cubicBezTo>
                    <a:cubicBezTo>
                      <a:pt x="199110" y="118872"/>
                      <a:pt x="193538" y="117386"/>
                      <a:pt x="186109" y="115900"/>
                    </a:cubicBezTo>
                    <a:lnTo>
                      <a:pt x="183880" y="114786"/>
                    </a:lnTo>
                    <a:lnTo>
                      <a:pt x="177193" y="110328"/>
                    </a:lnTo>
                    <a:cubicBezTo>
                      <a:pt x="174221" y="109585"/>
                      <a:pt x="171064" y="108657"/>
                      <a:pt x="167721" y="107542"/>
                    </a:cubicBezTo>
                    <a:cubicBezTo>
                      <a:pt x="164377" y="106428"/>
                      <a:pt x="161220" y="105499"/>
                      <a:pt x="158248" y="104756"/>
                    </a:cubicBezTo>
                    <a:lnTo>
                      <a:pt x="154905" y="94726"/>
                    </a:lnTo>
                    <a:cubicBezTo>
                      <a:pt x="154162" y="93241"/>
                      <a:pt x="154162" y="91755"/>
                      <a:pt x="154905" y="90269"/>
                    </a:cubicBezTo>
                    <a:cubicBezTo>
                      <a:pt x="155648" y="88040"/>
                      <a:pt x="156019" y="85068"/>
                      <a:pt x="156019" y="81353"/>
                    </a:cubicBezTo>
                    <a:cubicBezTo>
                      <a:pt x="156019" y="79867"/>
                      <a:pt x="155833" y="77639"/>
                      <a:pt x="155462" y="74667"/>
                    </a:cubicBezTo>
                    <a:cubicBezTo>
                      <a:pt x="155090" y="71695"/>
                      <a:pt x="155276" y="67980"/>
                      <a:pt x="156019" y="63522"/>
                    </a:cubicBezTo>
                    <a:lnTo>
                      <a:pt x="157134" y="47921"/>
                    </a:lnTo>
                    <a:lnTo>
                      <a:pt x="159362" y="45692"/>
                    </a:lnTo>
                    <a:cubicBezTo>
                      <a:pt x="160848" y="50892"/>
                      <a:pt x="163820" y="51635"/>
                      <a:pt x="168278" y="47921"/>
                    </a:cubicBezTo>
                    <a:cubicBezTo>
                      <a:pt x="169021" y="47921"/>
                      <a:pt x="170878" y="45320"/>
                      <a:pt x="173850" y="40120"/>
                    </a:cubicBezTo>
                    <a:cubicBezTo>
                      <a:pt x="173107" y="46806"/>
                      <a:pt x="176079" y="52750"/>
                      <a:pt x="182765" y="57950"/>
                    </a:cubicBezTo>
                    <a:cubicBezTo>
                      <a:pt x="185737" y="59436"/>
                      <a:pt x="187595" y="61294"/>
                      <a:pt x="188337" y="63522"/>
                    </a:cubicBezTo>
                    <a:cubicBezTo>
                      <a:pt x="189823" y="65751"/>
                      <a:pt x="192052" y="66123"/>
                      <a:pt x="195024" y="64637"/>
                    </a:cubicBezTo>
                    <a:cubicBezTo>
                      <a:pt x="197253" y="63151"/>
                      <a:pt x="205797" y="57950"/>
                      <a:pt x="220656" y="49035"/>
                    </a:cubicBezTo>
                    <a:cubicBezTo>
                      <a:pt x="228085" y="43091"/>
                      <a:pt x="238115" y="36776"/>
                      <a:pt x="250745" y="30090"/>
                    </a:cubicBezTo>
                    <a:lnTo>
                      <a:pt x="265233" y="22289"/>
                    </a:lnTo>
                    <a:lnTo>
                      <a:pt x="24740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0CAF7258-1429-3573-5EF5-3B204312E541}"/>
                  </a:ext>
                </a:extLst>
              </p:cNvPr>
              <p:cNvSpPr txBox="1"/>
              <p:nvPr/>
            </p:nvSpPr>
            <p:spPr>
              <a:xfrm>
                <a:off x="2552765" y="-2232321"/>
                <a:ext cx="131502" cy="179423"/>
              </a:xfrm>
              <a:custGeom>
                <a:avLst/>
                <a:gdLst/>
                <a:ahLst/>
                <a:cxnLst/>
                <a:rect l="l" t="t" r="r" b="b"/>
                <a:pathLst>
                  <a:path w="131502" h="179423">
                    <a:moveTo>
                      <a:pt x="131502" y="0"/>
                    </a:moveTo>
                    <a:cubicBezTo>
                      <a:pt x="130016" y="2972"/>
                      <a:pt x="128530" y="5758"/>
                      <a:pt x="127044" y="8358"/>
                    </a:cubicBezTo>
                    <a:cubicBezTo>
                      <a:pt x="125558" y="10959"/>
                      <a:pt x="124444" y="13745"/>
                      <a:pt x="123701" y="16716"/>
                    </a:cubicBezTo>
                    <a:cubicBezTo>
                      <a:pt x="122958" y="20431"/>
                      <a:pt x="120729" y="24332"/>
                      <a:pt x="117015" y="28418"/>
                    </a:cubicBezTo>
                    <a:cubicBezTo>
                      <a:pt x="113300" y="32504"/>
                      <a:pt x="111071" y="35662"/>
                      <a:pt x="110328" y="37890"/>
                    </a:cubicBezTo>
                    <a:cubicBezTo>
                      <a:pt x="104384" y="49778"/>
                      <a:pt x="100298" y="58693"/>
                      <a:pt x="98069" y="64637"/>
                    </a:cubicBezTo>
                    <a:lnTo>
                      <a:pt x="81353" y="100298"/>
                    </a:lnTo>
                    <a:cubicBezTo>
                      <a:pt x="80610" y="101041"/>
                      <a:pt x="80238" y="102341"/>
                      <a:pt x="80238" y="104199"/>
                    </a:cubicBezTo>
                    <a:cubicBezTo>
                      <a:pt x="80238" y="106056"/>
                      <a:pt x="79496" y="108099"/>
                      <a:pt x="78010" y="110328"/>
                    </a:cubicBezTo>
                    <a:cubicBezTo>
                      <a:pt x="78010" y="113300"/>
                      <a:pt x="77638" y="115714"/>
                      <a:pt x="76895" y="117572"/>
                    </a:cubicBezTo>
                    <a:cubicBezTo>
                      <a:pt x="76152" y="119429"/>
                      <a:pt x="75409" y="121101"/>
                      <a:pt x="74666" y="122587"/>
                    </a:cubicBezTo>
                    <a:lnTo>
                      <a:pt x="66865" y="142646"/>
                    </a:lnTo>
                    <a:cubicBezTo>
                      <a:pt x="66865" y="144132"/>
                      <a:pt x="66494" y="145247"/>
                      <a:pt x="65751" y="145990"/>
                    </a:cubicBezTo>
                    <a:lnTo>
                      <a:pt x="62408" y="149333"/>
                    </a:lnTo>
                    <a:lnTo>
                      <a:pt x="61293" y="151562"/>
                    </a:lnTo>
                    <a:cubicBezTo>
                      <a:pt x="59807" y="151562"/>
                      <a:pt x="58693" y="152305"/>
                      <a:pt x="57950" y="153791"/>
                    </a:cubicBezTo>
                    <a:cubicBezTo>
                      <a:pt x="57207" y="155277"/>
                      <a:pt x="56464" y="156391"/>
                      <a:pt x="55721" y="157134"/>
                    </a:cubicBezTo>
                    <a:cubicBezTo>
                      <a:pt x="54235" y="160106"/>
                      <a:pt x="50520" y="162335"/>
                      <a:pt x="44577" y="163821"/>
                    </a:cubicBezTo>
                    <a:cubicBezTo>
                      <a:pt x="43091" y="164564"/>
                      <a:pt x="40119" y="165864"/>
                      <a:pt x="35661" y="167721"/>
                    </a:cubicBezTo>
                    <a:cubicBezTo>
                      <a:pt x="31204" y="169578"/>
                      <a:pt x="27861" y="172365"/>
                      <a:pt x="25632" y="176079"/>
                    </a:cubicBezTo>
                    <a:cubicBezTo>
                      <a:pt x="23403" y="178308"/>
                      <a:pt x="20431" y="179423"/>
                      <a:pt x="16716" y="179423"/>
                    </a:cubicBezTo>
                    <a:lnTo>
                      <a:pt x="14487" y="179423"/>
                    </a:lnTo>
                    <a:cubicBezTo>
                      <a:pt x="9287" y="177937"/>
                      <a:pt x="6315" y="174593"/>
                      <a:pt x="5572" y="169393"/>
                    </a:cubicBezTo>
                    <a:cubicBezTo>
                      <a:pt x="5572" y="163449"/>
                      <a:pt x="5201" y="158991"/>
                      <a:pt x="4458" y="156020"/>
                    </a:cubicBezTo>
                    <a:lnTo>
                      <a:pt x="1114" y="147104"/>
                    </a:lnTo>
                    <a:cubicBezTo>
                      <a:pt x="371" y="145618"/>
                      <a:pt x="0" y="144318"/>
                      <a:pt x="0" y="143204"/>
                    </a:cubicBezTo>
                    <a:cubicBezTo>
                      <a:pt x="0" y="142089"/>
                      <a:pt x="1114" y="141161"/>
                      <a:pt x="3343" y="140418"/>
                    </a:cubicBezTo>
                    <a:cubicBezTo>
                      <a:pt x="4829" y="138932"/>
                      <a:pt x="5572" y="137817"/>
                      <a:pt x="5572" y="137074"/>
                    </a:cubicBezTo>
                    <a:cubicBezTo>
                      <a:pt x="8544" y="128902"/>
                      <a:pt x="12630" y="120358"/>
                      <a:pt x="17831" y="111442"/>
                    </a:cubicBezTo>
                    <a:cubicBezTo>
                      <a:pt x="20060" y="107728"/>
                      <a:pt x="23960" y="101598"/>
                      <a:pt x="29532" y="93054"/>
                    </a:cubicBezTo>
                    <a:cubicBezTo>
                      <a:pt x="35104" y="84511"/>
                      <a:pt x="40491" y="77267"/>
                      <a:pt x="45691" y="71323"/>
                    </a:cubicBezTo>
                    <a:cubicBezTo>
                      <a:pt x="66494" y="49035"/>
                      <a:pt x="82839" y="33433"/>
                      <a:pt x="94726" y="24517"/>
                    </a:cubicBezTo>
                    <a:cubicBezTo>
                      <a:pt x="93240" y="25260"/>
                      <a:pt x="99184" y="20431"/>
                      <a:pt x="112557" y="10030"/>
                    </a:cubicBezTo>
                    <a:lnTo>
                      <a:pt x="124815" y="3343"/>
                    </a:lnTo>
                    <a:lnTo>
                      <a:pt x="124815" y="7801"/>
                    </a:lnTo>
                    <a:lnTo>
                      <a:pt x="13150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D9878C75-8ECE-24CC-6E97-BA98657EFC2D}"/>
                  </a:ext>
                </a:extLst>
              </p:cNvPr>
              <p:cNvSpPr txBox="1"/>
              <p:nvPr/>
            </p:nvSpPr>
            <p:spPr>
              <a:xfrm>
                <a:off x="2888207" y="-2367167"/>
                <a:ext cx="26746" cy="46248"/>
              </a:xfrm>
              <a:custGeom>
                <a:avLst/>
                <a:gdLst/>
                <a:ahLst/>
                <a:cxnLst/>
                <a:rect l="l" t="t" r="r" b="b"/>
                <a:pathLst>
                  <a:path w="26746" h="46248">
                    <a:moveTo>
                      <a:pt x="24517" y="0"/>
                    </a:moveTo>
                    <a:lnTo>
                      <a:pt x="26746" y="0"/>
                    </a:lnTo>
                    <a:cubicBezTo>
                      <a:pt x="25260" y="19316"/>
                      <a:pt x="24517" y="33804"/>
                      <a:pt x="24517" y="43462"/>
                    </a:cubicBezTo>
                    <a:cubicBezTo>
                      <a:pt x="24517" y="44205"/>
                      <a:pt x="23960" y="44948"/>
                      <a:pt x="22846" y="45691"/>
                    </a:cubicBezTo>
                    <a:cubicBezTo>
                      <a:pt x="21731" y="46434"/>
                      <a:pt x="20431" y="46434"/>
                      <a:pt x="18945" y="45691"/>
                    </a:cubicBezTo>
                    <a:cubicBezTo>
                      <a:pt x="15973" y="44948"/>
                      <a:pt x="13001" y="44019"/>
                      <a:pt x="10030" y="42905"/>
                    </a:cubicBezTo>
                    <a:cubicBezTo>
                      <a:pt x="7058" y="41791"/>
                      <a:pt x="3715" y="40862"/>
                      <a:pt x="0" y="40119"/>
                    </a:cubicBezTo>
                    <a:lnTo>
                      <a:pt x="15602" y="18945"/>
                    </a:lnTo>
                    <a:cubicBezTo>
                      <a:pt x="16345" y="17459"/>
                      <a:pt x="17459" y="15787"/>
                      <a:pt x="18945" y="13930"/>
                    </a:cubicBezTo>
                    <a:cubicBezTo>
                      <a:pt x="20431" y="12073"/>
                      <a:pt x="21174" y="10029"/>
                      <a:pt x="21174" y="7801"/>
                    </a:cubicBezTo>
                    <a:cubicBezTo>
                      <a:pt x="21174" y="4829"/>
                      <a:pt x="22288" y="2228"/>
                      <a:pt x="245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 contourW="25400" prstMaterial="metal">
                <a:bevelT/>
                <a:bevelB prst="relaxedInset"/>
                <a:contourClr>
                  <a:schemeClr val="bg1"/>
                </a:contourClr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800" dirty="0">
                  <a:blipFill>
                    <a:blip r:embed="rId11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41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36576B1-3280-748D-21E3-6EF5C51BFE36}"/>
              </a:ext>
            </a:extLst>
          </p:cNvPr>
          <p:cNvGrpSpPr/>
          <p:nvPr/>
        </p:nvGrpSpPr>
        <p:grpSpPr>
          <a:xfrm>
            <a:off x="707866" y="1617016"/>
            <a:ext cx="1883366" cy="1446550"/>
            <a:chOff x="2519174" y="300470"/>
            <a:chExt cx="1883366" cy="144655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8DD4FD3-044C-15BE-4B99-ACA26F3FEA36}"/>
                </a:ext>
              </a:extLst>
            </p:cNvPr>
            <p:cNvSpPr txBox="1"/>
            <p:nvPr/>
          </p:nvSpPr>
          <p:spPr>
            <a:xfrm>
              <a:off x="2519174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目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99EE39C-47BD-B56E-B5FA-850676B7F4EB}"/>
                </a:ext>
              </a:extLst>
            </p:cNvPr>
            <p:cNvSpPr txBox="1"/>
            <p:nvPr/>
          </p:nvSpPr>
          <p:spPr>
            <a:xfrm>
              <a:off x="3209585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录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B34319B-310E-982C-95E3-71D46058B344}"/>
              </a:ext>
            </a:extLst>
          </p:cNvPr>
          <p:cNvGrpSpPr/>
          <p:nvPr/>
        </p:nvGrpSpPr>
        <p:grpSpPr>
          <a:xfrm>
            <a:off x="707866" y="435916"/>
            <a:ext cx="4100216" cy="1446550"/>
            <a:chOff x="2519174" y="300470"/>
            <a:chExt cx="4100216" cy="144655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2073285-8792-7FCC-3F0B-3136BB1531A0}"/>
                </a:ext>
              </a:extLst>
            </p:cNvPr>
            <p:cNvSpPr txBox="1"/>
            <p:nvPr/>
          </p:nvSpPr>
          <p:spPr>
            <a:xfrm>
              <a:off x="2519174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党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18FBB0D-98C0-E651-F4AC-81B6EF756FF3}"/>
                </a:ext>
              </a:extLst>
            </p:cNvPr>
            <p:cNvSpPr txBox="1"/>
            <p:nvPr/>
          </p:nvSpPr>
          <p:spPr>
            <a:xfrm>
              <a:off x="3285785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在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0FB6C30-C1BE-32F3-DB15-4A393B3B333A}"/>
                </a:ext>
              </a:extLst>
            </p:cNvPr>
            <p:cNvSpPr txBox="1"/>
            <p:nvPr/>
          </p:nvSpPr>
          <p:spPr>
            <a:xfrm>
              <a:off x="3976196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我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F58021F-B78E-43C3-120E-E69EADAB98F3}"/>
                </a:ext>
              </a:extLst>
            </p:cNvPr>
            <p:cNvSpPr txBox="1"/>
            <p:nvPr/>
          </p:nvSpPr>
          <p:spPr>
            <a:xfrm>
              <a:off x="4736025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心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4DA8EE0-DE65-89F1-F33D-2B4AB94E3B67}"/>
                </a:ext>
              </a:extLst>
            </p:cNvPr>
            <p:cNvSpPr txBox="1"/>
            <p:nvPr/>
          </p:nvSpPr>
          <p:spPr>
            <a:xfrm>
              <a:off x="5426435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中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5723D7D-6FEE-A99B-029D-B9E07BF87C82}"/>
              </a:ext>
            </a:extLst>
          </p:cNvPr>
          <p:cNvGrpSpPr/>
          <p:nvPr/>
        </p:nvGrpSpPr>
        <p:grpSpPr>
          <a:xfrm>
            <a:off x="916007" y="2903345"/>
            <a:ext cx="4651904" cy="1446550"/>
            <a:chOff x="2727315" y="300470"/>
            <a:chExt cx="4651904" cy="144655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78CF933-02C7-3698-9B29-9712E3D9F6FC}"/>
                </a:ext>
              </a:extLst>
            </p:cNvPr>
            <p:cNvSpPr txBox="1"/>
            <p:nvPr/>
          </p:nvSpPr>
          <p:spPr>
            <a:xfrm>
              <a:off x="2727315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谢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CBB19EF-92FA-F2C2-F21C-502E026909A7}"/>
                </a:ext>
              </a:extLst>
            </p:cNvPr>
            <p:cNvSpPr txBox="1"/>
            <p:nvPr/>
          </p:nvSpPr>
          <p:spPr>
            <a:xfrm>
              <a:off x="3494729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谢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5688178-11B3-8088-AD20-A18F76CBB22A}"/>
                </a:ext>
              </a:extLst>
            </p:cNvPr>
            <p:cNvSpPr txBox="1"/>
            <p:nvPr/>
          </p:nvSpPr>
          <p:spPr>
            <a:xfrm>
              <a:off x="4233480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您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A5311DC-08F9-9B17-6C50-34E26D5B22EF}"/>
                </a:ext>
              </a:extLst>
            </p:cNvPr>
            <p:cNvSpPr txBox="1"/>
            <p:nvPr/>
          </p:nvSpPr>
          <p:spPr>
            <a:xfrm>
              <a:off x="4948360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的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52E542D-E2E4-86DF-274F-1AEEFB730B22}"/>
                </a:ext>
              </a:extLst>
            </p:cNvPr>
            <p:cNvSpPr txBox="1"/>
            <p:nvPr/>
          </p:nvSpPr>
          <p:spPr>
            <a:xfrm>
              <a:off x="5638771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观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6E37D60-7FEA-0B12-624B-64CD28B407DD}"/>
                </a:ext>
              </a:extLst>
            </p:cNvPr>
            <p:cNvSpPr txBox="1"/>
            <p:nvPr/>
          </p:nvSpPr>
          <p:spPr>
            <a:xfrm>
              <a:off x="6186264" y="300470"/>
              <a:ext cx="119295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blipFill>
                    <a:blip r:embed="rId3"/>
                    <a:stretch>
                      <a:fillRect/>
                    </a:stretch>
                  </a:blip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看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7312093-B81A-D48A-2B94-7BEC8E6C6C94}"/>
              </a:ext>
            </a:extLst>
          </p:cNvPr>
          <p:cNvSpPr txBox="1"/>
          <p:nvPr/>
        </p:nvSpPr>
        <p:spPr>
          <a:xfrm>
            <a:off x="781933" y="4779319"/>
            <a:ext cx="48205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857122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>
            <a:extLst>
              <a:ext uri="{FF2B5EF4-FFF2-40B4-BE49-F238E27FC236}">
                <a16:creationId xmlns:a16="http://schemas.microsoft.com/office/drawing/2014/main" id="{914BF31A-5684-6154-8BC7-170A31DD40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517"/>
          <a:stretch/>
        </p:blipFill>
        <p:spPr>
          <a:xfrm flipH="1">
            <a:off x="-1" y="-4687"/>
            <a:ext cx="8418313" cy="197907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0784A49-F9DF-D9CB-C964-D84AE50C2C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D6344F40-E51F-E1AD-F493-6317C4FC6483}"/>
              </a:ext>
            </a:extLst>
          </p:cNvPr>
          <p:cNvSpPr/>
          <p:nvPr/>
        </p:nvSpPr>
        <p:spPr>
          <a:xfrm>
            <a:off x="2677511" y="2783525"/>
            <a:ext cx="4748936" cy="5424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E5BE6A5-04AA-7076-41FD-42FEBECE52D6}"/>
              </a:ext>
            </a:extLst>
          </p:cNvPr>
          <p:cNvSpPr txBox="1"/>
          <p:nvPr/>
        </p:nvSpPr>
        <p:spPr>
          <a:xfrm>
            <a:off x="2338736" y="371589"/>
            <a:ext cx="542648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4400" dirty="0">
                <a:gradFill flip="none" rotWithShape="1">
                  <a:gsLst>
                    <a:gs pos="90000">
                      <a:srgbClr val="AD0101">
                        <a:alpha val="22000"/>
                      </a:srgbClr>
                    </a:gs>
                    <a:gs pos="0">
                      <a:srgbClr val="FF0000">
                        <a:alpha val="0"/>
                      </a:srgbClr>
                    </a:gs>
                  </a:gsLst>
                  <a:lin ang="162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34400" dirty="0">
              <a:gradFill flip="none" rotWithShape="1">
                <a:gsLst>
                  <a:gs pos="90000">
                    <a:srgbClr val="AD0101">
                      <a:alpha val="22000"/>
                    </a:srgbClr>
                  </a:gs>
                  <a:gs pos="0">
                    <a:srgbClr val="FF0000">
                      <a:alpha val="0"/>
                    </a:srgbClr>
                  </a:gs>
                </a:gsLst>
                <a:lin ang="162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135" name="图片 134">
            <a:extLst>
              <a:ext uri="{FF2B5EF4-FFF2-40B4-BE49-F238E27FC236}">
                <a16:creationId xmlns:a16="http://schemas.microsoft.com/office/drawing/2014/main" id="{64D57F5E-D6BC-8999-C414-3A1BA032B2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2654" y="516523"/>
            <a:ext cx="2471897" cy="5096222"/>
          </a:xfrm>
          <a:prstGeom prst="rect">
            <a:avLst/>
          </a:prstGeom>
        </p:spPr>
      </p:pic>
      <p:pic>
        <p:nvPicPr>
          <p:cNvPr id="246" name="图片 245">
            <a:extLst>
              <a:ext uri="{FF2B5EF4-FFF2-40B4-BE49-F238E27FC236}">
                <a16:creationId xmlns:a16="http://schemas.microsoft.com/office/drawing/2014/main" id="{7B654F95-38EE-FAF5-87E4-BDCE7E3E8F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844" y="3801922"/>
            <a:ext cx="2034241" cy="1157413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1945ADE-48C7-0B2A-DCE6-65A8DC85A38F}"/>
              </a:ext>
            </a:extLst>
          </p:cNvPr>
          <p:cNvSpPr/>
          <p:nvPr/>
        </p:nvSpPr>
        <p:spPr>
          <a:xfrm>
            <a:off x="0" y="4242663"/>
            <a:ext cx="10770040" cy="2735227"/>
          </a:xfrm>
          <a:custGeom>
            <a:avLst/>
            <a:gdLst>
              <a:gd name="connsiteX0" fmla="*/ 1330952 w 10770040"/>
              <a:gd name="connsiteY0" fmla="*/ 1362855 h 2735227"/>
              <a:gd name="connsiteX1" fmla="*/ 1330952 w 10770040"/>
              <a:gd name="connsiteY1" fmla="*/ 1375154 h 2735227"/>
              <a:gd name="connsiteX2" fmla="*/ 1333258 w 10770040"/>
              <a:gd name="connsiteY2" fmla="*/ 1375154 h 2735227"/>
              <a:gd name="connsiteX3" fmla="*/ 1333258 w 10770040"/>
              <a:gd name="connsiteY3" fmla="*/ 1362855 h 2735227"/>
              <a:gd name="connsiteX4" fmla="*/ 5343418 w 10770040"/>
              <a:gd name="connsiteY4" fmla="*/ 775590 h 2735227"/>
              <a:gd name="connsiteX5" fmla="*/ 5294223 w 10770040"/>
              <a:gd name="connsiteY5" fmla="*/ 1140709 h 2735227"/>
              <a:gd name="connsiteX6" fmla="*/ 5301909 w 10770040"/>
              <a:gd name="connsiteY6" fmla="*/ 1140709 h 2735227"/>
              <a:gd name="connsiteX7" fmla="*/ 5301909 w 10770040"/>
              <a:gd name="connsiteY7" fmla="*/ 1132254 h 2735227"/>
              <a:gd name="connsiteX8" fmla="*/ 5311902 w 10770040"/>
              <a:gd name="connsiteY8" fmla="*/ 1132254 h 2735227"/>
              <a:gd name="connsiteX9" fmla="*/ 5311902 w 10770040"/>
              <a:gd name="connsiteY9" fmla="*/ 1146858 h 2735227"/>
              <a:gd name="connsiteX10" fmla="*/ 5336500 w 10770040"/>
              <a:gd name="connsiteY10" fmla="*/ 1146858 h 2735227"/>
              <a:gd name="connsiteX11" fmla="*/ 5336500 w 10770040"/>
              <a:gd name="connsiteY11" fmla="*/ 1181448 h 2735227"/>
              <a:gd name="connsiteX12" fmla="*/ 5351873 w 10770040"/>
              <a:gd name="connsiteY12" fmla="*/ 1181448 h 2735227"/>
              <a:gd name="connsiteX13" fmla="*/ 5351873 w 10770040"/>
              <a:gd name="connsiteY13" fmla="*/ 1380534 h 2735227"/>
              <a:gd name="connsiteX14" fmla="*/ 5461024 w 10770040"/>
              <a:gd name="connsiteY14" fmla="*/ 1380534 h 2735227"/>
              <a:gd name="connsiteX15" fmla="*/ 5461024 w 10770040"/>
              <a:gd name="connsiteY15" fmla="*/ 1360549 h 2735227"/>
              <a:gd name="connsiteX16" fmla="*/ 5447188 w 10770040"/>
              <a:gd name="connsiteY16" fmla="*/ 1360549 h 2735227"/>
              <a:gd name="connsiteX17" fmla="*/ 5447188 w 10770040"/>
              <a:gd name="connsiteY17" fmla="*/ 1351324 h 2735227"/>
              <a:gd name="connsiteX18" fmla="*/ 5486391 w 10770040"/>
              <a:gd name="connsiteY18" fmla="*/ 1351324 h 2735227"/>
              <a:gd name="connsiteX19" fmla="*/ 5486391 w 10770040"/>
              <a:gd name="connsiteY19" fmla="*/ 1385146 h 2735227"/>
              <a:gd name="connsiteX20" fmla="*/ 5527130 w 10770040"/>
              <a:gd name="connsiteY20" fmla="*/ 1385146 h 2735227"/>
              <a:gd name="connsiteX21" fmla="*/ 5540198 w 10770040"/>
              <a:gd name="connsiteY21" fmla="*/ 1372848 h 2735227"/>
              <a:gd name="connsiteX22" fmla="*/ 5540198 w 10770040"/>
              <a:gd name="connsiteY22" fmla="*/ 1362086 h 2735227"/>
              <a:gd name="connsiteX23" fmla="*/ 5570944 w 10770040"/>
              <a:gd name="connsiteY23" fmla="*/ 1362086 h 2735227"/>
              <a:gd name="connsiteX24" fmla="*/ 5513294 w 10770040"/>
              <a:gd name="connsiteY24" fmla="*/ 775590 h 2735227"/>
              <a:gd name="connsiteX25" fmla="*/ 7932302 w 10770040"/>
              <a:gd name="connsiteY25" fmla="*/ 514241 h 2735227"/>
              <a:gd name="connsiteX26" fmla="*/ 7843137 w 10770040"/>
              <a:gd name="connsiteY26" fmla="*/ 682581 h 2735227"/>
              <a:gd name="connsiteX27" fmla="*/ 8002252 w 10770040"/>
              <a:gd name="connsiteY27" fmla="*/ 682581 h 2735227"/>
              <a:gd name="connsiteX28" fmla="*/ 7932302 w 10770040"/>
              <a:gd name="connsiteY28" fmla="*/ 514241 h 2735227"/>
              <a:gd name="connsiteX29" fmla="*/ 4434849 w 10770040"/>
              <a:gd name="connsiteY29" fmla="*/ 0 h 2735227"/>
              <a:gd name="connsiteX30" fmla="*/ 4446378 w 10770040"/>
              <a:gd name="connsiteY30" fmla="*/ 0 h 2735227"/>
              <a:gd name="connsiteX31" fmla="*/ 4446378 w 10770040"/>
              <a:gd name="connsiteY31" fmla="*/ 19217 h 2735227"/>
              <a:gd name="connsiteX32" fmla="*/ 4559373 w 10770040"/>
              <a:gd name="connsiteY32" fmla="*/ 19217 h 2735227"/>
              <a:gd name="connsiteX33" fmla="*/ 4559373 w 10770040"/>
              <a:gd name="connsiteY33" fmla="*/ 15374 h 2735227"/>
              <a:gd name="connsiteX34" fmla="*/ 4564753 w 10770040"/>
              <a:gd name="connsiteY34" fmla="*/ 15374 h 2735227"/>
              <a:gd name="connsiteX35" fmla="*/ 4599345 w 10770040"/>
              <a:gd name="connsiteY35" fmla="*/ 27672 h 2735227"/>
              <a:gd name="connsiteX36" fmla="*/ 4639314 w 10770040"/>
              <a:gd name="connsiteY36" fmla="*/ 595721 h 2735227"/>
              <a:gd name="connsiteX37" fmla="*/ 4675441 w 10770040"/>
              <a:gd name="connsiteY37" fmla="*/ 1231412 h 2735227"/>
              <a:gd name="connsiteX38" fmla="*/ 4729249 w 10770040"/>
              <a:gd name="connsiteY38" fmla="*/ 1231412 h 2735227"/>
              <a:gd name="connsiteX39" fmla="*/ 4729249 w 10770040"/>
              <a:gd name="connsiteY39" fmla="*/ 1429729 h 2735227"/>
              <a:gd name="connsiteX40" fmla="*/ 4736936 w 10770040"/>
              <a:gd name="connsiteY40" fmla="*/ 1429729 h 2735227"/>
              <a:gd name="connsiteX41" fmla="*/ 4736936 w 10770040"/>
              <a:gd name="connsiteY41" fmla="*/ 1477387 h 2735227"/>
              <a:gd name="connsiteX42" fmla="*/ 4776906 w 10770040"/>
              <a:gd name="connsiteY42" fmla="*/ 1477387 h 2735227"/>
              <a:gd name="connsiteX43" fmla="*/ 4776906 w 10770040"/>
              <a:gd name="connsiteY43" fmla="*/ 1498910 h 2735227"/>
              <a:gd name="connsiteX44" fmla="*/ 4813803 w 10770040"/>
              <a:gd name="connsiteY44" fmla="*/ 1498910 h 2735227"/>
              <a:gd name="connsiteX45" fmla="*/ 4813803 w 10770040"/>
              <a:gd name="connsiteY45" fmla="*/ 1265234 h 2735227"/>
              <a:gd name="connsiteX46" fmla="*/ 4835325 w 10770040"/>
              <a:gd name="connsiteY46" fmla="*/ 1265234 h 2735227"/>
              <a:gd name="connsiteX47" fmla="*/ 4835325 w 10770040"/>
              <a:gd name="connsiteY47" fmla="*/ 1182217 h 2735227"/>
              <a:gd name="connsiteX48" fmla="*/ 4829946 w 10770040"/>
              <a:gd name="connsiteY48" fmla="*/ 1182217 h 2735227"/>
              <a:gd name="connsiteX49" fmla="*/ 4829946 w 10770040"/>
              <a:gd name="connsiteY49" fmla="*/ 1163769 h 2735227"/>
              <a:gd name="connsiteX50" fmla="*/ 4902200 w 10770040"/>
              <a:gd name="connsiteY50" fmla="*/ 1163769 h 2735227"/>
              <a:gd name="connsiteX51" fmla="*/ 4902200 w 10770040"/>
              <a:gd name="connsiteY51" fmla="*/ 1089208 h 2735227"/>
              <a:gd name="connsiteX52" fmla="*/ 4962926 w 10770040"/>
              <a:gd name="connsiteY52" fmla="*/ 1089208 h 2735227"/>
              <a:gd name="connsiteX53" fmla="*/ 4962926 w 10770040"/>
              <a:gd name="connsiteY53" fmla="*/ 1079215 h 2735227"/>
              <a:gd name="connsiteX54" fmla="*/ 4979068 w 10770040"/>
              <a:gd name="connsiteY54" fmla="*/ 1079215 h 2735227"/>
              <a:gd name="connsiteX55" fmla="*/ 4979068 w 10770040"/>
              <a:gd name="connsiteY55" fmla="*/ 1150702 h 2735227"/>
              <a:gd name="connsiteX56" fmla="*/ 4988292 w 10770040"/>
              <a:gd name="connsiteY56" fmla="*/ 1150702 h 2735227"/>
              <a:gd name="connsiteX57" fmla="*/ 4988292 w 10770040"/>
              <a:gd name="connsiteY57" fmla="*/ 1178374 h 2735227"/>
              <a:gd name="connsiteX58" fmla="*/ 5013658 w 10770040"/>
              <a:gd name="connsiteY58" fmla="*/ 1178374 h 2735227"/>
              <a:gd name="connsiteX59" fmla="*/ 5097443 w 10770040"/>
              <a:gd name="connsiteY59" fmla="*/ 605713 h 2735227"/>
              <a:gd name="connsiteX60" fmla="*/ 5230423 w 10770040"/>
              <a:gd name="connsiteY60" fmla="*/ 504249 h 2735227"/>
              <a:gd name="connsiteX61" fmla="*/ 5793091 w 10770040"/>
              <a:gd name="connsiteY61" fmla="*/ 399710 h 2735227"/>
              <a:gd name="connsiteX62" fmla="*/ 5912235 w 10770040"/>
              <a:gd name="connsiteY62" fmla="*/ 1365161 h 2735227"/>
              <a:gd name="connsiteX63" fmla="*/ 5976803 w 10770040"/>
              <a:gd name="connsiteY63" fmla="*/ 1365161 h 2735227"/>
              <a:gd name="connsiteX64" fmla="*/ 5976803 w 10770040"/>
              <a:gd name="connsiteY64" fmla="*/ 1277532 h 2735227"/>
              <a:gd name="connsiteX65" fmla="*/ 5995251 w 10770040"/>
              <a:gd name="connsiteY65" fmla="*/ 1277532 h 2735227"/>
              <a:gd name="connsiteX66" fmla="*/ 5995251 w 10770040"/>
              <a:gd name="connsiteY66" fmla="*/ 1056924 h 2735227"/>
              <a:gd name="connsiteX67" fmla="*/ 6003706 w 10770040"/>
              <a:gd name="connsiteY67" fmla="*/ 1047700 h 2735227"/>
              <a:gd name="connsiteX68" fmla="*/ 6018311 w 10770040"/>
              <a:gd name="connsiteY68" fmla="*/ 1047700 h 2735227"/>
              <a:gd name="connsiteX69" fmla="*/ 6018311 w 10770040"/>
              <a:gd name="connsiteY69" fmla="*/ 897809 h 2735227"/>
              <a:gd name="connsiteX70" fmla="*/ 6075193 w 10770040"/>
              <a:gd name="connsiteY70" fmla="*/ 897809 h 2735227"/>
              <a:gd name="connsiteX71" fmla="*/ 6075193 w 10770040"/>
              <a:gd name="connsiteY71" fmla="*/ 787120 h 2735227"/>
              <a:gd name="connsiteX72" fmla="*/ 6099022 w 10770040"/>
              <a:gd name="connsiteY72" fmla="*/ 787120 h 2735227"/>
              <a:gd name="connsiteX73" fmla="*/ 6099022 w 10770040"/>
              <a:gd name="connsiteY73" fmla="*/ 776359 h 2735227"/>
              <a:gd name="connsiteX74" fmla="*/ 6150523 w 10770040"/>
              <a:gd name="connsiteY74" fmla="*/ 776359 h 2735227"/>
              <a:gd name="connsiteX75" fmla="*/ 6150523 w 10770040"/>
              <a:gd name="connsiteY75" fmla="*/ 787889 h 2735227"/>
              <a:gd name="connsiteX76" fmla="*/ 6195106 w 10770040"/>
              <a:gd name="connsiteY76" fmla="*/ 787889 h 2735227"/>
              <a:gd name="connsiteX77" fmla="*/ 6195106 w 10770040"/>
              <a:gd name="connsiteY77" fmla="*/ 777127 h 2735227"/>
              <a:gd name="connsiteX78" fmla="*/ 6215091 w 10770040"/>
              <a:gd name="connsiteY78" fmla="*/ 777127 h 2735227"/>
              <a:gd name="connsiteX79" fmla="*/ 6215091 w 10770040"/>
              <a:gd name="connsiteY79" fmla="*/ 832472 h 2735227"/>
              <a:gd name="connsiteX80" fmla="*/ 6265824 w 10770040"/>
              <a:gd name="connsiteY80" fmla="*/ 832472 h 2735227"/>
              <a:gd name="connsiteX81" fmla="*/ 6265824 w 10770040"/>
              <a:gd name="connsiteY81" fmla="*/ 990049 h 2735227"/>
              <a:gd name="connsiteX82" fmla="*/ 6274279 w 10770040"/>
              <a:gd name="connsiteY82" fmla="*/ 990049 h 2735227"/>
              <a:gd name="connsiteX83" fmla="*/ 6274279 w 10770040"/>
              <a:gd name="connsiteY83" fmla="*/ 1319040 h 2735227"/>
              <a:gd name="connsiteX84" fmla="*/ 6295801 w 10770040"/>
              <a:gd name="connsiteY84" fmla="*/ 1319040 h 2735227"/>
              <a:gd name="connsiteX85" fmla="*/ 6295801 w 10770040"/>
              <a:gd name="connsiteY85" fmla="*/ 1309047 h 2735227"/>
              <a:gd name="connsiteX86" fmla="*/ 6334235 w 10770040"/>
              <a:gd name="connsiteY86" fmla="*/ 1309047 h 2735227"/>
              <a:gd name="connsiteX87" fmla="*/ 6334235 w 10770040"/>
              <a:gd name="connsiteY87" fmla="*/ 772515 h 2735227"/>
              <a:gd name="connsiteX88" fmla="*/ 6659383 w 10770040"/>
              <a:gd name="connsiteY88" fmla="*/ 772515 h 2735227"/>
              <a:gd name="connsiteX89" fmla="*/ 6659383 w 10770040"/>
              <a:gd name="connsiteY89" fmla="*/ 1250629 h 2735227"/>
              <a:gd name="connsiteX90" fmla="*/ 6687056 w 10770040"/>
              <a:gd name="connsiteY90" fmla="*/ 1500447 h 2735227"/>
              <a:gd name="connsiteX91" fmla="*/ 6692436 w 10770040"/>
              <a:gd name="connsiteY91" fmla="*/ 1500447 h 2735227"/>
              <a:gd name="connsiteX92" fmla="*/ 6692436 w 10770040"/>
              <a:gd name="connsiteY92" fmla="*/ 1380534 h 2735227"/>
              <a:gd name="connsiteX93" fmla="*/ 6750855 w 10770040"/>
              <a:gd name="connsiteY93" fmla="*/ 1380534 h 2735227"/>
              <a:gd name="connsiteX94" fmla="*/ 6750855 w 10770040"/>
              <a:gd name="connsiteY94" fmla="*/ 1299824 h 2735227"/>
              <a:gd name="connsiteX95" fmla="*/ 6757004 w 10770040"/>
              <a:gd name="connsiteY95" fmla="*/ 1299824 h 2735227"/>
              <a:gd name="connsiteX96" fmla="*/ 6757004 w 10770040"/>
              <a:gd name="connsiteY96" fmla="*/ 1352093 h 2735227"/>
              <a:gd name="connsiteX97" fmla="*/ 6810812 w 10770040"/>
              <a:gd name="connsiteY97" fmla="*/ 1352093 h 2735227"/>
              <a:gd name="connsiteX98" fmla="*/ 6810812 w 10770040"/>
              <a:gd name="connsiteY98" fmla="*/ 1358243 h 2735227"/>
              <a:gd name="connsiteX99" fmla="*/ 6825416 w 10770040"/>
              <a:gd name="connsiteY99" fmla="*/ 1358243 h 2735227"/>
              <a:gd name="connsiteX100" fmla="*/ 6825416 w 10770040"/>
              <a:gd name="connsiteY100" fmla="*/ 1344407 h 2735227"/>
              <a:gd name="connsiteX101" fmla="*/ 6879991 w 10770040"/>
              <a:gd name="connsiteY101" fmla="*/ 1344407 h 2735227"/>
              <a:gd name="connsiteX102" fmla="*/ 6879991 w 10770040"/>
              <a:gd name="connsiteY102" fmla="*/ 273647 h 2735227"/>
              <a:gd name="connsiteX103" fmla="*/ 6896903 w 10770040"/>
              <a:gd name="connsiteY103" fmla="*/ 273647 h 2735227"/>
              <a:gd name="connsiteX104" fmla="*/ 6896903 w 10770040"/>
              <a:gd name="connsiteY104" fmla="*/ 285946 h 2735227"/>
              <a:gd name="connsiteX105" fmla="*/ 6943792 w 10770040"/>
              <a:gd name="connsiteY105" fmla="*/ 285946 h 2735227"/>
              <a:gd name="connsiteX106" fmla="*/ 6943792 w 10770040"/>
              <a:gd name="connsiteY106" fmla="*/ 278260 h 2735227"/>
              <a:gd name="connsiteX107" fmla="*/ 7158251 w 10770040"/>
              <a:gd name="connsiteY107" fmla="*/ 278260 h 2735227"/>
              <a:gd name="connsiteX108" fmla="*/ 7158251 w 10770040"/>
              <a:gd name="connsiteY108" fmla="*/ 272878 h 2735227"/>
              <a:gd name="connsiteX109" fmla="*/ 7184385 w 10770040"/>
              <a:gd name="connsiteY109" fmla="*/ 272878 h 2735227"/>
              <a:gd name="connsiteX110" fmla="*/ 7184385 w 10770040"/>
              <a:gd name="connsiteY110" fmla="*/ 280566 h 2735227"/>
              <a:gd name="connsiteX111" fmla="*/ 7193610 w 10770040"/>
              <a:gd name="connsiteY111" fmla="*/ 280566 h 2735227"/>
              <a:gd name="connsiteX112" fmla="*/ 7193610 w 10770040"/>
              <a:gd name="connsiteY112" fmla="*/ 621087 h 2735227"/>
              <a:gd name="connsiteX113" fmla="*/ 7188228 w 10770040"/>
              <a:gd name="connsiteY113" fmla="*/ 621087 h 2735227"/>
              <a:gd name="connsiteX114" fmla="*/ 7188228 w 10770040"/>
              <a:gd name="connsiteY114" fmla="*/ 644916 h 2735227"/>
              <a:gd name="connsiteX115" fmla="*/ 7238962 w 10770040"/>
              <a:gd name="connsiteY115" fmla="*/ 644916 h 2735227"/>
              <a:gd name="connsiteX116" fmla="*/ 7238962 w 10770040"/>
              <a:gd name="connsiteY116" fmla="*/ 1336720 h 2735227"/>
              <a:gd name="connsiteX117" fmla="*/ 7272014 w 10770040"/>
              <a:gd name="connsiteY117" fmla="*/ 1336720 h 2735227"/>
              <a:gd name="connsiteX118" fmla="*/ 7272014 w 10770040"/>
              <a:gd name="connsiteY118" fmla="*/ 1193747 h 2735227"/>
              <a:gd name="connsiteX119" fmla="*/ 7312754 w 10770040"/>
              <a:gd name="connsiteY119" fmla="*/ 1193747 h 2735227"/>
              <a:gd name="connsiteX120" fmla="*/ 7312754 w 10770040"/>
              <a:gd name="connsiteY120" fmla="*/ 1166844 h 2735227"/>
              <a:gd name="connsiteX121" fmla="*/ 7325053 w 10770040"/>
              <a:gd name="connsiteY121" fmla="*/ 1166844 h 2735227"/>
              <a:gd name="connsiteX122" fmla="*/ 7325053 w 10770040"/>
              <a:gd name="connsiteY122" fmla="*/ 1153007 h 2735227"/>
              <a:gd name="connsiteX123" fmla="*/ 7338889 w 10770040"/>
              <a:gd name="connsiteY123" fmla="*/ 1153007 h 2735227"/>
              <a:gd name="connsiteX124" fmla="*/ 7338889 w 10770040"/>
              <a:gd name="connsiteY124" fmla="*/ 1109193 h 2735227"/>
              <a:gd name="connsiteX125" fmla="*/ 7350419 w 10770040"/>
              <a:gd name="connsiteY125" fmla="*/ 1109193 h 2735227"/>
              <a:gd name="connsiteX126" fmla="*/ 7350419 w 10770040"/>
              <a:gd name="connsiteY126" fmla="*/ 1156082 h 2735227"/>
              <a:gd name="connsiteX127" fmla="*/ 7415756 w 10770040"/>
              <a:gd name="connsiteY127" fmla="*/ 1156082 h 2735227"/>
              <a:gd name="connsiteX128" fmla="*/ 7415756 w 10770040"/>
              <a:gd name="connsiteY128" fmla="*/ 1173761 h 2735227"/>
              <a:gd name="connsiteX129" fmla="*/ 7457263 w 10770040"/>
              <a:gd name="connsiteY129" fmla="*/ 1173761 h 2735227"/>
              <a:gd name="connsiteX130" fmla="*/ 7457263 w 10770040"/>
              <a:gd name="connsiteY130" fmla="*/ 1281376 h 2735227"/>
              <a:gd name="connsiteX131" fmla="*/ 7494160 w 10770040"/>
              <a:gd name="connsiteY131" fmla="*/ 1281376 h 2735227"/>
              <a:gd name="connsiteX132" fmla="*/ 7494160 w 10770040"/>
              <a:gd name="connsiteY132" fmla="*/ 1253704 h 2735227"/>
              <a:gd name="connsiteX133" fmla="*/ 7501847 w 10770040"/>
              <a:gd name="connsiteY133" fmla="*/ 1253704 h 2735227"/>
              <a:gd name="connsiteX134" fmla="*/ 7501847 w 10770040"/>
              <a:gd name="connsiteY134" fmla="*/ 1365929 h 2735227"/>
              <a:gd name="connsiteX135" fmla="*/ 7523370 w 10770040"/>
              <a:gd name="connsiteY135" fmla="*/ 1365929 h 2735227"/>
              <a:gd name="connsiteX136" fmla="*/ 7523370 w 10770040"/>
              <a:gd name="connsiteY136" fmla="*/ 1316735 h 2735227"/>
              <a:gd name="connsiteX137" fmla="*/ 7535668 w 10770040"/>
              <a:gd name="connsiteY137" fmla="*/ 1316735 h 2735227"/>
              <a:gd name="connsiteX138" fmla="*/ 7535668 w 10770040"/>
              <a:gd name="connsiteY138" fmla="*/ 1188366 h 2735227"/>
              <a:gd name="connsiteX139" fmla="*/ 7569491 w 10770040"/>
              <a:gd name="connsiteY139" fmla="*/ 1188366 h 2735227"/>
              <a:gd name="connsiteX140" fmla="*/ 7569491 w 10770040"/>
              <a:gd name="connsiteY140" fmla="*/ 1161463 h 2735227"/>
              <a:gd name="connsiteX141" fmla="*/ 7627909 w 10770040"/>
              <a:gd name="connsiteY141" fmla="*/ 1161463 h 2735227"/>
              <a:gd name="connsiteX142" fmla="*/ 7627909 w 10770040"/>
              <a:gd name="connsiteY142" fmla="*/ 1150702 h 2735227"/>
              <a:gd name="connsiteX143" fmla="*/ 7640976 w 10770040"/>
              <a:gd name="connsiteY143" fmla="*/ 1150702 h 2735227"/>
              <a:gd name="connsiteX144" fmla="*/ 7640976 w 10770040"/>
              <a:gd name="connsiteY144" fmla="*/ 1153776 h 2735227"/>
              <a:gd name="connsiteX145" fmla="*/ 7655581 w 10770040"/>
              <a:gd name="connsiteY145" fmla="*/ 1153776 h 2735227"/>
              <a:gd name="connsiteX146" fmla="*/ 7655581 w 10770040"/>
              <a:gd name="connsiteY146" fmla="*/ 1143014 h 2735227"/>
              <a:gd name="connsiteX147" fmla="*/ 7675566 w 10770040"/>
              <a:gd name="connsiteY147" fmla="*/ 1143014 h 2735227"/>
              <a:gd name="connsiteX148" fmla="*/ 7675566 w 10770040"/>
              <a:gd name="connsiteY148" fmla="*/ 1156851 h 2735227"/>
              <a:gd name="connsiteX149" fmla="*/ 7721686 w 10770040"/>
              <a:gd name="connsiteY149" fmla="*/ 1156851 h 2735227"/>
              <a:gd name="connsiteX150" fmla="*/ 7786256 w 10770040"/>
              <a:gd name="connsiteY150" fmla="*/ 703335 h 2735227"/>
              <a:gd name="connsiteX151" fmla="*/ 7939221 w 10770040"/>
              <a:gd name="connsiteY151" fmla="*/ 465815 h 2735227"/>
              <a:gd name="connsiteX152" fmla="*/ 8092187 w 10770040"/>
              <a:gd name="connsiteY152" fmla="*/ 703335 h 2735227"/>
              <a:gd name="connsiteX153" fmla="*/ 8158293 w 10770040"/>
              <a:gd name="connsiteY153" fmla="*/ 1206046 h 2735227"/>
              <a:gd name="connsiteX154" fmla="*/ 8159061 w 10770040"/>
              <a:gd name="connsiteY154" fmla="*/ 1357474 h 2735227"/>
              <a:gd name="connsiteX155" fmla="*/ 8195957 w 10770040"/>
              <a:gd name="connsiteY155" fmla="*/ 1357474 h 2735227"/>
              <a:gd name="connsiteX156" fmla="*/ 8195957 w 10770040"/>
              <a:gd name="connsiteY156" fmla="*/ 1448178 h 2735227"/>
              <a:gd name="connsiteX157" fmla="*/ 8254376 w 10770040"/>
              <a:gd name="connsiteY157" fmla="*/ 1448178 h 2735227"/>
              <a:gd name="connsiteX158" fmla="*/ 8254376 w 10770040"/>
              <a:gd name="connsiteY158" fmla="*/ 1424348 h 2735227"/>
              <a:gd name="connsiteX159" fmla="*/ 8248226 w 10770040"/>
              <a:gd name="connsiteY159" fmla="*/ 1424348 h 2735227"/>
              <a:gd name="connsiteX160" fmla="*/ 8248226 w 10770040"/>
              <a:gd name="connsiteY160" fmla="*/ 1407438 h 2735227"/>
              <a:gd name="connsiteX161" fmla="*/ 8297422 w 10770040"/>
              <a:gd name="connsiteY161" fmla="*/ 1407438 h 2735227"/>
              <a:gd name="connsiteX162" fmla="*/ 8297422 w 10770040"/>
              <a:gd name="connsiteY162" fmla="*/ 1392833 h 2735227"/>
              <a:gd name="connsiteX163" fmla="*/ 8306646 w 10770040"/>
              <a:gd name="connsiteY163" fmla="*/ 1382840 h 2735227"/>
              <a:gd name="connsiteX164" fmla="*/ 8306646 w 10770040"/>
              <a:gd name="connsiteY164" fmla="*/ 842464 h 2735227"/>
              <a:gd name="connsiteX165" fmla="*/ 8309720 w 10770040"/>
              <a:gd name="connsiteY165" fmla="*/ 842464 h 2735227"/>
              <a:gd name="connsiteX166" fmla="*/ 8309720 w 10770040"/>
              <a:gd name="connsiteY166" fmla="*/ 828628 h 2735227"/>
              <a:gd name="connsiteX167" fmla="*/ 8306646 w 10770040"/>
              <a:gd name="connsiteY167" fmla="*/ 828628 h 2735227"/>
              <a:gd name="connsiteX168" fmla="*/ 8306646 w 10770040"/>
              <a:gd name="connsiteY168" fmla="*/ 561900 h 2735227"/>
              <a:gd name="connsiteX169" fmla="*/ 8322788 w 10770040"/>
              <a:gd name="connsiteY169" fmla="*/ 550369 h 2735227"/>
              <a:gd name="connsiteX170" fmla="*/ 8368909 w 10770040"/>
              <a:gd name="connsiteY170" fmla="*/ 550369 h 2735227"/>
              <a:gd name="connsiteX171" fmla="*/ 8368909 w 10770040"/>
              <a:gd name="connsiteY171" fmla="*/ 524234 h 2735227"/>
              <a:gd name="connsiteX172" fmla="*/ 8378132 w 10770040"/>
              <a:gd name="connsiteY172" fmla="*/ 524234 h 2735227"/>
              <a:gd name="connsiteX173" fmla="*/ 8378132 w 10770040"/>
              <a:gd name="connsiteY173" fmla="*/ 530383 h 2735227"/>
              <a:gd name="connsiteX174" fmla="*/ 8390431 w 10770040"/>
              <a:gd name="connsiteY174" fmla="*/ 530383 h 2735227"/>
              <a:gd name="connsiteX175" fmla="*/ 8390431 w 10770040"/>
              <a:gd name="connsiteY175" fmla="*/ 484263 h 2735227"/>
              <a:gd name="connsiteX176" fmla="*/ 8395812 w 10770040"/>
              <a:gd name="connsiteY176" fmla="*/ 484263 h 2735227"/>
              <a:gd name="connsiteX177" fmla="*/ 8395812 w 10770040"/>
              <a:gd name="connsiteY177" fmla="*/ 517317 h 2735227"/>
              <a:gd name="connsiteX178" fmla="*/ 8480366 w 10770040"/>
              <a:gd name="connsiteY178" fmla="*/ 517317 h 2735227"/>
              <a:gd name="connsiteX179" fmla="*/ 8480366 w 10770040"/>
              <a:gd name="connsiteY179" fmla="*/ 507324 h 2735227"/>
              <a:gd name="connsiteX180" fmla="*/ 8485746 w 10770040"/>
              <a:gd name="connsiteY180" fmla="*/ 507324 h 2735227"/>
              <a:gd name="connsiteX181" fmla="*/ 8485746 w 10770040"/>
              <a:gd name="connsiteY181" fmla="*/ 519622 h 2735227"/>
              <a:gd name="connsiteX182" fmla="*/ 8524949 w 10770040"/>
              <a:gd name="connsiteY182" fmla="*/ 519622 h 2735227"/>
              <a:gd name="connsiteX183" fmla="*/ 8524949 w 10770040"/>
              <a:gd name="connsiteY183" fmla="*/ 484263 h 2735227"/>
              <a:gd name="connsiteX184" fmla="*/ 8531866 w 10770040"/>
              <a:gd name="connsiteY184" fmla="*/ 484263 h 2735227"/>
              <a:gd name="connsiteX185" fmla="*/ 8531866 w 10770040"/>
              <a:gd name="connsiteY185" fmla="*/ 541145 h 2735227"/>
              <a:gd name="connsiteX186" fmla="*/ 8580293 w 10770040"/>
              <a:gd name="connsiteY186" fmla="*/ 541145 h 2735227"/>
              <a:gd name="connsiteX187" fmla="*/ 8580293 w 10770040"/>
              <a:gd name="connsiteY187" fmla="*/ 753298 h 2735227"/>
              <a:gd name="connsiteX188" fmla="*/ 8613346 w 10770040"/>
              <a:gd name="connsiteY188" fmla="*/ 753298 h 2735227"/>
              <a:gd name="connsiteX189" fmla="*/ 8613346 w 10770040"/>
              <a:gd name="connsiteY189" fmla="*/ 745612 h 2735227"/>
              <a:gd name="connsiteX190" fmla="*/ 8627182 w 10770040"/>
              <a:gd name="connsiteY190" fmla="*/ 745612 h 2735227"/>
              <a:gd name="connsiteX191" fmla="*/ 8627182 w 10770040"/>
              <a:gd name="connsiteY191" fmla="*/ 754067 h 2735227"/>
              <a:gd name="connsiteX192" fmla="*/ 8661772 w 10770040"/>
              <a:gd name="connsiteY192" fmla="*/ 754067 h 2735227"/>
              <a:gd name="connsiteX193" fmla="*/ 8661772 w 10770040"/>
              <a:gd name="connsiteY193" fmla="*/ 1329802 h 2735227"/>
              <a:gd name="connsiteX194" fmla="*/ 8683294 w 10770040"/>
              <a:gd name="connsiteY194" fmla="*/ 1329802 h 2735227"/>
              <a:gd name="connsiteX195" fmla="*/ 8683294 w 10770040"/>
              <a:gd name="connsiteY195" fmla="*/ 1322115 h 2735227"/>
              <a:gd name="connsiteX196" fmla="*/ 8690213 w 10770040"/>
              <a:gd name="connsiteY196" fmla="*/ 1322115 h 2735227"/>
              <a:gd name="connsiteX197" fmla="*/ 8690213 w 10770040"/>
              <a:gd name="connsiteY197" fmla="*/ 1292905 h 2735227"/>
              <a:gd name="connsiteX198" fmla="*/ 8697131 w 10770040"/>
              <a:gd name="connsiteY198" fmla="*/ 1285219 h 2735227"/>
              <a:gd name="connsiteX199" fmla="*/ 8697131 w 10770040"/>
              <a:gd name="connsiteY199" fmla="*/ 1119186 h 2735227"/>
              <a:gd name="connsiteX200" fmla="*/ 8715579 w 10770040"/>
              <a:gd name="connsiteY200" fmla="*/ 1101507 h 2735227"/>
              <a:gd name="connsiteX201" fmla="*/ 8715579 w 10770040"/>
              <a:gd name="connsiteY201" fmla="*/ 1079984 h 2735227"/>
              <a:gd name="connsiteX202" fmla="*/ 8737871 w 10770040"/>
              <a:gd name="connsiteY202" fmla="*/ 1079984 h 2735227"/>
              <a:gd name="connsiteX203" fmla="*/ 8737871 w 10770040"/>
              <a:gd name="connsiteY203" fmla="*/ 1087671 h 2735227"/>
              <a:gd name="connsiteX204" fmla="*/ 8767849 w 10770040"/>
              <a:gd name="connsiteY204" fmla="*/ 1087671 h 2735227"/>
              <a:gd name="connsiteX205" fmla="*/ 8767849 w 10770040"/>
              <a:gd name="connsiteY205" fmla="*/ 1059230 h 2735227"/>
              <a:gd name="connsiteX206" fmla="*/ 8790140 w 10770040"/>
              <a:gd name="connsiteY206" fmla="*/ 1059230 h 2735227"/>
              <a:gd name="connsiteX207" fmla="*/ 8790140 w 10770040"/>
              <a:gd name="connsiteY207" fmla="*/ 1033863 h 2735227"/>
              <a:gd name="connsiteX208" fmla="*/ 8805514 w 10770040"/>
              <a:gd name="connsiteY208" fmla="*/ 1033863 h 2735227"/>
              <a:gd name="connsiteX209" fmla="*/ 8805514 w 10770040"/>
              <a:gd name="connsiteY209" fmla="*/ 977750 h 2735227"/>
              <a:gd name="connsiteX210" fmla="*/ 8810894 w 10770040"/>
              <a:gd name="connsiteY210" fmla="*/ 977750 h 2735227"/>
              <a:gd name="connsiteX211" fmla="*/ 8810894 w 10770040"/>
              <a:gd name="connsiteY211" fmla="*/ 1041551 h 2735227"/>
              <a:gd name="connsiteX212" fmla="*/ 8864702 w 10770040"/>
              <a:gd name="connsiteY212" fmla="*/ 1041551 h 2735227"/>
              <a:gd name="connsiteX213" fmla="*/ 8864702 w 10770040"/>
              <a:gd name="connsiteY213" fmla="*/ 1027714 h 2735227"/>
              <a:gd name="connsiteX214" fmla="*/ 8951561 w 10770040"/>
              <a:gd name="connsiteY214" fmla="*/ 1027714 h 2735227"/>
              <a:gd name="connsiteX215" fmla="*/ 8972316 w 10770040"/>
              <a:gd name="connsiteY215" fmla="*/ 1012341 h 2735227"/>
              <a:gd name="connsiteX216" fmla="*/ 9050720 w 10770040"/>
              <a:gd name="connsiteY216" fmla="*/ 1012341 h 2735227"/>
              <a:gd name="connsiteX217" fmla="*/ 9050720 w 10770040"/>
              <a:gd name="connsiteY217" fmla="*/ 1020027 h 2735227"/>
              <a:gd name="connsiteX218" fmla="*/ 9063787 w 10770040"/>
              <a:gd name="connsiteY218" fmla="*/ 1020027 h 2735227"/>
              <a:gd name="connsiteX219" fmla="*/ 9063787 w 10770040"/>
              <a:gd name="connsiteY219" fmla="*/ 1013878 h 2735227"/>
              <a:gd name="connsiteX220" fmla="*/ 9116825 w 10770040"/>
              <a:gd name="connsiteY220" fmla="*/ 1013878 h 2735227"/>
              <a:gd name="connsiteX221" fmla="*/ 9116825 w 10770040"/>
              <a:gd name="connsiteY221" fmla="*/ 1023870 h 2735227"/>
              <a:gd name="connsiteX222" fmla="*/ 9131430 w 10770040"/>
              <a:gd name="connsiteY222" fmla="*/ 1023870 h 2735227"/>
              <a:gd name="connsiteX223" fmla="*/ 9147572 w 10770040"/>
              <a:gd name="connsiteY223" fmla="*/ 1012341 h 2735227"/>
              <a:gd name="connsiteX224" fmla="*/ 9169864 w 10770040"/>
              <a:gd name="connsiteY224" fmla="*/ 1012341 h 2735227"/>
              <a:gd name="connsiteX225" fmla="*/ 9169864 w 10770040"/>
              <a:gd name="connsiteY225" fmla="*/ 1020027 h 2735227"/>
              <a:gd name="connsiteX226" fmla="*/ 9245962 w 10770040"/>
              <a:gd name="connsiteY226" fmla="*/ 1020027 h 2735227"/>
              <a:gd name="connsiteX227" fmla="*/ 9245962 w 10770040"/>
              <a:gd name="connsiteY227" fmla="*/ 1055387 h 2735227"/>
              <a:gd name="connsiteX228" fmla="*/ 9312068 w 10770040"/>
              <a:gd name="connsiteY228" fmla="*/ 1055387 h 2735227"/>
              <a:gd name="connsiteX229" fmla="*/ 9312068 w 10770040"/>
              <a:gd name="connsiteY229" fmla="*/ 1039244 h 2735227"/>
              <a:gd name="connsiteX230" fmla="*/ 9332054 w 10770040"/>
              <a:gd name="connsiteY230" fmla="*/ 1039244 h 2735227"/>
              <a:gd name="connsiteX231" fmla="*/ 9332054 w 10770040"/>
              <a:gd name="connsiteY231" fmla="*/ 977750 h 2735227"/>
              <a:gd name="connsiteX232" fmla="*/ 9337435 w 10770040"/>
              <a:gd name="connsiteY232" fmla="*/ 977750 h 2735227"/>
              <a:gd name="connsiteX233" fmla="*/ 9337435 w 10770040"/>
              <a:gd name="connsiteY233" fmla="*/ 1055387 h 2735227"/>
              <a:gd name="connsiteX234" fmla="*/ 9396622 w 10770040"/>
              <a:gd name="connsiteY234" fmla="*/ 1055387 h 2735227"/>
              <a:gd name="connsiteX235" fmla="*/ 9396622 w 10770040"/>
              <a:gd name="connsiteY235" fmla="*/ 977750 h 2735227"/>
              <a:gd name="connsiteX236" fmla="*/ 9404309 w 10770040"/>
              <a:gd name="connsiteY236" fmla="*/ 977750 h 2735227"/>
              <a:gd name="connsiteX237" fmla="*/ 9404309 w 10770040"/>
              <a:gd name="connsiteY237" fmla="*/ 1290599 h 2735227"/>
              <a:gd name="connsiteX238" fmla="*/ 9426600 w 10770040"/>
              <a:gd name="connsiteY238" fmla="*/ 1290599 h 2735227"/>
              <a:gd name="connsiteX239" fmla="*/ 9426600 w 10770040"/>
              <a:gd name="connsiteY239" fmla="*/ 1283682 h 2735227"/>
              <a:gd name="connsiteX240" fmla="*/ 9434287 w 10770040"/>
              <a:gd name="connsiteY240" fmla="*/ 1283682 h 2735227"/>
              <a:gd name="connsiteX241" fmla="*/ 9434287 w 10770040"/>
              <a:gd name="connsiteY241" fmla="*/ 1291368 h 2735227"/>
              <a:gd name="connsiteX242" fmla="*/ 9447354 w 10770040"/>
              <a:gd name="connsiteY242" fmla="*/ 1291368 h 2735227"/>
              <a:gd name="connsiteX243" fmla="*/ 9447354 w 10770040"/>
              <a:gd name="connsiteY243" fmla="*/ 1269846 h 2735227"/>
              <a:gd name="connsiteX244" fmla="*/ 9458884 w 10770040"/>
              <a:gd name="connsiteY244" fmla="*/ 1269846 h 2735227"/>
              <a:gd name="connsiteX245" fmla="*/ 9458884 w 10770040"/>
              <a:gd name="connsiteY245" fmla="*/ 1341332 h 2735227"/>
              <a:gd name="connsiteX246" fmla="*/ 9498086 w 10770040"/>
              <a:gd name="connsiteY246" fmla="*/ 1341332 h 2735227"/>
              <a:gd name="connsiteX247" fmla="*/ 9498086 w 10770040"/>
              <a:gd name="connsiteY247" fmla="*/ 1349019 h 2735227"/>
              <a:gd name="connsiteX248" fmla="*/ 9511154 w 10770040"/>
              <a:gd name="connsiteY248" fmla="*/ 1349019 h 2735227"/>
              <a:gd name="connsiteX249" fmla="*/ 9511154 w 10770040"/>
              <a:gd name="connsiteY249" fmla="*/ 1315197 h 2735227"/>
              <a:gd name="connsiteX250" fmla="*/ 9535751 w 10770040"/>
              <a:gd name="connsiteY250" fmla="*/ 1315197 h 2735227"/>
              <a:gd name="connsiteX251" fmla="*/ 9535751 w 10770040"/>
              <a:gd name="connsiteY251" fmla="*/ 1309047 h 2735227"/>
              <a:gd name="connsiteX252" fmla="*/ 9543439 w 10770040"/>
              <a:gd name="connsiteY252" fmla="*/ 1309047 h 2735227"/>
              <a:gd name="connsiteX253" fmla="*/ 9543439 w 10770040"/>
              <a:gd name="connsiteY253" fmla="*/ 1313660 h 2735227"/>
              <a:gd name="connsiteX254" fmla="*/ 9572648 w 10770040"/>
              <a:gd name="connsiteY254" fmla="*/ 1313660 h 2735227"/>
              <a:gd name="connsiteX255" fmla="*/ 9572648 w 10770040"/>
              <a:gd name="connsiteY255" fmla="*/ 1303667 h 2735227"/>
              <a:gd name="connsiteX256" fmla="*/ 9568805 w 10770040"/>
              <a:gd name="connsiteY256" fmla="*/ 1303667 h 2735227"/>
              <a:gd name="connsiteX257" fmla="*/ 9568805 w 10770040"/>
              <a:gd name="connsiteY257" fmla="*/ 1299055 h 2735227"/>
              <a:gd name="connsiteX258" fmla="*/ 9573417 w 10770040"/>
              <a:gd name="connsiteY258" fmla="*/ 1299055 h 2735227"/>
              <a:gd name="connsiteX259" fmla="*/ 9573417 w 10770040"/>
              <a:gd name="connsiteY259" fmla="*/ 1192210 h 2735227"/>
              <a:gd name="connsiteX260" fmla="*/ 9586483 w 10770040"/>
              <a:gd name="connsiteY260" fmla="*/ 1192210 h 2735227"/>
              <a:gd name="connsiteX261" fmla="*/ 9586483 w 10770040"/>
              <a:gd name="connsiteY261" fmla="*/ 1159925 h 2735227"/>
              <a:gd name="connsiteX262" fmla="*/ 9591865 w 10770040"/>
              <a:gd name="connsiteY262" fmla="*/ 1159925 h 2735227"/>
              <a:gd name="connsiteX263" fmla="*/ 9591865 w 10770040"/>
              <a:gd name="connsiteY263" fmla="*/ 1170687 h 2735227"/>
              <a:gd name="connsiteX264" fmla="*/ 9598014 w 10770040"/>
              <a:gd name="connsiteY264" fmla="*/ 1170687 h 2735227"/>
              <a:gd name="connsiteX265" fmla="*/ 9598014 w 10770040"/>
              <a:gd name="connsiteY265" fmla="*/ 1161463 h 2735227"/>
              <a:gd name="connsiteX266" fmla="*/ 9604932 w 10770040"/>
              <a:gd name="connsiteY266" fmla="*/ 1161463 h 2735227"/>
              <a:gd name="connsiteX267" fmla="*/ 9604932 w 10770040"/>
              <a:gd name="connsiteY267" fmla="*/ 1172224 h 2735227"/>
              <a:gd name="connsiteX268" fmla="*/ 9611850 w 10770040"/>
              <a:gd name="connsiteY268" fmla="*/ 1172224 h 2735227"/>
              <a:gd name="connsiteX269" fmla="*/ 9611850 w 10770040"/>
              <a:gd name="connsiteY269" fmla="*/ 999273 h 2735227"/>
              <a:gd name="connsiteX270" fmla="*/ 9615694 w 10770040"/>
              <a:gd name="connsiteY270" fmla="*/ 999273 h 2735227"/>
              <a:gd name="connsiteX271" fmla="*/ 9615694 w 10770040"/>
              <a:gd name="connsiteY271" fmla="*/ 1154545 h 2735227"/>
              <a:gd name="connsiteX272" fmla="*/ 9661814 w 10770040"/>
              <a:gd name="connsiteY272" fmla="*/ 1075372 h 2735227"/>
              <a:gd name="connsiteX273" fmla="*/ 9661814 w 10770040"/>
              <a:gd name="connsiteY273" fmla="*/ 1051543 h 2735227"/>
              <a:gd name="connsiteX274" fmla="*/ 9667194 w 10770040"/>
              <a:gd name="connsiteY274" fmla="*/ 1051543 h 2735227"/>
              <a:gd name="connsiteX275" fmla="*/ 9667194 w 10770040"/>
              <a:gd name="connsiteY275" fmla="*/ 1059230 h 2735227"/>
              <a:gd name="connsiteX276" fmla="*/ 9702554 w 10770040"/>
              <a:gd name="connsiteY276" fmla="*/ 1099200 h 2735227"/>
              <a:gd name="connsiteX277" fmla="*/ 9702554 w 10770040"/>
              <a:gd name="connsiteY277" fmla="*/ 1023870 h 2735227"/>
              <a:gd name="connsiteX278" fmla="*/ 9707166 w 10770040"/>
              <a:gd name="connsiteY278" fmla="*/ 1023870 h 2735227"/>
              <a:gd name="connsiteX279" fmla="*/ 9707166 w 10770040"/>
              <a:gd name="connsiteY279" fmla="*/ 1101507 h 2735227"/>
              <a:gd name="connsiteX280" fmla="*/ 9750211 w 10770040"/>
              <a:gd name="connsiteY280" fmla="*/ 1150702 h 2735227"/>
              <a:gd name="connsiteX281" fmla="*/ 9768659 w 10770040"/>
              <a:gd name="connsiteY281" fmla="*/ 1150702 h 2735227"/>
              <a:gd name="connsiteX282" fmla="*/ 9768659 w 10770040"/>
              <a:gd name="connsiteY282" fmla="*/ 1147627 h 2735227"/>
              <a:gd name="connsiteX283" fmla="*/ 9773271 w 10770040"/>
              <a:gd name="connsiteY283" fmla="*/ 1147627 h 2735227"/>
              <a:gd name="connsiteX284" fmla="*/ 9773271 w 10770040"/>
              <a:gd name="connsiteY284" fmla="*/ 1176068 h 2735227"/>
              <a:gd name="connsiteX285" fmla="*/ 9797100 w 10770040"/>
              <a:gd name="connsiteY285" fmla="*/ 1176068 h 2735227"/>
              <a:gd name="connsiteX286" fmla="*/ 9797100 w 10770040"/>
              <a:gd name="connsiteY286" fmla="*/ 1301361 h 2735227"/>
              <a:gd name="connsiteX287" fmla="*/ 9800943 w 10770040"/>
              <a:gd name="connsiteY287" fmla="*/ 1301361 h 2735227"/>
              <a:gd name="connsiteX288" fmla="*/ 9800943 w 10770040"/>
              <a:gd name="connsiteY288" fmla="*/ 1270614 h 2735227"/>
              <a:gd name="connsiteX289" fmla="*/ 9805555 w 10770040"/>
              <a:gd name="connsiteY289" fmla="*/ 1270614 h 2735227"/>
              <a:gd name="connsiteX290" fmla="*/ 9805555 w 10770040"/>
              <a:gd name="connsiteY290" fmla="*/ 1266771 h 2735227"/>
              <a:gd name="connsiteX291" fmla="*/ 9850907 w 10770040"/>
              <a:gd name="connsiteY291" fmla="*/ 1266771 h 2735227"/>
              <a:gd name="connsiteX292" fmla="*/ 9850907 w 10770040"/>
              <a:gd name="connsiteY292" fmla="*/ 1302898 h 2735227"/>
              <a:gd name="connsiteX293" fmla="*/ 9867049 w 10770040"/>
              <a:gd name="connsiteY293" fmla="*/ 1302898 h 2735227"/>
              <a:gd name="connsiteX294" fmla="*/ 9867049 w 10770040"/>
              <a:gd name="connsiteY294" fmla="*/ 1298287 h 2735227"/>
              <a:gd name="connsiteX295" fmla="*/ 9916244 w 10770040"/>
              <a:gd name="connsiteY295" fmla="*/ 1298287 h 2735227"/>
              <a:gd name="connsiteX296" fmla="*/ 9916244 w 10770040"/>
              <a:gd name="connsiteY296" fmla="*/ 1305204 h 2735227"/>
              <a:gd name="connsiteX297" fmla="*/ 9937767 w 10770040"/>
              <a:gd name="connsiteY297" fmla="*/ 1305204 h 2735227"/>
              <a:gd name="connsiteX298" fmla="*/ 9930081 w 10770040"/>
              <a:gd name="connsiteY298" fmla="*/ 1322115 h 2735227"/>
              <a:gd name="connsiteX299" fmla="*/ 9920856 w 10770040"/>
              <a:gd name="connsiteY299" fmla="*/ 1332108 h 2735227"/>
              <a:gd name="connsiteX300" fmla="*/ 9920856 w 10770040"/>
              <a:gd name="connsiteY300" fmla="*/ 1342870 h 2735227"/>
              <a:gd name="connsiteX301" fmla="*/ 9926237 w 10770040"/>
              <a:gd name="connsiteY301" fmla="*/ 1342870 h 2735227"/>
              <a:gd name="connsiteX302" fmla="*/ 9926237 w 10770040"/>
              <a:gd name="connsiteY302" fmla="*/ 1337488 h 2735227"/>
              <a:gd name="connsiteX303" fmla="*/ 9934692 w 10770040"/>
              <a:gd name="connsiteY303" fmla="*/ 1337488 h 2735227"/>
              <a:gd name="connsiteX304" fmla="*/ 9934692 w 10770040"/>
              <a:gd name="connsiteY304" fmla="*/ 1362855 h 2735227"/>
              <a:gd name="connsiteX305" fmla="*/ 9943147 w 10770040"/>
              <a:gd name="connsiteY305" fmla="*/ 1362855 h 2735227"/>
              <a:gd name="connsiteX306" fmla="*/ 9943147 w 10770040"/>
              <a:gd name="connsiteY306" fmla="*/ 1442028 h 2735227"/>
              <a:gd name="connsiteX307" fmla="*/ 9995417 w 10770040"/>
              <a:gd name="connsiteY307" fmla="*/ 1442028 h 2735227"/>
              <a:gd name="connsiteX308" fmla="*/ 9995417 w 10770040"/>
              <a:gd name="connsiteY308" fmla="*/ 1448178 h 2735227"/>
              <a:gd name="connsiteX309" fmla="*/ 10003104 w 10770040"/>
              <a:gd name="connsiteY309" fmla="*/ 1448178 h 2735227"/>
              <a:gd name="connsiteX310" fmla="*/ 10002336 w 10770040"/>
              <a:gd name="connsiteY310" fmla="*/ 1432804 h 2735227"/>
              <a:gd name="connsiteX311" fmla="*/ 9982350 w 10770040"/>
              <a:gd name="connsiteY311" fmla="*/ 1422043 h 2735227"/>
              <a:gd name="connsiteX312" fmla="*/ 9978507 w 10770040"/>
              <a:gd name="connsiteY312" fmla="*/ 1413587 h 2735227"/>
              <a:gd name="connsiteX313" fmla="*/ 10003873 w 10770040"/>
              <a:gd name="connsiteY313" fmla="*/ 1401289 h 2735227"/>
              <a:gd name="connsiteX314" fmla="*/ 10003873 w 10770040"/>
              <a:gd name="connsiteY314" fmla="*/ 1378228 h 2735227"/>
              <a:gd name="connsiteX315" fmla="*/ 9982350 w 10770040"/>
              <a:gd name="connsiteY315" fmla="*/ 1373616 h 2735227"/>
              <a:gd name="connsiteX316" fmla="*/ 9978507 w 10770040"/>
              <a:gd name="connsiteY316" fmla="*/ 1365929 h 2735227"/>
              <a:gd name="connsiteX317" fmla="*/ 10004641 w 10770040"/>
              <a:gd name="connsiteY317" fmla="*/ 1353630 h 2735227"/>
              <a:gd name="connsiteX318" fmla="*/ 10004641 w 10770040"/>
              <a:gd name="connsiteY318" fmla="*/ 1332108 h 2735227"/>
              <a:gd name="connsiteX319" fmla="*/ 9984656 w 10770040"/>
              <a:gd name="connsiteY319" fmla="*/ 1323652 h 2735227"/>
              <a:gd name="connsiteX320" fmla="*/ 9980812 w 10770040"/>
              <a:gd name="connsiteY320" fmla="*/ 1315197 h 2735227"/>
              <a:gd name="connsiteX321" fmla="*/ 10010022 w 10770040"/>
              <a:gd name="connsiteY321" fmla="*/ 1303667 h 2735227"/>
              <a:gd name="connsiteX322" fmla="*/ 10010022 w 10770040"/>
              <a:gd name="connsiteY322" fmla="*/ 1287525 h 2735227"/>
              <a:gd name="connsiteX323" fmla="*/ 9986193 w 10770040"/>
              <a:gd name="connsiteY323" fmla="*/ 1270614 h 2735227"/>
              <a:gd name="connsiteX324" fmla="*/ 9980812 w 10770040"/>
              <a:gd name="connsiteY324" fmla="*/ 1254472 h 2735227"/>
              <a:gd name="connsiteX325" fmla="*/ 10078433 w 10770040"/>
              <a:gd name="connsiteY325" fmla="*/ 1206046 h 2735227"/>
              <a:gd name="connsiteX326" fmla="*/ 10078433 w 10770040"/>
              <a:gd name="connsiteY326" fmla="*/ 1203739 h 2735227"/>
              <a:gd name="connsiteX327" fmla="*/ 10076896 w 10770040"/>
              <a:gd name="connsiteY327" fmla="*/ 1201434 h 2735227"/>
              <a:gd name="connsiteX328" fmla="*/ 10076896 w 10770040"/>
              <a:gd name="connsiteY328" fmla="*/ 1198359 h 2735227"/>
              <a:gd name="connsiteX329" fmla="*/ 10079971 w 10770040"/>
              <a:gd name="connsiteY329" fmla="*/ 1196822 h 2735227"/>
              <a:gd name="connsiteX330" fmla="*/ 10079971 w 10770040"/>
              <a:gd name="connsiteY330" fmla="*/ 1185292 h 2735227"/>
              <a:gd name="connsiteX331" fmla="*/ 10067673 w 10770040"/>
              <a:gd name="connsiteY331" fmla="*/ 1182217 h 2735227"/>
              <a:gd name="connsiteX332" fmla="*/ 10067673 w 10770040"/>
              <a:gd name="connsiteY332" fmla="*/ 1176068 h 2735227"/>
              <a:gd name="connsiteX333" fmla="*/ 10086890 w 10770040"/>
              <a:gd name="connsiteY333" fmla="*/ 1160695 h 2735227"/>
              <a:gd name="connsiteX334" fmla="*/ 10086890 w 10770040"/>
              <a:gd name="connsiteY334" fmla="*/ 1156082 h 2735227"/>
              <a:gd name="connsiteX335" fmla="*/ 10079971 w 10770040"/>
              <a:gd name="connsiteY335" fmla="*/ 1151470 h 2735227"/>
              <a:gd name="connsiteX336" fmla="*/ 10079971 w 10770040"/>
              <a:gd name="connsiteY336" fmla="*/ 1147627 h 2735227"/>
              <a:gd name="connsiteX337" fmla="*/ 10086890 w 10770040"/>
              <a:gd name="connsiteY337" fmla="*/ 1141477 h 2735227"/>
              <a:gd name="connsiteX338" fmla="*/ 10097650 w 10770040"/>
              <a:gd name="connsiteY338" fmla="*/ 1129947 h 2735227"/>
              <a:gd name="connsiteX339" fmla="*/ 10090733 w 10770040"/>
              <a:gd name="connsiteY339" fmla="*/ 1117649 h 2735227"/>
              <a:gd name="connsiteX340" fmla="*/ 10104568 w 10770040"/>
              <a:gd name="connsiteY340" fmla="*/ 1106119 h 2735227"/>
              <a:gd name="connsiteX341" fmla="*/ 10118405 w 10770040"/>
              <a:gd name="connsiteY341" fmla="*/ 1117649 h 2735227"/>
              <a:gd name="connsiteX342" fmla="*/ 10111487 w 10770040"/>
              <a:gd name="connsiteY342" fmla="*/ 1129947 h 2735227"/>
              <a:gd name="connsiteX343" fmla="*/ 10122249 w 10770040"/>
              <a:gd name="connsiteY343" fmla="*/ 1141477 h 2735227"/>
              <a:gd name="connsiteX344" fmla="*/ 10129166 w 10770040"/>
              <a:gd name="connsiteY344" fmla="*/ 1147627 h 2735227"/>
              <a:gd name="connsiteX345" fmla="*/ 10129166 w 10770040"/>
              <a:gd name="connsiteY345" fmla="*/ 1151470 h 2735227"/>
              <a:gd name="connsiteX346" fmla="*/ 10122249 w 10770040"/>
              <a:gd name="connsiteY346" fmla="*/ 1156082 h 2735227"/>
              <a:gd name="connsiteX347" fmla="*/ 10122249 w 10770040"/>
              <a:gd name="connsiteY347" fmla="*/ 1160695 h 2735227"/>
              <a:gd name="connsiteX348" fmla="*/ 10140697 w 10770040"/>
              <a:gd name="connsiteY348" fmla="*/ 1176068 h 2735227"/>
              <a:gd name="connsiteX349" fmla="*/ 10140697 w 10770040"/>
              <a:gd name="connsiteY349" fmla="*/ 1182986 h 2735227"/>
              <a:gd name="connsiteX350" fmla="*/ 10129166 w 10770040"/>
              <a:gd name="connsiteY350" fmla="*/ 1186060 h 2735227"/>
              <a:gd name="connsiteX351" fmla="*/ 10129166 w 10770040"/>
              <a:gd name="connsiteY351" fmla="*/ 1197590 h 2735227"/>
              <a:gd name="connsiteX352" fmla="*/ 10132241 w 10770040"/>
              <a:gd name="connsiteY352" fmla="*/ 1199128 h 2735227"/>
              <a:gd name="connsiteX353" fmla="*/ 10132241 w 10770040"/>
              <a:gd name="connsiteY353" fmla="*/ 1200665 h 2735227"/>
              <a:gd name="connsiteX354" fmla="*/ 10129935 w 10770040"/>
              <a:gd name="connsiteY354" fmla="*/ 1202971 h 2735227"/>
              <a:gd name="connsiteX355" fmla="*/ 10129935 w 10770040"/>
              <a:gd name="connsiteY355" fmla="*/ 1205278 h 2735227"/>
              <a:gd name="connsiteX356" fmla="*/ 10227556 w 10770040"/>
              <a:gd name="connsiteY356" fmla="*/ 1253704 h 2735227"/>
              <a:gd name="connsiteX357" fmla="*/ 10222175 w 10770040"/>
              <a:gd name="connsiteY357" fmla="*/ 1269846 h 2735227"/>
              <a:gd name="connsiteX358" fmla="*/ 10198347 w 10770040"/>
              <a:gd name="connsiteY358" fmla="*/ 1286756 h 2735227"/>
              <a:gd name="connsiteX359" fmla="*/ 10198347 w 10770040"/>
              <a:gd name="connsiteY359" fmla="*/ 1302898 h 2735227"/>
              <a:gd name="connsiteX360" fmla="*/ 10227556 w 10770040"/>
              <a:gd name="connsiteY360" fmla="*/ 1314429 h 2735227"/>
              <a:gd name="connsiteX361" fmla="*/ 10223713 w 10770040"/>
              <a:gd name="connsiteY361" fmla="*/ 1322884 h 2735227"/>
              <a:gd name="connsiteX362" fmla="*/ 10203727 w 10770040"/>
              <a:gd name="connsiteY362" fmla="*/ 1331339 h 2735227"/>
              <a:gd name="connsiteX363" fmla="*/ 10203727 w 10770040"/>
              <a:gd name="connsiteY363" fmla="*/ 1352862 h 2735227"/>
              <a:gd name="connsiteX364" fmla="*/ 10229862 w 10770040"/>
              <a:gd name="connsiteY364" fmla="*/ 1365161 h 2735227"/>
              <a:gd name="connsiteX365" fmla="*/ 10226019 w 10770040"/>
              <a:gd name="connsiteY365" fmla="*/ 1372848 h 2735227"/>
              <a:gd name="connsiteX366" fmla="*/ 10204496 w 10770040"/>
              <a:gd name="connsiteY366" fmla="*/ 1377460 h 2735227"/>
              <a:gd name="connsiteX367" fmla="*/ 10204496 w 10770040"/>
              <a:gd name="connsiteY367" fmla="*/ 1400520 h 2735227"/>
              <a:gd name="connsiteX368" fmla="*/ 10229862 w 10770040"/>
              <a:gd name="connsiteY368" fmla="*/ 1412818 h 2735227"/>
              <a:gd name="connsiteX369" fmla="*/ 10226019 w 10770040"/>
              <a:gd name="connsiteY369" fmla="*/ 1421274 h 2735227"/>
              <a:gd name="connsiteX370" fmla="*/ 10206802 w 10770040"/>
              <a:gd name="connsiteY370" fmla="*/ 1432036 h 2735227"/>
              <a:gd name="connsiteX371" fmla="*/ 10205265 w 10770040"/>
              <a:gd name="connsiteY371" fmla="*/ 1454327 h 2735227"/>
              <a:gd name="connsiteX372" fmla="*/ 10235243 w 10770040"/>
              <a:gd name="connsiteY372" fmla="*/ 1465857 h 2735227"/>
              <a:gd name="connsiteX373" fmla="*/ 10231400 w 10770040"/>
              <a:gd name="connsiteY373" fmla="*/ 1471237 h 2735227"/>
              <a:gd name="connsiteX374" fmla="*/ 10207570 w 10770040"/>
              <a:gd name="connsiteY374" fmla="*/ 1481999 h 2735227"/>
              <a:gd name="connsiteX375" fmla="*/ 10207570 w 10770040"/>
              <a:gd name="connsiteY375" fmla="*/ 1506597 h 2735227"/>
              <a:gd name="connsiteX376" fmla="*/ 10238317 w 10770040"/>
              <a:gd name="connsiteY376" fmla="*/ 1516589 h 2735227"/>
              <a:gd name="connsiteX377" fmla="*/ 10234474 w 10770040"/>
              <a:gd name="connsiteY377" fmla="*/ 1521970 h 2735227"/>
              <a:gd name="connsiteX378" fmla="*/ 10209877 w 10770040"/>
              <a:gd name="connsiteY378" fmla="*/ 1536575 h 2735227"/>
              <a:gd name="connsiteX379" fmla="*/ 10211414 w 10770040"/>
              <a:gd name="connsiteY379" fmla="*/ 1561172 h 2735227"/>
              <a:gd name="connsiteX380" fmla="*/ 10239086 w 10770040"/>
              <a:gd name="connsiteY380" fmla="*/ 1569628 h 2735227"/>
              <a:gd name="connsiteX381" fmla="*/ 10235243 w 10770040"/>
              <a:gd name="connsiteY381" fmla="*/ 1578082 h 2735227"/>
              <a:gd name="connsiteX382" fmla="*/ 10212182 w 10770040"/>
              <a:gd name="connsiteY382" fmla="*/ 1590381 h 2735227"/>
              <a:gd name="connsiteX383" fmla="*/ 10213720 w 10770040"/>
              <a:gd name="connsiteY383" fmla="*/ 1613442 h 2735227"/>
              <a:gd name="connsiteX384" fmla="*/ 10242929 w 10770040"/>
              <a:gd name="connsiteY384" fmla="*/ 1620360 h 2735227"/>
              <a:gd name="connsiteX385" fmla="*/ 10236011 w 10770040"/>
              <a:gd name="connsiteY385" fmla="*/ 1629584 h 2735227"/>
              <a:gd name="connsiteX386" fmla="*/ 10214489 w 10770040"/>
              <a:gd name="connsiteY386" fmla="*/ 1644189 h 2735227"/>
              <a:gd name="connsiteX387" fmla="*/ 10216026 w 10770040"/>
              <a:gd name="connsiteY387" fmla="*/ 1668017 h 2735227"/>
              <a:gd name="connsiteX388" fmla="*/ 10250616 w 10770040"/>
              <a:gd name="connsiteY388" fmla="*/ 1683390 h 2735227"/>
              <a:gd name="connsiteX389" fmla="*/ 10295968 w 10770040"/>
              <a:gd name="connsiteY389" fmla="*/ 1683390 h 2735227"/>
              <a:gd name="connsiteX390" fmla="*/ 10295968 w 10770040"/>
              <a:gd name="connsiteY390" fmla="*/ 1642652 h 2735227"/>
              <a:gd name="connsiteX391" fmla="*/ 10294431 w 10770040"/>
              <a:gd name="connsiteY391" fmla="*/ 1640345 h 2735227"/>
              <a:gd name="connsiteX392" fmla="*/ 10294431 w 10770040"/>
              <a:gd name="connsiteY392" fmla="*/ 1628815 h 2735227"/>
              <a:gd name="connsiteX393" fmla="*/ 10268295 w 10770040"/>
              <a:gd name="connsiteY393" fmla="*/ 1621897 h 2735227"/>
              <a:gd name="connsiteX394" fmla="*/ 10268295 w 10770040"/>
              <a:gd name="connsiteY394" fmla="*/ 1617285 h 2735227"/>
              <a:gd name="connsiteX395" fmla="*/ 10288282 w 10770040"/>
              <a:gd name="connsiteY395" fmla="*/ 1604986 h 2735227"/>
              <a:gd name="connsiteX396" fmla="*/ 10313648 w 10770040"/>
              <a:gd name="connsiteY396" fmla="*/ 1594224 h 2735227"/>
              <a:gd name="connsiteX397" fmla="*/ 10313648 w 10770040"/>
              <a:gd name="connsiteY397" fmla="*/ 1587307 h 2735227"/>
              <a:gd name="connsiteX398" fmla="*/ 10316722 w 10770040"/>
              <a:gd name="connsiteY398" fmla="*/ 1585001 h 2735227"/>
              <a:gd name="connsiteX399" fmla="*/ 10316722 w 10770040"/>
              <a:gd name="connsiteY399" fmla="*/ 1576545 h 2735227"/>
              <a:gd name="connsiteX400" fmla="*/ 10292893 w 10770040"/>
              <a:gd name="connsiteY400" fmla="*/ 1563478 h 2735227"/>
              <a:gd name="connsiteX401" fmla="*/ 10291356 w 10770040"/>
              <a:gd name="connsiteY401" fmla="*/ 1552717 h 2735227"/>
              <a:gd name="connsiteX402" fmla="*/ 10317491 w 10770040"/>
              <a:gd name="connsiteY402" fmla="*/ 1540418 h 2735227"/>
              <a:gd name="connsiteX403" fmla="*/ 10348238 w 10770040"/>
              <a:gd name="connsiteY403" fmla="*/ 1527350 h 2735227"/>
              <a:gd name="connsiteX404" fmla="*/ 10348238 w 10770040"/>
              <a:gd name="connsiteY404" fmla="*/ 1520433 h 2735227"/>
              <a:gd name="connsiteX405" fmla="*/ 10349775 w 10770040"/>
              <a:gd name="connsiteY405" fmla="*/ 1517357 h 2735227"/>
              <a:gd name="connsiteX406" fmla="*/ 10349775 w 10770040"/>
              <a:gd name="connsiteY406" fmla="*/ 1498141 h 2735227"/>
              <a:gd name="connsiteX407" fmla="*/ 10323640 w 10770040"/>
              <a:gd name="connsiteY407" fmla="*/ 1491223 h 2735227"/>
              <a:gd name="connsiteX408" fmla="*/ 10323640 w 10770040"/>
              <a:gd name="connsiteY408" fmla="*/ 1479693 h 2735227"/>
              <a:gd name="connsiteX409" fmla="*/ 10378985 w 10770040"/>
              <a:gd name="connsiteY409" fmla="*/ 1446640 h 2735227"/>
              <a:gd name="connsiteX410" fmla="*/ 10411269 w 10770040"/>
              <a:gd name="connsiteY410" fmla="*/ 1417431 h 2735227"/>
              <a:gd name="connsiteX411" fmla="*/ 10411269 w 10770040"/>
              <a:gd name="connsiteY411" fmla="*/ 1415125 h 2735227"/>
              <a:gd name="connsiteX412" fmla="*/ 10409732 w 10770040"/>
              <a:gd name="connsiteY412" fmla="*/ 1415125 h 2735227"/>
              <a:gd name="connsiteX413" fmla="*/ 10409732 w 10770040"/>
              <a:gd name="connsiteY413" fmla="*/ 1405132 h 2735227"/>
              <a:gd name="connsiteX414" fmla="*/ 10415881 w 10770040"/>
              <a:gd name="connsiteY414" fmla="*/ 1394370 h 2735227"/>
              <a:gd name="connsiteX415" fmla="*/ 10414343 w 10770040"/>
              <a:gd name="connsiteY415" fmla="*/ 1394370 h 2735227"/>
              <a:gd name="connsiteX416" fmla="*/ 10412805 w 10770040"/>
              <a:gd name="connsiteY416" fmla="*/ 1392833 h 2735227"/>
              <a:gd name="connsiteX417" fmla="*/ 10412805 w 10770040"/>
              <a:gd name="connsiteY417" fmla="*/ 1388990 h 2735227"/>
              <a:gd name="connsiteX418" fmla="*/ 10415112 w 10770040"/>
              <a:gd name="connsiteY418" fmla="*/ 1388990 h 2735227"/>
              <a:gd name="connsiteX419" fmla="*/ 10412037 w 10770040"/>
              <a:gd name="connsiteY419" fmla="*/ 1377460 h 2735227"/>
              <a:gd name="connsiteX420" fmla="*/ 10422799 w 10770040"/>
              <a:gd name="connsiteY420" fmla="*/ 1368235 h 2735227"/>
              <a:gd name="connsiteX421" fmla="*/ 10433560 w 10770040"/>
              <a:gd name="connsiteY421" fmla="*/ 1377460 h 2735227"/>
              <a:gd name="connsiteX422" fmla="*/ 10430485 w 10770040"/>
              <a:gd name="connsiteY422" fmla="*/ 1388990 h 2735227"/>
              <a:gd name="connsiteX423" fmla="*/ 10432792 w 10770040"/>
              <a:gd name="connsiteY423" fmla="*/ 1388990 h 2735227"/>
              <a:gd name="connsiteX424" fmla="*/ 10432792 w 10770040"/>
              <a:gd name="connsiteY424" fmla="*/ 1392833 h 2735227"/>
              <a:gd name="connsiteX425" fmla="*/ 10431254 w 10770040"/>
              <a:gd name="connsiteY425" fmla="*/ 1394370 h 2735227"/>
              <a:gd name="connsiteX426" fmla="*/ 10429717 w 10770040"/>
              <a:gd name="connsiteY426" fmla="*/ 1394370 h 2735227"/>
              <a:gd name="connsiteX427" fmla="*/ 10435866 w 10770040"/>
              <a:gd name="connsiteY427" fmla="*/ 1405132 h 2735227"/>
              <a:gd name="connsiteX428" fmla="*/ 10435866 w 10770040"/>
              <a:gd name="connsiteY428" fmla="*/ 1415125 h 2735227"/>
              <a:gd name="connsiteX429" fmla="*/ 10434328 w 10770040"/>
              <a:gd name="connsiteY429" fmla="*/ 1415125 h 2735227"/>
              <a:gd name="connsiteX430" fmla="*/ 10434328 w 10770040"/>
              <a:gd name="connsiteY430" fmla="*/ 1417431 h 2735227"/>
              <a:gd name="connsiteX431" fmla="*/ 10466613 w 10770040"/>
              <a:gd name="connsiteY431" fmla="*/ 1446640 h 2735227"/>
              <a:gd name="connsiteX432" fmla="*/ 10521957 w 10770040"/>
              <a:gd name="connsiteY432" fmla="*/ 1479693 h 2735227"/>
              <a:gd name="connsiteX433" fmla="*/ 10521957 w 10770040"/>
              <a:gd name="connsiteY433" fmla="*/ 1491223 h 2735227"/>
              <a:gd name="connsiteX434" fmla="*/ 10495822 w 10770040"/>
              <a:gd name="connsiteY434" fmla="*/ 1498141 h 2735227"/>
              <a:gd name="connsiteX435" fmla="*/ 10495822 w 10770040"/>
              <a:gd name="connsiteY435" fmla="*/ 1517357 h 2735227"/>
              <a:gd name="connsiteX436" fmla="*/ 10497359 w 10770040"/>
              <a:gd name="connsiteY436" fmla="*/ 1520433 h 2735227"/>
              <a:gd name="connsiteX437" fmla="*/ 10497359 w 10770040"/>
              <a:gd name="connsiteY437" fmla="*/ 1527350 h 2735227"/>
              <a:gd name="connsiteX438" fmla="*/ 10528106 w 10770040"/>
              <a:gd name="connsiteY438" fmla="*/ 1540418 h 2735227"/>
              <a:gd name="connsiteX439" fmla="*/ 10554241 w 10770040"/>
              <a:gd name="connsiteY439" fmla="*/ 1552717 h 2735227"/>
              <a:gd name="connsiteX440" fmla="*/ 10552704 w 10770040"/>
              <a:gd name="connsiteY440" fmla="*/ 1563478 h 2735227"/>
              <a:gd name="connsiteX441" fmla="*/ 10528876 w 10770040"/>
              <a:gd name="connsiteY441" fmla="*/ 1576545 h 2735227"/>
              <a:gd name="connsiteX442" fmla="*/ 10528876 w 10770040"/>
              <a:gd name="connsiteY442" fmla="*/ 1585001 h 2735227"/>
              <a:gd name="connsiteX443" fmla="*/ 10531949 w 10770040"/>
              <a:gd name="connsiteY443" fmla="*/ 1587307 h 2735227"/>
              <a:gd name="connsiteX444" fmla="*/ 10531949 w 10770040"/>
              <a:gd name="connsiteY444" fmla="*/ 1594224 h 2735227"/>
              <a:gd name="connsiteX445" fmla="*/ 10557316 w 10770040"/>
              <a:gd name="connsiteY445" fmla="*/ 1604986 h 2735227"/>
              <a:gd name="connsiteX446" fmla="*/ 10577302 w 10770040"/>
              <a:gd name="connsiteY446" fmla="*/ 1617285 h 2735227"/>
              <a:gd name="connsiteX447" fmla="*/ 10577302 w 10770040"/>
              <a:gd name="connsiteY447" fmla="*/ 1621897 h 2735227"/>
              <a:gd name="connsiteX448" fmla="*/ 10551936 w 10770040"/>
              <a:gd name="connsiteY448" fmla="*/ 1628815 h 2735227"/>
              <a:gd name="connsiteX449" fmla="*/ 10551936 w 10770040"/>
              <a:gd name="connsiteY449" fmla="*/ 1640345 h 2735227"/>
              <a:gd name="connsiteX450" fmla="*/ 10550398 w 10770040"/>
              <a:gd name="connsiteY450" fmla="*/ 1642652 h 2735227"/>
              <a:gd name="connsiteX451" fmla="*/ 10550398 w 10770040"/>
              <a:gd name="connsiteY451" fmla="*/ 1683390 h 2735227"/>
              <a:gd name="connsiteX452" fmla="*/ 10644945 w 10770040"/>
              <a:gd name="connsiteY452" fmla="*/ 1683390 h 2735227"/>
              <a:gd name="connsiteX453" fmla="*/ 10666467 w 10770040"/>
              <a:gd name="connsiteY453" fmla="*/ 1694152 h 2735227"/>
              <a:gd name="connsiteX454" fmla="*/ 10666467 w 10770040"/>
              <a:gd name="connsiteY454" fmla="*/ 1704914 h 2735227"/>
              <a:gd name="connsiteX455" fmla="*/ 10688759 w 10770040"/>
              <a:gd name="connsiteY455" fmla="*/ 1704914 h 2735227"/>
              <a:gd name="connsiteX456" fmla="*/ 10688759 w 10770040"/>
              <a:gd name="connsiteY456" fmla="*/ 1734123 h 2735227"/>
              <a:gd name="connsiteX457" fmla="*/ 10714894 w 10770040"/>
              <a:gd name="connsiteY457" fmla="*/ 1734123 h 2735227"/>
              <a:gd name="connsiteX458" fmla="*/ 10770040 w 10770040"/>
              <a:gd name="connsiteY458" fmla="*/ 2735227 h 2735227"/>
              <a:gd name="connsiteX459" fmla="*/ 0 w 10770040"/>
              <a:gd name="connsiteY459" fmla="*/ 2735227 h 2735227"/>
              <a:gd name="connsiteX460" fmla="*/ 0 w 10770040"/>
              <a:gd name="connsiteY460" fmla="*/ 1375154 h 2735227"/>
              <a:gd name="connsiteX461" fmla="*/ 26516 w 10770040"/>
              <a:gd name="connsiteY461" fmla="*/ 1375154 h 2735227"/>
              <a:gd name="connsiteX462" fmla="*/ 26516 w 10770040"/>
              <a:gd name="connsiteY462" fmla="*/ 1370542 h 2735227"/>
              <a:gd name="connsiteX463" fmla="*/ 31897 w 10770040"/>
              <a:gd name="connsiteY463" fmla="*/ 1370542 h 2735227"/>
              <a:gd name="connsiteX464" fmla="*/ 31897 w 10770040"/>
              <a:gd name="connsiteY464" fmla="*/ 1349019 h 2735227"/>
              <a:gd name="connsiteX465" fmla="*/ 36509 w 10770040"/>
              <a:gd name="connsiteY465" fmla="*/ 1349019 h 2735227"/>
              <a:gd name="connsiteX466" fmla="*/ 36509 w 10770040"/>
              <a:gd name="connsiteY466" fmla="*/ 1359780 h 2735227"/>
              <a:gd name="connsiteX467" fmla="*/ 43428 w 10770040"/>
              <a:gd name="connsiteY467" fmla="*/ 1359780 h 2735227"/>
              <a:gd name="connsiteX468" fmla="*/ 43428 w 10770040"/>
              <a:gd name="connsiteY468" fmla="*/ 1349019 h 2735227"/>
              <a:gd name="connsiteX469" fmla="*/ 48808 w 10770040"/>
              <a:gd name="connsiteY469" fmla="*/ 1349019 h 2735227"/>
              <a:gd name="connsiteX470" fmla="*/ 48808 w 10770040"/>
              <a:gd name="connsiteY470" fmla="*/ 1360549 h 2735227"/>
              <a:gd name="connsiteX471" fmla="*/ 54188 w 10770040"/>
              <a:gd name="connsiteY471" fmla="*/ 1360549 h 2735227"/>
              <a:gd name="connsiteX472" fmla="*/ 56494 w 10770040"/>
              <a:gd name="connsiteY472" fmla="*/ 1362086 h 2735227"/>
              <a:gd name="connsiteX473" fmla="*/ 56494 w 10770040"/>
              <a:gd name="connsiteY473" fmla="*/ 1369004 h 2735227"/>
              <a:gd name="connsiteX474" fmla="*/ 61107 w 10770040"/>
              <a:gd name="connsiteY474" fmla="*/ 1369004 h 2735227"/>
              <a:gd name="connsiteX475" fmla="*/ 61107 w 10770040"/>
              <a:gd name="connsiteY475" fmla="*/ 1373616 h 2735227"/>
              <a:gd name="connsiteX476" fmla="*/ 56494 w 10770040"/>
              <a:gd name="connsiteY476" fmla="*/ 1373616 h 2735227"/>
              <a:gd name="connsiteX477" fmla="*/ 56494 w 10770040"/>
              <a:gd name="connsiteY477" fmla="*/ 1382071 h 2735227"/>
              <a:gd name="connsiteX478" fmla="*/ 115682 w 10770040"/>
              <a:gd name="connsiteY478" fmla="*/ 1435879 h 2735227"/>
              <a:gd name="connsiteX479" fmla="*/ 187168 w 10770040"/>
              <a:gd name="connsiteY479" fmla="*/ 1462014 h 2735227"/>
              <a:gd name="connsiteX480" fmla="*/ 187168 w 10770040"/>
              <a:gd name="connsiteY480" fmla="*/ 1455095 h 2735227"/>
              <a:gd name="connsiteX481" fmla="*/ 197162 w 10770040"/>
              <a:gd name="connsiteY481" fmla="*/ 1455095 h 2735227"/>
              <a:gd name="connsiteX482" fmla="*/ 200236 w 10770040"/>
              <a:gd name="connsiteY482" fmla="*/ 1459707 h 2735227"/>
              <a:gd name="connsiteX483" fmla="*/ 200236 w 10770040"/>
              <a:gd name="connsiteY483" fmla="*/ 1468163 h 2735227"/>
              <a:gd name="connsiteX484" fmla="*/ 234826 w 10770040"/>
              <a:gd name="connsiteY484" fmla="*/ 1468163 h 2735227"/>
              <a:gd name="connsiteX485" fmla="*/ 234826 w 10770040"/>
              <a:gd name="connsiteY485" fmla="*/ 1481999 h 2735227"/>
              <a:gd name="connsiteX486" fmla="*/ 237132 w 10770040"/>
              <a:gd name="connsiteY486" fmla="*/ 1481999 h 2735227"/>
              <a:gd name="connsiteX487" fmla="*/ 237132 w 10770040"/>
              <a:gd name="connsiteY487" fmla="*/ 1485842 h 2735227"/>
              <a:gd name="connsiteX488" fmla="*/ 224834 w 10770040"/>
              <a:gd name="connsiteY488" fmla="*/ 1485842 h 2735227"/>
              <a:gd name="connsiteX489" fmla="*/ 220990 w 10770040"/>
              <a:gd name="connsiteY489" fmla="*/ 1492761 h 2735227"/>
              <a:gd name="connsiteX490" fmla="*/ 195624 w 10770040"/>
              <a:gd name="connsiteY490" fmla="*/ 1492761 h 2735227"/>
              <a:gd name="connsiteX491" fmla="*/ 195624 w 10770040"/>
              <a:gd name="connsiteY491" fmla="*/ 1511977 h 2735227"/>
              <a:gd name="connsiteX492" fmla="*/ 202542 w 10770040"/>
              <a:gd name="connsiteY492" fmla="*/ 1511977 h 2735227"/>
              <a:gd name="connsiteX493" fmla="*/ 202542 w 10770040"/>
              <a:gd name="connsiteY493" fmla="*/ 1516589 h 2735227"/>
              <a:gd name="connsiteX494" fmla="*/ 281715 w 10770040"/>
              <a:gd name="connsiteY494" fmla="*/ 1537344 h 2735227"/>
              <a:gd name="connsiteX495" fmla="*/ 281715 w 10770040"/>
              <a:gd name="connsiteY495" fmla="*/ 1555023 h 2735227"/>
              <a:gd name="connsiteX496" fmla="*/ 237132 w 10770040"/>
              <a:gd name="connsiteY496" fmla="*/ 1564246 h 2735227"/>
              <a:gd name="connsiteX497" fmla="*/ 237132 w 10770040"/>
              <a:gd name="connsiteY497" fmla="*/ 1576545 h 2735227"/>
              <a:gd name="connsiteX498" fmla="*/ 240976 w 10770040"/>
              <a:gd name="connsiteY498" fmla="*/ 1576545 h 2735227"/>
              <a:gd name="connsiteX499" fmla="*/ 240976 w 10770040"/>
              <a:gd name="connsiteY499" fmla="*/ 1588844 h 2735227"/>
              <a:gd name="connsiteX500" fmla="*/ 244819 w 10770040"/>
              <a:gd name="connsiteY500" fmla="*/ 1592687 h 2735227"/>
              <a:gd name="connsiteX501" fmla="*/ 294782 w 10770040"/>
              <a:gd name="connsiteY501" fmla="*/ 1592687 h 2735227"/>
              <a:gd name="connsiteX502" fmla="*/ 294782 w 10770040"/>
              <a:gd name="connsiteY502" fmla="*/ 1584232 h 2735227"/>
              <a:gd name="connsiteX503" fmla="*/ 311694 w 10770040"/>
              <a:gd name="connsiteY503" fmla="*/ 1584232 h 2735227"/>
              <a:gd name="connsiteX504" fmla="*/ 311694 w 10770040"/>
              <a:gd name="connsiteY504" fmla="*/ 1539649 h 2735227"/>
              <a:gd name="connsiteX505" fmla="*/ 323992 w 10770040"/>
              <a:gd name="connsiteY505" fmla="*/ 1539649 h 2735227"/>
              <a:gd name="connsiteX506" fmla="*/ 349359 w 10770040"/>
              <a:gd name="connsiteY506" fmla="*/ 973138 h 2735227"/>
              <a:gd name="connsiteX507" fmla="*/ 335522 w 10770040"/>
              <a:gd name="connsiteY507" fmla="*/ 968527 h 2735227"/>
              <a:gd name="connsiteX508" fmla="*/ 335522 w 10770040"/>
              <a:gd name="connsiteY508" fmla="*/ 927018 h 2735227"/>
              <a:gd name="connsiteX509" fmla="*/ 330142 w 10770040"/>
              <a:gd name="connsiteY509" fmla="*/ 920100 h 2735227"/>
              <a:gd name="connsiteX510" fmla="*/ 330142 w 10770040"/>
              <a:gd name="connsiteY510" fmla="*/ 893197 h 2735227"/>
              <a:gd name="connsiteX511" fmla="*/ 315537 w 10770040"/>
              <a:gd name="connsiteY511" fmla="*/ 884741 h 2735227"/>
              <a:gd name="connsiteX512" fmla="*/ 307850 w 10770040"/>
              <a:gd name="connsiteY512" fmla="*/ 878592 h 2735227"/>
              <a:gd name="connsiteX513" fmla="*/ 294782 w 10770040"/>
              <a:gd name="connsiteY513" fmla="*/ 849383 h 2735227"/>
              <a:gd name="connsiteX514" fmla="*/ 294782 w 10770040"/>
              <a:gd name="connsiteY514" fmla="*/ 825553 h 2735227"/>
              <a:gd name="connsiteX515" fmla="*/ 298627 w 10770040"/>
              <a:gd name="connsiteY515" fmla="*/ 824016 h 2735227"/>
              <a:gd name="connsiteX516" fmla="*/ 298627 w 10770040"/>
              <a:gd name="connsiteY516" fmla="*/ 817867 h 2735227"/>
              <a:gd name="connsiteX517" fmla="*/ 300932 w 10770040"/>
              <a:gd name="connsiteY517" fmla="*/ 816329 h 2735227"/>
              <a:gd name="connsiteX518" fmla="*/ 300932 w 10770040"/>
              <a:gd name="connsiteY518" fmla="*/ 814023 h 2735227"/>
              <a:gd name="connsiteX519" fmla="*/ 303238 w 10770040"/>
              <a:gd name="connsiteY519" fmla="*/ 812486 h 2735227"/>
              <a:gd name="connsiteX520" fmla="*/ 303238 w 10770040"/>
              <a:gd name="connsiteY520" fmla="*/ 808643 h 2735227"/>
              <a:gd name="connsiteX521" fmla="*/ 330910 w 10770040"/>
              <a:gd name="connsiteY521" fmla="*/ 802494 h 2735227"/>
              <a:gd name="connsiteX522" fmla="*/ 329373 w 10770040"/>
              <a:gd name="connsiteY522" fmla="*/ 799418 h 2735227"/>
              <a:gd name="connsiteX523" fmla="*/ 323223 w 10770040"/>
              <a:gd name="connsiteY523" fmla="*/ 775590 h 2735227"/>
              <a:gd name="connsiteX524" fmla="*/ 323223 w 10770040"/>
              <a:gd name="connsiteY524" fmla="*/ 771747 h 2735227"/>
              <a:gd name="connsiteX525" fmla="*/ 325529 w 10770040"/>
              <a:gd name="connsiteY525" fmla="*/ 771747 h 2735227"/>
              <a:gd name="connsiteX526" fmla="*/ 325529 w 10770040"/>
              <a:gd name="connsiteY526" fmla="*/ 774053 h 2735227"/>
              <a:gd name="connsiteX527" fmla="*/ 347053 w 10770040"/>
              <a:gd name="connsiteY527" fmla="*/ 760985 h 2735227"/>
              <a:gd name="connsiteX528" fmla="*/ 347053 w 10770040"/>
              <a:gd name="connsiteY528" fmla="*/ 741000 h 2735227"/>
              <a:gd name="connsiteX529" fmla="*/ 350896 w 10770040"/>
              <a:gd name="connsiteY529" fmla="*/ 741000 h 2735227"/>
              <a:gd name="connsiteX530" fmla="*/ 350896 w 10770040"/>
              <a:gd name="connsiteY530" fmla="*/ 735619 h 2735227"/>
              <a:gd name="connsiteX531" fmla="*/ 359351 w 10770040"/>
              <a:gd name="connsiteY531" fmla="*/ 734081 h 2735227"/>
              <a:gd name="connsiteX532" fmla="*/ 360889 w 10770040"/>
              <a:gd name="connsiteY532" fmla="*/ 616475 h 2735227"/>
              <a:gd name="connsiteX533" fmla="*/ 359351 w 10770040"/>
              <a:gd name="connsiteY533" fmla="*/ 614169 h 2735227"/>
              <a:gd name="connsiteX534" fmla="*/ 359351 w 10770040"/>
              <a:gd name="connsiteY534" fmla="*/ 610326 h 2735227"/>
              <a:gd name="connsiteX535" fmla="*/ 363195 w 10770040"/>
              <a:gd name="connsiteY535" fmla="*/ 608788 h 2735227"/>
              <a:gd name="connsiteX536" fmla="*/ 360889 w 10770040"/>
              <a:gd name="connsiteY536" fmla="*/ 514241 h 2735227"/>
              <a:gd name="connsiteX537" fmla="*/ 358583 w 10770040"/>
              <a:gd name="connsiteY537" fmla="*/ 508092 h 2735227"/>
              <a:gd name="connsiteX538" fmla="*/ 362426 w 10770040"/>
              <a:gd name="connsiteY538" fmla="*/ 505786 h 2735227"/>
              <a:gd name="connsiteX539" fmla="*/ 362426 w 10770040"/>
              <a:gd name="connsiteY539" fmla="*/ 501174 h 2735227"/>
              <a:gd name="connsiteX540" fmla="*/ 365500 w 10770040"/>
              <a:gd name="connsiteY540" fmla="*/ 498868 h 2735227"/>
              <a:gd name="connsiteX541" fmla="*/ 366269 w 10770040"/>
              <a:gd name="connsiteY541" fmla="*/ 400478 h 2735227"/>
              <a:gd name="connsiteX542" fmla="*/ 360889 w 10770040"/>
              <a:gd name="connsiteY542" fmla="*/ 400478 h 2735227"/>
              <a:gd name="connsiteX543" fmla="*/ 360889 w 10770040"/>
              <a:gd name="connsiteY543" fmla="*/ 395866 h 2735227"/>
              <a:gd name="connsiteX544" fmla="*/ 365500 w 10770040"/>
              <a:gd name="connsiteY544" fmla="*/ 395866 h 2735227"/>
              <a:gd name="connsiteX545" fmla="*/ 365500 w 10770040"/>
              <a:gd name="connsiteY545" fmla="*/ 393560 h 2735227"/>
              <a:gd name="connsiteX546" fmla="*/ 362426 w 10770040"/>
              <a:gd name="connsiteY546" fmla="*/ 392023 h 2735227"/>
              <a:gd name="connsiteX547" fmla="*/ 362426 w 10770040"/>
              <a:gd name="connsiteY547" fmla="*/ 390485 h 2735227"/>
              <a:gd name="connsiteX548" fmla="*/ 361657 w 10770040"/>
              <a:gd name="connsiteY548" fmla="*/ 388948 h 2735227"/>
              <a:gd name="connsiteX549" fmla="*/ 361657 w 10770040"/>
              <a:gd name="connsiteY549" fmla="*/ 385874 h 2735227"/>
              <a:gd name="connsiteX550" fmla="*/ 367038 w 10770040"/>
              <a:gd name="connsiteY550" fmla="*/ 385105 h 2735227"/>
              <a:gd name="connsiteX551" fmla="*/ 367038 w 10770040"/>
              <a:gd name="connsiteY551" fmla="*/ 275184 h 2735227"/>
              <a:gd name="connsiteX552" fmla="*/ 366269 w 10770040"/>
              <a:gd name="connsiteY552" fmla="*/ 275184 h 2735227"/>
              <a:gd name="connsiteX553" fmla="*/ 366269 w 10770040"/>
              <a:gd name="connsiteY553" fmla="*/ 272878 h 2735227"/>
              <a:gd name="connsiteX554" fmla="*/ 368575 w 10770040"/>
              <a:gd name="connsiteY554" fmla="*/ 272878 h 2735227"/>
              <a:gd name="connsiteX555" fmla="*/ 368575 w 10770040"/>
              <a:gd name="connsiteY555" fmla="*/ 255968 h 2735227"/>
              <a:gd name="connsiteX556" fmla="*/ 370881 w 10770040"/>
              <a:gd name="connsiteY556" fmla="*/ 254430 h 2735227"/>
              <a:gd name="connsiteX557" fmla="*/ 373188 w 10770040"/>
              <a:gd name="connsiteY557" fmla="*/ 255968 h 2735227"/>
              <a:gd name="connsiteX558" fmla="*/ 373188 w 10770040"/>
              <a:gd name="connsiteY558" fmla="*/ 272878 h 2735227"/>
              <a:gd name="connsiteX559" fmla="*/ 375493 w 10770040"/>
              <a:gd name="connsiteY559" fmla="*/ 272878 h 2735227"/>
              <a:gd name="connsiteX560" fmla="*/ 375493 w 10770040"/>
              <a:gd name="connsiteY560" fmla="*/ 275184 h 2735227"/>
              <a:gd name="connsiteX561" fmla="*/ 374725 w 10770040"/>
              <a:gd name="connsiteY561" fmla="*/ 275184 h 2735227"/>
              <a:gd name="connsiteX562" fmla="*/ 374725 w 10770040"/>
              <a:gd name="connsiteY562" fmla="*/ 384336 h 2735227"/>
              <a:gd name="connsiteX563" fmla="*/ 379337 w 10770040"/>
              <a:gd name="connsiteY563" fmla="*/ 385105 h 2735227"/>
              <a:gd name="connsiteX564" fmla="*/ 379337 w 10770040"/>
              <a:gd name="connsiteY564" fmla="*/ 388179 h 2735227"/>
              <a:gd name="connsiteX565" fmla="*/ 378568 w 10770040"/>
              <a:gd name="connsiteY565" fmla="*/ 389717 h 2735227"/>
              <a:gd name="connsiteX566" fmla="*/ 378568 w 10770040"/>
              <a:gd name="connsiteY566" fmla="*/ 392023 h 2735227"/>
              <a:gd name="connsiteX567" fmla="*/ 375493 w 10770040"/>
              <a:gd name="connsiteY567" fmla="*/ 393560 h 2735227"/>
              <a:gd name="connsiteX568" fmla="*/ 375493 w 10770040"/>
              <a:gd name="connsiteY568" fmla="*/ 395866 h 2735227"/>
              <a:gd name="connsiteX569" fmla="*/ 381642 w 10770040"/>
              <a:gd name="connsiteY569" fmla="*/ 395866 h 2735227"/>
              <a:gd name="connsiteX570" fmla="*/ 381642 w 10770040"/>
              <a:gd name="connsiteY570" fmla="*/ 400478 h 2735227"/>
              <a:gd name="connsiteX571" fmla="*/ 376262 w 10770040"/>
              <a:gd name="connsiteY571" fmla="*/ 400478 h 2735227"/>
              <a:gd name="connsiteX572" fmla="*/ 377031 w 10770040"/>
              <a:gd name="connsiteY572" fmla="*/ 498099 h 2735227"/>
              <a:gd name="connsiteX573" fmla="*/ 380105 w 10770040"/>
              <a:gd name="connsiteY573" fmla="*/ 500405 h 2735227"/>
              <a:gd name="connsiteX574" fmla="*/ 380105 w 10770040"/>
              <a:gd name="connsiteY574" fmla="*/ 505018 h 2735227"/>
              <a:gd name="connsiteX575" fmla="*/ 383948 w 10770040"/>
              <a:gd name="connsiteY575" fmla="*/ 507324 h 2735227"/>
              <a:gd name="connsiteX576" fmla="*/ 381642 w 10770040"/>
              <a:gd name="connsiteY576" fmla="*/ 513473 h 2735227"/>
              <a:gd name="connsiteX577" fmla="*/ 379337 w 10770040"/>
              <a:gd name="connsiteY577" fmla="*/ 608020 h 2735227"/>
              <a:gd name="connsiteX578" fmla="*/ 383180 w 10770040"/>
              <a:gd name="connsiteY578" fmla="*/ 609557 h 2735227"/>
              <a:gd name="connsiteX579" fmla="*/ 383180 w 10770040"/>
              <a:gd name="connsiteY579" fmla="*/ 613400 h 2735227"/>
              <a:gd name="connsiteX580" fmla="*/ 381642 w 10770040"/>
              <a:gd name="connsiteY580" fmla="*/ 615706 h 2735227"/>
              <a:gd name="connsiteX581" fmla="*/ 383180 w 10770040"/>
              <a:gd name="connsiteY581" fmla="*/ 733313 h 2735227"/>
              <a:gd name="connsiteX582" fmla="*/ 391636 w 10770040"/>
              <a:gd name="connsiteY582" fmla="*/ 734850 h 2735227"/>
              <a:gd name="connsiteX583" fmla="*/ 391636 w 10770040"/>
              <a:gd name="connsiteY583" fmla="*/ 740230 h 2735227"/>
              <a:gd name="connsiteX584" fmla="*/ 396247 w 10770040"/>
              <a:gd name="connsiteY584" fmla="*/ 740230 h 2735227"/>
              <a:gd name="connsiteX585" fmla="*/ 396247 w 10770040"/>
              <a:gd name="connsiteY585" fmla="*/ 759448 h 2735227"/>
              <a:gd name="connsiteX586" fmla="*/ 417770 w 10770040"/>
              <a:gd name="connsiteY586" fmla="*/ 772515 h 2735227"/>
              <a:gd name="connsiteX587" fmla="*/ 417770 w 10770040"/>
              <a:gd name="connsiteY587" fmla="*/ 770209 h 2735227"/>
              <a:gd name="connsiteX588" fmla="*/ 420076 w 10770040"/>
              <a:gd name="connsiteY588" fmla="*/ 770209 h 2735227"/>
              <a:gd name="connsiteX589" fmla="*/ 420076 w 10770040"/>
              <a:gd name="connsiteY589" fmla="*/ 774053 h 2735227"/>
              <a:gd name="connsiteX590" fmla="*/ 413927 w 10770040"/>
              <a:gd name="connsiteY590" fmla="*/ 797881 h 2735227"/>
              <a:gd name="connsiteX591" fmla="*/ 411621 w 10770040"/>
              <a:gd name="connsiteY591" fmla="*/ 800955 h 2735227"/>
              <a:gd name="connsiteX592" fmla="*/ 439293 w 10770040"/>
              <a:gd name="connsiteY592" fmla="*/ 807105 h 2735227"/>
              <a:gd name="connsiteX593" fmla="*/ 439293 w 10770040"/>
              <a:gd name="connsiteY593" fmla="*/ 810949 h 2735227"/>
              <a:gd name="connsiteX594" fmla="*/ 441599 w 10770040"/>
              <a:gd name="connsiteY594" fmla="*/ 812486 h 2735227"/>
              <a:gd name="connsiteX595" fmla="*/ 441599 w 10770040"/>
              <a:gd name="connsiteY595" fmla="*/ 814792 h 2735227"/>
              <a:gd name="connsiteX596" fmla="*/ 443905 w 10770040"/>
              <a:gd name="connsiteY596" fmla="*/ 816329 h 2735227"/>
              <a:gd name="connsiteX597" fmla="*/ 443905 w 10770040"/>
              <a:gd name="connsiteY597" fmla="*/ 822479 h 2735227"/>
              <a:gd name="connsiteX598" fmla="*/ 447749 w 10770040"/>
              <a:gd name="connsiteY598" fmla="*/ 824016 h 2735227"/>
              <a:gd name="connsiteX599" fmla="*/ 447749 w 10770040"/>
              <a:gd name="connsiteY599" fmla="*/ 847845 h 2735227"/>
              <a:gd name="connsiteX600" fmla="*/ 434681 w 10770040"/>
              <a:gd name="connsiteY600" fmla="*/ 877055 h 2735227"/>
              <a:gd name="connsiteX601" fmla="*/ 426994 w 10770040"/>
              <a:gd name="connsiteY601" fmla="*/ 883204 h 2735227"/>
              <a:gd name="connsiteX602" fmla="*/ 412389 w 10770040"/>
              <a:gd name="connsiteY602" fmla="*/ 891660 h 2735227"/>
              <a:gd name="connsiteX603" fmla="*/ 412389 w 10770040"/>
              <a:gd name="connsiteY603" fmla="*/ 917025 h 2735227"/>
              <a:gd name="connsiteX604" fmla="*/ 407009 w 10770040"/>
              <a:gd name="connsiteY604" fmla="*/ 923944 h 2735227"/>
              <a:gd name="connsiteX605" fmla="*/ 407009 w 10770040"/>
              <a:gd name="connsiteY605" fmla="*/ 965451 h 2735227"/>
              <a:gd name="connsiteX606" fmla="*/ 393173 w 10770040"/>
              <a:gd name="connsiteY606" fmla="*/ 970064 h 2735227"/>
              <a:gd name="connsiteX607" fmla="*/ 415464 w 10770040"/>
              <a:gd name="connsiteY607" fmla="*/ 1465857 h 2735227"/>
              <a:gd name="connsiteX608" fmla="*/ 448518 w 10770040"/>
              <a:gd name="connsiteY608" fmla="*/ 1465857 h 2735227"/>
              <a:gd name="connsiteX609" fmla="*/ 448518 w 10770040"/>
              <a:gd name="connsiteY609" fmla="*/ 1398982 h 2735227"/>
              <a:gd name="connsiteX610" fmla="*/ 476958 w 10770040"/>
              <a:gd name="connsiteY610" fmla="*/ 1398982 h 2735227"/>
              <a:gd name="connsiteX611" fmla="*/ 476958 w 10770040"/>
              <a:gd name="connsiteY611" fmla="*/ 1382840 h 2735227"/>
              <a:gd name="connsiteX612" fmla="*/ 472346 w 10770040"/>
              <a:gd name="connsiteY612" fmla="*/ 1382840 h 2735227"/>
              <a:gd name="connsiteX613" fmla="*/ 472346 w 10770040"/>
              <a:gd name="connsiteY613" fmla="*/ 1362855 h 2735227"/>
              <a:gd name="connsiteX614" fmla="*/ 496944 w 10770040"/>
              <a:gd name="connsiteY614" fmla="*/ 1362855 h 2735227"/>
              <a:gd name="connsiteX615" fmla="*/ 496944 w 10770040"/>
              <a:gd name="connsiteY615" fmla="*/ 1372079 h 2735227"/>
              <a:gd name="connsiteX616" fmla="*/ 500018 w 10770040"/>
              <a:gd name="connsiteY616" fmla="*/ 1372079 h 2735227"/>
              <a:gd name="connsiteX617" fmla="*/ 500018 w 10770040"/>
              <a:gd name="connsiteY617" fmla="*/ 1369004 h 2735227"/>
              <a:gd name="connsiteX618" fmla="*/ 509242 w 10770040"/>
              <a:gd name="connsiteY618" fmla="*/ 1369004 h 2735227"/>
              <a:gd name="connsiteX619" fmla="*/ 509242 w 10770040"/>
              <a:gd name="connsiteY619" fmla="*/ 1363623 h 2735227"/>
              <a:gd name="connsiteX620" fmla="*/ 534608 w 10770040"/>
              <a:gd name="connsiteY620" fmla="*/ 1363623 h 2735227"/>
              <a:gd name="connsiteX621" fmla="*/ 534608 w 10770040"/>
              <a:gd name="connsiteY621" fmla="*/ 1359012 h 2735227"/>
              <a:gd name="connsiteX622" fmla="*/ 541527 w 10770040"/>
              <a:gd name="connsiteY622" fmla="*/ 1359012 h 2735227"/>
              <a:gd name="connsiteX623" fmla="*/ 541527 w 10770040"/>
              <a:gd name="connsiteY623" fmla="*/ 1349787 h 2735227"/>
              <a:gd name="connsiteX624" fmla="*/ 592259 w 10770040"/>
              <a:gd name="connsiteY624" fmla="*/ 1349787 h 2735227"/>
              <a:gd name="connsiteX625" fmla="*/ 592259 w 10770040"/>
              <a:gd name="connsiteY625" fmla="*/ 1277532 h 2735227"/>
              <a:gd name="connsiteX626" fmla="*/ 596870 w 10770040"/>
              <a:gd name="connsiteY626" fmla="*/ 1277532 h 2735227"/>
              <a:gd name="connsiteX627" fmla="*/ 596870 w 10770040"/>
              <a:gd name="connsiteY627" fmla="*/ 1196053 h 2735227"/>
              <a:gd name="connsiteX628" fmla="*/ 616856 w 10770040"/>
              <a:gd name="connsiteY628" fmla="*/ 1177605 h 2735227"/>
              <a:gd name="connsiteX629" fmla="*/ 645297 w 10770040"/>
              <a:gd name="connsiteY629" fmla="*/ 1158388 h 2735227"/>
              <a:gd name="connsiteX630" fmla="*/ 650678 w 10770040"/>
              <a:gd name="connsiteY630" fmla="*/ 1158388 h 2735227"/>
              <a:gd name="connsiteX631" fmla="*/ 650678 w 10770040"/>
              <a:gd name="connsiteY631" fmla="*/ 1154545 h 2735227"/>
              <a:gd name="connsiteX632" fmla="*/ 667588 w 10770040"/>
              <a:gd name="connsiteY632" fmla="*/ 1154545 h 2735227"/>
              <a:gd name="connsiteX633" fmla="*/ 667588 w 10770040"/>
              <a:gd name="connsiteY633" fmla="*/ 1158388 h 2735227"/>
              <a:gd name="connsiteX634" fmla="*/ 675275 w 10770040"/>
              <a:gd name="connsiteY634" fmla="*/ 1158388 h 2735227"/>
              <a:gd name="connsiteX635" fmla="*/ 675275 w 10770040"/>
              <a:gd name="connsiteY635" fmla="*/ 1144552 h 2735227"/>
              <a:gd name="connsiteX636" fmla="*/ 682193 w 10770040"/>
              <a:gd name="connsiteY636" fmla="*/ 1144552 h 2735227"/>
              <a:gd name="connsiteX637" fmla="*/ 737538 w 10770040"/>
              <a:gd name="connsiteY637" fmla="*/ 1123798 h 2735227"/>
              <a:gd name="connsiteX638" fmla="*/ 806718 w 10770040"/>
              <a:gd name="connsiteY638" fmla="*/ 1110730 h 2735227"/>
              <a:gd name="connsiteX639" fmla="*/ 806718 w 10770040"/>
              <a:gd name="connsiteY639" fmla="*/ 1103813 h 2735227"/>
              <a:gd name="connsiteX640" fmla="*/ 875898 w 10770040"/>
              <a:gd name="connsiteY640" fmla="*/ 1103813 h 2735227"/>
              <a:gd name="connsiteX641" fmla="*/ 875898 w 10770040"/>
              <a:gd name="connsiteY641" fmla="*/ 1099200 h 2735227"/>
              <a:gd name="connsiteX642" fmla="*/ 871287 w 10770040"/>
              <a:gd name="connsiteY642" fmla="*/ 1096126 h 2735227"/>
              <a:gd name="connsiteX643" fmla="*/ 871287 w 10770040"/>
              <a:gd name="connsiteY643" fmla="*/ 1088439 h 2735227"/>
              <a:gd name="connsiteX644" fmla="*/ 889734 w 10770040"/>
              <a:gd name="connsiteY644" fmla="*/ 1088439 h 2735227"/>
              <a:gd name="connsiteX645" fmla="*/ 889734 w 10770040"/>
              <a:gd name="connsiteY645" fmla="*/ 1064610 h 2735227"/>
              <a:gd name="connsiteX646" fmla="*/ 892809 w 10770040"/>
              <a:gd name="connsiteY646" fmla="*/ 1064610 h 2735227"/>
              <a:gd name="connsiteX647" fmla="*/ 904339 w 10770040"/>
              <a:gd name="connsiteY647" fmla="*/ 1076140 h 2735227"/>
              <a:gd name="connsiteX648" fmla="*/ 909720 w 10770040"/>
              <a:gd name="connsiteY648" fmla="*/ 1076140 h 2735227"/>
              <a:gd name="connsiteX649" fmla="*/ 909720 w 10770040"/>
              <a:gd name="connsiteY649" fmla="*/ 1110730 h 2735227"/>
              <a:gd name="connsiteX650" fmla="*/ 925862 w 10770040"/>
              <a:gd name="connsiteY650" fmla="*/ 1110730 h 2735227"/>
              <a:gd name="connsiteX651" fmla="*/ 925862 w 10770040"/>
              <a:gd name="connsiteY651" fmla="*/ 1069222 h 2735227"/>
              <a:gd name="connsiteX652" fmla="*/ 929706 w 10770040"/>
              <a:gd name="connsiteY652" fmla="*/ 1069222 h 2735227"/>
              <a:gd name="connsiteX653" fmla="*/ 929706 w 10770040"/>
              <a:gd name="connsiteY653" fmla="*/ 1110730 h 2735227"/>
              <a:gd name="connsiteX654" fmla="*/ 938929 w 10770040"/>
              <a:gd name="connsiteY654" fmla="*/ 1110730 h 2735227"/>
              <a:gd name="connsiteX655" fmla="*/ 942773 w 10770040"/>
              <a:gd name="connsiteY655" fmla="*/ 1104581 h 2735227"/>
              <a:gd name="connsiteX656" fmla="*/ 1015797 w 10770040"/>
              <a:gd name="connsiteY656" fmla="*/ 1113036 h 2735227"/>
              <a:gd name="connsiteX657" fmla="*/ 1091126 w 10770040"/>
              <a:gd name="connsiteY657" fmla="*/ 1146858 h 2735227"/>
              <a:gd name="connsiteX658" fmla="*/ 1091126 w 10770040"/>
              <a:gd name="connsiteY658" fmla="*/ 1161463 h 2735227"/>
              <a:gd name="connsiteX659" fmla="*/ 1102656 w 10770040"/>
              <a:gd name="connsiteY659" fmla="*/ 1161463 h 2735227"/>
              <a:gd name="connsiteX660" fmla="*/ 1110344 w 10770040"/>
              <a:gd name="connsiteY660" fmla="*/ 1186060 h 2735227"/>
              <a:gd name="connsiteX661" fmla="*/ 1110344 w 10770040"/>
              <a:gd name="connsiteY661" fmla="*/ 1203739 h 2735227"/>
              <a:gd name="connsiteX662" fmla="*/ 1106500 w 10770040"/>
              <a:gd name="connsiteY662" fmla="*/ 1203739 h 2735227"/>
              <a:gd name="connsiteX663" fmla="*/ 1106500 w 10770040"/>
              <a:gd name="connsiteY663" fmla="*/ 1281376 h 2735227"/>
              <a:gd name="connsiteX664" fmla="*/ 1108806 w 10770040"/>
              <a:gd name="connsiteY664" fmla="*/ 1281376 h 2735227"/>
              <a:gd name="connsiteX665" fmla="*/ 1108806 w 10770040"/>
              <a:gd name="connsiteY665" fmla="*/ 1379765 h 2735227"/>
              <a:gd name="connsiteX666" fmla="*/ 1153389 w 10770040"/>
              <a:gd name="connsiteY666" fmla="*/ 1379765 h 2735227"/>
              <a:gd name="connsiteX667" fmla="*/ 1153389 w 10770040"/>
              <a:gd name="connsiteY667" fmla="*/ 1371311 h 2735227"/>
              <a:gd name="connsiteX668" fmla="*/ 1163381 w 10770040"/>
              <a:gd name="connsiteY668" fmla="*/ 1371311 h 2735227"/>
              <a:gd name="connsiteX669" fmla="*/ 1163381 w 10770040"/>
              <a:gd name="connsiteY669" fmla="*/ 1351324 h 2735227"/>
              <a:gd name="connsiteX670" fmla="*/ 1189517 w 10770040"/>
              <a:gd name="connsiteY670" fmla="*/ 1351324 h 2735227"/>
              <a:gd name="connsiteX671" fmla="*/ 1189517 w 10770040"/>
              <a:gd name="connsiteY671" fmla="*/ 1319040 h 2735227"/>
              <a:gd name="connsiteX672" fmla="*/ 1226413 w 10770040"/>
              <a:gd name="connsiteY672" fmla="*/ 1319040 h 2735227"/>
              <a:gd name="connsiteX673" fmla="*/ 1226413 w 10770040"/>
              <a:gd name="connsiteY673" fmla="*/ 1313660 h 2735227"/>
              <a:gd name="connsiteX674" fmla="*/ 1234868 w 10770040"/>
              <a:gd name="connsiteY674" fmla="*/ 1313660 h 2735227"/>
              <a:gd name="connsiteX675" fmla="*/ 1234868 w 10770040"/>
              <a:gd name="connsiteY675" fmla="*/ 1319040 h 2735227"/>
              <a:gd name="connsiteX676" fmla="*/ 1261772 w 10770040"/>
              <a:gd name="connsiteY676" fmla="*/ 1319040 h 2735227"/>
              <a:gd name="connsiteX677" fmla="*/ 1261772 w 10770040"/>
              <a:gd name="connsiteY677" fmla="*/ 1328265 h 2735227"/>
              <a:gd name="connsiteX678" fmla="*/ 1269458 w 10770040"/>
              <a:gd name="connsiteY678" fmla="*/ 1335182 h 2735227"/>
              <a:gd name="connsiteX679" fmla="*/ 1284063 w 10770040"/>
              <a:gd name="connsiteY679" fmla="*/ 1335182 h 2735227"/>
              <a:gd name="connsiteX680" fmla="*/ 1284063 w 10770040"/>
              <a:gd name="connsiteY680" fmla="*/ 1342101 h 2735227"/>
              <a:gd name="connsiteX681" fmla="*/ 1301742 w 10770040"/>
              <a:gd name="connsiteY681" fmla="*/ 1342101 h 2735227"/>
              <a:gd name="connsiteX682" fmla="*/ 1301742 w 10770040"/>
              <a:gd name="connsiteY682" fmla="*/ 1350556 h 2735227"/>
              <a:gd name="connsiteX683" fmla="*/ 1322497 w 10770040"/>
              <a:gd name="connsiteY683" fmla="*/ 1350556 h 2735227"/>
              <a:gd name="connsiteX684" fmla="*/ 1328646 w 10770040"/>
              <a:gd name="connsiteY684" fmla="*/ 1359012 h 2735227"/>
              <a:gd name="connsiteX685" fmla="*/ 1331720 w 10770040"/>
              <a:gd name="connsiteY685" fmla="*/ 1362086 h 2735227"/>
              <a:gd name="connsiteX686" fmla="*/ 1331720 w 10770040"/>
              <a:gd name="connsiteY686" fmla="*/ 1334414 h 2735227"/>
              <a:gd name="connsiteX687" fmla="*/ 1370154 w 10770040"/>
              <a:gd name="connsiteY687" fmla="*/ 1334414 h 2735227"/>
              <a:gd name="connsiteX688" fmla="*/ 1370154 w 10770040"/>
              <a:gd name="connsiteY688" fmla="*/ 1285988 h 2735227"/>
              <a:gd name="connsiteX689" fmla="*/ 1364774 w 10770040"/>
              <a:gd name="connsiteY689" fmla="*/ 1285988 h 2735227"/>
              <a:gd name="connsiteX690" fmla="*/ 1364774 w 10770040"/>
              <a:gd name="connsiteY690" fmla="*/ 1269077 h 2735227"/>
              <a:gd name="connsiteX691" fmla="*/ 1390908 w 10770040"/>
              <a:gd name="connsiteY691" fmla="*/ 1269077 h 2735227"/>
              <a:gd name="connsiteX692" fmla="*/ 1390908 w 10770040"/>
              <a:gd name="connsiteY692" fmla="*/ 1253704 h 2735227"/>
              <a:gd name="connsiteX693" fmla="*/ 1410894 w 10770040"/>
              <a:gd name="connsiteY693" fmla="*/ 1232180 h 2735227"/>
              <a:gd name="connsiteX694" fmla="*/ 1410894 w 10770040"/>
              <a:gd name="connsiteY694" fmla="*/ 1219881 h 2735227"/>
              <a:gd name="connsiteX695" fmla="*/ 1417812 w 10770040"/>
              <a:gd name="connsiteY695" fmla="*/ 1219881 h 2735227"/>
              <a:gd name="connsiteX696" fmla="*/ 1417812 w 10770040"/>
              <a:gd name="connsiteY696" fmla="*/ 1079215 h 2735227"/>
              <a:gd name="connsiteX697" fmla="*/ 1429342 w 10770040"/>
              <a:gd name="connsiteY697" fmla="*/ 1079215 h 2735227"/>
              <a:gd name="connsiteX698" fmla="*/ 1429342 w 10770040"/>
              <a:gd name="connsiteY698" fmla="*/ 951616 h 2735227"/>
              <a:gd name="connsiteX699" fmla="*/ 1458552 w 10770040"/>
              <a:gd name="connsiteY699" fmla="*/ 951616 h 2735227"/>
              <a:gd name="connsiteX700" fmla="*/ 1458552 w 10770040"/>
              <a:gd name="connsiteY700" fmla="*/ 939317 h 2735227"/>
              <a:gd name="connsiteX701" fmla="*/ 1470082 w 10770040"/>
              <a:gd name="connsiteY701" fmla="*/ 929324 h 2735227"/>
              <a:gd name="connsiteX702" fmla="*/ 1470082 w 10770040"/>
              <a:gd name="connsiteY702" fmla="*/ 922406 h 2735227"/>
              <a:gd name="connsiteX703" fmla="*/ 1560017 w 10770040"/>
              <a:gd name="connsiteY703" fmla="*/ 837852 h 2735227"/>
              <a:gd name="connsiteX704" fmla="*/ 1567703 w 10770040"/>
              <a:gd name="connsiteY704" fmla="*/ 837852 h 2735227"/>
              <a:gd name="connsiteX705" fmla="*/ 1567703 w 10770040"/>
              <a:gd name="connsiteY705" fmla="*/ 857069 h 2735227"/>
              <a:gd name="connsiteX706" fmla="*/ 1580770 w 10770040"/>
              <a:gd name="connsiteY706" fmla="*/ 872442 h 2735227"/>
              <a:gd name="connsiteX707" fmla="*/ 1580770 w 10770040"/>
              <a:gd name="connsiteY707" fmla="*/ 900883 h 2735227"/>
              <a:gd name="connsiteX708" fmla="*/ 1605368 w 10770040"/>
              <a:gd name="connsiteY708" fmla="*/ 917025 h 2735227"/>
              <a:gd name="connsiteX709" fmla="*/ 1605368 w 10770040"/>
              <a:gd name="connsiteY709" fmla="*/ 867062 h 2735227"/>
              <a:gd name="connsiteX710" fmla="*/ 1608443 w 10770040"/>
              <a:gd name="connsiteY710" fmla="*/ 867062 h 2735227"/>
              <a:gd name="connsiteX711" fmla="*/ 1608443 w 10770040"/>
              <a:gd name="connsiteY711" fmla="*/ 950078 h 2735227"/>
              <a:gd name="connsiteX712" fmla="*/ 1632272 w 10770040"/>
              <a:gd name="connsiteY712" fmla="*/ 950078 h 2735227"/>
              <a:gd name="connsiteX713" fmla="*/ 1632272 w 10770040"/>
              <a:gd name="connsiteY713" fmla="*/ 1114573 h 2735227"/>
              <a:gd name="connsiteX714" fmla="*/ 1658406 w 10770040"/>
              <a:gd name="connsiteY714" fmla="*/ 1114573 h 2735227"/>
              <a:gd name="connsiteX715" fmla="*/ 1658406 w 10770040"/>
              <a:gd name="connsiteY715" fmla="*/ 1365161 h 2735227"/>
              <a:gd name="connsiteX716" fmla="*/ 1686847 w 10770040"/>
              <a:gd name="connsiteY716" fmla="*/ 1365161 h 2735227"/>
              <a:gd name="connsiteX717" fmla="*/ 1686847 w 10770040"/>
              <a:gd name="connsiteY717" fmla="*/ 1393602 h 2735227"/>
              <a:gd name="connsiteX718" fmla="*/ 1708370 w 10770040"/>
              <a:gd name="connsiteY718" fmla="*/ 1393602 h 2735227"/>
              <a:gd name="connsiteX719" fmla="*/ 1708370 w 10770040"/>
              <a:gd name="connsiteY719" fmla="*/ 1223726 h 2735227"/>
              <a:gd name="connsiteX720" fmla="*/ 1732198 w 10770040"/>
              <a:gd name="connsiteY720" fmla="*/ 1223726 h 2735227"/>
              <a:gd name="connsiteX721" fmla="*/ 1732198 w 10770040"/>
              <a:gd name="connsiteY721" fmla="*/ 1069990 h 2735227"/>
              <a:gd name="connsiteX722" fmla="*/ 1741423 w 10770040"/>
              <a:gd name="connsiteY722" fmla="*/ 1069990 h 2735227"/>
              <a:gd name="connsiteX723" fmla="*/ 1741423 w 10770040"/>
              <a:gd name="connsiteY723" fmla="*/ 1126104 h 2735227"/>
              <a:gd name="connsiteX724" fmla="*/ 1780625 w 10770040"/>
              <a:gd name="connsiteY724" fmla="*/ 1126104 h 2735227"/>
              <a:gd name="connsiteX725" fmla="*/ 1780625 w 10770040"/>
              <a:gd name="connsiteY725" fmla="*/ 1086902 h 2735227"/>
              <a:gd name="connsiteX726" fmla="*/ 1792155 w 10770040"/>
              <a:gd name="connsiteY726" fmla="*/ 1086902 h 2735227"/>
              <a:gd name="connsiteX727" fmla="*/ 1792155 w 10770040"/>
              <a:gd name="connsiteY727" fmla="*/ 728701 h 2735227"/>
              <a:gd name="connsiteX728" fmla="*/ 2059653 w 10770040"/>
              <a:gd name="connsiteY728" fmla="*/ 728701 h 2735227"/>
              <a:gd name="connsiteX729" fmla="*/ 2059653 w 10770040"/>
              <a:gd name="connsiteY729" fmla="*/ 1075372 h 2735227"/>
              <a:gd name="connsiteX730" fmla="*/ 2094242 w 10770040"/>
              <a:gd name="connsiteY730" fmla="*/ 1075372 h 2735227"/>
              <a:gd name="connsiteX731" fmla="*/ 2094242 w 10770040"/>
              <a:gd name="connsiteY731" fmla="*/ 750224 h 2735227"/>
              <a:gd name="connsiteX732" fmla="*/ 2164192 w 10770040"/>
              <a:gd name="connsiteY732" fmla="*/ 750224 h 2735227"/>
              <a:gd name="connsiteX733" fmla="*/ 2164192 w 10770040"/>
              <a:gd name="connsiteY733" fmla="*/ 431225 h 2735227"/>
              <a:gd name="connsiteX734" fmla="*/ 2273343 w 10770040"/>
              <a:gd name="connsiteY734" fmla="*/ 431225 h 2735227"/>
              <a:gd name="connsiteX735" fmla="*/ 2273343 w 10770040"/>
              <a:gd name="connsiteY735" fmla="*/ 419695 h 2735227"/>
              <a:gd name="connsiteX736" fmla="*/ 2281030 w 10770040"/>
              <a:gd name="connsiteY736" fmla="*/ 419695 h 2735227"/>
              <a:gd name="connsiteX737" fmla="*/ 2281030 w 10770040"/>
              <a:gd name="connsiteY737" fmla="*/ 442755 h 2735227"/>
              <a:gd name="connsiteX738" fmla="*/ 2417854 w 10770040"/>
              <a:gd name="connsiteY738" fmla="*/ 442755 h 2735227"/>
              <a:gd name="connsiteX739" fmla="*/ 2417854 w 10770040"/>
              <a:gd name="connsiteY739" fmla="*/ 971601 h 2735227"/>
              <a:gd name="connsiteX740" fmla="*/ 2464743 w 10770040"/>
              <a:gd name="connsiteY740" fmla="*/ 971601 h 2735227"/>
              <a:gd name="connsiteX741" fmla="*/ 2464743 w 10770040"/>
              <a:gd name="connsiteY741" fmla="*/ 980825 h 2735227"/>
              <a:gd name="connsiteX742" fmla="*/ 2472430 w 10770040"/>
              <a:gd name="connsiteY742" fmla="*/ 980825 h 2735227"/>
              <a:gd name="connsiteX743" fmla="*/ 2472430 w 10770040"/>
              <a:gd name="connsiteY743" fmla="*/ 963145 h 2735227"/>
              <a:gd name="connsiteX744" fmla="*/ 2525468 w 10770040"/>
              <a:gd name="connsiteY744" fmla="*/ 947003 h 2735227"/>
              <a:gd name="connsiteX745" fmla="*/ 2553909 w 10770040"/>
              <a:gd name="connsiteY745" fmla="*/ 947003 h 2735227"/>
              <a:gd name="connsiteX746" fmla="*/ 2553909 w 10770040"/>
              <a:gd name="connsiteY746" fmla="*/ 927787 h 2735227"/>
              <a:gd name="connsiteX747" fmla="*/ 2580044 w 10770040"/>
              <a:gd name="connsiteY747" fmla="*/ 927787 h 2735227"/>
              <a:gd name="connsiteX748" fmla="*/ 2580044 w 10770040"/>
              <a:gd name="connsiteY748" fmla="*/ 876286 h 2735227"/>
              <a:gd name="connsiteX749" fmla="*/ 2583118 w 10770040"/>
              <a:gd name="connsiteY749" fmla="*/ 876286 h 2735227"/>
              <a:gd name="connsiteX750" fmla="*/ 2583118 w 10770040"/>
              <a:gd name="connsiteY750" fmla="*/ 927018 h 2735227"/>
              <a:gd name="connsiteX751" fmla="*/ 2634619 w 10770040"/>
              <a:gd name="connsiteY751" fmla="*/ 927018 h 2735227"/>
              <a:gd name="connsiteX752" fmla="*/ 2634619 w 10770040"/>
              <a:gd name="connsiteY752" fmla="*/ 913951 h 2735227"/>
              <a:gd name="connsiteX753" fmla="*/ 2683046 w 10770040"/>
              <a:gd name="connsiteY753" fmla="*/ 913951 h 2735227"/>
              <a:gd name="connsiteX754" fmla="*/ 2683046 w 10770040"/>
              <a:gd name="connsiteY754" fmla="*/ 910876 h 2735227"/>
              <a:gd name="connsiteX755" fmla="*/ 2699956 w 10770040"/>
              <a:gd name="connsiteY755" fmla="*/ 910876 h 2735227"/>
              <a:gd name="connsiteX756" fmla="*/ 2699956 w 10770040"/>
              <a:gd name="connsiteY756" fmla="*/ 914719 h 2735227"/>
              <a:gd name="connsiteX757" fmla="*/ 2716098 w 10770040"/>
              <a:gd name="connsiteY757" fmla="*/ 914719 h 2735227"/>
              <a:gd name="connsiteX758" fmla="*/ 2716098 w 10770040"/>
              <a:gd name="connsiteY758" fmla="*/ 907033 h 2735227"/>
              <a:gd name="connsiteX759" fmla="*/ 2733009 w 10770040"/>
              <a:gd name="connsiteY759" fmla="*/ 907033 h 2735227"/>
              <a:gd name="connsiteX760" fmla="*/ 2733009 w 10770040"/>
              <a:gd name="connsiteY760" fmla="*/ 1024639 h 2735227"/>
              <a:gd name="connsiteX761" fmla="*/ 2754531 w 10770040"/>
              <a:gd name="connsiteY761" fmla="*/ 1024639 h 2735227"/>
              <a:gd name="connsiteX762" fmla="*/ 2754531 w 10770040"/>
              <a:gd name="connsiteY762" fmla="*/ 1015415 h 2735227"/>
              <a:gd name="connsiteX763" fmla="*/ 2761450 w 10770040"/>
              <a:gd name="connsiteY763" fmla="*/ 1015415 h 2735227"/>
              <a:gd name="connsiteX764" fmla="*/ 2761450 w 10770040"/>
              <a:gd name="connsiteY764" fmla="*/ 1143783 h 2735227"/>
              <a:gd name="connsiteX765" fmla="*/ 2789891 w 10770040"/>
              <a:gd name="connsiteY765" fmla="*/ 1143783 h 2735227"/>
              <a:gd name="connsiteX766" fmla="*/ 2789891 w 10770040"/>
              <a:gd name="connsiteY766" fmla="*/ 1126104 h 2735227"/>
              <a:gd name="connsiteX767" fmla="*/ 2820638 w 10770040"/>
              <a:gd name="connsiteY767" fmla="*/ 1126104 h 2735227"/>
              <a:gd name="connsiteX768" fmla="*/ 2820638 w 10770040"/>
              <a:gd name="connsiteY768" fmla="*/ 1141477 h 2735227"/>
              <a:gd name="connsiteX769" fmla="*/ 2836011 w 10770040"/>
              <a:gd name="connsiteY769" fmla="*/ 1141477 h 2735227"/>
              <a:gd name="connsiteX770" fmla="*/ 2836011 w 10770040"/>
              <a:gd name="connsiteY770" fmla="*/ 1133791 h 2735227"/>
              <a:gd name="connsiteX771" fmla="*/ 2902117 w 10770040"/>
              <a:gd name="connsiteY771" fmla="*/ 1133791 h 2735227"/>
              <a:gd name="connsiteX772" fmla="*/ 2902117 w 10770040"/>
              <a:gd name="connsiteY772" fmla="*/ 1150702 h 2735227"/>
              <a:gd name="connsiteX773" fmla="*/ 2949005 w 10770040"/>
              <a:gd name="connsiteY773" fmla="*/ 1150702 h 2735227"/>
              <a:gd name="connsiteX774" fmla="*/ 2949005 w 10770040"/>
              <a:gd name="connsiteY774" fmla="*/ 956996 h 2735227"/>
              <a:gd name="connsiteX775" fmla="*/ 3005887 w 10770040"/>
              <a:gd name="connsiteY775" fmla="*/ 956996 h 2735227"/>
              <a:gd name="connsiteX776" fmla="*/ 3005887 w 10770040"/>
              <a:gd name="connsiteY776" fmla="*/ 943929 h 2735227"/>
              <a:gd name="connsiteX777" fmla="*/ 3138099 w 10770040"/>
              <a:gd name="connsiteY777" fmla="*/ 943929 h 2735227"/>
              <a:gd name="connsiteX778" fmla="*/ 3138099 w 10770040"/>
              <a:gd name="connsiteY778" fmla="*/ 932399 h 2735227"/>
              <a:gd name="connsiteX779" fmla="*/ 3186525 w 10770040"/>
              <a:gd name="connsiteY779" fmla="*/ 932399 h 2735227"/>
              <a:gd name="connsiteX780" fmla="*/ 3186525 w 10770040"/>
              <a:gd name="connsiteY780" fmla="*/ 904726 h 2735227"/>
              <a:gd name="connsiteX781" fmla="*/ 3201130 w 10770040"/>
              <a:gd name="connsiteY781" fmla="*/ 904726 h 2735227"/>
              <a:gd name="connsiteX782" fmla="*/ 3201130 w 10770040"/>
              <a:gd name="connsiteY782" fmla="*/ 915488 h 2735227"/>
              <a:gd name="connsiteX783" fmla="*/ 3206511 w 10770040"/>
              <a:gd name="connsiteY783" fmla="*/ 915488 h 2735227"/>
              <a:gd name="connsiteX784" fmla="*/ 3206511 w 10770040"/>
              <a:gd name="connsiteY784" fmla="*/ 911645 h 2735227"/>
              <a:gd name="connsiteX785" fmla="*/ 3305669 w 10770040"/>
              <a:gd name="connsiteY785" fmla="*/ 911645 h 2735227"/>
              <a:gd name="connsiteX786" fmla="*/ 3305669 w 10770040"/>
              <a:gd name="connsiteY786" fmla="*/ 928555 h 2735227"/>
              <a:gd name="connsiteX787" fmla="*/ 3349483 w 10770040"/>
              <a:gd name="connsiteY787" fmla="*/ 928555 h 2735227"/>
              <a:gd name="connsiteX788" fmla="*/ 3349483 w 10770040"/>
              <a:gd name="connsiteY788" fmla="*/ 940086 h 2735227"/>
              <a:gd name="connsiteX789" fmla="*/ 3364857 w 10770040"/>
              <a:gd name="connsiteY789" fmla="*/ 940086 h 2735227"/>
              <a:gd name="connsiteX790" fmla="*/ 3369470 w 10770040"/>
              <a:gd name="connsiteY790" fmla="*/ 947003 h 2735227"/>
              <a:gd name="connsiteX791" fmla="*/ 3369470 w 10770040"/>
              <a:gd name="connsiteY791" fmla="*/ 1206046 h 2735227"/>
              <a:gd name="connsiteX792" fmla="*/ 3402522 w 10770040"/>
              <a:gd name="connsiteY792" fmla="*/ 1208352 h 2735227"/>
              <a:gd name="connsiteX793" fmla="*/ 3402522 w 10770040"/>
              <a:gd name="connsiteY793" fmla="*/ 1100738 h 2735227"/>
              <a:gd name="connsiteX794" fmla="*/ 3409440 w 10770040"/>
              <a:gd name="connsiteY794" fmla="*/ 1100738 h 2735227"/>
              <a:gd name="connsiteX795" fmla="*/ 3409440 w 10770040"/>
              <a:gd name="connsiteY795" fmla="*/ 1158388 h 2735227"/>
              <a:gd name="connsiteX796" fmla="*/ 3504756 w 10770040"/>
              <a:gd name="connsiteY796" fmla="*/ 1158388 h 2735227"/>
              <a:gd name="connsiteX797" fmla="*/ 3504756 w 10770040"/>
              <a:gd name="connsiteY797" fmla="*/ 1179911 h 2735227"/>
              <a:gd name="connsiteX798" fmla="*/ 3520129 w 10770040"/>
              <a:gd name="connsiteY798" fmla="*/ 1179911 h 2735227"/>
              <a:gd name="connsiteX799" fmla="*/ 3520129 w 10770040"/>
              <a:gd name="connsiteY799" fmla="*/ 1199128 h 2735227"/>
              <a:gd name="connsiteX800" fmla="*/ 3530890 w 10770040"/>
              <a:gd name="connsiteY800" fmla="*/ 1199128 h 2735227"/>
              <a:gd name="connsiteX801" fmla="*/ 3530890 w 10770040"/>
              <a:gd name="connsiteY801" fmla="*/ 865525 h 2735227"/>
              <a:gd name="connsiteX802" fmla="*/ 3567017 w 10770040"/>
              <a:gd name="connsiteY802" fmla="*/ 865525 h 2735227"/>
              <a:gd name="connsiteX803" fmla="*/ 3567017 w 10770040"/>
              <a:gd name="connsiteY803" fmla="*/ 854763 h 2735227"/>
              <a:gd name="connsiteX804" fmla="*/ 3716140 w 10770040"/>
              <a:gd name="connsiteY804" fmla="*/ 854763 h 2735227"/>
              <a:gd name="connsiteX805" fmla="*/ 3716140 w 10770040"/>
              <a:gd name="connsiteY805" fmla="*/ 867830 h 2735227"/>
              <a:gd name="connsiteX806" fmla="*/ 3769178 w 10770040"/>
              <a:gd name="connsiteY806" fmla="*/ 867830 h 2735227"/>
              <a:gd name="connsiteX807" fmla="*/ 3769178 w 10770040"/>
              <a:gd name="connsiteY807" fmla="*/ 1505059 h 2735227"/>
              <a:gd name="connsiteX808" fmla="*/ 3789164 w 10770040"/>
              <a:gd name="connsiteY808" fmla="*/ 1505059 h 2735227"/>
              <a:gd name="connsiteX809" fmla="*/ 3789164 w 10770040"/>
              <a:gd name="connsiteY809" fmla="*/ 1261390 h 2735227"/>
              <a:gd name="connsiteX810" fmla="*/ 3812992 w 10770040"/>
              <a:gd name="connsiteY810" fmla="*/ 1261390 h 2735227"/>
              <a:gd name="connsiteX811" fmla="*/ 3812992 w 10770040"/>
              <a:gd name="connsiteY811" fmla="*/ 1211427 h 2735227"/>
              <a:gd name="connsiteX812" fmla="*/ 3886785 w 10770040"/>
              <a:gd name="connsiteY812" fmla="*/ 1211427 h 2735227"/>
              <a:gd name="connsiteX813" fmla="*/ 3886785 w 10770040"/>
              <a:gd name="connsiteY813" fmla="*/ 1153776 h 2735227"/>
              <a:gd name="connsiteX814" fmla="*/ 3899084 w 10770040"/>
              <a:gd name="connsiteY814" fmla="*/ 1153776 h 2735227"/>
              <a:gd name="connsiteX815" fmla="*/ 3899084 w 10770040"/>
              <a:gd name="connsiteY815" fmla="*/ 1106887 h 2735227"/>
              <a:gd name="connsiteX816" fmla="*/ 3918300 w 10770040"/>
              <a:gd name="connsiteY816" fmla="*/ 1088439 h 2735227"/>
              <a:gd name="connsiteX817" fmla="*/ 3918300 w 10770040"/>
              <a:gd name="connsiteY817" fmla="*/ 922406 h 2735227"/>
              <a:gd name="connsiteX818" fmla="*/ 3951353 w 10770040"/>
              <a:gd name="connsiteY818" fmla="*/ 922406 h 2735227"/>
              <a:gd name="connsiteX819" fmla="*/ 3951353 w 10770040"/>
              <a:gd name="connsiteY819" fmla="*/ 900883 h 2735227"/>
              <a:gd name="connsiteX820" fmla="*/ 4045900 w 10770040"/>
              <a:gd name="connsiteY820" fmla="*/ 900883 h 2735227"/>
              <a:gd name="connsiteX821" fmla="*/ 4049744 w 10770040"/>
              <a:gd name="connsiteY821" fmla="*/ 892428 h 2735227"/>
              <a:gd name="connsiteX822" fmla="*/ 4084333 w 10770040"/>
              <a:gd name="connsiteY822" fmla="*/ 892428 h 2735227"/>
              <a:gd name="connsiteX823" fmla="*/ 4084333 w 10770040"/>
              <a:gd name="connsiteY823" fmla="*/ 910108 h 2735227"/>
              <a:gd name="connsiteX824" fmla="*/ 4167350 w 10770040"/>
              <a:gd name="connsiteY824" fmla="*/ 910108 h 2735227"/>
              <a:gd name="connsiteX825" fmla="*/ 4167350 w 10770040"/>
              <a:gd name="connsiteY825" fmla="*/ 1222188 h 2735227"/>
              <a:gd name="connsiteX826" fmla="*/ 4269584 w 10770040"/>
              <a:gd name="connsiteY826" fmla="*/ 1222188 h 2735227"/>
              <a:gd name="connsiteX827" fmla="*/ 4269584 w 10770040"/>
              <a:gd name="connsiteY827" fmla="*/ 1206046 h 2735227"/>
              <a:gd name="connsiteX828" fmla="*/ 4290338 w 10770040"/>
              <a:gd name="connsiteY828" fmla="*/ 1206046 h 2735227"/>
              <a:gd name="connsiteX829" fmla="*/ 4290338 w 10770040"/>
              <a:gd name="connsiteY829" fmla="*/ 1240636 h 2735227"/>
              <a:gd name="connsiteX830" fmla="*/ 4334922 w 10770040"/>
              <a:gd name="connsiteY830" fmla="*/ 1240636 h 2735227"/>
              <a:gd name="connsiteX831" fmla="*/ 4334922 w 10770040"/>
              <a:gd name="connsiteY831" fmla="*/ 1221420 h 2735227"/>
              <a:gd name="connsiteX832" fmla="*/ 4348758 w 10770040"/>
              <a:gd name="connsiteY832" fmla="*/ 1221420 h 2735227"/>
              <a:gd name="connsiteX833" fmla="*/ 4348758 w 10770040"/>
              <a:gd name="connsiteY833" fmla="*/ 1140709 h 2735227"/>
              <a:gd name="connsiteX834" fmla="*/ 4370280 w 10770040"/>
              <a:gd name="connsiteY834" fmla="*/ 1140709 h 2735227"/>
              <a:gd name="connsiteX835" fmla="*/ 4370280 w 10770040"/>
              <a:gd name="connsiteY835" fmla="*/ 658752 h 2735227"/>
              <a:gd name="connsiteX836" fmla="*/ 4387960 w 10770040"/>
              <a:gd name="connsiteY836" fmla="*/ 15374 h 2735227"/>
              <a:gd name="connsiteX837" fmla="*/ 4434849 w 10770040"/>
              <a:gd name="connsiteY837" fmla="*/ 15374 h 273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</a:cxnLst>
            <a:rect l="l" t="t" r="r" b="b"/>
            <a:pathLst>
              <a:path w="10770040" h="2735227">
                <a:moveTo>
                  <a:pt x="1330952" y="1362855"/>
                </a:moveTo>
                <a:lnTo>
                  <a:pt x="1330952" y="1375154"/>
                </a:lnTo>
                <a:lnTo>
                  <a:pt x="1333258" y="1375154"/>
                </a:lnTo>
                <a:lnTo>
                  <a:pt x="1333258" y="1362855"/>
                </a:lnTo>
                <a:close/>
                <a:moveTo>
                  <a:pt x="5343418" y="775590"/>
                </a:moveTo>
                <a:lnTo>
                  <a:pt x="5294223" y="1140709"/>
                </a:lnTo>
                <a:lnTo>
                  <a:pt x="5301909" y="1140709"/>
                </a:lnTo>
                <a:lnTo>
                  <a:pt x="5301909" y="1132254"/>
                </a:lnTo>
                <a:lnTo>
                  <a:pt x="5311902" y="1132254"/>
                </a:lnTo>
                <a:lnTo>
                  <a:pt x="5311902" y="1146858"/>
                </a:lnTo>
                <a:lnTo>
                  <a:pt x="5336500" y="1146858"/>
                </a:lnTo>
                <a:lnTo>
                  <a:pt x="5336500" y="1181448"/>
                </a:lnTo>
                <a:lnTo>
                  <a:pt x="5351873" y="1181448"/>
                </a:lnTo>
                <a:lnTo>
                  <a:pt x="5351873" y="1380534"/>
                </a:lnTo>
                <a:lnTo>
                  <a:pt x="5461024" y="1380534"/>
                </a:lnTo>
                <a:lnTo>
                  <a:pt x="5461024" y="1360549"/>
                </a:lnTo>
                <a:lnTo>
                  <a:pt x="5447188" y="1360549"/>
                </a:lnTo>
                <a:lnTo>
                  <a:pt x="5447188" y="1351324"/>
                </a:lnTo>
                <a:lnTo>
                  <a:pt x="5486391" y="1351324"/>
                </a:lnTo>
                <a:lnTo>
                  <a:pt x="5486391" y="1385146"/>
                </a:lnTo>
                <a:lnTo>
                  <a:pt x="5527130" y="1385146"/>
                </a:lnTo>
                <a:lnTo>
                  <a:pt x="5540198" y="1372848"/>
                </a:lnTo>
                <a:lnTo>
                  <a:pt x="5540198" y="1362086"/>
                </a:lnTo>
                <a:lnTo>
                  <a:pt x="5570944" y="1362086"/>
                </a:lnTo>
                <a:lnTo>
                  <a:pt x="5513294" y="775590"/>
                </a:lnTo>
                <a:close/>
                <a:moveTo>
                  <a:pt x="7932302" y="514241"/>
                </a:moveTo>
                <a:cubicBezTo>
                  <a:pt x="7880802" y="514241"/>
                  <a:pt x="7843137" y="682581"/>
                  <a:pt x="7843137" y="682581"/>
                </a:cubicBezTo>
                <a:lnTo>
                  <a:pt x="8002252" y="682581"/>
                </a:lnTo>
                <a:cubicBezTo>
                  <a:pt x="8002252" y="682581"/>
                  <a:pt x="7983035" y="514241"/>
                  <a:pt x="7932302" y="514241"/>
                </a:cubicBezTo>
                <a:close/>
                <a:moveTo>
                  <a:pt x="4434849" y="0"/>
                </a:moveTo>
                <a:lnTo>
                  <a:pt x="4446378" y="0"/>
                </a:lnTo>
                <a:lnTo>
                  <a:pt x="4446378" y="19217"/>
                </a:lnTo>
                <a:lnTo>
                  <a:pt x="4559373" y="19217"/>
                </a:lnTo>
                <a:lnTo>
                  <a:pt x="4559373" y="15374"/>
                </a:lnTo>
                <a:lnTo>
                  <a:pt x="4564753" y="15374"/>
                </a:lnTo>
                <a:lnTo>
                  <a:pt x="4599345" y="27672"/>
                </a:lnTo>
                <a:cubicBezTo>
                  <a:pt x="4599345" y="27672"/>
                  <a:pt x="4625479" y="384336"/>
                  <a:pt x="4639314" y="595721"/>
                </a:cubicBezTo>
                <a:cubicBezTo>
                  <a:pt x="4653150" y="807105"/>
                  <a:pt x="4675441" y="1231412"/>
                  <a:pt x="4675441" y="1231412"/>
                </a:cubicBezTo>
                <a:lnTo>
                  <a:pt x="4729249" y="1231412"/>
                </a:lnTo>
                <a:lnTo>
                  <a:pt x="4729249" y="1429729"/>
                </a:lnTo>
                <a:lnTo>
                  <a:pt x="4736936" y="1429729"/>
                </a:lnTo>
                <a:lnTo>
                  <a:pt x="4736936" y="1477387"/>
                </a:lnTo>
                <a:lnTo>
                  <a:pt x="4776906" y="1477387"/>
                </a:lnTo>
                <a:lnTo>
                  <a:pt x="4776906" y="1498910"/>
                </a:lnTo>
                <a:lnTo>
                  <a:pt x="4813803" y="1498910"/>
                </a:lnTo>
                <a:lnTo>
                  <a:pt x="4813803" y="1265234"/>
                </a:lnTo>
                <a:lnTo>
                  <a:pt x="4835325" y="1265234"/>
                </a:lnTo>
                <a:lnTo>
                  <a:pt x="4835325" y="1182217"/>
                </a:lnTo>
                <a:lnTo>
                  <a:pt x="4829946" y="1182217"/>
                </a:lnTo>
                <a:lnTo>
                  <a:pt x="4829946" y="1163769"/>
                </a:lnTo>
                <a:lnTo>
                  <a:pt x="4902200" y="1163769"/>
                </a:lnTo>
                <a:lnTo>
                  <a:pt x="4902200" y="1089208"/>
                </a:lnTo>
                <a:lnTo>
                  <a:pt x="4962926" y="1089208"/>
                </a:lnTo>
                <a:lnTo>
                  <a:pt x="4962926" y="1079215"/>
                </a:lnTo>
                <a:lnTo>
                  <a:pt x="4979068" y="1079215"/>
                </a:lnTo>
                <a:lnTo>
                  <a:pt x="4979068" y="1150702"/>
                </a:lnTo>
                <a:lnTo>
                  <a:pt x="4988292" y="1150702"/>
                </a:lnTo>
                <a:lnTo>
                  <a:pt x="4988292" y="1178374"/>
                </a:lnTo>
                <a:lnTo>
                  <a:pt x="5013658" y="1178374"/>
                </a:lnTo>
                <a:lnTo>
                  <a:pt x="5097443" y="605713"/>
                </a:lnTo>
                <a:lnTo>
                  <a:pt x="5230423" y="504249"/>
                </a:lnTo>
                <a:lnTo>
                  <a:pt x="5793091" y="399710"/>
                </a:lnTo>
                <a:lnTo>
                  <a:pt x="5912235" y="1365161"/>
                </a:lnTo>
                <a:lnTo>
                  <a:pt x="5976803" y="1365161"/>
                </a:lnTo>
                <a:lnTo>
                  <a:pt x="5976803" y="1277532"/>
                </a:lnTo>
                <a:lnTo>
                  <a:pt x="5995251" y="1277532"/>
                </a:lnTo>
                <a:lnTo>
                  <a:pt x="5995251" y="1056924"/>
                </a:lnTo>
                <a:lnTo>
                  <a:pt x="6003706" y="1047700"/>
                </a:lnTo>
                <a:lnTo>
                  <a:pt x="6018311" y="1047700"/>
                </a:lnTo>
                <a:lnTo>
                  <a:pt x="6018311" y="897809"/>
                </a:lnTo>
                <a:lnTo>
                  <a:pt x="6075193" y="897809"/>
                </a:lnTo>
                <a:lnTo>
                  <a:pt x="6075193" y="787120"/>
                </a:lnTo>
                <a:lnTo>
                  <a:pt x="6099022" y="787120"/>
                </a:lnTo>
                <a:lnTo>
                  <a:pt x="6099022" y="776359"/>
                </a:lnTo>
                <a:lnTo>
                  <a:pt x="6150523" y="776359"/>
                </a:lnTo>
                <a:lnTo>
                  <a:pt x="6150523" y="787889"/>
                </a:lnTo>
                <a:lnTo>
                  <a:pt x="6195106" y="787889"/>
                </a:lnTo>
                <a:lnTo>
                  <a:pt x="6195106" y="777127"/>
                </a:lnTo>
                <a:lnTo>
                  <a:pt x="6215091" y="777127"/>
                </a:lnTo>
                <a:lnTo>
                  <a:pt x="6215091" y="832472"/>
                </a:lnTo>
                <a:lnTo>
                  <a:pt x="6265824" y="832472"/>
                </a:lnTo>
                <a:lnTo>
                  <a:pt x="6265824" y="990049"/>
                </a:lnTo>
                <a:lnTo>
                  <a:pt x="6274279" y="990049"/>
                </a:lnTo>
                <a:lnTo>
                  <a:pt x="6274279" y="1319040"/>
                </a:lnTo>
                <a:lnTo>
                  <a:pt x="6295801" y="1319040"/>
                </a:lnTo>
                <a:lnTo>
                  <a:pt x="6295801" y="1309047"/>
                </a:lnTo>
                <a:lnTo>
                  <a:pt x="6334235" y="1309047"/>
                </a:lnTo>
                <a:lnTo>
                  <a:pt x="6334235" y="772515"/>
                </a:lnTo>
                <a:lnTo>
                  <a:pt x="6659383" y="772515"/>
                </a:lnTo>
                <a:lnTo>
                  <a:pt x="6659383" y="1250629"/>
                </a:lnTo>
                <a:lnTo>
                  <a:pt x="6687056" y="1500447"/>
                </a:lnTo>
                <a:lnTo>
                  <a:pt x="6692436" y="1500447"/>
                </a:lnTo>
                <a:lnTo>
                  <a:pt x="6692436" y="1380534"/>
                </a:lnTo>
                <a:lnTo>
                  <a:pt x="6750855" y="1380534"/>
                </a:lnTo>
                <a:lnTo>
                  <a:pt x="6750855" y="1299824"/>
                </a:lnTo>
                <a:lnTo>
                  <a:pt x="6757004" y="1299824"/>
                </a:lnTo>
                <a:lnTo>
                  <a:pt x="6757004" y="1352093"/>
                </a:lnTo>
                <a:lnTo>
                  <a:pt x="6810812" y="1352093"/>
                </a:lnTo>
                <a:lnTo>
                  <a:pt x="6810812" y="1358243"/>
                </a:lnTo>
                <a:lnTo>
                  <a:pt x="6825416" y="1358243"/>
                </a:lnTo>
                <a:lnTo>
                  <a:pt x="6825416" y="1344407"/>
                </a:lnTo>
                <a:lnTo>
                  <a:pt x="6879991" y="1344407"/>
                </a:lnTo>
                <a:lnTo>
                  <a:pt x="6879991" y="273647"/>
                </a:lnTo>
                <a:lnTo>
                  <a:pt x="6896903" y="273647"/>
                </a:lnTo>
                <a:lnTo>
                  <a:pt x="6896903" y="285946"/>
                </a:lnTo>
                <a:lnTo>
                  <a:pt x="6943792" y="285946"/>
                </a:lnTo>
                <a:lnTo>
                  <a:pt x="6943792" y="278260"/>
                </a:lnTo>
                <a:lnTo>
                  <a:pt x="7158251" y="278260"/>
                </a:lnTo>
                <a:lnTo>
                  <a:pt x="7158251" y="272878"/>
                </a:lnTo>
                <a:lnTo>
                  <a:pt x="7184385" y="272878"/>
                </a:lnTo>
                <a:lnTo>
                  <a:pt x="7184385" y="280566"/>
                </a:lnTo>
                <a:lnTo>
                  <a:pt x="7193610" y="280566"/>
                </a:lnTo>
                <a:lnTo>
                  <a:pt x="7193610" y="621087"/>
                </a:lnTo>
                <a:lnTo>
                  <a:pt x="7188228" y="621087"/>
                </a:lnTo>
                <a:lnTo>
                  <a:pt x="7188228" y="644916"/>
                </a:lnTo>
                <a:lnTo>
                  <a:pt x="7238962" y="644916"/>
                </a:lnTo>
                <a:lnTo>
                  <a:pt x="7238962" y="1336720"/>
                </a:lnTo>
                <a:lnTo>
                  <a:pt x="7272014" y="1336720"/>
                </a:lnTo>
                <a:lnTo>
                  <a:pt x="7272014" y="1193747"/>
                </a:lnTo>
                <a:lnTo>
                  <a:pt x="7312754" y="1193747"/>
                </a:lnTo>
                <a:lnTo>
                  <a:pt x="7312754" y="1166844"/>
                </a:lnTo>
                <a:lnTo>
                  <a:pt x="7325053" y="1166844"/>
                </a:lnTo>
                <a:lnTo>
                  <a:pt x="7325053" y="1153007"/>
                </a:lnTo>
                <a:lnTo>
                  <a:pt x="7338889" y="1153007"/>
                </a:lnTo>
                <a:lnTo>
                  <a:pt x="7338889" y="1109193"/>
                </a:lnTo>
                <a:lnTo>
                  <a:pt x="7350419" y="1109193"/>
                </a:lnTo>
                <a:lnTo>
                  <a:pt x="7350419" y="1156082"/>
                </a:lnTo>
                <a:lnTo>
                  <a:pt x="7415756" y="1156082"/>
                </a:lnTo>
                <a:lnTo>
                  <a:pt x="7415756" y="1173761"/>
                </a:lnTo>
                <a:lnTo>
                  <a:pt x="7457263" y="1173761"/>
                </a:lnTo>
                <a:lnTo>
                  <a:pt x="7457263" y="1281376"/>
                </a:lnTo>
                <a:lnTo>
                  <a:pt x="7494160" y="1281376"/>
                </a:lnTo>
                <a:lnTo>
                  <a:pt x="7494160" y="1253704"/>
                </a:lnTo>
                <a:lnTo>
                  <a:pt x="7501847" y="1253704"/>
                </a:lnTo>
                <a:lnTo>
                  <a:pt x="7501847" y="1365929"/>
                </a:lnTo>
                <a:lnTo>
                  <a:pt x="7523370" y="1365929"/>
                </a:lnTo>
                <a:lnTo>
                  <a:pt x="7523370" y="1316735"/>
                </a:lnTo>
                <a:lnTo>
                  <a:pt x="7535668" y="1316735"/>
                </a:lnTo>
                <a:lnTo>
                  <a:pt x="7535668" y="1188366"/>
                </a:lnTo>
                <a:lnTo>
                  <a:pt x="7569491" y="1188366"/>
                </a:lnTo>
                <a:lnTo>
                  <a:pt x="7569491" y="1161463"/>
                </a:lnTo>
                <a:lnTo>
                  <a:pt x="7627909" y="1161463"/>
                </a:lnTo>
                <a:lnTo>
                  <a:pt x="7627909" y="1150702"/>
                </a:lnTo>
                <a:lnTo>
                  <a:pt x="7640976" y="1150702"/>
                </a:lnTo>
                <a:lnTo>
                  <a:pt x="7640976" y="1153776"/>
                </a:lnTo>
                <a:lnTo>
                  <a:pt x="7655581" y="1153776"/>
                </a:lnTo>
                <a:lnTo>
                  <a:pt x="7655581" y="1143014"/>
                </a:lnTo>
                <a:lnTo>
                  <a:pt x="7675566" y="1143014"/>
                </a:lnTo>
                <a:lnTo>
                  <a:pt x="7675566" y="1156851"/>
                </a:lnTo>
                <a:lnTo>
                  <a:pt x="7721686" y="1156851"/>
                </a:lnTo>
                <a:cubicBezTo>
                  <a:pt x="7729374" y="1000811"/>
                  <a:pt x="7755509" y="814023"/>
                  <a:pt x="7786256" y="703335"/>
                </a:cubicBezTo>
                <a:cubicBezTo>
                  <a:pt x="7829300" y="548063"/>
                  <a:pt x="7896175" y="465815"/>
                  <a:pt x="7939221" y="465815"/>
                </a:cubicBezTo>
                <a:cubicBezTo>
                  <a:pt x="7982267" y="465815"/>
                  <a:pt x="8049141" y="548063"/>
                  <a:pt x="8092187" y="703335"/>
                </a:cubicBezTo>
                <a:cubicBezTo>
                  <a:pt x="8126777" y="825553"/>
                  <a:pt x="8155217" y="1041551"/>
                  <a:pt x="8158293" y="1206046"/>
                </a:cubicBezTo>
                <a:cubicBezTo>
                  <a:pt x="8159061" y="1259084"/>
                  <a:pt x="8159829" y="1310586"/>
                  <a:pt x="8159061" y="1357474"/>
                </a:cubicBezTo>
                <a:lnTo>
                  <a:pt x="8195957" y="1357474"/>
                </a:lnTo>
                <a:lnTo>
                  <a:pt x="8195957" y="1448178"/>
                </a:lnTo>
                <a:lnTo>
                  <a:pt x="8254376" y="1448178"/>
                </a:lnTo>
                <a:lnTo>
                  <a:pt x="8254376" y="1424348"/>
                </a:lnTo>
                <a:lnTo>
                  <a:pt x="8248226" y="1424348"/>
                </a:lnTo>
                <a:lnTo>
                  <a:pt x="8248226" y="1407438"/>
                </a:lnTo>
                <a:lnTo>
                  <a:pt x="8297422" y="1407438"/>
                </a:lnTo>
                <a:lnTo>
                  <a:pt x="8297422" y="1392833"/>
                </a:lnTo>
                <a:lnTo>
                  <a:pt x="8306646" y="1382840"/>
                </a:lnTo>
                <a:lnTo>
                  <a:pt x="8306646" y="842464"/>
                </a:lnTo>
                <a:lnTo>
                  <a:pt x="8309720" y="842464"/>
                </a:lnTo>
                <a:lnTo>
                  <a:pt x="8309720" y="828628"/>
                </a:lnTo>
                <a:lnTo>
                  <a:pt x="8306646" y="828628"/>
                </a:lnTo>
                <a:lnTo>
                  <a:pt x="8306646" y="561900"/>
                </a:lnTo>
                <a:lnTo>
                  <a:pt x="8322788" y="550369"/>
                </a:lnTo>
                <a:lnTo>
                  <a:pt x="8368909" y="550369"/>
                </a:lnTo>
                <a:lnTo>
                  <a:pt x="8368909" y="524234"/>
                </a:lnTo>
                <a:lnTo>
                  <a:pt x="8378132" y="524234"/>
                </a:lnTo>
                <a:lnTo>
                  <a:pt x="8378132" y="530383"/>
                </a:lnTo>
                <a:lnTo>
                  <a:pt x="8390431" y="530383"/>
                </a:lnTo>
                <a:lnTo>
                  <a:pt x="8390431" y="484263"/>
                </a:lnTo>
                <a:lnTo>
                  <a:pt x="8395812" y="484263"/>
                </a:lnTo>
                <a:lnTo>
                  <a:pt x="8395812" y="517317"/>
                </a:lnTo>
                <a:lnTo>
                  <a:pt x="8480366" y="517317"/>
                </a:lnTo>
                <a:lnTo>
                  <a:pt x="8480366" y="507324"/>
                </a:lnTo>
                <a:lnTo>
                  <a:pt x="8485746" y="507324"/>
                </a:lnTo>
                <a:lnTo>
                  <a:pt x="8485746" y="519622"/>
                </a:lnTo>
                <a:lnTo>
                  <a:pt x="8524949" y="519622"/>
                </a:lnTo>
                <a:lnTo>
                  <a:pt x="8524949" y="484263"/>
                </a:lnTo>
                <a:lnTo>
                  <a:pt x="8531866" y="484263"/>
                </a:lnTo>
                <a:lnTo>
                  <a:pt x="8531866" y="541145"/>
                </a:lnTo>
                <a:lnTo>
                  <a:pt x="8580293" y="541145"/>
                </a:lnTo>
                <a:lnTo>
                  <a:pt x="8580293" y="753298"/>
                </a:lnTo>
                <a:lnTo>
                  <a:pt x="8613346" y="753298"/>
                </a:lnTo>
                <a:lnTo>
                  <a:pt x="8613346" y="745612"/>
                </a:lnTo>
                <a:lnTo>
                  <a:pt x="8627182" y="745612"/>
                </a:lnTo>
                <a:lnTo>
                  <a:pt x="8627182" y="754067"/>
                </a:lnTo>
                <a:lnTo>
                  <a:pt x="8661772" y="754067"/>
                </a:lnTo>
                <a:lnTo>
                  <a:pt x="8661772" y="1329802"/>
                </a:lnTo>
                <a:lnTo>
                  <a:pt x="8683294" y="1329802"/>
                </a:lnTo>
                <a:lnTo>
                  <a:pt x="8683294" y="1322115"/>
                </a:lnTo>
                <a:lnTo>
                  <a:pt x="8690213" y="1322115"/>
                </a:lnTo>
                <a:lnTo>
                  <a:pt x="8690213" y="1292905"/>
                </a:lnTo>
                <a:lnTo>
                  <a:pt x="8697131" y="1285219"/>
                </a:lnTo>
                <a:lnTo>
                  <a:pt x="8697131" y="1119186"/>
                </a:lnTo>
                <a:lnTo>
                  <a:pt x="8715579" y="1101507"/>
                </a:lnTo>
                <a:lnTo>
                  <a:pt x="8715579" y="1079984"/>
                </a:lnTo>
                <a:lnTo>
                  <a:pt x="8737871" y="1079984"/>
                </a:lnTo>
                <a:lnTo>
                  <a:pt x="8737871" y="1087671"/>
                </a:lnTo>
                <a:lnTo>
                  <a:pt x="8767849" y="1087671"/>
                </a:lnTo>
                <a:lnTo>
                  <a:pt x="8767849" y="1059230"/>
                </a:lnTo>
                <a:lnTo>
                  <a:pt x="8790140" y="1059230"/>
                </a:lnTo>
                <a:lnTo>
                  <a:pt x="8790140" y="1033863"/>
                </a:lnTo>
                <a:lnTo>
                  <a:pt x="8805514" y="1033863"/>
                </a:lnTo>
                <a:lnTo>
                  <a:pt x="8805514" y="977750"/>
                </a:lnTo>
                <a:lnTo>
                  <a:pt x="8810894" y="977750"/>
                </a:lnTo>
                <a:lnTo>
                  <a:pt x="8810894" y="1041551"/>
                </a:lnTo>
                <a:lnTo>
                  <a:pt x="8864702" y="1041551"/>
                </a:lnTo>
                <a:lnTo>
                  <a:pt x="8864702" y="1027714"/>
                </a:lnTo>
                <a:lnTo>
                  <a:pt x="8951561" y="1027714"/>
                </a:lnTo>
                <a:lnTo>
                  <a:pt x="8972316" y="1012341"/>
                </a:lnTo>
                <a:lnTo>
                  <a:pt x="9050720" y="1012341"/>
                </a:lnTo>
                <a:lnTo>
                  <a:pt x="9050720" y="1020027"/>
                </a:lnTo>
                <a:lnTo>
                  <a:pt x="9063787" y="1020027"/>
                </a:lnTo>
                <a:lnTo>
                  <a:pt x="9063787" y="1013878"/>
                </a:lnTo>
                <a:lnTo>
                  <a:pt x="9116825" y="1013878"/>
                </a:lnTo>
                <a:lnTo>
                  <a:pt x="9116825" y="1023870"/>
                </a:lnTo>
                <a:lnTo>
                  <a:pt x="9131430" y="1023870"/>
                </a:lnTo>
                <a:lnTo>
                  <a:pt x="9147572" y="1012341"/>
                </a:lnTo>
                <a:lnTo>
                  <a:pt x="9169864" y="1012341"/>
                </a:lnTo>
                <a:lnTo>
                  <a:pt x="9169864" y="1020027"/>
                </a:lnTo>
                <a:lnTo>
                  <a:pt x="9245962" y="1020027"/>
                </a:lnTo>
                <a:lnTo>
                  <a:pt x="9245962" y="1055387"/>
                </a:lnTo>
                <a:lnTo>
                  <a:pt x="9312068" y="1055387"/>
                </a:lnTo>
                <a:lnTo>
                  <a:pt x="9312068" y="1039244"/>
                </a:lnTo>
                <a:lnTo>
                  <a:pt x="9332054" y="1039244"/>
                </a:lnTo>
                <a:lnTo>
                  <a:pt x="9332054" y="977750"/>
                </a:lnTo>
                <a:lnTo>
                  <a:pt x="9337435" y="977750"/>
                </a:lnTo>
                <a:lnTo>
                  <a:pt x="9337435" y="1055387"/>
                </a:lnTo>
                <a:lnTo>
                  <a:pt x="9396622" y="1055387"/>
                </a:lnTo>
                <a:lnTo>
                  <a:pt x="9396622" y="977750"/>
                </a:lnTo>
                <a:lnTo>
                  <a:pt x="9404309" y="977750"/>
                </a:lnTo>
                <a:lnTo>
                  <a:pt x="9404309" y="1290599"/>
                </a:lnTo>
                <a:lnTo>
                  <a:pt x="9426600" y="1290599"/>
                </a:lnTo>
                <a:lnTo>
                  <a:pt x="9426600" y="1283682"/>
                </a:lnTo>
                <a:lnTo>
                  <a:pt x="9434287" y="1283682"/>
                </a:lnTo>
                <a:lnTo>
                  <a:pt x="9434287" y="1291368"/>
                </a:lnTo>
                <a:lnTo>
                  <a:pt x="9447354" y="1291368"/>
                </a:lnTo>
                <a:lnTo>
                  <a:pt x="9447354" y="1269846"/>
                </a:lnTo>
                <a:lnTo>
                  <a:pt x="9458884" y="1269846"/>
                </a:lnTo>
                <a:lnTo>
                  <a:pt x="9458884" y="1341332"/>
                </a:lnTo>
                <a:lnTo>
                  <a:pt x="9498086" y="1341332"/>
                </a:lnTo>
                <a:lnTo>
                  <a:pt x="9498086" y="1349019"/>
                </a:lnTo>
                <a:lnTo>
                  <a:pt x="9511154" y="1349019"/>
                </a:lnTo>
                <a:lnTo>
                  <a:pt x="9511154" y="1315197"/>
                </a:lnTo>
                <a:lnTo>
                  <a:pt x="9535751" y="1315197"/>
                </a:lnTo>
                <a:lnTo>
                  <a:pt x="9535751" y="1309047"/>
                </a:lnTo>
                <a:lnTo>
                  <a:pt x="9543439" y="1309047"/>
                </a:lnTo>
                <a:lnTo>
                  <a:pt x="9543439" y="1313660"/>
                </a:lnTo>
                <a:lnTo>
                  <a:pt x="9572648" y="1313660"/>
                </a:lnTo>
                <a:lnTo>
                  <a:pt x="9572648" y="1303667"/>
                </a:lnTo>
                <a:lnTo>
                  <a:pt x="9568805" y="1303667"/>
                </a:lnTo>
                <a:lnTo>
                  <a:pt x="9568805" y="1299055"/>
                </a:lnTo>
                <a:lnTo>
                  <a:pt x="9573417" y="1299055"/>
                </a:lnTo>
                <a:lnTo>
                  <a:pt x="9573417" y="1192210"/>
                </a:lnTo>
                <a:lnTo>
                  <a:pt x="9586483" y="1192210"/>
                </a:lnTo>
                <a:lnTo>
                  <a:pt x="9586483" y="1159925"/>
                </a:lnTo>
                <a:lnTo>
                  <a:pt x="9591865" y="1159925"/>
                </a:lnTo>
                <a:lnTo>
                  <a:pt x="9591865" y="1170687"/>
                </a:lnTo>
                <a:lnTo>
                  <a:pt x="9598014" y="1170687"/>
                </a:lnTo>
                <a:lnTo>
                  <a:pt x="9598014" y="1161463"/>
                </a:lnTo>
                <a:lnTo>
                  <a:pt x="9604932" y="1161463"/>
                </a:lnTo>
                <a:lnTo>
                  <a:pt x="9604932" y="1172224"/>
                </a:lnTo>
                <a:lnTo>
                  <a:pt x="9611850" y="1172224"/>
                </a:lnTo>
                <a:lnTo>
                  <a:pt x="9611850" y="999273"/>
                </a:lnTo>
                <a:lnTo>
                  <a:pt x="9615694" y="999273"/>
                </a:lnTo>
                <a:lnTo>
                  <a:pt x="9615694" y="1154545"/>
                </a:lnTo>
                <a:lnTo>
                  <a:pt x="9661814" y="1075372"/>
                </a:lnTo>
                <a:lnTo>
                  <a:pt x="9661814" y="1051543"/>
                </a:lnTo>
                <a:lnTo>
                  <a:pt x="9667194" y="1051543"/>
                </a:lnTo>
                <a:lnTo>
                  <a:pt x="9667194" y="1059230"/>
                </a:lnTo>
                <a:lnTo>
                  <a:pt x="9702554" y="1099200"/>
                </a:lnTo>
                <a:lnTo>
                  <a:pt x="9702554" y="1023870"/>
                </a:lnTo>
                <a:lnTo>
                  <a:pt x="9707166" y="1023870"/>
                </a:lnTo>
                <a:lnTo>
                  <a:pt x="9707166" y="1101507"/>
                </a:lnTo>
                <a:lnTo>
                  <a:pt x="9750211" y="1150702"/>
                </a:lnTo>
                <a:lnTo>
                  <a:pt x="9768659" y="1150702"/>
                </a:lnTo>
                <a:lnTo>
                  <a:pt x="9768659" y="1147627"/>
                </a:lnTo>
                <a:lnTo>
                  <a:pt x="9773271" y="1147627"/>
                </a:lnTo>
                <a:lnTo>
                  <a:pt x="9773271" y="1176068"/>
                </a:lnTo>
                <a:lnTo>
                  <a:pt x="9797100" y="1176068"/>
                </a:lnTo>
                <a:lnTo>
                  <a:pt x="9797100" y="1301361"/>
                </a:lnTo>
                <a:lnTo>
                  <a:pt x="9800943" y="1301361"/>
                </a:lnTo>
                <a:lnTo>
                  <a:pt x="9800943" y="1270614"/>
                </a:lnTo>
                <a:lnTo>
                  <a:pt x="9805555" y="1270614"/>
                </a:lnTo>
                <a:lnTo>
                  <a:pt x="9805555" y="1266771"/>
                </a:lnTo>
                <a:lnTo>
                  <a:pt x="9850907" y="1266771"/>
                </a:lnTo>
                <a:lnTo>
                  <a:pt x="9850907" y="1302898"/>
                </a:lnTo>
                <a:cubicBezTo>
                  <a:pt x="9850907" y="1304436"/>
                  <a:pt x="9867049" y="1302898"/>
                  <a:pt x="9867049" y="1302898"/>
                </a:cubicBezTo>
                <a:lnTo>
                  <a:pt x="9867049" y="1298287"/>
                </a:lnTo>
                <a:lnTo>
                  <a:pt x="9916244" y="1298287"/>
                </a:lnTo>
                <a:lnTo>
                  <a:pt x="9916244" y="1305204"/>
                </a:lnTo>
                <a:lnTo>
                  <a:pt x="9937767" y="1305204"/>
                </a:lnTo>
                <a:cubicBezTo>
                  <a:pt x="9937767" y="1305204"/>
                  <a:pt x="9935461" y="1312891"/>
                  <a:pt x="9930081" y="1322115"/>
                </a:cubicBezTo>
                <a:cubicBezTo>
                  <a:pt x="9923931" y="1331339"/>
                  <a:pt x="9920856" y="1332108"/>
                  <a:pt x="9920856" y="1332108"/>
                </a:cubicBezTo>
                <a:lnTo>
                  <a:pt x="9920856" y="1342870"/>
                </a:lnTo>
                <a:lnTo>
                  <a:pt x="9926237" y="1342870"/>
                </a:lnTo>
                <a:lnTo>
                  <a:pt x="9926237" y="1337488"/>
                </a:lnTo>
                <a:lnTo>
                  <a:pt x="9934692" y="1337488"/>
                </a:lnTo>
                <a:lnTo>
                  <a:pt x="9934692" y="1362855"/>
                </a:lnTo>
                <a:lnTo>
                  <a:pt x="9943147" y="1362855"/>
                </a:lnTo>
                <a:lnTo>
                  <a:pt x="9943147" y="1442028"/>
                </a:lnTo>
                <a:lnTo>
                  <a:pt x="9995417" y="1442028"/>
                </a:lnTo>
                <a:lnTo>
                  <a:pt x="9995417" y="1448178"/>
                </a:lnTo>
                <a:lnTo>
                  <a:pt x="10003104" y="1448178"/>
                </a:lnTo>
                <a:lnTo>
                  <a:pt x="10002336" y="1432804"/>
                </a:lnTo>
                <a:lnTo>
                  <a:pt x="9982350" y="1422043"/>
                </a:lnTo>
                <a:lnTo>
                  <a:pt x="9978507" y="1413587"/>
                </a:lnTo>
                <a:lnTo>
                  <a:pt x="10003873" y="1401289"/>
                </a:lnTo>
                <a:lnTo>
                  <a:pt x="10003873" y="1378228"/>
                </a:lnTo>
                <a:lnTo>
                  <a:pt x="9982350" y="1373616"/>
                </a:lnTo>
                <a:lnTo>
                  <a:pt x="9978507" y="1365929"/>
                </a:lnTo>
                <a:lnTo>
                  <a:pt x="10004641" y="1353630"/>
                </a:lnTo>
                <a:lnTo>
                  <a:pt x="10004641" y="1332108"/>
                </a:lnTo>
                <a:lnTo>
                  <a:pt x="9984656" y="1323652"/>
                </a:lnTo>
                <a:lnTo>
                  <a:pt x="9980812" y="1315197"/>
                </a:lnTo>
                <a:lnTo>
                  <a:pt x="10010022" y="1303667"/>
                </a:lnTo>
                <a:lnTo>
                  <a:pt x="10010022" y="1287525"/>
                </a:lnTo>
                <a:lnTo>
                  <a:pt x="9986193" y="1270614"/>
                </a:lnTo>
                <a:lnTo>
                  <a:pt x="9980812" y="1254472"/>
                </a:lnTo>
                <a:lnTo>
                  <a:pt x="10078433" y="1206046"/>
                </a:lnTo>
                <a:lnTo>
                  <a:pt x="10078433" y="1203739"/>
                </a:lnTo>
                <a:lnTo>
                  <a:pt x="10076896" y="1201434"/>
                </a:lnTo>
                <a:lnTo>
                  <a:pt x="10076896" y="1198359"/>
                </a:lnTo>
                <a:lnTo>
                  <a:pt x="10079971" y="1196822"/>
                </a:lnTo>
                <a:lnTo>
                  <a:pt x="10079971" y="1185292"/>
                </a:lnTo>
                <a:lnTo>
                  <a:pt x="10067673" y="1182217"/>
                </a:lnTo>
                <a:lnTo>
                  <a:pt x="10067673" y="1176068"/>
                </a:lnTo>
                <a:lnTo>
                  <a:pt x="10086890" y="1160695"/>
                </a:lnTo>
                <a:lnTo>
                  <a:pt x="10086890" y="1156082"/>
                </a:lnTo>
                <a:lnTo>
                  <a:pt x="10079971" y="1151470"/>
                </a:lnTo>
                <a:lnTo>
                  <a:pt x="10079971" y="1147627"/>
                </a:lnTo>
                <a:lnTo>
                  <a:pt x="10086890" y="1141477"/>
                </a:lnTo>
                <a:lnTo>
                  <a:pt x="10097650" y="1129947"/>
                </a:lnTo>
                <a:cubicBezTo>
                  <a:pt x="10097650" y="1129947"/>
                  <a:pt x="10089964" y="1129178"/>
                  <a:pt x="10090733" y="1117649"/>
                </a:cubicBezTo>
                <a:cubicBezTo>
                  <a:pt x="10091502" y="1106119"/>
                  <a:pt x="10104568" y="1106119"/>
                  <a:pt x="10104568" y="1106119"/>
                </a:cubicBezTo>
                <a:cubicBezTo>
                  <a:pt x="10104568" y="1106119"/>
                  <a:pt x="10118405" y="1106119"/>
                  <a:pt x="10118405" y="1117649"/>
                </a:cubicBezTo>
                <a:cubicBezTo>
                  <a:pt x="10118405" y="1129947"/>
                  <a:pt x="10111487" y="1129947"/>
                  <a:pt x="10111487" y="1129947"/>
                </a:cubicBezTo>
                <a:lnTo>
                  <a:pt x="10122249" y="1141477"/>
                </a:lnTo>
                <a:lnTo>
                  <a:pt x="10129166" y="1147627"/>
                </a:lnTo>
                <a:lnTo>
                  <a:pt x="10129166" y="1151470"/>
                </a:lnTo>
                <a:lnTo>
                  <a:pt x="10122249" y="1156082"/>
                </a:lnTo>
                <a:lnTo>
                  <a:pt x="10122249" y="1160695"/>
                </a:lnTo>
                <a:lnTo>
                  <a:pt x="10140697" y="1176068"/>
                </a:lnTo>
                <a:lnTo>
                  <a:pt x="10140697" y="1182986"/>
                </a:lnTo>
                <a:lnTo>
                  <a:pt x="10129166" y="1186060"/>
                </a:lnTo>
                <a:lnTo>
                  <a:pt x="10129166" y="1197590"/>
                </a:lnTo>
                <a:lnTo>
                  <a:pt x="10132241" y="1199128"/>
                </a:lnTo>
                <a:lnTo>
                  <a:pt x="10132241" y="1200665"/>
                </a:lnTo>
                <a:lnTo>
                  <a:pt x="10129935" y="1202971"/>
                </a:lnTo>
                <a:lnTo>
                  <a:pt x="10129935" y="1205278"/>
                </a:lnTo>
                <a:lnTo>
                  <a:pt x="10227556" y="1253704"/>
                </a:lnTo>
                <a:lnTo>
                  <a:pt x="10222175" y="1269846"/>
                </a:lnTo>
                <a:lnTo>
                  <a:pt x="10198347" y="1286756"/>
                </a:lnTo>
                <a:lnTo>
                  <a:pt x="10198347" y="1302898"/>
                </a:lnTo>
                <a:lnTo>
                  <a:pt x="10227556" y="1314429"/>
                </a:lnTo>
                <a:lnTo>
                  <a:pt x="10223713" y="1322884"/>
                </a:lnTo>
                <a:lnTo>
                  <a:pt x="10203727" y="1331339"/>
                </a:lnTo>
                <a:lnTo>
                  <a:pt x="10203727" y="1352862"/>
                </a:lnTo>
                <a:lnTo>
                  <a:pt x="10229862" y="1365161"/>
                </a:lnTo>
                <a:lnTo>
                  <a:pt x="10226019" y="1372848"/>
                </a:lnTo>
                <a:lnTo>
                  <a:pt x="10204496" y="1377460"/>
                </a:lnTo>
                <a:lnTo>
                  <a:pt x="10204496" y="1400520"/>
                </a:lnTo>
                <a:lnTo>
                  <a:pt x="10229862" y="1412818"/>
                </a:lnTo>
                <a:lnTo>
                  <a:pt x="10226019" y="1421274"/>
                </a:lnTo>
                <a:lnTo>
                  <a:pt x="10206802" y="1432036"/>
                </a:lnTo>
                <a:lnTo>
                  <a:pt x="10205265" y="1454327"/>
                </a:lnTo>
                <a:lnTo>
                  <a:pt x="10235243" y="1465857"/>
                </a:lnTo>
                <a:lnTo>
                  <a:pt x="10231400" y="1471237"/>
                </a:lnTo>
                <a:lnTo>
                  <a:pt x="10207570" y="1481999"/>
                </a:lnTo>
                <a:lnTo>
                  <a:pt x="10207570" y="1506597"/>
                </a:lnTo>
                <a:lnTo>
                  <a:pt x="10238317" y="1516589"/>
                </a:lnTo>
                <a:lnTo>
                  <a:pt x="10234474" y="1521970"/>
                </a:lnTo>
                <a:lnTo>
                  <a:pt x="10209877" y="1536575"/>
                </a:lnTo>
                <a:cubicBezTo>
                  <a:pt x="10210390" y="1544774"/>
                  <a:pt x="10210901" y="1552973"/>
                  <a:pt x="10211414" y="1561172"/>
                </a:cubicBezTo>
                <a:lnTo>
                  <a:pt x="10239086" y="1569628"/>
                </a:lnTo>
                <a:lnTo>
                  <a:pt x="10235243" y="1578082"/>
                </a:lnTo>
                <a:lnTo>
                  <a:pt x="10212182" y="1590381"/>
                </a:lnTo>
                <a:lnTo>
                  <a:pt x="10213720" y="1613442"/>
                </a:lnTo>
                <a:lnTo>
                  <a:pt x="10242929" y="1620360"/>
                </a:lnTo>
                <a:lnTo>
                  <a:pt x="10236011" y="1629584"/>
                </a:lnTo>
                <a:lnTo>
                  <a:pt x="10214489" y="1644189"/>
                </a:lnTo>
                <a:lnTo>
                  <a:pt x="10216026" y="1668017"/>
                </a:lnTo>
                <a:lnTo>
                  <a:pt x="10250616" y="1683390"/>
                </a:lnTo>
                <a:lnTo>
                  <a:pt x="10295968" y="1683390"/>
                </a:lnTo>
                <a:lnTo>
                  <a:pt x="10295968" y="1642652"/>
                </a:lnTo>
                <a:lnTo>
                  <a:pt x="10294431" y="1640345"/>
                </a:lnTo>
                <a:lnTo>
                  <a:pt x="10294431" y="1628815"/>
                </a:lnTo>
                <a:cubicBezTo>
                  <a:pt x="10294431" y="1628815"/>
                  <a:pt x="10272140" y="1627278"/>
                  <a:pt x="10268295" y="1621897"/>
                </a:cubicBezTo>
                <a:cubicBezTo>
                  <a:pt x="10267528" y="1621128"/>
                  <a:pt x="10268295" y="1618822"/>
                  <a:pt x="10268295" y="1617285"/>
                </a:cubicBezTo>
                <a:cubicBezTo>
                  <a:pt x="10268295" y="1614979"/>
                  <a:pt x="10277520" y="1608829"/>
                  <a:pt x="10288282" y="1604986"/>
                </a:cubicBezTo>
                <a:cubicBezTo>
                  <a:pt x="10299042" y="1601143"/>
                  <a:pt x="10313648" y="1594224"/>
                  <a:pt x="10313648" y="1594224"/>
                </a:cubicBezTo>
                <a:lnTo>
                  <a:pt x="10313648" y="1587307"/>
                </a:lnTo>
                <a:lnTo>
                  <a:pt x="10316722" y="1585001"/>
                </a:lnTo>
                <a:lnTo>
                  <a:pt x="10316722" y="1576545"/>
                </a:lnTo>
                <a:cubicBezTo>
                  <a:pt x="10316722" y="1576545"/>
                  <a:pt x="10298275" y="1567322"/>
                  <a:pt x="10292893" y="1563478"/>
                </a:cubicBezTo>
                <a:cubicBezTo>
                  <a:pt x="10288282" y="1559635"/>
                  <a:pt x="10289818" y="1555023"/>
                  <a:pt x="10291356" y="1552717"/>
                </a:cubicBezTo>
                <a:cubicBezTo>
                  <a:pt x="10296736" y="1547336"/>
                  <a:pt x="10302886" y="1545030"/>
                  <a:pt x="10317491" y="1540418"/>
                </a:cubicBezTo>
                <a:cubicBezTo>
                  <a:pt x="10332865" y="1535806"/>
                  <a:pt x="10348238" y="1527350"/>
                  <a:pt x="10348238" y="1527350"/>
                </a:cubicBezTo>
                <a:lnTo>
                  <a:pt x="10348238" y="1520433"/>
                </a:lnTo>
                <a:lnTo>
                  <a:pt x="10349775" y="1517357"/>
                </a:lnTo>
                <a:lnTo>
                  <a:pt x="10349775" y="1498141"/>
                </a:lnTo>
                <a:lnTo>
                  <a:pt x="10323640" y="1491223"/>
                </a:lnTo>
                <a:cubicBezTo>
                  <a:pt x="10323640" y="1491223"/>
                  <a:pt x="10322872" y="1487379"/>
                  <a:pt x="10323640" y="1479693"/>
                </a:cubicBezTo>
                <a:cubicBezTo>
                  <a:pt x="10324409" y="1472006"/>
                  <a:pt x="10356693" y="1459707"/>
                  <a:pt x="10378985" y="1446640"/>
                </a:cubicBezTo>
                <a:cubicBezTo>
                  <a:pt x="10401276" y="1433573"/>
                  <a:pt x="10411269" y="1417431"/>
                  <a:pt x="10411269" y="1417431"/>
                </a:cubicBezTo>
                <a:lnTo>
                  <a:pt x="10411269" y="1415125"/>
                </a:lnTo>
                <a:lnTo>
                  <a:pt x="10409732" y="1415125"/>
                </a:lnTo>
                <a:lnTo>
                  <a:pt x="10409732" y="1405132"/>
                </a:lnTo>
                <a:cubicBezTo>
                  <a:pt x="10416649" y="1400520"/>
                  <a:pt x="10415881" y="1394370"/>
                  <a:pt x="10415881" y="1394370"/>
                </a:cubicBezTo>
                <a:lnTo>
                  <a:pt x="10414343" y="1394370"/>
                </a:lnTo>
                <a:lnTo>
                  <a:pt x="10412805" y="1392833"/>
                </a:lnTo>
                <a:lnTo>
                  <a:pt x="10412805" y="1388990"/>
                </a:lnTo>
                <a:lnTo>
                  <a:pt x="10415112" y="1388990"/>
                </a:lnTo>
                <a:cubicBezTo>
                  <a:pt x="10415112" y="1388990"/>
                  <a:pt x="10412037" y="1385915"/>
                  <a:pt x="10412037" y="1377460"/>
                </a:cubicBezTo>
                <a:cubicBezTo>
                  <a:pt x="10412037" y="1368235"/>
                  <a:pt x="10422799" y="1368235"/>
                  <a:pt x="10422799" y="1368235"/>
                </a:cubicBezTo>
                <a:cubicBezTo>
                  <a:pt x="10422799" y="1368235"/>
                  <a:pt x="10433560" y="1369004"/>
                  <a:pt x="10433560" y="1377460"/>
                </a:cubicBezTo>
                <a:cubicBezTo>
                  <a:pt x="10433560" y="1385915"/>
                  <a:pt x="10430485" y="1388990"/>
                  <a:pt x="10430485" y="1388990"/>
                </a:cubicBezTo>
                <a:lnTo>
                  <a:pt x="10432792" y="1388990"/>
                </a:lnTo>
                <a:lnTo>
                  <a:pt x="10432792" y="1392833"/>
                </a:lnTo>
                <a:lnTo>
                  <a:pt x="10431254" y="1394370"/>
                </a:lnTo>
                <a:lnTo>
                  <a:pt x="10429717" y="1394370"/>
                </a:lnTo>
                <a:cubicBezTo>
                  <a:pt x="10429717" y="1394370"/>
                  <a:pt x="10429717" y="1400520"/>
                  <a:pt x="10435866" y="1405132"/>
                </a:cubicBezTo>
                <a:lnTo>
                  <a:pt x="10435866" y="1415125"/>
                </a:lnTo>
                <a:lnTo>
                  <a:pt x="10434328" y="1415125"/>
                </a:lnTo>
                <a:lnTo>
                  <a:pt x="10434328" y="1417431"/>
                </a:lnTo>
                <a:cubicBezTo>
                  <a:pt x="10434328" y="1417431"/>
                  <a:pt x="10444322" y="1433573"/>
                  <a:pt x="10466613" y="1446640"/>
                </a:cubicBezTo>
                <a:cubicBezTo>
                  <a:pt x="10489673" y="1459707"/>
                  <a:pt x="10521189" y="1472006"/>
                  <a:pt x="10521957" y="1479693"/>
                </a:cubicBezTo>
                <a:cubicBezTo>
                  <a:pt x="10522726" y="1487379"/>
                  <a:pt x="10521957" y="1491223"/>
                  <a:pt x="10521957" y="1491223"/>
                </a:cubicBezTo>
                <a:lnTo>
                  <a:pt x="10495822" y="1498141"/>
                </a:lnTo>
                <a:lnTo>
                  <a:pt x="10495822" y="1517357"/>
                </a:lnTo>
                <a:lnTo>
                  <a:pt x="10497359" y="1520433"/>
                </a:lnTo>
                <a:lnTo>
                  <a:pt x="10497359" y="1527350"/>
                </a:lnTo>
                <a:cubicBezTo>
                  <a:pt x="10497359" y="1527350"/>
                  <a:pt x="10513502" y="1535806"/>
                  <a:pt x="10528106" y="1540418"/>
                </a:cubicBezTo>
                <a:cubicBezTo>
                  <a:pt x="10543480" y="1545030"/>
                  <a:pt x="10549630" y="1547336"/>
                  <a:pt x="10554241" y="1552717"/>
                </a:cubicBezTo>
                <a:cubicBezTo>
                  <a:pt x="10556548" y="1555023"/>
                  <a:pt x="10558084" y="1559635"/>
                  <a:pt x="10552704" y="1563478"/>
                </a:cubicBezTo>
                <a:cubicBezTo>
                  <a:pt x="10548092" y="1567322"/>
                  <a:pt x="10528876" y="1576545"/>
                  <a:pt x="10528876" y="1576545"/>
                </a:cubicBezTo>
                <a:lnTo>
                  <a:pt x="10528876" y="1585001"/>
                </a:lnTo>
                <a:lnTo>
                  <a:pt x="10531949" y="1587307"/>
                </a:lnTo>
                <a:lnTo>
                  <a:pt x="10531949" y="1594224"/>
                </a:lnTo>
                <a:cubicBezTo>
                  <a:pt x="10531949" y="1594224"/>
                  <a:pt x="10546555" y="1601143"/>
                  <a:pt x="10557316" y="1604986"/>
                </a:cubicBezTo>
                <a:cubicBezTo>
                  <a:pt x="10568077" y="1609598"/>
                  <a:pt x="10577302" y="1614979"/>
                  <a:pt x="10577302" y="1617285"/>
                </a:cubicBezTo>
                <a:lnTo>
                  <a:pt x="10577302" y="1621897"/>
                </a:lnTo>
                <a:cubicBezTo>
                  <a:pt x="10573458" y="1627278"/>
                  <a:pt x="10551936" y="1628815"/>
                  <a:pt x="10551936" y="1628815"/>
                </a:cubicBezTo>
                <a:lnTo>
                  <a:pt x="10551936" y="1640345"/>
                </a:lnTo>
                <a:lnTo>
                  <a:pt x="10550398" y="1642652"/>
                </a:lnTo>
                <a:lnTo>
                  <a:pt x="10550398" y="1683390"/>
                </a:lnTo>
                <a:lnTo>
                  <a:pt x="10644945" y="1683390"/>
                </a:lnTo>
                <a:lnTo>
                  <a:pt x="10666467" y="1694152"/>
                </a:lnTo>
                <a:lnTo>
                  <a:pt x="10666467" y="1704914"/>
                </a:lnTo>
                <a:lnTo>
                  <a:pt x="10688759" y="1704914"/>
                </a:lnTo>
                <a:lnTo>
                  <a:pt x="10688759" y="1734123"/>
                </a:lnTo>
                <a:lnTo>
                  <a:pt x="10714894" y="1734123"/>
                </a:lnTo>
                <a:lnTo>
                  <a:pt x="10770040" y="2735227"/>
                </a:lnTo>
                <a:lnTo>
                  <a:pt x="0" y="2735227"/>
                </a:lnTo>
                <a:lnTo>
                  <a:pt x="0" y="1375154"/>
                </a:lnTo>
                <a:lnTo>
                  <a:pt x="26516" y="1375154"/>
                </a:lnTo>
                <a:lnTo>
                  <a:pt x="26516" y="1370542"/>
                </a:lnTo>
                <a:lnTo>
                  <a:pt x="31897" y="1370542"/>
                </a:lnTo>
                <a:lnTo>
                  <a:pt x="31897" y="1349019"/>
                </a:lnTo>
                <a:lnTo>
                  <a:pt x="36509" y="1349019"/>
                </a:lnTo>
                <a:lnTo>
                  <a:pt x="36509" y="1359780"/>
                </a:lnTo>
                <a:lnTo>
                  <a:pt x="43428" y="1359780"/>
                </a:lnTo>
                <a:lnTo>
                  <a:pt x="43428" y="1349019"/>
                </a:lnTo>
                <a:lnTo>
                  <a:pt x="48808" y="1349019"/>
                </a:lnTo>
                <a:lnTo>
                  <a:pt x="48808" y="1360549"/>
                </a:lnTo>
                <a:lnTo>
                  <a:pt x="54188" y="1360549"/>
                </a:lnTo>
                <a:lnTo>
                  <a:pt x="56494" y="1362086"/>
                </a:lnTo>
                <a:lnTo>
                  <a:pt x="56494" y="1369004"/>
                </a:lnTo>
                <a:lnTo>
                  <a:pt x="61107" y="1369004"/>
                </a:lnTo>
                <a:lnTo>
                  <a:pt x="61107" y="1373616"/>
                </a:lnTo>
                <a:lnTo>
                  <a:pt x="56494" y="1373616"/>
                </a:lnTo>
                <a:lnTo>
                  <a:pt x="56494" y="1382071"/>
                </a:lnTo>
                <a:cubicBezTo>
                  <a:pt x="56494" y="1382071"/>
                  <a:pt x="80323" y="1417431"/>
                  <a:pt x="115682" y="1435879"/>
                </a:cubicBezTo>
                <a:cubicBezTo>
                  <a:pt x="151041" y="1455095"/>
                  <a:pt x="187168" y="1462014"/>
                  <a:pt x="187168" y="1462014"/>
                </a:cubicBezTo>
                <a:lnTo>
                  <a:pt x="187168" y="1455095"/>
                </a:lnTo>
                <a:lnTo>
                  <a:pt x="197162" y="1455095"/>
                </a:lnTo>
                <a:lnTo>
                  <a:pt x="200236" y="1459707"/>
                </a:lnTo>
                <a:lnTo>
                  <a:pt x="200236" y="1468163"/>
                </a:lnTo>
                <a:lnTo>
                  <a:pt x="234826" y="1468163"/>
                </a:lnTo>
                <a:lnTo>
                  <a:pt x="234826" y="1481999"/>
                </a:lnTo>
                <a:lnTo>
                  <a:pt x="237132" y="1481999"/>
                </a:lnTo>
                <a:lnTo>
                  <a:pt x="237132" y="1485842"/>
                </a:lnTo>
                <a:lnTo>
                  <a:pt x="224834" y="1485842"/>
                </a:lnTo>
                <a:lnTo>
                  <a:pt x="220990" y="1492761"/>
                </a:lnTo>
                <a:lnTo>
                  <a:pt x="195624" y="1492761"/>
                </a:lnTo>
                <a:lnTo>
                  <a:pt x="195624" y="1511977"/>
                </a:lnTo>
                <a:lnTo>
                  <a:pt x="202542" y="1511977"/>
                </a:lnTo>
                <a:lnTo>
                  <a:pt x="202542" y="1516589"/>
                </a:lnTo>
                <a:cubicBezTo>
                  <a:pt x="202542" y="1516589"/>
                  <a:pt x="221758" y="1530425"/>
                  <a:pt x="281715" y="1537344"/>
                </a:cubicBezTo>
                <a:lnTo>
                  <a:pt x="281715" y="1555023"/>
                </a:lnTo>
                <a:lnTo>
                  <a:pt x="237132" y="1564246"/>
                </a:lnTo>
                <a:lnTo>
                  <a:pt x="237132" y="1576545"/>
                </a:lnTo>
                <a:lnTo>
                  <a:pt x="240976" y="1576545"/>
                </a:lnTo>
                <a:lnTo>
                  <a:pt x="240976" y="1588844"/>
                </a:lnTo>
                <a:lnTo>
                  <a:pt x="244819" y="1592687"/>
                </a:lnTo>
                <a:lnTo>
                  <a:pt x="294782" y="1592687"/>
                </a:lnTo>
                <a:lnTo>
                  <a:pt x="294782" y="1584232"/>
                </a:lnTo>
                <a:lnTo>
                  <a:pt x="311694" y="1584232"/>
                </a:lnTo>
                <a:lnTo>
                  <a:pt x="311694" y="1539649"/>
                </a:lnTo>
                <a:lnTo>
                  <a:pt x="323992" y="1539649"/>
                </a:lnTo>
                <a:lnTo>
                  <a:pt x="349359" y="973138"/>
                </a:lnTo>
                <a:lnTo>
                  <a:pt x="335522" y="968527"/>
                </a:lnTo>
                <a:lnTo>
                  <a:pt x="335522" y="927018"/>
                </a:lnTo>
                <a:lnTo>
                  <a:pt x="330142" y="920100"/>
                </a:lnTo>
                <a:lnTo>
                  <a:pt x="330142" y="893197"/>
                </a:lnTo>
                <a:lnTo>
                  <a:pt x="315537" y="884741"/>
                </a:lnTo>
                <a:lnTo>
                  <a:pt x="307850" y="878592"/>
                </a:lnTo>
                <a:lnTo>
                  <a:pt x="294782" y="849383"/>
                </a:lnTo>
                <a:lnTo>
                  <a:pt x="294782" y="825553"/>
                </a:lnTo>
                <a:lnTo>
                  <a:pt x="298627" y="824016"/>
                </a:lnTo>
                <a:lnTo>
                  <a:pt x="298627" y="817867"/>
                </a:lnTo>
                <a:lnTo>
                  <a:pt x="300932" y="816329"/>
                </a:lnTo>
                <a:lnTo>
                  <a:pt x="300932" y="814023"/>
                </a:lnTo>
                <a:lnTo>
                  <a:pt x="303238" y="812486"/>
                </a:lnTo>
                <a:lnTo>
                  <a:pt x="303238" y="808643"/>
                </a:lnTo>
                <a:lnTo>
                  <a:pt x="330910" y="802494"/>
                </a:lnTo>
                <a:lnTo>
                  <a:pt x="329373" y="799418"/>
                </a:lnTo>
                <a:lnTo>
                  <a:pt x="323223" y="775590"/>
                </a:lnTo>
                <a:lnTo>
                  <a:pt x="323223" y="771747"/>
                </a:lnTo>
                <a:lnTo>
                  <a:pt x="325529" y="771747"/>
                </a:lnTo>
                <a:lnTo>
                  <a:pt x="325529" y="774053"/>
                </a:lnTo>
                <a:lnTo>
                  <a:pt x="347053" y="760985"/>
                </a:lnTo>
                <a:lnTo>
                  <a:pt x="347053" y="741000"/>
                </a:lnTo>
                <a:lnTo>
                  <a:pt x="350896" y="741000"/>
                </a:lnTo>
                <a:lnTo>
                  <a:pt x="350896" y="735619"/>
                </a:lnTo>
                <a:lnTo>
                  <a:pt x="359351" y="734081"/>
                </a:lnTo>
                <a:lnTo>
                  <a:pt x="360889" y="616475"/>
                </a:lnTo>
                <a:lnTo>
                  <a:pt x="359351" y="614169"/>
                </a:lnTo>
                <a:lnTo>
                  <a:pt x="359351" y="610326"/>
                </a:lnTo>
                <a:lnTo>
                  <a:pt x="363195" y="608788"/>
                </a:lnTo>
                <a:lnTo>
                  <a:pt x="360889" y="514241"/>
                </a:lnTo>
                <a:lnTo>
                  <a:pt x="358583" y="508092"/>
                </a:lnTo>
                <a:lnTo>
                  <a:pt x="362426" y="505786"/>
                </a:lnTo>
                <a:lnTo>
                  <a:pt x="362426" y="501174"/>
                </a:lnTo>
                <a:lnTo>
                  <a:pt x="365500" y="498868"/>
                </a:lnTo>
                <a:lnTo>
                  <a:pt x="366269" y="400478"/>
                </a:lnTo>
                <a:lnTo>
                  <a:pt x="360889" y="400478"/>
                </a:lnTo>
                <a:lnTo>
                  <a:pt x="360889" y="395866"/>
                </a:lnTo>
                <a:lnTo>
                  <a:pt x="365500" y="395866"/>
                </a:lnTo>
                <a:lnTo>
                  <a:pt x="365500" y="393560"/>
                </a:lnTo>
                <a:lnTo>
                  <a:pt x="362426" y="392023"/>
                </a:lnTo>
                <a:lnTo>
                  <a:pt x="362426" y="390485"/>
                </a:lnTo>
                <a:lnTo>
                  <a:pt x="361657" y="388948"/>
                </a:lnTo>
                <a:lnTo>
                  <a:pt x="361657" y="385874"/>
                </a:lnTo>
                <a:lnTo>
                  <a:pt x="367038" y="385105"/>
                </a:lnTo>
                <a:lnTo>
                  <a:pt x="367038" y="275184"/>
                </a:lnTo>
                <a:lnTo>
                  <a:pt x="366269" y="275184"/>
                </a:lnTo>
                <a:lnTo>
                  <a:pt x="366269" y="272878"/>
                </a:lnTo>
                <a:lnTo>
                  <a:pt x="368575" y="272878"/>
                </a:lnTo>
                <a:lnTo>
                  <a:pt x="368575" y="255968"/>
                </a:lnTo>
                <a:lnTo>
                  <a:pt x="370881" y="254430"/>
                </a:lnTo>
                <a:lnTo>
                  <a:pt x="373188" y="255968"/>
                </a:lnTo>
                <a:lnTo>
                  <a:pt x="373188" y="272878"/>
                </a:lnTo>
                <a:lnTo>
                  <a:pt x="375493" y="272878"/>
                </a:lnTo>
                <a:lnTo>
                  <a:pt x="375493" y="275184"/>
                </a:lnTo>
                <a:lnTo>
                  <a:pt x="374725" y="275184"/>
                </a:lnTo>
                <a:lnTo>
                  <a:pt x="374725" y="384336"/>
                </a:lnTo>
                <a:lnTo>
                  <a:pt x="379337" y="385105"/>
                </a:lnTo>
                <a:lnTo>
                  <a:pt x="379337" y="388179"/>
                </a:lnTo>
                <a:lnTo>
                  <a:pt x="378568" y="389717"/>
                </a:lnTo>
                <a:lnTo>
                  <a:pt x="378568" y="392023"/>
                </a:lnTo>
                <a:lnTo>
                  <a:pt x="375493" y="393560"/>
                </a:lnTo>
                <a:lnTo>
                  <a:pt x="375493" y="395866"/>
                </a:lnTo>
                <a:lnTo>
                  <a:pt x="381642" y="395866"/>
                </a:lnTo>
                <a:lnTo>
                  <a:pt x="381642" y="400478"/>
                </a:lnTo>
                <a:lnTo>
                  <a:pt x="376262" y="400478"/>
                </a:lnTo>
                <a:lnTo>
                  <a:pt x="377031" y="498099"/>
                </a:lnTo>
                <a:lnTo>
                  <a:pt x="380105" y="500405"/>
                </a:lnTo>
                <a:lnTo>
                  <a:pt x="380105" y="505018"/>
                </a:lnTo>
                <a:lnTo>
                  <a:pt x="383948" y="507324"/>
                </a:lnTo>
                <a:lnTo>
                  <a:pt x="381642" y="513473"/>
                </a:lnTo>
                <a:lnTo>
                  <a:pt x="379337" y="608020"/>
                </a:lnTo>
                <a:lnTo>
                  <a:pt x="383180" y="609557"/>
                </a:lnTo>
                <a:lnTo>
                  <a:pt x="383180" y="613400"/>
                </a:lnTo>
                <a:lnTo>
                  <a:pt x="381642" y="615706"/>
                </a:lnTo>
                <a:lnTo>
                  <a:pt x="383180" y="733313"/>
                </a:lnTo>
                <a:lnTo>
                  <a:pt x="391636" y="734850"/>
                </a:lnTo>
                <a:lnTo>
                  <a:pt x="391636" y="740230"/>
                </a:lnTo>
                <a:lnTo>
                  <a:pt x="396247" y="740230"/>
                </a:lnTo>
                <a:lnTo>
                  <a:pt x="396247" y="759448"/>
                </a:lnTo>
                <a:lnTo>
                  <a:pt x="417770" y="772515"/>
                </a:lnTo>
                <a:lnTo>
                  <a:pt x="417770" y="770209"/>
                </a:lnTo>
                <a:lnTo>
                  <a:pt x="420076" y="770209"/>
                </a:lnTo>
                <a:lnTo>
                  <a:pt x="420076" y="774053"/>
                </a:lnTo>
                <a:lnTo>
                  <a:pt x="413927" y="797881"/>
                </a:lnTo>
                <a:lnTo>
                  <a:pt x="411621" y="800955"/>
                </a:lnTo>
                <a:lnTo>
                  <a:pt x="439293" y="807105"/>
                </a:lnTo>
                <a:lnTo>
                  <a:pt x="439293" y="810949"/>
                </a:lnTo>
                <a:lnTo>
                  <a:pt x="441599" y="812486"/>
                </a:lnTo>
                <a:lnTo>
                  <a:pt x="441599" y="814792"/>
                </a:lnTo>
                <a:lnTo>
                  <a:pt x="443905" y="816329"/>
                </a:lnTo>
                <a:lnTo>
                  <a:pt x="443905" y="822479"/>
                </a:lnTo>
                <a:lnTo>
                  <a:pt x="447749" y="824016"/>
                </a:lnTo>
                <a:lnTo>
                  <a:pt x="447749" y="847845"/>
                </a:lnTo>
                <a:lnTo>
                  <a:pt x="434681" y="877055"/>
                </a:lnTo>
                <a:lnTo>
                  <a:pt x="426994" y="883204"/>
                </a:lnTo>
                <a:lnTo>
                  <a:pt x="412389" y="891660"/>
                </a:lnTo>
                <a:lnTo>
                  <a:pt x="412389" y="917025"/>
                </a:lnTo>
                <a:lnTo>
                  <a:pt x="407009" y="923944"/>
                </a:lnTo>
                <a:lnTo>
                  <a:pt x="407009" y="965451"/>
                </a:lnTo>
                <a:lnTo>
                  <a:pt x="393173" y="970064"/>
                </a:lnTo>
                <a:lnTo>
                  <a:pt x="415464" y="1465857"/>
                </a:lnTo>
                <a:lnTo>
                  <a:pt x="448518" y="1465857"/>
                </a:lnTo>
                <a:lnTo>
                  <a:pt x="448518" y="1398982"/>
                </a:lnTo>
                <a:lnTo>
                  <a:pt x="476958" y="1398982"/>
                </a:lnTo>
                <a:lnTo>
                  <a:pt x="476958" y="1382840"/>
                </a:lnTo>
                <a:lnTo>
                  <a:pt x="472346" y="1382840"/>
                </a:lnTo>
                <a:lnTo>
                  <a:pt x="472346" y="1362855"/>
                </a:lnTo>
                <a:lnTo>
                  <a:pt x="496944" y="1362855"/>
                </a:lnTo>
                <a:lnTo>
                  <a:pt x="496944" y="1372079"/>
                </a:lnTo>
                <a:lnTo>
                  <a:pt x="500018" y="1372079"/>
                </a:lnTo>
                <a:lnTo>
                  <a:pt x="500018" y="1369004"/>
                </a:lnTo>
                <a:lnTo>
                  <a:pt x="509242" y="1369004"/>
                </a:lnTo>
                <a:lnTo>
                  <a:pt x="509242" y="1363623"/>
                </a:lnTo>
                <a:lnTo>
                  <a:pt x="534608" y="1363623"/>
                </a:lnTo>
                <a:lnTo>
                  <a:pt x="534608" y="1359012"/>
                </a:lnTo>
                <a:lnTo>
                  <a:pt x="541527" y="1359012"/>
                </a:lnTo>
                <a:lnTo>
                  <a:pt x="541527" y="1349787"/>
                </a:lnTo>
                <a:lnTo>
                  <a:pt x="592259" y="1349787"/>
                </a:lnTo>
                <a:lnTo>
                  <a:pt x="592259" y="1277532"/>
                </a:lnTo>
                <a:lnTo>
                  <a:pt x="596870" y="1277532"/>
                </a:lnTo>
                <a:lnTo>
                  <a:pt x="596870" y="1196053"/>
                </a:lnTo>
                <a:cubicBezTo>
                  <a:pt x="596870" y="1196053"/>
                  <a:pt x="603789" y="1187597"/>
                  <a:pt x="616856" y="1177605"/>
                </a:cubicBezTo>
                <a:cubicBezTo>
                  <a:pt x="629924" y="1166844"/>
                  <a:pt x="645297" y="1158388"/>
                  <a:pt x="645297" y="1158388"/>
                </a:cubicBezTo>
                <a:lnTo>
                  <a:pt x="650678" y="1158388"/>
                </a:lnTo>
                <a:lnTo>
                  <a:pt x="650678" y="1154545"/>
                </a:lnTo>
                <a:lnTo>
                  <a:pt x="667588" y="1154545"/>
                </a:lnTo>
                <a:lnTo>
                  <a:pt x="667588" y="1158388"/>
                </a:lnTo>
                <a:lnTo>
                  <a:pt x="675275" y="1158388"/>
                </a:lnTo>
                <a:lnTo>
                  <a:pt x="675275" y="1144552"/>
                </a:lnTo>
                <a:lnTo>
                  <a:pt x="682193" y="1144552"/>
                </a:lnTo>
                <a:cubicBezTo>
                  <a:pt x="682193" y="1144552"/>
                  <a:pt x="712171" y="1130716"/>
                  <a:pt x="737538" y="1123798"/>
                </a:cubicBezTo>
                <a:cubicBezTo>
                  <a:pt x="762904" y="1117649"/>
                  <a:pt x="806718" y="1110730"/>
                  <a:pt x="806718" y="1110730"/>
                </a:cubicBezTo>
                <a:lnTo>
                  <a:pt x="806718" y="1103813"/>
                </a:lnTo>
                <a:lnTo>
                  <a:pt x="875898" y="1103813"/>
                </a:lnTo>
                <a:lnTo>
                  <a:pt x="875898" y="1099200"/>
                </a:lnTo>
                <a:lnTo>
                  <a:pt x="871287" y="1096126"/>
                </a:lnTo>
                <a:lnTo>
                  <a:pt x="871287" y="1088439"/>
                </a:lnTo>
                <a:lnTo>
                  <a:pt x="889734" y="1088439"/>
                </a:lnTo>
                <a:lnTo>
                  <a:pt x="889734" y="1064610"/>
                </a:lnTo>
                <a:lnTo>
                  <a:pt x="892809" y="1064610"/>
                </a:lnTo>
                <a:lnTo>
                  <a:pt x="904339" y="1076140"/>
                </a:lnTo>
                <a:lnTo>
                  <a:pt x="909720" y="1076140"/>
                </a:lnTo>
                <a:lnTo>
                  <a:pt x="909720" y="1110730"/>
                </a:lnTo>
                <a:lnTo>
                  <a:pt x="925862" y="1110730"/>
                </a:lnTo>
                <a:lnTo>
                  <a:pt x="925862" y="1069222"/>
                </a:lnTo>
                <a:lnTo>
                  <a:pt x="929706" y="1069222"/>
                </a:lnTo>
                <a:lnTo>
                  <a:pt x="929706" y="1110730"/>
                </a:lnTo>
                <a:lnTo>
                  <a:pt x="938929" y="1110730"/>
                </a:lnTo>
                <a:lnTo>
                  <a:pt x="942773" y="1104581"/>
                </a:lnTo>
                <a:cubicBezTo>
                  <a:pt x="942773" y="1104581"/>
                  <a:pt x="969676" y="1103813"/>
                  <a:pt x="1015797" y="1113036"/>
                </a:cubicBezTo>
                <a:cubicBezTo>
                  <a:pt x="1061918" y="1122261"/>
                  <a:pt x="1091126" y="1146858"/>
                  <a:pt x="1091126" y="1146858"/>
                </a:cubicBezTo>
                <a:lnTo>
                  <a:pt x="1091126" y="1161463"/>
                </a:lnTo>
                <a:lnTo>
                  <a:pt x="1102656" y="1161463"/>
                </a:lnTo>
                <a:cubicBezTo>
                  <a:pt x="1111112" y="1161463"/>
                  <a:pt x="1110344" y="1186060"/>
                  <a:pt x="1110344" y="1186060"/>
                </a:cubicBezTo>
                <a:lnTo>
                  <a:pt x="1110344" y="1203739"/>
                </a:lnTo>
                <a:lnTo>
                  <a:pt x="1106500" y="1203739"/>
                </a:lnTo>
                <a:lnTo>
                  <a:pt x="1106500" y="1281376"/>
                </a:lnTo>
                <a:lnTo>
                  <a:pt x="1108806" y="1281376"/>
                </a:lnTo>
                <a:lnTo>
                  <a:pt x="1108806" y="1379765"/>
                </a:lnTo>
                <a:lnTo>
                  <a:pt x="1153389" y="1379765"/>
                </a:lnTo>
                <a:lnTo>
                  <a:pt x="1153389" y="1371311"/>
                </a:lnTo>
                <a:lnTo>
                  <a:pt x="1163381" y="1371311"/>
                </a:lnTo>
                <a:lnTo>
                  <a:pt x="1163381" y="1351324"/>
                </a:lnTo>
                <a:lnTo>
                  <a:pt x="1189517" y="1351324"/>
                </a:lnTo>
                <a:lnTo>
                  <a:pt x="1189517" y="1319040"/>
                </a:lnTo>
                <a:lnTo>
                  <a:pt x="1226413" y="1319040"/>
                </a:lnTo>
                <a:lnTo>
                  <a:pt x="1226413" y="1313660"/>
                </a:lnTo>
                <a:lnTo>
                  <a:pt x="1234868" y="1313660"/>
                </a:lnTo>
                <a:lnTo>
                  <a:pt x="1234868" y="1319040"/>
                </a:lnTo>
                <a:lnTo>
                  <a:pt x="1261772" y="1319040"/>
                </a:lnTo>
                <a:lnTo>
                  <a:pt x="1261772" y="1328265"/>
                </a:lnTo>
                <a:lnTo>
                  <a:pt x="1269458" y="1335182"/>
                </a:lnTo>
                <a:lnTo>
                  <a:pt x="1284063" y="1335182"/>
                </a:lnTo>
                <a:lnTo>
                  <a:pt x="1284063" y="1342101"/>
                </a:lnTo>
                <a:lnTo>
                  <a:pt x="1301742" y="1342101"/>
                </a:lnTo>
                <a:lnTo>
                  <a:pt x="1301742" y="1350556"/>
                </a:lnTo>
                <a:lnTo>
                  <a:pt x="1322497" y="1350556"/>
                </a:lnTo>
                <a:lnTo>
                  <a:pt x="1328646" y="1359012"/>
                </a:lnTo>
                <a:lnTo>
                  <a:pt x="1331720" y="1362086"/>
                </a:lnTo>
                <a:lnTo>
                  <a:pt x="1331720" y="1334414"/>
                </a:lnTo>
                <a:lnTo>
                  <a:pt x="1370154" y="1334414"/>
                </a:lnTo>
                <a:lnTo>
                  <a:pt x="1370154" y="1285988"/>
                </a:lnTo>
                <a:lnTo>
                  <a:pt x="1364774" y="1285988"/>
                </a:lnTo>
                <a:lnTo>
                  <a:pt x="1364774" y="1269077"/>
                </a:lnTo>
                <a:lnTo>
                  <a:pt x="1390908" y="1269077"/>
                </a:lnTo>
                <a:lnTo>
                  <a:pt x="1390908" y="1253704"/>
                </a:lnTo>
                <a:lnTo>
                  <a:pt x="1410894" y="1232180"/>
                </a:lnTo>
                <a:lnTo>
                  <a:pt x="1410894" y="1219881"/>
                </a:lnTo>
                <a:lnTo>
                  <a:pt x="1417812" y="1219881"/>
                </a:lnTo>
                <a:lnTo>
                  <a:pt x="1417812" y="1079215"/>
                </a:lnTo>
                <a:lnTo>
                  <a:pt x="1429342" y="1079215"/>
                </a:lnTo>
                <a:lnTo>
                  <a:pt x="1429342" y="951616"/>
                </a:lnTo>
                <a:lnTo>
                  <a:pt x="1458552" y="951616"/>
                </a:lnTo>
                <a:lnTo>
                  <a:pt x="1458552" y="939317"/>
                </a:lnTo>
                <a:lnTo>
                  <a:pt x="1470082" y="929324"/>
                </a:lnTo>
                <a:lnTo>
                  <a:pt x="1470082" y="922406"/>
                </a:lnTo>
                <a:lnTo>
                  <a:pt x="1560017" y="837852"/>
                </a:lnTo>
                <a:lnTo>
                  <a:pt x="1567703" y="837852"/>
                </a:lnTo>
                <a:lnTo>
                  <a:pt x="1567703" y="857069"/>
                </a:lnTo>
                <a:lnTo>
                  <a:pt x="1580770" y="872442"/>
                </a:lnTo>
                <a:lnTo>
                  <a:pt x="1580770" y="900883"/>
                </a:lnTo>
                <a:lnTo>
                  <a:pt x="1605368" y="917025"/>
                </a:lnTo>
                <a:lnTo>
                  <a:pt x="1605368" y="867062"/>
                </a:lnTo>
                <a:lnTo>
                  <a:pt x="1608443" y="867062"/>
                </a:lnTo>
                <a:lnTo>
                  <a:pt x="1608443" y="950078"/>
                </a:lnTo>
                <a:lnTo>
                  <a:pt x="1632272" y="950078"/>
                </a:lnTo>
                <a:lnTo>
                  <a:pt x="1632272" y="1114573"/>
                </a:lnTo>
                <a:lnTo>
                  <a:pt x="1658406" y="1114573"/>
                </a:lnTo>
                <a:lnTo>
                  <a:pt x="1658406" y="1365161"/>
                </a:lnTo>
                <a:lnTo>
                  <a:pt x="1686847" y="1365161"/>
                </a:lnTo>
                <a:lnTo>
                  <a:pt x="1686847" y="1393602"/>
                </a:lnTo>
                <a:lnTo>
                  <a:pt x="1708370" y="1393602"/>
                </a:lnTo>
                <a:lnTo>
                  <a:pt x="1708370" y="1223726"/>
                </a:lnTo>
                <a:lnTo>
                  <a:pt x="1732198" y="1223726"/>
                </a:lnTo>
                <a:lnTo>
                  <a:pt x="1732198" y="1069990"/>
                </a:lnTo>
                <a:lnTo>
                  <a:pt x="1741423" y="1069990"/>
                </a:lnTo>
                <a:lnTo>
                  <a:pt x="1741423" y="1126104"/>
                </a:lnTo>
                <a:lnTo>
                  <a:pt x="1780625" y="1126104"/>
                </a:lnTo>
                <a:lnTo>
                  <a:pt x="1780625" y="1086902"/>
                </a:lnTo>
                <a:lnTo>
                  <a:pt x="1792155" y="1086902"/>
                </a:lnTo>
                <a:lnTo>
                  <a:pt x="1792155" y="728701"/>
                </a:lnTo>
                <a:lnTo>
                  <a:pt x="2059653" y="728701"/>
                </a:lnTo>
                <a:lnTo>
                  <a:pt x="2059653" y="1075372"/>
                </a:lnTo>
                <a:lnTo>
                  <a:pt x="2094242" y="1075372"/>
                </a:lnTo>
                <a:lnTo>
                  <a:pt x="2094242" y="750224"/>
                </a:lnTo>
                <a:lnTo>
                  <a:pt x="2164192" y="750224"/>
                </a:lnTo>
                <a:lnTo>
                  <a:pt x="2164192" y="431225"/>
                </a:lnTo>
                <a:lnTo>
                  <a:pt x="2273343" y="431225"/>
                </a:lnTo>
                <a:lnTo>
                  <a:pt x="2273343" y="419695"/>
                </a:lnTo>
                <a:lnTo>
                  <a:pt x="2281030" y="419695"/>
                </a:lnTo>
                <a:lnTo>
                  <a:pt x="2281030" y="442755"/>
                </a:lnTo>
                <a:lnTo>
                  <a:pt x="2417854" y="442755"/>
                </a:lnTo>
                <a:lnTo>
                  <a:pt x="2417854" y="971601"/>
                </a:lnTo>
                <a:lnTo>
                  <a:pt x="2464743" y="971601"/>
                </a:lnTo>
                <a:lnTo>
                  <a:pt x="2464743" y="980825"/>
                </a:lnTo>
                <a:lnTo>
                  <a:pt x="2472430" y="980825"/>
                </a:lnTo>
                <a:lnTo>
                  <a:pt x="2472430" y="963145"/>
                </a:lnTo>
                <a:lnTo>
                  <a:pt x="2525468" y="947003"/>
                </a:lnTo>
                <a:lnTo>
                  <a:pt x="2553909" y="947003"/>
                </a:lnTo>
                <a:lnTo>
                  <a:pt x="2553909" y="927787"/>
                </a:lnTo>
                <a:lnTo>
                  <a:pt x="2580044" y="927787"/>
                </a:lnTo>
                <a:lnTo>
                  <a:pt x="2580044" y="876286"/>
                </a:lnTo>
                <a:lnTo>
                  <a:pt x="2583118" y="876286"/>
                </a:lnTo>
                <a:lnTo>
                  <a:pt x="2583118" y="927018"/>
                </a:lnTo>
                <a:lnTo>
                  <a:pt x="2634619" y="927018"/>
                </a:lnTo>
                <a:lnTo>
                  <a:pt x="2634619" y="913951"/>
                </a:lnTo>
                <a:lnTo>
                  <a:pt x="2683046" y="913951"/>
                </a:lnTo>
                <a:lnTo>
                  <a:pt x="2683046" y="910876"/>
                </a:lnTo>
                <a:lnTo>
                  <a:pt x="2699956" y="910876"/>
                </a:lnTo>
                <a:lnTo>
                  <a:pt x="2699956" y="914719"/>
                </a:lnTo>
                <a:lnTo>
                  <a:pt x="2716098" y="914719"/>
                </a:lnTo>
                <a:lnTo>
                  <a:pt x="2716098" y="907033"/>
                </a:lnTo>
                <a:lnTo>
                  <a:pt x="2733009" y="907033"/>
                </a:lnTo>
                <a:lnTo>
                  <a:pt x="2733009" y="1024639"/>
                </a:lnTo>
                <a:lnTo>
                  <a:pt x="2754531" y="1024639"/>
                </a:lnTo>
                <a:lnTo>
                  <a:pt x="2754531" y="1015415"/>
                </a:lnTo>
                <a:lnTo>
                  <a:pt x="2761450" y="1015415"/>
                </a:lnTo>
                <a:lnTo>
                  <a:pt x="2761450" y="1143783"/>
                </a:lnTo>
                <a:lnTo>
                  <a:pt x="2789891" y="1143783"/>
                </a:lnTo>
                <a:lnTo>
                  <a:pt x="2789891" y="1126104"/>
                </a:lnTo>
                <a:lnTo>
                  <a:pt x="2820638" y="1126104"/>
                </a:lnTo>
                <a:lnTo>
                  <a:pt x="2820638" y="1141477"/>
                </a:lnTo>
                <a:lnTo>
                  <a:pt x="2836011" y="1141477"/>
                </a:lnTo>
                <a:lnTo>
                  <a:pt x="2836011" y="1133791"/>
                </a:lnTo>
                <a:lnTo>
                  <a:pt x="2902117" y="1133791"/>
                </a:lnTo>
                <a:lnTo>
                  <a:pt x="2902117" y="1150702"/>
                </a:lnTo>
                <a:lnTo>
                  <a:pt x="2949005" y="1150702"/>
                </a:lnTo>
                <a:lnTo>
                  <a:pt x="2949005" y="956996"/>
                </a:lnTo>
                <a:lnTo>
                  <a:pt x="3005887" y="956996"/>
                </a:lnTo>
                <a:lnTo>
                  <a:pt x="3005887" y="943929"/>
                </a:lnTo>
                <a:lnTo>
                  <a:pt x="3138099" y="943929"/>
                </a:lnTo>
                <a:lnTo>
                  <a:pt x="3138099" y="932399"/>
                </a:lnTo>
                <a:lnTo>
                  <a:pt x="3186525" y="932399"/>
                </a:lnTo>
                <a:lnTo>
                  <a:pt x="3186525" y="904726"/>
                </a:lnTo>
                <a:lnTo>
                  <a:pt x="3201130" y="904726"/>
                </a:lnTo>
                <a:lnTo>
                  <a:pt x="3201130" y="915488"/>
                </a:lnTo>
                <a:lnTo>
                  <a:pt x="3206511" y="915488"/>
                </a:lnTo>
                <a:lnTo>
                  <a:pt x="3206511" y="911645"/>
                </a:lnTo>
                <a:lnTo>
                  <a:pt x="3305669" y="911645"/>
                </a:lnTo>
                <a:lnTo>
                  <a:pt x="3305669" y="928555"/>
                </a:lnTo>
                <a:lnTo>
                  <a:pt x="3349483" y="928555"/>
                </a:lnTo>
                <a:lnTo>
                  <a:pt x="3349483" y="940086"/>
                </a:lnTo>
                <a:lnTo>
                  <a:pt x="3364857" y="940086"/>
                </a:lnTo>
                <a:lnTo>
                  <a:pt x="3369470" y="947003"/>
                </a:lnTo>
                <a:lnTo>
                  <a:pt x="3369470" y="1206046"/>
                </a:lnTo>
                <a:lnTo>
                  <a:pt x="3402522" y="1208352"/>
                </a:lnTo>
                <a:lnTo>
                  <a:pt x="3402522" y="1100738"/>
                </a:lnTo>
                <a:lnTo>
                  <a:pt x="3409440" y="1100738"/>
                </a:lnTo>
                <a:lnTo>
                  <a:pt x="3409440" y="1158388"/>
                </a:lnTo>
                <a:lnTo>
                  <a:pt x="3504756" y="1158388"/>
                </a:lnTo>
                <a:lnTo>
                  <a:pt x="3504756" y="1179911"/>
                </a:lnTo>
                <a:lnTo>
                  <a:pt x="3520129" y="1179911"/>
                </a:lnTo>
                <a:lnTo>
                  <a:pt x="3520129" y="1199128"/>
                </a:lnTo>
                <a:lnTo>
                  <a:pt x="3530890" y="1199128"/>
                </a:lnTo>
                <a:lnTo>
                  <a:pt x="3530890" y="865525"/>
                </a:lnTo>
                <a:lnTo>
                  <a:pt x="3567017" y="865525"/>
                </a:lnTo>
                <a:lnTo>
                  <a:pt x="3567017" y="854763"/>
                </a:lnTo>
                <a:lnTo>
                  <a:pt x="3716140" y="854763"/>
                </a:lnTo>
                <a:lnTo>
                  <a:pt x="3716140" y="867830"/>
                </a:lnTo>
                <a:lnTo>
                  <a:pt x="3769178" y="867830"/>
                </a:lnTo>
                <a:lnTo>
                  <a:pt x="3769178" y="1505059"/>
                </a:lnTo>
                <a:lnTo>
                  <a:pt x="3789164" y="1505059"/>
                </a:lnTo>
                <a:lnTo>
                  <a:pt x="3789164" y="1261390"/>
                </a:lnTo>
                <a:lnTo>
                  <a:pt x="3812992" y="1261390"/>
                </a:lnTo>
                <a:lnTo>
                  <a:pt x="3812992" y="1211427"/>
                </a:lnTo>
                <a:lnTo>
                  <a:pt x="3886785" y="1211427"/>
                </a:lnTo>
                <a:lnTo>
                  <a:pt x="3886785" y="1153776"/>
                </a:lnTo>
                <a:lnTo>
                  <a:pt x="3899084" y="1153776"/>
                </a:lnTo>
                <a:lnTo>
                  <a:pt x="3899084" y="1106887"/>
                </a:lnTo>
                <a:lnTo>
                  <a:pt x="3918300" y="1088439"/>
                </a:lnTo>
                <a:lnTo>
                  <a:pt x="3918300" y="922406"/>
                </a:lnTo>
                <a:lnTo>
                  <a:pt x="3951353" y="922406"/>
                </a:lnTo>
                <a:lnTo>
                  <a:pt x="3951353" y="900883"/>
                </a:lnTo>
                <a:lnTo>
                  <a:pt x="4045900" y="900883"/>
                </a:lnTo>
                <a:lnTo>
                  <a:pt x="4049744" y="892428"/>
                </a:lnTo>
                <a:lnTo>
                  <a:pt x="4084333" y="892428"/>
                </a:lnTo>
                <a:lnTo>
                  <a:pt x="4084333" y="910108"/>
                </a:lnTo>
                <a:lnTo>
                  <a:pt x="4167350" y="910108"/>
                </a:lnTo>
                <a:lnTo>
                  <a:pt x="4167350" y="1222188"/>
                </a:lnTo>
                <a:lnTo>
                  <a:pt x="4269584" y="1222188"/>
                </a:lnTo>
                <a:lnTo>
                  <a:pt x="4269584" y="1206046"/>
                </a:lnTo>
                <a:lnTo>
                  <a:pt x="4290338" y="1206046"/>
                </a:lnTo>
                <a:lnTo>
                  <a:pt x="4290338" y="1240636"/>
                </a:lnTo>
                <a:lnTo>
                  <a:pt x="4334922" y="1240636"/>
                </a:lnTo>
                <a:lnTo>
                  <a:pt x="4334922" y="1221420"/>
                </a:lnTo>
                <a:lnTo>
                  <a:pt x="4348758" y="1221420"/>
                </a:lnTo>
                <a:lnTo>
                  <a:pt x="4348758" y="1140709"/>
                </a:lnTo>
                <a:lnTo>
                  <a:pt x="4370280" y="1140709"/>
                </a:lnTo>
                <a:cubicBezTo>
                  <a:pt x="4370280" y="1140709"/>
                  <a:pt x="4367973" y="789426"/>
                  <a:pt x="4370280" y="658752"/>
                </a:cubicBezTo>
                <a:cubicBezTo>
                  <a:pt x="4372587" y="527309"/>
                  <a:pt x="4387960" y="15374"/>
                  <a:pt x="4387960" y="15374"/>
                </a:cubicBezTo>
                <a:lnTo>
                  <a:pt x="4434849" y="15374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pic>
        <p:nvPicPr>
          <p:cNvPr id="214" name="图片 213">
            <a:extLst>
              <a:ext uri="{FF2B5EF4-FFF2-40B4-BE49-F238E27FC236}">
                <a16:creationId xmlns:a16="http://schemas.microsoft.com/office/drawing/2014/main" id="{0051B047-88E5-A931-71EA-8BF8E51986E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580" y="540983"/>
            <a:ext cx="1896773" cy="1237026"/>
          </a:xfrm>
          <a:prstGeom prst="rect">
            <a:avLst/>
          </a:prstGeom>
        </p:spPr>
      </p:pic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FECA2BD-4193-3D1A-647E-9C0CD17F56D6}"/>
              </a:ext>
            </a:extLst>
          </p:cNvPr>
          <p:cNvSpPr/>
          <p:nvPr/>
        </p:nvSpPr>
        <p:spPr>
          <a:xfrm>
            <a:off x="-1370592" y="5993175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254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28ABB350-9A39-C394-04FF-B203DD80A90A}"/>
              </a:ext>
            </a:extLst>
          </p:cNvPr>
          <p:cNvSpPr/>
          <p:nvPr/>
        </p:nvSpPr>
        <p:spPr>
          <a:xfrm>
            <a:off x="-369249" y="5533535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381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59" name="图片 258">
            <a:extLst>
              <a:ext uri="{FF2B5EF4-FFF2-40B4-BE49-F238E27FC236}">
                <a16:creationId xmlns:a16="http://schemas.microsoft.com/office/drawing/2014/main" id="{5730E3F4-0BC5-9869-194C-50227FD68FF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340673" y="4122579"/>
            <a:ext cx="4853288" cy="2737097"/>
          </a:xfrm>
          <a:prstGeom prst="rect">
            <a:avLst/>
          </a:prstGeom>
        </p:spPr>
      </p:pic>
      <p:sp>
        <p:nvSpPr>
          <p:cNvPr id="256" name="矩形: 圆角 255">
            <a:extLst>
              <a:ext uri="{FF2B5EF4-FFF2-40B4-BE49-F238E27FC236}">
                <a16:creationId xmlns:a16="http://schemas.microsoft.com/office/drawing/2014/main" id="{F432E303-1507-68C0-07C4-77A872803AD4}"/>
              </a:ext>
            </a:extLst>
          </p:cNvPr>
          <p:cNvSpPr/>
          <p:nvPr/>
        </p:nvSpPr>
        <p:spPr>
          <a:xfrm>
            <a:off x="2677511" y="2671242"/>
            <a:ext cx="474893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4C5A3ECF-2D66-567E-F2CF-5F0E230D6BF9}"/>
              </a:ext>
            </a:extLst>
          </p:cNvPr>
          <p:cNvSpPr txBox="1"/>
          <p:nvPr/>
        </p:nvSpPr>
        <p:spPr>
          <a:xfrm>
            <a:off x="3359002" y="2709835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719808C-306F-27C4-A8A0-B4A6DF90ADA2}"/>
              </a:ext>
            </a:extLst>
          </p:cNvPr>
          <p:cNvSpPr txBox="1"/>
          <p:nvPr/>
        </p:nvSpPr>
        <p:spPr>
          <a:xfrm>
            <a:off x="2728613" y="3341545"/>
            <a:ext cx="4861523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D0A01D7-7DE1-92CF-64CF-F49E1547A29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2192" y="1279254"/>
            <a:ext cx="2639573" cy="131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86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589F3EF-E5C7-17A6-56D1-F62F13C61B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620" y="889337"/>
            <a:ext cx="4093172" cy="5968663"/>
          </a:xfrm>
          <a:prstGeom prst="rect">
            <a:avLst/>
          </a:prstGeom>
        </p:spPr>
      </p:pic>
      <p:sp>
        <p:nvSpPr>
          <p:cNvPr id="255" name="文本框 254">
            <a:extLst>
              <a:ext uri="{FF2B5EF4-FFF2-40B4-BE49-F238E27FC236}">
                <a16:creationId xmlns:a16="http://schemas.microsoft.com/office/drawing/2014/main" id="{4C5A3ECF-2D66-567E-F2CF-5F0E230D6BF9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135BBB51-8FF5-DD25-9053-F610273FDDE3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E5BE6A5-04AA-7076-41FD-42FEBECE52D6}"/>
              </a:ext>
            </a:extLst>
          </p:cNvPr>
          <p:cNvSpPr txBox="1"/>
          <p:nvPr/>
        </p:nvSpPr>
        <p:spPr>
          <a:xfrm>
            <a:off x="220310" y="237769"/>
            <a:ext cx="611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33" name="Group 1">
            <a:extLst>
              <a:ext uri="{FF2B5EF4-FFF2-40B4-BE49-F238E27FC236}">
                <a16:creationId xmlns:a16="http://schemas.microsoft.com/office/drawing/2014/main" id="{676CB279-1CBB-B366-AF4F-96E98AAB03F1}"/>
              </a:ext>
            </a:extLst>
          </p:cNvPr>
          <p:cNvGrpSpPr/>
          <p:nvPr/>
        </p:nvGrpSpPr>
        <p:grpSpPr bwMode="auto">
          <a:xfrm>
            <a:off x="6934083" y="1621574"/>
            <a:ext cx="3067786" cy="1066800"/>
            <a:chOff x="45" y="276"/>
            <a:chExt cx="1932" cy="672"/>
          </a:xfrm>
        </p:grpSpPr>
        <p:sp>
          <p:nvSpPr>
            <p:cNvPr id="36" name="Rectangle 2">
              <a:extLst>
                <a:ext uri="{FF2B5EF4-FFF2-40B4-BE49-F238E27FC236}">
                  <a16:creationId xmlns:a16="http://schemas.microsoft.com/office/drawing/2014/main" id="{D252FE99-0B38-0C12-7D13-E4E20C85CB69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37" name="Rectangle 3">
              <a:extLst>
                <a:ext uri="{FF2B5EF4-FFF2-40B4-BE49-F238E27FC236}">
                  <a16:creationId xmlns:a16="http://schemas.microsoft.com/office/drawing/2014/main" id="{BB9C8F04-2C88-9150-C9E6-1477F113ECCE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Group 1">
            <a:extLst>
              <a:ext uri="{FF2B5EF4-FFF2-40B4-BE49-F238E27FC236}">
                <a16:creationId xmlns:a16="http://schemas.microsoft.com/office/drawing/2014/main" id="{A9EB91C1-AD16-1ECA-E336-D62E87087D2F}"/>
              </a:ext>
            </a:extLst>
          </p:cNvPr>
          <p:cNvGrpSpPr/>
          <p:nvPr/>
        </p:nvGrpSpPr>
        <p:grpSpPr bwMode="auto">
          <a:xfrm>
            <a:off x="1171337" y="2472474"/>
            <a:ext cx="3067786" cy="1066800"/>
            <a:chOff x="45" y="276"/>
            <a:chExt cx="1932" cy="672"/>
          </a:xfrm>
        </p:grpSpPr>
        <p:sp>
          <p:nvSpPr>
            <p:cNvPr id="39" name="Rectangle 2">
              <a:extLst>
                <a:ext uri="{FF2B5EF4-FFF2-40B4-BE49-F238E27FC236}">
                  <a16:creationId xmlns:a16="http://schemas.microsoft.com/office/drawing/2014/main" id="{2AF89FD8-3961-04A6-D446-CBDE70CD2731}"/>
                </a:ext>
              </a:extLst>
            </p:cNvPr>
            <p:cNvSpPr/>
            <p:nvPr/>
          </p:nvSpPr>
          <p:spPr bwMode="auto">
            <a:xfrm>
              <a:off x="79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0" name="Rectangle 3">
              <a:extLst>
                <a:ext uri="{FF2B5EF4-FFF2-40B4-BE49-F238E27FC236}">
                  <a16:creationId xmlns:a16="http://schemas.microsoft.com/office/drawing/2014/main" id="{8BA091D0-7EFC-CAED-4FDF-188AAA7682F0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Group 1">
            <a:extLst>
              <a:ext uri="{FF2B5EF4-FFF2-40B4-BE49-F238E27FC236}">
                <a16:creationId xmlns:a16="http://schemas.microsoft.com/office/drawing/2014/main" id="{FABB9F7B-7381-2371-23B4-280E43EEF399}"/>
              </a:ext>
            </a:extLst>
          </p:cNvPr>
          <p:cNvGrpSpPr/>
          <p:nvPr/>
        </p:nvGrpSpPr>
        <p:grpSpPr bwMode="auto">
          <a:xfrm>
            <a:off x="7339438" y="3625170"/>
            <a:ext cx="3067786" cy="1066800"/>
            <a:chOff x="45" y="276"/>
            <a:chExt cx="1932" cy="672"/>
          </a:xfrm>
        </p:grpSpPr>
        <p:sp>
          <p:nvSpPr>
            <p:cNvPr id="42" name="Rectangle 2">
              <a:extLst>
                <a:ext uri="{FF2B5EF4-FFF2-40B4-BE49-F238E27FC236}">
                  <a16:creationId xmlns:a16="http://schemas.microsoft.com/office/drawing/2014/main" id="{FE11E10A-96B0-D978-8CF6-08AB1D56B1F9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3" name="Rectangle 3">
              <a:extLst>
                <a:ext uri="{FF2B5EF4-FFF2-40B4-BE49-F238E27FC236}">
                  <a16:creationId xmlns:a16="http://schemas.microsoft.com/office/drawing/2014/main" id="{33432C2A-A067-B3D9-58F4-0EFF1AE9C3F2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Group 1">
            <a:extLst>
              <a:ext uri="{FF2B5EF4-FFF2-40B4-BE49-F238E27FC236}">
                <a16:creationId xmlns:a16="http://schemas.microsoft.com/office/drawing/2014/main" id="{5BAD4F6C-C434-C205-C608-19E629D33D29}"/>
              </a:ext>
            </a:extLst>
          </p:cNvPr>
          <p:cNvGrpSpPr/>
          <p:nvPr/>
        </p:nvGrpSpPr>
        <p:grpSpPr bwMode="auto">
          <a:xfrm>
            <a:off x="2117727" y="3964745"/>
            <a:ext cx="3067786" cy="1066800"/>
            <a:chOff x="45" y="276"/>
            <a:chExt cx="1932" cy="672"/>
          </a:xfrm>
        </p:grpSpPr>
        <p:sp>
          <p:nvSpPr>
            <p:cNvPr id="46" name="Rectangle 2">
              <a:extLst>
                <a:ext uri="{FF2B5EF4-FFF2-40B4-BE49-F238E27FC236}">
                  <a16:creationId xmlns:a16="http://schemas.microsoft.com/office/drawing/2014/main" id="{AE24DD3F-D4B2-F74F-534B-BE0DD0E095F1}"/>
                </a:ext>
              </a:extLst>
            </p:cNvPr>
            <p:cNvSpPr/>
            <p:nvPr/>
          </p:nvSpPr>
          <p:spPr bwMode="auto">
            <a:xfrm>
              <a:off x="79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47" name="Rectangle 3">
              <a:extLst>
                <a:ext uri="{FF2B5EF4-FFF2-40B4-BE49-F238E27FC236}">
                  <a16:creationId xmlns:a16="http://schemas.microsoft.com/office/drawing/2014/main" id="{CC71B74D-0F42-810F-A105-6CDEFC968219}"/>
                </a:ext>
              </a:extLst>
            </p:cNvPr>
            <p:cNvSpPr/>
            <p:nvPr/>
          </p:nvSpPr>
          <p:spPr bwMode="auto">
            <a:xfrm>
              <a:off x="45" y="534"/>
              <a:ext cx="1932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1024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220310" y="237769"/>
            <a:ext cx="611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12" name="淘宝店chenying0907出品 43">
            <a:extLst>
              <a:ext uri="{FF2B5EF4-FFF2-40B4-BE49-F238E27FC236}">
                <a16:creationId xmlns:a16="http://schemas.microsoft.com/office/drawing/2014/main" id="{46799E86-1856-5DE6-6221-9E1F5D6F2E10}"/>
              </a:ext>
            </a:extLst>
          </p:cNvPr>
          <p:cNvGrpSpPr/>
          <p:nvPr/>
        </p:nvGrpSpPr>
        <p:grpSpPr>
          <a:xfrm>
            <a:off x="3666162" y="1335514"/>
            <a:ext cx="5156201" cy="5522488"/>
            <a:chOff x="3770313" y="1882775"/>
            <a:chExt cx="4648201" cy="4978401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23B0E718-B377-92A0-D467-22846BF5E839}"/>
                </a:ext>
              </a:extLst>
            </p:cNvPr>
            <p:cNvSpPr/>
            <p:nvPr/>
          </p:nvSpPr>
          <p:spPr bwMode="auto">
            <a:xfrm>
              <a:off x="5216526" y="2960688"/>
              <a:ext cx="1597025" cy="3900488"/>
            </a:xfrm>
            <a:custGeom>
              <a:avLst/>
              <a:gdLst>
                <a:gd name="T0" fmla="*/ 425 w 425"/>
                <a:gd name="T1" fmla="*/ 1038 h 1038"/>
                <a:gd name="T2" fmla="*/ 282 w 425"/>
                <a:gd name="T3" fmla="*/ 964 h 1038"/>
                <a:gd name="T4" fmla="*/ 185 w 425"/>
                <a:gd name="T5" fmla="*/ 308 h 1038"/>
                <a:gd name="T6" fmla="*/ 329 w 425"/>
                <a:gd name="T7" fmla="*/ 0 h 1038"/>
                <a:gd name="T8" fmla="*/ 132 w 425"/>
                <a:gd name="T9" fmla="*/ 288 h 1038"/>
                <a:gd name="T10" fmla="*/ 148 w 425"/>
                <a:gd name="T11" fmla="*/ 947 h 1038"/>
                <a:gd name="T12" fmla="*/ 85 w 425"/>
                <a:gd name="T13" fmla="*/ 1038 h 1038"/>
                <a:gd name="T14" fmla="*/ 425 w 425"/>
                <a:gd name="T15" fmla="*/ 1038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038">
                  <a:moveTo>
                    <a:pt x="425" y="1038"/>
                  </a:moveTo>
                  <a:cubicBezTo>
                    <a:pt x="425" y="1038"/>
                    <a:pt x="356" y="1024"/>
                    <a:pt x="282" y="964"/>
                  </a:cubicBezTo>
                  <a:cubicBezTo>
                    <a:pt x="209" y="904"/>
                    <a:pt x="100" y="545"/>
                    <a:pt x="185" y="308"/>
                  </a:cubicBezTo>
                  <a:cubicBezTo>
                    <a:pt x="271" y="71"/>
                    <a:pt x="329" y="0"/>
                    <a:pt x="329" y="0"/>
                  </a:cubicBezTo>
                  <a:cubicBezTo>
                    <a:pt x="329" y="0"/>
                    <a:pt x="263" y="33"/>
                    <a:pt x="132" y="288"/>
                  </a:cubicBezTo>
                  <a:cubicBezTo>
                    <a:pt x="0" y="543"/>
                    <a:pt x="137" y="893"/>
                    <a:pt x="148" y="947"/>
                  </a:cubicBezTo>
                  <a:cubicBezTo>
                    <a:pt x="158" y="1000"/>
                    <a:pt x="85" y="1038"/>
                    <a:pt x="85" y="1038"/>
                  </a:cubicBezTo>
                  <a:lnTo>
                    <a:pt x="425" y="1038"/>
                  </a:lnTo>
                  <a:close/>
                </a:path>
              </a:pathLst>
            </a:custGeom>
            <a:solidFill>
              <a:srgbClr val="AD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49E4384A-B594-A74B-4E50-8F58359E11CC}"/>
                </a:ext>
              </a:extLst>
            </p:cNvPr>
            <p:cNvSpPr/>
            <p:nvPr/>
          </p:nvSpPr>
          <p:spPr bwMode="auto">
            <a:xfrm>
              <a:off x="5664201" y="4449763"/>
              <a:ext cx="1349375" cy="1122363"/>
            </a:xfrm>
            <a:custGeom>
              <a:avLst/>
              <a:gdLst>
                <a:gd name="T0" fmla="*/ 30 w 359"/>
                <a:gd name="T1" fmla="*/ 299 h 299"/>
                <a:gd name="T2" fmla="*/ 214 w 359"/>
                <a:gd name="T3" fmla="*/ 163 h 299"/>
                <a:gd name="T4" fmla="*/ 359 w 359"/>
                <a:gd name="T5" fmla="*/ 0 h 299"/>
                <a:gd name="T6" fmla="*/ 154 w 359"/>
                <a:gd name="T7" fmla="*/ 154 h 299"/>
                <a:gd name="T8" fmla="*/ 0 w 359"/>
                <a:gd name="T9" fmla="*/ 210 h 299"/>
                <a:gd name="T10" fmla="*/ 30 w 359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299">
                  <a:moveTo>
                    <a:pt x="30" y="299"/>
                  </a:moveTo>
                  <a:cubicBezTo>
                    <a:pt x="30" y="299"/>
                    <a:pt x="160" y="207"/>
                    <a:pt x="214" y="163"/>
                  </a:cubicBezTo>
                  <a:cubicBezTo>
                    <a:pt x="267" y="118"/>
                    <a:pt x="359" y="0"/>
                    <a:pt x="359" y="0"/>
                  </a:cubicBezTo>
                  <a:cubicBezTo>
                    <a:pt x="359" y="0"/>
                    <a:pt x="229" y="116"/>
                    <a:pt x="154" y="154"/>
                  </a:cubicBezTo>
                  <a:cubicBezTo>
                    <a:pt x="79" y="193"/>
                    <a:pt x="0" y="210"/>
                    <a:pt x="0" y="210"/>
                  </a:cubicBezTo>
                  <a:lnTo>
                    <a:pt x="30" y="299"/>
                  </a:lnTo>
                  <a:close/>
                </a:path>
              </a:pathLst>
            </a:custGeom>
            <a:solidFill>
              <a:srgbClr val="AD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E7836D60-B658-ECE9-39AF-CADEFE02FEDF}"/>
                </a:ext>
              </a:extLst>
            </p:cNvPr>
            <p:cNvSpPr/>
            <p:nvPr/>
          </p:nvSpPr>
          <p:spPr bwMode="auto">
            <a:xfrm>
              <a:off x="4859338" y="4351338"/>
              <a:ext cx="931863" cy="989013"/>
            </a:xfrm>
            <a:custGeom>
              <a:avLst/>
              <a:gdLst>
                <a:gd name="T0" fmla="*/ 248 w 248"/>
                <a:gd name="T1" fmla="*/ 232 h 263"/>
                <a:gd name="T2" fmla="*/ 132 w 248"/>
                <a:gd name="T3" fmla="*/ 100 h 263"/>
                <a:gd name="T4" fmla="*/ 0 w 248"/>
                <a:gd name="T5" fmla="*/ 0 h 263"/>
                <a:gd name="T6" fmla="*/ 131 w 248"/>
                <a:gd name="T7" fmla="*/ 147 h 263"/>
                <a:gd name="T8" fmla="*/ 185 w 248"/>
                <a:gd name="T9" fmla="*/ 263 h 263"/>
                <a:gd name="T10" fmla="*/ 248 w 248"/>
                <a:gd name="T11" fmla="*/ 23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263">
                  <a:moveTo>
                    <a:pt x="248" y="232"/>
                  </a:moveTo>
                  <a:cubicBezTo>
                    <a:pt x="248" y="232"/>
                    <a:pt x="169" y="138"/>
                    <a:pt x="132" y="100"/>
                  </a:cubicBezTo>
                  <a:cubicBezTo>
                    <a:pt x="94" y="62"/>
                    <a:pt x="0" y="0"/>
                    <a:pt x="0" y="0"/>
                  </a:cubicBezTo>
                  <a:cubicBezTo>
                    <a:pt x="0" y="0"/>
                    <a:pt x="96" y="92"/>
                    <a:pt x="131" y="147"/>
                  </a:cubicBezTo>
                  <a:cubicBezTo>
                    <a:pt x="165" y="203"/>
                    <a:pt x="185" y="263"/>
                    <a:pt x="185" y="263"/>
                  </a:cubicBezTo>
                  <a:lnTo>
                    <a:pt x="248" y="232"/>
                  </a:lnTo>
                  <a:close/>
                </a:path>
              </a:pathLst>
            </a:custGeom>
            <a:solidFill>
              <a:srgbClr val="AD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C013FACA-E9B4-1011-AD09-ADD3F6BDC430}"/>
                </a:ext>
              </a:extLst>
            </p:cNvPr>
            <p:cNvSpPr/>
            <p:nvPr/>
          </p:nvSpPr>
          <p:spPr bwMode="auto">
            <a:xfrm>
              <a:off x="5543551" y="3032125"/>
              <a:ext cx="387350" cy="1049338"/>
            </a:xfrm>
            <a:custGeom>
              <a:avLst/>
              <a:gdLst>
                <a:gd name="T0" fmla="*/ 53 w 103"/>
                <a:gd name="T1" fmla="*/ 279 h 279"/>
                <a:gd name="T2" fmla="*/ 11 w 103"/>
                <a:gd name="T3" fmla="*/ 137 h 279"/>
                <a:gd name="T4" fmla="*/ 0 w 103"/>
                <a:gd name="T5" fmla="*/ 0 h 279"/>
                <a:gd name="T6" fmla="*/ 45 w 103"/>
                <a:gd name="T7" fmla="*/ 159 h 279"/>
                <a:gd name="T8" fmla="*/ 103 w 103"/>
                <a:gd name="T9" fmla="*/ 250 h 279"/>
                <a:gd name="T10" fmla="*/ 53 w 103"/>
                <a:gd name="T11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279">
                  <a:moveTo>
                    <a:pt x="53" y="279"/>
                  </a:moveTo>
                  <a:cubicBezTo>
                    <a:pt x="53" y="279"/>
                    <a:pt x="21" y="181"/>
                    <a:pt x="11" y="137"/>
                  </a:cubicBezTo>
                  <a:cubicBezTo>
                    <a:pt x="1" y="94"/>
                    <a:pt x="0" y="0"/>
                    <a:pt x="0" y="0"/>
                  </a:cubicBezTo>
                  <a:cubicBezTo>
                    <a:pt x="0" y="0"/>
                    <a:pt x="22" y="109"/>
                    <a:pt x="45" y="159"/>
                  </a:cubicBezTo>
                  <a:cubicBezTo>
                    <a:pt x="69" y="208"/>
                    <a:pt x="103" y="250"/>
                    <a:pt x="103" y="250"/>
                  </a:cubicBezTo>
                  <a:lnTo>
                    <a:pt x="53" y="279"/>
                  </a:lnTo>
                  <a:close/>
                </a:path>
              </a:pathLst>
            </a:custGeom>
            <a:solidFill>
              <a:srgbClr val="AD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ED004670-AF52-F52D-5514-C79FAF62F64D}"/>
                </a:ext>
              </a:extLst>
            </p:cNvPr>
            <p:cNvSpPr/>
            <p:nvPr/>
          </p:nvSpPr>
          <p:spPr bwMode="auto">
            <a:xfrm>
              <a:off x="4371976" y="2693988"/>
              <a:ext cx="1171575" cy="1368425"/>
            </a:xfrm>
            <a:custGeom>
              <a:avLst/>
              <a:gdLst>
                <a:gd name="T0" fmla="*/ 19 w 312"/>
                <a:gd name="T1" fmla="*/ 0 h 364"/>
                <a:gd name="T2" fmla="*/ 64 w 312"/>
                <a:gd name="T3" fmla="*/ 271 h 364"/>
                <a:gd name="T4" fmla="*/ 251 w 312"/>
                <a:gd name="T5" fmla="*/ 358 h 364"/>
                <a:gd name="T6" fmla="*/ 253 w 312"/>
                <a:gd name="T7" fmla="*/ 160 h 364"/>
                <a:gd name="T8" fmla="*/ 19 w 312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64">
                  <a:moveTo>
                    <a:pt x="19" y="0"/>
                  </a:moveTo>
                  <a:cubicBezTo>
                    <a:pt x="19" y="0"/>
                    <a:pt x="0" y="178"/>
                    <a:pt x="64" y="271"/>
                  </a:cubicBezTo>
                  <a:cubicBezTo>
                    <a:pt x="127" y="364"/>
                    <a:pt x="251" y="358"/>
                    <a:pt x="251" y="358"/>
                  </a:cubicBezTo>
                  <a:cubicBezTo>
                    <a:pt x="251" y="358"/>
                    <a:pt x="312" y="256"/>
                    <a:pt x="253" y="160"/>
                  </a:cubicBezTo>
                  <a:cubicBezTo>
                    <a:pt x="194" y="64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AD01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A7827DCC-A2B6-51E6-F497-B9FC5412C9C4}"/>
                </a:ext>
              </a:extLst>
            </p:cNvPr>
            <p:cNvSpPr/>
            <p:nvPr/>
          </p:nvSpPr>
          <p:spPr bwMode="auto">
            <a:xfrm>
              <a:off x="6723063" y="4610100"/>
              <a:ext cx="1192213" cy="681038"/>
            </a:xfrm>
            <a:custGeom>
              <a:avLst/>
              <a:gdLst>
                <a:gd name="T0" fmla="*/ 317 w 317"/>
                <a:gd name="T1" fmla="*/ 73 h 181"/>
                <a:gd name="T2" fmla="*/ 122 w 317"/>
                <a:gd name="T3" fmla="*/ 11 h 181"/>
                <a:gd name="T4" fmla="*/ 0 w 317"/>
                <a:gd name="T5" fmla="*/ 106 h 181"/>
                <a:gd name="T6" fmla="*/ 131 w 317"/>
                <a:gd name="T7" fmla="*/ 175 h 181"/>
                <a:gd name="T8" fmla="*/ 317 w 317"/>
                <a:gd name="T9" fmla="*/ 7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181">
                  <a:moveTo>
                    <a:pt x="317" y="73"/>
                  </a:moveTo>
                  <a:cubicBezTo>
                    <a:pt x="317" y="73"/>
                    <a:pt x="205" y="0"/>
                    <a:pt x="122" y="11"/>
                  </a:cubicBezTo>
                  <a:cubicBezTo>
                    <a:pt x="38" y="21"/>
                    <a:pt x="0" y="106"/>
                    <a:pt x="0" y="106"/>
                  </a:cubicBezTo>
                  <a:cubicBezTo>
                    <a:pt x="0" y="106"/>
                    <a:pt x="47" y="181"/>
                    <a:pt x="131" y="175"/>
                  </a:cubicBezTo>
                  <a:cubicBezTo>
                    <a:pt x="215" y="168"/>
                    <a:pt x="317" y="73"/>
                    <a:pt x="317" y="7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65936625-FEA5-8F79-AEDC-16DEBEF96619}"/>
                </a:ext>
              </a:extLst>
            </p:cNvPr>
            <p:cNvSpPr/>
            <p:nvPr/>
          </p:nvSpPr>
          <p:spPr bwMode="auto">
            <a:xfrm>
              <a:off x="7200901" y="3513138"/>
              <a:ext cx="1217613" cy="1052513"/>
            </a:xfrm>
            <a:custGeom>
              <a:avLst/>
              <a:gdLst>
                <a:gd name="T0" fmla="*/ 324 w 324"/>
                <a:gd name="T1" fmla="*/ 15 h 280"/>
                <a:gd name="T2" fmla="*/ 83 w 324"/>
                <a:gd name="T3" fmla="*/ 58 h 280"/>
                <a:gd name="T4" fmla="*/ 7 w 324"/>
                <a:gd name="T5" fmla="*/ 226 h 280"/>
                <a:gd name="T6" fmla="*/ 184 w 324"/>
                <a:gd name="T7" fmla="*/ 226 h 280"/>
                <a:gd name="T8" fmla="*/ 324 w 324"/>
                <a:gd name="T9" fmla="*/ 1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80">
                  <a:moveTo>
                    <a:pt x="324" y="15"/>
                  </a:moveTo>
                  <a:cubicBezTo>
                    <a:pt x="324" y="15"/>
                    <a:pt x="165" y="0"/>
                    <a:pt x="83" y="58"/>
                  </a:cubicBezTo>
                  <a:cubicBezTo>
                    <a:pt x="0" y="116"/>
                    <a:pt x="7" y="226"/>
                    <a:pt x="7" y="226"/>
                  </a:cubicBezTo>
                  <a:cubicBezTo>
                    <a:pt x="7" y="226"/>
                    <a:pt x="99" y="280"/>
                    <a:pt x="184" y="226"/>
                  </a:cubicBezTo>
                  <a:cubicBezTo>
                    <a:pt x="269" y="173"/>
                    <a:pt x="324" y="15"/>
                    <a:pt x="324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E7C62B7A-78C9-EBD4-7FD2-D39E120EBD15}"/>
                </a:ext>
              </a:extLst>
            </p:cNvPr>
            <p:cNvSpPr/>
            <p:nvPr/>
          </p:nvSpPr>
          <p:spPr bwMode="auto">
            <a:xfrm>
              <a:off x="6073776" y="2976563"/>
              <a:ext cx="1296988" cy="1487488"/>
            </a:xfrm>
            <a:custGeom>
              <a:avLst/>
              <a:gdLst>
                <a:gd name="T0" fmla="*/ 345 w 345"/>
                <a:gd name="T1" fmla="*/ 0 h 396"/>
                <a:gd name="T2" fmla="*/ 76 w 345"/>
                <a:gd name="T3" fmla="*/ 140 h 396"/>
                <a:gd name="T4" fmla="*/ 48 w 345"/>
                <a:gd name="T5" fmla="*/ 367 h 396"/>
                <a:gd name="T6" fmla="*/ 257 w 345"/>
                <a:gd name="T7" fmla="*/ 301 h 396"/>
                <a:gd name="T8" fmla="*/ 345 w 345"/>
                <a:gd name="T9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96">
                  <a:moveTo>
                    <a:pt x="345" y="0"/>
                  </a:moveTo>
                  <a:cubicBezTo>
                    <a:pt x="345" y="0"/>
                    <a:pt x="152" y="41"/>
                    <a:pt x="76" y="140"/>
                  </a:cubicBezTo>
                  <a:cubicBezTo>
                    <a:pt x="0" y="238"/>
                    <a:pt x="48" y="367"/>
                    <a:pt x="48" y="367"/>
                  </a:cubicBezTo>
                  <a:cubicBezTo>
                    <a:pt x="48" y="367"/>
                    <a:pt x="176" y="396"/>
                    <a:pt x="257" y="301"/>
                  </a:cubicBezTo>
                  <a:cubicBezTo>
                    <a:pt x="337" y="206"/>
                    <a:pt x="345" y="0"/>
                    <a:pt x="345" y="0"/>
                  </a:cubicBezTo>
                  <a:close/>
                </a:path>
              </a:pathLst>
            </a:custGeom>
            <a:solidFill>
              <a:srgbClr val="EE00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D89C3964-7004-9699-ECC8-3687A8B497A7}"/>
                </a:ext>
              </a:extLst>
            </p:cNvPr>
            <p:cNvSpPr/>
            <p:nvPr/>
          </p:nvSpPr>
          <p:spPr bwMode="auto">
            <a:xfrm>
              <a:off x="6329363" y="5395913"/>
              <a:ext cx="684213" cy="488950"/>
            </a:xfrm>
            <a:custGeom>
              <a:avLst/>
              <a:gdLst>
                <a:gd name="T0" fmla="*/ 182 w 182"/>
                <a:gd name="T1" fmla="*/ 107 h 130"/>
                <a:gd name="T2" fmla="*/ 93 w 182"/>
                <a:gd name="T3" fmla="*/ 18 h 130"/>
                <a:gd name="T4" fmla="*/ 0 w 182"/>
                <a:gd name="T5" fmla="*/ 35 h 130"/>
                <a:gd name="T6" fmla="*/ 52 w 182"/>
                <a:gd name="T7" fmla="*/ 110 h 130"/>
                <a:gd name="T8" fmla="*/ 182 w 182"/>
                <a:gd name="T9" fmla="*/ 10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30">
                  <a:moveTo>
                    <a:pt x="182" y="107"/>
                  </a:moveTo>
                  <a:cubicBezTo>
                    <a:pt x="182" y="107"/>
                    <a:pt x="142" y="36"/>
                    <a:pt x="93" y="18"/>
                  </a:cubicBezTo>
                  <a:cubicBezTo>
                    <a:pt x="45" y="0"/>
                    <a:pt x="0" y="35"/>
                    <a:pt x="0" y="35"/>
                  </a:cubicBezTo>
                  <a:cubicBezTo>
                    <a:pt x="0" y="35"/>
                    <a:pt x="4" y="90"/>
                    <a:pt x="52" y="110"/>
                  </a:cubicBezTo>
                  <a:cubicBezTo>
                    <a:pt x="99" y="130"/>
                    <a:pt x="182" y="107"/>
                    <a:pt x="182" y="10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1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4DD8022F-23CA-0DA2-227B-E7AC50C07B1E}"/>
                </a:ext>
              </a:extLst>
            </p:cNvPr>
            <p:cNvSpPr/>
            <p:nvPr/>
          </p:nvSpPr>
          <p:spPr bwMode="auto">
            <a:xfrm>
              <a:off x="4037013" y="3790950"/>
              <a:ext cx="676275" cy="576263"/>
            </a:xfrm>
            <a:custGeom>
              <a:avLst/>
              <a:gdLst>
                <a:gd name="T0" fmla="*/ 0 w 180"/>
                <a:gd name="T1" fmla="*/ 0 h 153"/>
                <a:gd name="T2" fmla="*/ 65 w 180"/>
                <a:gd name="T3" fmla="*/ 120 h 153"/>
                <a:gd name="T4" fmla="*/ 168 w 180"/>
                <a:gd name="T5" fmla="*/ 130 h 153"/>
                <a:gd name="T6" fmla="*/ 137 w 180"/>
                <a:gd name="T7" fmla="*/ 37 h 153"/>
                <a:gd name="T8" fmla="*/ 0 w 180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53">
                  <a:moveTo>
                    <a:pt x="0" y="0"/>
                  </a:moveTo>
                  <a:cubicBezTo>
                    <a:pt x="0" y="0"/>
                    <a:pt x="20" y="87"/>
                    <a:pt x="65" y="120"/>
                  </a:cubicBezTo>
                  <a:cubicBezTo>
                    <a:pt x="111" y="153"/>
                    <a:pt x="168" y="130"/>
                    <a:pt x="168" y="130"/>
                  </a:cubicBezTo>
                  <a:cubicBezTo>
                    <a:pt x="168" y="130"/>
                    <a:pt x="180" y="72"/>
                    <a:pt x="137" y="37"/>
                  </a:cubicBezTo>
                  <a:cubicBezTo>
                    <a:pt x="93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1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725DF5AC-EE96-4C57-7D30-FCD6E271AB24}"/>
                </a:ext>
              </a:extLst>
            </p:cNvPr>
            <p:cNvSpPr/>
            <p:nvPr/>
          </p:nvSpPr>
          <p:spPr bwMode="auto">
            <a:xfrm>
              <a:off x="6175376" y="2039938"/>
              <a:ext cx="450850" cy="698500"/>
            </a:xfrm>
            <a:custGeom>
              <a:avLst/>
              <a:gdLst>
                <a:gd name="T0" fmla="*/ 88 w 120"/>
                <a:gd name="T1" fmla="*/ 0 h 186"/>
                <a:gd name="T2" fmla="*/ 11 w 120"/>
                <a:gd name="T3" fmla="*/ 97 h 186"/>
                <a:gd name="T4" fmla="*/ 39 w 120"/>
                <a:gd name="T5" fmla="*/ 186 h 186"/>
                <a:gd name="T6" fmla="*/ 106 w 120"/>
                <a:gd name="T7" fmla="*/ 126 h 186"/>
                <a:gd name="T8" fmla="*/ 88 w 120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86">
                  <a:moveTo>
                    <a:pt x="88" y="0"/>
                  </a:moveTo>
                  <a:cubicBezTo>
                    <a:pt x="88" y="0"/>
                    <a:pt x="23" y="47"/>
                    <a:pt x="11" y="97"/>
                  </a:cubicBezTo>
                  <a:cubicBezTo>
                    <a:pt x="0" y="146"/>
                    <a:pt x="39" y="186"/>
                    <a:pt x="39" y="186"/>
                  </a:cubicBezTo>
                  <a:cubicBezTo>
                    <a:pt x="39" y="186"/>
                    <a:pt x="92" y="175"/>
                    <a:pt x="106" y="126"/>
                  </a:cubicBezTo>
                  <a:cubicBezTo>
                    <a:pt x="120" y="78"/>
                    <a:pt x="88" y="0"/>
                    <a:pt x="88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1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3DF25CD3-F91C-07DC-F931-DB2BF46E2FCC}"/>
                </a:ext>
              </a:extLst>
            </p:cNvPr>
            <p:cNvSpPr/>
            <p:nvPr/>
          </p:nvSpPr>
          <p:spPr bwMode="auto">
            <a:xfrm>
              <a:off x="6681788" y="2471738"/>
              <a:ext cx="387350" cy="433388"/>
            </a:xfrm>
            <a:custGeom>
              <a:avLst/>
              <a:gdLst>
                <a:gd name="T0" fmla="*/ 103 w 103"/>
                <a:gd name="T1" fmla="*/ 0 h 115"/>
                <a:gd name="T2" fmla="*/ 23 w 103"/>
                <a:gd name="T3" fmla="*/ 40 h 115"/>
                <a:gd name="T4" fmla="*/ 13 w 103"/>
                <a:gd name="T5" fmla="*/ 106 h 115"/>
                <a:gd name="T6" fmla="*/ 75 w 103"/>
                <a:gd name="T7" fmla="*/ 88 h 115"/>
                <a:gd name="T8" fmla="*/ 103 w 103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15">
                  <a:moveTo>
                    <a:pt x="103" y="0"/>
                  </a:moveTo>
                  <a:cubicBezTo>
                    <a:pt x="103" y="0"/>
                    <a:pt x="46" y="11"/>
                    <a:pt x="23" y="40"/>
                  </a:cubicBezTo>
                  <a:cubicBezTo>
                    <a:pt x="0" y="68"/>
                    <a:pt x="13" y="106"/>
                    <a:pt x="13" y="106"/>
                  </a:cubicBezTo>
                  <a:cubicBezTo>
                    <a:pt x="13" y="106"/>
                    <a:pt x="51" y="115"/>
                    <a:pt x="75" y="88"/>
                  </a:cubicBezTo>
                  <a:cubicBezTo>
                    <a:pt x="99" y="61"/>
                    <a:pt x="103" y="0"/>
                    <a:pt x="10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1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F03D4240-7B36-F8A9-4C9B-4117242159DE}"/>
                </a:ext>
              </a:extLst>
            </p:cNvPr>
            <p:cNvSpPr/>
            <p:nvPr/>
          </p:nvSpPr>
          <p:spPr bwMode="auto">
            <a:xfrm>
              <a:off x="7546976" y="2976563"/>
              <a:ext cx="555625" cy="476250"/>
            </a:xfrm>
            <a:custGeom>
              <a:avLst/>
              <a:gdLst>
                <a:gd name="T0" fmla="*/ 148 w 148"/>
                <a:gd name="T1" fmla="*/ 8 h 127"/>
                <a:gd name="T2" fmla="*/ 38 w 148"/>
                <a:gd name="T3" fmla="*/ 26 h 127"/>
                <a:gd name="T4" fmla="*/ 2 w 148"/>
                <a:gd name="T5" fmla="*/ 102 h 127"/>
                <a:gd name="T6" fmla="*/ 83 w 148"/>
                <a:gd name="T7" fmla="*/ 103 h 127"/>
                <a:gd name="T8" fmla="*/ 148 w 148"/>
                <a:gd name="T9" fmla="*/ 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27">
                  <a:moveTo>
                    <a:pt x="148" y="8"/>
                  </a:moveTo>
                  <a:cubicBezTo>
                    <a:pt x="148" y="8"/>
                    <a:pt x="76" y="0"/>
                    <a:pt x="38" y="26"/>
                  </a:cubicBezTo>
                  <a:cubicBezTo>
                    <a:pt x="0" y="51"/>
                    <a:pt x="2" y="102"/>
                    <a:pt x="2" y="102"/>
                  </a:cubicBezTo>
                  <a:cubicBezTo>
                    <a:pt x="2" y="102"/>
                    <a:pt x="43" y="127"/>
                    <a:pt x="83" y="103"/>
                  </a:cubicBezTo>
                  <a:cubicBezTo>
                    <a:pt x="122" y="79"/>
                    <a:pt x="148" y="8"/>
                    <a:pt x="148" y="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1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95329E0B-5D23-877E-3CD0-BB4C9C1AD639}"/>
                </a:ext>
              </a:extLst>
            </p:cNvPr>
            <p:cNvSpPr/>
            <p:nvPr/>
          </p:nvSpPr>
          <p:spPr bwMode="auto">
            <a:xfrm>
              <a:off x="4589463" y="5448300"/>
              <a:ext cx="706438" cy="571500"/>
            </a:xfrm>
            <a:custGeom>
              <a:avLst/>
              <a:gdLst>
                <a:gd name="T0" fmla="*/ 0 w 188"/>
                <a:gd name="T1" fmla="*/ 135 h 152"/>
                <a:gd name="T2" fmla="*/ 137 w 188"/>
                <a:gd name="T3" fmla="*/ 124 h 152"/>
                <a:gd name="T4" fmla="*/ 188 w 188"/>
                <a:gd name="T5" fmla="*/ 35 h 152"/>
                <a:gd name="T6" fmla="*/ 90 w 188"/>
                <a:gd name="T7" fmla="*/ 25 h 152"/>
                <a:gd name="T8" fmla="*/ 0 w 188"/>
                <a:gd name="T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52">
                  <a:moveTo>
                    <a:pt x="0" y="135"/>
                  </a:moveTo>
                  <a:cubicBezTo>
                    <a:pt x="0" y="135"/>
                    <a:pt x="88" y="152"/>
                    <a:pt x="137" y="124"/>
                  </a:cubicBezTo>
                  <a:cubicBezTo>
                    <a:pt x="186" y="97"/>
                    <a:pt x="188" y="35"/>
                    <a:pt x="188" y="35"/>
                  </a:cubicBezTo>
                  <a:cubicBezTo>
                    <a:pt x="188" y="35"/>
                    <a:pt x="140" y="0"/>
                    <a:pt x="90" y="25"/>
                  </a:cubicBezTo>
                  <a:cubicBezTo>
                    <a:pt x="40" y="50"/>
                    <a:pt x="0" y="135"/>
                    <a:pt x="0" y="13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F5FFE37D-3EC4-4892-24B0-7F6E705A3E64}"/>
                </a:ext>
              </a:extLst>
            </p:cNvPr>
            <p:cNvSpPr/>
            <p:nvPr/>
          </p:nvSpPr>
          <p:spPr bwMode="auto">
            <a:xfrm>
              <a:off x="3770313" y="4584700"/>
              <a:ext cx="1281113" cy="882650"/>
            </a:xfrm>
            <a:custGeom>
              <a:avLst/>
              <a:gdLst>
                <a:gd name="T0" fmla="*/ 0 w 341"/>
                <a:gd name="T1" fmla="*/ 48 h 235"/>
                <a:gd name="T2" fmla="*/ 170 w 341"/>
                <a:gd name="T3" fmla="*/ 206 h 235"/>
                <a:gd name="T4" fmla="*/ 341 w 341"/>
                <a:gd name="T5" fmla="*/ 168 h 235"/>
                <a:gd name="T6" fmla="*/ 240 w 341"/>
                <a:gd name="T7" fmla="*/ 34 h 235"/>
                <a:gd name="T8" fmla="*/ 0 w 341"/>
                <a:gd name="T9" fmla="*/ 4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35">
                  <a:moveTo>
                    <a:pt x="0" y="48"/>
                  </a:moveTo>
                  <a:cubicBezTo>
                    <a:pt x="0" y="48"/>
                    <a:pt x="79" y="176"/>
                    <a:pt x="170" y="206"/>
                  </a:cubicBezTo>
                  <a:cubicBezTo>
                    <a:pt x="261" y="235"/>
                    <a:pt x="341" y="168"/>
                    <a:pt x="341" y="168"/>
                  </a:cubicBezTo>
                  <a:cubicBezTo>
                    <a:pt x="341" y="168"/>
                    <a:pt x="329" y="68"/>
                    <a:pt x="240" y="34"/>
                  </a:cubicBezTo>
                  <a:cubicBezTo>
                    <a:pt x="151" y="0"/>
                    <a:pt x="0" y="48"/>
                    <a:pt x="0" y="48"/>
                  </a:cubicBezTo>
                  <a:close/>
                </a:path>
              </a:pathLst>
            </a:custGeom>
            <a:solidFill>
              <a:srgbClr val="EE001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97BEA1A-7EEB-BCF4-FD76-61FC1843CE40}"/>
                </a:ext>
              </a:extLst>
            </p:cNvPr>
            <p:cNvSpPr/>
            <p:nvPr/>
          </p:nvSpPr>
          <p:spPr bwMode="auto">
            <a:xfrm>
              <a:off x="5400676" y="1882775"/>
              <a:ext cx="642938" cy="1058863"/>
            </a:xfrm>
            <a:custGeom>
              <a:avLst/>
              <a:gdLst>
                <a:gd name="T0" fmla="*/ 59 w 171"/>
                <a:gd name="T1" fmla="*/ 0 h 282"/>
                <a:gd name="T2" fmla="*/ 14 w 171"/>
                <a:gd name="T3" fmla="*/ 178 h 282"/>
                <a:gd name="T4" fmla="*/ 106 w 171"/>
                <a:gd name="T5" fmla="*/ 282 h 282"/>
                <a:gd name="T6" fmla="*/ 161 w 171"/>
                <a:gd name="T7" fmla="*/ 161 h 282"/>
                <a:gd name="T8" fmla="*/ 59 w 171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282">
                  <a:moveTo>
                    <a:pt x="59" y="0"/>
                  </a:moveTo>
                  <a:cubicBezTo>
                    <a:pt x="59" y="0"/>
                    <a:pt x="0" y="104"/>
                    <a:pt x="14" y="178"/>
                  </a:cubicBezTo>
                  <a:cubicBezTo>
                    <a:pt x="28" y="252"/>
                    <a:pt x="106" y="282"/>
                    <a:pt x="106" y="282"/>
                  </a:cubicBezTo>
                  <a:cubicBezTo>
                    <a:pt x="106" y="282"/>
                    <a:pt x="171" y="236"/>
                    <a:pt x="161" y="161"/>
                  </a:cubicBezTo>
                  <a:cubicBezTo>
                    <a:pt x="150" y="86"/>
                    <a:pt x="59" y="0"/>
                    <a:pt x="5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淘宝店chenying0907出品 66">
            <a:extLst>
              <a:ext uri="{FF2B5EF4-FFF2-40B4-BE49-F238E27FC236}">
                <a16:creationId xmlns:a16="http://schemas.microsoft.com/office/drawing/2014/main" id="{EC0C934E-69A9-0EBB-A521-E9216DD85E1E}"/>
              </a:ext>
            </a:extLst>
          </p:cNvPr>
          <p:cNvGrpSpPr/>
          <p:nvPr/>
        </p:nvGrpSpPr>
        <p:grpSpPr>
          <a:xfrm>
            <a:off x="3190102" y="4804104"/>
            <a:ext cx="699689" cy="699690"/>
            <a:chOff x="13757275" y="7797800"/>
            <a:chExt cx="1652587" cy="1652588"/>
          </a:xfrm>
        </p:grpSpPr>
        <p:sp>
          <p:nvSpPr>
            <p:cNvPr id="33" name="Oval 9">
              <a:extLst>
                <a:ext uri="{FF2B5EF4-FFF2-40B4-BE49-F238E27FC236}">
                  <a16:creationId xmlns:a16="http://schemas.microsoft.com/office/drawing/2014/main" id="{04C05F83-461E-CB1B-47D9-5DA4FFD4DF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57275" y="7797800"/>
              <a:ext cx="1652587" cy="1652588"/>
            </a:xfrm>
            <a:prstGeom prst="ellipse">
              <a:avLst/>
            </a:prstGeom>
            <a:solidFill>
              <a:srgbClr val="AD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5414B1D3-A79A-A476-7349-7A0BAE7C935A}"/>
                </a:ext>
              </a:extLst>
            </p:cNvPr>
            <p:cNvSpPr/>
            <p:nvPr/>
          </p:nvSpPr>
          <p:spPr bwMode="auto">
            <a:xfrm>
              <a:off x="14070013" y="8402638"/>
              <a:ext cx="742950" cy="638175"/>
            </a:xfrm>
            <a:custGeom>
              <a:avLst/>
              <a:gdLst>
                <a:gd name="T0" fmla="*/ 47 w 468"/>
                <a:gd name="T1" fmla="*/ 402 h 402"/>
                <a:gd name="T2" fmla="*/ 130 w 468"/>
                <a:gd name="T3" fmla="*/ 312 h 402"/>
                <a:gd name="T4" fmla="*/ 468 w 468"/>
                <a:gd name="T5" fmla="*/ 312 h 402"/>
                <a:gd name="T6" fmla="*/ 468 w 468"/>
                <a:gd name="T7" fmla="*/ 220 h 402"/>
                <a:gd name="T8" fmla="*/ 163 w 468"/>
                <a:gd name="T9" fmla="*/ 220 h 402"/>
                <a:gd name="T10" fmla="*/ 144 w 468"/>
                <a:gd name="T11" fmla="*/ 220 h 402"/>
                <a:gd name="T12" fmla="*/ 144 w 468"/>
                <a:gd name="T13" fmla="*/ 203 h 402"/>
                <a:gd name="T14" fmla="*/ 144 w 468"/>
                <a:gd name="T15" fmla="*/ 0 h 402"/>
                <a:gd name="T16" fmla="*/ 0 w 468"/>
                <a:gd name="T17" fmla="*/ 0 h 402"/>
                <a:gd name="T18" fmla="*/ 0 w 468"/>
                <a:gd name="T19" fmla="*/ 312 h 402"/>
                <a:gd name="T20" fmla="*/ 47 w 468"/>
                <a:gd name="T21" fmla="*/ 312 h 402"/>
                <a:gd name="T22" fmla="*/ 47 w 468"/>
                <a:gd name="T23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8" h="402">
                  <a:moveTo>
                    <a:pt x="47" y="402"/>
                  </a:moveTo>
                  <a:lnTo>
                    <a:pt x="130" y="312"/>
                  </a:lnTo>
                  <a:lnTo>
                    <a:pt x="468" y="312"/>
                  </a:lnTo>
                  <a:lnTo>
                    <a:pt x="468" y="220"/>
                  </a:lnTo>
                  <a:lnTo>
                    <a:pt x="163" y="220"/>
                  </a:lnTo>
                  <a:lnTo>
                    <a:pt x="144" y="220"/>
                  </a:lnTo>
                  <a:lnTo>
                    <a:pt x="144" y="203"/>
                  </a:lnTo>
                  <a:lnTo>
                    <a:pt x="144" y="0"/>
                  </a:lnTo>
                  <a:lnTo>
                    <a:pt x="0" y="0"/>
                  </a:lnTo>
                  <a:lnTo>
                    <a:pt x="0" y="312"/>
                  </a:lnTo>
                  <a:lnTo>
                    <a:pt x="47" y="312"/>
                  </a:lnTo>
                  <a:lnTo>
                    <a:pt x="47" y="4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9E707B16-1F01-64BD-F248-54EC6EA98922}"/>
                </a:ext>
              </a:extLst>
            </p:cNvPr>
            <p:cNvSpPr/>
            <p:nvPr/>
          </p:nvSpPr>
          <p:spPr bwMode="auto">
            <a:xfrm>
              <a:off x="14328775" y="8207375"/>
              <a:ext cx="773112" cy="665163"/>
            </a:xfrm>
            <a:custGeom>
              <a:avLst/>
              <a:gdLst>
                <a:gd name="T0" fmla="*/ 487 w 487"/>
                <a:gd name="T1" fmla="*/ 0 h 419"/>
                <a:gd name="T2" fmla="*/ 0 w 487"/>
                <a:gd name="T3" fmla="*/ 0 h 419"/>
                <a:gd name="T4" fmla="*/ 0 w 487"/>
                <a:gd name="T5" fmla="*/ 123 h 419"/>
                <a:gd name="T6" fmla="*/ 0 w 487"/>
                <a:gd name="T7" fmla="*/ 326 h 419"/>
                <a:gd name="T8" fmla="*/ 305 w 487"/>
                <a:gd name="T9" fmla="*/ 326 h 419"/>
                <a:gd name="T10" fmla="*/ 350 w 487"/>
                <a:gd name="T11" fmla="*/ 326 h 419"/>
                <a:gd name="T12" fmla="*/ 435 w 487"/>
                <a:gd name="T13" fmla="*/ 419 h 419"/>
                <a:gd name="T14" fmla="*/ 435 w 487"/>
                <a:gd name="T15" fmla="*/ 326 h 419"/>
                <a:gd name="T16" fmla="*/ 487 w 487"/>
                <a:gd name="T17" fmla="*/ 326 h 419"/>
                <a:gd name="T18" fmla="*/ 487 w 487"/>
                <a:gd name="T19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419">
                  <a:moveTo>
                    <a:pt x="487" y="0"/>
                  </a:moveTo>
                  <a:lnTo>
                    <a:pt x="0" y="0"/>
                  </a:lnTo>
                  <a:lnTo>
                    <a:pt x="0" y="123"/>
                  </a:lnTo>
                  <a:lnTo>
                    <a:pt x="0" y="326"/>
                  </a:lnTo>
                  <a:lnTo>
                    <a:pt x="305" y="326"/>
                  </a:lnTo>
                  <a:lnTo>
                    <a:pt x="350" y="326"/>
                  </a:lnTo>
                  <a:lnTo>
                    <a:pt x="435" y="419"/>
                  </a:lnTo>
                  <a:lnTo>
                    <a:pt x="435" y="326"/>
                  </a:lnTo>
                  <a:lnTo>
                    <a:pt x="487" y="326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淘宝店chenying0907出品 72">
            <a:extLst>
              <a:ext uri="{FF2B5EF4-FFF2-40B4-BE49-F238E27FC236}">
                <a16:creationId xmlns:a16="http://schemas.microsoft.com/office/drawing/2014/main" id="{8F23A27A-94E7-659A-D702-ACAF52639FCB}"/>
              </a:ext>
            </a:extLst>
          </p:cNvPr>
          <p:cNvGrpSpPr/>
          <p:nvPr/>
        </p:nvGrpSpPr>
        <p:grpSpPr>
          <a:xfrm>
            <a:off x="8342957" y="4091476"/>
            <a:ext cx="701706" cy="699017"/>
            <a:chOff x="12412663" y="3341688"/>
            <a:chExt cx="1657350" cy="1651000"/>
          </a:xfrm>
        </p:grpSpPr>
        <p:sp>
          <p:nvSpPr>
            <p:cNvPr id="40" name="Oval 8">
              <a:extLst>
                <a:ext uri="{FF2B5EF4-FFF2-40B4-BE49-F238E27FC236}">
                  <a16:creationId xmlns:a16="http://schemas.microsoft.com/office/drawing/2014/main" id="{6A13032B-77C8-6B74-B830-E316FB142C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12663" y="3341688"/>
              <a:ext cx="1657350" cy="1651000"/>
            </a:xfrm>
            <a:prstGeom prst="ellipse">
              <a:avLst/>
            </a:prstGeom>
            <a:solidFill>
              <a:srgbClr val="EE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id="{207B42DF-8087-226E-0EC8-65882438065D}"/>
                </a:ext>
              </a:extLst>
            </p:cNvPr>
            <p:cNvSpPr/>
            <p:nvPr/>
          </p:nvSpPr>
          <p:spPr bwMode="auto">
            <a:xfrm>
              <a:off x="12739688" y="4241800"/>
              <a:ext cx="1003300" cy="263525"/>
            </a:xfrm>
            <a:custGeom>
              <a:avLst/>
              <a:gdLst>
                <a:gd name="T0" fmla="*/ 412 w 632"/>
                <a:gd name="T1" fmla="*/ 85 h 166"/>
                <a:gd name="T2" fmla="*/ 220 w 632"/>
                <a:gd name="T3" fmla="*/ 85 h 166"/>
                <a:gd name="T4" fmla="*/ 220 w 632"/>
                <a:gd name="T5" fmla="*/ 0 h 166"/>
                <a:gd name="T6" fmla="*/ 0 w 632"/>
                <a:gd name="T7" fmla="*/ 0 h 166"/>
                <a:gd name="T8" fmla="*/ 0 w 632"/>
                <a:gd name="T9" fmla="*/ 166 h 166"/>
                <a:gd name="T10" fmla="*/ 632 w 632"/>
                <a:gd name="T11" fmla="*/ 166 h 166"/>
                <a:gd name="T12" fmla="*/ 632 w 632"/>
                <a:gd name="T13" fmla="*/ 0 h 166"/>
                <a:gd name="T14" fmla="*/ 412 w 632"/>
                <a:gd name="T15" fmla="*/ 0 h 166"/>
                <a:gd name="T16" fmla="*/ 412 w 632"/>
                <a:gd name="T17" fmla="*/ 8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166">
                  <a:moveTo>
                    <a:pt x="412" y="85"/>
                  </a:moveTo>
                  <a:lnTo>
                    <a:pt x="220" y="85"/>
                  </a:lnTo>
                  <a:lnTo>
                    <a:pt x="220" y="0"/>
                  </a:lnTo>
                  <a:lnTo>
                    <a:pt x="0" y="0"/>
                  </a:lnTo>
                  <a:lnTo>
                    <a:pt x="0" y="166"/>
                  </a:lnTo>
                  <a:lnTo>
                    <a:pt x="632" y="166"/>
                  </a:lnTo>
                  <a:lnTo>
                    <a:pt x="632" y="0"/>
                  </a:lnTo>
                  <a:lnTo>
                    <a:pt x="412" y="0"/>
                  </a:lnTo>
                  <a:lnTo>
                    <a:pt x="412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19">
              <a:extLst>
                <a:ext uri="{FF2B5EF4-FFF2-40B4-BE49-F238E27FC236}">
                  <a16:creationId xmlns:a16="http://schemas.microsoft.com/office/drawing/2014/main" id="{9FBE5DDA-B752-54E8-38A8-CCC0C0DEF4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44500" y="4241800"/>
              <a:ext cx="192087" cy="76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id="{600BDAEF-669E-36F3-A18D-2CA79FC601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39688" y="3660775"/>
              <a:ext cx="1003300" cy="525463"/>
            </a:xfrm>
            <a:custGeom>
              <a:avLst/>
              <a:gdLst>
                <a:gd name="T0" fmla="*/ 471 w 632"/>
                <a:gd name="T1" fmla="*/ 0 h 331"/>
                <a:gd name="T2" fmla="*/ 317 w 632"/>
                <a:gd name="T3" fmla="*/ 0 h 331"/>
                <a:gd name="T4" fmla="*/ 317 w 632"/>
                <a:gd name="T5" fmla="*/ 54 h 331"/>
                <a:gd name="T6" fmla="*/ 416 w 632"/>
                <a:gd name="T7" fmla="*/ 54 h 331"/>
                <a:gd name="T8" fmla="*/ 416 w 632"/>
                <a:gd name="T9" fmla="*/ 118 h 331"/>
                <a:gd name="T10" fmla="*/ 317 w 632"/>
                <a:gd name="T11" fmla="*/ 118 h 331"/>
                <a:gd name="T12" fmla="*/ 317 w 632"/>
                <a:gd name="T13" fmla="*/ 331 h 331"/>
                <a:gd name="T14" fmla="*/ 412 w 632"/>
                <a:gd name="T15" fmla="*/ 331 h 331"/>
                <a:gd name="T16" fmla="*/ 632 w 632"/>
                <a:gd name="T17" fmla="*/ 331 h 331"/>
                <a:gd name="T18" fmla="*/ 632 w 632"/>
                <a:gd name="T19" fmla="*/ 118 h 331"/>
                <a:gd name="T20" fmla="*/ 471 w 632"/>
                <a:gd name="T21" fmla="*/ 118 h 331"/>
                <a:gd name="T22" fmla="*/ 471 w 632"/>
                <a:gd name="T23" fmla="*/ 0 h 331"/>
                <a:gd name="T24" fmla="*/ 317 w 632"/>
                <a:gd name="T25" fmla="*/ 0 h 331"/>
                <a:gd name="T26" fmla="*/ 161 w 632"/>
                <a:gd name="T27" fmla="*/ 0 h 331"/>
                <a:gd name="T28" fmla="*/ 161 w 632"/>
                <a:gd name="T29" fmla="*/ 118 h 331"/>
                <a:gd name="T30" fmla="*/ 0 w 632"/>
                <a:gd name="T31" fmla="*/ 118 h 331"/>
                <a:gd name="T32" fmla="*/ 0 w 632"/>
                <a:gd name="T33" fmla="*/ 331 h 331"/>
                <a:gd name="T34" fmla="*/ 220 w 632"/>
                <a:gd name="T35" fmla="*/ 331 h 331"/>
                <a:gd name="T36" fmla="*/ 317 w 632"/>
                <a:gd name="T37" fmla="*/ 331 h 331"/>
                <a:gd name="T38" fmla="*/ 317 w 632"/>
                <a:gd name="T39" fmla="*/ 118 h 331"/>
                <a:gd name="T40" fmla="*/ 215 w 632"/>
                <a:gd name="T41" fmla="*/ 118 h 331"/>
                <a:gd name="T42" fmla="*/ 215 w 632"/>
                <a:gd name="T43" fmla="*/ 118 h 331"/>
                <a:gd name="T44" fmla="*/ 215 w 632"/>
                <a:gd name="T45" fmla="*/ 54 h 331"/>
                <a:gd name="T46" fmla="*/ 317 w 632"/>
                <a:gd name="T47" fmla="*/ 54 h 331"/>
                <a:gd name="T48" fmla="*/ 317 w 632"/>
                <a:gd name="T4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331">
                  <a:moveTo>
                    <a:pt x="471" y="0"/>
                  </a:moveTo>
                  <a:lnTo>
                    <a:pt x="317" y="0"/>
                  </a:lnTo>
                  <a:lnTo>
                    <a:pt x="317" y="54"/>
                  </a:lnTo>
                  <a:lnTo>
                    <a:pt x="416" y="54"/>
                  </a:lnTo>
                  <a:lnTo>
                    <a:pt x="416" y="118"/>
                  </a:lnTo>
                  <a:lnTo>
                    <a:pt x="317" y="118"/>
                  </a:lnTo>
                  <a:lnTo>
                    <a:pt x="317" y="331"/>
                  </a:lnTo>
                  <a:lnTo>
                    <a:pt x="412" y="331"/>
                  </a:lnTo>
                  <a:lnTo>
                    <a:pt x="632" y="331"/>
                  </a:lnTo>
                  <a:lnTo>
                    <a:pt x="632" y="118"/>
                  </a:lnTo>
                  <a:lnTo>
                    <a:pt x="471" y="118"/>
                  </a:lnTo>
                  <a:lnTo>
                    <a:pt x="471" y="0"/>
                  </a:lnTo>
                  <a:close/>
                  <a:moveTo>
                    <a:pt x="317" y="0"/>
                  </a:moveTo>
                  <a:lnTo>
                    <a:pt x="161" y="0"/>
                  </a:lnTo>
                  <a:lnTo>
                    <a:pt x="161" y="118"/>
                  </a:lnTo>
                  <a:lnTo>
                    <a:pt x="0" y="118"/>
                  </a:lnTo>
                  <a:lnTo>
                    <a:pt x="0" y="331"/>
                  </a:lnTo>
                  <a:lnTo>
                    <a:pt x="220" y="331"/>
                  </a:lnTo>
                  <a:lnTo>
                    <a:pt x="317" y="331"/>
                  </a:lnTo>
                  <a:lnTo>
                    <a:pt x="317" y="118"/>
                  </a:lnTo>
                  <a:lnTo>
                    <a:pt x="215" y="118"/>
                  </a:lnTo>
                  <a:lnTo>
                    <a:pt x="215" y="118"/>
                  </a:lnTo>
                  <a:lnTo>
                    <a:pt x="215" y="54"/>
                  </a:lnTo>
                  <a:lnTo>
                    <a:pt x="317" y="54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淘宝店chenying0907出品 79">
            <a:extLst>
              <a:ext uri="{FF2B5EF4-FFF2-40B4-BE49-F238E27FC236}">
                <a16:creationId xmlns:a16="http://schemas.microsoft.com/office/drawing/2014/main" id="{254E3A16-C147-8E42-1DE9-AE6F5AA57C15}"/>
              </a:ext>
            </a:extLst>
          </p:cNvPr>
          <p:cNvGrpSpPr/>
          <p:nvPr/>
        </p:nvGrpSpPr>
        <p:grpSpPr>
          <a:xfrm>
            <a:off x="3552630" y="2319394"/>
            <a:ext cx="701706" cy="699017"/>
            <a:chOff x="16702088" y="3135313"/>
            <a:chExt cx="1657350" cy="1651000"/>
          </a:xfrm>
        </p:grpSpPr>
        <p:sp>
          <p:nvSpPr>
            <p:cNvPr id="47" name="Oval 7">
              <a:extLst>
                <a:ext uri="{FF2B5EF4-FFF2-40B4-BE49-F238E27FC236}">
                  <a16:creationId xmlns:a16="http://schemas.microsoft.com/office/drawing/2014/main" id="{3B97F600-1A89-8B50-195E-2F23A9BB6F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2088" y="3135313"/>
              <a:ext cx="1657350" cy="1651000"/>
            </a:xfrm>
            <a:prstGeom prst="ellipse">
              <a:avLst/>
            </a:prstGeom>
            <a:solidFill>
              <a:srgbClr val="EE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6">
              <a:extLst>
                <a:ext uri="{FF2B5EF4-FFF2-40B4-BE49-F238E27FC236}">
                  <a16:creationId xmlns:a16="http://schemas.microsoft.com/office/drawing/2014/main" id="{0F48E990-81C5-1220-162D-312A76C232AD}"/>
                </a:ext>
              </a:extLst>
            </p:cNvPr>
            <p:cNvSpPr/>
            <p:nvPr/>
          </p:nvSpPr>
          <p:spPr bwMode="auto">
            <a:xfrm>
              <a:off x="16987838" y="3521075"/>
              <a:ext cx="920750" cy="855663"/>
            </a:xfrm>
            <a:custGeom>
              <a:avLst/>
              <a:gdLst>
                <a:gd name="T0" fmla="*/ 146 w 245"/>
                <a:gd name="T1" fmla="*/ 113 h 228"/>
                <a:gd name="T2" fmla="*/ 187 w 245"/>
                <a:gd name="T3" fmla="*/ 80 h 228"/>
                <a:gd name="T4" fmla="*/ 197 w 245"/>
                <a:gd name="T5" fmla="*/ 81 h 228"/>
                <a:gd name="T6" fmla="*/ 224 w 245"/>
                <a:gd name="T7" fmla="*/ 101 h 228"/>
                <a:gd name="T8" fmla="*/ 242 w 245"/>
                <a:gd name="T9" fmla="*/ 94 h 228"/>
                <a:gd name="T10" fmla="*/ 241 w 245"/>
                <a:gd name="T11" fmla="*/ 56 h 228"/>
                <a:gd name="T12" fmla="*/ 165 w 245"/>
                <a:gd name="T13" fmla="*/ 8 h 228"/>
                <a:gd name="T14" fmla="*/ 117 w 245"/>
                <a:gd name="T15" fmla="*/ 51 h 228"/>
                <a:gd name="T16" fmla="*/ 56 w 245"/>
                <a:gd name="T17" fmla="*/ 32 h 228"/>
                <a:gd name="T18" fmla="*/ 8 w 245"/>
                <a:gd name="T19" fmla="*/ 108 h 228"/>
                <a:gd name="T20" fmla="*/ 157 w 245"/>
                <a:gd name="T21" fmla="*/ 228 h 228"/>
                <a:gd name="T22" fmla="*/ 182 w 245"/>
                <a:gd name="T23" fmla="*/ 205 h 228"/>
                <a:gd name="T24" fmla="*/ 146 w 245"/>
                <a:gd name="T25" fmla="*/ 11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228">
                  <a:moveTo>
                    <a:pt x="146" y="113"/>
                  </a:moveTo>
                  <a:cubicBezTo>
                    <a:pt x="150" y="94"/>
                    <a:pt x="167" y="80"/>
                    <a:pt x="187" y="80"/>
                  </a:cubicBezTo>
                  <a:cubicBezTo>
                    <a:pt x="190" y="80"/>
                    <a:pt x="194" y="80"/>
                    <a:pt x="197" y="81"/>
                  </a:cubicBezTo>
                  <a:cubicBezTo>
                    <a:pt x="208" y="84"/>
                    <a:pt x="218" y="91"/>
                    <a:pt x="224" y="101"/>
                  </a:cubicBezTo>
                  <a:cubicBezTo>
                    <a:pt x="229" y="97"/>
                    <a:pt x="235" y="95"/>
                    <a:pt x="242" y="94"/>
                  </a:cubicBezTo>
                  <a:cubicBezTo>
                    <a:pt x="245" y="71"/>
                    <a:pt x="241" y="56"/>
                    <a:pt x="241" y="56"/>
                  </a:cubicBezTo>
                  <a:cubicBezTo>
                    <a:pt x="233" y="22"/>
                    <a:pt x="199" y="0"/>
                    <a:pt x="165" y="8"/>
                  </a:cubicBezTo>
                  <a:cubicBezTo>
                    <a:pt x="141" y="13"/>
                    <a:pt x="124" y="30"/>
                    <a:pt x="117" y="51"/>
                  </a:cubicBezTo>
                  <a:cubicBezTo>
                    <a:pt x="102" y="35"/>
                    <a:pt x="79" y="27"/>
                    <a:pt x="56" y="32"/>
                  </a:cubicBezTo>
                  <a:cubicBezTo>
                    <a:pt x="22" y="39"/>
                    <a:pt x="0" y="74"/>
                    <a:pt x="8" y="108"/>
                  </a:cubicBezTo>
                  <a:cubicBezTo>
                    <a:pt x="8" y="108"/>
                    <a:pt x="22" y="193"/>
                    <a:pt x="157" y="228"/>
                  </a:cubicBezTo>
                  <a:cubicBezTo>
                    <a:pt x="166" y="221"/>
                    <a:pt x="174" y="213"/>
                    <a:pt x="182" y="205"/>
                  </a:cubicBezTo>
                  <a:cubicBezTo>
                    <a:pt x="135" y="159"/>
                    <a:pt x="145" y="117"/>
                    <a:pt x="146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17">
              <a:extLst>
                <a:ext uri="{FF2B5EF4-FFF2-40B4-BE49-F238E27FC236}">
                  <a16:creationId xmlns:a16="http://schemas.microsoft.com/office/drawing/2014/main" id="{FCB5AA72-9E11-7A67-FB9C-66DA542F50DA}"/>
                </a:ext>
              </a:extLst>
            </p:cNvPr>
            <p:cNvSpPr/>
            <p:nvPr/>
          </p:nvSpPr>
          <p:spPr bwMode="auto">
            <a:xfrm>
              <a:off x="17518063" y="3848100"/>
              <a:ext cx="544512" cy="465138"/>
            </a:xfrm>
            <a:custGeom>
              <a:avLst/>
              <a:gdLst>
                <a:gd name="T0" fmla="*/ 114 w 145"/>
                <a:gd name="T1" fmla="*/ 15 h 124"/>
                <a:gd name="T2" fmla="*/ 106 w 145"/>
                <a:gd name="T3" fmla="*/ 14 h 124"/>
                <a:gd name="T4" fmla="*/ 100 w 145"/>
                <a:gd name="T5" fmla="*/ 15 h 124"/>
                <a:gd name="T6" fmla="*/ 80 w 145"/>
                <a:gd name="T7" fmla="*/ 25 h 124"/>
                <a:gd name="T8" fmla="*/ 54 w 145"/>
                <a:gd name="T9" fmla="*/ 1 h 124"/>
                <a:gd name="T10" fmla="*/ 46 w 145"/>
                <a:gd name="T11" fmla="*/ 0 h 124"/>
                <a:gd name="T12" fmla="*/ 12 w 145"/>
                <a:gd name="T13" fmla="*/ 28 h 124"/>
                <a:gd name="T14" fmla="*/ 46 w 145"/>
                <a:gd name="T15" fmla="*/ 113 h 124"/>
                <a:gd name="T16" fmla="*/ 58 w 145"/>
                <a:gd name="T17" fmla="*/ 124 h 124"/>
                <a:gd name="T18" fmla="*/ 141 w 145"/>
                <a:gd name="T19" fmla="*/ 57 h 124"/>
                <a:gd name="T20" fmla="*/ 114 w 145"/>
                <a:gd name="T21" fmla="*/ 1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24">
                  <a:moveTo>
                    <a:pt x="114" y="15"/>
                  </a:moveTo>
                  <a:cubicBezTo>
                    <a:pt x="112" y="14"/>
                    <a:pt x="109" y="14"/>
                    <a:pt x="106" y="14"/>
                  </a:cubicBezTo>
                  <a:cubicBezTo>
                    <a:pt x="104" y="14"/>
                    <a:pt x="102" y="14"/>
                    <a:pt x="100" y="15"/>
                  </a:cubicBezTo>
                  <a:cubicBezTo>
                    <a:pt x="92" y="16"/>
                    <a:pt x="85" y="20"/>
                    <a:pt x="80" y="25"/>
                  </a:cubicBezTo>
                  <a:cubicBezTo>
                    <a:pt x="77" y="14"/>
                    <a:pt x="67" y="4"/>
                    <a:pt x="54" y="1"/>
                  </a:cubicBezTo>
                  <a:cubicBezTo>
                    <a:pt x="51" y="1"/>
                    <a:pt x="49" y="0"/>
                    <a:pt x="46" y="0"/>
                  </a:cubicBezTo>
                  <a:cubicBezTo>
                    <a:pt x="30" y="0"/>
                    <a:pt x="15" y="12"/>
                    <a:pt x="12" y="28"/>
                  </a:cubicBezTo>
                  <a:cubicBezTo>
                    <a:pt x="12" y="28"/>
                    <a:pt x="0" y="68"/>
                    <a:pt x="46" y="113"/>
                  </a:cubicBezTo>
                  <a:cubicBezTo>
                    <a:pt x="50" y="116"/>
                    <a:pt x="54" y="120"/>
                    <a:pt x="58" y="124"/>
                  </a:cubicBezTo>
                  <a:cubicBezTo>
                    <a:pt x="133" y="105"/>
                    <a:pt x="141" y="57"/>
                    <a:pt x="141" y="57"/>
                  </a:cubicBezTo>
                  <a:cubicBezTo>
                    <a:pt x="145" y="38"/>
                    <a:pt x="133" y="19"/>
                    <a:pt x="114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淘宝店chenying0907出品 85">
            <a:extLst>
              <a:ext uri="{FF2B5EF4-FFF2-40B4-BE49-F238E27FC236}">
                <a16:creationId xmlns:a16="http://schemas.microsoft.com/office/drawing/2014/main" id="{F43CF069-8DDE-AE6F-66F6-78E9AB40F8A1}"/>
              </a:ext>
            </a:extLst>
          </p:cNvPr>
          <p:cNvGrpSpPr/>
          <p:nvPr/>
        </p:nvGrpSpPr>
        <p:grpSpPr>
          <a:xfrm>
            <a:off x="7609191" y="1731583"/>
            <a:ext cx="699690" cy="701033"/>
            <a:chOff x="13757275" y="5338763"/>
            <a:chExt cx="1652587" cy="1655763"/>
          </a:xfrm>
        </p:grpSpPr>
        <p:sp>
          <p:nvSpPr>
            <p:cNvPr id="53" name="Oval 5">
              <a:extLst>
                <a:ext uri="{FF2B5EF4-FFF2-40B4-BE49-F238E27FC236}">
                  <a16:creationId xmlns:a16="http://schemas.microsoft.com/office/drawing/2014/main" id="{2BD69719-EFC8-249A-8D84-A5AD3E1B8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57275" y="5338763"/>
              <a:ext cx="1652587" cy="1655763"/>
            </a:xfrm>
            <a:prstGeom prst="ellipse">
              <a:avLst/>
            </a:prstGeom>
            <a:solidFill>
              <a:srgbClr val="AD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1">
              <a:extLst>
                <a:ext uri="{FF2B5EF4-FFF2-40B4-BE49-F238E27FC236}">
                  <a16:creationId xmlns:a16="http://schemas.microsoft.com/office/drawing/2014/main" id="{E46716FB-6487-07BC-70B8-CBE9AA8A13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95438" y="5702300"/>
              <a:ext cx="577850" cy="928688"/>
            </a:xfrm>
            <a:custGeom>
              <a:avLst/>
              <a:gdLst>
                <a:gd name="T0" fmla="*/ 364 w 364"/>
                <a:gd name="T1" fmla="*/ 585 h 585"/>
                <a:gd name="T2" fmla="*/ 326 w 364"/>
                <a:gd name="T3" fmla="*/ 12 h 585"/>
                <a:gd name="T4" fmla="*/ 291 w 364"/>
                <a:gd name="T5" fmla="*/ 0 h 585"/>
                <a:gd name="T6" fmla="*/ 326 w 364"/>
                <a:gd name="T7" fmla="*/ 48 h 585"/>
                <a:gd name="T8" fmla="*/ 326 w 364"/>
                <a:gd name="T9" fmla="*/ 379 h 585"/>
                <a:gd name="T10" fmla="*/ 291 w 364"/>
                <a:gd name="T11" fmla="*/ 419 h 585"/>
                <a:gd name="T12" fmla="*/ 326 w 364"/>
                <a:gd name="T13" fmla="*/ 466 h 585"/>
                <a:gd name="T14" fmla="*/ 291 w 364"/>
                <a:gd name="T15" fmla="*/ 466 h 585"/>
                <a:gd name="T16" fmla="*/ 326 w 364"/>
                <a:gd name="T17" fmla="*/ 499 h 585"/>
                <a:gd name="T18" fmla="*/ 326 w 364"/>
                <a:gd name="T19" fmla="*/ 547 h 585"/>
                <a:gd name="T20" fmla="*/ 291 w 364"/>
                <a:gd name="T21" fmla="*/ 585 h 585"/>
                <a:gd name="T22" fmla="*/ 255 w 364"/>
                <a:gd name="T23" fmla="*/ 12 h 585"/>
                <a:gd name="T24" fmla="*/ 182 w 364"/>
                <a:gd name="T25" fmla="*/ 48 h 585"/>
                <a:gd name="T26" fmla="*/ 291 w 364"/>
                <a:gd name="T27" fmla="*/ 0 h 585"/>
                <a:gd name="T28" fmla="*/ 255 w 364"/>
                <a:gd name="T29" fmla="*/ 0 h 585"/>
                <a:gd name="T30" fmla="*/ 291 w 364"/>
                <a:gd name="T31" fmla="*/ 585 h 585"/>
                <a:gd name="T32" fmla="*/ 255 w 364"/>
                <a:gd name="T33" fmla="*/ 547 h 585"/>
                <a:gd name="T34" fmla="*/ 291 w 364"/>
                <a:gd name="T35" fmla="*/ 499 h 585"/>
                <a:gd name="T36" fmla="*/ 255 w 364"/>
                <a:gd name="T37" fmla="*/ 466 h 585"/>
                <a:gd name="T38" fmla="*/ 291 w 364"/>
                <a:gd name="T39" fmla="*/ 419 h 585"/>
                <a:gd name="T40" fmla="*/ 182 w 364"/>
                <a:gd name="T41" fmla="*/ 379 h 585"/>
                <a:gd name="T42" fmla="*/ 217 w 364"/>
                <a:gd name="T43" fmla="*/ 419 h 585"/>
                <a:gd name="T44" fmla="*/ 217 w 364"/>
                <a:gd name="T45" fmla="*/ 466 h 585"/>
                <a:gd name="T46" fmla="*/ 182 w 364"/>
                <a:gd name="T47" fmla="*/ 499 h 585"/>
                <a:gd name="T48" fmla="*/ 217 w 364"/>
                <a:gd name="T49" fmla="*/ 547 h 585"/>
                <a:gd name="T50" fmla="*/ 182 w 364"/>
                <a:gd name="T51" fmla="*/ 547 h 585"/>
                <a:gd name="T52" fmla="*/ 182 w 364"/>
                <a:gd name="T53" fmla="*/ 12 h 585"/>
                <a:gd name="T54" fmla="*/ 75 w 364"/>
                <a:gd name="T55" fmla="*/ 48 h 585"/>
                <a:gd name="T56" fmla="*/ 182 w 364"/>
                <a:gd name="T57" fmla="*/ 12 h 585"/>
                <a:gd name="T58" fmla="*/ 75 w 364"/>
                <a:gd name="T59" fmla="*/ 585 h 585"/>
                <a:gd name="T60" fmla="*/ 182 w 364"/>
                <a:gd name="T61" fmla="*/ 547 h 585"/>
                <a:gd name="T62" fmla="*/ 146 w 364"/>
                <a:gd name="T63" fmla="*/ 499 h 585"/>
                <a:gd name="T64" fmla="*/ 182 w 364"/>
                <a:gd name="T65" fmla="*/ 466 h 585"/>
                <a:gd name="T66" fmla="*/ 146 w 364"/>
                <a:gd name="T67" fmla="*/ 419 h 585"/>
                <a:gd name="T68" fmla="*/ 182 w 364"/>
                <a:gd name="T69" fmla="*/ 379 h 585"/>
                <a:gd name="T70" fmla="*/ 75 w 364"/>
                <a:gd name="T71" fmla="*/ 419 h 585"/>
                <a:gd name="T72" fmla="*/ 108 w 364"/>
                <a:gd name="T73" fmla="*/ 466 h 585"/>
                <a:gd name="T74" fmla="*/ 75 w 364"/>
                <a:gd name="T75" fmla="*/ 466 h 585"/>
                <a:gd name="T76" fmla="*/ 108 w 364"/>
                <a:gd name="T77" fmla="*/ 499 h 585"/>
                <a:gd name="T78" fmla="*/ 108 w 364"/>
                <a:gd name="T79" fmla="*/ 547 h 585"/>
                <a:gd name="T80" fmla="*/ 75 w 364"/>
                <a:gd name="T81" fmla="*/ 585 h 585"/>
                <a:gd name="T82" fmla="*/ 0 w 364"/>
                <a:gd name="T83" fmla="*/ 12 h 585"/>
                <a:gd name="T84" fmla="*/ 75 w 364"/>
                <a:gd name="T85" fmla="*/ 585 h 585"/>
                <a:gd name="T86" fmla="*/ 40 w 364"/>
                <a:gd name="T87" fmla="*/ 547 h 585"/>
                <a:gd name="T88" fmla="*/ 75 w 364"/>
                <a:gd name="T89" fmla="*/ 499 h 585"/>
                <a:gd name="T90" fmla="*/ 40 w 364"/>
                <a:gd name="T91" fmla="*/ 466 h 585"/>
                <a:gd name="T92" fmla="*/ 75 w 364"/>
                <a:gd name="T93" fmla="*/ 419 h 585"/>
                <a:gd name="T94" fmla="*/ 40 w 364"/>
                <a:gd name="T95" fmla="*/ 379 h 585"/>
                <a:gd name="T96" fmla="*/ 75 w 364"/>
                <a:gd name="T97" fmla="*/ 48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4" h="585">
                  <a:moveTo>
                    <a:pt x="291" y="585"/>
                  </a:moveTo>
                  <a:lnTo>
                    <a:pt x="364" y="585"/>
                  </a:lnTo>
                  <a:lnTo>
                    <a:pt x="364" y="12"/>
                  </a:lnTo>
                  <a:lnTo>
                    <a:pt x="326" y="12"/>
                  </a:lnTo>
                  <a:lnTo>
                    <a:pt x="326" y="0"/>
                  </a:lnTo>
                  <a:lnTo>
                    <a:pt x="291" y="0"/>
                  </a:lnTo>
                  <a:lnTo>
                    <a:pt x="291" y="48"/>
                  </a:lnTo>
                  <a:lnTo>
                    <a:pt x="326" y="48"/>
                  </a:lnTo>
                  <a:lnTo>
                    <a:pt x="326" y="379"/>
                  </a:lnTo>
                  <a:lnTo>
                    <a:pt x="326" y="379"/>
                  </a:lnTo>
                  <a:lnTo>
                    <a:pt x="291" y="379"/>
                  </a:lnTo>
                  <a:lnTo>
                    <a:pt x="291" y="419"/>
                  </a:lnTo>
                  <a:lnTo>
                    <a:pt x="326" y="419"/>
                  </a:lnTo>
                  <a:lnTo>
                    <a:pt x="326" y="466"/>
                  </a:lnTo>
                  <a:lnTo>
                    <a:pt x="326" y="466"/>
                  </a:lnTo>
                  <a:lnTo>
                    <a:pt x="291" y="466"/>
                  </a:lnTo>
                  <a:lnTo>
                    <a:pt x="291" y="499"/>
                  </a:lnTo>
                  <a:lnTo>
                    <a:pt x="326" y="499"/>
                  </a:lnTo>
                  <a:lnTo>
                    <a:pt x="326" y="547"/>
                  </a:lnTo>
                  <a:lnTo>
                    <a:pt x="326" y="547"/>
                  </a:lnTo>
                  <a:lnTo>
                    <a:pt x="291" y="547"/>
                  </a:lnTo>
                  <a:lnTo>
                    <a:pt x="291" y="585"/>
                  </a:lnTo>
                  <a:close/>
                  <a:moveTo>
                    <a:pt x="255" y="0"/>
                  </a:moveTo>
                  <a:lnTo>
                    <a:pt x="255" y="12"/>
                  </a:lnTo>
                  <a:lnTo>
                    <a:pt x="182" y="12"/>
                  </a:lnTo>
                  <a:lnTo>
                    <a:pt x="182" y="48"/>
                  </a:lnTo>
                  <a:lnTo>
                    <a:pt x="291" y="48"/>
                  </a:lnTo>
                  <a:lnTo>
                    <a:pt x="291" y="0"/>
                  </a:lnTo>
                  <a:lnTo>
                    <a:pt x="255" y="0"/>
                  </a:lnTo>
                  <a:lnTo>
                    <a:pt x="255" y="0"/>
                  </a:lnTo>
                  <a:close/>
                  <a:moveTo>
                    <a:pt x="182" y="585"/>
                  </a:moveTo>
                  <a:lnTo>
                    <a:pt x="291" y="585"/>
                  </a:lnTo>
                  <a:lnTo>
                    <a:pt x="291" y="547"/>
                  </a:lnTo>
                  <a:lnTo>
                    <a:pt x="255" y="547"/>
                  </a:lnTo>
                  <a:lnTo>
                    <a:pt x="255" y="499"/>
                  </a:lnTo>
                  <a:lnTo>
                    <a:pt x="291" y="499"/>
                  </a:lnTo>
                  <a:lnTo>
                    <a:pt x="291" y="466"/>
                  </a:lnTo>
                  <a:lnTo>
                    <a:pt x="255" y="466"/>
                  </a:lnTo>
                  <a:lnTo>
                    <a:pt x="255" y="419"/>
                  </a:lnTo>
                  <a:lnTo>
                    <a:pt x="291" y="419"/>
                  </a:lnTo>
                  <a:lnTo>
                    <a:pt x="291" y="379"/>
                  </a:lnTo>
                  <a:lnTo>
                    <a:pt x="182" y="379"/>
                  </a:lnTo>
                  <a:lnTo>
                    <a:pt x="182" y="419"/>
                  </a:lnTo>
                  <a:lnTo>
                    <a:pt x="217" y="419"/>
                  </a:lnTo>
                  <a:lnTo>
                    <a:pt x="217" y="466"/>
                  </a:lnTo>
                  <a:lnTo>
                    <a:pt x="217" y="466"/>
                  </a:lnTo>
                  <a:lnTo>
                    <a:pt x="182" y="466"/>
                  </a:lnTo>
                  <a:lnTo>
                    <a:pt x="182" y="499"/>
                  </a:lnTo>
                  <a:lnTo>
                    <a:pt x="217" y="499"/>
                  </a:lnTo>
                  <a:lnTo>
                    <a:pt x="217" y="547"/>
                  </a:lnTo>
                  <a:lnTo>
                    <a:pt x="217" y="547"/>
                  </a:lnTo>
                  <a:lnTo>
                    <a:pt x="182" y="547"/>
                  </a:lnTo>
                  <a:lnTo>
                    <a:pt x="182" y="585"/>
                  </a:lnTo>
                  <a:close/>
                  <a:moveTo>
                    <a:pt x="182" y="12"/>
                  </a:moveTo>
                  <a:lnTo>
                    <a:pt x="75" y="12"/>
                  </a:lnTo>
                  <a:lnTo>
                    <a:pt x="75" y="48"/>
                  </a:lnTo>
                  <a:lnTo>
                    <a:pt x="182" y="48"/>
                  </a:lnTo>
                  <a:lnTo>
                    <a:pt x="182" y="12"/>
                  </a:lnTo>
                  <a:lnTo>
                    <a:pt x="182" y="12"/>
                  </a:lnTo>
                  <a:close/>
                  <a:moveTo>
                    <a:pt x="75" y="585"/>
                  </a:moveTo>
                  <a:lnTo>
                    <a:pt x="182" y="585"/>
                  </a:lnTo>
                  <a:lnTo>
                    <a:pt x="182" y="547"/>
                  </a:lnTo>
                  <a:lnTo>
                    <a:pt x="146" y="547"/>
                  </a:lnTo>
                  <a:lnTo>
                    <a:pt x="146" y="499"/>
                  </a:lnTo>
                  <a:lnTo>
                    <a:pt x="182" y="499"/>
                  </a:lnTo>
                  <a:lnTo>
                    <a:pt x="182" y="466"/>
                  </a:lnTo>
                  <a:lnTo>
                    <a:pt x="146" y="466"/>
                  </a:lnTo>
                  <a:lnTo>
                    <a:pt x="146" y="419"/>
                  </a:lnTo>
                  <a:lnTo>
                    <a:pt x="182" y="419"/>
                  </a:lnTo>
                  <a:lnTo>
                    <a:pt x="182" y="379"/>
                  </a:lnTo>
                  <a:lnTo>
                    <a:pt x="75" y="379"/>
                  </a:lnTo>
                  <a:lnTo>
                    <a:pt x="75" y="419"/>
                  </a:lnTo>
                  <a:lnTo>
                    <a:pt x="108" y="419"/>
                  </a:lnTo>
                  <a:lnTo>
                    <a:pt x="108" y="466"/>
                  </a:lnTo>
                  <a:lnTo>
                    <a:pt x="108" y="466"/>
                  </a:lnTo>
                  <a:lnTo>
                    <a:pt x="75" y="466"/>
                  </a:lnTo>
                  <a:lnTo>
                    <a:pt x="75" y="499"/>
                  </a:lnTo>
                  <a:lnTo>
                    <a:pt x="108" y="499"/>
                  </a:lnTo>
                  <a:lnTo>
                    <a:pt x="108" y="547"/>
                  </a:lnTo>
                  <a:lnTo>
                    <a:pt x="108" y="547"/>
                  </a:lnTo>
                  <a:lnTo>
                    <a:pt x="75" y="547"/>
                  </a:lnTo>
                  <a:lnTo>
                    <a:pt x="75" y="585"/>
                  </a:lnTo>
                  <a:close/>
                  <a:moveTo>
                    <a:pt x="75" y="12"/>
                  </a:moveTo>
                  <a:lnTo>
                    <a:pt x="0" y="12"/>
                  </a:lnTo>
                  <a:lnTo>
                    <a:pt x="0" y="585"/>
                  </a:lnTo>
                  <a:lnTo>
                    <a:pt x="75" y="585"/>
                  </a:lnTo>
                  <a:lnTo>
                    <a:pt x="75" y="547"/>
                  </a:lnTo>
                  <a:lnTo>
                    <a:pt x="40" y="547"/>
                  </a:lnTo>
                  <a:lnTo>
                    <a:pt x="40" y="499"/>
                  </a:lnTo>
                  <a:lnTo>
                    <a:pt x="75" y="499"/>
                  </a:lnTo>
                  <a:lnTo>
                    <a:pt x="75" y="466"/>
                  </a:lnTo>
                  <a:lnTo>
                    <a:pt x="40" y="466"/>
                  </a:lnTo>
                  <a:lnTo>
                    <a:pt x="40" y="419"/>
                  </a:lnTo>
                  <a:lnTo>
                    <a:pt x="75" y="419"/>
                  </a:lnTo>
                  <a:lnTo>
                    <a:pt x="75" y="379"/>
                  </a:lnTo>
                  <a:lnTo>
                    <a:pt x="40" y="379"/>
                  </a:lnTo>
                  <a:lnTo>
                    <a:pt x="40" y="48"/>
                  </a:lnTo>
                  <a:lnTo>
                    <a:pt x="75" y="48"/>
                  </a:lnTo>
                  <a:lnTo>
                    <a:pt x="7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Group 1">
            <a:extLst>
              <a:ext uri="{FF2B5EF4-FFF2-40B4-BE49-F238E27FC236}">
                <a16:creationId xmlns:a16="http://schemas.microsoft.com/office/drawing/2014/main" id="{C5B861B1-7172-E3CD-8A7E-5066309C9009}"/>
              </a:ext>
            </a:extLst>
          </p:cNvPr>
          <p:cNvGrpSpPr/>
          <p:nvPr/>
        </p:nvGrpSpPr>
        <p:grpSpPr bwMode="auto">
          <a:xfrm>
            <a:off x="8481416" y="1632827"/>
            <a:ext cx="2453276" cy="1066800"/>
            <a:chOff x="45" y="276"/>
            <a:chExt cx="1545" cy="672"/>
          </a:xfrm>
        </p:grpSpPr>
        <p:sp>
          <p:nvSpPr>
            <p:cNvPr id="56" name="Rectangle 2">
              <a:extLst>
                <a:ext uri="{FF2B5EF4-FFF2-40B4-BE49-F238E27FC236}">
                  <a16:creationId xmlns:a16="http://schemas.microsoft.com/office/drawing/2014/main" id="{06EABB98-C81E-AC26-A036-67D8881620EF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57" name="Rectangle 3">
              <a:extLst>
                <a:ext uri="{FF2B5EF4-FFF2-40B4-BE49-F238E27FC236}">
                  <a16:creationId xmlns:a16="http://schemas.microsoft.com/office/drawing/2014/main" id="{6FDD1981-B8A9-16AD-B2F9-859FCF7796D2}"/>
                </a:ext>
              </a:extLst>
            </p:cNvPr>
            <p:cNvSpPr/>
            <p:nvPr/>
          </p:nvSpPr>
          <p:spPr bwMode="auto">
            <a:xfrm>
              <a:off x="45" y="534"/>
              <a:ext cx="1545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8" name="Group 1">
            <a:extLst>
              <a:ext uri="{FF2B5EF4-FFF2-40B4-BE49-F238E27FC236}">
                <a16:creationId xmlns:a16="http://schemas.microsoft.com/office/drawing/2014/main" id="{1E9B804C-16BF-12B9-A70C-B317B51F738F}"/>
              </a:ext>
            </a:extLst>
          </p:cNvPr>
          <p:cNvGrpSpPr/>
          <p:nvPr/>
        </p:nvGrpSpPr>
        <p:grpSpPr bwMode="auto">
          <a:xfrm>
            <a:off x="1085908" y="2307069"/>
            <a:ext cx="2313543" cy="1066800"/>
            <a:chOff x="520" y="276"/>
            <a:chExt cx="1457" cy="672"/>
          </a:xfrm>
        </p:grpSpPr>
        <p:sp>
          <p:nvSpPr>
            <p:cNvPr id="59" name="Rectangle 2">
              <a:extLst>
                <a:ext uri="{FF2B5EF4-FFF2-40B4-BE49-F238E27FC236}">
                  <a16:creationId xmlns:a16="http://schemas.microsoft.com/office/drawing/2014/main" id="{2915C682-A76F-F8A6-4254-3F6D9B00A174}"/>
                </a:ext>
              </a:extLst>
            </p:cNvPr>
            <p:cNvSpPr/>
            <p:nvPr/>
          </p:nvSpPr>
          <p:spPr bwMode="auto">
            <a:xfrm>
              <a:off x="79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60" name="Rectangle 3">
              <a:extLst>
                <a:ext uri="{FF2B5EF4-FFF2-40B4-BE49-F238E27FC236}">
                  <a16:creationId xmlns:a16="http://schemas.microsoft.com/office/drawing/2014/main" id="{677E2D88-F669-FADF-F14E-727959AA96CB}"/>
                </a:ext>
              </a:extLst>
            </p:cNvPr>
            <p:cNvSpPr/>
            <p:nvPr/>
          </p:nvSpPr>
          <p:spPr bwMode="auto">
            <a:xfrm>
              <a:off x="520" y="534"/>
              <a:ext cx="1457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1" name="Group 1">
            <a:extLst>
              <a:ext uri="{FF2B5EF4-FFF2-40B4-BE49-F238E27FC236}">
                <a16:creationId xmlns:a16="http://schemas.microsoft.com/office/drawing/2014/main" id="{3FF34520-667A-0493-245D-C88284620B34}"/>
              </a:ext>
            </a:extLst>
          </p:cNvPr>
          <p:cNvGrpSpPr/>
          <p:nvPr/>
        </p:nvGrpSpPr>
        <p:grpSpPr bwMode="auto">
          <a:xfrm>
            <a:off x="9183122" y="4073002"/>
            <a:ext cx="2196040" cy="1066800"/>
            <a:chOff x="45" y="276"/>
            <a:chExt cx="1383" cy="672"/>
          </a:xfrm>
        </p:grpSpPr>
        <p:sp>
          <p:nvSpPr>
            <p:cNvPr id="62" name="Rectangle 2">
              <a:extLst>
                <a:ext uri="{FF2B5EF4-FFF2-40B4-BE49-F238E27FC236}">
                  <a16:creationId xmlns:a16="http://schemas.microsoft.com/office/drawing/2014/main" id="{F0DC7F72-3912-05D5-01F0-7BEE75825329}"/>
                </a:ext>
              </a:extLst>
            </p:cNvPr>
            <p:cNvSpPr/>
            <p:nvPr/>
          </p:nvSpPr>
          <p:spPr bwMode="auto">
            <a:xfrm>
              <a:off x="45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l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63" name="Rectangle 3">
              <a:extLst>
                <a:ext uri="{FF2B5EF4-FFF2-40B4-BE49-F238E27FC236}">
                  <a16:creationId xmlns:a16="http://schemas.microsoft.com/office/drawing/2014/main" id="{5F6E35BC-A063-1E1B-4941-433E5C01E5BD}"/>
                </a:ext>
              </a:extLst>
            </p:cNvPr>
            <p:cNvSpPr/>
            <p:nvPr/>
          </p:nvSpPr>
          <p:spPr bwMode="auto">
            <a:xfrm>
              <a:off x="45" y="534"/>
              <a:ext cx="1383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4" name="Group 1">
            <a:extLst>
              <a:ext uri="{FF2B5EF4-FFF2-40B4-BE49-F238E27FC236}">
                <a16:creationId xmlns:a16="http://schemas.microsoft.com/office/drawing/2014/main" id="{07BFF2B9-F54D-62B4-E762-304E0A35905A}"/>
              </a:ext>
            </a:extLst>
          </p:cNvPr>
          <p:cNvGrpSpPr/>
          <p:nvPr/>
        </p:nvGrpSpPr>
        <p:grpSpPr bwMode="auto">
          <a:xfrm>
            <a:off x="728532" y="4778445"/>
            <a:ext cx="2313543" cy="1066800"/>
            <a:chOff x="520" y="276"/>
            <a:chExt cx="1457" cy="672"/>
          </a:xfrm>
        </p:grpSpPr>
        <p:sp>
          <p:nvSpPr>
            <p:cNvPr id="65" name="Rectangle 2">
              <a:extLst>
                <a:ext uri="{FF2B5EF4-FFF2-40B4-BE49-F238E27FC236}">
                  <a16:creationId xmlns:a16="http://schemas.microsoft.com/office/drawing/2014/main" id="{3CB1E6DC-3176-7972-4215-D9031278F51F}"/>
                </a:ext>
              </a:extLst>
            </p:cNvPr>
            <p:cNvSpPr/>
            <p:nvPr/>
          </p:nvSpPr>
          <p:spPr bwMode="auto">
            <a:xfrm>
              <a:off x="798" y="276"/>
              <a:ext cx="1176" cy="272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ctr"/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  <a:endParaRPr lang="en-US" b="1" dirty="0">
                <a:cs typeface="+mn-ea"/>
                <a:sym typeface="+mn-lt"/>
              </a:endParaRPr>
            </a:p>
          </p:txBody>
        </p:sp>
        <p:sp>
          <p:nvSpPr>
            <p:cNvPr id="67" name="Rectangle 3">
              <a:extLst>
                <a:ext uri="{FF2B5EF4-FFF2-40B4-BE49-F238E27FC236}">
                  <a16:creationId xmlns:a16="http://schemas.microsoft.com/office/drawing/2014/main" id="{8448C6CE-87CC-8A89-0792-652E5D29BB93}"/>
                </a:ext>
              </a:extLst>
            </p:cNvPr>
            <p:cNvSpPr/>
            <p:nvPr/>
          </p:nvSpPr>
          <p:spPr bwMode="auto">
            <a:xfrm>
              <a:off x="520" y="534"/>
              <a:ext cx="1457" cy="414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/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5046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220310" y="237769"/>
            <a:ext cx="611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93A6EAA-C018-FD6B-8F07-02A63C070FE4}"/>
              </a:ext>
            </a:extLst>
          </p:cNvPr>
          <p:cNvGrpSpPr/>
          <p:nvPr/>
        </p:nvGrpSpPr>
        <p:grpSpPr>
          <a:xfrm>
            <a:off x="1519680" y="2028508"/>
            <a:ext cx="1644651" cy="1643063"/>
            <a:chOff x="5273640" y="2028508"/>
            <a:chExt cx="1644651" cy="1643063"/>
          </a:xfrm>
        </p:grpSpPr>
        <p:sp>
          <p:nvSpPr>
            <p:cNvPr id="5" name="圆角淘宝店chenying0907出品 12">
              <a:extLst>
                <a:ext uri="{FF2B5EF4-FFF2-40B4-BE49-F238E27FC236}">
                  <a16:creationId xmlns:a16="http://schemas.microsoft.com/office/drawing/2014/main" id="{6BDF5FEC-D867-98B6-56BF-15E5D2E7177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5274434" y="2027714"/>
              <a:ext cx="1643063" cy="164465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noFill/>
              <a:beve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6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淘宝店chenying0907出品 16">
              <a:extLst>
                <a:ext uri="{FF2B5EF4-FFF2-40B4-BE49-F238E27FC236}">
                  <a16:creationId xmlns:a16="http://schemas.microsoft.com/office/drawing/2014/main" id="{F348BCA3-9BEC-7D5D-FDF5-778473F43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3056" y="3071820"/>
              <a:ext cx="1385888" cy="378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4" name="calendar_1085">
              <a:extLst>
                <a:ext uri="{FF2B5EF4-FFF2-40B4-BE49-F238E27FC236}">
                  <a16:creationId xmlns:a16="http://schemas.microsoft.com/office/drawing/2014/main" id="{EA467F06-B281-CA36-79BA-779A15218601}"/>
                </a:ext>
              </a:extLst>
            </p:cNvPr>
            <p:cNvSpPr/>
            <p:nvPr/>
          </p:nvSpPr>
          <p:spPr>
            <a:xfrm>
              <a:off x="5791157" y="2336291"/>
              <a:ext cx="609685" cy="608998"/>
            </a:xfrm>
            <a:custGeom>
              <a:avLst/>
              <a:gdLst>
                <a:gd name="connsiteX0" fmla="*/ 378424 w 551492"/>
                <a:gd name="connsiteY0" fmla="*/ 412821 h 550871"/>
                <a:gd name="connsiteX1" fmla="*/ 378424 w 551492"/>
                <a:gd name="connsiteY1" fmla="*/ 481201 h 550871"/>
                <a:gd name="connsiteX2" fmla="*/ 448168 w 551492"/>
                <a:gd name="connsiteY2" fmla="*/ 412821 h 550871"/>
                <a:gd name="connsiteX3" fmla="*/ 241520 w 551492"/>
                <a:gd name="connsiteY3" fmla="*/ 412821 h 550871"/>
                <a:gd name="connsiteX4" fmla="*/ 241520 w 551492"/>
                <a:gd name="connsiteY4" fmla="*/ 481201 h 550871"/>
                <a:gd name="connsiteX5" fmla="*/ 309972 w 551492"/>
                <a:gd name="connsiteY5" fmla="*/ 481201 h 550871"/>
                <a:gd name="connsiteX6" fmla="*/ 309972 w 551492"/>
                <a:gd name="connsiteY6" fmla="*/ 412821 h 550871"/>
                <a:gd name="connsiteX7" fmla="*/ 103324 w 551492"/>
                <a:gd name="connsiteY7" fmla="*/ 412821 h 550871"/>
                <a:gd name="connsiteX8" fmla="*/ 103324 w 551492"/>
                <a:gd name="connsiteY8" fmla="*/ 481201 h 550871"/>
                <a:gd name="connsiteX9" fmla="*/ 171776 w 551492"/>
                <a:gd name="connsiteY9" fmla="*/ 481201 h 550871"/>
                <a:gd name="connsiteX10" fmla="*/ 171776 w 551492"/>
                <a:gd name="connsiteY10" fmla="*/ 412821 h 550871"/>
                <a:gd name="connsiteX11" fmla="*/ 378424 w 551492"/>
                <a:gd name="connsiteY11" fmla="*/ 274771 h 550871"/>
                <a:gd name="connsiteX12" fmla="*/ 378424 w 551492"/>
                <a:gd name="connsiteY12" fmla="*/ 344441 h 550871"/>
                <a:gd name="connsiteX13" fmla="*/ 448168 w 551492"/>
                <a:gd name="connsiteY13" fmla="*/ 344441 h 550871"/>
                <a:gd name="connsiteX14" fmla="*/ 448168 w 551492"/>
                <a:gd name="connsiteY14" fmla="*/ 274771 h 550871"/>
                <a:gd name="connsiteX15" fmla="*/ 241520 w 551492"/>
                <a:gd name="connsiteY15" fmla="*/ 274771 h 550871"/>
                <a:gd name="connsiteX16" fmla="*/ 241520 w 551492"/>
                <a:gd name="connsiteY16" fmla="*/ 344441 h 550871"/>
                <a:gd name="connsiteX17" fmla="*/ 309972 w 551492"/>
                <a:gd name="connsiteY17" fmla="*/ 344441 h 550871"/>
                <a:gd name="connsiteX18" fmla="*/ 309972 w 551492"/>
                <a:gd name="connsiteY18" fmla="*/ 274771 h 550871"/>
                <a:gd name="connsiteX19" fmla="*/ 103324 w 551492"/>
                <a:gd name="connsiteY19" fmla="*/ 274771 h 550871"/>
                <a:gd name="connsiteX20" fmla="*/ 103324 w 551492"/>
                <a:gd name="connsiteY20" fmla="*/ 344441 h 550871"/>
                <a:gd name="connsiteX21" fmla="*/ 171776 w 551492"/>
                <a:gd name="connsiteY21" fmla="*/ 344441 h 550871"/>
                <a:gd name="connsiteX22" fmla="*/ 171776 w 551492"/>
                <a:gd name="connsiteY22" fmla="*/ 274771 h 550871"/>
                <a:gd name="connsiteX23" fmla="*/ 0 w 551492"/>
                <a:gd name="connsiteY23" fmla="*/ 68341 h 550871"/>
                <a:gd name="connsiteX24" fmla="*/ 103324 w 551492"/>
                <a:gd name="connsiteY24" fmla="*/ 68341 h 550871"/>
                <a:gd name="connsiteX25" fmla="*/ 103324 w 551492"/>
                <a:gd name="connsiteY25" fmla="*/ 104466 h 550871"/>
                <a:gd name="connsiteX26" fmla="*/ 171776 w 551492"/>
                <a:gd name="connsiteY26" fmla="*/ 172846 h 550871"/>
                <a:gd name="connsiteX27" fmla="*/ 241520 w 551492"/>
                <a:gd name="connsiteY27" fmla="*/ 104466 h 550871"/>
                <a:gd name="connsiteX28" fmla="*/ 241520 w 551492"/>
                <a:gd name="connsiteY28" fmla="*/ 68341 h 550871"/>
                <a:gd name="connsiteX29" fmla="*/ 309972 w 551492"/>
                <a:gd name="connsiteY29" fmla="*/ 68341 h 550871"/>
                <a:gd name="connsiteX30" fmla="*/ 309972 w 551492"/>
                <a:gd name="connsiteY30" fmla="*/ 104466 h 550871"/>
                <a:gd name="connsiteX31" fmla="*/ 378424 w 551492"/>
                <a:gd name="connsiteY31" fmla="*/ 172846 h 550871"/>
                <a:gd name="connsiteX32" fmla="*/ 448168 w 551492"/>
                <a:gd name="connsiteY32" fmla="*/ 104466 h 550871"/>
                <a:gd name="connsiteX33" fmla="*/ 448168 w 551492"/>
                <a:gd name="connsiteY33" fmla="*/ 68341 h 550871"/>
                <a:gd name="connsiteX34" fmla="*/ 551492 w 551492"/>
                <a:gd name="connsiteY34" fmla="*/ 68341 h 550871"/>
                <a:gd name="connsiteX35" fmla="*/ 551492 w 551492"/>
                <a:gd name="connsiteY35" fmla="*/ 550871 h 550871"/>
                <a:gd name="connsiteX36" fmla="*/ 0 w 551492"/>
                <a:gd name="connsiteY36" fmla="*/ 550871 h 550871"/>
                <a:gd name="connsiteX37" fmla="*/ 378439 w 551492"/>
                <a:gd name="connsiteY37" fmla="*/ 0 h 550871"/>
                <a:gd name="connsiteX38" fmla="*/ 413360 w 551492"/>
                <a:gd name="connsiteY38" fmla="*/ 34856 h 550871"/>
                <a:gd name="connsiteX39" fmla="*/ 413360 w 551492"/>
                <a:gd name="connsiteY39" fmla="*/ 103276 h 550871"/>
                <a:gd name="connsiteX40" fmla="*/ 378439 w 551492"/>
                <a:gd name="connsiteY40" fmla="*/ 138132 h 550871"/>
                <a:gd name="connsiteX41" fmla="*/ 344812 w 551492"/>
                <a:gd name="connsiteY41" fmla="*/ 103276 h 550871"/>
                <a:gd name="connsiteX42" fmla="*/ 344812 w 551492"/>
                <a:gd name="connsiteY42" fmla="*/ 34856 h 550871"/>
                <a:gd name="connsiteX43" fmla="*/ 378439 w 551492"/>
                <a:gd name="connsiteY43" fmla="*/ 0 h 550871"/>
                <a:gd name="connsiteX44" fmla="*/ 171759 w 551492"/>
                <a:gd name="connsiteY44" fmla="*/ 0 h 550871"/>
                <a:gd name="connsiteX45" fmla="*/ 206680 w 551492"/>
                <a:gd name="connsiteY45" fmla="*/ 34856 h 550871"/>
                <a:gd name="connsiteX46" fmla="*/ 206680 w 551492"/>
                <a:gd name="connsiteY46" fmla="*/ 103276 h 550871"/>
                <a:gd name="connsiteX47" fmla="*/ 171759 w 551492"/>
                <a:gd name="connsiteY47" fmla="*/ 138132 h 550871"/>
                <a:gd name="connsiteX48" fmla="*/ 138132 w 551492"/>
                <a:gd name="connsiteY48" fmla="*/ 103276 h 550871"/>
                <a:gd name="connsiteX49" fmla="*/ 138132 w 551492"/>
                <a:gd name="connsiteY49" fmla="*/ 34856 h 550871"/>
                <a:gd name="connsiteX50" fmla="*/ 171759 w 551492"/>
                <a:gd name="connsiteY50" fmla="*/ 0 h 55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51492" h="550871">
                  <a:moveTo>
                    <a:pt x="378424" y="412821"/>
                  </a:moveTo>
                  <a:lnTo>
                    <a:pt x="378424" y="481201"/>
                  </a:lnTo>
                  <a:lnTo>
                    <a:pt x="448168" y="412821"/>
                  </a:lnTo>
                  <a:close/>
                  <a:moveTo>
                    <a:pt x="241520" y="412821"/>
                  </a:moveTo>
                  <a:lnTo>
                    <a:pt x="241520" y="481201"/>
                  </a:lnTo>
                  <a:lnTo>
                    <a:pt x="309972" y="481201"/>
                  </a:lnTo>
                  <a:lnTo>
                    <a:pt x="309972" y="412821"/>
                  </a:lnTo>
                  <a:close/>
                  <a:moveTo>
                    <a:pt x="103324" y="412821"/>
                  </a:moveTo>
                  <a:lnTo>
                    <a:pt x="103324" y="481201"/>
                  </a:lnTo>
                  <a:lnTo>
                    <a:pt x="171776" y="481201"/>
                  </a:lnTo>
                  <a:lnTo>
                    <a:pt x="171776" y="412821"/>
                  </a:lnTo>
                  <a:close/>
                  <a:moveTo>
                    <a:pt x="378424" y="274771"/>
                  </a:moveTo>
                  <a:lnTo>
                    <a:pt x="378424" y="344441"/>
                  </a:lnTo>
                  <a:lnTo>
                    <a:pt x="448168" y="344441"/>
                  </a:lnTo>
                  <a:lnTo>
                    <a:pt x="448168" y="274771"/>
                  </a:lnTo>
                  <a:close/>
                  <a:moveTo>
                    <a:pt x="241520" y="274771"/>
                  </a:moveTo>
                  <a:lnTo>
                    <a:pt x="241520" y="344441"/>
                  </a:lnTo>
                  <a:lnTo>
                    <a:pt x="309972" y="344441"/>
                  </a:lnTo>
                  <a:lnTo>
                    <a:pt x="309972" y="274771"/>
                  </a:lnTo>
                  <a:close/>
                  <a:moveTo>
                    <a:pt x="103324" y="274771"/>
                  </a:moveTo>
                  <a:lnTo>
                    <a:pt x="103324" y="344441"/>
                  </a:lnTo>
                  <a:lnTo>
                    <a:pt x="171776" y="344441"/>
                  </a:lnTo>
                  <a:lnTo>
                    <a:pt x="171776" y="274771"/>
                  </a:lnTo>
                  <a:close/>
                  <a:moveTo>
                    <a:pt x="0" y="68341"/>
                  </a:moveTo>
                  <a:lnTo>
                    <a:pt x="103324" y="68341"/>
                  </a:lnTo>
                  <a:lnTo>
                    <a:pt x="103324" y="104466"/>
                  </a:lnTo>
                  <a:cubicBezTo>
                    <a:pt x="103324" y="141882"/>
                    <a:pt x="134321" y="172846"/>
                    <a:pt x="171776" y="172846"/>
                  </a:cubicBezTo>
                  <a:cubicBezTo>
                    <a:pt x="210523" y="172846"/>
                    <a:pt x="241520" y="141882"/>
                    <a:pt x="241520" y="104466"/>
                  </a:cubicBezTo>
                  <a:lnTo>
                    <a:pt x="241520" y="68341"/>
                  </a:lnTo>
                  <a:lnTo>
                    <a:pt x="309972" y="68341"/>
                  </a:lnTo>
                  <a:lnTo>
                    <a:pt x="309972" y="104466"/>
                  </a:lnTo>
                  <a:cubicBezTo>
                    <a:pt x="309972" y="141882"/>
                    <a:pt x="340969" y="172846"/>
                    <a:pt x="378424" y="172846"/>
                  </a:cubicBezTo>
                  <a:cubicBezTo>
                    <a:pt x="417171" y="172846"/>
                    <a:pt x="448168" y="141882"/>
                    <a:pt x="448168" y="104466"/>
                  </a:cubicBezTo>
                  <a:lnTo>
                    <a:pt x="448168" y="68341"/>
                  </a:lnTo>
                  <a:lnTo>
                    <a:pt x="551492" y="68341"/>
                  </a:lnTo>
                  <a:lnTo>
                    <a:pt x="551492" y="550871"/>
                  </a:lnTo>
                  <a:lnTo>
                    <a:pt x="0" y="550871"/>
                  </a:lnTo>
                  <a:close/>
                  <a:moveTo>
                    <a:pt x="378439" y="0"/>
                  </a:moveTo>
                  <a:cubicBezTo>
                    <a:pt x="397840" y="0"/>
                    <a:pt x="413360" y="15491"/>
                    <a:pt x="413360" y="34856"/>
                  </a:cubicBezTo>
                  <a:lnTo>
                    <a:pt x="413360" y="103276"/>
                  </a:lnTo>
                  <a:cubicBezTo>
                    <a:pt x="413360" y="122641"/>
                    <a:pt x="397840" y="138132"/>
                    <a:pt x="378439" y="138132"/>
                  </a:cubicBezTo>
                  <a:cubicBezTo>
                    <a:pt x="360332" y="138132"/>
                    <a:pt x="344812" y="122641"/>
                    <a:pt x="344812" y="103276"/>
                  </a:cubicBezTo>
                  <a:lnTo>
                    <a:pt x="344812" y="34856"/>
                  </a:lnTo>
                  <a:cubicBezTo>
                    <a:pt x="344812" y="15491"/>
                    <a:pt x="360332" y="0"/>
                    <a:pt x="378439" y="0"/>
                  </a:cubicBezTo>
                  <a:close/>
                  <a:moveTo>
                    <a:pt x="171759" y="0"/>
                  </a:moveTo>
                  <a:cubicBezTo>
                    <a:pt x="191160" y="0"/>
                    <a:pt x="206680" y="15491"/>
                    <a:pt x="206680" y="34856"/>
                  </a:cubicBezTo>
                  <a:lnTo>
                    <a:pt x="206680" y="103276"/>
                  </a:lnTo>
                  <a:cubicBezTo>
                    <a:pt x="206680" y="122641"/>
                    <a:pt x="191160" y="138132"/>
                    <a:pt x="171759" y="138132"/>
                  </a:cubicBezTo>
                  <a:cubicBezTo>
                    <a:pt x="153652" y="138132"/>
                    <a:pt x="138132" y="122641"/>
                    <a:pt x="138132" y="103276"/>
                  </a:cubicBezTo>
                  <a:lnTo>
                    <a:pt x="138132" y="34856"/>
                  </a:lnTo>
                  <a:cubicBezTo>
                    <a:pt x="138132" y="15491"/>
                    <a:pt x="153652" y="0"/>
                    <a:pt x="1717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22">
            <a:extLst>
              <a:ext uri="{FF2B5EF4-FFF2-40B4-BE49-F238E27FC236}">
                <a16:creationId xmlns:a16="http://schemas.microsoft.com/office/drawing/2014/main" id="{59027CEC-9A72-1338-B8A8-631329A7C33F}"/>
              </a:ext>
            </a:extLst>
          </p:cNvPr>
          <p:cNvGrpSpPr/>
          <p:nvPr/>
        </p:nvGrpSpPr>
        <p:grpSpPr>
          <a:xfrm>
            <a:off x="4030651" y="2028508"/>
            <a:ext cx="1644651" cy="1643063"/>
            <a:chOff x="5273640" y="2028508"/>
            <a:chExt cx="1644651" cy="1643063"/>
          </a:xfrm>
        </p:grpSpPr>
        <p:sp>
          <p:nvSpPr>
            <p:cNvPr id="36" name="圆角淘宝店chenying0907出品 12">
              <a:extLst>
                <a:ext uri="{FF2B5EF4-FFF2-40B4-BE49-F238E27FC236}">
                  <a16:creationId xmlns:a16="http://schemas.microsoft.com/office/drawing/2014/main" id="{99F21BF3-641D-167E-EBE0-B5507459F20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5274434" y="2027714"/>
              <a:ext cx="1643063" cy="1644651"/>
            </a:xfrm>
            <a:prstGeom prst="roundRect">
              <a:avLst>
                <a:gd name="adj" fmla="val 16667"/>
              </a:avLst>
            </a:prstGeom>
            <a:solidFill>
              <a:srgbClr val="EE001A"/>
            </a:solidFill>
            <a:ln w="127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zh-CN" altLang="zh-CN" sz="186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淘宝店chenying0907出品 16">
              <a:extLst>
                <a:ext uri="{FF2B5EF4-FFF2-40B4-BE49-F238E27FC236}">
                  <a16:creationId xmlns:a16="http://schemas.microsoft.com/office/drawing/2014/main" id="{91E59BA5-BDE4-1D47-538B-2C9CC7E73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3056" y="3071820"/>
              <a:ext cx="1385888" cy="378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8" name="calendar_1085">
              <a:extLst>
                <a:ext uri="{FF2B5EF4-FFF2-40B4-BE49-F238E27FC236}">
                  <a16:creationId xmlns:a16="http://schemas.microsoft.com/office/drawing/2014/main" id="{4DB20A57-2384-0A2D-A242-72F146BE7E62}"/>
                </a:ext>
              </a:extLst>
            </p:cNvPr>
            <p:cNvSpPr/>
            <p:nvPr/>
          </p:nvSpPr>
          <p:spPr>
            <a:xfrm>
              <a:off x="5791157" y="2413811"/>
              <a:ext cx="609685" cy="453958"/>
            </a:xfrm>
            <a:custGeom>
              <a:avLst/>
              <a:gdLst>
                <a:gd name="T0" fmla="*/ 3834 w 4763"/>
                <a:gd name="T1" fmla="*/ 2292 h 3552"/>
                <a:gd name="T2" fmla="*/ 3888 w 4763"/>
                <a:gd name="T3" fmla="*/ 2295 h 3552"/>
                <a:gd name="T4" fmla="*/ 4252 w 4763"/>
                <a:gd name="T5" fmla="*/ 2295 h 3552"/>
                <a:gd name="T6" fmla="*/ 4763 w 4763"/>
                <a:gd name="T7" fmla="*/ 1783 h 3552"/>
                <a:gd name="T8" fmla="*/ 4763 w 4763"/>
                <a:gd name="T9" fmla="*/ 1335 h 3552"/>
                <a:gd name="T10" fmla="*/ 4252 w 4763"/>
                <a:gd name="T11" fmla="*/ 823 h 3552"/>
                <a:gd name="T12" fmla="*/ 3976 w 4763"/>
                <a:gd name="T13" fmla="*/ 823 h 3552"/>
                <a:gd name="T14" fmla="*/ 4025 w 4763"/>
                <a:gd name="T15" fmla="*/ 324 h 3552"/>
                <a:gd name="T16" fmla="*/ 4025 w 4763"/>
                <a:gd name="T17" fmla="*/ 319 h 3552"/>
                <a:gd name="T18" fmla="*/ 3779 w 4763"/>
                <a:gd name="T19" fmla="*/ 0 h 3552"/>
                <a:gd name="T20" fmla="*/ 931 w 4763"/>
                <a:gd name="T21" fmla="*/ 0 h 3552"/>
                <a:gd name="T22" fmla="*/ 676 w 4763"/>
                <a:gd name="T23" fmla="*/ 296 h 3552"/>
                <a:gd name="T24" fmla="*/ 676 w 4763"/>
                <a:gd name="T25" fmla="*/ 299 h 3552"/>
                <a:gd name="T26" fmla="*/ 888 w 4763"/>
                <a:gd name="T27" fmla="*/ 2497 h 3552"/>
                <a:gd name="T28" fmla="*/ 974 w 4763"/>
                <a:gd name="T29" fmla="*/ 2848 h 3552"/>
                <a:gd name="T30" fmla="*/ 126 w 4763"/>
                <a:gd name="T31" fmla="*/ 2848 h 3552"/>
                <a:gd name="T32" fmla="*/ 14 w 4763"/>
                <a:gd name="T33" fmla="*/ 2906 h 3552"/>
                <a:gd name="T34" fmla="*/ 57 w 4763"/>
                <a:gd name="T35" fmla="*/ 3024 h 3552"/>
                <a:gd name="T36" fmla="*/ 504 w 4763"/>
                <a:gd name="T37" fmla="*/ 3444 h 3552"/>
                <a:gd name="T38" fmla="*/ 776 w 4763"/>
                <a:gd name="T39" fmla="*/ 3552 h 3552"/>
                <a:gd name="T40" fmla="*/ 3924 w 4763"/>
                <a:gd name="T41" fmla="*/ 3552 h 3552"/>
                <a:gd name="T42" fmla="*/ 4197 w 4763"/>
                <a:gd name="T43" fmla="*/ 3444 h 3552"/>
                <a:gd name="T44" fmla="*/ 4644 w 4763"/>
                <a:gd name="T45" fmla="*/ 3024 h 3552"/>
                <a:gd name="T46" fmla="*/ 4687 w 4763"/>
                <a:gd name="T47" fmla="*/ 2906 h 3552"/>
                <a:gd name="T48" fmla="*/ 4575 w 4763"/>
                <a:gd name="T49" fmla="*/ 2848 h 3552"/>
                <a:gd name="T50" fmla="*/ 3734 w 4763"/>
                <a:gd name="T51" fmla="*/ 2848 h 3552"/>
                <a:gd name="T52" fmla="*/ 3814 w 4763"/>
                <a:gd name="T53" fmla="*/ 2497 h 3552"/>
                <a:gd name="T54" fmla="*/ 3834 w 4763"/>
                <a:gd name="T55" fmla="*/ 2292 h 3552"/>
                <a:gd name="T56" fmla="*/ 4252 w 4763"/>
                <a:gd name="T57" fmla="*/ 1290 h 3552"/>
                <a:gd name="T58" fmla="*/ 4297 w 4763"/>
                <a:gd name="T59" fmla="*/ 1335 h 3552"/>
                <a:gd name="T60" fmla="*/ 4297 w 4763"/>
                <a:gd name="T61" fmla="*/ 1783 h 3552"/>
                <a:gd name="T62" fmla="*/ 4252 w 4763"/>
                <a:gd name="T63" fmla="*/ 1828 h 3552"/>
                <a:gd name="T64" fmla="*/ 3888 w 4763"/>
                <a:gd name="T65" fmla="*/ 1828 h 3552"/>
                <a:gd name="T66" fmla="*/ 3879 w 4763"/>
                <a:gd name="T67" fmla="*/ 1827 h 3552"/>
                <a:gd name="T68" fmla="*/ 3931 w 4763"/>
                <a:gd name="T69" fmla="*/ 1290 h 3552"/>
                <a:gd name="T70" fmla="*/ 4252 w 4763"/>
                <a:gd name="T71" fmla="*/ 1290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63" h="3552">
                  <a:moveTo>
                    <a:pt x="3834" y="2292"/>
                  </a:moveTo>
                  <a:cubicBezTo>
                    <a:pt x="3851" y="2294"/>
                    <a:pt x="3870" y="2295"/>
                    <a:pt x="3888" y="2295"/>
                  </a:cubicBezTo>
                  <a:lnTo>
                    <a:pt x="4252" y="2295"/>
                  </a:lnTo>
                  <a:cubicBezTo>
                    <a:pt x="4534" y="2295"/>
                    <a:pt x="4763" y="2065"/>
                    <a:pt x="4763" y="1783"/>
                  </a:cubicBezTo>
                  <a:lnTo>
                    <a:pt x="4763" y="1335"/>
                  </a:lnTo>
                  <a:cubicBezTo>
                    <a:pt x="4763" y="1053"/>
                    <a:pt x="4534" y="823"/>
                    <a:pt x="4252" y="823"/>
                  </a:cubicBezTo>
                  <a:lnTo>
                    <a:pt x="3976" y="823"/>
                  </a:lnTo>
                  <a:lnTo>
                    <a:pt x="4025" y="324"/>
                  </a:lnTo>
                  <a:lnTo>
                    <a:pt x="4025" y="319"/>
                  </a:lnTo>
                  <a:cubicBezTo>
                    <a:pt x="4025" y="209"/>
                    <a:pt x="3974" y="0"/>
                    <a:pt x="3779" y="0"/>
                  </a:cubicBezTo>
                  <a:lnTo>
                    <a:pt x="931" y="0"/>
                  </a:lnTo>
                  <a:cubicBezTo>
                    <a:pt x="729" y="0"/>
                    <a:pt x="676" y="194"/>
                    <a:pt x="676" y="296"/>
                  </a:cubicBezTo>
                  <a:lnTo>
                    <a:pt x="676" y="299"/>
                  </a:lnTo>
                  <a:lnTo>
                    <a:pt x="888" y="2497"/>
                  </a:lnTo>
                  <a:cubicBezTo>
                    <a:pt x="900" y="2627"/>
                    <a:pt x="929" y="2745"/>
                    <a:pt x="974" y="2848"/>
                  </a:cubicBezTo>
                  <a:lnTo>
                    <a:pt x="126" y="2848"/>
                  </a:lnTo>
                  <a:cubicBezTo>
                    <a:pt x="49" y="2848"/>
                    <a:pt x="23" y="2884"/>
                    <a:pt x="14" y="2906"/>
                  </a:cubicBezTo>
                  <a:cubicBezTo>
                    <a:pt x="6" y="2927"/>
                    <a:pt x="0" y="2971"/>
                    <a:pt x="57" y="3024"/>
                  </a:cubicBezTo>
                  <a:lnTo>
                    <a:pt x="504" y="3444"/>
                  </a:lnTo>
                  <a:cubicBezTo>
                    <a:pt x="569" y="3505"/>
                    <a:pt x="688" y="3552"/>
                    <a:pt x="776" y="3552"/>
                  </a:cubicBezTo>
                  <a:lnTo>
                    <a:pt x="3924" y="3552"/>
                  </a:lnTo>
                  <a:cubicBezTo>
                    <a:pt x="4013" y="3552"/>
                    <a:pt x="4132" y="3505"/>
                    <a:pt x="4197" y="3444"/>
                  </a:cubicBezTo>
                  <a:lnTo>
                    <a:pt x="4644" y="3024"/>
                  </a:lnTo>
                  <a:cubicBezTo>
                    <a:pt x="4701" y="2971"/>
                    <a:pt x="4695" y="2927"/>
                    <a:pt x="4687" y="2906"/>
                  </a:cubicBezTo>
                  <a:cubicBezTo>
                    <a:pt x="4678" y="2884"/>
                    <a:pt x="4652" y="2848"/>
                    <a:pt x="4575" y="2848"/>
                  </a:cubicBezTo>
                  <a:lnTo>
                    <a:pt x="3734" y="2848"/>
                  </a:lnTo>
                  <a:cubicBezTo>
                    <a:pt x="3775" y="2749"/>
                    <a:pt x="3803" y="2633"/>
                    <a:pt x="3814" y="2497"/>
                  </a:cubicBezTo>
                  <a:lnTo>
                    <a:pt x="3834" y="2292"/>
                  </a:lnTo>
                  <a:close/>
                  <a:moveTo>
                    <a:pt x="4252" y="1290"/>
                  </a:moveTo>
                  <a:cubicBezTo>
                    <a:pt x="4276" y="1290"/>
                    <a:pt x="4297" y="1311"/>
                    <a:pt x="4297" y="1335"/>
                  </a:cubicBezTo>
                  <a:lnTo>
                    <a:pt x="4297" y="1783"/>
                  </a:lnTo>
                  <a:cubicBezTo>
                    <a:pt x="4297" y="1807"/>
                    <a:pt x="4276" y="1828"/>
                    <a:pt x="4252" y="1828"/>
                  </a:cubicBezTo>
                  <a:lnTo>
                    <a:pt x="3888" y="1828"/>
                  </a:lnTo>
                  <a:cubicBezTo>
                    <a:pt x="3885" y="1828"/>
                    <a:pt x="3882" y="1828"/>
                    <a:pt x="3879" y="1827"/>
                  </a:cubicBezTo>
                  <a:lnTo>
                    <a:pt x="3931" y="1290"/>
                  </a:lnTo>
                  <a:lnTo>
                    <a:pt x="4252" y="12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9" name="Group 26">
            <a:extLst>
              <a:ext uri="{FF2B5EF4-FFF2-40B4-BE49-F238E27FC236}">
                <a16:creationId xmlns:a16="http://schemas.microsoft.com/office/drawing/2014/main" id="{863A509D-75F9-F1FF-5BFD-DB236A416705}"/>
              </a:ext>
            </a:extLst>
          </p:cNvPr>
          <p:cNvGrpSpPr/>
          <p:nvPr/>
        </p:nvGrpSpPr>
        <p:grpSpPr>
          <a:xfrm>
            <a:off x="6541622" y="2028508"/>
            <a:ext cx="1644651" cy="1643063"/>
            <a:chOff x="5273640" y="2028508"/>
            <a:chExt cx="1644651" cy="1643063"/>
          </a:xfrm>
        </p:grpSpPr>
        <p:sp>
          <p:nvSpPr>
            <p:cNvPr id="40" name="圆角淘宝店chenying0907出品 12">
              <a:extLst>
                <a:ext uri="{FF2B5EF4-FFF2-40B4-BE49-F238E27FC236}">
                  <a16:creationId xmlns:a16="http://schemas.microsoft.com/office/drawing/2014/main" id="{D55787D8-CEBA-2B91-2B90-5480626523C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5274434" y="2027714"/>
              <a:ext cx="1643063" cy="164465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zh-CN" altLang="zh-CN" sz="186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淘宝店chenying0907出品 16">
              <a:extLst>
                <a:ext uri="{FF2B5EF4-FFF2-40B4-BE49-F238E27FC236}">
                  <a16:creationId xmlns:a16="http://schemas.microsoft.com/office/drawing/2014/main" id="{3AC9D2D2-605B-8FCB-D6AD-D184AE793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3056" y="3071820"/>
              <a:ext cx="1385888" cy="378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2" name="calendar_1085">
              <a:extLst>
                <a:ext uri="{FF2B5EF4-FFF2-40B4-BE49-F238E27FC236}">
                  <a16:creationId xmlns:a16="http://schemas.microsoft.com/office/drawing/2014/main" id="{BB5137BB-E194-4216-3CA9-6F3C98F2ED53}"/>
                </a:ext>
              </a:extLst>
            </p:cNvPr>
            <p:cNvSpPr/>
            <p:nvPr/>
          </p:nvSpPr>
          <p:spPr>
            <a:xfrm>
              <a:off x="5791157" y="2337132"/>
              <a:ext cx="609685" cy="607316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3" name="Group 30">
            <a:extLst>
              <a:ext uri="{FF2B5EF4-FFF2-40B4-BE49-F238E27FC236}">
                <a16:creationId xmlns:a16="http://schemas.microsoft.com/office/drawing/2014/main" id="{0E5089F1-9F8E-2F65-337E-3CBAE593B12F}"/>
              </a:ext>
            </a:extLst>
          </p:cNvPr>
          <p:cNvGrpSpPr/>
          <p:nvPr/>
        </p:nvGrpSpPr>
        <p:grpSpPr>
          <a:xfrm>
            <a:off x="9052593" y="2028508"/>
            <a:ext cx="1644651" cy="1643063"/>
            <a:chOff x="5273640" y="2028508"/>
            <a:chExt cx="1644651" cy="1643063"/>
          </a:xfrm>
        </p:grpSpPr>
        <p:sp>
          <p:nvSpPr>
            <p:cNvPr id="44" name="圆角淘宝店chenying0907出品 12">
              <a:extLst>
                <a:ext uri="{FF2B5EF4-FFF2-40B4-BE49-F238E27FC236}">
                  <a16:creationId xmlns:a16="http://schemas.microsoft.com/office/drawing/2014/main" id="{58F13429-87DB-D83E-921E-2AA321D7A3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5274434" y="2027714"/>
              <a:ext cx="1643063" cy="1644651"/>
            </a:xfrm>
            <a:prstGeom prst="roundRect">
              <a:avLst>
                <a:gd name="adj" fmla="val 16667"/>
              </a:avLst>
            </a:prstGeom>
            <a:solidFill>
              <a:srgbClr val="EE001A"/>
            </a:solidFill>
            <a:ln w="12700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zh-CN" altLang="zh-CN" sz="186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淘宝店chenying0907出品 16">
              <a:extLst>
                <a:ext uri="{FF2B5EF4-FFF2-40B4-BE49-F238E27FC236}">
                  <a16:creationId xmlns:a16="http://schemas.microsoft.com/office/drawing/2014/main" id="{5B922246-7BF8-057A-911F-AD718D827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3056" y="3071820"/>
              <a:ext cx="1385888" cy="378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6" name="calendar_1085">
              <a:extLst>
                <a:ext uri="{FF2B5EF4-FFF2-40B4-BE49-F238E27FC236}">
                  <a16:creationId xmlns:a16="http://schemas.microsoft.com/office/drawing/2014/main" id="{3273C931-144A-143E-B764-BF8F93C4B227}"/>
                </a:ext>
              </a:extLst>
            </p:cNvPr>
            <p:cNvSpPr/>
            <p:nvPr/>
          </p:nvSpPr>
          <p:spPr>
            <a:xfrm>
              <a:off x="5791157" y="2369854"/>
              <a:ext cx="609685" cy="541872"/>
            </a:xfrm>
            <a:custGeom>
              <a:avLst/>
              <a:gdLst>
                <a:gd name="T0" fmla="*/ 1480 w 10000"/>
                <a:gd name="T1" fmla="*/ 740 h 8888"/>
                <a:gd name="T2" fmla="*/ 1110 w 10000"/>
                <a:gd name="T3" fmla="*/ 1376 h 8888"/>
                <a:gd name="T4" fmla="*/ 1110 w 10000"/>
                <a:gd name="T5" fmla="*/ 8703 h 8888"/>
                <a:gd name="T6" fmla="*/ 1055 w 10000"/>
                <a:gd name="T7" fmla="*/ 8833 h 8888"/>
                <a:gd name="T8" fmla="*/ 925 w 10000"/>
                <a:gd name="T9" fmla="*/ 8888 h 8888"/>
                <a:gd name="T10" fmla="*/ 555 w 10000"/>
                <a:gd name="T11" fmla="*/ 8888 h 8888"/>
                <a:gd name="T12" fmla="*/ 425 w 10000"/>
                <a:gd name="T13" fmla="*/ 8833 h 8888"/>
                <a:gd name="T14" fmla="*/ 370 w 10000"/>
                <a:gd name="T15" fmla="*/ 8703 h 8888"/>
                <a:gd name="T16" fmla="*/ 370 w 10000"/>
                <a:gd name="T17" fmla="*/ 1377 h 8888"/>
                <a:gd name="T18" fmla="*/ 0 w 10000"/>
                <a:gd name="T19" fmla="*/ 740 h 8888"/>
                <a:gd name="T20" fmla="*/ 216 w 10000"/>
                <a:gd name="T21" fmla="*/ 217 h 8888"/>
                <a:gd name="T22" fmla="*/ 740 w 10000"/>
                <a:gd name="T23" fmla="*/ 0 h 8888"/>
                <a:gd name="T24" fmla="*/ 1264 w 10000"/>
                <a:gd name="T25" fmla="*/ 217 h 8888"/>
                <a:gd name="T26" fmla="*/ 1480 w 10000"/>
                <a:gd name="T27" fmla="*/ 740 h 8888"/>
                <a:gd name="T28" fmla="*/ 10000 w 10000"/>
                <a:gd name="T29" fmla="*/ 1112 h 8888"/>
                <a:gd name="T30" fmla="*/ 10000 w 10000"/>
                <a:gd name="T31" fmla="*/ 5528 h 8888"/>
                <a:gd name="T32" fmla="*/ 9929 w 10000"/>
                <a:gd name="T33" fmla="*/ 5750 h 8888"/>
                <a:gd name="T34" fmla="*/ 9700 w 10000"/>
                <a:gd name="T35" fmla="*/ 5910 h 8888"/>
                <a:gd name="T36" fmla="*/ 7564 w 10000"/>
                <a:gd name="T37" fmla="*/ 6582 h 8888"/>
                <a:gd name="T38" fmla="*/ 6849 w 10000"/>
                <a:gd name="T39" fmla="*/ 6454 h 8888"/>
                <a:gd name="T40" fmla="*/ 6221 w 10000"/>
                <a:gd name="T41" fmla="*/ 6176 h 8888"/>
                <a:gd name="T42" fmla="*/ 5552 w 10000"/>
                <a:gd name="T43" fmla="*/ 5899 h 8888"/>
                <a:gd name="T44" fmla="*/ 4727 w 10000"/>
                <a:gd name="T45" fmla="*/ 5771 h 8888"/>
                <a:gd name="T46" fmla="*/ 2042 w 10000"/>
                <a:gd name="T47" fmla="*/ 6616 h 8888"/>
                <a:gd name="T48" fmla="*/ 1851 w 10000"/>
                <a:gd name="T49" fmla="*/ 6669 h 8888"/>
                <a:gd name="T50" fmla="*/ 1591 w 10000"/>
                <a:gd name="T51" fmla="*/ 6559 h 8888"/>
                <a:gd name="T52" fmla="*/ 1481 w 10000"/>
                <a:gd name="T53" fmla="*/ 6299 h 8888"/>
                <a:gd name="T54" fmla="*/ 1481 w 10000"/>
                <a:gd name="T55" fmla="*/ 2003 h 8888"/>
                <a:gd name="T56" fmla="*/ 1660 w 10000"/>
                <a:gd name="T57" fmla="*/ 1684 h 8888"/>
                <a:gd name="T58" fmla="*/ 2117 w 10000"/>
                <a:gd name="T59" fmla="*/ 1435 h 8888"/>
                <a:gd name="T60" fmla="*/ 4555 w 10000"/>
                <a:gd name="T61" fmla="*/ 740 h 8888"/>
                <a:gd name="T62" fmla="*/ 5712 w 10000"/>
                <a:gd name="T63" fmla="*/ 908 h 8888"/>
                <a:gd name="T64" fmla="*/ 6980 w 10000"/>
                <a:gd name="T65" fmla="*/ 1417 h 8888"/>
                <a:gd name="T66" fmla="*/ 7489 w 10000"/>
                <a:gd name="T67" fmla="*/ 1527 h 8888"/>
                <a:gd name="T68" fmla="*/ 8169 w 10000"/>
                <a:gd name="T69" fmla="*/ 1405 h 8888"/>
                <a:gd name="T70" fmla="*/ 8805 w 10000"/>
                <a:gd name="T71" fmla="*/ 1134 h 8888"/>
                <a:gd name="T72" fmla="*/ 9314 w 10000"/>
                <a:gd name="T73" fmla="*/ 863 h 8888"/>
                <a:gd name="T74" fmla="*/ 9629 w 10000"/>
                <a:gd name="T75" fmla="*/ 742 h 8888"/>
                <a:gd name="T76" fmla="*/ 9889 w 10000"/>
                <a:gd name="T77" fmla="*/ 852 h 8888"/>
                <a:gd name="T78" fmla="*/ 10000 w 10000"/>
                <a:gd name="T79" fmla="*/ 1112 h 8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000" h="8888">
                  <a:moveTo>
                    <a:pt x="1480" y="740"/>
                  </a:moveTo>
                  <a:cubicBezTo>
                    <a:pt x="1480" y="1018"/>
                    <a:pt x="1358" y="1230"/>
                    <a:pt x="1110" y="1376"/>
                  </a:cubicBezTo>
                  <a:lnTo>
                    <a:pt x="1110" y="8703"/>
                  </a:lnTo>
                  <a:cubicBezTo>
                    <a:pt x="1110" y="8753"/>
                    <a:pt x="1091" y="8797"/>
                    <a:pt x="1055" y="8833"/>
                  </a:cubicBezTo>
                  <a:cubicBezTo>
                    <a:pt x="1019" y="8869"/>
                    <a:pt x="975" y="8888"/>
                    <a:pt x="925" y="8888"/>
                  </a:cubicBezTo>
                  <a:lnTo>
                    <a:pt x="555" y="8888"/>
                  </a:lnTo>
                  <a:cubicBezTo>
                    <a:pt x="505" y="8888"/>
                    <a:pt x="461" y="8869"/>
                    <a:pt x="425" y="8833"/>
                  </a:cubicBezTo>
                  <a:cubicBezTo>
                    <a:pt x="389" y="8797"/>
                    <a:pt x="370" y="8753"/>
                    <a:pt x="370" y="8703"/>
                  </a:cubicBezTo>
                  <a:lnTo>
                    <a:pt x="370" y="1377"/>
                  </a:lnTo>
                  <a:cubicBezTo>
                    <a:pt x="123" y="1230"/>
                    <a:pt x="0" y="1018"/>
                    <a:pt x="0" y="740"/>
                  </a:cubicBezTo>
                  <a:cubicBezTo>
                    <a:pt x="0" y="535"/>
                    <a:pt x="71" y="362"/>
                    <a:pt x="216" y="217"/>
                  </a:cubicBezTo>
                  <a:cubicBezTo>
                    <a:pt x="361" y="72"/>
                    <a:pt x="535" y="0"/>
                    <a:pt x="740" y="0"/>
                  </a:cubicBezTo>
                  <a:cubicBezTo>
                    <a:pt x="945" y="0"/>
                    <a:pt x="1119" y="71"/>
                    <a:pt x="1264" y="217"/>
                  </a:cubicBezTo>
                  <a:cubicBezTo>
                    <a:pt x="1409" y="362"/>
                    <a:pt x="1480" y="535"/>
                    <a:pt x="1480" y="740"/>
                  </a:cubicBezTo>
                  <a:close/>
                  <a:moveTo>
                    <a:pt x="10000" y="1112"/>
                  </a:moveTo>
                  <a:lnTo>
                    <a:pt x="10000" y="5528"/>
                  </a:lnTo>
                  <a:cubicBezTo>
                    <a:pt x="10000" y="5624"/>
                    <a:pt x="9976" y="5698"/>
                    <a:pt x="9929" y="5750"/>
                  </a:cubicBezTo>
                  <a:cubicBezTo>
                    <a:pt x="9880" y="5803"/>
                    <a:pt x="9805" y="5855"/>
                    <a:pt x="9700" y="5910"/>
                  </a:cubicBezTo>
                  <a:cubicBezTo>
                    <a:pt x="8869" y="6358"/>
                    <a:pt x="8159" y="6582"/>
                    <a:pt x="7564" y="6582"/>
                  </a:cubicBezTo>
                  <a:cubicBezTo>
                    <a:pt x="7329" y="6582"/>
                    <a:pt x="7090" y="6539"/>
                    <a:pt x="6849" y="6454"/>
                  </a:cubicBezTo>
                  <a:cubicBezTo>
                    <a:pt x="6608" y="6369"/>
                    <a:pt x="6399" y="6276"/>
                    <a:pt x="6221" y="6176"/>
                  </a:cubicBezTo>
                  <a:cubicBezTo>
                    <a:pt x="6044" y="6076"/>
                    <a:pt x="5821" y="5984"/>
                    <a:pt x="5552" y="5899"/>
                  </a:cubicBezTo>
                  <a:cubicBezTo>
                    <a:pt x="5285" y="5814"/>
                    <a:pt x="5010" y="5771"/>
                    <a:pt x="4727" y="5771"/>
                  </a:cubicBezTo>
                  <a:cubicBezTo>
                    <a:pt x="3986" y="5771"/>
                    <a:pt x="3091" y="6053"/>
                    <a:pt x="2042" y="6616"/>
                  </a:cubicBezTo>
                  <a:cubicBezTo>
                    <a:pt x="1976" y="6651"/>
                    <a:pt x="1914" y="6669"/>
                    <a:pt x="1851" y="6669"/>
                  </a:cubicBezTo>
                  <a:cubicBezTo>
                    <a:pt x="1751" y="6669"/>
                    <a:pt x="1664" y="6633"/>
                    <a:pt x="1591" y="6559"/>
                  </a:cubicBezTo>
                  <a:cubicBezTo>
                    <a:pt x="1519" y="6487"/>
                    <a:pt x="1481" y="6398"/>
                    <a:pt x="1481" y="6299"/>
                  </a:cubicBezTo>
                  <a:lnTo>
                    <a:pt x="1481" y="2003"/>
                  </a:lnTo>
                  <a:cubicBezTo>
                    <a:pt x="1481" y="1880"/>
                    <a:pt x="1541" y="1773"/>
                    <a:pt x="1660" y="1684"/>
                  </a:cubicBezTo>
                  <a:cubicBezTo>
                    <a:pt x="1741" y="1630"/>
                    <a:pt x="1894" y="1548"/>
                    <a:pt x="2117" y="1435"/>
                  </a:cubicBezTo>
                  <a:cubicBezTo>
                    <a:pt x="3027" y="973"/>
                    <a:pt x="3840" y="740"/>
                    <a:pt x="4555" y="740"/>
                  </a:cubicBezTo>
                  <a:cubicBezTo>
                    <a:pt x="4967" y="740"/>
                    <a:pt x="5354" y="797"/>
                    <a:pt x="5712" y="908"/>
                  </a:cubicBezTo>
                  <a:cubicBezTo>
                    <a:pt x="6071" y="1020"/>
                    <a:pt x="6494" y="1189"/>
                    <a:pt x="6980" y="1417"/>
                  </a:cubicBezTo>
                  <a:cubicBezTo>
                    <a:pt x="7126" y="1489"/>
                    <a:pt x="7296" y="1527"/>
                    <a:pt x="7489" y="1527"/>
                  </a:cubicBezTo>
                  <a:cubicBezTo>
                    <a:pt x="7698" y="1527"/>
                    <a:pt x="7924" y="1487"/>
                    <a:pt x="8169" y="1405"/>
                  </a:cubicBezTo>
                  <a:cubicBezTo>
                    <a:pt x="8414" y="1324"/>
                    <a:pt x="8626" y="1234"/>
                    <a:pt x="8805" y="1134"/>
                  </a:cubicBezTo>
                  <a:cubicBezTo>
                    <a:pt x="8984" y="1034"/>
                    <a:pt x="9154" y="943"/>
                    <a:pt x="9314" y="863"/>
                  </a:cubicBezTo>
                  <a:cubicBezTo>
                    <a:pt x="9474" y="782"/>
                    <a:pt x="9579" y="742"/>
                    <a:pt x="9629" y="742"/>
                  </a:cubicBezTo>
                  <a:cubicBezTo>
                    <a:pt x="9729" y="742"/>
                    <a:pt x="9816" y="778"/>
                    <a:pt x="9889" y="852"/>
                  </a:cubicBezTo>
                  <a:cubicBezTo>
                    <a:pt x="9964" y="924"/>
                    <a:pt x="10000" y="1010"/>
                    <a:pt x="10000" y="1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FADFFBF6-924F-E1F1-A686-855DD46B39DF}"/>
              </a:ext>
            </a:extLst>
          </p:cNvPr>
          <p:cNvSpPr txBox="1"/>
          <p:nvPr/>
        </p:nvSpPr>
        <p:spPr>
          <a:xfrm>
            <a:off x="1432810" y="4138953"/>
            <a:ext cx="181839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1B61D73-EA17-23B9-1D08-64CF8361C444}"/>
              </a:ext>
            </a:extLst>
          </p:cNvPr>
          <p:cNvSpPr txBox="1"/>
          <p:nvPr/>
        </p:nvSpPr>
        <p:spPr>
          <a:xfrm>
            <a:off x="3943781" y="4138953"/>
            <a:ext cx="181839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24B7261-FC9B-88F4-6AF4-96F4A2B1C75E}"/>
              </a:ext>
            </a:extLst>
          </p:cNvPr>
          <p:cNvSpPr txBox="1"/>
          <p:nvPr/>
        </p:nvSpPr>
        <p:spPr>
          <a:xfrm>
            <a:off x="6454752" y="4138953"/>
            <a:ext cx="181839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52B4676-A93B-D25E-E30B-1A8A05DCCBF6}"/>
              </a:ext>
            </a:extLst>
          </p:cNvPr>
          <p:cNvSpPr txBox="1"/>
          <p:nvPr/>
        </p:nvSpPr>
        <p:spPr>
          <a:xfrm>
            <a:off x="8965723" y="4138953"/>
            <a:ext cx="181839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1715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220310" y="237769"/>
            <a:ext cx="611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5" name="淘宝店chenying0907出品 69">
            <a:extLst>
              <a:ext uri="{FF2B5EF4-FFF2-40B4-BE49-F238E27FC236}">
                <a16:creationId xmlns:a16="http://schemas.microsoft.com/office/drawing/2014/main" id="{40DEE6F9-0C5B-48E1-227A-0AC38551B84C}"/>
              </a:ext>
            </a:extLst>
          </p:cNvPr>
          <p:cNvGrpSpPr/>
          <p:nvPr/>
        </p:nvGrpSpPr>
        <p:grpSpPr>
          <a:xfrm>
            <a:off x="6096000" y="1189778"/>
            <a:ext cx="5068993" cy="4478443"/>
            <a:chOff x="4129459" y="1042989"/>
            <a:chExt cx="3801745" cy="3358832"/>
          </a:xfrm>
        </p:grpSpPr>
        <p:sp>
          <p:nvSpPr>
            <p:cNvPr id="6" name="左右箭头 70">
              <a:extLst>
                <a:ext uri="{FF2B5EF4-FFF2-40B4-BE49-F238E27FC236}">
                  <a16:creationId xmlns:a16="http://schemas.microsoft.com/office/drawing/2014/main" id="{96127621-0DDA-2BD4-B635-02710E2B1B3B}"/>
                </a:ext>
              </a:extLst>
            </p:cNvPr>
            <p:cNvSpPr/>
            <p:nvPr/>
          </p:nvSpPr>
          <p:spPr bwMode="auto">
            <a:xfrm rot="5400000">
              <a:off x="4707150" y="2530476"/>
              <a:ext cx="2654300" cy="488950"/>
            </a:xfrm>
            <a:prstGeom prst="leftRightArrow">
              <a:avLst>
                <a:gd name="adj1" fmla="val 68978"/>
                <a:gd name="adj2" fmla="val 48541"/>
              </a:avLst>
            </a:prstGeom>
            <a:solidFill>
              <a:srgbClr val="AD010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左右箭头 71">
              <a:extLst>
                <a:ext uri="{FF2B5EF4-FFF2-40B4-BE49-F238E27FC236}">
                  <a16:creationId xmlns:a16="http://schemas.microsoft.com/office/drawing/2014/main" id="{C47ECDB2-6B10-DE2B-89A2-CFC8051F2887}"/>
                </a:ext>
              </a:extLst>
            </p:cNvPr>
            <p:cNvSpPr/>
            <p:nvPr/>
          </p:nvSpPr>
          <p:spPr bwMode="auto">
            <a:xfrm>
              <a:off x="4707150" y="1817689"/>
              <a:ext cx="2654300" cy="490537"/>
            </a:xfrm>
            <a:prstGeom prst="leftRightArrow">
              <a:avLst>
                <a:gd name="adj1" fmla="val 68978"/>
                <a:gd name="adj2" fmla="val 48541"/>
              </a:avLst>
            </a:prstGeom>
            <a:solidFill>
              <a:srgbClr val="EE001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左右箭头 72">
              <a:extLst>
                <a:ext uri="{FF2B5EF4-FFF2-40B4-BE49-F238E27FC236}">
                  <a16:creationId xmlns:a16="http://schemas.microsoft.com/office/drawing/2014/main" id="{4098C9D0-A054-B228-E3A1-1EF8B27969FC}"/>
                </a:ext>
              </a:extLst>
            </p:cNvPr>
            <p:cNvSpPr/>
            <p:nvPr/>
          </p:nvSpPr>
          <p:spPr bwMode="auto">
            <a:xfrm>
              <a:off x="4707150" y="3263901"/>
              <a:ext cx="2654300" cy="488950"/>
            </a:xfrm>
            <a:prstGeom prst="leftRightArrow">
              <a:avLst>
                <a:gd name="adj1" fmla="val 68978"/>
                <a:gd name="adj2" fmla="val 48541"/>
              </a:avLst>
            </a:prstGeom>
            <a:solidFill>
              <a:srgbClr val="EE001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左右箭头 73">
              <a:extLst>
                <a:ext uri="{FF2B5EF4-FFF2-40B4-BE49-F238E27FC236}">
                  <a16:creationId xmlns:a16="http://schemas.microsoft.com/office/drawing/2014/main" id="{13E41B96-41F1-E131-25EE-608252F2B1B7}"/>
                </a:ext>
              </a:extLst>
            </p:cNvPr>
            <p:cNvSpPr/>
            <p:nvPr/>
          </p:nvSpPr>
          <p:spPr bwMode="auto">
            <a:xfrm rot="5400000">
              <a:off x="3978488" y="2530476"/>
              <a:ext cx="2654300" cy="488950"/>
            </a:xfrm>
            <a:prstGeom prst="leftRightArrow">
              <a:avLst>
                <a:gd name="adj1" fmla="val 68978"/>
                <a:gd name="adj2" fmla="val 48541"/>
              </a:avLst>
            </a:prstGeom>
            <a:solidFill>
              <a:srgbClr val="AD010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左右箭头 74">
              <a:extLst>
                <a:ext uri="{FF2B5EF4-FFF2-40B4-BE49-F238E27FC236}">
                  <a16:creationId xmlns:a16="http://schemas.microsoft.com/office/drawing/2014/main" id="{500BF718-1D2F-0B17-1BC3-BDD9DC63D9AE}"/>
                </a:ext>
              </a:extLst>
            </p:cNvPr>
            <p:cNvSpPr/>
            <p:nvPr/>
          </p:nvSpPr>
          <p:spPr bwMode="auto">
            <a:xfrm rot="5400000">
              <a:off x="5435813" y="2530476"/>
              <a:ext cx="2654300" cy="488950"/>
            </a:xfrm>
            <a:prstGeom prst="leftRightArrow">
              <a:avLst>
                <a:gd name="adj1" fmla="val 68978"/>
                <a:gd name="adj2" fmla="val 48541"/>
              </a:avLst>
            </a:prstGeom>
            <a:solidFill>
              <a:srgbClr val="AD010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左右箭头 75">
              <a:extLst>
                <a:ext uri="{FF2B5EF4-FFF2-40B4-BE49-F238E27FC236}">
                  <a16:creationId xmlns:a16="http://schemas.microsoft.com/office/drawing/2014/main" id="{7FA56ED6-6A2E-A57B-9E78-29467D33981B}"/>
                </a:ext>
              </a:extLst>
            </p:cNvPr>
            <p:cNvSpPr/>
            <p:nvPr/>
          </p:nvSpPr>
          <p:spPr bwMode="auto">
            <a:xfrm>
              <a:off x="4707150" y="2508251"/>
              <a:ext cx="2654300" cy="488950"/>
            </a:xfrm>
            <a:prstGeom prst="leftRightArrow">
              <a:avLst>
                <a:gd name="adj1" fmla="val 68978"/>
                <a:gd name="adj2" fmla="val 48541"/>
              </a:avLst>
            </a:prstGeom>
            <a:solidFill>
              <a:srgbClr val="EE001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淘宝店chenying0907出品 76">
              <a:extLst>
                <a:ext uri="{FF2B5EF4-FFF2-40B4-BE49-F238E27FC236}">
                  <a16:creationId xmlns:a16="http://schemas.microsoft.com/office/drawing/2014/main" id="{D4474805-DACC-CE62-494B-503114CC0326}"/>
                </a:ext>
              </a:extLst>
            </p:cNvPr>
            <p:cNvSpPr/>
            <p:nvPr/>
          </p:nvSpPr>
          <p:spPr bwMode="auto">
            <a:xfrm>
              <a:off x="5865390" y="2575720"/>
              <a:ext cx="337383" cy="377071"/>
            </a:xfrm>
            <a:prstGeom prst="rect">
              <a:avLst/>
            </a:prstGeom>
            <a:solidFill>
              <a:srgbClr val="AD010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18">
              <a:extLst>
                <a:ext uri="{FF2B5EF4-FFF2-40B4-BE49-F238E27FC236}">
                  <a16:creationId xmlns:a16="http://schemas.microsoft.com/office/drawing/2014/main" id="{737DEABA-F6B2-1589-C829-EFF7C4F6DB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4652" y="1042989"/>
              <a:ext cx="493395" cy="28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7" name="TextBox 18">
              <a:extLst>
                <a:ext uri="{FF2B5EF4-FFF2-40B4-BE49-F238E27FC236}">
                  <a16:creationId xmlns:a16="http://schemas.microsoft.com/office/drawing/2014/main" id="{755AD71A-935D-E027-D585-D2B862C6CD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8396" y="1042989"/>
              <a:ext cx="493395" cy="28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61DA5639-26B6-25CD-D65F-FA8BF7A874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1346" y="1042989"/>
              <a:ext cx="493395" cy="28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F0DC074-4D44-A946-383E-4DED55D68C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4652" y="4117976"/>
              <a:ext cx="493395" cy="28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0" name="TextBox 18">
              <a:extLst>
                <a:ext uri="{FF2B5EF4-FFF2-40B4-BE49-F238E27FC236}">
                  <a16:creationId xmlns:a16="http://schemas.microsoft.com/office/drawing/2014/main" id="{7DEB13CE-F70E-D273-1731-8B1443A4F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8396" y="4117976"/>
              <a:ext cx="493395" cy="28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1" name="TextBox 18">
              <a:extLst>
                <a:ext uri="{FF2B5EF4-FFF2-40B4-BE49-F238E27FC236}">
                  <a16:creationId xmlns:a16="http://schemas.microsoft.com/office/drawing/2014/main" id="{C0DC45D3-E060-53B9-ACF2-AE88B44568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1346" y="4117976"/>
              <a:ext cx="493395" cy="28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2" name="TextBox 18">
              <a:extLst>
                <a:ext uri="{FF2B5EF4-FFF2-40B4-BE49-F238E27FC236}">
                  <a16:creationId xmlns:a16="http://schemas.microsoft.com/office/drawing/2014/main" id="{F04DE93D-8319-D7B4-08D9-2C744E40BA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7809" y="1887539"/>
              <a:ext cx="493395" cy="28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3" name="TextBox 18">
              <a:extLst>
                <a:ext uri="{FF2B5EF4-FFF2-40B4-BE49-F238E27FC236}">
                  <a16:creationId xmlns:a16="http://schemas.microsoft.com/office/drawing/2014/main" id="{2AF0EBE9-A88F-B6B9-CF29-F3C0CCB3FA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7809" y="2566989"/>
              <a:ext cx="493395" cy="28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4" name="TextBox 18">
              <a:extLst>
                <a:ext uri="{FF2B5EF4-FFF2-40B4-BE49-F238E27FC236}">
                  <a16:creationId xmlns:a16="http://schemas.microsoft.com/office/drawing/2014/main" id="{DBDBBAC9-2DD5-0023-84CA-71DF3043ED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7809" y="3349626"/>
              <a:ext cx="493395" cy="28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5" name="TextBox 20">
              <a:extLst>
                <a:ext uri="{FF2B5EF4-FFF2-40B4-BE49-F238E27FC236}">
                  <a16:creationId xmlns:a16="http://schemas.microsoft.com/office/drawing/2014/main" id="{F1E39873-3001-C0F5-C2B8-C6E33D86F8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9459" y="1887539"/>
              <a:ext cx="493395" cy="28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6" name="TextBox 21">
              <a:extLst>
                <a:ext uri="{FF2B5EF4-FFF2-40B4-BE49-F238E27FC236}">
                  <a16:creationId xmlns:a16="http://schemas.microsoft.com/office/drawing/2014/main" id="{B8EA56FF-DAE7-698F-559C-6FAF04CBF0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9459" y="2566989"/>
              <a:ext cx="493395" cy="28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7" name="TextBox 18">
              <a:extLst>
                <a:ext uri="{FF2B5EF4-FFF2-40B4-BE49-F238E27FC236}">
                  <a16:creationId xmlns:a16="http://schemas.microsoft.com/office/drawing/2014/main" id="{7E37844E-3DD5-9846-B24B-2ADD12212E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9459" y="3349626"/>
              <a:ext cx="493395" cy="283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8" name="TextBox 8">
            <a:extLst>
              <a:ext uri="{FF2B5EF4-FFF2-40B4-BE49-F238E27FC236}">
                <a16:creationId xmlns:a16="http://schemas.microsoft.com/office/drawing/2014/main" id="{1FAA8FAC-1B59-4ABE-1CB2-A29FDD906E64}"/>
              </a:ext>
            </a:extLst>
          </p:cNvPr>
          <p:cNvSpPr txBox="1"/>
          <p:nvPr/>
        </p:nvSpPr>
        <p:spPr>
          <a:xfrm>
            <a:off x="795766" y="1523746"/>
            <a:ext cx="2233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sz="24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AE87413-978F-5DF8-5C34-DC4A89FD110D}"/>
              </a:ext>
            </a:extLst>
          </p:cNvPr>
          <p:cNvSpPr txBox="1"/>
          <p:nvPr/>
        </p:nvSpPr>
        <p:spPr>
          <a:xfrm>
            <a:off x="788876" y="1893092"/>
            <a:ext cx="31456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17ED7A0-C9C8-335A-1359-D1110809FC3C}"/>
              </a:ext>
            </a:extLst>
          </p:cNvPr>
          <p:cNvSpPr txBox="1"/>
          <p:nvPr/>
        </p:nvSpPr>
        <p:spPr>
          <a:xfrm>
            <a:off x="795767" y="2289548"/>
            <a:ext cx="467793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9F6D3F0-4DA6-5CA0-6135-AE8ED3F6E57B}"/>
              </a:ext>
            </a:extLst>
          </p:cNvPr>
          <p:cNvSpPr txBox="1"/>
          <p:nvPr/>
        </p:nvSpPr>
        <p:spPr>
          <a:xfrm>
            <a:off x="602042" y="3655242"/>
            <a:ext cx="467793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88589A1-A496-8BF7-A76C-086DC79AF65F}"/>
              </a:ext>
            </a:extLst>
          </p:cNvPr>
          <p:cNvSpPr txBox="1"/>
          <p:nvPr/>
        </p:nvSpPr>
        <p:spPr>
          <a:xfrm>
            <a:off x="602042" y="4333541"/>
            <a:ext cx="467793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6DE67B6-C85A-C758-213F-D51BE97DB11F}"/>
              </a:ext>
            </a:extLst>
          </p:cNvPr>
          <p:cNvSpPr txBox="1"/>
          <p:nvPr/>
        </p:nvSpPr>
        <p:spPr>
          <a:xfrm>
            <a:off x="602042" y="5011840"/>
            <a:ext cx="467793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505903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>
            <a:extLst>
              <a:ext uri="{FF2B5EF4-FFF2-40B4-BE49-F238E27FC236}">
                <a16:creationId xmlns:a16="http://schemas.microsoft.com/office/drawing/2014/main" id="{914BF31A-5684-6154-8BC7-170A31DD40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517"/>
          <a:stretch/>
        </p:blipFill>
        <p:spPr>
          <a:xfrm flipH="1">
            <a:off x="-1" y="-4687"/>
            <a:ext cx="8418313" cy="197907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0784A49-F9DF-D9CB-C964-D84AE50C2C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D6344F40-E51F-E1AD-F493-6317C4FC6483}"/>
              </a:ext>
            </a:extLst>
          </p:cNvPr>
          <p:cNvSpPr/>
          <p:nvPr/>
        </p:nvSpPr>
        <p:spPr>
          <a:xfrm>
            <a:off x="2677511" y="2783525"/>
            <a:ext cx="4748936" cy="5424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E5BE6A5-04AA-7076-41FD-42FEBECE52D6}"/>
              </a:ext>
            </a:extLst>
          </p:cNvPr>
          <p:cNvSpPr txBox="1"/>
          <p:nvPr/>
        </p:nvSpPr>
        <p:spPr>
          <a:xfrm>
            <a:off x="2095442" y="371589"/>
            <a:ext cx="616707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4400" dirty="0">
                <a:gradFill flip="none" rotWithShape="1">
                  <a:gsLst>
                    <a:gs pos="90000">
                      <a:srgbClr val="AD0101">
                        <a:alpha val="22000"/>
                      </a:srgbClr>
                    </a:gs>
                    <a:gs pos="0">
                      <a:srgbClr val="FF0000">
                        <a:alpha val="0"/>
                      </a:srgbClr>
                    </a:gs>
                  </a:gsLst>
                  <a:lin ang="162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34400" dirty="0">
              <a:gradFill flip="none" rotWithShape="1">
                <a:gsLst>
                  <a:gs pos="90000">
                    <a:srgbClr val="AD0101">
                      <a:alpha val="22000"/>
                    </a:srgbClr>
                  </a:gs>
                  <a:gs pos="0">
                    <a:srgbClr val="FF0000">
                      <a:alpha val="0"/>
                    </a:srgbClr>
                  </a:gs>
                </a:gsLst>
                <a:lin ang="162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135" name="图片 134">
            <a:extLst>
              <a:ext uri="{FF2B5EF4-FFF2-40B4-BE49-F238E27FC236}">
                <a16:creationId xmlns:a16="http://schemas.microsoft.com/office/drawing/2014/main" id="{64D57F5E-D6BC-8999-C414-3A1BA032B2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2654" y="516523"/>
            <a:ext cx="2471897" cy="5096222"/>
          </a:xfrm>
          <a:prstGeom prst="rect">
            <a:avLst/>
          </a:prstGeom>
        </p:spPr>
      </p:pic>
      <p:pic>
        <p:nvPicPr>
          <p:cNvPr id="246" name="图片 245">
            <a:extLst>
              <a:ext uri="{FF2B5EF4-FFF2-40B4-BE49-F238E27FC236}">
                <a16:creationId xmlns:a16="http://schemas.microsoft.com/office/drawing/2014/main" id="{7B654F95-38EE-FAF5-87E4-BDCE7E3E8F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844" y="3801922"/>
            <a:ext cx="2034241" cy="1157413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1945ADE-48C7-0B2A-DCE6-65A8DC85A38F}"/>
              </a:ext>
            </a:extLst>
          </p:cNvPr>
          <p:cNvSpPr/>
          <p:nvPr/>
        </p:nvSpPr>
        <p:spPr>
          <a:xfrm>
            <a:off x="0" y="4242663"/>
            <a:ext cx="10770040" cy="2735227"/>
          </a:xfrm>
          <a:custGeom>
            <a:avLst/>
            <a:gdLst>
              <a:gd name="connsiteX0" fmla="*/ 1330952 w 10770040"/>
              <a:gd name="connsiteY0" fmla="*/ 1362855 h 2735227"/>
              <a:gd name="connsiteX1" fmla="*/ 1330952 w 10770040"/>
              <a:gd name="connsiteY1" fmla="*/ 1375154 h 2735227"/>
              <a:gd name="connsiteX2" fmla="*/ 1333258 w 10770040"/>
              <a:gd name="connsiteY2" fmla="*/ 1375154 h 2735227"/>
              <a:gd name="connsiteX3" fmla="*/ 1333258 w 10770040"/>
              <a:gd name="connsiteY3" fmla="*/ 1362855 h 2735227"/>
              <a:gd name="connsiteX4" fmla="*/ 5343418 w 10770040"/>
              <a:gd name="connsiteY4" fmla="*/ 775590 h 2735227"/>
              <a:gd name="connsiteX5" fmla="*/ 5294223 w 10770040"/>
              <a:gd name="connsiteY5" fmla="*/ 1140709 h 2735227"/>
              <a:gd name="connsiteX6" fmla="*/ 5301909 w 10770040"/>
              <a:gd name="connsiteY6" fmla="*/ 1140709 h 2735227"/>
              <a:gd name="connsiteX7" fmla="*/ 5301909 w 10770040"/>
              <a:gd name="connsiteY7" fmla="*/ 1132254 h 2735227"/>
              <a:gd name="connsiteX8" fmla="*/ 5311902 w 10770040"/>
              <a:gd name="connsiteY8" fmla="*/ 1132254 h 2735227"/>
              <a:gd name="connsiteX9" fmla="*/ 5311902 w 10770040"/>
              <a:gd name="connsiteY9" fmla="*/ 1146858 h 2735227"/>
              <a:gd name="connsiteX10" fmla="*/ 5336500 w 10770040"/>
              <a:gd name="connsiteY10" fmla="*/ 1146858 h 2735227"/>
              <a:gd name="connsiteX11" fmla="*/ 5336500 w 10770040"/>
              <a:gd name="connsiteY11" fmla="*/ 1181448 h 2735227"/>
              <a:gd name="connsiteX12" fmla="*/ 5351873 w 10770040"/>
              <a:gd name="connsiteY12" fmla="*/ 1181448 h 2735227"/>
              <a:gd name="connsiteX13" fmla="*/ 5351873 w 10770040"/>
              <a:gd name="connsiteY13" fmla="*/ 1380534 h 2735227"/>
              <a:gd name="connsiteX14" fmla="*/ 5461024 w 10770040"/>
              <a:gd name="connsiteY14" fmla="*/ 1380534 h 2735227"/>
              <a:gd name="connsiteX15" fmla="*/ 5461024 w 10770040"/>
              <a:gd name="connsiteY15" fmla="*/ 1360549 h 2735227"/>
              <a:gd name="connsiteX16" fmla="*/ 5447188 w 10770040"/>
              <a:gd name="connsiteY16" fmla="*/ 1360549 h 2735227"/>
              <a:gd name="connsiteX17" fmla="*/ 5447188 w 10770040"/>
              <a:gd name="connsiteY17" fmla="*/ 1351324 h 2735227"/>
              <a:gd name="connsiteX18" fmla="*/ 5486391 w 10770040"/>
              <a:gd name="connsiteY18" fmla="*/ 1351324 h 2735227"/>
              <a:gd name="connsiteX19" fmla="*/ 5486391 w 10770040"/>
              <a:gd name="connsiteY19" fmla="*/ 1385146 h 2735227"/>
              <a:gd name="connsiteX20" fmla="*/ 5527130 w 10770040"/>
              <a:gd name="connsiteY20" fmla="*/ 1385146 h 2735227"/>
              <a:gd name="connsiteX21" fmla="*/ 5540198 w 10770040"/>
              <a:gd name="connsiteY21" fmla="*/ 1372848 h 2735227"/>
              <a:gd name="connsiteX22" fmla="*/ 5540198 w 10770040"/>
              <a:gd name="connsiteY22" fmla="*/ 1362086 h 2735227"/>
              <a:gd name="connsiteX23" fmla="*/ 5570944 w 10770040"/>
              <a:gd name="connsiteY23" fmla="*/ 1362086 h 2735227"/>
              <a:gd name="connsiteX24" fmla="*/ 5513294 w 10770040"/>
              <a:gd name="connsiteY24" fmla="*/ 775590 h 2735227"/>
              <a:gd name="connsiteX25" fmla="*/ 7932302 w 10770040"/>
              <a:gd name="connsiteY25" fmla="*/ 514241 h 2735227"/>
              <a:gd name="connsiteX26" fmla="*/ 7843137 w 10770040"/>
              <a:gd name="connsiteY26" fmla="*/ 682581 h 2735227"/>
              <a:gd name="connsiteX27" fmla="*/ 8002252 w 10770040"/>
              <a:gd name="connsiteY27" fmla="*/ 682581 h 2735227"/>
              <a:gd name="connsiteX28" fmla="*/ 7932302 w 10770040"/>
              <a:gd name="connsiteY28" fmla="*/ 514241 h 2735227"/>
              <a:gd name="connsiteX29" fmla="*/ 4434849 w 10770040"/>
              <a:gd name="connsiteY29" fmla="*/ 0 h 2735227"/>
              <a:gd name="connsiteX30" fmla="*/ 4446378 w 10770040"/>
              <a:gd name="connsiteY30" fmla="*/ 0 h 2735227"/>
              <a:gd name="connsiteX31" fmla="*/ 4446378 w 10770040"/>
              <a:gd name="connsiteY31" fmla="*/ 19217 h 2735227"/>
              <a:gd name="connsiteX32" fmla="*/ 4559373 w 10770040"/>
              <a:gd name="connsiteY32" fmla="*/ 19217 h 2735227"/>
              <a:gd name="connsiteX33" fmla="*/ 4559373 w 10770040"/>
              <a:gd name="connsiteY33" fmla="*/ 15374 h 2735227"/>
              <a:gd name="connsiteX34" fmla="*/ 4564753 w 10770040"/>
              <a:gd name="connsiteY34" fmla="*/ 15374 h 2735227"/>
              <a:gd name="connsiteX35" fmla="*/ 4599345 w 10770040"/>
              <a:gd name="connsiteY35" fmla="*/ 27672 h 2735227"/>
              <a:gd name="connsiteX36" fmla="*/ 4639314 w 10770040"/>
              <a:gd name="connsiteY36" fmla="*/ 595721 h 2735227"/>
              <a:gd name="connsiteX37" fmla="*/ 4675441 w 10770040"/>
              <a:gd name="connsiteY37" fmla="*/ 1231412 h 2735227"/>
              <a:gd name="connsiteX38" fmla="*/ 4729249 w 10770040"/>
              <a:gd name="connsiteY38" fmla="*/ 1231412 h 2735227"/>
              <a:gd name="connsiteX39" fmla="*/ 4729249 w 10770040"/>
              <a:gd name="connsiteY39" fmla="*/ 1429729 h 2735227"/>
              <a:gd name="connsiteX40" fmla="*/ 4736936 w 10770040"/>
              <a:gd name="connsiteY40" fmla="*/ 1429729 h 2735227"/>
              <a:gd name="connsiteX41" fmla="*/ 4736936 w 10770040"/>
              <a:gd name="connsiteY41" fmla="*/ 1477387 h 2735227"/>
              <a:gd name="connsiteX42" fmla="*/ 4776906 w 10770040"/>
              <a:gd name="connsiteY42" fmla="*/ 1477387 h 2735227"/>
              <a:gd name="connsiteX43" fmla="*/ 4776906 w 10770040"/>
              <a:gd name="connsiteY43" fmla="*/ 1498910 h 2735227"/>
              <a:gd name="connsiteX44" fmla="*/ 4813803 w 10770040"/>
              <a:gd name="connsiteY44" fmla="*/ 1498910 h 2735227"/>
              <a:gd name="connsiteX45" fmla="*/ 4813803 w 10770040"/>
              <a:gd name="connsiteY45" fmla="*/ 1265234 h 2735227"/>
              <a:gd name="connsiteX46" fmla="*/ 4835325 w 10770040"/>
              <a:gd name="connsiteY46" fmla="*/ 1265234 h 2735227"/>
              <a:gd name="connsiteX47" fmla="*/ 4835325 w 10770040"/>
              <a:gd name="connsiteY47" fmla="*/ 1182217 h 2735227"/>
              <a:gd name="connsiteX48" fmla="*/ 4829946 w 10770040"/>
              <a:gd name="connsiteY48" fmla="*/ 1182217 h 2735227"/>
              <a:gd name="connsiteX49" fmla="*/ 4829946 w 10770040"/>
              <a:gd name="connsiteY49" fmla="*/ 1163769 h 2735227"/>
              <a:gd name="connsiteX50" fmla="*/ 4902200 w 10770040"/>
              <a:gd name="connsiteY50" fmla="*/ 1163769 h 2735227"/>
              <a:gd name="connsiteX51" fmla="*/ 4902200 w 10770040"/>
              <a:gd name="connsiteY51" fmla="*/ 1089208 h 2735227"/>
              <a:gd name="connsiteX52" fmla="*/ 4962926 w 10770040"/>
              <a:gd name="connsiteY52" fmla="*/ 1089208 h 2735227"/>
              <a:gd name="connsiteX53" fmla="*/ 4962926 w 10770040"/>
              <a:gd name="connsiteY53" fmla="*/ 1079215 h 2735227"/>
              <a:gd name="connsiteX54" fmla="*/ 4979068 w 10770040"/>
              <a:gd name="connsiteY54" fmla="*/ 1079215 h 2735227"/>
              <a:gd name="connsiteX55" fmla="*/ 4979068 w 10770040"/>
              <a:gd name="connsiteY55" fmla="*/ 1150702 h 2735227"/>
              <a:gd name="connsiteX56" fmla="*/ 4988292 w 10770040"/>
              <a:gd name="connsiteY56" fmla="*/ 1150702 h 2735227"/>
              <a:gd name="connsiteX57" fmla="*/ 4988292 w 10770040"/>
              <a:gd name="connsiteY57" fmla="*/ 1178374 h 2735227"/>
              <a:gd name="connsiteX58" fmla="*/ 5013658 w 10770040"/>
              <a:gd name="connsiteY58" fmla="*/ 1178374 h 2735227"/>
              <a:gd name="connsiteX59" fmla="*/ 5097443 w 10770040"/>
              <a:gd name="connsiteY59" fmla="*/ 605713 h 2735227"/>
              <a:gd name="connsiteX60" fmla="*/ 5230423 w 10770040"/>
              <a:gd name="connsiteY60" fmla="*/ 504249 h 2735227"/>
              <a:gd name="connsiteX61" fmla="*/ 5793091 w 10770040"/>
              <a:gd name="connsiteY61" fmla="*/ 399710 h 2735227"/>
              <a:gd name="connsiteX62" fmla="*/ 5912235 w 10770040"/>
              <a:gd name="connsiteY62" fmla="*/ 1365161 h 2735227"/>
              <a:gd name="connsiteX63" fmla="*/ 5976803 w 10770040"/>
              <a:gd name="connsiteY63" fmla="*/ 1365161 h 2735227"/>
              <a:gd name="connsiteX64" fmla="*/ 5976803 w 10770040"/>
              <a:gd name="connsiteY64" fmla="*/ 1277532 h 2735227"/>
              <a:gd name="connsiteX65" fmla="*/ 5995251 w 10770040"/>
              <a:gd name="connsiteY65" fmla="*/ 1277532 h 2735227"/>
              <a:gd name="connsiteX66" fmla="*/ 5995251 w 10770040"/>
              <a:gd name="connsiteY66" fmla="*/ 1056924 h 2735227"/>
              <a:gd name="connsiteX67" fmla="*/ 6003706 w 10770040"/>
              <a:gd name="connsiteY67" fmla="*/ 1047700 h 2735227"/>
              <a:gd name="connsiteX68" fmla="*/ 6018311 w 10770040"/>
              <a:gd name="connsiteY68" fmla="*/ 1047700 h 2735227"/>
              <a:gd name="connsiteX69" fmla="*/ 6018311 w 10770040"/>
              <a:gd name="connsiteY69" fmla="*/ 897809 h 2735227"/>
              <a:gd name="connsiteX70" fmla="*/ 6075193 w 10770040"/>
              <a:gd name="connsiteY70" fmla="*/ 897809 h 2735227"/>
              <a:gd name="connsiteX71" fmla="*/ 6075193 w 10770040"/>
              <a:gd name="connsiteY71" fmla="*/ 787120 h 2735227"/>
              <a:gd name="connsiteX72" fmla="*/ 6099022 w 10770040"/>
              <a:gd name="connsiteY72" fmla="*/ 787120 h 2735227"/>
              <a:gd name="connsiteX73" fmla="*/ 6099022 w 10770040"/>
              <a:gd name="connsiteY73" fmla="*/ 776359 h 2735227"/>
              <a:gd name="connsiteX74" fmla="*/ 6150523 w 10770040"/>
              <a:gd name="connsiteY74" fmla="*/ 776359 h 2735227"/>
              <a:gd name="connsiteX75" fmla="*/ 6150523 w 10770040"/>
              <a:gd name="connsiteY75" fmla="*/ 787889 h 2735227"/>
              <a:gd name="connsiteX76" fmla="*/ 6195106 w 10770040"/>
              <a:gd name="connsiteY76" fmla="*/ 787889 h 2735227"/>
              <a:gd name="connsiteX77" fmla="*/ 6195106 w 10770040"/>
              <a:gd name="connsiteY77" fmla="*/ 777127 h 2735227"/>
              <a:gd name="connsiteX78" fmla="*/ 6215091 w 10770040"/>
              <a:gd name="connsiteY78" fmla="*/ 777127 h 2735227"/>
              <a:gd name="connsiteX79" fmla="*/ 6215091 w 10770040"/>
              <a:gd name="connsiteY79" fmla="*/ 832472 h 2735227"/>
              <a:gd name="connsiteX80" fmla="*/ 6265824 w 10770040"/>
              <a:gd name="connsiteY80" fmla="*/ 832472 h 2735227"/>
              <a:gd name="connsiteX81" fmla="*/ 6265824 w 10770040"/>
              <a:gd name="connsiteY81" fmla="*/ 990049 h 2735227"/>
              <a:gd name="connsiteX82" fmla="*/ 6274279 w 10770040"/>
              <a:gd name="connsiteY82" fmla="*/ 990049 h 2735227"/>
              <a:gd name="connsiteX83" fmla="*/ 6274279 w 10770040"/>
              <a:gd name="connsiteY83" fmla="*/ 1319040 h 2735227"/>
              <a:gd name="connsiteX84" fmla="*/ 6295801 w 10770040"/>
              <a:gd name="connsiteY84" fmla="*/ 1319040 h 2735227"/>
              <a:gd name="connsiteX85" fmla="*/ 6295801 w 10770040"/>
              <a:gd name="connsiteY85" fmla="*/ 1309047 h 2735227"/>
              <a:gd name="connsiteX86" fmla="*/ 6334235 w 10770040"/>
              <a:gd name="connsiteY86" fmla="*/ 1309047 h 2735227"/>
              <a:gd name="connsiteX87" fmla="*/ 6334235 w 10770040"/>
              <a:gd name="connsiteY87" fmla="*/ 772515 h 2735227"/>
              <a:gd name="connsiteX88" fmla="*/ 6659383 w 10770040"/>
              <a:gd name="connsiteY88" fmla="*/ 772515 h 2735227"/>
              <a:gd name="connsiteX89" fmla="*/ 6659383 w 10770040"/>
              <a:gd name="connsiteY89" fmla="*/ 1250629 h 2735227"/>
              <a:gd name="connsiteX90" fmla="*/ 6687056 w 10770040"/>
              <a:gd name="connsiteY90" fmla="*/ 1500447 h 2735227"/>
              <a:gd name="connsiteX91" fmla="*/ 6692436 w 10770040"/>
              <a:gd name="connsiteY91" fmla="*/ 1500447 h 2735227"/>
              <a:gd name="connsiteX92" fmla="*/ 6692436 w 10770040"/>
              <a:gd name="connsiteY92" fmla="*/ 1380534 h 2735227"/>
              <a:gd name="connsiteX93" fmla="*/ 6750855 w 10770040"/>
              <a:gd name="connsiteY93" fmla="*/ 1380534 h 2735227"/>
              <a:gd name="connsiteX94" fmla="*/ 6750855 w 10770040"/>
              <a:gd name="connsiteY94" fmla="*/ 1299824 h 2735227"/>
              <a:gd name="connsiteX95" fmla="*/ 6757004 w 10770040"/>
              <a:gd name="connsiteY95" fmla="*/ 1299824 h 2735227"/>
              <a:gd name="connsiteX96" fmla="*/ 6757004 w 10770040"/>
              <a:gd name="connsiteY96" fmla="*/ 1352093 h 2735227"/>
              <a:gd name="connsiteX97" fmla="*/ 6810812 w 10770040"/>
              <a:gd name="connsiteY97" fmla="*/ 1352093 h 2735227"/>
              <a:gd name="connsiteX98" fmla="*/ 6810812 w 10770040"/>
              <a:gd name="connsiteY98" fmla="*/ 1358243 h 2735227"/>
              <a:gd name="connsiteX99" fmla="*/ 6825416 w 10770040"/>
              <a:gd name="connsiteY99" fmla="*/ 1358243 h 2735227"/>
              <a:gd name="connsiteX100" fmla="*/ 6825416 w 10770040"/>
              <a:gd name="connsiteY100" fmla="*/ 1344407 h 2735227"/>
              <a:gd name="connsiteX101" fmla="*/ 6879991 w 10770040"/>
              <a:gd name="connsiteY101" fmla="*/ 1344407 h 2735227"/>
              <a:gd name="connsiteX102" fmla="*/ 6879991 w 10770040"/>
              <a:gd name="connsiteY102" fmla="*/ 273647 h 2735227"/>
              <a:gd name="connsiteX103" fmla="*/ 6896903 w 10770040"/>
              <a:gd name="connsiteY103" fmla="*/ 273647 h 2735227"/>
              <a:gd name="connsiteX104" fmla="*/ 6896903 w 10770040"/>
              <a:gd name="connsiteY104" fmla="*/ 285946 h 2735227"/>
              <a:gd name="connsiteX105" fmla="*/ 6943792 w 10770040"/>
              <a:gd name="connsiteY105" fmla="*/ 285946 h 2735227"/>
              <a:gd name="connsiteX106" fmla="*/ 6943792 w 10770040"/>
              <a:gd name="connsiteY106" fmla="*/ 278260 h 2735227"/>
              <a:gd name="connsiteX107" fmla="*/ 7158251 w 10770040"/>
              <a:gd name="connsiteY107" fmla="*/ 278260 h 2735227"/>
              <a:gd name="connsiteX108" fmla="*/ 7158251 w 10770040"/>
              <a:gd name="connsiteY108" fmla="*/ 272878 h 2735227"/>
              <a:gd name="connsiteX109" fmla="*/ 7184385 w 10770040"/>
              <a:gd name="connsiteY109" fmla="*/ 272878 h 2735227"/>
              <a:gd name="connsiteX110" fmla="*/ 7184385 w 10770040"/>
              <a:gd name="connsiteY110" fmla="*/ 280566 h 2735227"/>
              <a:gd name="connsiteX111" fmla="*/ 7193610 w 10770040"/>
              <a:gd name="connsiteY111" fmla="*/ 280566 h 2735227"/>
              <a:gd name="connsiteX112" fmla="*/ 7193610 w 10770040"/>
              <a:gd name="connsiteY112" fmla="*/ 621087 h 2735227"/>
              <a:gd name="connsiteX113" fmla="*/ 7188228 w 10770040"/>
              <a:gd name="connsiteY113" fmla="*/ 621087 h 2735227"/>
              <a:gd name="connsiteX114" fmla="*/ 7188228 w 10770040"/>
              <a:gd name="connsiteY114" fmla="*/ 644916 h 2735227"/>
              <a:gd name="connsiteX115" fmla="*/ 7238962 w 10770040"/>
              <a:gd name="connsiteY115" fmla="*/ 644916 h 2735227"/>
              <a:gd name="connsiteX116" fmla="*/ 7238962 w 10770040"/>
              <a:gd name="connsiteY116" fmla="*/ 1336720 h 2735227"/>
              <a:gd name="connsiteX117" fmla="*/ 7272014 w 10770040"/>
              <a:gd name="connsiteY117" fmla="*/ 1336720 h 2735227"/>
              <a:gd name="connsiteX118" fmla="*/ 7272014 w 10770040"/>
              <a:gd name="connsiteY118" fmla="*/ 1193747 h 2735227"/>
              <a:gd name="connsiteX119" fmla="*/ 7312754 w 10770040"/>
              <a:gd name="connsiteY119" fmla="*/ 1193747 h 2735227"/>
              <a:gd name="connsiteX120" fmla="*/ 7312754 w 10770040"/>
              <a:gd name="connsiteY120" fmla="*/ 1166844 h 2735227"/>
              <a:gd name="connsiteX121" fmla="*/ 7325053 w 10770040"/>
              <a:gd name="connsiteY121" fmla="*/ 1166844 h 2735227"/>
              <a:gd name="connsiteX122" fmla="*/ 7325053 w 10770040"/>
              <a:gd name="connsiteY122" fmla="*/ 1153007 h 2735227"/>
              <a:gd name="connsiteX123" fmla="*/ 7338889 w 10770040"/>
              <a:gd name="connsiteY123" fmla="*/ 1153007 h 2735227"/>
              <a:gd name="connsiteX124" fmla="*/ 7338889 w 10770040"/>
              <a:gd name="connsiteY124" fmla="*/ 1109193 h 2735227"/>
              <a:gd name="connsiteX125" fmla="*/ 7350419 w 10770040"/>
              <a:gd name="connsiteY125" fmla="*/ 1109193 h 2735227"/>
              <a:gd name="connsiteX126" fmla="*/ 7350419 w 10770040"/>
              <a:gd name="connsiteY126" fmla="*/ 1156082 h 2735227"/>
              <a:gd name="connsiteX127" fmla="*/ 7415756 w 10770040"/>
              <a:gd name="connsiteY127" fmla="*/ 1156082 h 2735227"/>
              <a:gd name="connsiteX128" fmla="*/ 7415756 w 10770040"/>
              <a:gd name="connsiteY128" fmla="*/ 1173761 h 2735227"/>
              <a:gd name="connsiteX129" fmla="*/ 7457263 w 10770040"/>
              <a:gd name="connsiteY129" fmla="*/ 1173761 h 2735227"/>
              <a:gd name="connsiteX130" fmla="*/ 7457263 w 10770040"/>
              <a:gd name="connsiteY130" fmla="*/ 1281376 h 2735227"/>
              <a:gd name="connsiteX131" fmla="*/ 7494160 w 10770040"/>
              <a:gd name="connsiteY131" fmla="*/ 1281376 h 2735227"/>
              <a:gd name="connsiteX132" fmla="*/ 7494160 w 10770040"/>
              <a:gd name="connsiteY132" fmla="*/ 1253704 h 2735227"/>
              <a:gd name="connsiteX133" fmla="*/ 7501847 w 10770040"/>
              <a:gd name="connsiteY133" fmla="*/ 1253704 h 2735227"/>
              <a:gd name="connsiteX134" fmla="*/ 7501847 w 10770040"/>
              <a:gd name="connsiteY134" fmla="*/ 1365929 h 2735227"/>
              <a:gd name="connsiteX135" fmla="*/ 7523370 w 10770040"/>
              <a:gd name="connsiteY135" fmla="*/ 1365929 h 2735227"/>
              <a:gd name="connsiteX136" fmla="*/ 7523370 w 10770040"/>
              <a:gd name="connsiteY136" fmla="*/ 1316735 h 2735227"/>
              <a:gd name="connsiteX137" fmla="*/ 7535668 w 10770040"/>
              <a:gd name="connsiteY137" fmla="*/ 1316735 h 2735227"/>
              <a:gd name="connsiteX138" fmla="*/ 7535668 w 10770040"/>
              <a:gd name="connsiteY138" fmla="*/ 1188366 h 2735227"/>
              <a:gd name="connsiteX139" fmla="*/ 7569491 w 10770040"/>
              <a:gd name="connsiteY139" fmla="*/ 1188366 h 2735227"/>
              <a:gd name="connsiteX140" fmla="*/ 7569491 w 10770040"/>
              <a:gd name="connsiteY140" fmla="*/ 1161463 h 2735227"/>
              <a:gd name="connsiteX141" fmla="*/ 7627909 w 10770040"/>
              <a:gd name="connsiteY141" fmla="*/ 1161463 h 2735227"/>
              <a:gd name="connsiteX142" fmla="*/ 7627909 w 10770040"/>
              <a:gd name="connsiteY142" fmla="*/ 1150702 h 2735227"/>
              <a:gd name="connsiteX143" fmla="*/ 7640976 w 10770040"/>
              <a:gd name="connsiteY143" fmla="*/ 1150702 h 2735227"/>
              <a:gd name="connsiteX144" fmla="*/ 7640976 w 10770040"/>
              <a:gd name="connsiteY144" fmla="*/ 1153776 h 2735227"/>
              <a:gd name="connsiteX145" fmla="*/ 7655581 w 10770040"/>
              <a:gd name="connsiteY145" fmla="*/ 1153776 h 2735227"/>
              <a:gd name="connsiteX146" fmla="*/ 7655581 w 10770040"/>
              <a:gd name="connsiteY146" fmla="*/ 1143014 h 2735227"/>
              <a:gd name="connsiteX147" fmla="*/ 7675566 w 10770040"/>
              <a:gd name="connsiteY147" fmla="*/ 1143014 h 2735227"/>
              <a:gd name="connsiteX148" fmla="*/ 7675566 w 10770040"/>
              <a:gd name="connsiteY148" fmla="*/ 1156851 h 2735227"/>
              <a:gd name="connsiteX149" fmla="*/ 7721686 w 10770040"/>
              <a:gd name="connsiteY149" fmla="*/ 1156851 h 2735227"/>
              <a:gd name="connsiteX150" fmla="*/ 7786256 w 10770040"/>
              <a:gd name="connsiteY150" fmla="*/ 703335 h 2735227"/>
              <a:gd name="connsiteX151" fmla="*/ 7939221 w 10770040"/>
              <a:gd name="connsiteY151" fmla="*/ 465815 h 2735227"/>
              <a:gd name="connsiteX152" fmla="*/ 8092187 w 10770040"/>
              <a:gd name="connsiteY152" fmla="*/ 703335 h 2735227"/>
              <a:gd name="connsiteX153" fmla="*/ 8158293 w 10770040"/>
              <a:gd name="connsiteY153" fmla="*/ 1206046 h 2735227"/>
              <a:gd name="connsiteX154" fmla="*/ 8159061 w 10770040"/>
              <a:gd name="connsiteY154" fmla="*/ 1357474 h 2735227"/>
              <a:gd name="connsiteX155" fmla="*/ 8195957 w 10770040"/>
              <a:gd name="connsiteY155" fmla="*/ 1357474 h 2735227"/>
              <a:gd name="connsiteX156" fmla="*/ 8195957 w 10770040"/>
              <a:gd name="connsiteY156" fmla="*/ 1448178 h 2735227"/>
              <a:gd name="connsiteX157" fmla="*/ 8254376 w 10770040"/>
              <a:gd name="connsiteY157" fmla="*/ 1448178 h 2735227"/>
              <a:gd name="connsiteX158" fmla="*/ 8254376 w 10770040"/>
              <a:gd name="connsiteY158" fmla="*/ 1424348 h 2735227"/>
              <a:gd name="connsiteX159" fmla="*/ 8248226 w 10770040"/>
              <a:gd name="connsiteY159" fmla="*/ 1424348 h 2735227"/>
              <a:gd name="connsiteX160" fmla="*/ 8248226 w 10770040"/>
              <a:gd name="connsiteY160" fmla="*/ 1407438 h 2735227"/>
              <a:gd name="connsiteX161" fmla="*/ 8297422 w 10770040"/>
              <a:gd name="connsiteY161" fmla="*/ 1407438 h 2735227"/>
              <a:gd name="connsiteX162" fmla="*/ 8297422 w 10770040"/>
              <a:gd name="connsiteY162" fmla="*/ 1392833 h 2735227"/>
              <a:gd name="connsiteX163" fmla="*/ 8306646 w 10770040"/>
              <a:gd name="connsiteY163" fmla="*/ 1382840 h 2735227"/>
              <a:gd name="connsiteX164" fmla="*/ 8306646 w 10770040"/>
              <a:gd name="connsiteY164" fmla="*/ 842464 h 2735227"/>
              <a:gd name="connsiteX165" fmla="*/ 8309720 w 10770040"/>
              <a:gd name="connsiteY165" fmla="*/ 842464 h 2735227"/>
              <a:gd name="connsiteX166" fmla="*/ 8309720 w 10770040"/>
              <a:gd name="connsiteY166" fmla="*/ 828628 h 2735227"/>
              <a:gd name="connsiteX167" fmla="*/ 8306646 w 10770040"/>
              <a:gd name="connsiteY167" fmla="*/ 828628 h 2735227"/>
              <a:gd name="connsiteX168" fmla="*/ 8306646 w 10770040"/>
              <a:gd name="connsiteY168" fmla="*/ 561900 h 2735227"/>
              <a:gd name="connsiteX169" fmla="*/ 8322788 w 10770040"/>
              <a:gd name="connsiteY169" fmla="*/ 550369 h 2735227"/>
              <a:gd name="connsiteX170" fmla="*/ 8368909 w 10770040"/>
              <a:gd name="connsiteY170" fmla="*/ 550369 h 2735227"/>
              <a:gd name="connsiteX171" fmla="*/ 8368909 w 10770040"/>
              <a:gd name="connsiteY171" fmla="*/ 524234 h 2735227"/>
              <a:gd name="connsiteX172" fmla="*/ 8378132 w 10770040"/>
              <a:gd name="connsiteY172" fmla="*/ 524234 h 2735227"/>
              <a:gd name="connsiteX173" fmla="*/ 8378132 w 10770040"/>
              <a:gd name="connsiteY173" fmla="*/ 530383 h 2735227"/>
              <a:gd name="connsiteX174" fmla="*/ 8390431 w 10770040"/>
              <a:gd name="connsiteY174" fmla="*/ 530383 h 2735227"/>
              <a:gd name="connsiteX175" fmla="*/ 8390431 w 10770040"/>
              <a:gd name="connsiteY175" fmla="*/ 484263 h 2735227"/>
              <a:gd name="connsiteX176" fmla="*/ 8395812 w 10770040"/>
              <a:gd name="connsiteY176" fmla="*/ 484263 h 2735227"/>
              <a:gd name="connsiteX177" fmla="*/ 8395812 w 10770040"/>
              <a:gd name="connsiteY177" fmla="*/ 517317 h 2735227"/>
              <a:gd name="connsiteX178" fmla="*/ 8480366 w 10770040"/>
              <a:gd name="connsiteY178" fmla="*/ 517317 h 2735227"/>
              <a:gd name="connsiteX179" fmla="*/ 8480366 w 10770040"/>
              <a:gd name="connsiteY179" fmla="*/ 507324 h 2735227"/>
              <a:gd name="connsiteX180" fmla="*/ 8485746 w 10770040"/>
              <a:gd name="connsiteY180" fmla="*/ 507324 h 2735227"/>
              <a:gd name="connsiteX181" fmla="*/ 8485746 w 10770040"/>
              <a:gd name="connsiteY181" fmla="*/ 519622 h 2735227"/>
              <a:gd name="connsiteX182" fmla="*/ 8524949 w 10770040"/>
              <a:gd name="connsiteY182" fmla="*/ 519622 h 2735227"/>
              <a:gd name="connsiteX183" fmla="*/ 8524949 w 10770040"/>
              <a:gd name="connsiteY183" fmla="*/ 484263 h 2735227"/>
              <a:gd name="connsiteX184" fmla="*/ 8531866 w 10770040"/>
              <a:gd name="connsiteY184" fmla="*/ 484263 h 2735227"/>
              <a:gd name="connsiteX185" fmla="*/ 8531866 w 10770040"/>
              <a:gd name="connsiteY185" fmla="*/ 541145 h 2735227"/>
              <a:gd name="connsiteX186" fmla="*/ 8580293 w 10770040"/>
              <a:gd name="connsiteY186" fmla="*/ 541145 h 2735227"/>
              <a:gd name="connsiteX187" fmla="*/ 8580293 w 10770040"/>
              <a:gd name="connsiteY187" fmla="*/ 753298 h 2735227"/>
              <a:gd name="connsiteX188" fmla="*/ 8613346 w 10770040"/>
              <a:gd name="connsiteY188" fmla="*/ 753298 h 2735227"/>
              <a:gd name="connsiteX189" fmla="*/ 8613346 w 10770040"/>
              <a:gd name="connsiteY189" fmla="*/ 745612 h 2735227"/>
              <a:gd name="connsiteX190" fmla="*/ 8627182 w 10770040"/>
              <a:gd name="connsiteY190" fmla="*/ 745612 h 2735227"/>
              <a:gd name="connsiteX191" fmla="*/ 8627182 w 10770040"/>
              <a:gd name="connsiteY191" fmla="*/ 754067 h 2735227"/>
              <a:gd name="connsiteX192" fmla="*/ 8661772 w 10770040"/>
              <a:gd name="connsiteY192" fmla="*/ 754067 h 2735227"/>
              <a:gd name="connsiteX193" fmla="*/ 8661772 w 10770040"/>
              <a:gd name="connsiteY193" fmla="*/ 1329802 h 2735227"/>
              <a:gd name="connsiteX194" fmla="*/ 8683294 w 10770040"/>
              <a:gd name="connsiteY194" fmla="*/ 1329802 h 2735227"/>
              <a:gd name="connsiteX195" fmla="*/ 8683294 w 10770040"/>
              <a:gd name="connsiteY195" fmla="*/ 1322115 h 2735227"/>
              <a:gd name="connsiteX196" fmla="*/ 8690213 w 10770040"/>
              <a:gd name="connsiteY196" fmla="*/ 1322115 h 2735227"/>
              <a:gd name="connsiteX197" fmla="*/ 8690213 w 10770040"/>
              <a:gd name="connsiteY197" fmla="*/ 1292905 h 2735227"/>
              <a:gd name="connsiteX198" fmla="*/ 8697131 w 10770040"/>
              <a:gd name="connsiteY198" fmla="*/ 1285219 h 2735227"/>
              <a:gd name="connsiteX199" fmla="*/ 8697131 w 10770040"/>
              <a:gd name="connsiteY199" fmla="*/ 1119186 h 2735227"/>
              <a:gd name="connsiteX200" fmla="*/ 8715579 w 10770040"/>
              <a:gd name="connsiteY200" fmla="*/ 1101507 h 2735227"/>
              <a:gd name="connsiteX201" fmla="*/ 8715579 w 10770040"/>
              <a:gd name="connsiteY201" fmla="*/ 1079984 h 2735227"/>
              <a:gd name="connsiteX202" fmla="*/ 8737871 w 10770040"/>
              <a:gd name="connsiteY202" fmla="*/ 1079984 h 2735227"/>
              <a:gd name="connsiteX203" fmla="*/ 8737871 w 10770040"/>
              <a:gd name="connsiteY203" fmla="*/ 1087671 h 2735227"/>
              <a:gd name="connsiteX204" fmla="*/ 8767849 w 10770040"/>
              <a:gd name="connsiteY204" fmla="*/ 1087671 h 2735227"/>
              <a:gd name="connsiteX205" fmla="*/ 8767849 w 10770040"/>
              <a:gd name="connsiteY205" fmla="*/ 1059230 h 2735227"/>
              <a:gd name="connsiteX206" fmla="*/ 8790140 w 10770040"/>
              <a:gd name="connsiteY206" fmla="*/ 1059230 h 2735227"/>
              <a:gd name="connsiteX207" fmla="*/ 8790140 w 10770040"/>
              <a:gd name="connsiteY207" fmla="*/ 1033863 h 2735227"/>
              <a:gd name="connsiteX208" fmla="*/ 8805514 w 10770040"/>
              <a:gd name="connsiteY208" fmla="*/ 1033863 h 2735227"/>
              <a:gd name="connsiteX209" fmla="*/ 8805514 w 10770040"/>
              <a:gd name="connsiteY209" fmla="*/ 977750 h 2735227"/>
              <a:gd name="connsiteX210" fmla="*/ 8810894 w 10770040"/>
              <a:gd name="connsiteY210" fmla="*/ 977750 h 2735227"/>
              <a:gd name="connsiteX211" fmla="*/ 8810894 w 10770040"/>
              <a:gd name="connsiteY211" fmla="*/ 1041551 h 2735227"/>
              <a:gd name="connsiteX212" fmla="*/ 8864702 w 10770040"/>
              <a:gd name="connsiteY212" fmla="*/ 1041551 h 2735227"/>
              <a:gd name="connsiteX213" fmla="*/ 8864702 w 10770040"/>
              <a:gd name="connsiteY213" fmla="*/ 1027714 h 2735227"/>
              <a:gd name="connsiteX214" fmla="*/ 8951561 w 10770040"/>
              <a:gd name="connsiteY214" fmla="*/ 1027714 h 2735227"/>
              <a:gd name="connsiteX215" fmla="*/ 8972316 w 10770040"/>
              <a:gd name="connsiteY215" fmla="*/ 1012341 h 2735227"/>
              <a:gd name="connsiteX216" fmla="*/ 9050720 w 10770040"/>
              <a:gd name="connsiteY216" fmla="*/ 1012341 h 2735227"/>
              <a:gd name="connsiteX217" fmla="*/ 9050720 w 10770040"/>
              <a:gd name="connsiteY217" fmla="*/ 1020027 h 2735227"/>
              <a:gd name="connsiteX218" fmla="*/ 9063787 w 10770040"/>
              <a:gd name="connsiteY218" fmla="*/ 1020027 h 2735227"/>
              <a:gd name="connsiteX219" fmla="*/ 9063787 w 10770040"/>
              <a:gd name="connsiteY219" fmla="*/ 1013878 h 2735227"/>
              <a:gd name="connsiteX220" fmla="*/ 9116825 w 10770040"/>
              <a:gd name="connsiteY220" fmla="*/ 1013878 h 2735227"/>
              <a:gd name="connsiteX221" fmla="*/ 9116825 w 10770040"/>
              <a:gd name="connsiteY221" fmla="*/ 1023870 h 2735227"/>
              <a:gd name="connsiteX222" fmla="*/ 9131430 w 10770040"/>
              <a:gd name="connsiteY222" fmla="*/ 1023870 h 2735227"/>
              <a:gd name="connsiteX223" fmla="*/ 9147572 w 10770040"/>
              <a:gd name="connsiteY223" fmla="*/ 1012341 h 2735227"/>
              <a:gd name="connsiteX224" fmla="*/ 9169864 w 10770040"/>
              <a:gd name="connsiteY224" fmla="*/ 1012341 h 2735227"/>
              <a:gd name="connsiteX225" fmla="*/ 9169864 w 10770040"/>
              <a:gd name="connsiteY225" fmla="*/ 1020027 h 2735227"/>
              <a:gd name="connsiteX226" fmla="*/ 9245962 w 10770040"/>
              <a:gd name="connsiteY226" fmla="*/ 1020027 h 2735227"/>
              <a:gd name="connsiteX227" fmla="*/ 9245962 w 10770040"/>
              <a:gd name="connsiteY227" fmla="*/ 1055387 h 2735227"/>
              <a:gd name="connsiteX228" fmla="*/ 9312068 w 10770040"/>
              <a:gd name="connsiteY228" fmla="*/ 1055387 h 2735227"/>
              <a:gd name="connsiteX229" fmla="*/ 9312068 w 10770040"/>
              <a:gd name="connsiteY229" fmla="*/ 1039244 h 2735227"/>
              <a:gd name="connsiteX230" fmla="*/ 9332054 w 10770040"/>
              <a:gd name="connsiteY230" fmla="*/ 1039244 h 2735227"/>
              <a:gd name="connsiteX231" fmla="*/ 9332054 w 10770040"/>
              <a:gd name="connsiteY231" fmla="*/ 977750 h 2735227"/>
              <a:gd name="connsiteX232" fmla="*/ 9337435 w 10770040"/>
              <a:gd name="connsiteY232" fmla="*/ 977750 h 2735227"/>
              <a:gd name="connsiteX233" fmla="*/ 9337435 w 10770040"/>
              <a:gd name="connsiteY233" fmla="*/ 1055387 h 2735227"/>
              <a:gd name="connsiteX234" fmla="*/ 9396622 w 10770040"/>
              <a:gd name="connsiteY234" fmla="*/ 1055387 h 2735227"/>
              <a:gd name="connsiteX235" fmla="*/ 9396622 w 10770040"/>
              <a:gd name="connsiteY235" fmla="*/ 977750 h 2735227"/>
              <a:gd name="connsiteX236" fmla="*/ 9404309 w 10770040"/>
              <a:gd name="connsiteY236" fmla="*/ 977750 h 2735227"/>
              <a:gd name="connsiteX237" fmla="*/ 9404309 w 10770040"/>
              <a:gd name="connsiteY237" fmla="*/ 1290599 h 2735227"/>
              <a:gd name="connsiteX238" fmla="*/ 9426600 w 10770040"/>
              <a:gd name="connsiteY238" fmla="*/ 1290599 h 2735227"/>
              <a:gd name="connsiteX239" fmla="*/ 9426600 w 10770040"/>
              <a:gd name="connsiteY239" fmla="*/ 1283682 h 2735227"/>
              <a:gd name="connsiteX240" fmla="*/ 9434287 w 10770040"/>
              <a:gd name="connsiteY240" fmla="*/ 1283682 h 2735227"/>
              <a:gd name="connsiteX241" fmla="*/ 9434287 w 10770040"/>
              <a:gd name="connsiteY241" fmla="*/ 1291368 h 2735227"/>
              <a:gd name="connsiteX242" fmla="*/ 9447354 w 10770040"/>
              <a:gd name="connsiteY242" fmla="*/ 1291368 h 2735227"/>
              <a:gd name="connsiteX243" fmla="*/ 9447354 w 10770040"/>
              <a:gd name="connsiteY243" fmla="*/ 1269846 h 2735227"/>
              <a:gd name="connsiteX244" fmla="*/ 9458884 w 10770040"/>
              <a:gd name="connsiteY244" fmla="*/ 1269846 h 2735227"/>
              <a:gd name="connsiteX245" fmla="*/ 9458884 w 10770040"/>
              <a:gd name="connsiteY245" fmla="*/ 1341332 h 2735227"/>
              <a:gd name="connsiteX246" fmla="*/ 9498086 w 10770040"/>
              <a:gd name="connsiteY246" fmla="*/ 1341332 h 2735227"/>
              <a:gd name="connsiteX247" fmla="*/ 9498086 w 10770040"/>
              <a:gd name="connsiteY247" fmla="*/ 1349019 h 2735227"/>
              <a:gd name="connsiteX248" fmla="*/ 9511154 w 10770040"/>
              <a:gd name="connsiteY248" fmla="*/ 1349019 h 2735227"/>
              <a:gd name="connsiteX249" fmla="*/ 9511154 w 10770040"/>
              <a:gd name="connsiteY249" fmla="*/ 1315197 h 2735227"/>
              <a:gd name="connsiteX250" fmla="*/ 9535751 w 10770040"/>
              <a:gd name="connsiteY250" fmla="*/ 1315197 h 2735227"/>
              <a:gd name="connsiteX251" fmla="*/ 9535751 w 10770040"/>
              <a:gd name="connsiteY251" fmla="*/ 1309047 h 2735227"/>
              <a:gd name="connsiteX252" fmla="*/ 9543439 w 10770040"/>
              <a:gd name="connsiteY252" fmla="*/ 1309047 h 2735227"/>
              <a:gd name="connsiteX253" fmla="*/ 9543439 w 10770040"/>
              <a:gd name="connsiteY253" fmla="*/ 1313660 h 2735227"/>
              <a:gd name="connsiteX254" fmla="*/ 9572648 w 10770040"/>
              <a:gd name="connsiteY254" fmla="*/ 1313660 h 2735227"/>
              <a:gd name="connsiteX255" fmla="*/ 9572648 w 10770040"/>
              <a:gd name="connsiteY255" fmla="*/ 1303667 h 2735227"/>
              <a:gd name="connsiteX256" fmla="*/ 9568805 w 10770040"/>
              <a:gd name="connsiteY256" fmla="*/ 1303667 h 2735227"/>
              <a:gd name="connsiteX257" fmla="*/ 9568805 w 10770040"/>
              <a:gd name="connsiteY257" fmla="*/ 1299055 h 2735227"/>
              <a:gd name="connsiteX258" fmla="*/ 9573417 w 10770040"/>
              <a:gd name="connsiteY258" fmla="*/ 1299055 h 2735227"/>
              <a:gd name="connsiteX259" fmla="*/ 9573417 w 10770040"/>
              <a:gd name="connsiteY259" fmla="*/ 1192210 h 2735227"/>
              <a:gd name="connsiteX260" fmla="*/ 9586483 w 10770040"/>
              <a:gd name="connsiteY260" fmla="*/ 1192210 h 2735227"/>
              <a:gd name="connsiteX261" fmla="*/ 9586483 w 10770040"/>
              <a:gd name="connsiteY261" fmla="*/ 1159925 h 2735227"/>
              <a:gd name="connsiteX262" fmla="*/ 9591865 w 10770040"/>
              <a:gd name="connsiteY262" fmla="*/ 1159925 h 2735227"/>
              <a:gd name="connsiteX263" fmla="*/ 9591865 w 10770040"/>
              <a:gd name="connsiteY263" fmla="*/ 1170687 h 2735227"/>
              <a:gd name="connsiteX264" fmla="*/ 9598014 w 10770040"/>
              <a:gd name="connsiteY264" fmla="*/ 1170687 h 2735227"/>
              <a:gd name="connsiteX265" fmla="*/ 9598014 w 10770040"/>
              <a:gd name="connsiteY265" fmla="*/ 1161463 h 2735227"/>
              <a:gd name="connsiteX266" fmla="*/ 9604932 w 10770040"/>
              <a:gd name="connsiteY266" fmla="*/ 1161463 h 2735227"/>
              <a:gd name="connsiteX267" fmla="*/ 9604932 w 10770040"/>
              <a:gd name="connsiteY267" fmla="*/ 1172224 h 2735227"/>
              <a:gd name="connsiteX268" fmla="*/ 9611850 w 10770040"/>
              <a:gd name="connsiteY268" fmla="*/ 1172224 h 2735227"/>
              <a:gd name="connsiteX269" fmla="*/ 9611850 w 10770040"/>
              <a:gd name="connsiteY269" fmla="*/ 999273 h 2735227"/>
              <a:gd name="connsiteX270" fmla="*/ 9615694 w 10770040"/>
              <a:gd name="connsiteY270" fmla="*/ 999273 h 2735227"/>
              <a:gd name="connsiteX271" fmla="*/ 9615694 w 10770040"/>
              <a:gd name="connsiteY271" fmla="*/ 1154545 h 2735227"/>
              <a:gd name="connsiteX272" fmla="*/ 9661814 w 10770040"/>
              <a:gd name="connsiteY272" fmla="*/ 1075372 h 2735227"/>
              <a:gd name="connsiteX273" fmla="*/ 9661814 w 10770040"/>
              <a:gd name="connsiteY273" fmla="*/ 1051543 h 2735227"/>
              <a:gd name="connsiteX274" fmla="*/ 9667194 w 10770040"/>
              <a:gd name="connsiteY274" fmla="*/ 1051543 h 2735227"/>
              <a:gd name="connsiteX275" fmla="*/ 9667194 w 10770040"/>
              <a:gd name="connsiteY275" fmla="*/ 1059230 h 2735227"/>
              <a:gd name="connsiteX276" fmla="*/ 9702554 w 10770040"/>
              <a:gd name="connsiteY276" fmla="*/ 1099200 h 2735227"/>
              <a:gd name="connsiteX277" fmla="*/ 9702554 w 10770040"/>
              <a:gd name="connsiteY277" fmla="*/ 1023870 h 2735227"/>
              <a:gd name="connsiteX278" fmla="*/ 9707166 w 10770040"/>
              <a:gd name="connsiteY278" fmla="*/ 1023870 h 2735227"/>
              <a:gd name="connsiteX279" fmla="*/ 9707166 w 10770040"/>
              <a:gd name="connsiteY279" fmla="*/ 1101507 h 2735227"/>
              <a:gd name="connsiteX280" fmla="*/ 9750211 w 10770040"/>
              <a:gd name="connsiteY280" fmla="*/ 1150702 h 2735227"/>
              <a:gd name="connsiteX281" fmla="*/ 9768659 w 10770040"/>
              <a:gd name="connsiteY281" fmla="*/ 1150702 h 2735227"/>
              <a:gd name="connsiteX282" fmla="*/ 9768659 w 10770040"/>
              <a:gd name="connsiteY282" fmla="*/ 1147627 h 2735227"/>
              <a:gd name="connsiteX283" fmla="*/ 9773271 w 10770040"/>
              <a:gd name="connsiteY283" fmla="*/ 1147627 h 2735227"/>
              <a:gd name="connsiteX284" fmla="*/ 9773271 w 10770040"/>
              <a:gd name="connsiteY284" fmla="*/ 1176068 h 2735227"/>
              <a:gd name="connsiteX285" fmla="*/ 9797100 w 10770040"/>
              <a:gd name="connsiteY285" fmla="*/ 1176068 h 2735227"/>
              <a:gd name="connsiteX286" fmla="*/ 9797100 w 10770040"/>
              <a:gd name="connsiteY286" fmla="*/ 1301361 h 2735227"/>
              <a:gd name="connsiteX287" fmla="*/ 9800943 w 10770040"/>
              <a:gd name="connsiteY287" fmla="*/ 1301361 h 2735227"/>
              <a:gd name="connsiteX288" fmla="*/ 9800943 w 10770040"/>
              <a:gd name="connsiteY288" fmla="*/ 1270614 h 2735227"/>
              <a:gd name="connsiteX289" fmla="*/ 9805555 w 10770040"/>
              <a:gd name="connsiteY289" fmla="*/ 1270614 h 2735227"/>
              <a:gd name="connsiteX290" fmla="*/ 9805555 w 10770040"/>
              <a:gd name="connsiteY290" fmla="*/ 1266771 h 2735227"/>
              <a:gd name="connsiteX291" fmla="*/ 9850907 w 10770040"/>
              <a:gd name="connsiteY291" fmla="*/ 1266771 h 2735227"/>
              <a:gd name="connsiteX292" fmla="*/ 9850907 w 10770040"/>
              <a:gd name="connsiteY292" fmla="*/ 1302898 h 2735227"/>
              <a:gd name="connsiteX293" fmla="*/ 9867049 w 10770040"/>
              <a:gd name="connsiteY293" fmla="*/ 1302898 h 2735227"/>
              <a:gd name="connsiteX294" fmla="*/ 9867049 w 10770040"/>
              <a:gd name="connsiteY294" fmla="*/ 1298287 h 2735227"/>
              <a:gd name="connsiteX295" fmla="*/ 9916244 w 10770040"/>
              <a:gd name="connsiteY295" fmla="*/ 1298287 h 2735227"/>
              <a:gd name="connsiteX296" fmla="*/ 9916244 w 10770040"/>
              <a:gd name="connsiteY296" fmla="*/ 1305204 h 2735227"/>
              <a:gd name="connsiteX297" fmla="*/ 9937767 w 10770040"/>
              <a:gd name="connsiteY297" fmla="*/ 1305204 h 2735227"/>
              <a:gd name="connsiteX298" fmla="*/ 9930081 w 10770040"/>
              <a:gd name="connsiteY298" fmla="*/ 1322115 h 2735227"/>
              <a:gd name="connsiteX299" fmla="*/ 9920856 w 10770040"/>
              <a:gd name="connsiteY299" fmla="*/ 1332108 h 2735227"/>
              <a:gd name="connsiteX300" fmla="*/ 9920856 w 10770040"/>
              <a:gd name="connsiteY300" fmla="*/ 1342870 h 2735227"/>
              <a:gd name="connsiteX301" fmla="*/ 9926237 w 10770040"/>
              <a:gd name="connsiteY301" fmla="*/ 1342870 h 2735227"/>
              <a:gd name="connsiteX302" fmla="*/ 9926237 w 10770040"/>
              <a:gd name="connsiteY302" fmla="*/ 1337488 h 2735227"/>
              <a:gd name="connsiteX303" fmla="*/ 9934692 w 10770040"/>
              <a:gd name="connsiteY303" fmla="*/ 1337488 h 2735227"/>
              <a:gd name="connsiteX304" fmla="*/ 9934692 w 10770040"/>
              <a:gd name="connsiteY304" fmla="*/ 1362855 h 2735227"/>
              <a:gd name="connsiteX305" fmla="*/ 9943147 w 10770040"/>
              <a:gd name="connsiteY305" fmla="*/ 1362855 h 2735227"/>
              <a:gd name="connsiteX306" fmla="*/ 9943147 w 10770040"/>
              <a:gd name="connsiteY306" fmla="*/ 1442028 h 2735227"/>
              <a:gd name="connsiteX307" fmla="*/ 9995417 w 10770040"/>
              <a:gd name="connsiteY307" fmla="*/ 1442028 h 2735227"/>
              <a:gd name="connsiteX308" fmla="*/ 9995417 w 10770040"/>
              <a:gd name="connsiteY308" fmla="*/ 1448178 h 2735227"/>
              <a:gd name="connsiteX309" fmla="*/ 10003104 w 10770040"/>
              <a:gd name="connsiteY309" fmla="*/ 1448178 h 2735227"/>
              <a:gd name="connsiteX310" fmla="*/ 10002336 w 10770040"/>
              <a:gd name="connsiteY310" fmla="*/ 1432804 h 2735227"/>
              <a:gd name="connsiteX311" fmla="*/ 9982350 w 10770040"/>
              <a:gd name="connsiteY311" fmla="*/ 1422043 h 2735227"/>
              <a:gd name="connsiteX312" fmla="*/ 9978507 w 10770040"/>
              <a:gd name="connsiteY312" fmla="*/ 1413587 h 2735227"/>
              <a:gd name="connsiteX313" fmla="*/ 10003873 w 10770040"/>
              <a:gd name="connsiteY313" fmla="*/ 1401289 h 2735227"/>
              <a:gd name="connsiteX314" fmla="*/ 10003873 w 10770040"/>
              <a:gd name="connsiteY314" fmla="*/ 1378228 h 2735227"/>
              <a:gd name="connsiteX315" fmla="*/ 9982350 w 10770040"/>
              <a:gd name="connsiteY315" fmla="*/ 1373616 h 2735227"/>
              <a:gd name="connsiteX316" fmla="*/ 9978507 w 10770040"/>
              <a:gd name="connsiteY316" fmla="*/ 1365929 h 2735227"/>
              <a:gd name="connsiteX317" fmla="*/ 10004641 w 10770040"/>
              <a:gd name="connsiteY317" fmla="*/ 1353630 h 2735227"/>
              <a:gd name="connsiteX318" fmla="*/ 10004641 w 10770040"/>
              <a:gd name="connsiteY318" fmla="*/ 1332108 h 2735227"/>
              <a:gd name="connsiteX319" fmla="*/ 9984656 w 10770040"/>
              <a:gd name="connsiteY319" fmla="*/ 1323652 h 2735227"/>
              <a:gd name="connsiteX320" fmla="*/ 9980812 w 10770040"/>
              <a:gd name="connsiteY320" fmla="*/ 1315197 h 2735227"/>
              <a:gd name="connsiteX321" fmla="*/ 10010022 w 10770040"/>
              <a:gd name="connsiteY321" fmla="*/ 1303667 h 2735227"/>
              <a:gd name="connsiteX322" fmla="*/ 10010022 w 10770040"/>
              <a:gd name="connsiteY322" fmla="*/ 1287525 h 2735227"/>
              <a:gd name="connsiteX323" fmla="*/ 9986193 w 10770040"/>
              <a:gd name="connsiteY323" fmla="*/ 1270614 h 2735227"/>
              <a:gd name="connsiteX324" fmla="*/ 9980812 w 10770040"/>
              <a:gd name="connsiteY324" fmla="*/ 1254472 h 2735227"/>
              <a:gd name="connsiteX325" fmla="*/ 10078433 w 10770040"/>
              <a:gd name="connsiteY325" fmla="*/ 1206046 h 2735227"/>
              <a:gd name="connsiteX326" fmla="*/ 10078433 w 10770040"/>
              <a:gd name="connsiteY326" fmla="*/ 1203739 h 2735227"/>
              <a:gd name="connsiteX327" fmla="*/ 10076896 w 10770040"/>
              <a:gd name="connsiteY327" fmla="*/ 1201434 h 2735227"/>
              <a:gd name="connsiteX328" fmla="*/ 10076896 w 10770040"/>
              <a:gd name="connsiteY328" fmla="*/ 1198359 h 2735227"/>
              <a:gd name="connsiteX329" fmla="*/ 10079971 w 10770040"/>
              <a:gd name="connsiteY329" fmla="*/ 1196822 h 2735227"/>
              <a:gd name="connsiteX330" fmla="*/ 10079971 w 10770040"/>
              <a:gd name="connsiteY330" fmla="*/ 1185292 h 2735227"/>
              <a:gd name="connsiteX331" fmla="*/ 10067673 w 10770040"/>
              <a:gd name="connsiteY331" fmla="*/ 1182217 h 2735227"/>
              <a:gd name="connsiteX332" fmla="*/ 10067673 w 10770040"/>
              <a:gd name="connsiteY332" fmla="*/ 1176068 h 2735227"/>
              <a:gd name="connsiteX333" fmla="*/ 10086890 w 10770040"/>
              <a:gd name="connsiteY333" fmla="*/ 1160695 h 2735227"/>
              <a:gd name="connsiteX334" fmla="*/ 10086890 w 10770040"/>
              <a:gd name="connsiteY334" fmla="*/ 1156082 h 2735227"/>
              <a:gd name="connsiteX335" fmla="*/ 10079971 w 10770040"/>
              <a:gd name="connsiteY335" fmla="*/ 1151470 h 2735227"/>
              <a:gd name="connsiteX336" fmla="*/ 10079971 w 10770040"/>
              <a:gd name="connsiteY336" fmla="*/ 1147627 h 2735227"/>
              <a:gd name="connsiteX337" fmla="*/ 10086890 w 10770040"/>
              <a:gd name="connsiteY337" fmla="*/ 1141477 h 2735227"/>
              <a:gd name="connsiteX338" fmla="*/ 10097650 w 10770040"/>
              <a:gd name="connsiteY338" fmla="*/ 1129947 h 2735227"/>
              <a:gd name="connsiteX339" fmla="*/ 10090733 w 10770040"/>
              <a:gd name="connsiteY339" fmla="*/ 1117649 h 2735227"/>
              <a:gd name="connsiteX340" fmla="*/ 10104568 w 10770040"/>
              <a:gd name="connsiteY340" fmla="*/ 1106119 h 2735227"/>
              <a:gd name="connsiteX341" fmla="*/ 10118405 w 10770040"/>
              <a:gd name="connsiteY341" fmla="*/ 1117649 h 2735227"/>
              <a:gd name="connsiteX342" fmla="*/ 10111487 w 10770040"/>
              <a:gd name="connsiteY342" fmla="*/ 1129947 h 2735227"/>
              <a:gd name="connsiteX343" fmla="*/ 10122249 w 10770040"/>
              <a:gd name="connsiteY343" fmla="*/ 1141477 h 2735227"/>
              <a:gd name="connsiteX344" fmla="*/ 10129166 w 10770040"/>
              <a:gd name="connsiteY344" fmla="*/ 1147627 h 2735227"/>
              <a:gd name="connsiteX345" fmla="*/ 10129166 w 10770040"/>
              <a:gd name="connsiteY345" fmla="*/ 1151470 h 2735227"/>
              <a:gd name="connsiteX346" fmla="*/ 10122249 w 10770040"/>
              <a:gd name="connsiteY346" fmla="*/ 1156082 h 2735227"/>
              <a:gd name="connsiteX347" fmla="*/ 10122249 w 10770040"/>
              <a:gd name="connsiteY347" fmla="*/ 1160695 h 2735227"/>
              <a:gd name="connsiteX348" fmla="*/ 10140697 w 10770040"/>
              <a:gd name="connsiteY348" fmla="*/ 1176068 h 2735227"/>
              <a:gd name="connsiteX349" fmla="*/ 10140697 w 10770040"/>
              <a:gd name="connsiteY349" fmla="*/ 1182986 h 2735227"/>
              <a:gd name="connsiteX350" fmla="*/ 10129166 w 10770040"/>
              <a:gd name="connsiteY350" fmla="*/ 1186060 h 2735227"/>
              <a:gd name="connsiteX351" fmla="*/ 10129166 w 10770040"/>
              <a:gd name="connsiteY351" fmla="*/ 1197590 h 2735227"/>
              <a:gd name="connsiteX352" fmla="*/ 10132241 w 10770040"/>
              <a:gd name="connsiteY352" fmla="*/ 1199128 h 2735227"/>
              <a:gd name="connsiteX353" fmla="*/ 10132241 w 10770040"/>
              <a:gd name="connsiteY353" fmla="*/ 1200665 h 2735227"/>
              <a:gd name="connsiteX354" fmla="*/ 10129935 w 10770040"/>
              <a:gd name="connsiteY354" fmla="*/ 1202971 h 2735227"/>
              <a:gd name="connsiteX355" fmla="*/ 10129935 w 10770040"/>
              <a:gd name="connsiteY355" fmla="*/ 1205278 h 2735227"/>
              <a:gd name="connsiteX356" fmla="*/ 10227556 w 10770040"/>
              <a:gd name="connsiteY356" fmla="*/ 1253704 h 2735227"/>
              <a:gd name="connsiteX357" fmla="*/ 10222175 w 10770040"/>
              <a:gd name="connsiteY357" fmla="*/ 1269846 h 2735227"/>
              <a:gd name="connsiteX358" fmla="*/ 10198347 w 10770040"/>
              <a:gd name="connsiteY358" fmla="*/ 1286756 h 2735227"/>
              <a:gd name="connsiteX359" fmla="*/ 10198347 w 10770040"/>
              <a:gd name="connsiteY359" fmla="*/ 1302898 h 2735227"/>
              <a:gd name="connsiteX360" fmla="*/ 10227556 w 10770040"/>
              <a:gd name="connsiteY360" fmla="*/ 1314429 h 2735227"/>
              <a:gd name="connsiteX361" fmla="*/ 10223713 w 10770040"/>
              <a:gd name="connsiteY361" fmla="*/ 1322884 h 2735227"/>
              <a:gd name="connsiteX362" fmla="*/ 10203727 w 10770040"/>
              <a:gd name="connsiteY362" fmla="*/ 1331339 h 2735227"/>
              <a:gd name="connsiteX363" fmla="*/ 10203727 w 10770040"/>
              <a:gd name="connsiteY363" fmla="*/ 1352862 h 2735227"/>
              <a:gd name="connsiteX364" fmla="*/ 10229862 w 10770040"/>
              <a:gd name="connsiteY364" fmla="*/ 1365161 h 2735227"/>
              <a:gd name="connsiteX365" fmla="*/ 10226019 w 10770040"/>
              <a:gd name="connsiteY365" fmla="*/ 1372848 h 2735227"/>
              <a:gd name="connsiteX366" fmla="*/ 10204496 w 10770040"/>
              <a:gd name="connsiteY366" fmla="*/ 1377460 h 2735227"/>
              <a:gd name="connsiteX367" fmla="*/ 10204496 w 10770040"/>
              <a:gd name="connsiteY367" fmla="*/ 1400520 h 2735227"/>
              <a:gd name="connsiteX368" fmla="*/ 10229862 w 10770040"/>
              <a:gd name="connsiteY368" fmla="*/ 1412818 h 2735227"/>
              <a:gd name="connsiteX369" fmla="*/ 10226019 w 10770040"/>
              <a:gd name="connsiteY369" fmla="*/ 1421274 h 2735227"/>
              <a:gd name="connsiteX370" fmla="*/ 10206802 w 10770040"/>
              <a:gd name="connsiteY370" fmla="*/ 1432036 h 2735227"/>
              <a:gd name="connsiteX371" fmla="*/ 10205265 w 10770040"/>
              <a:gd name="connsiteY371" fmla="*/ 1454327 h 2735227"/>
              <a:gd name="connsiteX372" fmla="*/ 10235243 w 10770040"/>
              <a:gd name="connsiteY372" fmla="*/ 1465857 h 2735227"/>
              <a:gd name="connsiteX373" fmla="*/ 10231400 w 10770040"/>
              <a:gd name="connsiteY373" fmla="*/ 1471237 h 2735227"/>
              <a:gd name="connsiteX374" fmla="*/ 10207570 w 10770040"/>
              <a:gd name="connsiteY374" fmla="*/ 1481999 h 2735227"/>
              <a:gd name="connsiteX375" fmla="*/ 10207570 w 10770040"/>
              <a:gd name="connsiteY375" fmla="*/ 1506597 h 2735227"/>
              <a:gd name="connsiteX376" fmla="*/ 10238317 w 10770040"/>
              <a:gd name="connsiteY376" fmla="*/ 1516589 h 2735227"/>
              <a:gd name="connsiteX377" fmla="*/ 10234474 w 10770040"/>
              <a:gd name="connsiteY377" fmla="*/ 1521970 h 2735227"/>
              <a:gd name="connsiteX378" fmla="*/ 10209877 w 10770040"/>
              <a:gd name="connsiteY378" fmla="*/ 1536575 h 2735227"/>
              <a:gd name="connsiteX379" fmla="*/ 10211414 w 10770040"/>
              <a:gd name="connsiteY379" fmla="*/ 1561172 h 2735227"/>
              <a:gd name="connsiteX380" fmla="*/ 10239086 w 10770040"/>
              <a:gd name="connsiteY380" fmla="*/ 1569628 h 2735227"/>
              <a:gd name="connsiteX381" fmla="*/ 10235243 w 10770040"/>
              <a:gd name="connsiteY381" fmla="*/ 1578082 h 2735227"/>
              <a:gd name="connsiteX382" fmla="*/ 10212182 w 10770040"/>
              <a:gd name="connsiteY382" fmla="*/ 1590381 h 2735227"/>
              <a:gd name="connsiteX383" fmla="*/ 10213720 w 10770040"/>
              <a:gd name="connsiteY383" fmla="*/ 1613442 h 2735227"/>
              <a:gd name="connsiteX384" fmla="*/ 10242929 w 10770040"/>
              <a:gd name="connsiteY384" fmla="*/ 1620360 h 2735227"/>
              <a:gd name="connsiteX385" fmla="*/ 10236011 w 10770040"/>
              <a:gd name="connsiteY385" fmla="*/ 1629584 h 2735227"/>
              <a:gd name="connsiteX386" fmla="*/ 10214489 w 10770040"/>
              <a:gd name="connsiteY386" fmla="*/ 1644189 h 2735227"/>
              <a:gd name="connsiteX387" fmla="*/ 10216026 w 10770040"/>
              <a:gd name="connsiteY387" fmla="*/ 1668017 h 2735227"/>
              <a:gd name="connsiteX388" fmla="*/ 10250616 w 10770040"/>
              <a:gd name="connsiteY388" fmla="*/ 1683390 h 2735227"/>
              <a:gd name="connsiteX389" fmla="*/ 10295968 w 10770040"/>
              <a:gd name="connsiteY389" fmla="*/ 1683390 h 2735227"/>
              <a:gd name="connsiteX390" fmla="*/ 10295968 w 10770040"/>
              <a:gd name="connsiteY390" fmla="*/ 1642652 h 2735227"/>
              <a:gd name="connsiteX391" fmla="*/ 10294431 w 10770040"/>
              <a:gd name="connsiteY391" fmla="*/ 1640345 h 2735227"/>
              <a:gd name="connsiteX392" fmla="*/ 10294431 w 10770040"/>
              <a:gd name="connsiteY392" fmla="*/ 1628815 h 2735227"/>
              <a:gd name="connsiteX393" fmla="*/ 10268295 w 10770040"/>
              <a:gd name="connsiteY393" fmla="*/ 1621897 h 2735227"/>
              <a:gd name="connsiteX394" fmla="*/ 10268295 w 10770040"/>
              <a:gd name="connsiteY394" fmla="*/ 1617285 h 2735227"/>
              <a:gd name="connsiteX395" fmla="*/ 10288282 w 10770040"/>
              <a:gd name="connsiteY395" fmla="*/ 1604986 h 2735227"/>
              <a:gd name="connsiteX396" fmla="*/ 10313648 w 10770040"/>
              <a:gd name="connsiteY396" fmla="*/ 1594224 h 2735227"/>
              <a:gd name="connsiteX397" fmla="*/ 10313648 w 10770040"/>
              <a:gd name="connsiteY397" fmla="*/ 1587307 h 2735227"/>
              <a:gd name="connsiteX398" fmla="*/ 10316722 w 10770040"/>
              <a:gd name="connsiteY398" fmla="*/ 1585001 h 2735227"/>
              <a:gd name="connsiteX399" fmla="*/ 10316722 w 10770040"/>
              <a:gd name="connsiteY399" fmla="*/ 1576545 h 2735227"/>
              <a:gd name="connsiteX400" fmla="*/ 10292893 w 10770040"/>
              <a:gd name="connsiteY400" fmla="*/ 1563478 h 2735227"/>
              <a:gd name="connsiteX401" fmla="*/ 10291356 w 10770040"/>
              <a:gd name="connsiteY401" fmla="*/ 1552717 h 2735227"/>
              <a:gd name="connsiteX402" fmla="*/ 10317491 w 10770040"/>
              <a:gd name="connsiteY402" fmla="*/ 1540418 h 2735227"/>
              <a:gd name="connsiteX403" fmla="*/ 10348238 w 10770040"/>
              <a:gd name="connsiteY403" fmla="*/ 1527350 h 2735227"/>
              <a:gd name="connsiteX404" fmla="*/ 10348238 w 10770040"/>
              <a:gd name="connsiteY404" fmla="*/ 1520433 h 2735227"/>
              <a:gd name="connsiteX405" fmla="*/ 10349775 w 10770040"/>
              <a:gd name="connsiteY405" fmla="*/ 1517357 h 2735227"/>
              <a:gd name="connsiteX406" fmla="*/ 10349775 w 10770040"/>
              <a:gd name="connsiteY406" fmla="*/ 1498141 h 2735227"/>
              <a:gd name="connsiteX407" fmla="*/ 10323640 w 10770040"/>
              <a:gd name="connsiteY407" fmla="*/ 1491223 h 2735227"/>
              <a:gd name="connsiteX408" fmla="*/ 10323640 w 10770040"/>
              <a:gd name="connsiteY408" fmla="*/ 1479693 h 2735227"/>
              <a:gd name="connsiteX409" fmla="*/ 10378985 w 10770040"/>
              <a:gd name="connsiteY409" fmla="*/ 1446640 h 2735227"/>
              <a:gd name="connsiteX410" fmla="*/ 10411269 w 10770040"/>
              <a:gd name="connsiteY410" fmla="*/ 1417431 h 2735227"/>
              <a:gd name="connsiteX411" fmla="*/ 10411269 w 10770040"/>
              <a:gd name="connsiteY411" fmla="*/ 1415125 h 2735227"/>
              <a:gd name="connsiteX412" fmla="*/ 10409732 w 10770040"/>
              <a:gd name="connsiteY412" fmla="*/ 1415125 h 2735227"/>
              <a:gd name="connsiteX413" fmla="*/ 10409732 w 10770040"/>
              <a:gd name="connsiteY413" fmla="*/ 1405132 h 2735227"/>
              <a:gd name="connsiteX414" fmla="*/ 10415881 w 10770040"/>
              <a:gd name="connsiteY414" fmla="*/ 1394370 h 2735227"/>
              <a:gd name="connsiteX415" fmla="*/ 10414343 w 10770040"/>
              <a:gd name="connsiteY415" fmla="*/ 1394370 h 2735227"/>
              <a:gd name="connsiteX416" fmla="*/ 10412805 w 10770040"/>
              <a:gd name="connsiteY416" fmla="*/ 1392833 h 2735227"/>
              <a:gd name="connsiteX417" fmla="*/ 10412805 w 10770040"/>
              <a:gd name="connsiteY417" fmla="*/ 1388990 h 2735227"/>
              <a:gd name="connsiteX418" fmla="*/ 10415112 w 10770040"/>
              <a:gd name="connsiteY418" fmla="*/ 1388990 h 2735227"/>
              <a:gd name="connsiteX419" fmla="*/ 10412037 w 10770040"/>
              <a:gd name="connsiteY419" fmla="*/ 1377460 h 2735227"/>
              <a:gd name="connsiteX420" fmla="*/ 10422799 w 10770040"/>
              <a:gd name="connsiteY420" fmla="*/ 1368235 h 2735227"/>
              <a:gd name="connsiteX421" fmla="*/ 10433560 w 10770040"/>
              <a:gd name="connsiteY421" fmla="*/ 1377460 h 2735227"/>
              <a:gd name="connsiteX422" fmla="*/ 10430485 w 10770040"/>
              <a:gd name="connsiteY422" fmla="*/ 1388990 h 2735227"/>
              <a:gd name="connsiteX423" fmla="*/ 10432792 w 10770040"/>
              <a:gd name="connsiteY423" fmla="*/ 1388990 h 2735227"/>
              <a:gd name="connsiteX424" fmla="*/ 10432792 w 10770040"/>
              <a:gd name="connsiteY424" fmla="*/ 1392833 h 2735227"/>
              <a:gd name="connsiteX425" fmla="*/ 10431254 w 10770040"/>
              <a:gd name="connsiteY425" fmla="*/ 1394370 h 2735227"/>
              <a:gd name="connsiteX426" fmla="*/ 10429717 w 10770040"/>
              <a:gd name="connsiteY426" fmla="*/ 1394370 h 2735227"/>
              <a:gd name="connsiteX427" fmla="*/ 10435866 w 10770040"/>
              <a:gd name="connsiteY427" fmla="*/ 1405132 h 2735227"/>
              <a:gd name="connsiteX428" fmla="*/ 10435866 w 10770040"/>
              <a:gd name="connsiteY428" fmla="*/ 1415125 h 2735227"/>
              <a:gd name="connsiteX429" fmla="*/ 10434328 w 10770040"/>
              <a:gd name="connsiteY429" fmla="*/ 1415125 h 2735227"/>
              <a:gd name="connsiteX430" fmla="*/ 10434328 w 10770040"/>
              <a:gd name="connsiteY430" fmla="*/ 1417431 h 2735227"/>
              <a:gd name="connsiteX431" fmla="*/ 10466613 w 10770040"/>
              <a:gd name="connsiteY431" fmla="*/ 1446640 h 2735227"/>
              <a:gd name="connsiteX432" fmla="*/ 10521957 w 10770040"/>
              <a:gd name="connsiteY432" fmla="*/ 1479693 h 2735227"/>
              <a:gd name="connsiteX433" fmla="*/ 10521957 w 10770040"/>
              <a:gd name="connsiteY433" fmla="*/ 1491223 h 2735227"/>
              <a:gd name="connsiteX434" fmla="*/ 10495822 w 10770040"/>
              <a:gd name="connsiteY434" fmla="*/ 1498141 h 2735227"/>
              <a:gd name="connsiteX435" fmla="*/ 10495822 w 10770040"/>
              <a:gd name="connsiteY435" fmla="*/ 1517357 h 2735227"/>
              <a:gd name="connsiteX436" fmla="*/ 10497359 w 10770040"/>
              <a:gd name="connsiteY436" fmla="*/ 1520433 h 2735227"/>
              <a:gd name="connsiteX437" fmla="*/ 10497359 w 10770040"/>
              <a:gd name="connsiteY437" fmla="*/ 1527350 h 2735227"/>
              <a:gd name="connsiteX438" fmla="*/ 10528106 w 10770040"/>
              <a:gd name="connsiteY438" fmla="*/ 1540418 h 2735227"/>
              <a:gd name="connsiteX439" fmla="*/ 10554241 w 10770040"/>
              <a:gd name="connsiteY439" fmla="*/ 1552717 h 2735227"/>
              <a:gd name="connsiteX440" fmla="*/ 10552704 w 10770040"/>
              <a:gd name="connsiteY440" fmla="*/ 1563478 h 2735227"/>
              <a:gd name="connsiteX441" fmla="*/ 10528876 w 10770040"/>
              <a:gd name="connsiteY441" fmla="*/ 1576545 h 2735227"/>
              <a:gd name="connsiteX442" fmla="*/ 10528876 w 10770040"/>
              <a:gd name="connsiteY442" fmla="*/ 1585001 h 2735227"/>
              <a:gd name="connsiteX443" fmla="*/ 10531949 w 10770040"/>
              <a:gd name="connsiteY443" fmla="*/ 1587307 h 2735227"/>
              <a:gd name="connsiteX444" fmla="*/ 10531949 w 10770040"/>
              <a:gd name="connsiteY444" fmla="*/ 1594224 h 2735227"/>
              <a:gd name="connsiteX445" fmla="*/ 10557316 w 10770040"/>
              <a:gd name="connsiteY445" fmla="*/ 1604986 h 2735227"/>
              <a:gd name="connsiteX446" fmla="*/ 10577302 w 10770040"/>
              <a:gd name="connsiteY446" fmla="*/ 1617285 h 2735227"/>
              <a:gd name="connsiteX447" fmla="*/ 10577302 w 10770040"/>
              <a:gd name="connsiteY447" fmla="*/ 1621897 h 2735227"/>
              <a:gd name="connsiteX448" fmla="*/ 10551936 w 10770040"/>
              <a:gd name="connsiteY448" fmla="*/ 1628815 h 2735227"/>
              <a:gd name="connsiteX449" fmla="*/ 10551936 w 10770040"/>
              <a:gd name="connsiteY449" fmla="*/ 1640345 h 2735227"/>
              <a:gd name="connsiteX450" fmla="*/ 10550398 w 10770040"/>
              <a:gd name="connsiteY450" fmla="*/ 1642652 h 2735227"/>
              <a:gd name="connsiteX451" fmla="*/ 10550398 w 10770040"/>
              <a:gd name="connsiteY451" fmla="*/ 1683390 h 2735227"/>
              <a:gd name="connsiteX452" fmla="*/ 10644945 w 10770040"/>
              <a:gd name="connsiteY452" fmla="*/ 1683390 h 2735227"/>
              <a:gd name="connsiteX453" fmla="*/ 10666467 w 10770040"/>
              <a:gd name="connsiteY453" fmla="*/ 1694152 h 2735227"/>
              <a:gd name="connsiteX454" fmla="*/ 10666467 w 10770040"/>
              <a:gd name="connsiteY454" fmla="*/ 1704914 h 2735227"/>
              <a:gd name="connsiteX455" fmla="*/ 10688759 w 10770040"/>
              <a:gd name="connsiteY455" fmla="*/ 1704914 h 2735227"/>
              <a:gd name="connsiteX456" fmla="*/ 10688759 w 10770040"/>
              <a:gd name="connsiteY456" fmla="*/ 1734123 h 2735227"/>
              <a:gd name="connsiteX457" fmla="*/ 10714894 w 10770040"/>
              <a:gd name="connsiteY457" fmla="*/ 1734123 h 2735227"/>
              <a:gd name="connsiteX458" fmla="*/ 10770040 w 10770040"/>
              <a:gd name="connsiteY458" fmla="*/ 2735227 h 2735227"/>
              <a:gd name="connsiteX459" fmla="*/ 0 w 10770040"/>
              <a:gd name="connsiteY459" fmla="*/ 2735227 h 2735227"/>
              <a:gd name="connsiteX460" fmla="*/ 0 w 10770040"/>
              <a:gd name="connsiteY460" fmla="*/ 1375154 h 2735227"/>
              <a:gd name="connsiteX461" fmla="*/ 26516 w 10770040"/>
              <a:gd name="connsiteY461" fmla="*/ 1375154 h 2735227"/>
              <a:gd name="connsiteX462" fmla="*/ 26516 w 10770040"/>
              <a:gd name="connsiteY462" fmla="*/ 1370542 h 2735227"/>
              <a:gd name="connsiteX463" fmla="*/ 31897 w 10770040"/>
              <a:gd name="connsiteY463" fmla="*/ 1370542 h 2735227"/>
              <a:gd name="connsiteX464" fmla="*/ 31897 w 10770040"/>
              <a:gd name="connsiteY464" fmla="*/ 1349019 h 2735227"/>
              <a:gd name="connsiteX465" fmla="*/ 36509 w 10770040"/>
              <a:gd name="connsiteY465" fmla="*/ 1349019 h 2735227"/>
              <a:gd name="connsiteX466" fmla="*/ 36509 w 10770040"/>
              <a:gd name="connsiteY466" fmla="*/ 1359780 h 2735227"/>
              <a:gd name="connsiteX467" fmla="*/ 43428 w 10770040"/>
              <a:gd name="connsiteY467" fmla="*/ 1359780 h 2735227"/>
              <a:gd name="connsiteX468" fmla="*/ 43428 w 10770040"/>
              <a:gd name="connsiteY468" fmla="*/ 1349019 h 2735227"/>
              <a:gd name="connsiteX469" fmla="*/ 48808 w 10770040"/>
              <a:gd name="connsiteY469" fmla="*/ 1349019 h 2735227"/>
              <a:gd name="connsiteX470" fmla="*/ 48808 w 10770040"/>
              <a:gd name="connsiteY470" fmla="*/ 1360549 h 2735227"/>
              <a:gd name="connsiteX471" fmla="*/ 54188 w 10770040"/>
              <a:gd name="connsiteY471" fmla="*/ 1360549 h 2735227"/>
              <a:gd name="connsiteX472" fmla="*/ 56494 w 10770040"/>
              <a:gd name="connsiteY472" fmla="*/ 1362086 h 2735227"/>
              <a:gd name="connsiteX473" fmla="*/ 56494 w 10770040"/>
              <a:gd name="connsiteY473" fmla="*/ 1369004 h 2735227"/>
              <a:gd name="connsiteX474" fmla="*/ 61107 w 10770040"/>
              <a:gd name="connsiteY474" fmla="*/ 1369004 h 2735227"/>
              <a:gd name="connsiteX475" fmla="*/ 61107 w 10770040"/>
              <a:gd name="connsiteY475" fmla="*/ 1373616 h 2735227"/>
              <a:gd name="connsiteX476" fmla="*/ 56494 w 10770040"/>
              <a:gd name="connsiteY476" fmla="*/ 1373616 h 2735227"/>
              <a:gd name="connsiteX477" fmla="*/ 56494 w 10770040"/>
              <a:gd name="connsiteY477" fmla="*/ 1382071 h 2735227"/>
              <a:gd name="connsiteX478" fmla="*/ 115682 w 10770040"/>
              <a:gd name="connsiteY478" fmla="*/ 1435879 h 2735227"/>
              <a:gd name="connsiteX479" fmla="*/ 187168 w 10770040"/>
              <a:gd name="connsiteY479" fmla="*/ 1462014 h 2735227"/>
              <a:gd name="connsiteX480" fmla="*/ 187168 w 10770040"/>
              <a:gd name="connsiteY480" fmla="*/ 1455095 h 2735227"/>
              <a:gd name="connsiteX481" fmla="*/ 197162 w 10770040"/>
              <a:gd name="connsiteY481" fmla="*/ 1455095 h 2735227"/>
              <a:gd name="connsiteX482" fmla="*/ 200236 w 10770040"/>
              <a:gd name="connsiteY482" fmla="*/ 1459707 h 2735227"/>
              <a:gd name="connsiteX483" fmla="*/ 200236 w 10770040"/>
              <a:gd name="connsiteY483" fmla="*/ 1468163 h 2735227"/>
              <a:gd name="connsiteX484" fmla="*/ 234826 w 10770040"/>
              <a:gd name="connsiteY484" fmla="*/ 1468163 h 2735227"/>
              <a:gd name="connsiteX485" fmla="*/ 234826 w 10770040"/>
              <a:gd name="connsiteY485" fmla="*/ 1481999 h 2735227"/>
              <a:gd name="connsiteX486" fmla="*/ 237132 w 10770040"/>
              <a:gd name="connsiteY486" fmla="*/ 1481999 h 2735227"/>
              <a:gd name="connsiteX487" fmla="*/ 237132 w 10770040"/>
              <a:gd name="connsiteY487" fmla="*/ 1485842 h 2735227"/>
              <a:gd name="connsiteX488" fmla="*/ 224834 w 10770040"/>
              <a:gd name="connsiteY488" fmla="*/ 1485842 h 2735227"/>
              <a:gd name="connsiteX489" fmla="*/ 220990 w 10770040"/>
              <a:gd name="connsiteY489" fmla="*/ 1492761 h 2735227"/>
              <a:gd name="connsiteX490" fmla="*/ 195624 w 10770040"/>
              <a:gd name="connsiteY490" fmla="*/ 1492761 h 2735227"/>
              <a:gd name="connsiteX491" fmla="*/ 195624 w 10770040"/>
              <a:gd name="connsiteY491" fmla="*/ 1511977 h 2735227"/>
              <a:gd name="connsiteX492" fmla="*/ 202542 w 10770040"/>
              <a:gd name="connsiteY492" fmla="*/ 1511977 h 2735227"/>
              <a:gd name="connsiteX493" fmla="*/ 202542 w 10770040"/>
              <a:gd name="connsiteY493" fmla="*/ 1516589 h 2735227"/>
              <a:gd name="connsiteX494" fmla="*/ 281715 w 10770040"/>
              <a:gd name="connsiteY494" fmla="*/ 1537344 h 2735227"/>
              <a:gd name="connsiteX495" fmla="*/ 281715 w 10770040"/>
              <a:gd name="connsiteY495" fmla="*/ 1555023 h 2735227"/>
              <a:gd name="connsiteX496" fmla="*/ 237132 w 10770040"/>
              <a:gd name="connsiteY496" fmla="*/ 1564246 h 2735227"/>
              <a:gd name="connsiteX497" fmla="*/ 237132 w 10770040"/>
              <a:gd name="connsiteY497" fmla="*/ 1576545 h 2735227"/>
              <a:gd name="connsiteX498" fmla="*/ 240976 w 10770040"/>
              <a:gd name="connsiteY498" fmla="*/ 1576545 h 2735227"/>
              <a:gd name="connsiteX499" fmla="*/ 240976 w 10770040"/>
              <a:gd name="connsiteY499" fmla="*/ 1588844 h 2735227"/>
              <a:gd name="connsiteX500" fmla="*/ 244819 w 10770040"/>
              <a:gd name="connsiteY500" fmla="*/ 1592687 h 2735227"/>
              <a:gd name="connsiteX501" fmla="*/ 294782 w 10770040"/>
              <a:gd name="connsiteY501" fmla="*/ 1592687 h 2735227"/>
              <a:gd name="connsiteX502" fmla="*/ 294782 w 10770040"/>
              <a:gd name="connsiteY502" fmla="*/ 1584232 h 2735227"/>
              <a:gd name="connsiteX503" fmla="*/ 311694 w 10770040"/>
              <a:gd name="connsiteY503" fmla="*/ 1584232 h 2735227"/>
              <a:gd name="connsiteX504" fmla="*/ 311694 w 10770040"/>
              <a:gd name="connsiteY504" fmla="*/ 1539649 h 2735227"/>
              <a:gd name="connsiteX505" fmla="*/ 323992 w 10770040"/>
              <a:gd name="connsiteY505" fmla="*/ 1539649 h 2735227"/>
              <a:gd name="connsiteX506" fmla="*/ 349359 w 10770040"/>
              <a:gd name="connsiteY506" fmla="*/ 973138 h 2735227"/>
              <a:gd name="connsiteX507" fmla="*/ 335522 w 10770040"/>
              <a:gd name="connsiteY507" fmla="*/ 968527 h 2735227"/>
              <a:gd name="connsiteX508" fmla="*/ 335522 w 10770040"/>
              <a:gd name="connsiteY508" fmla="*/ 927018 h 2735227"/>
              <a:gd name="connsiteX509" fmla="*/ 330142 w 10770040"/>
              <a:gd name="connsiteY509" fmla="*/ 920100 h 2735227"/>
              <a:gd name="connsiteX510" fmla="*/ 330142 w 10770040"/>
              <a:gd name="connsiteY510" fmla="*/ 893197 h 2735227"/>
              <a:gd name="connsiteX511" fmla="*/ 315537 w 10770040"/>
              <a:gd name="connsiteY511" fmla="*/ 884741 h 2735227"/>
              <a:gd name="connsiteX512" fmla="*/ 307850 w 10770040"/>
              <a:gd name="connsiteY512" fmla="*/ 878592 h 2735227"/>
              <a:gd name="connsiteX513" fmla="*/ 294782 w 10770040"/>
              <a:gd name="connsiteY513" fmla="*/ 849383 h 2735227"/>
              <a:gd name="connsiteX514" fmla="*/ 294782 w 10770040"/>
              <a:gd name="connsiteY514" fmla="*/ 825553 h 2735227"/>
              <a:gd name="connsiteX515" fmla="*/ 298627 w 10770040"/>
              <a:gd name="connsiteY515" fmla="*/ 824016 h 2735227"/>
              <a:gd name="connsiteX516" fmla="*/ 298627 w 10770040"/>
              <a:gd name="connsiteY516" fmla="*/ 817867 h 2735227"/>
              <a:gd name="connsiteX517" fmla="*/ 300932 w 10770040"/>
              <a:gd name="connsiteY517" fmla="*/ 816329 h 2735227"/>
              <a:gd name="connsiteX518" fmla="*/ 300932 w 10770040"/>
              <a:gd name="connsiteY518" fmla="*/ 814023 h 2735227"/>
              <a:gd name="connsiteX519" fmla="*/ 303238 w 10770040"/>
              <a:gd name="connsiteY519" fmla="*/ 812486 h 2735227"/>
              <a:gd name="connsiteX520" fmla="*/ 303238 w 10770040"/>
              <a:gd name="connsiteY520" fmla="*/ 808643 h 2735227"/>
              <a:gd name="connsiteX521" fmla="*/ 330910 w 10770040"/>
              <a:gd name="connsiteY521" fmla="*/ 802494 h 2735227"/>
              <a:gd name="connsiteX522" fmla="*/ 329373 w 10770040"/>
              <a:gd name="connsiteY522" fmla="*/ 799418 h 2735227"/>
              <a:gd name="connsiteX523" fmla="*/ 323223 w 10770040"/>
              <a:gd name="connsiteY523" fmla="*/ 775590 h 2735227"/>
              <a:gd name="connsiteX524" fmla="*/ 323223 w 10770040"/>
              <a:gd name="connsiteY524" fmla="*/ 771747 h 2735227"/>
              <a:gd name="connsiteX525" fmla="*/ 325529 w 10770040"/>
              <a:gd name="connsiteY525" fmla="*/ 771747 h 2735227"/>
              <a:gd name="connsiteX526" fmla="*/ 325529 w 10770040"/>
              <a:gd name="connsiteY526" fmla="*/ 774053 h 2735227"/>
              <a:gd name="connsiteX527" fmla="*/ 347053 w 10770040"/>
              <a:gd name="connsiteY527" fmla="*/ 760985 h 2735227"/>
              <a:gd name="connsiteX528" fmla="*/ 347053 w 10770040"/>
              <a:gd name="connsiteY528" fmla="*/ 741000 h 2735227"/>
              <a:gd name="connsiteX529" fmla="*/ 350896 w 10770040"/>
              <a:gd name="connsiteY529" fmla="*/ 741000 h 2735227"/>
              <a:gd name="connsiteX530" fmla="*/ 350896 w 10770040"/>
              <a:gd name="connsiteY530" fmla="*/ 735619 h 2735227"/>
              <a:gd name="connsiteX531" fmla="*/ 359351 w 10770040"/>
              <a:gd name="connsiteY531" fmla="*/ 734081 h 2735227"/>
              <a:gd name="connsiteX532" fmla="*/ 360889 w 10770040"/>
              <a:gd name="connsiteY532" fmla="*/ 616475 h 2735227"/>
              <a:gd name="connsiteX533" fmla="*/ 359351 w 10770040"/>
              <a:gd name="connsiteY533" fmla="*/ 614169 h 2735227"/>
              <a:gd name="connsiteX534" fmla="*/ 359351 w 10770040"/>
              <a:gd name="connsiteY534" fmla="*/ 610326 h 2735227"/>
              <a:gd name="connsiteX535" fmla="*/ 363195 w 10770040"/>
              <a:gd name="connsiteY535" fmla="*/ 608788 h 2735227"/>
              <a:gd name="connsiteX536" fmla="*/ 360889 w 10770040"/>
              <a:gd name="connsiteY536" fmla="*/ 514241 h 2735227"/>
              <a:gd name="connsiteX537" fmla="*/ 358583 w 10770040"/>
              <a:gd name="connsiteY537" fmla="*/ 508092 h 2735227"/>
              <a:gd name="connsiteX538" fmla="*/ 362426 w 10770040"/>
              <a:gd name="connsiteY538" fmla="*/ 505786 h 2735227"/>
              <a:gd name="connsiteX539" fmla="*/ 362426 w 10770040"/>
              <a:gd name="connsiteY539" fmla="*/ 501174 h 2735227"/>
              <a:gd name="connsiteX540" fmla="*/ 365500 w 10770040"/>
              <a:gd name="connsiteY540" fmla="*/ 498868 h 2735227"/>
              <a:gd name="connsiteX541" fmla="*/ 366269 w 10770040"/>
              <a:gd name="connsiteY541" fmla="*/ 400478 h 2735227"/>
              <a:gd name="connsiteX542" fmla="*/ 360889 w 10770040"/>
              <a:gd name="connsiteY542" fmla="*/ 400478 h 2735227"/>
              <a:gd name="connsiteX543" fmla="*/ 360889 w 10770040"/>
              <a:gd name="connsiteY543" fmla="*/ 395866 h 2735227"/>
              <a:gd name="connsiteX544" fmla="*/ 365500 w 10770040"/>
              <a:gd name="connsiteY544" fmla="*/ 395866 h 2735227"/>
              <a:gd name="connsiteX545" fmla="*/ 365500 w 10770040"/>
              <a:gd name="connsiteY545" fmla="*/ 393560 h 2735227"/>
              <a:gd name="connsiteX546" fmla="*/ 362426 w 10770040"/>
              <a:gd name="connsiteY546" fmla="*/ 392023 h 2735227"/>
              <a:gd name="connsiteX547" fmla="*/ 362426 w 10770040"/>
              <a:gd name="connsiteY547" fmla="*/ 390485 h 2735227"/>
              <a:gd name="connsiteX548" fmla="*/ 361657 w 10770040"/>
              <a:gd name="connsiteY548" fmla="*/ 388948 h 2735227"/>
              <a:gd name="connsiteX549" fmla="*/ 361657 w 10770040"/>
              <a:gd name="connsiteY549" fmla="*/ 385874 h 2735227"/>
              <a:gd name="connsiteX550" fmla="*/ 367038 w 10770040"/>
              <a:gd name="connsiteY550" fmla="*/ 385105 h 2735227"/>
              <a:gd name="connsiteX551" fmla="*/ 367038 w 10770040"/>
              <a:gd name="connsiteY551" fmla="*/ 275184 h 2735227"/>
              <a:gd name="connsiteX552" fmla="*/ 366269 w 10770040"/>
              <a:gd name="connsiteY552" fmla="*/ 275184 h 2735227"/>
              <a:gd name="connsiteX553" fmla="*/ 366269 w 10770040"/>
              <a:gd name="connsiteY553" fmla="*/ 272878 h 2735227"/>
              <a:gd name="connsiteX554" fmla="*/ 368575 w 10770040"/>
              <a:gd name="connsiteY554" fmla="*/ 272878 h 2735227"/>
              <a:gd name="connsiteX555" fmla="*/ 368575 w 10770040"/>
              <a:gd name="connsiteY555" fmla="*/ 255968 h 2735227"/>
              <a:gd name="connsiteX556" fmla="*/ 370881 w 10770040"/>
              <a:gd name="connsiteY556" fmla="*/ 254430 h 2735227"/>
              <a:gd name="connsiteX557" fmla="*/ 373188 w 10770040"/>
              <a:gd name="connsiteY557" fmla="*/ 255968 h 2735227"/>
              <a:gd name="connsiteX558" fmla="*/ 373188 w 10770040"/>
              <a:gd name="connsiteY558" fmla="*/ 272878 h 2735227"/>
              <a:gd name="connsiteX559" fmla="*/ 375493 w 10770040"/>
              <a:gd name="connsiteY559" fmla="*/ 272878 h 2735227"/>
              <a:gd name="connsiteX560" fmla="*/ 375493 w 10770040"/>
              <a:gd name="connsiteY560" fmla="*/ 275184 h 2735227"/>
              <a:gd name="connsiteX561" fmla="*/ 374725 w 10770040"/>
              <a:gd name="connsiteY561" fmla="*/ 275184 h 2735227"/>
              <a:gd name="connsiteX562" fmla="*/ 374725 w 10770040"/>
              <a:gd name="connsiteY562" fmla="*/ 384336 h 2735227"/>
              <a:gd name="connsiteX563" fmla="*/ 379337 w 10770040"/>
              <a:gd name="connsiteY563" fmla="*/ 385105 h 2735227"/>
              <a:gd name="connsiteX564" fmla="*/ 379337 w 10770040"/>
              <a:gd name="connsiteY564" fmla="*/ 388179 h 2735227"/>
              <a:gd name="connsiteX565" fmla="*/ 378568 w 10770040"/>
              <a:gd name="connsiteY565" fmla="*/ 389717 h 2735227"/>
              <a:gd name="connsiteX566" fmla="*/ 378568 w 10770040"/>
              <a:gd name="connsiteY566" fmla="*/ 392023 h 2735227"/>
              <a:gd name="connsiteX567" fmla="*/ 375493 w 10770040"/>
              <a:gd name="connsiteY567" fmla="*/ 393560 h 2735227"/>
              <a:gd name="connsiteX568" fmla="*/ 375493 w 10770040"/>
              <a:gd name="connsiteY568" fmla="*/ 395866 h 2735227"/>
              <a:gd name="connsiteX569" fmla="*/ 381642 w 10770040"/>
              <a:gd name="connsiteY569" fmla="*/ 395866 h 2735227"/>
              <a:gd name="connsiteX570" fmla="*/ 381642 w 10770040"/>
              <a:gd name="connsiteY570" fmla="*/ 400478 h 2735227"/>
              <a:gd name="connsiteX571" fmla="*/ 376262 w 10770040"/>
              <a:gd name="connsiteY571" fmla="*/ 400478 h 2735227"/>
              <a:gd name="connsiteX572" fmla="*/ 377031 w 10770040"/>
              <a:gd name="connsiteY572" fmla="*/ 498099 h 2735227"/>
              <a:gd name="connsiteX573" fmla="*/ 380105 w 10770040"/>
              <a:gd name="connsiteY573" fmla="*/ 500405 h 2735227"/>
              <a:gd name="connsiteX574" fmla="*/ 380105 w 10770040"/>
              <a:gd name="connsiteY574" fmla="*/ 505018 h 2735227"/>
              <a:gd name="connsiteX575" fmla="*/ 383948 w 10770040"/>
              <a:gd name="connsiteY575" fmla="*/ 507324 h 2735227"/>
              <a:gd name="connsiteX576" fmla="*/ 381642 w 10770040"/>
              <a:gd name="connsiteY576" fmla="*/ 513473 h 2735227"/>
              <a:gd name="connsiteX577" fmla="*/ 379337 w 10770040"/>
              <a:gd name="connsiteY577" fmla="*/ 608020 h 2735227"/>
              <a:gd name="connsiteX578" fmla="*/ 383180 w 10770040"/>
              <a:gd name="connsiteY578" fmla="*/ 609557 h 2735227"/>
              <a:gd name="connsiteX579" fmla="*/ 383180 w 10770040"/>
              <a:gd name="connsiteY579" fmla="*/ 613400 h 2735227"/>
              <a:gd name="connsiteX580" fmla="*/ 381642 w 10770040"/>
              <a:gd name="connsiteY580" fmla="*/ 615706 h 2735227"/>
              <a:gd name="connsiteX581" fmla="*/ 383180 w 10770040"/>
              <a:gd name="connsiteY581" fmla="*/ 733313 h 2735227"/>
              <a:gd name="connsiteX582" fmla="*/ 391636 w 10770040"/>
              <a:gd name="connsiteY582" fmla="*/ 734850 h 2735227"/>
              <a:gd name="connsiteX583" fmla="*/ 391636 w 10770040"/>
              <a:gd name="connsiteY583" fmla="*/ 740230 h 2735227"/>
              <a:gd name="connsiteX584" fmla="*/ 396247 w 10770040"/>
              <a:gd name="connsiteY584" fmla="*/ 740230 h 2735227"/>
              <a:gd name="connsiteX585" fmla="*/ 396247 w 10770040"/>
              <a:gd name="connsiteY585" fmla="*/ 759448 h 2735227"/>
              <a:gd name="connsiteX586" fmla="*/ 417770 w 10770040"/>
              <a:gd name="connsiteY586" fmla="*/ 772515 h 2735227"/>
              <a:gd name="connsiteX587" fmla="*/ 417770 w 10770040"/>
              <a:gd name="connsiteY587" fmla="*/ 770209 h 2735227"/>
              <a:gd name="connsiteX588" fmla="*/ 420076 w 10770040"/>
              <a:gd name="connsiteY588" fmla="*/ 770209 h 2735227"/>
              <a:gd name="connsiteX589" fmla="*/ 420076 w 10770040"/>
              <a:gd name="connsiteY589" fmla="*/ 774053 h 2735227"/>
              <a:gd name="connsiteX590" fmla="*/ 413927 w 10770040"/>
              <a:gd name="connsiteY590" fmla="*/ 797881 h 2735227"/>
              <a:gd name="connsiteX591" fmla="*/ 411621 w 10770040"/>
              <a:gd name="connsiteY591" fmla="*/ 800955 h 2735227"/>
              <a:gd name="connsiteX592" fmla="*/ 439293 w 10770040"/>
              <a:gd name="connsiteY592" fmla="*/ 807105 h 2735227"/>
              <a:gd name="connsiteX593" fmla="*/ 439293 w 10770040"/>
              <a:gd name="connsiteY593" fmla="*/ 810949 h 2735227"/>
              <a:gd name="connsiteX594" fmla="*/ 441599 w 10770040"/>
              <a:gd name="connsiteY594" fmla="*/ 812486 h 2735227"/>
              <a:gd name="connsiteX595" fmla="*/ 441599 w 10770040"/>
              <a:gd name="connsiteY595" fmla="*/ 814792 h 2735227"/>
              <a:gd name="connsiteX596" fmla="*/ 443905 w 10770040"/>
              <a:gd name="connsiteY596" fmla="*/ 816329 h 2735227"/>
              <a:gd name="connsiteX597" fmla="*/ 443905 w 10770040"/>
              <a:gd name="connsiteY597" fmla="*/ 822479 h 2735227"/>
              <a:gd name="connsiteX598" fmla="*/ 447749 w 10770040"/>
              <a:gd name="connsiteY598" fmla="*/ 824016 h 2735227"/>
              <a:gd name="connsiteX599" fmla="*/ 447749 w 10770040"/>
              <a:gd name="connsiteY599" fmla="*/ 847845 h 2735227"/>
              <a:gd name="connsiteX600" fmla="*/ 434681 w 10770040"/>
              <a:gd name="connsiteY600" fmla="*/ 877055 h 2735227"/>
              <a:gd name="connsiteX601" fmla="*/ 426994 w 10770040"/>
              <a:gd name="connsiteY601" fmla="*/ 883204 h 2735227"/>
              <a:gd name="connsiteX602" fmla="*/ 412389 w 10770040"/>
              <a:gd name="connsiteY602" fmla="*/ 891660 h 2735227"/>
              <a:gd name="connsiteX603" fmla="*/ 412389 w 10770040"/>
              <a:gd name="connsiteY603" fmla="*/ 917025 h 2735227"/>
              <a:gd name="connsiteX604" fmla="*/ 407009 w 10770040"/>
              <a:gd name="connsiteY604" fmla="*/ 923944 h 2735227"/>
              <a:gd name="connsiteX605" fmla="*/ 407009 w 10770040"/>
              <a:gd name="connsiteY605" fmla="*/ 965451 h 2735227"/>
              <a:gd name="connsiteX606" fmla="*/ 393173 w 10770040"/>
              <a:gd name="connsiteY606" fmla="*/ 970064 h 2735227"/>
              <a:gd name="connsiteX607" fmla="*/ 415464 w 10770040"/>
              <a:gd name="connsiteY607" fmla="*/ 1465857 h 2735227"/>
              <a:gd name="connsiteX608" fmla="*/ 448518 w 10770040"/>
              <a:gd name="connsiteY608" fmla="*/ 1465857 h 2735227"/>
              <a:gd name="connsiteX609" fmla="*/ 448518 w 10770040"/>
              <a:gd name="connsiteY609" fmla="*/ 1398982 h 2735227"/>
              <a:gd name="connsiteX610" fmla="*/ 476958 w 10770040"/>
              <a:gd name="connsiteY610" fmla="*/ 1398982 h 2735227"/>
              <a:gd name="connsiteX611" fmla="*/ 476958 w 10770040"/>
              <a:gd name="connsiteY611" fmla="*/ 1382840 h 2735227"/>
              <a:gd name="connsiteX612" fmla="*/ 472346 w 10770040"/>
              <a:gd name="connsiteY612" fmla="*/ 1382840 h 2735227"/>
              <a:gd name="connsiteX613" fmla="*/ 472346 w 10770040"/>
              <a:gd name="connsiteY613" fmla="*/ 1362855 h 2735227"/>
              <a:gd name="connsiteX614" fmla="*/ 496944 w 10770040"/>
              <a:gd name="connsiteY614" fmla="*/ 1362855 h 2735227"/>
              <a:gd name="connsiteX615" fmla="*/ 496944 w 10770040"/>
              <a:gd name="connsiteY615" fmla="*/ 1372079 h 2735227"/>
              <a:gd name="connsiteX616" fmla="*/ 500018 w 10770040"/>
              <a:gd name="connsiteY616" fmla="*/ 1372079 h 2735227"/>
              <a:gd name="connsiteX617" fmla="*/ 500018 w 10770040"/>
              <a:gd name="connsiteY617" fmla="*/ 1369004 h 2735227"/>
              <a:gd name="connsiteX618" fmla="*/ 509242 w 10770040"/>
              <a:gd name="connsiteY618" fmla="*/ 1369004 h 2735227"/>
              <a:gd name="connsiteX619" fmla="*/ 509242 w 10770040"/>
              <a:gd name="connsiteY619" fmla="*/ 1363623 h 2735227"/>
              <a:gd name="connsiteX620" fmla="*/ 534608 w 10770040"/>
              <a:gd name="connsiteY620" fmla="*/ 1363623 h 2735227"/>
              <a:gd name="connsiteX621" fmla="*/ 534608 w 10770040"/>
              <a:gd name="connsiteY621" fmla="*/ 1359012 h 2735227"/>
              <a:gd name="connsiteX622" fmla="*/ 541527 w 10770040"/>
              <a:gd name="connsiteY622" fmla="*/ 1359012 h 2735227"/>
              <a:gd name="connsiteX623" fmla="*/ 541527 w 10770040"/>
              <a:gd name="connsiteY623" fmla="*/ 1349787 h 2735227"/>
              <a:gd name="connsiteX624" fmla="*/ 592259 w 10770040"/>
              <a:gd name="connsiteY624" fmla="*/ 1349787 h 2735227"/>
              <a:gd name="connsiteX625" fmla="*/ 592259 w 10770040"/>
              <a:gd name="connsiteY625" fmla="*/ 1277532 h 2735227"/>
              <a:gd name="connsiteX626" fmla="*/ 596870 w 10770040"/>
              <a:gd name="connsiteY626" fmla="*/ 1277532 h 2735227"/>
              <a:gd name="connsiteX627" fmla="*/ 596870 w 10770040"/>
              <a:gd name="connsiteY627" fmla="*/ 1196053 h 2735227"/>
              <a:gd name="connsiteX628" fmla="*/ 616856 w 10770040"/>
              <a:gd name="connsiteY628" fmla="*/ 1177605 h 2735227"/>
              <a:gd name="connsiteX629" fmla="*/ 645297 w 10770040"/>
              <a:gd name="connsiteY629" fmla="*/ 1158388 h 2735227"/>
              <a:gd name="connsiteX630" fmla="*/ 650678 w 10770040"/>
              <a:gd name="connsiteY630" fmla="*/ 1158388 h 2735227"/>
              <a:gd name="connsiteX631" fmla="*/ 650678 w 10770040"/>
              <a:gd name="connsiteY631" fmla="*/ 1154545 h 2735227"/>
              <a:gd name="connsiteX632" fmla="*/ 667588 w 10770040"/>
              <a:gd name="connsiteY632" fmla="*/ 1154545 h 2735227"/>
              <a:gd name="connsiteX633" fmla="*/ 667588 w 10770040"/>
              <a:gd name="connsiteY633" fmla="*/ 1158388 h 2735227"/>
              <a:gd name="connsiteX634" fmla="*/ 675275 w 10770040"/>
              <a:gd name="connsiteY634" fmla="*/ 1158388 h 2735227"/>
              <a:gd name="connsiteX635" fmla="*/ 675275 w 10770040"/>
              <a:gd name="connsiteY635" fmla="*/ 1144552 h 2735227"/>
              <a:gd name="connsiteX636" fmla="*/ 682193 w 10770040"/>
              <a:gd name="connsiteY636" fmla="*/ 1144552 h 2735227"/>
              <a:gd name="connsiteX637" fmla="*/ 737538 w 10770040"/>
              <a:gd name="connsiteY637" fmla="*/ 1123798 h 2735227"/>
              <a:gd name="connsiteX638" fmla="*/ 806718 w 10770040"/>
              <a:gd name="connsiteY638" fmla="*/ 1110730 h 2735227"/>
              <a:gd name="connsiteX639" fmla="*/ 806718 w 10770040"/>
              <a:gd name="connsiteY639" fmla="*/ 1103813 h 2735227"/>
              <a:gd name="connsiteX640" fmla="*/ 875898 w 10770040"/>
              <a:gd name="connsiteY640" fmla="*/ 1103813 h 2735227"/>
              <a:gd name="connsiteX641" fmla="*/ 875898 w 10770040"/>
              <a:gd name="connsiteY641" fmla="*/ 1099200 h 2735227"/>
              <a:gd name="connsiteX642" fmla="*/ 871287 w 10770040"/>
              <a:gd name="connsiteY642" fmla="*/ 1096126 h 2735227"/>
              <a:gd name="connsiteX643" fmla="*/ 871287 w 10770040"/>
              <a:gd name="connsiteY643" fmla="*/ 1088439 h 2735227"/>
              <a:gd name="connsiteX644" fmla="*/ 889734 w 10770040"/>
              <a:gd name="connsiteY644" fmla="*/ 1088439 h 2735227"/>
              <a:gd name="connsiteX645" fmla="*/ 889734 w 10770040"/>
              <a:gd name="connsiteY645" fmla="*/ 1064610 h 2735227"/>
              <a:gd name="connsiteX646" fmla="*/ 892809 w 10770040"/>
              <a:gd name="connsiteY646" fmla="*/ 1064610 h 2735227"/>
              <a:gd name="connsiteX647" fmla="*/ 904339 w 10770040"/>
              <a:gd name="connsiteY647" fmla="*/ 1076140 h 2735227"/>
              <a:gd name="connsiteX648" fmla="*/ 909720 w 10770040"/>
              <a:gd name="connsiteY648" fmla="*/ 1076140 h 2735227"/>
              <a:gd name="connsiteX649" fmla="*/ 909720 w 10770040"/>
              <a:gd name="connsiteY649" fmla="*/ 1110730 h 2735227"/>
              <a:gd name="connsiteX650" fmla="*/ 925862 w 10770040"/>
              <a:gd name="connsiteY650" fmla="*/ 1110730 h 2735227"/>
              <a:gd name="connsiteX651" fmla="*/ 925862 w 10770040"/>
              <a:gd name="connsiteY651" fmla="*/ 1069222 h 2735227"/>
              <a:gd name="connsiteX652" fmla="*/ 929706 w 10770040"/>
              <a:gd name="connsiteY652" fmla="*/ 1069222 h 2735227"/>
              <a:gd name="connsiteX653" fmla="*/ 929706 w 10770040"/>
              <a:gd name="connsiteY653" fmla="*/ 1110730 h 2735227"/>
              <a:gd name="connsiteX654" fmla="*/ 938929 w 10770040"/>
              <a:gd name="connsiteY654" fmla="*/ 1110730 h 2735227"/>
              <a:gd name="connsiteX655" fmla="*/ 942773 w 10770040"/>
              <a:gd name="connsiteY655" fmla="*/ 1104581 h 2735227"/>
              <a:gd name="connsiteX656" fmla="*/ 1015797 w 10770040"/>
              <a:gd name="connsiteY656" fmla="*/ 1113036 h 2735227"/>
              <a:gd name="connsiteX657" fmla="*/ 1091126 w 10770040"/>
              <a:gd name="connsiteY657" fmla="*/ 1146858 h 2735227"/>
              <a:gd name="connsiteX658" fmla="*/ 1091126 w 10770040"/>
              <a:gd name="connsiteY658" fmla="*/ 1161463 h 2735227"/>
              <a:gd name="connsiteX659" fmla="*/ 1102656 w 10770040"/>
              <a:gd name="connsiteY659" fmla="*/ 1161463 h 2735227"/>
              <a:gd name="connsiteX660" fmla="*/ 1110344 w 10770040"/>
              <a:gd name="connsiteY660" fmla="*/ 1186060 h 2735227"/>
              <a:gd name="connsiteX661" fmla="*/ 1110344 w 10770040"/>
              <a:gd name="connsiteY661" fmla="*/ 1203739 h 2735227"/>
              <a:gd name="connsiteX662" fmla="*/ 1106500 w 10770040"/>
              <a:gd name="connsiteY662" fmla="*/ 1203739 h 2735227"/>
              <a:gd name="connsiteX663" fmla="*/ 1106500 w 10770040"/>
              <a:gd name="connsiteY663" fmla="*/ 1281376 h 2735227"/>
              <a:gd name="connsiteX664" fmla="*/ 1108806 w 10770040"/>
              <a:gd name="connsiteY664" fmla="*/ 1281376 h 2735227"/>
              <a:gd name="connsiteX665" fmla="*/ 1108806 w 10770040"/>
              <a:gd name="connsiteY665" fmla="*/ 1379765 h 2735227"/>
              <a:gd name="connsiteX666" fmla="*/ 1153389 w 10770040"/>
              <a:gd name="connsiteY666" fmla="*/ 1379765 h 2735227"/>
              <a:gd name="connsiteX667" fmla="*/ 1153389 w 10770040"/>
              <a:gd name="connsiteY667" fmla="*/ 1371311 h 2735227"/>
              <a:gd name="connsiteX668" fmla="*/ 1163381 w 10770040"/>
              <a:gd name="connsiteY668" fmla="*/ 1371311 h 2735227"/>
              <a:gd name="connsiteX669" fmla="*/ 1163381 w 10770040"/>
              <a:gd name="connsiteY669" fmla="*/ 1351324 h 2735227"/>
              <a:gd name="connsiteX670" fmla="*/ 1189517 w 10770040"/>
              <a:gd name="connsiteY670" fmla="*/ 1351324 h 2735227"/>
              <a:gd name="connsiteX671" fmla="*/ 1189517 w 10770040"/>
              <a:gd name="connsiteY671" fmla="*/ 1319040 h 2735227"/>
              <a:gd name="connsiteX672" fmla="*/ 1226413 w 10770040"/>
              <a:gd name="connsiteY672" fmla="*/ 1319040 h 2735227"/>
              <a:gd name="connsiteX673" fmla="*/ 1226413 w 10770040"/>
              <a:gd name="connsiteY673" fmla="*/ 1313660 h 2735227"/>
              <a:gd name="connsiteX674" fmla="*/ 1234868 w 10770040"/>
              <a:gd name="connsiteY674" fmla="*/ 1313660 h 2735227"/>
              <a:gd name="connsiteX675" fmla="*/ 1234868 w 10770040"/>
              <a:gd name="connsiteY675" fmla="*/ 1319040 h 2735227"/>
              <a:gd name="connsiteX676" fmla="*/ 1261772 w 10770040"/>
              <a:gd name="connsiteY676" fmla="*/ 1319040 h 2735227"/>
              <a:gd name="connsiteX677" fmla="*/ 1261772 w 10770040"/>
              <a:gd name="connsiteY677" fmla="*/ 1328265 h 2735227"/>
              <a:gd name="connsiteX678" fmla="*/ 1269458 w 10770040"/>
              <a:gd name="connsiteY678" fmla="*/ 1335182 h 2735227"/>
              <a:gd name="connsiteX679" fmla="*/ 1284063 w 10770040"/>
              <a:gd name="connsiteY679" fmla="*/ 1335182 h 2735227"/>
              <a:gd name="connsiteX680" fmla="*/ 1284063 w 10770040"/>
              <a:gd name="connsiteY680" fmla="*/ 1342101 h 2735227"/>
              <a:gd name="connsiteX681" fmla="*/ 1301742 w 10770040"/>
              <a:gd name="connsiteY681" fmla="*/ 1342101 h 2735227"/>
              <a:gd name="connsiteX682" fmla="*/ 1301742 w 10770040"/>
              <a:gd name="connsiteY682" fmla="*/ 1350556 h 2735227"/>
              <a:gd name="connsiteX683" fmla="*/ 1322497 w 10770040"/>
              <a:gd name="connsiteY683" fmla="*/ 1350556 h 2735227"/>
              <a:gd name="connsiteX684" fmla="*/ 1328646 w 10770040"/>
              <a:gd name="connsiteY684" fmla="*/ 1359012 h 2735227"/>
              <a:gd name="connsiteX685" fmla="*/ 1331720 w 10770040"/>
              <a:gd name="connsiteY685" fmla="*/ 1362086 h 2735227"/>
              <a:gd name="connsiteX686" fmla="*/ 1331720 w 10770040"/>
              <a:gd name="connsiteY686" fmla="*/ 1334414 h 2735227"/>
              <a:gd name="connsiteX687" fmla="*/ 1370154 w 10770040"/>
              <a:gd name="connsiteY687" fmla="*/ 1334414 h 2735227"/>
              <a:gd name="connsiteX688" fmla="*/ 1370154 w 10770040"/>
              <a:gd name="connsiteY688" fmla="*/ 1285988 h 2735227"/>
              <a:gd name="connsiteX689" fmla="*/ 1364774 w 10770040"/>
              <a:gd name="connsiteY689" fmla="*/ 1285988 h 2735227"/>
              <a:gd name="connsiteX690" fmla="*/ 1364774 w 10770040"/>
              <a:gd name="connsiteY690" fmla="*/ 1269077 h 2735227"/>
              <a:gd name="connsiteX691" fmla="*/ 1390908 w 10770040"/>
              <a:gd name="connsiteY691" fmla="*/ 1269077 h 2735227"/>
              <a:gd name="connsiteX692" fmla="*/ 1390908 w 10770040"/>
              <a:gd name="connsiteY692" fmla="*/ 1253704 h 2735227"/>
              <a:gd name="connsiteX693" fmla="*/ 1410894 w 10770040"/>
              <a:gd name="connsiteY693" fmla="*/ 1232180 h 2735227"/>
              <a:gd name="connsiteX694" fmla="*/ 1410894 w 10770040"/>
              <a:gd name="connsiteY694" fmla="*/ 1219881 h 2735227"/>
              <a:gd name="connsiteX695" fmla="*/ 1417812 w 10770040"/>
              <a:gd name="connsiteY695" fmla="*/ 1219881 h 2735227"/>
              <a:gd name="connsiteX696" fmla="*/ 1417812 w 10770040"/>
              <a:gd name="connsiteY696" fmla="*/ 1079215 h 2735227"/>
              <a:gd name="connsiteX697" fmla="*/ 1429342 w 10770040"/>
              <a:gd name="connsiteY697" fmla="*/ 1079215 h 2735227"/>
              <a:gd name="connsiteX698" fmla="*/ 1429342 w 10770040"/>
              <a:gd name="connsiteY698" fmla="*/ 951616 h 2735227"/>
              <a:gd name="connsiteX699" fmla="*/ 1458552 w 10770040"/>
              <a:gd name="connsiteY699" fmla="*/ 951616 h 2735227"/>
              <a:gd name="connsiteX700" fmla="*/ 1458552 w 10770040"/>
              <a:gd name="connsiteY700" fmla="*/ 939317 h 2735227"/>
              <a:gd name="connsiteX701" fmla="*/ 1470082 w 10770040"/>
              <a:gd name="connsiteY701" fmla="*/ 929324 h 2735227"/>
              <a:gd name="connsiteX702" fmla="*/ 1470082 w 10770040"/>
              <a:gd name="connsiteY702" fmla="*/ 922406 h 2735227"/>
              <a:gd name="connsiteX703" fmla="*/ 1560017 w 10770040"/>
              <a:gd name="connsiteY703" fmla="*/ 837852 h 2735227"/>
              <a:gd name="connsiteX704" fmla="*/ 1567703 w 10770040"/>
              <a:gd name="connsiteY704" fmla="*/ 837852 h 2735227"/>
              <a:gd name="connsiteX705" fmla="*/ 1567703 w 10770040"/>
              <a:gd name="connsiteY705" fmla="*/ 857069 h 2735227"/>
              <a:gd name="connsiteX706" fmla="*/ 1580770 w 10770040"/>
              <a:gd name="connsiteY706" fmla="*/ 872442 h 2735227"/>
              <a:gd name="connsiteX707" fmla="*/ 1580770 w 10770040"/>
              <a:gd name="connsiteY707" fmla="*/ 900883 h 2735227"/>
              <a:gd name="connsiteX708" fmla="*/ 1605368 w 10770040"/>
              <a:gd name="connsiteY708" fmla="*/ 917025 h 2735227"/>
              <a:gd name="connsiteX709" fmla="*/ 1605368 w 10770040"/>
              <a:gd name="connsiteY709" fmla="*/ 867062 h 2735227"/>
              <a:gd name="connsiteX710" fmla="*/ 1608443 w 10770040"/>
              <a:gd name="connsiteY710" fmla="*/ 867062 h 2735227"/>
              <a:gd name="connsiteX711" fmla="*/ 1608443 w 10770040"/>
              <a:gd name="connsiteY711" fmla="*/ 950078 h 2735227"/>
              <a:gd name="connsiteX712" fmla="*/ 1632272 w 10770040"/>
              <a:gd name="connsiteY712" fmla="*/ 950078 h 2735227"/>
              <a:gd name="connsiteX713" fmla="*/ 1632272 w 10770040"/>
              <a:gd name="connsiteY713" fmla="*/ 1114573 h 2735227"/>
              <a:gd name="connsiteX714" fmla="*/ 1658406 w 10770040"/>
              <a:gd name="connsiteY714" fmla="*/ 1114573 h 2735227"/>
              <a:gd name="connsiteX715" fmla="*/ 1658406 w 10770040"/>
              <a:gd name="connsiteY715" fmla="*/ 1365161 h 2735227"/>
              <a:gd name="connsiteX716" fmla="*/ 1686847 w 10770040"/>
              <a:gd name="connsiteY716" fmla="*/ 1365161 h 2735227"/>
              <a:gd name="connsiteX717" fmla="*/ 1686847 w 10770040"/>
              <a:gd name="connsiteY717" fmla="*/ 1393602 h 2735227"/>
              <a:gd name="connsiteX718" fmla="*/ 1708370 w 10770040"/>
              <a:gd name="connsiteY718" fmla="*/ 1393602 h 2735227"/>
              <a:gd name="connsiteX719" fmla="*/ 1708370 w 10770040"/>
              <a:gd name="connsiteY719" fmla="*/ 1223726 h 2735227"/>
              <a:gd name="connsiteX720" fmla="*/ 1732198 w 10770040"/>
              <a:gd name="connsiteY720" fmla="*/ 1223726 h 2735227"/>
              <a:gd name="connsiteX721" fmla="*/ 1732198 w 10770040"/>
              <a:gd name="connsiteY721" fmla="*/ 1069990 h 2735227"/>
              <a:gd name="connsiteX722" fmla="*/ 1741423 w 10770040"/>
              <a:gd name="connsiteY722" fmla="*/ 1069990 h 2735227"/>
              <a:gd name="connsiteX723" fmla="*/ 1741423 w 10770040"/>
              <a:gd name="connsiteY723" fmla="*/ 1126104 h 2735227"/>
              <a:gd name="connsiteX724" fmla="*/ 1780625 w 10770040"/>
              <a:gd name="connsiteY724" fmla="*/ 1126104 h 2735227"/>
              <a:gd name="connsiteX725" fmla="*/ 1780625 w 10770040"/>
              <a:gd name="connsiteY725" fmla="*/ 1086902 h 2735227"/>
              <a:gd name="connsiteX726" fmla="*/ 1792155 w 10770040"/>
              <a:gd name="connsiteY726" fmla="*/ 1086902 h 2735227"/>
              <a:gd name="connsiteX727" fmla="*/ 1792155 w 10770040"/>
              <a:gd name="connsiteY727" fmla="*/ 728701 h 2735227"/>
              <a:gd name="connsiteX728" fmla="*/ 2059653 w 10770040"/>
              <a:gd name="connsiteY728" fmla="*/ 728701 h 2735227"/>
              <a:gd name="connsiteX729" fmla="*/ 2059653 w 10770040"/>
              <a:gd name="connsiteY729" fmla="*/ 1075372 h 2735227"/>
              <a:gd name="connsiteX730" fmla="*/ 2094242 w 10770040"/>
              <a:gd name="connsiteY730" fmla="*/ 1075372 h 2735227"/>
              <a:gd name="connsiteX731" fmla="*/ 2094242 w 10770040"/>
              <a:gd name="connsiteY731" fmla="*/ 750224 h 2735227"/>
              <a:gd name="connsiteX732" fmla="*/ 2164192 w 10770040"/>
              <a:gd name="connsiteY732" fmla="*/ 750224 h 2735227"/>
              <a:gd name="connsiteX733" fmla="*/ 2164192 w 10770040"/>
              <a:gd name="connsiteY733" fmla="*/ 431225 h 2735227"/>
              <a:gd name="connsiteX734" fmla="*/ 2273343 w 10770040"/>
              <a:gd name="connsiteY734" fmla="*/ 431225 h 2735227"/>
              <a:gd name="connsiteX735" fmla="*/ 2273343 w 10770040"/>
              <a:gd name="connsiteY735" fmla="*/ 419695 h 2735227"/>
              <a:gd name="connsiteX736" fmla="*/ 2281030 w 10770040"/>
              <a:gd name="connsiteY736" fmla="*/ 419695 h 2735227"/>
              <a:gd name="connsiteX737" fmla="*/ 2281030 w 10770040"/>
              <a:gd name="connsiteY737" fmla="*/ 442755 h 2735227"/>
              <a:gd name="connsiteX738" fmla="*/ 2417854 w 10770040"/>
              <a:gd name="connsiteY738" fmla="*/ 442755 h 2735227"/>
              <a:gd name="connsiteX739" fmla="*/ 2417854 w 10770040"/>
              <a:gd name="connsiteY739" fmla="*/ 971601 h 2735227"/>
              <a:gd name="connsiteX740" fmla="*/ 2464743 w 10770040"/>
              <a:gd name="connsiteY740" fmla="*/ 971601 h 2735227"/>
              <a:gd name="connsiteX741" fmla="*/ 2464743 w 10770040"/>
              <a:gd name="connsiteY741" fmla="*/ 980825 h 2735227"/>
              <a:gd name="connsiteX742" fmla="*/ 2472430 w 10770040"/>
              <a:gd name="connsiteY742" fmla="*/ 980825 h 2735227"/>
              <a:gd name="connsiteX743" fmla="*/ 2472430 w 10770040"/>
              <a:gd name="connsiteY743" fmla="*/ 963145 h 2735227"/>
              <a:gd name="connsiteX744" fmla="*/ 2525468 w 10770040"/>
              <a:gd name="connsiteY744" fmla="*/ 947003 h 2735227"/>
              <a:gd name="connsiteX745" fmla="*/ 2553909 w 10770040"/>
              <a:gd name="connsiteY745" fmla="*/ 947003 h 2735227"/>
              <a:gd name="connsiteX746" fmla="*/ 2553909 w 10770040"/>
              <a:gd name="connsiteY746" fmla="*/ 927787 h 2735227"/>
              <a:gd name="connsiteX747" fmla="*/ 2580044 w 10770040"/>
              <a:gd name="connsiteY747" fmla="*/ 927787 h 2735227"/>
              <a:gd name="connsiteX748" fmla="*/ 2580044 w 10770040"/>
              <a:gd name="connsiteY748" fmla="*/ 876286 h 2735227"/>
              <a:gd name="connsiteX749" fmla="*/ 2583118 w 10770040"/>
              <a:gd name="connsiteY749" fmla="*/ 876286 h 2735227"/>
              <a:gd name="connsiteX750" fmla="*/ 2583118 w 10770040"/>
              <a:gd name="connsiteY750" fmla="*/ 927018 h 2735227"/>
              <a:gd name="connsiteX751" fmla="*/ 2634619 w 10770040"/>
              <a:gd name="connsiteY751" fmla="*/ 927018 h 2735227"/>
              <a:gd name="connsiteX752" fmla="*/ 2634619 w 10770040"/>
              <a:gd name="connsiteY752" fmla="*/ 913951 h 2735227"/>
              <a:gd name="connsiteX753" fmla="*/ 2683046 w 10770040"/>
              <a:gd name="connsiteY753" fmla="*/ 913951 h 2735227"/>
              <a:gd name="connsiteX754" fmla="*/ 2683046 w 10770040"/>
              <a:gd name="connsiteY754" fmla="*/ 910876 h 2735227"/>
              <a:gd name="connsiteX755" fmla="*/ 2699956 w 10770040"/>
              <a:gd name="connsiteY755" fmla="*/ 910876 h 2735227"/>
              <a:gd name="connsiteX756" fmla="*/ 2699956 w 10770040"/>
              <a:gd name="connsiteY756" fmla="*/ 914719 h 2735227"/>
              <a:gd name="connsiteX757" fmla="*/ 2716098 w 10770040"/>
              <a:gd name="connsiteY757" fmla="*/ 914719 h 2735227"/>
              <a:gd name="connsiteX758" fmla="*/ 2716098 w 10770040"/>
              <a:gd name="connsiteY758" fmla="*/ 907033 h 2735227"/>
              <a:gd name="connsiteX759" fmla="*/ 2733009 w 10770040"/>
              <a:gd name="connsiteY759" fmla="*/ 907033 h 2735227"/>
              <a:gd name="connsiteX760" fmla="*/ 2733009 w 10770040"/>
              <a:gd name="connsiteY760" fmla="*/ 1024639 h 2735227"/>
              <a:gd name="connsiteX761" fmla="*/ 2754531 w 10770040"/>
              <a:gd name="connsiteY761" fmla="*/ 1024639 h 2735227"/>
              <a:gd name="connsiteX762" fmla="*/ 2754531 w 10770040"/>
              <a:gd name="connsiteY762" fmla="*/ 1015415 h 2735227"/>
              <a:gd name="connsiteX763" fmla="*/ 2761450 w 10770040"/>
              <a:gd name="connsiteY763" fmla="*/ 1015415 h 2735227"/>
              <a:gd name="connsiteX764" fmla="*/ 2761450 w 10770040"/>
              <a:gd name="connsiteY764" fmla="*/ 1143783 h 2735227"/>
              <a:gd name="connsiteX765" fmla="*/ 2789891 w 10770040"/>
              <a:gd name="connsiteY765" fmla="*/ 1143783 h 2735227"/>
              <a:gd name="connsiteX766" fmla="*/ 2789891 w 10770040"/>
              <a:gd name="connsiteY766" fmla="*/ 1126104 h 2735227"/>
              <a:gd name="connsiteX767" fmla="*/ 2820638 w 10770040"/>
              <a:gd name="connsiteY767" fmla="*/ 1126104 h 2735227"/>
              <a:gd name="connsiteX768" fmla="*/ 2820638 w 10770040"/>
              <a:gd name="connsiteY768" fmla="*/ 1141477 h 2735227"/>
              <a:gd name="connsiteX769" fmla="*/ 2836011 w 10770040"/>
              <a:gd name="connsiteY769" fmla="*/ 1141477 h 2735227"/>
              <a:gd name="connsiteX770" fmla="*/ 2836011 w 10770040"/>
              <a:gd name="connsiteY770" fmla="*/ 1133791 h 2735227"/>
              <a:gd name="connsiteX771" fmla="*/ 2902117 w 10770040"/>
              <a:gd name="connsiteY771" fmla="*/ 1133791 h 2735227"/>
              <a:gd name="connsiteX772" fmla="*/ 2902117 w 10770040"/>
              <a:gd name="connsiteY772" fmla="*/ 1150702 h 2735227"/>
              <a:gd name="connsiteX773" fmla="*/ 2949005 w 10770040"/>
              <a:gd name="connsiteY773" fmla="*/ 1150702 h 2735227"/>
              <a:gd name="connsiteX774" fmla="*/ 2949005 w 10770040"/>
              <a:gd name="connsiteY774" fmla="*/ 956996 h 2735227"/>
              <a:gd name="connsiteX775" fmla="*/ 3005887 w 10770040"/>
              <a:gd name="connsiteY775" fmla="*/ 956996 h 2735227"/>
              <a:gd name="connsiteX776" fmla="*/ 3005887 w 10770040"/>
              <a:gd name="connsiteY776" fmla="*/ 943929 h 2735227"/>
              <a:gd name="connsiteX777" fmla="*/ 3138099 w 10770040"/>
              <a:gd name="connsiteY777" fmla="*/ 943929 h 2735227"/>
              <a:gd name="connsiteX778" fmla="*/ 3138099 w 10770040"/>
              <a:gd name="connsiteY778" fmla="*/ 932399 h 2735227"/>
              <a:gd name="connsiteX779" fmla="*/ 3186525 w 10770040"/>
              <a:gd name="connsiteY779" fmla="*/ 932399 h 2735227"/>
              <a:gd name="connsiteX780" fmla="*/ 3186525 w 10770040"/>
              <a:gd name="connsiteY780" fmla="*/ 904726 h 2735227"/>
              <a:gd name="connsiteX781" fmla="*/ 3201130 w 10770040"/>
              <a:gd name="connsiteY781" fmla="*/ 904726 h 2735227"/>
              <a:gd name="connsiteX782" fmla="*/ 3201130 w 10770040"/>
              <a:gd name="connsiteY782" fmla="*/ 915488 h 2735227"/>
              <a:gd name="connsiteX783" fmla="*/ 3206511 w 10770040"/>
              <a:gd name="connsiteY783" fmla="*/ 915488 h 2735227"/>
              <a:gd name="connsiteX784" fmla="*/ 3206511 w 10770040"/>
              <a:gd name="connsiteY784" fmla="*/ 911645 h 2735227"/>
              <a:gd name="connsiteX785" fmla="*/ 3305669 w 10770040"/>
              <a:gd name="connsiteY785" fmla="*/ 911645 h 2735227"/>
              <a:gd name="connsiteX786" fmla="*/ 3305669 w 10770040"/>
              <a:gd name="connsiteY786" fmla="*/ 928555 h 2735227"/>
              <a:gd name="connsiteX787" fmla="*/ 3349483 w 10770040"/>
              <a:gd name="connsiteY787" fmla="*/ 928555 h 2735227"/>
              <a:gd name="connsiteX788" fmla="*/ 3349483 w 10770040"/>
              <a:gd name="connsiteY788" fmla="*/ 940086 h 2735227"/>
              <a:gd name="connsiteX789" fmla="*/ 3364857 w 10770040"/>
              <a:gd name="connsiteY789" fmla="*/ 940086 h 2735227"/>
              <a:gd name="connsiteX790" fmla="*/ 3369470 w 10770040"/>
              <a:gd name="connsiteY790" fmla="*/ 947003 h 2735227"/>
              <a:gd name="connsiteX791" fmla="*/ 3369470 w 10770040"/>
              <a:gd name="connsiteY791" fmla="*/ 1206046 h 2735227"/>
              <a:gd name="connsiteX792" fmla="*/ 3402522 w 10770040"/>
              <a:gd name="connsiteY792" fmla="*/ 1208352 h 2735227"/>
              <a:gd name="connsiteX793" fmla="*/ 3402522 w 10770040"/>
              <a:gd name="connsiteY793" fmla="*/ 1100738 h 2735227"/>
              <a:gd name="connsiteX794" fmla="*/ 3409440 w 10770040"/>
              <a:gd name="connsiteY794" fmla="*/ 1100738 h 2735227"/>
              <a:gd name="connsiteX795" fmla="*/ 3409440 w 10770040"/>
              <a:gd name="connsiteY795" fmla="*/ 1158388 h 2735227"/>
              <a:gd name="connsiteX796" fmla="*/ 3504756 w 10770040"/>
              <a:gd name="connsiteY796" fmla="*/ 1158388 h 2735227"/>
              <a:gd name="connsiteX797" fmla="*/ 3504756 w 10770040"/>
              <a:gd name="connsiteY797" fmla="*/ 1179911 h 2735227"/>
              <a:gd name="connsiteX798" fmla="*/ 3520129 w 10770040"/>
              <a:gd name="connsiteY798" fmla="*/ 1179911 h 2735227"/>
              <a:gd name="connsiteX799" fmla="*/ 3520129 w 10770040"/>
              <a:gd name="connsiteY799" fmla="*/ 1199128 h 2735227"/>
              <a:gd name="connsiteX800" fmla="*/ 3530890 w 10770040"/>
              <a:gd name="connsiteY800" fmla="*/ 1199128 h 2735227"/>
              <a:gd name="connsiteX801" fmla="*/ 3530890 w 10770040"/>
              <a:gd name="connsiteY801" fmla="*/ 865525 h 2735227"/>
              <a:gd name="connsiteX802" fmla="*/ 3567017 w 10770040"/>
              <a:gd name="connsiteY802" fmla="*/ 865525 h 2735227"/>
              <a:gd name="connsiteX803" fmla="*/ 3567017 w 10770040"/>
              <a:gd name="connsiteY803" fmla="*/ 854763 h 2735227"/>
              <a:gd name="connsiteX804" fmla="*/ 3716140 w 10770040"/>
              <a:gd name="connsiteY804" fmla="*/ 854763 h 2735227"/>
              <a:gd name="connsiteX805" fmla="*/ 3716140 w 10770040"/>
              <a:gd name="connsiteY805" fmla="*/ 867830 h 2735227"/>
              <a:gd name="connsiteX806" fmla="*/ 3769178 w 10770040"/>
              <a:gd name="connsiteY806" fmla="*/ 867830 h 2735227"/>
              <a:gd name="connsiteX807" fmla="*/ 3769178 w 10770040"/>
              <a:gd name="connsiteY807" fmla="*/ 1505059 h 2735227"/>
              <a:gd name="connsiteX808" fmla="*/ 3789164 w 10770040"/>
              <a:gd name="connsiteY808" fmla="*/ 1505059 h 2735227"/>
              <a:gd name="connsiteX809" fmla="*/ 3789164 w 10770040"/>
              <a:gd name="connsiteY809" fmla="*/ 1261390 h 2735227"/>
              <a:gd name="connsiteX810" fmla="*/ 3812992 w 10770040"/>
              <a:gd name="connsiteY810" fmla="*/ 1261390 h 2735227"/>
              <a:gd name="connsiteX811" fmla="*/ 3812992 w 10770040"/>
              <a:gd name="connsiteY811" fmla="*/ 1211427 h 2735227"/>
              <a:gd name="connsiteX812" fmla="*/ 3886785 w 10770040"/>
              <a:gd name="connsiteY812" fmla="*/ 1211427 h 2735227"/>
              <a:gd name="connsiteX813" fmla="*/ 3886785 w 10770040"/>
              <a:gd name="connsiteY813" fmla="*/ 1153776 h 2735227"/>
              <a:gd name="connsiteX814" fmla="*/ 3899084 w 10770040"/>
              <a:gd name="connsiteY814" fmla="*/ 1153776 h 2735227"/>
              <a:gd name="connsiteX815" fmla="*/ 3899084 w 10770040"/>
              <a:gd name="connsiteY815" fmla="*/ 1106887 h 2735227"/>
              <a:gd name="connsiteX816" fmla="*/ 3918300 w 10770040"/>
              <a:gd name="connsiteY816" fmla="*/ 1088439 h 2735227"/>
              <a:gd name="connsiteX817" fmla="*/ 3918300 w 10770040"/>
              <a:gd name="connsiteY817" fmla="*/ 922406 h 2735227"/>
              <a:gd name="connsiteX818" fmla="*/ 3951353 w 10770040"/>
              <a:gd name="connsiteY818" fmla="*/ 922406 h 2735227"/>
              <a:gd name="connsiteX819" fmla="*/ 3951353 w 10770040"/>
              <a:gd name="connsiteY819" fmla="*/ 900883 h 2735227"/>
              <a:gd name="connsiteX820" fmla="*/ 4045900 w 10770040"/>
              <a:gd name="connsiteY820" fmla="*/ 900883 h 2735227"/>
              <a:gd name="connsiteX821" fmla="*/ 4049744 w 10770040"/>
              <a:gd name="connsiteY821" fmla="*/ 892428 h 2735227"/>
              <a:gd name="connsiteX822" fmla="*/ 4084333 w 10770040"/>
              <a:gd name="connsiteY822" fmla="*/ 892428 h 2735227"/>
              <a:gd name="connsiteX823" fmla="*/ 4084333 w 10770040"/>
              <a:gd name="connsiteY823" fmla="*/ 910108 h 2735227"/>
              <a:gd name="connsiteX824" fmla="*/ 4167350 w 10770040"/>
              <a:gd name="connsiteY824" fmla="*/ 910108 h 2735227"/>
              <a:gd name="connsiteX825" fmla="*/ 4167350 w 10770040"/>
              <a:gd name="connsiteY825" fmla="*/ 1222188 h 2735227"/>
              <a:gd name="connsiteX826" fmla="*/ 4269584 w 10770040"/>
              <a:gd name="connsiteY826" fmla="*/ 1222188 h 2735227"/>
              <a:gd name="connsiteX827" fmla="*/ 4269584 w 10770040"/>
              <a:gd name="connsiteY827" fmla="*/ 1206046 h 2735227"/>
              <a:gd name="connsiteX828" fmla="*/ 4290338 w 10770040"/>
              <a:gd name="connsiteY828" fmla="*/ 1206046 h 2735227"/>
              <a:gd name="connsiteX829" fmla="*/ 4290338 w 10770040"/>
              <a:gd name="connsiteY829" fmla="*/ 1240636 h 2735227"/>
              <a:gd name="connsiteX830" fmla="*/ 4334922 w 10770040"/>
              <a:gd name="connsiteY830" fmla="*/ 1240636 h 2735227"/>
              <a:gd name="connsiteX831" fmla="*/ 4334922 w 10770040"/>
              <a:gd name="connsiteY831" fmla="*/ 1221420 h 2735227"/>
              <a:gd name="connsiteX832" fmla="*/ 4348758 w 10770040"/>
              <a:gd name="connsiteY832" fmla="*/ 1221420 h 2735227"/>
              <a:gd name="connsiteX833" fmla="*/ 4348758 w 10770040"/>
              <a:gd name="connsiteY833" fmla="*/ 1140709 h 2735227"/>
              <a:gd name="connsiteX834" fmla="*/ 4370280 w 10770040"/>
              <a:gd name="connsiteY834" fmla="*/ 1140709 h 2735227"/>
              <a:gd name="connsiteX835" fmla="*/ 4370280 w 10770040"/>
              <a:gd name="connsiteY835" fmla="*/ 658752 h 2735227"/>
              <a:gd name="connsiteX836" fmla="*/ 4387960 w 10770040"/>
              <a:gd name="connsiteY836" fmla="*/ 15374 h 2735227"/>
              <a:gd name="connsiteX837" fmla="*/ 4434849 w 10770040"/>
              <a:gd name="connsiteY837" fmla="*/ 15374 h 273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</a:cxnLst>
            <a:rect l="l" t="t" r="r" b="b"/>
            <a:pathLst>
              <a:path w="10770040" h="2735227">
                <a:moveTo>
                  <a:pt x="1330952" y="1362855"/>
                </a:moveTo>
                <a:lnTo>
                  <a:pt x="1330952" y="1375154"/>
                </a:lnTo>
                <a:lnTo>
                  <a:pt x="1333258" y="1375154"/>
                </a:lnTo>
                <a:lnTo>
                  <a:pt x="1333258" y="1362855"/>
                </a:lnTo>
                <a:close/>
                <a:moveTo>
                  <a:pt x="5343418" y="775590"/>
                </a:moveTo>
                <a:lnTo>
                  <a:pt x="5294223" y="1140709"/>
                </a:lnTo>
                <a:lnTo>
                  <a:pt x="5301909" y="1140709"/>
                </a:lnTo>
                <a:lnTo>
                  <a:pt x="5301909" y="1132254"/>
                </a:lnTo>
                <a:lnTo>
                  <a:pt x="5311902" y="1132254"/>
                </a:lnTo>
                <a:lnTo>
                  <a:pt x="5311902" y="1146858"/>
                </a:lnTo>
                <a:lnTo>
                  <a:pt x="5336500" y="1146858"/>
                </a:lnTo>
                <a:lnTo>
                  <a:pt x="5336500" y="1181448"/>
                </a:lnTo>
                <a:lnTo>
                  <a:pt x="5351873" y="1181448"/>
                </a:lnTo>
                <a:lnTo>
                  <a:pt x="5351873" y="1380534"/>
                </a:lnTo>
                <a:lnTo>
                  <a:pt x="5461024" y="1380534"/>
                </a:lnTo>
                <a:lnTo>
                  <a:pt x="5461024" y="1360549"/>
                </a:lnTo>
                <a:lnTo>
                  <a:pt x="5447188" y="1360549"/>
                </a:lnTo>
                <a:lnTo>
                  <a:pt x="5447188" y="1351324"/>
                </a:lnTo>
                <a:lnTo>
                  <a:pt x="5486391" y="1351324"/>
                </a:lnTo>
                <a:lnTo>
                  <a:pt x="5486391" y="1385146"/>
                </a:lnTo>
                <a:lnTo>
                  <a:pt x="5527130" y="1385146"/>
                </a:lnTo>
                <a:lnTo>
                  <a:pt x="5540198" y="1372848"/>
                </a:lnTo>
                <a:lnTo>
                  <a:pt x="5540198" y="1362086"/>
                </a:lnTo>
                <a:lnTo>
                  <a:pt x="5570944" y="1362086"/>
                </a:lnTo>
                <a:lnTo>
                  <a:pt x="5513294" y="775590"/>
                </a:lnTo>
                <a:close/>
                <a:moveTo>
                  <a:pt x="7932302" y="514241"/>
                </a:moveTo>
                <a:cubicBezTo>
                  <a:pt x="7880802" y="514241"/>
                  <a:pt x="7843137" y="682581"/>
                  <a:pt x="7843137" y="682581"/>
                </a:cubicBezTo>
                <a:lnTo>
                  <a:pt x="8002252" y="682581"/>
                </a:lnTo>
                <a:cubicBezTo>
                  <a:pt x="8002252" y="682581"/>
                  <a:pt x="7983035" y="514241"/>
                  <a:pt x="7932302" y="514241"/>
                </a:cubicBezTo>
                <a:close/>
                <a:moveTo>
                  <a:pt x="4434849" y="0"/>
                </a:moveTo>
                <a:lnTo>
                  <a:pt x="4446378" y="0"/>
                </a:lnTo>
                <a:lnTo>
                  <a:pt x="4446378" y="19217"/>
                </a:lnTo>
                <a:lnTo>
                  <a:pt x="4559373" y="19217"/>
                </a:lnTo>
                <a:lnTo>
                  <a:pt x="4559373" y="15374"/>
                </a:lnTo>
                <a:lnTo>
                  <a:pt x="4564753" y="15374"/>
                </a:lnTo>
                <a:lnTo>
                  <a:pt x="4599345" y="27672"/>
                </a:lnTo>
                <a:cubicBezTo>
                  <a:pt x="4599345" y="27672"/>
                  <a:pt x="4625479" y="384336"/>
                  <a:pt x="4639314" y="595721"/>
                </a:cubicBezTo>
                <a:cubicBezTo>
                  <a:pt x="4653150" y="807105"/>
                  <a:pt x="4675441" y="1231412"/>
                  <a:pt x="4675441" y="1231412"/>
                </a:cubicBezTo>
                <a:lnTo>
                  <a:pt x="4729249" y="1231412"/>
                </a:lnTo>
                <a:lnTo>
                  <a:pt x="4729249" y="1429729"/>
                </a:lnTo>
                <a:lnTo>
                  <a:pt x="4736936" y="1429729"/>
                </a:lnTo>
                <a:lnTo>
                  <a:pt x="4736936" y="1477387"/>
                </a:lnTo>
                <a:lnTo>
                  <a:pt x="4776906" y="1477387"/>
                </a:lnTo>
                <a:lnTo>
                  <a:pt x="4776906" y="1498910"/>
                </a:lnTo>
                <a:lnTo>
                  <a:pt x="4813803" y="1498910"/>
                </a:lnTo>
                <a:lnTo>
                  <a:pt x="4813803" y="1265234"/>
                </a:lnTo>
                <a:lnTo>
                  <a:pt x="4835325" y="1265234"/>
                </a:lnTo>
                <a:lnTo>
                  <a:pt x="4835325" y="1182217"/>
                </a:lnTo>
                <a:lnTo>
                  <a:pt x="4829946" y="1182217"/>
                </a:lnTo>
                <a:lnTo>
                  <a:pt x="4829946" y="1163769"/>
                </a:lnTo>
                <a:lnTo>
                  <a:pt x="4902200" y="1163769"/>
                </a:lnTo>
                <a:lnTo>
                  <a:pt x="4902200" y="1089208"/>
                </a:lnTo>
                <a:lnTo>
                  <a:pt x="4962926" y="1089208"/>
                </a:lnTo>
                <a:lnTo>
                  <a:pt x="4962926" y="1079215"/>
                </a:lnTo>
                <a:lnTo>
                  <a:pt x="4979068" y="1079215"/>
                </a:lnTo>
                <a:lnTo>
                  <a:pt x="4979068" y="1150702"/>
                </a:lnTo>
                <a:lnTo>
                  <a:pt x="4988292" y="1150702"/>
                </a:lnTo>
                <a:lnTo>
                  <a:pt x="4988292" y="1178374"/>
                </a:lnTo>
                <a:lnTo>
                  <a:pt x="5013658" y="1178374"/>
                </a:lnTo>
                <a:lnTo>
                  <a:pt x="5097443" y="605713"/>
                </a:lnTo>
                <a:lnTo>
                  <a:pt x="5230423" y="504249"/>
                </a:lnTo>
                <a:lnTo>
                  <a:pt x="5793091" y="399710"/>
                </a:lnTo>
                <a:lnTo>
                  <a:pt x="5912235" y="1365161"/>
                </a:lnTo>
                <a:lnTo>
                  <a:pt x="5976803" y="1365161"/>
                </a:lnTo>
                <a:lnTo>
                  <a:pt x="5976803" y="1277532"/>
                </a:lnTo>
                <a:lnTo>
                  <a:pt x="5995251" y="1277532"/>
                </a:lnTo>
                <a:lnTo>
                  <a:pt x="5995251" y="1056924"/>
                </a:lnTo>
                <a:lnTo>
                  <a:pt x="6003706" y="1047700"/>
                </a:lnTo>
                <a:lnTo>
                  <a:pt x="6018311" y="1047700"/>
                </a:lnTo>
                <a:lnTo>
                  <a:pt x="6018311" y="897809"/>
                </a:lnTo>
                <a:lnTo>
                  <a:pt x="6075193" y="897809"/>
                </a:lnTo>
                <a:lnTo>
                  <a:pt x="6075193" y="787120"/>
                </a:lnTo>
                <a:lnTo>
                  <a:pt x="6099022" y="787120"/>
                </a:lnTo>
                <a:lnTo>
                  <a:pt x="6099022" y="776359"/>
                </a:lnTo>
                <a:lnTo>
                  <a:pt x="6150523" y="776359"/>
                </a:lnTo>
                <a:lnTo>
                  <a:pt x="6150523" y="787889"/>
                </a:lnTo>
                <a:lnTo>
                  <a:pt x="6195106" y="787889"/>
                </a:lnTo>
                <a:lnTo>
                  <a:pt x="6195106" y="777127"/>
                </a:lnTo>
                <a:lnTo>
                  <a:pt x="6215091" y="777127"/>
                </a:lnTo>
                <a:lnTo>
                  <a:pt x="6215091" y="832472"/>
                </a:lnTo>
                <a:lnTo>
                  <a:pt x="6265824" y="832472"/>
                </a:lnTo>
                <a:lnTo>
                  <a:pt x="6265824" y="990049"/>
                </a:lnTo>
                <a:lnTo>
                  <a:pt x="6274279" y="990049"/>
                </a:lnTo>
                <a:lnTo>
                  <a:pt x="6274279" y="1319040"/>
                </a:lnTo>
                <a:lnTo>
                  <a:pt x="6295801" y="1319040"/>
                </a:lnTo>
                <a:lnTo>
                  <a:pt x="6295801" y="1309047"/>
                </a:lnTo>
                <a:lnTo>
                  <a:pt x="6334235" y="1309047"/>
                </a:lnTo>
                <a:lnTo>
                  <a:pt x="6334235" y="772515"/>
                </a:lnTo>
                <a:lnTo>
                  <a:pt x="6659383" y="772515"/>
                </a:lnTo>
                <a:lnTo>
                  <a:pt x="6659383" y="1250629"/>
                </a:lnTo>
                <a:lnTo>
                  <a:pt x="6687056" y="1500447"/>
                </a:lnTo>
                <a:lnTo>
                  <a:pt x="6692436" y="1500447"/>
                </a:lnTo>
                <a:lnTo>
                  <a:pt x="6692436" y="1380534"/>
                </a:lnTo>
                <a:lnTo>
                  <a:pt x="6750855" y="1380534"/>
                </a:lnTo>
                <a:lnTo>
                  <a:pt x="6750855" y="1299824"/>
                </a:lnTo>
                <a:lnTo>
                  <a:pt x="6757004" y="1299824"/>
                </a:lnTo>
                <a:lnTo>
                  <a:pt x="6757004" y="1352093"/>
                </a:lnTo>
                <a:lnTo>
                  <a:pt x="6810812" y="1352093"/>
                </a:lnTo>
                <a:lnTo>
                  <a:pt x="6810812" y="1358243"/>
                </a:lnTo>
                <a:lnTo>
                  <a:pt x="6825416" y="1358243"/>
                </a:lnTo>
                <a:lnTo>
                  <a:pt x="6825416" y="1344407"/>
                </a:lnTo>
                <a:lnTo>
                  <a:pt x="6879991" y="1344407"/>
                </a:lnTo>
                <a:lnTo>
                  <a:pt x="6879991" y="273647"/>
                </a:lnTo>
                <a:lnTo>
                  <a:pt x="6896903" y="273647"/>
                </a:lnTo>
                <a:lnTo>
                  <a:pt x="6896903" y="285946"/>
                </a:lnTo>
                <a:lnTo>
                  <a:pt x="6943792" y="285946"/>
                </a:lnTo>
                <a:lnTo>
                  <a:pt x="6943792" y="278260"/>
                </a:lnTo>
                <a:lnTo>
                  <a:pt x="7158251" y="278260"/>
                </a:lnTo>
                <a:lnTo>
                  <a:pt x="7158251" y="272878"/>
                </a:lnTo>
                <a:lnTo>
                  <a:pt x="7184385" y="272878"/>
                </a:lnTo>
                <a:lnTo>
                  <a:pt x="7184385" y="280566"/>
                </a:lnTo>
                <a:lnTo>
                  <a:pt x="7193610" y="280566"/>
                </a:lnTo>
                <a:lnTo>
                  <a:pt x="7193610" y="621087"/>
                </a:lnTo>
                <a:lnTo>
                  <a:pt x="7188228" y="621087"/>
                </a:lnTo>
                <a:lnTo>
                  <a:pt x="7188228" y="644916"/>
                </a:lnTo>
                <a:lnTo>
                  <a:pt x="7238962" y="644916"/>
                </a:lnTo>
                <a:lnTo>
                  <a:pt x="7238962" y="1336720"/>
                </a:lnTo>
                <a:lnTo>
                  <a:pt x="7272014" y="1336720"/>
                </a:lnTo>
                <a:lnTo>
                  <a:pt x="7272014" y="1193747"/>
                </a:lnTo>
                <a:lnTo>
                  <a:pt x="7312754" y="1193747"/>
                </a:lnTo>
                <a:lnTo>
                  <a:pt x="7312754" y="1166844"/>
                </a:lnTo>
                <a:lnTo>
                  <a:pt x="7325053" y="1166844"/>
                </a:lnTo>
                <a:lnTo>
                  <a:pt x="7325053" y="1153007"/>
                </a:lnTo>
                <a:lnTo>
                  <a:pt x="7338889" y="1153007"/>
                </a:lnTo>
                <a:lnTo>
                  <a:pt x="7338889" y="1109193"/>
                </a:lnTo>
                <a:lnTo>
                  <a:pt x="7350419" y="1109193"/>
                </a:lnTo>
                <a:lnTo>
                  <a:pt x="7350419" y="1156082"/>
                </a:lnTo>
                <a:lnTo>
                  <a:pt x="7415756" y="1156082"/>
                </a:lnTo>
                <a:lnTo>
                  <a:pt x="7415756" y="1173761"/>
                </a:lnTo>
                <a:lnTo>
                  <a:pt x="7457263" y="1173761"/>
                </a:lnTo>
                <a:lnTo>
                  <a:pt x="7457263" y="1281376"/>
                </a:lnTo>
                <a:lnTo>
                  <a:pt x="7494160" y="1281376"/>
                </a:lnTo>
                <a:lnTo>
                  <a:pt x="7494160" y="1253704"/>
                </a:lnTo>
                <a:lnTo>
                  <a:pt x="7501847" y="1253704"/>
                </a:lnTo>
                <a:lnTo>
                  <a:pt x="7501847" y="1365929"/>
                </a:lnTo>
                <a:lnTo>
                  <a:pt x="7523370" y="1365929"/>
                </a:lnTo>
                <a:lnTo>
                  <a:pt x="7523370" y="1316735"/>
                </a:lnTo>
                <a:lnTo>
                  <a:pt x="7535668" y="1316735"/>
                </a:lnTo>
                <a:lnTo>
                  <a:pt x="7535668" y="1188366"/>
                </a:lnTo>
                <a:lnTo>
                  <a:pt x="7569491" y="1188366"/>
                </a:lnTo>
                <a:lnTo>
                  <a:pt x="7569491" y="1161463"/>
                </a:lnTo>
                <a:lnTo>
                  <a:pt x="7627909" y="1161463"/>
                </a:lnTo>
                <a:lnTo>
                  <a:pt x="7627909" y="1150702"/>
                </a:lnTo>
                <a:lnTo>
                  <a:pt x="7640976" y="1150702"/>
                </a:lnTo>
                <a:lnTo>
                  <a:pt x="7640976" y="1153776"/>
                </a:lnTo>
                <a:lnTo>
                  <a:pt x="7655581" y="1153776"/>
                </a:lnTo>
                <a:lnTo>
                  <a:pt x="7655581" y="1143014"/>
                </a:lnTo>
                <a:lnTo>
                  <a:pt x="7675566" y="1143014"/>
                </a:lnTo>
                <a:lnTo>
                  <a:pt x="7675566" y="1156851"/>
                </a:lnTo>
                <a:lnTo>
                  <a:pt x="7721686" y="1156851"/>
                </a:lnTo>
                <a:cubicBezTo>
                  <a:pt x="7729374" y="1000811"/>
                  <a:pt x="7755509" y="814023"/>
                  <a:pt x="7786256" y="703335"/>
                </a:cubicBezTo>
                <a:cubicBezTo>
                  <a:pt x="7829300" y="548063"/>
                  <a:pt x="7896175" y="465815"/>
                  <a:pt x="7939221" y="465815"/>
                </a:cubicBezTo>
                <a:cubicBezTo>
                  <a:pt x="7982267" y="465815"/>
                  <a:pt x="8049141" y="548063"/>
                  <a:pt x="8092187" y="703335"/>
                </a:cubicBezTo>
                <a:cubicBezTo>
                  <a:pt x="8126777" y="825553"/>
                  <a:pt x="8155217" y="1041551"/>
                  <a:pt x="8158293" y="1206046"/>
                </a:cubicBezTo>
                <a:cubicBezTo>
                  <a:pt x="8159061" y="1259084"/>
                  <a:pt x="8159829" y="1310586"/>
                  <a:pt x="8159061" y="1357474"/>
                </a:cubicBezTo>
                <a:lnTo>
                  <a:pt x="8195957" y="1357474"/>
                </a:lnTo>
                <a:lnTo>
                  <a:pt x="8195957" y="1448178"/>
                </a:lnTo>
                <a:lnTo>
                  <a:pt x="8254376" y="1448178"/>
                </a:lnTo>
                <a:lnTo>
                  <a:pt x="8254376" y="1424348"/>
                </a:lnTo>
                <a:lnTo>
                  <a:pt x="8248226" y="1424348"/>
                </a:lnTo>
                <a:lnTo>
                  <a:pt x="8248226" y="1407438"/>
                </a:lnTo>
                <a:lnTo>
                  <a:pt x="8297422" y="1407438"/>
                </a:lnTo>
                <a:lnTo>
                  <a:pt x="8297422" y="1392833"/>
                </a:lnTo>
                <a:lnTo>
                  <a:pt x="8306646" y="1382840"/>
                </a:lnTo>
                <a:lnTo>
                  <a:pt x="8306646" y="842464"/>
                </a:lnTo>
                <a:lnTo>
                  <a:pt x="8309720" y="842464"/>
                </a:lnTo>
                <a:lnTo>
                  <a:pt x="8309720" y="828628"/>
                </a:lnTo>
                <a:lnTo>
                  <a:pt x="8306646" y="828628"/>
                </a:lnTo>
                <a:lnTo>
                  <a:pt x="8306646" y="561900"/>
                </a:lnTo>
                <a:lnTo>
                  <a:pt x="8322788" y="550369"/>
                </a:lnTo>
                <a:lnTo>
                  <a:pt x="8368909" y="550369"/>
                </a:lnTo>
                <a:lnTo>
                  <a:pt x="8368909" y="524234"/>
                </a:lnTo>
                <a:lnTo>
                  <a:pt x="8378132" y="524234"/>
                </a:lnTo>
                <a:lnTo>
                  <a:pt x="8378132" y="530383"/>
                </a:lnTo>
                <a:lnTo>
                  <a:pt x="8390431" y="530383"/>
                </a:lnTo>
                <a:lnTo>
                  <a:pt x="8390431" y="484263"/>
                </a:lnTo>
                <a:lnTo>
                  <a:pt x="8395812" y="484263"/>
                </a:lnTo>
                <a:lnTo>
                  <a:pt x="8395812" y="517317"/>
                </a:lnTo>
                <a:lnTo>
                  <a:pt x="8480366" y="517317"/>
                </a:lnTo>
                <a:lnTo>
                  <a:pt x="8480366" y="507324"/>
                </a:lnTo>
                <a:lnTo>
                  <a:pt x="8485746" y="507324"/>
                </a:lnTo>
                <a:lnTo>
                  <a:pt x="8485746" y="519622"/>
                </a:lnTo>
                <a:lnTo>
                  <a:pt x="8524949" y="519622"/>
                </a:lnTo>
                <a:lnTo>
                  <a:pt x="8524949" y="484263"/>
                </a:lnTo>
                <a:lnTo>
                  <a:pt x="8531866" y="484263"/>
                </a:lnTo>
                <a:lnTo>
                  <a:pt x="8531866" y="541145"/>
                </a:lnTo>
                <a:lnTo>
                  <a:pt x="8580293" y="541145"/>
                </a:lnTo>
                <a:lnTo>
                  <a:pt x="8580293" y="753298"/>
                </a:lnTo>
                <a:lnTo>
                  <a:pt x="8613346" y="753298"/>
                </a:lnTo>
                <a:lnTo>
                  <a:pt x="8613346" y="745612"/>
                </a:lnTo>
                <a:lnTo>
                  <a:pt x="8627182" y="745612"/>
                </a:lnTo>
                <a:lnTo>
                  <a:pt x="8627182" y="754067"/>
                </a:lnTo>
                <a:lnTo>
                  <a:pt x="8661772" y="754067"/>
                </a:lnTo>
                <a:lnTo>
                  <a:pt x="8661772" y="1329802"/>
                </a:lnTo>
                <a:lnTo>
                  <a:pt x="8683294" y="1329802"/>
                </a:lnTo>
                <a:lnTo>
                  <a:pt x="8683294" y="1322115"/>
                </a:lnTo>
                <a:lnTo>
                  <a:pt x="8690213" y="1322115"/>
                </a:lnTo>
                <a:lnTo>
                  <a:pt x="8690213" y="1292905"/>
                </a:lnTo>
                <a:lnTo>
                  <a:pt x="8697131" y="1285219"/>
                </a:lnTo>
                <a:lnTo>
                  <a:pt x="8697131" y="1119186"/>
                </a:lnTo>
                <a:lnTo>
                  <a:pt x="8715579" y="1101507"/>
                </a:lnTo>
                <a:lnTo>
                  <a:pt x="8715579" y="1079984"/>
                </a:lnTo>
                <a:lnTo>
                  <a:pt x="8737871" y="1079984"/>
                </a:lnTo>
                <a:lnTo>
                  <a:pt x="8737871" y="1087671"/>
                </a:lnTo>
                <a:lnTo>
                  <a:pt x="8767849" y="1087671"/>
                </a:lnTo>
                <a:lnTo>
                  <a:pt x="8767849" y="1059230"/>
                </a:lnTo>
                <a:lnTo>
                  <a:pt x="8790140" y="1059230"/>
                </a:lnTo>
                <a:lnTo>
                  <a:pt x="8790140" y="1033863"/>
                </a:lnTo>
                <a:lnTo>
                  <a:pt x="8805514" y="1033863"/>
                </a:lnTo>
                <a:lnTo>
                  <a:pt x="8805514" y="977750"/>
                </a:lnTo>
                <a:lnTo>
                  <a:pt x="8810894" y="977750"/>
                </a:lnTo>
                <a:lnTo>
                  <a:pt x="8810894" y="1041551"/>
                </a:lnTo>
                <a:lnTo>
                  <a:pt x="8864702" y="1041551"/>
                </a:lnTo>
                <a:lnTo>
                  <a:pt x="8864702" y="1027714"/>
                </a:lnTo>
                <a:lnTo>
                  <a:pt x="8951561" y="1027714"/>
                </a:lnTo>
                <a:lnTo>
                  <a:pt x="8972316" y="1012341"/>
                </a:lnTo>
                <a:lnTo>
                  <a:pt x="9050720" y="1012341"/>
                </a:lnTo>
                <a:lnTo>
                  <a:pt x="9050720" y="1020027"/>
                </a:lnTo>
                <a:lnTo>
                  <a:pt x="9063787" y="1020027"/>
                </a:lnTo>
                <a:lnTo>
                  <a:pt x="9063787" y="1013878"/>
                </a:lnTo>
                <a:lnTo>
                  <a:pt x="9116825" y="1013878"/>
                </a:lnTo>
                <a:lnTo>
                  <a:pt x="9116825" y="1023870"/>
                </a:lnTo>
                <a:lnTo>
                  <a:pt x="9131430" y="1023870"/>
                </a:lnTo>
                <a:lnTo>
                  <a:pt x="9147572" y="1012341"/>
                </a:lnTo>
                <a:lnTo>
                  <a:pt x="9169864" y="1012341"/>
                </a:lnTo>
                <a:lnTo>
                  <a:pt x="9169864" y="1020027"/>
                </a:lnTo>
                <a:lnTo>
                  <a:pt x="9245962" y="1020027"/>
                </a:lnTo>
                <a:lnTo>
                  <a:pt x="9245962" y="1055387"/>
                </a:lnTo>
                <a:lnTo>
                  <a:pt x="9312068" y="1055387"/>
                </a:lnTo>
                <a:lnTo>
                  <a:pt x="9312068" y="1039244"/>
                </a:lnTo>
                <a:lnTo>
                  <a:pt x="9332054" y="1039244"/>
                </a:lnTo>
                <a:lnTo>
                  <a:pt x="9332054" y="977750"/>
                </a:lnTo>
                <a:lnTo>
                  <a:pt x="9337435" y="977750"/>
                </a:lnTo>
                <a:lnTo>
                  <a:pt x="9337435" y="1055387"/>
                </a:lnTo>
                <a:lnTo>
                  <a:pt x="9396622" y="1055387"/>
                </a:lnTo>
                <a:lnTo>
                  <a:pt x="9396622" y="977750"/>
                </a:lnTo>
                <a:lnTo>
                  <a:pt x="9404309" y="977750"/>
                </a:lnTo>
                <a:lnTo>
                  <a:pt x="9404309" y="1290599"/>
                </a:lnTo>
                <a:lnTo>
                  <a:pt x="9426600" y="1290599"/>
                </a:lnTo>
                <a:lnTo>
                  <a:pt x="9426600" y="1283682"/>
                </a:lnTo>
                <a:lnTo>
                  <a:pt x="9434287" y="1283682"/>
                </a:lnTo>
                <a:lnTo>
                  <a:pt x="9434287" y="1291368"/>
                </a:lnTo>
                <a:lnTo>
                  <a:pt x="9447354" y="1291368"/>
                </a:lnTo>
                <a:lnTo>
                  <a:pt x="9447354" y="1269846"/>
                </a:lnTo>
                <a:lnTo>
                  <a:pt x="9458884" y="1269846"/>
                </a:lnTo>
                <a:lnTo>
                  <a:pt x="9458884" y="1341332"/>
                </a:lnTo>
                <a:lnTo>
                  <a:pt x="9498086" y="1341332"/>
                </a:lnTo>
                <a:lnTo>
                  <a:pt x="9498086" y="1349019"/>
                </a:lnTo>
                <a:lnTo>
                  <a:pt x="9511154" y="1349019"/>
                </a:lnTo>
                <a:lnTo>
                  <a:pt x="9511154" y="1315197"/>
                </a:lnTo>
                <a:lnTo>
                  <a:pt x="9535751" y="1315197"/>
                </a:lnTo>
                <a:lnTo>
                  <a:pt x="9535751" y="1309047"/>
                </a:lnTo>
                <a:lnTo>
                  <a:pt x="9543439" y="1309047"/>
                </a:lnTo>
                <a:lnTo>
                  <a:pt x="9543439" y="1313660"/>
                </a:lnTo>
                <a:lnTo>
                  <a:pt x="9572648" y="1313660"/>
                </a:lnTo>
                <a:lnTo>
                  <a:pt x="9572648" y="1303667"/>
                </a:lnTo>
                <a:lnTo>
                  <a:pt x="9568805" y="1303667"/>
                </a:lnTo>
                <a:lnTo>
                  <a:pt x="9568805" y="1299055"/>
                </a:lnTo>
                <a:lnTo>
                  <a:pt x="9573417" y="1299055"/>
                </a:lnTo>
                <a:lnTo>
                  <a:pt x="9573417" y="1192210"/>
                </a:lnTo>
                <a:lnTo>
                  <a:pt x="9586483" y="1192210"/>
                </a:lnTo>
                <a:lnTo>
                  <a:pt x="9586483" y="1159925"/>
                </a:lnTo>
                <a:lnTo>
                  <a:pt x="9591865" y="1159925"/>
                </a:lnTo>
                <a:lnTo>
                  <a:pt x="9591865" y="1170687"/>
                </a:lnTo>
                <a:lnTo>
                  <a:pt x="9598014" y="1170687"/>
                </a:lnTo>
                <a:lnTo>
                  <a:pt x="9598014" y="1161463"/>
                </a:lnTo>
                <a:lnTo>
                  <a:pt x="9604932" y="1161463"/>
                </a:lnTo>
                <a:lnTo>
                  <a:pt x="9604932" y="1172224"/>
                </a:lnTo>
                <a:lnTo>
                  <a:pt x="9611850" y="1172224"/>
                </a:lnTo>
                <a:lnTo>
                  <a:pt x="9611850" y="999273"/>
                </a:lnTo>
                <a:lnTo>
                  <a:pt x="9615694" y="999273"/>
                </a:lnTo>
                <a:lnTo>
                  <a:pt x="9615694" y="1154545"/>
                </a:lnTo>
                <a:lnTo>
                  <a:pt x="9661814" y="1075372"/>
                </a:lnTo>
                <a:lnTo>
                  <a:pt x="9661814" y="1051543"/>
                </a:lnTo>
                <a:lnTo>
                  <a:pt x="9667194" y="1051543"/>
                </a:lnTo>
                <a:lnTo>
                  <a:pt x="9667194" y="1059230"/>
                </a:lnTo>
                <a:lnTo>
                  <a:pt x="9702554" y="1099200"/>
                </a:lnTo>
                <a:lnTo>
                  <a:pt x="9702554" y="1023870"/>
                </a:lnTo>
                <a:lnTo>
                  <a:pt x="9707166" y="1023870"/>
                </a:lnTo>
                <a:lnTo>
                  <a:pt x="9707166" y="1101507"/>
                </a:lnTo>
                <a:lnTo>
                  <a:pt x="9750211" y="1150702"/>
                </a:lnTo>
                <a:lnTo>
                  <a:pt x="9768659" y="1150702"/>
                </a:lnTo>
                <a:lnTo>
                  <a:pt x="9768659" y="1147627"/>
                </a:lnTo>
                <a:lnTo>
                  <a:pt x="9773271" y="1147627"/>
                </a:lnTo>
                <a:lnTo>
                  <a:pt x="9773271" y="1176068"/>
                </a:lnTo>
                <a:lnTo>
                  <a:pt x="9797100" y="1176068"/>
                </a:lnTo>
                <a:lnTo>
                  <a:pt x="9797100" y="1301361"/>
                </a:lnTo>
                <a:lnTo>
                  <a:pt x="9800943" y="1301361"/>
                </a:lnTo>
                <a:lnTo>
                  <a:pt x="9800943" y="1270614"/>
                </a:lnTo>
                <a:lnTo>
                  <a:pt x="9805555" y="1270614"/>
                </a:lnTo>
                <a:lnTo>
                  <a:pt x="9805555" y="1266771"/>
                </a:lnTo>
                <a:lnTo>
                  <a:pt x="9850907" y="1266771"/>
                </a:lnTo>
                <a:lnTo>
                  <a:pt x="9850907" y="1302898"/>
                </a:lnTo>
                <a:cubicBezTo>
                  <a:pt x="9850907" y="1304436"/>
                  <a:pt x="9867049" y="1302898"/>
                  <a:pt x="9867049" y="1302898"/>
                </a:cubicBezTo>
                <a:lnTo>
                  <a:pt x="9867049" y="1298287"/>
                </a:lnTo>
                <a:lnTo>
                  <a:pt x="9916244" y="1298287"/>
                </a:lnTo>
                <a:lnTo>
                  <a:pt x="9916244" y="1305204"/>
                </a:lnTo>
                <a:lnTo>
                  <a:pt x="9937767" y="1305204"/>
                </a:lnTo>
                <a:cubicBezTo>
                  <a:pt x="9937767" y="1305204"/>
                  <a:pt x="9935461" y="1312891"/>
                  <a:pt x="9930081" y="1322115"/>
                </a:cubicBezTo>
                <a:cubicBezTo>
                  <a:pt x="9923931" y="1331339"/>
                  <a:pt x="9920856" y="1332108"/>
                  <a:pt x="9920856" y="1332108"/>
                </a:cubicBezTo>
                <a:lnTo>
                  <a:pt x="9920856" y="1342870"/>
                </a:lnTo>
                <a:lnTo>
                  <a:pt x="9926237" y="1342870"/>
                </a:lnTo>
                <a:lnTo>
                  <a:pt x="9926237" y="1337488"/>
                </a:lnTo>
                <a:lnTo>
                  <a:pt x="9934692" y="1337488"/>
                </a:lnTo>
                <a:lnTo>
                  <a:pt x="9934692" y="1362855"/>
                </a:lnTo>
                <a:lnTo>
                  <a:pt x="9943147" y="1362855"/>
                </a:lnTo>
                <a:lnTo>
                  <a:pt x="9943147" y="1442028"/>
                </a:lnTo>
                <a:lnTo>
                  <a:pt x="9995417" y="1442028"/>
                </a:lnTo>
                <a:lnTo>
                  <a:pt x="9995417" y="1448178"/>
                </a:lnTo>
                <a:lnTo>
                  <a:pt x="10003104" y="1448178"/>
                </a:lnTo>
                <a:lnTo>
                  <a:pt x="10002336" y="1432804"/>
                </a:lnTo>
                <a:lnTo>
                  <a:pt x="9982350" y="1422043"/>
                </a:lnTo>
                <a:lnTo>
                  <a:pt x="9978507" y="1413587"/>
                </a:lnTo>
                <a:lnTo>
                  <a:pt x="10003873" y="1401289"/>
                </a:lnTo>
                <a:lnTo>
                  <a:pt x="10003873" y="1378228"/>
                </a:lnTo>
                <a:lnTo>
                  <a:pt x="9982350" y="1373616"/>
                </a:lnTo>
                <a:lnTo>
                  <a:pt x="9978507" y="1365929"/>
                </a:lnTo>
                <a:lnTo>
                  <a:pt x="10004641" y="1353630"/>
                </a:lnTo>
                <a:lnTo>
                  <a:pt x="10004641" y="1332108"/>
                </a:lnTo>
                <a:lnTo>
                  <a:pt x="9984656" y="1323652"/>
                </a:lnTo>
                <a:lnTo>
                  <a:pt x="9980812" y="1315197"/>
                </a:lnTo>
                <a:lnTo>
                  <a:pt x="10010022" y="1303667"/>
                </a:lnTo>
                <a:lnTo>
                  <a:pt x="10010022" y="1287525"/>
                </a:lnTo>
                <a:lnTo>
                  <a:pt x="9986193" y="1270614"/>
                </a:lnTo>
                <a:lnTo>
                  <a:pt x="9980812" y="1254472"/>
                </a:lnTo>
                <a:lnTo>
                  <a:pt x="10078433" y="1206046"/>
                </a:lnTo>
                <a:lnTo>
                  <a:pt x="10078433" y="1203739"/>
                </a:lnTo>
                <a:lnTo>
                  <a:pt x="10076896" y="1201434"/>
                </a:lnTo>
                <a:lnTo>
                  <a:pt x="10076896" y="1198359"/>
                </a:lnTo>
                <a:lnTo>
                  <a:pt x="10079971" y="1196822"/>
                </a:lnTo>
                <a:lnTo>
                  <a:pt x="10079971" y="1185292"/>
                </a:lnTo>
                <a:lnTo>
                  <a:pt x="10067673" y="1182217"/>
                </a:lnTo>
                <a:lnTo>
                  <a:pt x="10067673" y="1176068"/>
                </a:lnTo>
                <a:lnTo>
                  <a:pt x="10086890" y="1160695"/>
                </a:lnTo>
                <a:lnTo>
                  <a:pt x="10086890" y="1156082"/>
                </a:lnTo>
                <a:lnTo>
                  <a:pt x="10079971" y="1151470"/>
                </a:lnTo>
                <a:lnTo>
                  <a:pt x="10079971" y="1147627"/>
                </a:lnTo>
                <a:lnTo>
                  <a:pt x="10086890" y="1141477"/>
                </a:lnTo>
                <a:lnTo>
                  <a:pt x="10097650" y="1129947"/>
                </a:lnTo>
                <a:cubicBezTo>
                  <a:pt x="10097650" y="1129947"/>
                  <a:pt x="10089964" y="1129178"/>
                  <a:pt x="10090733" y="1117649"/>
                </a:cubicBezTo>
                <a:cubicBezTo>
                  <a:pt x="10091502" y="1106119"/>
                  <a:pt x="10104568" y="1106119"/>
                  <a:pt x="10104568" y="1106119"/>
                </a:cubicBezTo>
                <a:cubicBezTo>
                  <a:pt x="10104568" y="1106119"/>
                  <a:pt x="10118405" y="1106119"/>
                  <a:pt x="10118405" y="1117649"/>
                </a:cubicBezTo>
                <a:cubicBezTo>
                  <a:pt x="10118405" y="1129947"/>
                  <a:pt x="10111487" y="1129947"/>
                  <a:pt x="10111487" y="1129947"/>
                </a:cubicBezTo>
                <a:lnTo>
                  <a:pt x="10122249" y="1141477"/>
                </a:lnTo>
                <a:lnTo>
                  <a:pt x="10129166" y="1147627"/>
                </a:lnTo>
                <a:lnTo>
                  <a:pt x="10129166" y="1151470"/>
                </a:lnTo>
                <a:lnTo>
                  <a:pt x="10122249" y="1156082"/>
                </a:lnTo>
                <a:lnTo>
                  <a:pt x="10122249" y="1160695"/>
                </a:lnTo>
                <a:lnTo>
                  <a:pt x="10140697" y="1176068"/>
                </a:lnTo>
                <a:lnTo>
                  <a:pt x="10140697" y="1182986"/>
                </a:lnTo>
                <a:lnTo>
                  <a:pt x="10129166" y="1186060"/>
                </a:lnTo>
                <a:lnTo>
                  <a:pt x="10129166" y="1197590"/>
                </a:lnTo>
                <a:lnTo>
                  <a:pt x="10132241" y="1199128"/>
                </a:lnTo>
                <a:lnTo>
                  <a:pt x="10132241" y="1200665"/>
                </a:lnTo>
                <a:lnTo>
                  <a:pt x="10129935" y="1202971"/>
                </a:lnTo>
                <a:lnTo>
                  <a:pt x="10129935" y="1205278"/>
                </a:lnTo>
                <a:lnTo>
                  <a:pt x="10227556" y="1253704"/>
                </a:lnTo>
                <a:lnTo>
                  <a:pt x="10222175" y="1269846"/>
                </a:lnTo>
                <a:lnTo>
                  <a:pt x="10198347" y="1286756"/>
                </a:lnTo>
                <a:lnTo>
                  <a:pt x="10198347" y="1302898"/>
                </a:lnTo>
                <a:lnTo>
                  <a:pt x="10227556" y="1314429"/>
                </a:lnTo>
                <a:lnTo>
                  <a:pt x="10223713" y="1322884"/>
                </a:lnTo>
                <a:lnTo>
                  <a:pt x="10203727" y="1331339"/>
                </a:lnTo>
                <a:lnTo>
                  <a:pt x="10203727" y="1352862"/>
                </a:lnTo>
                <a:lnTo>
                  <a:pt x="10229862" y="1365161"/>
                </a:lnTo>
                <a:lnTo>
                  <a:pt x="10226019" y="1372848"/>
                </a:lnTo>
                <a:lnTo>
                  <a:pt x="10204496" y="1377460"/>
                </a:lnTo>
                <a:lnTo>
                  <a:pt x="10204496" y="1400520"/>
                </a:lnTo>
                <a:lnTo>
                  <a:pt x="10229862" y="1412818"/>
                </a:lnTo>
                <a:lnTo>
                  <a:pt x="10226019" y="1421274"/>
                </a:lnTo>
                <a:lnTo>
                  <a:pt x="10206802" y="1432036"/>
                </a:lnTo>
                <a:lnTo>
                  <a:pt x="10205265" y="1454327"/>
                </a:lnTo>
                <a:lnTo>
                  <a:pt x="10235243" y="1465857"/>
                </a:lnTo>
                <a:lnTo>
                  <a:pt x="10231400" y="1471237"/>
                </a:lnTo>
                <a:lnTo>
                  <a:pt x="10207570" y="1481999"/>
                </a:lnTo>
                <a:lnTo>
                  <a:pt x="10207570" y="1506597"/>
                </a:lnTo>
                <a:lnTo>
                  <a:pt x="10238317" y="1516589"/>
                </a:lnTo>
                <a:lnTo>
                  <a:pt x="10234474" y="1521970"/>
                </a:lnTo>
                <a:lnTo>
                  <a:pt x="10209877" y="1536575"/>
                </a:lnTo>
                <a:cubicBezTo>
                  <a:pt x="10210390" y="1544774"/>
                  <a:pt x="10210901" y="1552973"/>
                  <a:pt x="10211414" y="1561172"/>
                </a:cubicBezTo>
                <a:lnTo>
                  <a:pt x="10239086" y="1569628"/>
                </a:lnTo>
                <a:lnTo>
                  <a:pt x="10235243" y="1578082"/>
                </a:lnTo>
                <a:lnTo>
                  <a:pt x="10212182" y="1590381"/>
                </a:lnTo>
                <a:lnTo>
                  <a:pt x="10213720" y="1613442"/>
                </a:lnTo>
                <a:lnTo>
                  <a:pt x="10242929" y="1620360"/>
                </a:lnTo>
                <a:lnTo>
                  <a:pt x="10236011" y="1629584"/>
                </a:lnTo>
                <a:lnTo>
                  <a:pt x="10214489" y="1644189"/>
                </a:lnTo>
                <a:lnTo>
                  <a:pt x="10216026" y="1668017"/>
                </a:lnTo>
                <a:lnTo>
                  <a:pt x="10250616" y="1683390"/>
                </a:lnTo>
                <a:lnTo>
                  <a:pt x="10295968" y="1683390"/>
                </a:lnTo>
                <a:lnTo>
                  <a:pt x="10295968" y="1642652"/>
                </a:lnTo>
                <a:lnTo>
                  <a:pt x="10294431" y="1640345"/>
                </a:lnTo>
                <a:lnTo>
                  <a:pt x="10294431" y="1628815"/>
                </a:lnTo>
                <a:cubicBezTo>
                  <a:pt x="10294431" y="1628815"/>
                  <a:pt x="10272140" y="1627278"/>
                  <a:pt x="10268295" y="1621897"/>
                </a:cubicBezTo>
                <a:cubicBezTo>
                  <a:pt x="10267528" y="1621128"/>
                  <a:pt x="10268295" y="1618822"/>
                  <a:pt x="10268295" y="1617285"/>
                </a:cubicBezTo>
                <a:cubicBezTo>
                  <a:pt x="10268295" y="1614979"/>
                  <a:pt x="10277520" y="1608829"/>
                  <a:pt x="10288282" y="1604986"/>
                </a:cubicBezTo>
                <a:cubicBezTo>
                  <a:pt x="10299042" y="1601143"/>
                  <a:pt x="10313648" y="1594224"/>
                  <a:pt x="10313648" y="1594224"/>
                </a:cubicBezTo>
                <a:lnTo>
                  <a:pt x="10313648" y="1587307"/>
                </a:lnTo>
                <a:lnTo>
                  <a:pt x="10316722" y="1585001"/>
                </a:lnTo>
                <a:lnTo>
                  <a:pt x="10316722" y="1576545"/>
                </a:lnTo>
                <a:cubicBezTo>
                  <a:pt x="10316722" y="1576545"/>
                  <a:pt x="10298275" y="1567322"/>
                  <a:pt x="10292893" y="1563478"/>
                </a:cubicBezTo>
                <a:cubicBezTo>
                  <a:pt x="10288282" y="1559635"/>
                  <a:pt x="10289818" y="1555023"/>
                  <a:pt x="10291356" y="1552717"/>
                </a:cubicBezTo>
                <a:cubicBezTo>
                  <a:pt x="10296736" y="1547336"/>
                  <a:pt x="10302886" y="1545030"/>
                  <a:pt x="10317491" y="1540418"/>
                </a:cubicBezTo>
                <a:cubicBezTo>
                  <a:pt x="10332865" y="1535806"/>
                  <a:pt x="10348238" y="1527350"/>
                  <a:pt x="10348238" y="1527350"/>
                </a:cubicBezTo>
                <a:lnTo>
                  <a:pt x="10348238" y="1520433"/>
                </a:lnTo>
                <a:lnTo>
                  <a:pt x="10349775" y="1517357"/>
                </a:lnTo>
                <a:lnTo>
                  <a:pt x="10349775" y="1498141"/>
                </a:lnTo>
                <a:lnTo>
                  <a:pt x="10323640" y="1491223"/>
                </a:lnTo>
                <a:cubicBezTo>
                  <a:pt x="10323640" y="1491223"/>
                  <a:pt x="10322872" y="1487379"/>
                  <a:pt x="10323640" y="1479693"/>
                </a:cubicBezTo>
                <a:cubicBezTo>
                  <a:pt x="10324409" y="1472006"/>
                  <a:pt x="10356693" y="1459707"/>
                  <a:pt x="10378985" y="1446640"/>
                </a:cubicBezTo>
                <a:cubicBezTo>
                  <a:pt x="10401276" y="1433573"/>
                  <a:pt x="10411269" y="1417431"/>
                  <a:pt x="10411269" y="1417431"/>
                </a:cubicBezTo>
                <a:lnTo>
                  <a:pt x="10411269" y="1415125"/>
                </a:lnTo>
                <a:lnTo>
                  <a:pt x="10409732" y="1415125"/>
                </a:lnTo>
                <a:lnTo>
                  <a:pt x="10409732" y="1405132"/>
                </a:lnTo>
                <a:cubicBezTo>
                  <a:pt x="10416649" y="1400520"/>
                  <a:pt x="10415881" y="1394370"/>
                  <a:pt x="10415881" y="1394370"/>
                </a:cubicBezTo>
                <a:lnTo>
                  <a:pt x="10414343" y="1394370"/>
                </a:lnTo>
                <a:lnTo>
                  <a:pt x="10412805" y="1392833"/>
                </a:lnTo>
                <a:lnTo>
                  <a:pt x="10412805" y="1388990"/>
                </a:lnTo>
                <a:lnTo>
                  <a:pt x="10415112" y="1388990"/>
                </a:lnTo>
                <a:cubicBezTo>
                  <a:pt x="10415112" y="1388990"/>
                  <a:pt x="10412037" y="1385915"/>
                  <a:pt x="10412037" y="1377460"/>
                </a:cubicBezTo>
                <a:cubicBezTo>
                  <a:pt x="10412037" y="1368235"/>
                  <a:pt x="10422799" y="1368235"/>
                  <a:pt x="10422799" y="1368235"/>
                </a:cubicBezTo>
                <a:cubicBezTo>
                  <a:pt x="10422799" y="1368235"/>
                  <a:pt x="10433560" y="1369004"/>
                  <a:pt x="10433560" y="1377460"/>
                </a:cubicBezTo>
                <a:cubicBezTo>
                  <a:pt x="10433560" y="1385915"/>
                  <a:pt x="10430485" y="1388990"/>
                  <a:pt x="10430485" y="1388990"/>
                </a:cubicBezTo>
                <a:lnTo>
                  <a:pt x="10432792" y="1388990"/>
                </a:lnTo>
                <a:lnTo>
                  <a:pt x="10432792" y="1392833"/>
                </a:lnTo>
                <a:lnTo>
                  <a:pt x="10431254" y="1394370"/>
                </a:lnTo>
                <a:lnTo>
                  <a:pt x="10429717" y="1394370"/>
                </a:lnTo>
                <a:cubicBezTo>
                  <a:pt x="10429717" y="1394370"/>
                  <a:pt x="10429717" y="1400520"/>
                  <a:pt x="10435866" y="1405132"/>
                </a:cubicBezTo>
                <a:lnTo>
                  <a:pt x="10435866" y="1415125"/>
                </a:lnTo>
                <a:lnTo>
                  <a:pt x="10434328" y="1415125"/>
                </a:lnTo>
                <a:lnTo>
                  <a:pt x="10434328" y="1417431"/>
                </a:lnTo>
                <a:cubicBezTo>
                  <a:pt x="10434328" y="1417431"/>
                  <a:pt x="10444322" y="1433573"/>
                  <a:pt x="10466613" y="1446640"/>
                </a:cubicBezTo>
                <a:cubicBezTo>
                  <a:pt x="10489673" y="1459707"/>
                  <a:pt x="10521189" y="1472006"/>
                  <a:pt x="10521957" y="1479693"/>
                </a:cubicBezTo>
                <a:cubicBezTo>
                  <a:pt x="10522726" y="1487379"/>
                  <a:pt x="10521957" y="1491223"/>
                  <a:pt x="10521957" y="1491223"/>
                </a:cubicBezTo>
                <a:lnTo>
                  <a:pt x="10495822" y="1498141"/>
                </a:lnTo>
                <a:lnTo>
                  <a:pt x="10495822" y="1517357"/>
                </a:lnTo>
                <a:lnTo>
                  <a:pt x="10497359" y="1520433"/>
                </a:lnTo>
                <a:lnTo>
                  <a:pt x="10497359" y="1527350"/>
                </a:lnTo>
                <a:cubicBezTo>
                  <a:pt x="10497359" y="1527350"/>
                  <a:pt x="10513502" y="1535806"/>
                  <a:pt x="10528106" y="1540418"/>
                </a:cubicBezTo>
                <a:cubicBezTo>
                  <a:pt x="10543480" y="1545030"/>
                  <a:pt x="10549630" y="1547336"/>
                  <a:pt x="10554241" y="1552717"/>
                </a:cubicBezTo>
                <a:cubicBezTo>
                  <a:pt x="10556548" y="1555023"/>
                  <a:pt x="10558084" y="1559635"/>
                  <a:pt x="10552704" y="1563478"/>
                </a:cubicBezTo>
                <a:cubicBezTo>
                  <a:pt x="10548092" y="1567322"/>
                  <a:pt x="10528876" y="1576545"/>
                  <a:pt x="10528876" y="1576545"/>
                </a:cubicBezTo>
                <a:lnTo>
                  <a:pt x="10528876" y="1585001"/>
                </a:lnTo>
                <a:lnTo>
                  <a:pt x="10531949" y="1587307"/>
                </a:lnTo>
                <a:lnTo>
                  <a:pt x="10531949" y="1594224"/>
                </a:lnTo>
                <a:cubicBezTo>
                  <a:pt x="10531949" y="1594224"/>
                  <a:pt x="10546555" y="1601143"/>
                  <a:pt x="10557316" y="1604986"/>
                </a:cubicBezTo>
                <a:cubicBezTo>
                  <a:pt x="10568077" y="1609598"/>
                  <a:pt x="10577302" y="1614979"/>
                  <a:pt x="10577302" y="1617285"/>
                </a:cubicBezTo>
                <a:lnTo>
                  <a:pt x="10577302" y="1621897"/>
                </a:lnTo>
                <a:cubicBezTo>
                  <a:pt x="10573458" y="1627278"/>
                  <a:pt x="10551936" y="1628815"/>
                  <a:pt x="10551936" y="1628815"/>
                </a:cubicBezTo>
                <a:lnTo>
                  <a:pt x="10551936" y="1640345"/>
                </a:lnTo>
                <a:lnTo>
                  <a:pt x="10550398" y="1642652"/>
                </a:lnTo>
                <a:lnTo>
                  <a:pt x="10550398" y="1683390"/>
                </a:lnTo>
                <a:lnTo>
                  <a:pt x="10644945" y="1683390"/>
                </a:lnTo>
                <a:lnTo>
                  <a:pt x="10666467" y="1694152"/>
                </a:lnTo>
                <a:lnTo>
                  <a:pt x="10666467" y="1704914"/>
                </a:lnTo>
                <a:lnTo>
                  <a:pt x="10688759" y="1704914"/>
                </a:lnTo>
                <a:lnTo>
                  <a:pt x="10688759" y="1734123"/>
                </a:lnTo>
                <a:lnTo>
                  <a:pt x="10714894" y="1734123"/>
                </a:lnTo>
                <a:lnTo>
                  <a:pt x="10770040" y="2735227"/>
                </a:lnTo>
                <a:lnTo>
                  <a:pt x="0" y="2735227"/>
                </a:lnTo>
                <a:lnTo>
                  <a:pt x="0" y="1375154"/>
                </a:lnTo>
                <a:lnTo>
                  <a:pt x="26516" y="1375154"/>
                </a:lnTo>
                <a:lnTo>
                  <a:pt x="26516" y="1370542"/>
                </a:lnTo>
                <a:lnTo>
                  <a:pt x="31897" y="1370542"/>
                </a:lnTo>
                <a:lnTo>
                  <a:pt x="31897" y="1349019"/>
                </a:lnTo>
                <a:lnTo>
                  <a:pt x="36509" y="1349019"/>
                </a:lnTo>
                <a:lnTo>
                  <a:pt x="36509" y="1359780"/>
                </a:lnTo>
                <a:lnTo>
                  <a:pt x="43428" y="1359780"/>
                </a:lnTo>
                <a:lnTo>
                  <a:pt x="43428" y="1349019"/>
                </a:lnTo>
                <a:lnTo>
                  <a:pt x="48808" y="1349019"/>
                </a:lnTo>
                <a:lnTo>
                  <a:pt x="48808" y="1360549"/>
                </a:lnTo>
                <a:lnTo>
                  <a:pt x="54188" y="1360549"/>
                </a:lnTo>
                <a:lnTo>
                  <a:pt x="56494" y="1362086"/>
                </a:lnTo>
                <a:lnTo>
                  <a:pt x="56494" y="1369004"/>
                </a:lnTo>
                <a:lnTo>
                  <a:pt x="61107" y="1369004"/>
                </a:lnTo>
                <a:lnTo>
                  <a:pt x="61107" y="1373616"/>
                </a:lnTo>
                <a:lnTo>
                  <a:pt x="56494" y="1373616"/>
                </a:lnTo>
                <a:lnTo>
                  <a:pt x="56494" y="1382071"/>
                </a:lnTo>
                <a:cubicBezTo>
                  <a:pt x="56494" y="1382071"/>
                  <a:pt x="80323" y="1417431"/>
                  <a:pt x="115682" y="1435879"/>
                </a:cubicBezTo>
                <a:cubicBezTo>
                  <a:pt x="151041" y="1455095"/>
                  <a:pt x="187168" y="1462014"/>
                  <a:pt x="187168" y="1462014"/>
                </a:cubicBezTo>
                <a:lnTo>
                  <a:pt x="187168" y="1455095"/>
                </a:lnTo>
                <a:lnTo>
                  <a:pt x="197162" y="1455095"/>
                </a:lnTo>
                <a:lnTo>
                  <a:pt x="200236" y="1459707"/>
                </a:lnTo>
                <a:lnTo>
                  <a:pt x="200236" y="1468163"/>
                </a:lnTo>
                <a:lnTo>
                  <a:pt x="234826" y="1468163"/>
                </a:lnTo>
                <a:lnTo>
                  <a:pt x="234826" y="1481999"/>
                </a:lnTo>
                <a:lnTo>
                  <a:pt x="237132" y="1481999"/>
                </a:lnTo>
                <a:lnTo>
                  <a:pt x="237132" y="1485842"/>
                </a:lnTo>
                <a:lnTo>
                  <a:pt x="224834" y="1485842"/>
                </a:lnTo>
                <a:lnTo>
                  <a:pt x="220990" y="1492761"/>
                </a:lnTo>
                <a:lnTo>
                  <a:pt x="195624" y="1492761"/>
                </a:lnTo>
                <a:lnTo>
                  <a:pt x="195624" y="1511977"/>
                </a:lnTo>
                <a:lnTo>
                  <a:pt x="202542" y="1511977"/>
                </a:lnTo>
                <a:lnTo>
                  <a:pt x="202542" y="1516589"/>
                </a:lnTo>
                <a:cubicBezTo>
                  <a:pt x="202542" y="1516589"/>
                  <a:pt x="221758" y="1530425"/>
                  <a:pt x="281715" y="1537344"/>
                </a:cubicBezTo>
                <a:lnTo>
                  <a:pt x="281715" y="1555023"/>
                </a:lnTo>
                <a:lnTo>
                  <a:pt x="237132" y="1564246"/>
                </a:lnTo>
                <a:lnTo>
                  <a:pt x="237132" y="1576545"/>
                </a:lnTo>
                <a:lnTo>
                  <a:pt x="240976" y="1576545"/>
                </a:lnTo>
                <a:lnTo>
                  <a:pt x="240976" y="1588844"/>
                </a:lnTo>
                <a:lnTo>
                  <a:pt x="244819" y="1592687"/>
                </a:lnTo>
                <a:lnTo>
                  <a:pt x="294782" y="1592687"/>
                </a:lnTo>
                <a:lnTo>
                  <a:pt x="294782" y="1584232"/>
                </a:lnTo>
                <a:lnTo>
                  <a:pt x="311694" y="1584232"/>
                </a:lnTo>
                <a:lnTo>
                  <a:pt x="311694" y="1539649"/>
                </a:lnTo>
                <a:lnTo>
                  <a:pt x="323992" y="1539649"/>
                </a:lnTo>
                <a:lnTo>
                  <a:pt x="349359" y="973138"/>
                </a:lnTo>
                <a:lnTo>
                  <a:pt x="335522" y="968527"/>
                </a:lnTo>
                <a:lnTo>
                  <a:pt x="335522" y="927018"/>
                </a:lnTo>
                <a:lnTo>
                  <a:pt x="330142" y="920100"/>
                </a:lnTo>
                <a:lnTo>
                  <a:pt x="330142" y="893197"/>
                </a:lnTo>
                <a:lnTo>
                  <a:pt x="315537" y="884741"/>
                </a:lnTo>
                <a:lnTo>
                  <a:pt x="307850" y="878592"/>
                </a:lnTo>
                <a:lnTo>
                  <a:pt x="294782" y="849383"/>
                </a:lnTo>
                <a:lnTo>
                  <a:pt x="294782" y="825553"/>
                </a:lnTo>
                <a:lnTo>
                  <a:pt x="298627" y="824016"/>
                </a:lnTo>
                <a:lnTo>
                  <a:pt x="298627" y="817867"/>
                </a:lnTo>
                <a:lnTo>
                  <a:pt x="300932" y="816329"/>
                </a:lnTo>
                <a:lnTo>
                  <a:pt x="300932" y="814023"/>
                </a:lnTo>
                <a:lnTo>
                  <a:pt x="303238" y="812486"/>
                </a:lnTo>
                <a:lnTo>
                  <a:pt x="303238" y="808643"/>
                </a:lnTo>
                <a:lnTo>
                  <a:pt x="330910" y="802494"/>
                </a:lnTo>
                <a:lnTo>
                  <a:pt x="329373" y="799418"/>
                </a:lnTo>
                <a:lnTo>
                  <a:pt x="323223" y="775590"/>
                </a:lnTo>
                <a:lnTo>
                  <a:pt x="323223" y="771747"/>
                </a:lnTo>
                <a:lnTo>
                  <a:pt x="325529" y="771747"/>
                </a:lnTo>
                <a:lnTo>
                  <a:pt x="325529" y="774053"/>
                </a:lnTo>
                <a:lnTo>
                  <a:pt x="347053" y="760985"/>
                </a:lnTo>
                <a:lnTo>
                  <a:pt x="347053" y="741000"/>
                </a:lnTo>
                <a:lnTo>
                  <a:pt x="350896" y="741000"/>
                </a:lnTo>
                <a:lnTo>
                  <a:pt x="350896" y="735619"/>
                </a:lnTo>
                <a:lnTo>
                  <a:pt x="359351" y="734081"/>
                </a:lnTo>
                <a:lnTo>
                  <a:pt x="360889" y="616475"/>
                </a:lnTo>
                <a:lnTo>
                  <a:pt x="359351" y="614169"/>
                </a:lnTo>
                <a:lnTo>
                  <a:pt x="359351" y="610326"/>
                </a:lnTo>
                <a:lnTo>
                  <a:pt x="363195" y="608788"/>
                </a:lnTo>
                <a:lnTo>
                  <a:pt x="360889" y="514241"/>
                </a:lnTo>
                <a:lnTo>
                  <a:pt x="358583" y="508092"/>
                </a:lnTo>
                <a:lnTo>
                  <a:pt x="362426" y="505786"/>
                </a:lnTo>
                <a:lnTo>
                  <a:pt x="362426" y="501174"/>
                </a:lnTo>
                <a:lnTo>
                  <a:pt x="365500" y="498868"/>
                </a:lnTo>
                <a:lnTo>
                  <a:pt x="366269" y="400478"/>
                </a:lnTo>
                <a:lnTo>
                  <a:pt x="360889" y="400478"/>
                </a:lnTo>
                <a:lnTo>
                  <a:pt x="360889" y="395866"/>
                </a:lnTo>
                <a:lnTo>
                  <a:pt x="365500" y="395866"/>
                </a:lnTo>
                <a:lnTo>
                  <a:pt x="365500" y="393560"/>
                </a:lnTo>
                <a:lnTo>
                  <a:pt x="362426" y="392023"/>
                </a:lnTo>
                <a:lnTo>
                  <a:pt x="362426" y="390485"/>
                </a:lnTo>
                <a:lnTo>
                  <a:pt x="361657" y="388948"/>
                </a:lnTo>
                <a:lnTo>
                  <a:pt x="361657" y="385874"/>
                </a:lnTo>
                <a:lnTo>
                  <a:pt x="367038" y="385105"/>
                </a:lnTo>
                <a:lnTo>
                  <a:pt x="367038" y="275184"/>
                </a:lnTo>
                <a:lnTo>
                  <a:pt x="366269" y="275184"/>
                </a:lnTo>
                <a:lnTo>
                  <a:pt x="366269" y="272878"/>
                </a:lnTo>
                <a:lnTo>
                  <a:pt x="368575" y="272878"/>
                </a:lnTo>
                <a:lnTo>
                  <a:pt x="368575" y="255968"/>
                </a:lnTo>
                <a:lnTo>
                  <a:pt x="370881" y="254430"/>
                </a:lnTo>
                <a:lnTo>
                  <a:pt x="373188" y="255968"/>
                </a:lnTo>
                <a:lnTo>
                  <a:pt x="373188" y="272878"/>
                </a:lnTo>
                <a:lnTo>
                  <a:pt x="375493" y="272878"/>
                </a:lnTo>
                <a:lnTo>
                  <a:pt x="375493" y="275184"/>
                </a:lnTo>
                <a:lnTo>
                  <a:pt x="374725" y="275184"/>
                </a:lnTo>
                <a:lnTo>
                  <a:pt x="374725" y="384336"/>
                </a:lnTo>
                <a:lnTo>
                  <a:pt x="379337" y="385105"/>
                </a:lnTo>
                <a:lnTo>
                  <a:pt x="379337" y="388179"/>
                </a:lnTo>
                <a:lnTo>
                  <a:pt x="378568" y="389717"/>
                </a:lnTo>
                <a:lnTo>
                  <a:pt x="378568" y="392023"/>
                </a:lnTo>
                <a:lnTo>
                  <a:pt x="375493" y="393560"/>
                </a:lnTo>
                <a:lnTo>
                  <a:pt x="375493" y="395866"/>
                </a:lnTo>
                <a:lnTo>
                  <a:pt x="381642" y="395866"/>
                </a:lnTo>
                <a:lnTo>
                  <a:pt x="381642" y="400478"/>
                </a:lnTo>
                <a:lnTo>
                  <a:pt x="376262" y="400478"/>
                </a:lnTo>
                <a:lnTo>
                  <a:pt x="377031" y="498099"/>
                </a:lnTo>
                <a:lnTo>
                  <a:pt x="380105" y="500405"/>
                </a:lnTo>
                <a:lnTo>
                  <a:pt x="380105" y="505018"/>
                </a:lnTo>
                <a:lnTo>
                  <a:pt x="383948" y="507324"/>
                </a:lnTo>
                <a:lnTo>
                  <a:pt x="381642" y="513473"/>
                </a:lnTo>
                <a:lnTo>
                  <a:pt x="379337" y="608020"/>
                </a:lnTo>
                <a:lnTo>
                  <a:pt x="383180" y="609557"/>
                </a:lnTo>
                <a:lnTo>
                  <a:pt x="383180" y="613400"/>
                </a:lnTo>
                <a:lnTo>
                  <a:pt x="381642" y="615706"/>
                </a:lnTo>
                <a:lnTo>
                  <a:pt x="383180" y="733313"/>
                </a:lnTo>
                <a:lnTo>
                  <a:pt x="391636" y="734850"/>
                </a:lnTo>
                <a:lnTo>
                  <a:pt x="391636" y="740230"/>
                </a:lnTo>
                <a:lnTo>
                  <a:pt x="396247" y="740230"/>
                </a:lnTo>
                <a:lnTo>
                  <a:pt x="396247" y="759448"/>
                </a:lnTo>
                <a:lnTo>
                  <a:pt x="417770" y="772515"/>
                </a:lnTo>
                <a:lnTo>
                  <a:pt x="417770" y="770209"/>
                </a:lnTo>
                <a:lnTo>
                  <a:pt x="420076" y="770209"/>
                </a:lnTo>
                <a:lnTo>
                  <a:pt x="420076" y="774053"/>
                </a:lnTo>
                <a:lnTo>
                  <a:pt x="413927" y="797881"/>
                </a:lnTo>
                <a:lnTo>
                  <a:pt x="411621" y="800955"/>
                </a:lnTo>
                <a:lnTo>
                  <a:pt x="439293" y="807105"/>
                </a:lnTo>
                <a:lnTo>
                  <a:pt x="439293" y="810949"/>
                </a:lnTo>
                <a:lnTo>
                  <a:pt x="441599" y="812486"/>
                </a:lnTo>
                <a:lnTo>
                  <a:pt x="441599" y="814792"/>
                </a:lnTo>
                <a:lnTo>
                  <a:pt x="443905" y="816329"/>
                </a:lnTo>
                <a:lnTo>
                  <a:pt x="443905" y="822479"/>
                </a:lnTo>
                <a:lnTo>
                  <a:pt x="447749" y="824016"/>
                </a:lnTo>
                <a:lnTo>
                  <a:pt x="447749" y="847845"/>
                </a:lnTo>
                <a:lnTo>
                  <a:pt x="434681" y="877055"/>
                </a:lnTo>
                <a:lnTo>
                  <a:pt x="426994" y="883204"/>
                </a:lnTo>
                <a:lnTo>
                  <a:pt x="412389" y="891660"/>
                </a:lnTo>
                <a:lnTo>
                  <a:pt x="412389" y="917025"/>
                </a:lnTo>
                <a:lnTo>
                  <a:pt x="407009" y="923944"/>
                </a:lnTo>
                <a:lnTo>
                  <a:pt x="407009" y="965451"/>
                </a:lnTo>
                <a:lnTo>
                  <a:pt x="393173" y="970064"/>
                </a:lnTo>
                <a:lnTo>
                  <a:pt x="415464" y="1465857"/>
                </a:lnTo>
                <a:lnTo>
                  <a:pt x="448518" y="1465857"/>
                </a:lnTo>
                <a:lnTo>
                  <a:pt x="448518" y="1398982"/>
                </a:lnTo>
                <a:lnTo>
                  <a:pt x="476958" y="1398982"/>
                </a:lnTo>
                <a:lnTo>
                  <a:pt x="476958" y="1382840"/>
                </a:lnTo>
                <a:lnTo>
                  <a:pt x="472346" y="1382840"/>
                </a:lnTo>
                <a:lnTo>
                  <a:pt x="472346" y="1362855"/>
                </a:lnTo>
                <a:lnTo>
                  <a:pt x="496944" y="1362855"/>
                </a:lnTo>
                <a:lnTo>
                  <a:pt x="496944" y="1372079"/>
                </a:lnTo>
                <a:lnTo>
                  <a:pt x="500018" y="1372079"/>
                </a:lnTo>
                <a:lnTo>
                  <a:pt x="500018" y="1369004"/>
                </a:lnTo>
                <a:lnTo>
                  <a:pt x="509242" y="1369004"/>
                </a:lnTo>
                <a:lnTo>
                  <a:pt x="509242" y="1363623"/>
                </a:lnTo>
                <a:lnTo>
                  <a:pt x="534608" y="1363623"/>
                </a:lnTo>
                <a:lnTo>
                  <a:pt x="534608" y="1359012"/>
                </a:lnTo>
                <a:lnTo>
                  <a:pt x="541527" y="1359012"/>
                </a:lnTo>
                <a:lnTo>
                  <a:pt x="541527" y="1349787"/>
                </a:lnTo>
                <a:lnTo>
                  <a:pt x="592259" y="1349787"/>
                </a:lnTo>
                <a:lnTo>
                  <a:pt x="592259" y="1277532"/>
                </a:lnTo>
                <a:lnTo>
                  <a:pt x="596870" y="1277532"/>
                </a:lnTo>
                <a:lnTo>
                  <a:pt x="596870" y="1196053"/>
                </a:lnTo>
                <a:cubicBezTo>
                  <a:pt x="596870" y="1196053"/>
                  <a:pt x="603789" y="1187597"/>
                  <a:pt x="616856" y="1177605"/>
                </a:cubicBezTo>
                <a:cubicBezTo>
                  <a:pt x="629924" y="1166844"/>
                  <a:pt x="645297" y="1158388"/>
                  <a:pt x="645297" y="1158388"/>
                </a:cubicBezTo>
                <a:lnTo>
                  <a:pt x="650678" y="1158388"/>
                </a:lnTo>
                <a:lnTo>
                  <a:pt x="650678" y="1154545"/>
                </a:lnTo>
                <a:lnTo>
                  <a:pt x="667588" y="1154545"/>
                </a:lnTo>
                <a:lnTo>
                  <a:pt x="667588" y="1158388"/>
                </a:lnTo>
                <a:lnTo>
                  <a:pt x="675275" y="1158388"/>
                </a:lnTo>
                <a:lnTo>
                  <a:pt x="675275" y="1144552"/>
                </a:lnTo>
                <a:lnTo>
                  <a:pt x="682193" y="1144552"/>
                </a:lnTo>
                <a:cubicBezTo>
                  <a:pt x="682193" y="1144552"/>
                  <a:pt x="712171" y="1130716"/>
                  <a:pt x="737538" y="1123798"/>
                </a:cubicBezTo>
                <a:cubicBezTo>
                  <a:pt x="762904" y="1117649"/>
                  <a:pt x="806718" y="1110730"/>
                  <a:pt x="806718" y="1110730"/>
                </a:cubicBezTo>
                <a:lnTo>
                  <a:pt x="806718" y="1103813"/>
                </a:lnTo>
                <a:lnTo>
                  <a:pt x="875898" y="1103813"/>
                </a:lnTo>
                <a:lnTo>
                  <a:pt x="875898" y="1099200"/>
                </a:lnTo>
                <a:lnTo>
                  <a:pt x="871287" y="1096126"/>
                </a:lnTo>
                <a:lnTo>
                  <a:pt x="871287" y="1088439"/>
                </a:lnTo>
                <a:lnTo>
                  <a:pt x="889734" y="1088439"/>
                </a:lnTo>
                <a:lnTo>
                  <a:pt x="889734" y="1064610"/>
                </a:lnTo>
                <a:lnTo>
                  <a:pt x="892809" y="1064610"/>
                </a:lnTo>
                <a:lnTo>
                  <a:pt x="904339" y="1076140"/>
                </a:lnTo>
                <a:lnTo>
                  <a:pt x="909720" y="1076140"/>
                </a:lnTo>
                <a:lnTo>
                  <a:pt x="909720" y="1110730"/>
                </a:lnTo>
                <a:lnTo>
                  <a:pt x="925862" y="1110730"/>
                </a:lnTo>
                <a:lnTo>
                  <a:pt x="925862" y="1069222"/>
                </a:lnTo>
                <a:lnTo>
                  <a:pt x="929706" y="1069222"/>
                </a:lnTo>
                <a:lnTo>
                  <a:pt x="929706" y="1110730"/>
                </a:lnTo>
                <a:lnTo>
                  <a:pt x="938929" y="1110730"/>
                </a:lnTo>
                <a:lnTo>
                  <a:pt x="942773" y="1104581"/>
                </a:lnTo>
                <a:cubicBezTo>
                  <a:pt x="942773" y="1104581"/>
                  <a:pt x="969676" y="1103813"/>
                  <a:pt x="1015797" y="1113036"/>
                </a:cubicBezTo>
                <a:cubicBezTo>
                  <a:pt x="1061918" y="1122261"/>
                  <a:pt x="1091126" y="1146858"/>
                  <a:pt x="1091126" y="1146858"/>
                </a:cubicBezTo>
                <a:lnTo>
                  <a:pt x="1091126" y="1161463"/>
                </a:lnTo>
                <a:lnTo>
                  <a:pt x="1102656" y="1161463"/>
                </a:lnTo>
                <a:cubicBezTo>
                  <a:pt x="1111112" y="1161463"/>
                  <a:pt x="1110344" y="1186060"/>
                  <a:pt x="1110344" y="1186060"/>
                </a:cubicBezTo>
                <a:lnTo>
                  <a:pt x="1110344" y="1203739"/>
                </a:lnTo>
                <a:lnTo>
                  <a:pt x="1106500" y="1203739"/>
                </a:lnTo>
                <a:lnTo>
                  <a:pt x="1106500" y="1281376"/>
                </a:lnTo>
                <a:lnTo>
                  <a:pt x="1108806" y="1281376"/>
                </a:lnTo>
                <a:lnTo>
                  <a:pt x="1108806" y="1379765"/>
                </a:lnTo>
                <a:lnTo>
                  <a:pt x="1153389" y="1379765"/>
                </a:lnTo>
                <a:lnTo>
                  <a:pt x="1153389" y="1371311"/>
                </a:lnTo>
                <a:lnTo>
                  <a:pt x="1163381" y="1371311"/>
                </a:lnTo>
                <a:lnTo>
                  <a:pt x="1163381" y="1351324"/>
                </a:lnTo>
                <a:lnTo>
                  <a:pt x="1189517" y="1351324"/>
                </a:lnTo>
                <a:lnTo>
                  <a:pt x="1189517" y="1319040"/>
                </a:lnTo>
                <a:lnTo>
                  <a:pt x="1226413" y="1319040"/>
                </a:lnTo>
                <a:lnTo>
                  <a:pt x="1226413" y="1313660"/>
                </a:lnTo>
                <a:lnTo>
                  <a:pt x="1234868" y="1313660"/>
                </a:lnTo>
                <a:lnTo>
                  <a:pt x="1234868" y="1319040"/>
                </a:lnTo>
                <a:lnTo>
                  <a:pt x="1261772" y="1319040"/>
                </a:lnTo>
                <a:lnTo>
                  <a:pt x="1261772" y="1328265"/>
                </a:lnTo>
                <a:lnTo>
                  <a:pt x="1269458" y="1335182"/>
                </a:lnTo>
                <a:lnTo>
                  <a:pt x="1284063" y="1335182"/>
                </a:lnTo>
                <a:lnTo>
                  <a:pt x="1284063" y="1342101"/>
                </a:lnTo>
                <a:lnTo>
                  <a:pt x="1301742" y="1342101"/>
                </a:lnTo>
                <a:lnTo>
                  <a:pt x="1301742" y="1350556"/>
                </a:lnTo>
                <a:lnTo>
                  <a:pt x="1322497" y="1350556"/>
                </a:lnTo>
                <a:lnTo>
                  <a:pt x="1328646" y="1359012"/>
                </a:lnTo>
                <a:lnTo>
                  <a:pt x="1331720" y="1362086"/>
                </a:lnTo>
                <a:lnTo>
                  <a:pt x="1331720" y="1334414"/>
                </a:lnTo>
                <a:lnTo>
                  <a:pt x="1370154" y="1334414"/>
                </a:lnTo>
                <a:lnTo>
                  <a:pt x="1370154" y="1285988"/>
                </a:lnTo>
                <a:lnTo>
                  <a:pt x="1364774" y="1285988"/>
                </a:lnTo>
                <a:lnTo>
                  <a:pt x="1364774" y="1269077"/>
                </a:lnTo>
                <a:lnTo>
                  <a:pt x="1390908" y="1269077"/>
                </a:lnTo>
                <a:lnTo>
                  <a:pt x="1390908" y="1253704"/>
                </a:lnTo>
                <a:lnTo>
                  <a:pt x="1410894" y="1232180"/>
                </a:lnTo>
                <a:lnTo>
                  <a:pt x="1410894" y="1219881"/>
                </a:lnTo>
                <a:lnTo>
                  <a:pt x="1417812" y="1219881"/>
                </a:lnTo>
                <a:lnTo>
                  <a:pt x="1417812" y="1079215"/>
                </a:lnTo>
                <a:lnTo>
                  <a:pt x="1429342" y="1079215"/>
                </a:lnTo>
                <a:lnTo>
                  <a:pt x="1429342" y="951616"/>
                </a:lnTo>
                <a:lnTo>
                  <a:pt x="1458552" y="951616"/>
                </a:lnTo>
                <a:lnTo>
                  <a:pt x="1458552" y="939317"/>
                </a:lnTo>
                <a:lnTo>
                  <a:pt x="1470082" y="929324"/>
                </a:lnTo>
                <a:lnTo>
                  <a:pt x="1470082" y="922406"/>
                </a:lnTo>
                <a:lnTo>
                  <a:pt x="1560017" y="837852"/>
                </a:lnTo>
                <a:lnTo>
                  <a:pt x="1567703" y="837852"/>
                </a:lnTo>
                <a:lnTo>
                  <a:pt x="1567703" y="857069"/>
                </a:lnTo>
                <a:lnTo>
                  <a:pt x="1580770" y="872442"/>
                </a:lnTo>
                <a:lnTo>
                  <a:pt x="1580770" y="900883"/>
                </a:lnTo>
                <a:lnTo>
                  <a:pt x="1605368" y="917025"/>
                </a:lnTo>
                <a:lnTo>
                  <a:pt x="1605368" y="867062"/>
                </a:lnTo>
                <a:lnTo>
                  <a:pt x="1608443" y="867062"/>
                </a:lnTo>
                <a:lnTo>
                  <a:pt x="1608443" y="950078"/>
                </a:lnTo>
                <a:lnTo>
                  <a:pt x="1632272" y="950078"/>
                </a:lnTo>
                <a:lnTo>
                  <a:pt x="1632272" y="1114573"/>
                </a:lnTo>
                <a:lnTo>
                  <a:pt x="1658406" y="1114573"/>
                </a:lnTo>
                <a:lnTo>
                  <a:pt x="1658406" y="1365161"/>
                </a:lnTo>
                <a:lnTo>
                  <a:pt x="1686847" y="1365161"/>
                </a:lnTo>
                <a:lnTo>
                  <a:pt x="1686847" y="1393602"/>
                </a:lnTo>
                <a:lnTo>
                  <a:pt x="1708370" y="1393602"/>
                </a:lnTo>
                <a:lnTo>
                  <a:pt x="1708370" y="1223726"/>
                </a:lnTo>
                <a:lnTo>
                  <a:pt x="1732198" y="1223726"/>
                </a:lnTo>
                <a:lnTo>
                  <a:pt x="1732198" y="1069990"/>
                </a:lnTo>
                <a:lnTo>
                  <a:pt x="1741423" y="1069990"/>
                </a:lnTo>
                <a:lnTo>
                  <a:pt x="1741423" y="1126104"/>
                </a:lnTo>
                <a:lnTo>
                  <a:pt x="1780625" y="1126104"/>
                </a:lnTo>
                <a:lnTo>
                  <a:pt x="1780625" y="1086902"/>
                </a:lnTo>
                <a:lnTo>
                  <a:pt x="1792155" y="1086902"/>
                </a:lnTo>
                <a:lnTo>
                  <a:pt x="1792155" y="728701"/>
                </a:lnTo>
                <a:lnTo>
                  <a:pt x="2059653" y="728701"/>
                </a:lnTo>
                <a:lnTo>
                  <a:pt x="2059653" y="1075372"/>
                </a:lnTo>
                <a:lnTo>
                  <a:pt x="2094242" y="1075372"/>
                </a:lnTo>
                <a:lnTo>
                  <a:pt x="2094242" y="750224"/>
                </a:lnTo>
                <a:lnTo>
                  <a:pt x="2164192" y="750224"/>
                </a:lnTo>
                <a:lnTo>
                  <a:pt x="2164192" y="431225"/>
                </a:lnTo>
                <a:lnTo>
                  <a:pt x="2273343" y="431225"/>
                </a:lnTo>
                <a:lnTo>
                  <a:pt x="2273343" y="419695"/>
                </a:lnTo>
                <a:lnTo>
                  <a:pt x="2281030" y="419695"/>
                </a:lnTo>
                <a:lnTo>
                  <a:pt x="2281030" y="442755"/>
                </a:lnTo>
                <a:lnTo>
                  <a:pt x="2417854" y="442755"/>
                </a:lnTo>
                <a:lnTo>
                  <a:pt x="2417854" y="971601"/>
                </a:lnTo>
                <a:lnTo>
                  <a:pt x="2464743" y="971601"/>
                </a:lnTo>
                <a:lnTo>
                  <a:pt x="2464743" y="980825"/>
                </a:lnTo>
                <a:lnTo>
                  <a:pt x="2472430" y="980825"/>
                </a:lnTo>
                <a:lnTo>
                  <a:pt x="2472430" y="963145"/>
                </a:lnTo>
                <a:lnTo>
                  <a:pt x="2525468" y="947003"/>
                </a:lnTo>
                <a:lnTo>
                  <a:pt x="2553909" y="947003"/>
                </a:lnTo>
                <a:lnTo>
                  <a:pt x="2553909" y="927787"/>
                </a:lnTo>
                <a:lnTo>
                  <a:pt x="2580044" y="927787"/>
                </a:lnTo>
                <a:lnTo>
                  <a:pt x="2580044" y="876286"/>
                </a:lnTo>
                <a:lnTo>
                  <a:pt x="2583118" y="876286"/>
                </a:lnTo>
                <a:lnTo>
                  <a:pt x="2583118" y="927018"/>
                </a:lnTo>
                <a:lnTo>
                  <a:pt x="2634619" y="927018"/>
                </a:lnTo>
                <a:lnTo>
                  <a:pt x="2634619" y="913951"/>
                </a:lnTo>
                <a:lnTo>
                  <a:pt x="2683046" y="913951"/>
                </a:lnTo>
                <a:lnTo>
                  <a:pt x="2683046" y="910876"/>
                </a:lnTo>
                <a:lnTo>
                  <a:pt x="2699956" y="910876"/>
                </a:lnTo>
                <a:lnTo>
                  <a:pt x="2699956" y="914719"/>
                </a:lnTo>
                <a:lnTo>
                  <a:pt x="2716098" y="914719"/>
                </a:lnTo>
                <a:lnTo>
                  <a:pt x="2716098" y="907033"/>
                </a:lnTo>
                <a:lnTo>
                  <a:pt x="2733009" y="907033"/>
                </a:lnTo>
                <a:lnTo>
                  <a:pt x="2733009" y="1024639"/>
                </a:lnTo>
                <a:lnTo>
                  <a:pt x="2754531" y="1024639"/>
                </a:lnTo>
                <a:lnTo>
                  <a:pt x="2754531" y="1015415"/>
                </a:lnTo>
                <a:lnTo>
                  <a:pt x="2761450" y="1015415"/>
                </a:lnTo>
                <a:lnTo>
                  <a:pt x="2761450" y="1143783"/>
                </a:lnTo>
                <a:lnTo>
                  <a:pt x="2789891" y="1143783"/>
                </a:lnTo>
                <a:lnTo>
                  <a:pt x="2789891" y="1126104"/>
                </a:lnTo>
                <a:lnTo>
                  <a:pt x="2820638" y="1126104"/>
                </a:lnTo>
                <a:lnTo>
                  <a:pt x="2820638" y="1141477"/>
                </a:lnTo>
                <a:lnTo>
                  <a:pt x="2836011" y="1141477"/>
                </a:lnTo>
                <a:lnTo>
                  <a:pt x="2836011" y="1133791"/>
                </a:lnTo>
                <a:lnTo>
                  <a:pt x="2902117" y="1133791"/>
                </a:lnTo>
                <a:lnTo>
                  <a:pt x="2902117" y="1150702"/>
                </a:lnTo>
                <a:lnTo>
                  <a:pt x="2949005" y="1150702"/>
                </a:lnTo>
                <a:lnTo>
                  <a:pt x="2949005" y="956996"/>
                </a:lnTo>
                <a:lnTo>
                  <a:pt x="3005887" y="956996"/>
                </a:lnTo>
                <a:lnTo>
                  <a:pt x="3005887" y="943929"/>
                </a:lnTo>
                <a:lnTo>
                  <a:pt x="3138099" y="943929"/>
                </a:lnTo>
                <a:lnTo>
                  <a:pt x="3138099" y="932399"/>
                </a:lnTo>
                <a:lnTo>
                  <a:pt x="3186525" y="932399"/>
                </a:lnTo>
                <a:lnTo>
                  <a:pt x="3186525" y="904726"/>
                </a:lnTo>
                <a:lnTo>
                  <a:pt x="3201130" y="904726"/>
                </a:lnTo>
                <a:lnTo>
                  <a:pt x="3201130" y="915488"/>
                </a:lnTo>
                <a:lnTo>
                  <a:pt x="3206511" y="915488"/>
                </a:lnTo>
                <a:lnTo>
                  <a:pt x="3206511" y="911645"/>
                </a:lnTo>
                <a:lnTo>
                  <a:pt x="3305669" y="911645"/>
                </a:lnTo>
                <a:lnTo>
                  <a:pt x="3305669" y="928555"/>
                </a:lnTo>
                <a:lnTo>
                  <a:pt x="3349483" y="928555"/>
                </a:lnTo>
                <a:lnTo>
                  <a:pt x="3349483" y="940086"/>
                </a:lnTo>
                <a:lnTo>
                  <a:pt x="3364857" y="940086"/>
                </a:lnTo>
                <a:lnTo>
                  <a:pt x="3369470" y="947003"/>
                </a:lnTo>
                <a:lnTo>
                  <a:pt x="3369470" y="1206046"/>
                </a:lnTo>
                <a:lnTo>
                  <a:pt x="3402522" y="1208352"/>
                </a:lnTo>
                <a:lnTo>
                  <a:pt x="3402522" y="1100738"/>
                </a:lnTo>
                <a:lnTo>
                  <a:pt x="3409440" y="1100738"/>
                </a:lnTo>
                <a:lnTo>
                  <a:pt x="3409440" y="1158388"/>
                </a:lnTo>
                <a:lnTo>
                  <a:pt x="3504756" y="1158388"/>
                </a:lnTo>
                <a:lnTo>
                  <a:pt x="3504756" y="1179911"/>
                </a:lnTo>
                <a:lnTo>
                  <a:pt x="3520129" y="1179911"/>
                </a:lnTo>
                <a:lnTo>
                  <a:pt x="3520129" y="1199128"/>
                </a:lnTo>
                <a:lnTo>
                  <a:pt x="3530890" y="1199128"/>
                </a:lnTo>
                <a:lnTo>
                  <a:pt x="3530890" y="865525"/>
                </a:lnTo>
                <a:lnTo>
                  <a:pt x="3567017" y="865525"/>
                </a:lnTo>
                <a:lnTo>
                  <a:pt x="3567017" y="854763"/>
                </a:lnTo>
                <a:lnTo>
                  <a:pt x="3716140" y="854763"/>
                </a:lnTo>
                <a:lnTo>
                  <a:pt x="3716140" y="867830"/>
                </a:lnTo>
                <a:lnTo>
                  <a:pt x="3769178" y="867830"/>
                </a:lnTo>
                <a:lnTo>
                  <a:pt x="3769178" y="1505059"/>
                </a:lnTo>
                <a:lnTo>
                  <a:pt x="3789164" y="1505059"/>
                </a:lnTo>
                <a:lnTo>
                  <a:pt x="3789164" y="1261390"/>
                </a:lnTo>
                <a:lnTo>
                  <a:pt x="3812992" y="1261390"/>
                </a:lnTo>
                <a:lnTo>
                  <a:pt x="3812992" y="1211427"/>
                </a:lnTo>
                <a:lnTo>
                  <a:pt x="3886785" y="1211427"/>
                </a:lnTo>
                <a:lnTo>
                  <a:pt x="3886785" y="1153776"/>
                </a:lnTo>
                <a:lnTo>
                  <a:pt x="3899084" y="1153776"/>
                </a:lnTo>
                <a:lnTo>
                  <a:pt x="3899084" y="1106887"/>
                </a:lnTo>
                <a:lnTo>
                  <a:pt x="3918300" y="1088439"/>
                </a:lnTo>
                <a:lnTo>
                  <a:pt x="3918300" y="922406"/>
                </a:lnTo>
                <a:lnTo>
                  <a:pt x="3951353" y="922406"/>
                </a:lnTo>
                <a:lnTo>
                  <a:pt x="3951353" y="900883"/>
                </a:lnTo>
                <a:lnTo>
                  <a:pt x="4045900" y="900883"/>
                </a:lnTo>
                <a:lnTo>
                  <a:pt x="4049744" y="892428"/>
                </a:lnTo>
                <a:lnTo>
                  <a:pt x="4084333" y="892428"/>
                </a:lnTo>
                <a:lnTo>
                  <a:pt x="4084333" y="910108"/>
                </a:lnTo>
                <a:lnTo>
                  <a:pt x="4167350" y="910108"/>
                </a:lnTo>
                <a:lnTo>
                  <a:pt x="4167350" y="1222188"/>
                </a:lnTo>
                <a:lnTo>
                  <a:pt x="4269584" y="1222188"/>
                </a:lnTo>
                <a:lnTo>
                  <a:pt x="4269584" y="1206046"/>
                </a:lnTo>
                <a:lnTo>
                  <a:pt x="4290338" y="1206046"/>
                </a:lnTo>
                <a:lnTo>
                  <a:pt x="4290338" y="1240636"/>
                </a:lnTo>
                <a:lnTo>
                  <a:pt x="4334922" y="1240636"/>
                </a:lnTo>
                <a:lnTo>
                  <a:pt x="4334922" y="1221420"/>
                </a:lnTo>
                <a:lnTo>
                  <a:pt x="4348758" y="1221420"/>
                </a:lnTo>
                <a:lnTo>
                  <a:pt x="4348758" y="1140709"/>
                </a:lnTo>
                <a:lnTo>
                  <a:pt x="4370280" y="1140709"/>
                </a:lnTo>
                <a:cubicBezTo>
                  <a:pt x="4370280" y="1140709"/>
                  <a:pt x="4367973" y="789426"/>
                  <a:pt x="4370280" y="658752"/>
                </a:cubicBezTo>
                <a:cubicBezTo>
                  <a:pt x="4372587" y="527309"/>
                  <a:pt x="4387960" y="15374"/>
                  <a:pt x="4387960" y="15374"/>
                </a:cubicBezTo>
                <a:lnTo>
                  <a:pt x="4434849" y="15374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pic>
        <p:nvPicPr>
          <p:cNvPr id="214" name="图片 213">
            <a:extLst>
              <a:ext uri="{FF2B5EF4-FFF2-40B4-BE49-F238E27FC236}">
                <a16:creationId xmlns:a16="http://schemas.microsoft.com/office/drawing/2014/main" id="{0051B047-88E5-A931-71EA-8BF8E51986E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580" y="540983"/>
            <a:ext cx="1896773" cy="1237026"/>
          </a:xfrm>
          <a:prstGeom prst="rect">
            <a:avLst/>
          </a:prstGeom>
        </p:spPr>
      </p:pic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FECA2BD-4193-3D1A-647E-9C0CD17F56D6}"/>
              </a:ext>
            </a:extLst>
          </p:cNvPr>
          <p:cNvSpPr/>
          <p:nvPr/>
        </p:nvSpPr>
        <p:spPr>
          <a:xfrm>
            <a:off x="-1370592" y="5993175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254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28ABB350-9A39-C394-04FF-B203DD80A90A}"/>
              </a:ext>
            </a:extLst>
          </p:cNvPr>
          <p:cNvSpPr/>
          <p:nvPr/>
        </p:nvSpPr>
        <p:spPr>
          <a:xfrm>
            <a:off x="-369249" y="5533535"/>
            <a:ext cx="12845143" cy="830337"/>
          </a:xfrm>
          <a:custGeom>
            <a:avLst/>
            <a:gdLst>
              <a:gd name="connsiteX0" fmla="*/ 0 w 12845143"/>
              <a:gd name="connsiteY0" fmla="*/ 0 h 830337"/>
              <a:gd name="connsiteX1" fmla="*/ 2104571 w 12845143"/>
              <a:gd name="connsiteY1" fmla="*/ 464457 h 830337"/>
              <a:gd name="connsiteX2" fmla="*/ 5399314 w 12845143"/>
              <a:gd name="connsiteY2" fmla="*/ 145143 h 830337"/>
              <a:gd name="connsiteX3" fmla="*/ 9405257 w 12845143"/>
              <a:gd name="connsiteY3" fmla="*/ 827314 h 830337"/>
              <a:gd name="connsiteX4" fmla="*/ 12845143 w 12845143"/>
              <a:gd name="connsiteY4" fmla="*/ 348343 h 83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45143" h="830337">
                <a:moveTo>
                  <a:pt x="0" y="0"/>
                </a:moveTo>
                <a:cubicBezTo>
                  <a:pt x="602342" y="220133"/>
                  <a:pt x="1204685" y="440267"/>
                  <a:pt x="2104571" y="464457"/>
                </a:cubicBezTo>
                <a:cubicBezTo>
                  <a:pt x="3004457" y="488648"/>
                  <a:pt x="4182533" y="84667"/>
                  <a:pt x="5399314" y="145143"/>
                </a:cubicBezTo>
                <a:cubicBezTo>
                  <a:pt x="6616095" y="205619"/>
                  <a:pt x="8164286" y="793447"/>
                  <a:pt x="9405257" y="827314"/>
                </a:cubicBezTo>
                <a:cubicBezTo>
                  <a:pt x="10646228" y="861181"/>
                  <a:pt x="11745685" y="604762"/>
                  <a:pt x="12845143" y="348343"/>
                </a:cubicBezTo>
              </a:path>
            </a:pathLst>
          </a:custGeom>
          <a:noFill/>
          <a:ln w="38100">
            <a:gradFill>
              <a:gsLst>
                <a:gs pos="7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59" name="图片 258">
            <a:extLst>
              <a:ext uri="{FF2B5EF4-FFF2-40B4-BE49-F238E27FC236}">
                <a16:creationId xmlns:a16="http://schemas.microsoft.com/office/drawing/2014/main" id="{5730E3F4-0BC5-9869-194C-50227FD68FF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340673" y="4122579"/>
            <a:ext cx="4853288" cy="2737097"/>
          </a:xfrm>
          <a:prstGeom prst="rect">
            <a:avLst/>
          </a:prstGeom>
        </p:spPr>
      </p:pic>
      <p:sp>
        <p:nvSpPr>
          <p:cNvPr id="256" name="矩形: 圆角 255">
            <a:extLst>
              <a:ext uri="{FF2B5EF4-FFF2-40B4-BE49-F238E27FC236}">
                <a16:creationId xmlns:a16="http://schemas.microsoft.com/office/drawing/2014/main" id="{F432E303-1507-68C0-07C4-77A872803AD4}"/>
              </a:ext>
            </a:extLst>
          </p:cNvPr>
          <p:cNvSpPr/>
          <p:nvPr/>
        </p:nvSpPr>
        <p:spPr>
          <a:xfrm>
            <a:off x="2677511" y="2671242"/>
            <a:ext cx="474893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4C5A3ECF-2D66-567E-F2CF-5F0E230D6BF9}"/>
              </a:ext>
            </a:extLst>
          </p:cNvPr>
          <p:cNvSpPr txBox="1"/>
          <p:nvPr/>
        </p:nvSpPr>
        <p:spPr>
          <a:xfrm>
            <a:off x="3359002" y="2709835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719808C-306F-27C4-A8A0-B4A6DF90ADA2}"/>
              </a:ext>
            </a:extLst>
          </p:cNvPr>
          <p:cNvSpPr txBox="1"/>
          <p:nvPr/>
        </p:nvSpPr>
        <p:spPr>
          <a:xfrm>
            <a:off x="2728613" y="3341545"/>
            <a:ext cx="4861523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D0A01D7-7DE1-92CF-64CF-F49E1547A29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2192" y="1279254"/>
            <a:ext cx="2639573" cy="131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176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0551444-FF23-773A-50AD-331E76D5999B}"/>
              </a:ext>
            </a:extLst>
          </p:cNvPr>
          <p:cNvSpPr txBox="1"/>
          <p:nvPr/>
        </p:nvSpPr>
        <p:spPr>
          <a:xfrm>
            <a:off x="1038988" y="264656"/>
            <a:ext cx="3592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A2B139-3560-1C55-DC60-32E6721C5DC8}"/>
              </a:ext>
            </a:extLst>
          </p:cNvPr>
          <p:cNvSpPr/>
          <p:nvPr/>
        </p:nvSpPr>
        <p:spPr>
          <a:xfrm>
            <a:off x="-369249" y="212310"/>
            <a:ext cx="1540586" cy="5424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58295D-A5F4-2E5E-053D-DD60660F3728}"/>
              </a:ext>
            </a:extLst>
          </p:cNvPr>
          <p:cNvSpPr txBox="1"/>
          <p:nvPr/>
        </p:nvSpPr>
        <p:spPr>
          <a:xfrm>
            <a:off x="189852" y="237769"/>
            <a:ext cx="671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2" name="AutoShape 4">
            <a:extLst>
              <a:ext uri="{FF2B5EF4-FFF2-40B4-BE49-F238E27FC236}">
                <a16:creationId xmlns:a16="http://schemas.microsoft.com/office/drawing/2014/main" id="{A90FB191-027D-6180-FC42-83BE5AFE4A73}"/>
              </a:ext>
            </a:extLst>
          </p:cNvPr>
          <p:cNvSpPr/>
          <p:nvPr/>
        </p:nvSpPr>
        <p:spPr bwMode="auto">
          <a:xfrm>
            <a:off x="6452994" y="5126037"/>
            <a:ext cx="1777207" cy="1160462"/>
          </a:xfrm>
          <a:custGeom>
            <a:avLst/>
            <a:gdLst>
              <a:gd name="T0" fmla="*/ 292450108 w 21600"/>
              <a:gd name="T1" fmla="*/ 22787871 h 21600"/>
              <a:gd name="T2" fmla="*/ 292450108 w 21600"/>
              <a:gd name="T3" fmla="*/ 22787871 h 21600"/>
              <a:gd name="T4" fmla="*/ 292450108 w 21600"/>
              <a:gd name="T5" fmla="*/ 22787871 h 21600"/>
              <a:gd name="T6" fmla="*/ 292450108 w 21600"/>
              <a:gd name="T7" fmla="*/ 227878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AutoShape 5">
            <a:extLst>
              <a:ext uri="{FF2B5EF4-FFF2-40B4-BE49-F238E27FC236}">
                <a16:creationId xmlns:a16="http://schemas.microsoft.com/office/drawing/2014/main" id="{6CA307E9-CF09-BBA4-8C9F-7D224C5B8EB5}"/>
              </a:ext>
            </a:extLst>
          </p:cNvPr>
          <p:cNvSpPr/>
          <p:nvPr/>
        </p:nvSpPr>
        <p:spPr bwMode="auto">
          <a:xfrm>
            <a:off x="8191307" y="3948905"/>
            <a:ext cx="1777207" cy="1160467"/>
          </a:xfrm>
          <a:custGeom>
            <a:avLst/>
            <a:gdLst>
              <a:gd name="T0" fmla="*/ 292450108 w 21600"/>
              <a:gd name="T1" fmla="*/ 22787894 h 21600"/>
              <a:gd name="T2" fmla="*/ 292450108 w 21600"/>
              <a:gd name="T3" fmla="*/ 22787894 h 21600"/>
              <a:gd name="T4" fmla="*/ 292450108 w 21600"/>
              <a:gd name="T5" fmla="*/ 22787894 h 21600"/>
              <a:gd name="T6" fmla="*/ 292450108 w 21600"/>
              <a:gd name="T7" fmla="*/ 2278789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AutoShape 6">
            <a:extLst>
              <a:ext uri="{FF2B5EF4-FFF2-40B4-BE49-F238E27FC236}">
                <a16:creationId xmlns:a16="http://schemas.microsoft.com/office/drawing/2014/main" id="{1B7516DF-4795-66CD-B0A9-D1DE899EB033}"/>
              </a:ext>
            </a:extLst>
          </p:cNvPr>
          <p:cNvSpPr/>
          <p:nvPr/>
        </p:nvSpPr>
        <p:spPr bwMode="auto">
          <a:xfrm>
            <a:off x="3948714" y="5126037"/>
            <a:ext cx="1777207" cy="1160462"/>
          </a:xfrm>
          <a:custGeom>
            <a:avLst/>
            <a:gdLst>
              <a:gd name="T0" fmla="*/ 292450355 w 21600"/>
              <a:gd name="T1" fmla="*/ 22787871 h 21600"/>
              <a:gd name="T2" fmla="*/ 292450355 w 21600"/>
              <a:gd name="T3" fmla="*/ 22787871 h 21600"/>
              <a:gd name="T4" fmla="*/ 292450355 w 21600"/>
              <a:gd name="T5" fmla="*/ 22787871 h 21600"/>
              <a:gd name="T6" fmla="*/ 292450355 w 21600"/>
              <a:gd name="T7" fmla="*/ 227878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AutoShape 7">
            <a:extLst>
              <a:ext uri="{FF2B5EF4-FFF2-40B4-BE49-F238E27FC236}">
                <a16:creationId xmlns:a16="http://schemas.microsoft.com/office/drawing/2014/main" id="{8FE94A03-0251-754B-C14A-549F159F1D08}"/>
              </a:ext>
            </a:extLst>
          </p:cNvPr>
          <p:cNvSpPr/>
          <p:nvPr/>
        </p:nvSpPr>
        <p:spPr bwMode="auto">
          <a:xfrm>
            <a:off x="1981800" y="3833017"/>
            <a:ext cx="1777207" cy="1160467"/>
          </a:xfrm>
          <a:custGeom>
            <a:avLst/>
            <a:gdLst>
              <a:gd name="T0" fmla="*/ 292450355 w 21600"/>
              <a:gd name="T1" fmla="*/ 22787894 h 21600"/>
              <a:gd name="T2" fmla="*/ 292450355 w 21600"/>
              <a:gd name="T3" fmla="*/ 22787894 h 21600"/>
              <a:gd name="T4" fmla="*/ 292450355 w 21600"/>
              <a:gd name="T5" fmla="*/ 22787894 h 21600"/>
              <a:gd name="T6" fmla="*/ 292450355 w 21600"/>
              <a:gd name="T7" fmla="*/ 2278789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AutoShape 8">
            <a:extLst>
              <a:ext uri="{FF2B5EF4-FFF2-40B4-BE49-F238E27FC236}">
                <a16:creationId xmlns:a16="http://schemas.microsoft.com/office/drawing/2014/main" id="{88EE21E3-5844-12ED-A620-3F6EEC507AD5}"/>
              </a:ext>
            </a:extLst>
          </p:cNvPr>
          <p:cNvSpPr/>
          <p:nvPr/>
        </p:nvSpPr>
        <p:spPr bwMode="auto">
          <a:xfrm>
            <a:off x="8918383" y="2533649"/>
            <a:ext cx="1776412" cy="1160462"/>
          </a:xfrm>
          <a:custGeom>
            <a:avLst/>
            <a:gdLst>
              <a:gd name="T0" fmla="*/ 292189098 w 21600"/>
              <a:gd name="T1" fmla="*/ 22787871 h 21600"/>
              <a:gd name="T2" fmla="*/ 292189098 w 21600"/>
              <a:gd name="T3" fmla="*/ 22787871 h 21600"/>
              <a:gd name="T4" fmla="*/ 292189098 w 21600"/>
              <a:gd name="T5" fmla="*/ 22787871 h 21600"/>
              <a:gd name="T6" fmla="*/ 292189098 w 21600"/>
              <a:gd name="T7" fmla="*/ 227878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AutoShape 9">
            <a:extLst>
              <a:ext uri="{FF2B5EF4-FFF2-40B4-BE49-F238E27FC236}">
                <a16:creationId xmlns:a16="http://schemas.microsoft.com/office/drawing/2014/main" id="{9A201DA8-FB90-C55B-E654-549FD9829F88}"/>
              </a:ext>
            </a:extLst>
          </p:cNvPr>
          <p:cNvSpPr/>
          <p:nvPr/>
        </p:nvSpPr>
        <p:spPr bwMode="auto">
          <a:xfrm>
            <a:off x="1513488" y="2451099"/>
            <a:ext cx="1776412" cy="1160462"/>
          </a:xfrm>
          <a:custGeom>
            <a:avLst/>
            <a:gdLst>
              <a:gd name="T0" fmla="*/ 292189098 w 21600"/>
              <a:gd name="T1" fmla="*/ 22787871 h 21600"/>
              <a:gd name="T2" fmla="*/ 292189098 w 21600"/>
              <a:gd name="T3" fmla="*/ 22787871 h 21600"/>
              <a:gd name="T4" fmla="*/ 292189098 w 21600"/>
              <a:gd name="T5" fmla="*/ 22787871 h 21600"/>
              <a:gd name="T6" fmla="*/ 292189098 w 21600"/>
              <a:gd name="T7" fmla="*/ 2278787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defTabSz="601345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13716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18288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22860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2743200" indent="914400" defTabSz="601345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AutoShape 10">
            <a:extLst>
              <a:ext uri="{FF2B5EF4-FFF2-40B4-BE49-F238E27FC236}">
                <a16:creationId xmlns:a16="http://schemas.microsoft.com/office/drawing/2014/main" id="{1C35865D-2BD4-FBCB-67AE-946C6E8D1893}"/>
              </a:ext>
            </a:extLst>
          </p:cNvPr>
          <p:cNvSpPr/>
          <p:nvPr/>
        </p:nvSpPr>
        <p:spPr bwMode="auto">
          <a:xfrm>
            <a:off x="4749607" y="1115217"/>
            <a:ext cx="662781" cy="2314575"/>
          </a:xfrm>
          <a:custGeom>
            <a:avLst/>
            <a:gdLst>
              <a:gd name="T0" fmla="+- 0 12581 3563"/>
              <a:gd name="T1" fmla="*/ T0 w 18037"/>
              <a:gd name="T2" fmla="*/ 10800 h 21600"/>
              <a:gd name="T3" fmla="+- 0 12581 3563"/>
              <a:gd name="T4" fmla="*/ T3 w 18037"/>
              <a:gd name="T5" fmla="*/ 10800 h 21600"/>
              <a:gd name="T6" fmla="+- 0 12581 3563"/>
              <a:gd name="T7" fmla="*/ T6 w 18037"/>
              <a:gd name="T8" fmla="*/ 10800 h 21600"/>
              <a:gd name="T9" fmla="+- 0 12581 3563"/>
              <a:gd name="T10" fmla="*/ T9 w 18037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8037" h="21600">
                <a:moveTo>
                  <a:pt x="18037" y="0"/>
                </a:moveTo>
                <a:cubicBezTo>
                  <a:pt x="15413" y="528"/>
                  <a:pt x="12938" y="1176"/>
                  <a:pt x="10687" y="1948"/>
                </a:cubicBezTo>
                <a:cubicBezTo>
                  <a:pt x="-3563" y="6836"/>
                  <a:pt x="-3563" y="14761"/>
                  <a:pt x="10687" y="19649"/>
                </a:cubicBezTo>
                <a:cubicBezTo>
                  <a:pt x="12938" y="20421"/>
                  <a:pt x="15413" y="21071"/>
                  <a:pt x="18037" y="21599"/>
                </a:cubicBezTo>
                <a:lnTo>
                  <a:pt x="18037" y="0"/>
                </a:lnTo>
                <a:close/>
              </a:path>
            </a:pathLst>
          </a:custGeom>
          <a:solidFill>
            <a:srgbClr val="AD010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defRPr/>
            </a:pPr>
            <a:endParaRPr lang="es-ES" sz="28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1" name="AutoShape 11">
            <a:extLst>
              <a:ext uri="{FF2B5EF4-FFF2-40B4-BE49-F238E27FC236}">
                <a16:creationId xmlns:a16="http://schemas.microsoft.com/office/drawing/2014/main" id="{EF144C23-52D8-AB1F-08F0-5E018EB50506}"/>
              </a:ext>
            </a:extLst>
          </p:cNvPr>
          <p:cNvSpPr/>
          <p:nvPr/>
        </p:nvSpPr>
        <p:spPr bwMode="auto">
          <a:xfrm>
            <a:off x="4859938" y="2414586"/>
            <a:ext cx="486569" cy="304800"/>
          </a:xfrm>
          <a:custGeom>
            <a:avLst/>
            <a:gdLst>
              <a:gd name="T0" fmla="*/ 21921240 w 21600"/>
              <a:gd name="T1" fmla="*/ 8602133 h 21600"/>
              <a:gd name="T2" fmla="*/ 21921240 w 21600"/>
              <a:gd name="T3" fmla="*/ 8602133 h 21600"/>
              <a:gd name="T4" fmla="*/ 21921240 w 21600"/>
              <a:gd name="T5" fmla="*/ 8602133 h 21600"/>
              <a:gd name="T6" fmla="*/ 21921240 w 21600"/>
              <a:gd name="T7" fmla="*/ 860213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60000"/>
              </a:lnSpc>
            </a:pPr>
            <a:r>
              <a:rPr lang="es-ES" altLang="zh-CN" sz="2000" b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s-ES" altLang="zh-CN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AutoShape 12">
            <a:extLst>
              <a:ext uri="{FF2B5EF4-FFF2-40B4-BE49-F238E27FC236}">
                <a16:creationId xmlns:a16="http://schemas.microsoft.com/office/drawing/2014/main" id="{D3624F70-32F2-B8B3-84C0-5D4D6B4E6E6B}"/>
              </a:ext>
            </a:extLst>
          </p:cNvPr>
          <p:cNvSpPr/>
          <p:nvPr/>
        </p:nvSpPr>
        <p:spPr bwMode="auto">
          <a:xfrm>
            <a:off x="5488588" y="933449"/>
            <a:ext cx="563563" cy="2678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4175" y="45"/>
                  <a:pt x="6789" y="419"/>
                  <a:pt x="0" y="1136"/>
                </a:cubicBezTo>
                <a:lnTo>
                  <a:pt x="0" y="20463"/>
                </a:lnTo>
                <a:cubicBezTo>
                  <a:pt x="6789" y="21180"/>
                  <a:pt x="14175" y="21554"/>
                  <a:pt x="21600" y="21599"/>
                </a:cubicBezTo>
                <a:lnTo>
                  <a:pt x="21600" y="0"/>
                </a:lnTo>
                <a:close/>
              </a:path>
            </a:pathLst>
          </a:custGeom>
          <a:solidFill>
            <a:srgbClr val="EE001A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defRPr/>
            </a:pPr>
            <a:endParaRPr lang="es-ES" sz="28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3" name="AutoShape 13">
            <a:extLst>
              <a:ext uri="{FF2B5EF4-FFF2-40B4-BE49-F238E27FC236}">
                <a16:creationId xmlns:a16="http://schemas.microsoft.com/office/drawing/2014/main" id="{368DEE08-3F47-2F19-D0AB-3392BB936B83}"/>
              </a:ext>
            </a:extLst>
          </p:cNvPr>
          <p:cNvSpPr/>
          <p:nvPr/>
        </p:nvSpPr>
        <p:spPr bwMode="auto">
          <a:xfrm>
            <a:off x="5528275" y="2859086"/>
            <a:ext cx="485775" cy="304800"/>
          </a:xfrm>
          <a:custGeom>
            <a:avLst/>
            <a:gdLst>
              <a:gd name="T0" fmla="*/ 21849755 w 21600"/>
              <a:gd name="T1" fmla="*/ 8602133 h 21600"/>
              <a:gd name="T2" fmla="*/ 21849755 w 21600"/>
              <a:gd name="T3" fmla="*/ 8602133 h 21600"/>
              <a:gd name="T4" fmla="*/ 21849755 w 21600"/>
              <a:gd name="T5" fmla="*/ 8602133 h 21600"/>
              <a:gd name="T6" fmla="*/ 21849755 w 21600"/>
              <a:gd name="T7" fmla="*/ 860213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60000"/>
              </a:lnSpc>
            </a:pPr>
            <a:r>
              <a:rPr lang="es-ES" altLang="zh-CN" sz="2000" b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s-ES" altLang="zh-CN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AutoShape 14">
            <a:extLst>
              <a:ext uri="{FF2B5EF4-FFF2-40B4-BE49-F238E27FC236}">
                <a16:creationId xmlns:a16="http://schemas.microsoft.com/office/drawing/2014/main" id="{67AA5D5B-2B86-34B0-617D-241F873BF742}"/>
              </a:ext>
            </a:extLst>
          </p:cNvPr>
          <p:cNvSpPr/>
          <p:nvPr/>
        </p:nvSpPr>
        <p:spPr bwMode="auto">
          <a:xfrm>
            <a:off x="6128350" y="933449"/>
            <a:ext cx="562769" cy="2678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cubicBezTo>
                  <a:pt x="7424" y="21556"/>
                  <a:pt x="14807" y="21185"/>
                  <a:pt x="21600" y="20470"/>
                </a:cubicBezTo>
                <a:lnTo>
                  <a:pt x="21600" y="1129"/>
                </a:lnTo>
                <a:cubicBezTo>
                  <a:pt x="14807" y="414"/>
                  <a:pt x="7424" y="43"/>
                  <a:pt x="0" y="0"/>
                </a:cubicBezTo>
                <a:close/>
              </a:path>
            </a:pathLst>
          </a:custGeom>
          <a:solidFill>
            <a:srgbClr val="AD010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defRPr/>
            </a:pPr>
            <a:endParaRPr lang="es-ES" sz="28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5" name="AutoShape 15">
            <a:extLst>
              <a:ext uri="{FF2B5EF4-FFF2-40B4-BE49-F238E27FC236}">
                <a16:creationId xmlns:a16="http://schemas.microsoft.com/office/drawing/2014/main" id="{6D8B6CDB-38B3-92C5-ABB0-39FD57A91068}"/>
              </a:ext>
            </a:extLst>
          </p:cNvPr>
          <p:cNvSpPr/>
          <p:nvPr/>
        </p:nvSpPr>
        <p:spPr bwMode="auto">
          <a:xfrm>
            <a:off x="6164070" y="2859086"/>
            <a:ext cx="485775" cy="304800"/>
          </a:xfrm>
          <a:custGeom>
            <a:avLst/>
            <a:gdLst>
              <a:gd name="T0" fmla="*/ 21849755 w 21600"/>
              <a:gd name="T1" fmla="*/ 8602133 h 21600"/>
              <a:gd name="T2" fmla="*/ 21849755 w 21600"/>
              <a:gd name="T3" fmla="*/ 8602133 h 21600"/>
              <a:gd name="T4" fmla="*/ 21849755 w 21600"/>
              <a:gd name="T5" fmla="*/ 8602133 h 21600"/>
              <a:gd name="T6" fmla="*/ 21849755 w 21600"/>
              <a:gd name="T7" fmla="*/ 860213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60000"/>
              </a:lnSpc>
            </a:pPr>
            <a:r>
              <a:rPr lang="es-ES" altLang="zh-CN" sz="2000" b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s-ES" altLang="zh-CN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AutoShape 16">
            <a:extLst>
              <a:ext uri="{FF2B5EF4-FFF2-40B4-BE49-F238E27FC236}">
                <a16:creationId xmlns:a16="http://schemas.microsoft.com/office/drawing/2014/main" id="{226C5E14-12EA-81A2-FC9C-16281D69595F}"/>
              </a:ext>
            </a:extLst>
          </p:cNvPr>
          <p:cNvSpPr/>
          <p:nvPr/>
        </p:nvSpPr>
        <p:spPr bwMode="auto">
          <a:xfrm>
            <a:off x="6768907" y="1112837"/>
            <a:ext cx="664368" cy="2316163"/>
          </a:xfrm>
          <a:custGeom>
            <a:avLst/>
            <a:gdLst>
              <a:gd name="T0" fmla="*/ 9022 w 18044"/>
              <a:gd name="T1" fmla="*/ 10800 h 21600"/>
              <a:gd name="T2" fmla="*/ 9022 w 18044"/>
              <a:gd name="T3" fmla="*/ 10800 h 21600"/>
              <a:gd name="T4" fmla="*/ 9022 w 18044"/>
              <a:gd name="T5" fmla="*/ 10800 h 21600"/>
              <a:gd name="T6" fmla="*/ 9022 w 1804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44" h="21600">
                <a:moveTo>
                  <a:pt x="0" y="0"/>
                </a:moveTo>
                <a:lnTo>
                  <a:pt x="0" y="21599"/>
                </a:lnTo>
                <a:cubicBezTo>
                  <a:pt x="2632" y="21070"/>
                  <a:pt x="5116" y="20418"/>
                  <a:pt x="7374" y="19643"/>
                </a:cubicBezTo>
                <a:cubicBezTo>
                  <a:pt x="21599" y="14759"/>
                  <a:pt x="21599" y="6839"/>
                  <a:pt x="7374" y="1954"/>
                </a:cubicBezTo>
                <a:cubicBezTo>
                  <a:pt x="5116" y="1179"/>
                  <a:pt x="2632" y="529"/>
                  <a:pt x="0" y="0"/>
                </a:cubicBezTo>
                <a:close/>
              </a:path>
            </a:pathLst>
          </a:custGeom>
          <a:solidFill>
            <a:srgbClr val="EE001A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defRPr/>
            </a:pPr>
            <a:endParaRPr lang="es-ES" sz="28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7" name="AutoShape 17">
            <a:extLst>
              <a:ext uri="{FF2B5EF4-FFF2-40B4-BE49-F238E27FC236}">
                <a16:creationId xmlns:a16="http://schemas.microsoft.com/office/drawing/2014/main" id="{AC7F8CBE-9640-E19B-AE2F-76820A12D85D}"/>
              </a:ext>
            </a:extLst>
          </p:cNvPr>
          <p:cNvSpPr/>
          <p:nvPr/>
        </p:nvSpPr>
        <p:spPr bwMode="auto">
          <a:xfrm>
            <a:off x="6820500" y="2406649"/>
            <a:ext cx="486569" cy="304800"/>
          </a:xfrm>
          <a:custGeom>
            <a:avLst/>
            <a:gdLst>
              <a:gd name="T0" fmla="*/ 21921240 w 21600"/>
              <a:gd name="T1" fmla="*/ 8602133 h 21600"/>
              <a:gd name="T2" fmla="*/ 21921240 w 21600"/>
              <a:gd name="T3" fmla="*/ 8602133 h 21600"/>
              <a:gd name="T4" fmla="*/ 21921240 w 21600"/>
              <a:gd name="T5" fmla="*/ 8602133 h 21600"/>
              <a:gd name="T6" fmla="*/ 21921240 w 21600"/>
              <a:gd name="T7" fmla="*/ 860213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60000"/>
              </a:lnSpc>
            </a:pPr>
            <a:r>
              <a:rPr lang="es-ES" altLang="zh-CN" sz="2000" b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s-ES" altLang="zh-CN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AutoShape 18">
            <a:extLst>
              <a:ext uri="{FF2B5EF4-FFF2-40B4-BE49-F238E27FC236}">
                <a16:creationId xmlns:a16="http://schemas.microsoft.com/office/drawing/2014/main" id="{63679D4C-CF48-4E26-5AAE-8034909BB266}"/>
              </a:ext>
            </a:extLst>
          </p:cNvPr>
          <p:cNvSpPr/>
          <p:nvPr/>
        </p:nvSpPr>
        <p:spPr bwMode="auto">
          <a:xfrm>
            <a:off x="4410675" y="2692399"/>
            <a:ext cx="461169" cy="775493"/>
          </a:xfrm>
          <a:custGeom>
            <a:avLst/>
            <a:gdLst>
              <a:gd name="T0" fmla="*/ 461169 w 21600"/>
              <a:gd name="T1" fmla="*/ 775494 h 21600"/>
              <a:gd name="T2" fmla="*/ 461169 w 21600"/>
              <a:gd name="T3" fmla="*/ 775494 h 21600"/>
              <a:gd name="T4" fmla="*/ 461169 w 21600"/>
              <a:gd name="T5" fmla="*/ 775494 h 21600"/>
              <a:gd name="T6" fmla="*/ 461169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057" y="4474"/>
                  <a:pt x="5213" y="8744"/>
                  <a:pt x="9365" y="12671"/>
                </a:cubicBezTo>
                <a:cubicBezTo>
                  <a:pt x="12814" y="15934"/>
                  <a:pt x="16923" y="18932"/>
                  <a:pt x="21600" y="21599"/>
                </a:cubicBezTo>
              </a:path>
            </a:pathLst>
          </a:custGeom>
          <a:noFill/>
          <a:ln w="101600" cap="flat" cmpd="sng">
            <a:solidFill>
              <a:srgbClr val="AD0101"/>
            </a:solidFill>
            <a:prstDash val="solid"/>
            <a:miter lim="0"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AutoShape 19">
            <a:extLst>
              <a:ext uri="{FF2B5EF4-FFF2-40B4-BE49-F238E27FC236}">
                <a16:creationId xmlns:a16="http://schemas.microsoft.com/office/drawing/2014/main" id="{D01AEFE4-6895-430E-FDA1-3A43BD1BF089}"/>
              </a:ext>
            </a:extLst>
          </p:cNvPr>
          <p:cNvSpPr/>
          <p:nvPr/>
        </p:nvSpPr>
        <p:spPr bwMode="auto">
          <a:xfrm>
            <a:off x="3400231" y="2405061"/>
            <a:ext cx="570707" cy="570707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AutoShape 20">
            <a:extLst>
              <a:ext uri="{FF2B5EF4-FFF2-40B4-BE49-F238E27FC236}">
                <a16:creationId xmlns:a16="http://schemas.microsoft.com/office/drawing/2014/main" id="{9B5E748E-A169-3941-543A-724D9BEDF16E}"/>
              </a:ext>
            </a:extLst>
          </p:cNvPr>
          <p:cNvSpPr/>
          <p:nvPr/>
        </p:nvSpPr>
        <p:spPr bwMode="auto">
          <a:xfrm>
            <a:off x="3486750" y="2486023"/>
            <a:ext cx="403225" cy="403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defRPr/>
            </a:pPr>
            <a:endParaRPr lang="es-ES" sz="28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1" name="Line 22">
            <a:extLst>
              <a:ext uri="{FF2B5EF4-FFF2-40B4-BE49-F238E27FC236}">
                <a16:creationId xmlns:a16="http://schemas.microsoft.com/office/drawing/2014/main" id="{CBC51A73-5D15-028E-71BE-8A81EBAE19A7}"/>
              </a:ext>
            </a:extLst>
          </p:cNvPr>
          <p:cNvSpPr>
            <a:spLocks noChangeShapeType="1"/>
          </p:cNvSpPr>
          <p:nvPr/>
        </p:nvSpPr>
        <p:spPr bwMode="auto">
          <a:xfrm>
            <a:off x="4090000" y="2693193"/>
            <a:ext cx="377032" cy="0"/>
          </a:xfrm>
          <a:prstGeom prst="line">
            <a:avLst/>
          </a:prstGeom>
          <a:noFill/>
          <a:ln w="38100">
            <a:solidFill>
              <a:srgbClr val="AD0101"/>
            </a:solidFill>
            <a:prstDash val="dash"/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AutoShape 23">
            <a:extLst>
              <a:ext uri="{FF2B5EF4-FFF2-40B4-BE49-F238E27FC236}">
                <a16:creationId xmlns:a16="http://schemas.microsoft.com/office/drawing/2014/main" id="{5D452A09-CD3E-1FFF-7396-380E1A0275E8}"/>
              </a:ext>
            </a:extLst>
          </p:cNvPr>
          <p:cNvSpPr/>
          <p:nvPr/>
        </p:nvSpPr>
        <p:spPr bwMode="auto">
          <a:xfrm>
            <a:off x="4828187" y="3421062"/>
            <a:ext cx="857251" cy="486568"/>
          </a:xfrm>
          <a:custGeom>
            <a:avLst/>
            <a:gdLst>
              <a:gd name="T0" fmla="*/ 857250 w 21600"/>
              <a:gd name="T1" fmla="*/ 486568 h 21600"/>
              <a:gd name="T2" fmla="*/ 857250 w 21600"/>
              <a:gd name="T3" fmla="*/ 486568 h 21600"/>
              <a:gd name="T4" fmla="*/ 857250 w 21600"/>
              <a:gd name="T5" fmla="*/ 486568 h 21600"/>
              <a:gd name="T6" fmla="*/ 857250 w 21600"/>
              <a:gd name="T7" fmla="*/ 48656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952" y="5171"/>
                  <a:pt x="6281" y="9632"/>
                  <a:pt x="9898" y="13266"/>
                </a:cubicBezTo>
                <a:cubicBezTo>
                  <a:pt x="13569" y="16954"/>
                  <a:pt x="17505" y="19757"/>
                  <a:pt x="21600" y="21599"/>
                </a:cubicBezTo>
              </a:path>
            </a:pathLst>
          </a:custGeom>
          <a:noFill/>
          <a:ln w="101600" cap="flat" cmpd="sng">
            <a:solidFill>
              <a:srgbClr val="EE001A"/>
            </a:solidFill>
            <a:prstDash val="solid"/>
            <a:miter lim="0"/>
            <a:headEnd type="oval" w="med" len="med"/>
          </a:ln>
          <a:effectLst/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AutoShape 24">
            <a:extLst>
              <a:ext uri="{FF2B5EF4-FFF2-40B4-BE49-F238E27FC236}">
                <a16:creationId xmlns:a16="http://schemas.microsoft.com/office/drawing/2014/main" id="{B03EE8B2-A8FA-18A8-EEC0-F67B09571764}"/>
              </a:ext>
            </a:extLst>
          </p:cNvPr>
          <p:cNvSpPr/>
          <p:nvPr/>
        </p:nvSpPr>
        <p:spPr bwMode="auto">
          <a:xfrm>
            <a:off x="3881244" y="3809205"/>
            <a:ext cx="571500" cy="570707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AutoShape 25">
            <a:extLst>
              <a:ext uri="{FF2B5EF4-FFF2-40B4-BE49-F238E27FC236}">
                <a16:creationId xmlns:a16="http://schemas.microsoft.com/office/drawing/2014/main" id="{919CC42E-3614-4BFE-A5BB-74585D63184D}"/>
              </a:ext>
            </a:extLst>
          </p:cNvPr>
          <p:cNvSpPr/>
          <p:nvPr/>
        </p:nvSpPr>
        <p:spPr bwMode="auto">
          <a:xfrm>
            <a:off x="3969350" y="3890167"/>
            <a:ext cx="403225" cy="4040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EE001A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defRPr/>
            </a:pPr>
            <a:endParaRPr lang="es-ES" sz="28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5" name="Line 26">
            <a:extLst>
              <a:ext uri="{FF2B5EF4-FFF2-40B4-BE49-F238E27FC236}">
                <a16:creationId xmlns:a16="http://schemas.microsoft.com/office/drawing/2014/main" id="{5EB7816C-4691-0755-96FA-6151123C65F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65444" y="3470274"/>
            <a:ext cx="307975" cy="307181"/>
          </a:xfrm>
          <a:prstGeom prst="line">
            <a:avLst/>
          </a:prstGeom>
          <a:noFill/>
          <a:ln w="38100">
            <a:solidFill>
              <a:srgbClr val="EE001A"/>
            </a:solidFill>
            <a:prstDash val="dash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AutoShape 28">
            <a:extLst>
              <a:ext uri="{FF2B5EF4-FFF2-40B4-BE49-F238E27FC236}">
                <a16:creationId xmlns:a16="http://schemas.microsoft.com/office/drawing/2014/main" id="{02D218E4-5329-E5AD-79C7-B8D7E00CFAC5}"/>
              </a:ext>
            </a:extLst>
          </p:cNvPr>
          <p:cNvSpPr/>
          <p:nvPr/>
        </p:nvSpPr>
        <p:spPr bwMode="auto">
          <a:xfrm>
            <a:off x="5551295" y="3871117"/>
            <a:ext cx="999331" cy="85725"/>
          </a:xfrm>
          <a:custGeom>
            <a:avLst/>
            <a:gdLst>
              <a:gd name="T0" fmla="*/ 999331 w 21600"/>
              <a:gd name="T1" fmla="*/ 85721 h 21275"/>
              <a:gd name="T2" fmla="*/ 999331 w 21600"/>
              <a:gd name="T3" fmla="*/ 85721 h 21275"/>
              <a:gd name="T4" fmla="*/ 999331 w 21600"/>
              <a:gd name="T5" fmla="*/ 85721 h 21275"/>
              <a:gd name="T6" fmla="*/ 999331 w 21600"/>
              <a:gd name="T7" fmla="*/ 85721 h 212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75">
                <a:moveTo>
                  <a:pt x="0" y="0"/>
                </a:moveTo>
                <a:cubicBezTo>
                  <a:pt x="3775" y="13687"/>
                  <a:pt x="7706" y="20851"/>
                  <a:pt x="11664" y="21257"/>
                </a:cubicBezTo>
                <a:cubicBezTo>
                  <a:pt x="15012" y="21599"/>
                  <a:pt x="18350" y="17101"/>
                  <a:pt x="21600" y="7866"/>
                </a:cubicBezTo>
              </a:path>
            </a:pathLst>
          </a:custGeom>
          <a:noFill/>
          <a:ln w="101600" cap="flat" cmpd="sng">
            <a:solidFill>
              <a:srgbClr val="AD0101"/>
            </a:solidFill>
            <a:prstDash val="solid"/>
            <a:miter lim="0"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AutoShape 29">
            <a:extLst>
              <a:ext uri="{FF2B5EF4-FFF2-40B4-BE49-F238E27FC236}">
                <a16:creationId xmlns:a16="http://schemas.microsoft.com/office/drawing/2014/main" id="{DCBB9CB3-CFB1-BB20-F3A8-306F5F2C6736}"/>
              </a:ext>
            </a:extLst>
          </p:cNvPr>
          <p:cNvSpPr/>
          <p:nvPr/>
        </p:nvSpPr>
        <p:spPr bwMode="auto">
          <a:xfrm>
            <a:off x="5041707" y="4449761"/>
            <a:ext cx="570707" cy="571500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AutoShape 30">
            <a:extLst>
              <a:ext uri="{FF2B5EF4-FFF2-40B4-BE49-F238E27FC236}">
                <a16:creationId xmlns:a16="http://schemas.microsoft.com/office/drawing/2014/main" id="{836C509F-9962-D71C-477B-FF57CDAF0793}"/>
              </a:ext>
            </a:extLst>
          </p:cNvPr>
          <p:cNvSpPr/>
          <p:nvPr/>
        </p:nvSpPr>
        <p:spPr bwMode="auto">
          <a:xfrm>
            <a:off x="5127432" y="4530723"/>
            <a:ext cx="403225" cy="403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AD010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defRPr/>
            </a:pPr>
            <a:endParaRPr lang="es-ES" sz="28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0" name="Line 31">
            <a:extLst>
              <a:ext uri="{FF2B5EF4-FFF2-40B4-BE49-F238E27FC236}">
                <a16:creationId xmlns:a16="http://schemas.microsoft.com/office/drawing/2014/main" id="{CBF686D2-6201-9D24-11C6-C1126856D6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27470" y="3905249"/>
            <a:ext cx="118268" cy="415131"/>
          </a:xfrm>
          <a:prstGeom prst="line">
            <a:avLst/>
          </a:prstGeom>
          <a:noFill/>
          <a:ln w="38100" cap="flat" cmpd="sng">
            <a:solidFill>
              <a:srgbClr val="AD0101"/>
            </a:solidFill>
            <a:prstDash val="dash"/>
            <a:round/>
            <a:tailEnd type="oval" w="med" len="med"/>
          </a:ln>
          <a:effectLst/>
        </p:spPr>
        <p:txBody>
          <a:bodyPr lIns="0" tIns="0" rIns="0" bIns="0" anchor="ctr"/>
          <a:lstStyle/>
          <a:p>
            <a:pPr defTabSz="171450" eaLnBrk="1">
              <a:defRPr/>
            </a:pPr>
            <a:endParaRPr lang="es-ES" sz="600" b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AutoShape 34">
            <a:extLst>
              <a:ext uri="{FF2B5EF4-FFF2-40B4-BE49-F238E27FC236}">
                <a16:creationId xmlns:a16="http://schemas.microsoft.com/office/drawing/2014/main" id="{1C1CB74B-9FCB-6312-7667-46A63A0C930E}"/>
              </a:ext>
            </a:extLst>
          </p:cNvPr>
          <p:cNvSpPr/>
          <p:nvPr/>
        </p:nvSpPr>
        <p:spPr bwMode="auto">
          <a:xfrm>
            <a:off x="6452994" y="4449761"/>
            <a:ext cx="570707" cy="571500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AutoShape 35">
            <a:extLst>
              <a:ext uri="{FF2B5EF4-FFF2-40B4-BE49-F238E27FC236}">
                <a16:creationId xmlns:a16="http://schemas.microsoft.com/office/drawing/2014/main" id="{808535A4-EFC0-F7B0-5F96-6AFE4835271F}"/>
              </a:ext>
            </a:extLst>
          </p:cNvPr>
          <p:cNvSpPr/>
          <p:nvPr/>
        </p:nvSpPr>
        <p:spPr bwMode="auto">
          <a:xfrm>
            <a:off x="6539512" y="4530723"/>
            <a:ext cx="403225" cy="403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EE001A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defRPr/>
            </a:pPr>
            <a:endParaRPr lang="es-ES" sz="28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3" name="Line 36">
            <a:extLst>
              <a:ext uri="{FF2B5EF4-FFF2-40B4-BE49-F238E27FC236}">
                <a16:creationId xmlns:a16="http://schemas.microsoft.com/office/drawing/2014/main" id="{96AA7248-32FE-AC91-39B8-7EC5D7A38541}"/>
              </a:ext>
            </a:extLst>
          </p:cNvPr>
          <p:cNvSpPr>
            <a:spLocks noChangeShapeType="1"/>
          </p:cNvSpPr>
          <p:nvPr/>
        </p:nvSpPr>
        <p:spPr bwMode="auto">
          <a:xfrm>
            <a:off x="6482363" y="3905249"/>
            <a:ext cx="119063" cy="415131"/>
          </a:xfrm>
          <a:prstGeom prst="line">
            <a:avLst/>
          </a:prstGeom>
          <a:noFill/>
          <a:ln w="38100" cap="flat" cmpd="sng">
            <a:solidFill>
              <a:srgbClr val="EE001A"/>
            </a:solidFill>
            <a:prstDash val="dash"/>
            <a:round/>
            <a:tailEnd type="oval" w="med" len="med"/>
          </a:ln>
          <a:effectLst/>
        </p:spPr>
        <p:txBody>
          <a:bodyPr lIns="0" tIns="0" rIns="0" bIns="0" anchor="ctr"/>
          <a:lstStyle/>
          <a:p>
            <a:pPr defTabSz="171450" eaLnBrk="1">
              <a:defRPr/>
            </a:pPr>
            <a:endParaRPr lang="es-ES" sz="600" b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AutoShape 39">
            <a:extLst>
              <a:ext uri="{FF2B5EF4-FFF2-40B4-BE49-F238E27FC236}">
                <a16:creationId xmlns:a16="http://schemas.microsoft.com/office/drawing/2014/main" id="{9566ED08-C96D-6DA3-50DB-E9CE9DF3D817}"/>
              </a:ext>
            </a:extLst>
          </p:cNvPr>
          <p:cNvSpPr/>
          <p:nvPr/>
        </p:nvSpPr>
        <p:spPr bwMode="auto">
          <a:xfrm>
            <a:off x="7526144" y="3922711"/>
            <a:ext cx="570707" cy="570707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AutoShape 40">
            <a:extLst>
              <a:ext uri="{FF2B5EF4-FFF2-40B4-BE49-F238E27FC236}">
                <a16:creationId xmlns:a16="http://schemas.microsoft.com/office/drawing/2014/main" id="{8E0DFE57-ECC1-34D9-8BEE-15E4AF276C26}"/>
              </a:ext>
            </a:extLst>
          </p:cNvPr>
          <p:cNvSpPr/>
          <p:nvPr/>
        </p:nvSpPr>
        <p:spPr bwMode="auto">
          <a:xfrm>
            <a:off x="7612663" y="4003674"/>
            <a:ext cx="403225" cy="4040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AD010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defRPr/>
            </a:pPr>
            <a:endParaRPr lang="es-ES" sz="28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6" name="Line 41">
            <a:extLst>
              <a:ext uri="{FF2B5EF4-FFF2-40B4-BE49-F238E27FC236}">
                <a16:creationId xmlns:a16="http://schemas.microsoft.com/office/drawing/2014/main" id="{21CCF2AB-C00E-9093-4E10-B778411517F0}"/>
              </a:ext>
            </a:extLst>
          </p:cNvPr>
          <p:cNvSpPr>
            <a:spLocks noChangeShapeType="1"/>
          </p:cNvSpPr>
          <p:nvPr/>
        </p:nvSpPr>
        <p:spPr bwMode="auto">
          <a:xfrm>
            <a:off x="7202294" y="3629023"/>
            <a:ext cx="307181" cy="307181"/>
          </a:xfrm>
          <a:prstGeom prst="line">
            <a:avLst/>
          </a:prstGeom>
          <a:noFill/>
          <a:ln w="38100" cap="flat" cmpd="sng">
            <a:solidFill>
              <a:srgbClr val="AD0101"/>
            </a:solidFill>
            <a:prstDash val="dash"/>
            <a:round/>
            <a:tailEnd type="oval" w="med" len="med"/>
          </a:ln>
          <a:effectLst/>
        </p:spPr>
        <p:txBody>
          <a:bodyPr lIns="0" tIns="0" rIns="0" bIns="0" anchor="ctr"/>
          <a:lstStyle/>
          <a:p>
            <a:pPr defTabSz="171450" eaLnBrk="1">
              <a:defRPr/>
            </a:pPr>
            <a:endParaRPr lang="es-ES" sz="600" b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AutoShape 44">
            <a:extLst>
              <a:ext uri="{FF2B5EF4-FFF2-40B4-BE49-F238E27FC236}">
                <a16:creationId xmlns:a16="http://schemas.microsoft.com/office/drawing/2014/main" id="{9CD07F96-19FB-7B39-5EA2-0564DEDF043F}"/>
              </a:ext>
            </a:extLst>
          </p:cNvPr>
          <p:cNvSpPr/>
          <p:nvPr/>
        </p:nvSpPr>
        <p:spPr bwMode="auto">
          <a:xfrm>
            <a:off x="8265126" y="2493961"/>
            <a:ext cx="570707" cy="570707"/>
          </a:xfrm>
          <a:custGeom>
            <a:avLst/>
            <a:gdLst>
              <a:gd name="T0" fmla="*/ 570707 w 21600"/>
              <a:gd name="T1" fmla="*/ 570706 h 21600"/>
              <a:gd name="T2" fmla="*/ 570707 w 21600"/>
              <a:gd name="T3" fmla="*/ 570706 h 21600"/>
              <a:gd name="T4" fmla="*/ 570707 w 21600"/>
              <a:gd name="T5" fmla="*/ 570706 h 21600"/>
              <a:gd name="T6" fmla="*/ 570707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AutoShape 45">
            <a:extLst>
              <a:ext uri="{FF2B5EF4-FFF2-40B4-BE49-F238E27FC236}">
                <a16:creationId xmlns:a16="http://schemas.microsoft.com/office/drawing/2014/main" id="{2B1CF12E-7093-68AC-516B-ED24EA6B20B8}"/>
              </a:ext>
            </a:extLst>
          </p:cNvPr>
          <p:cNvSpPr/>
          <p:nvPr/>
        </p:nvSpPr>
        <p:spPr bwMode="auto">
          <a:xfrm>
            <a:off x="8351644" y="2574923"/>
            <a:ext cx="403225" cy="403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EE001A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defRPr/>
            </a:pPr>
            <a:endParaRPr lang="es-ES" sz="28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9" name="Line 47">
            <a:extLst>
              <a:ext uri="{FF2B5EF4-FFF2-40B4-BE49-F238E27FC236}">
                <a16:creationId xmlns:a16="http://schemas.microsoft.com/office/drawing/2014/main" id="{CECAE816-0A47-5938-8719-4B43640A8FB6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0619" y="2762249"/>
            <a:ext cx="377031" cy="0"/>
          </a:xfrm>
          <a:prstGeom prst="line">
            <a:avLst/>
          </a:prstGeom>
          <a:noFill/>
          <a:ln w="38100" cap="flat" cmpd="sng">
            <a:solidFill>
              <a:srgbClr val="EE001A"/>
            </a:solidFill>
            <a:prstDash val="dash"/>
            <a:round/>
            <a:tailEnd type="oval" w="med" len="med"/>
          </a:ln>
          <a:effectLst/>
        </p:spPr>
        <p:txBody>
          <a:bodyPr lIns="0" tIns="0" rIns="0" bIns="0" anchor="ctr"/>
          <a:lstStyle/>
          <a:p>
            <a:pPr defTabSz="171450" eaLnBrk="1">
              <a:defRPr/>
            </a:pPr>
            <a:endParaRPr lang="es-ES" sz="600" b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AutoShape 33">
            <a:extLst>
              <a:ext uri="{FF2B5EF4-FFF2-40B4-BE49-F238E27FC236}">
                <a16:creationId xmlns:a16="http://schemas.microsoft.com/office/drawing/2014/main" id="{4968930E-E9C6-6790-8D5D-87D98E6CF3FE}"/>
              </a:ext>
            </a:extLst>
          </p:cNvPr>
          <p:cNvSpPr/>
          <p:nvPr/>
        </p:nvSpPr>
        <p:spPr bwMode="auto">
          <a:xfrm rot="10627777" flipV="1">
            <a:off x="6472044" y="3449637"/>
            <a:ext cx="873919" cy="445293"/>
          </a:xfrm>
          <a:custGeom>
            <a:avLst/>
            <a:gdLst>
              <a:gd name="T0" fmla="*/ 873919 w 21600"/>
              <a:gd name="T1" fmla="*/ 445293 h 21600"/>
              <a:gd name="T2" fmla="*/ 873919 w 21600"/>
              <a:gd name="T3" fmla="*/ 445293 h 21600"/>
              <a:gd name="T4" fmla="*/ 873919 w 21600"/>
              <a:gd name="T5" fmla="*/ 445293 h 21600"/>
              <a:gd name="T6" fmla="*/ 873919 w 21600"/>
              <a:gd name="T7" fmla="*/ 44529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132" y="3949"/>
                  <a:pt x="4452" y="7455"/>
                  <a:pt x="6927" y="10463"/>
                </a:cubicBezTo>
                <a:cubicBezTo>
                  <a:pt x="11450" y="15964"/>
                  <a:pt x="16422" y="19738"/>
                  <a:pt x="21599" y="21600"/>
                </a:cubicBezTo>
              </a:path>
            </a:pathLst>
          </a:custGeom>
          <a:noFill/>
          <a:ln w="101600" cap="flat" cmpd="sng">
            <a:solidFill>
              <a:srgbClr val="EE001A"/>
            </a:solidFill>
            <a:prstDash val="solid"/>
            <a:miter lim="0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AutoShape 38">
            <a:extLst>
              <a:ext uri="{FF2B5EF4-FFF2-40B4-BE49-F238E27FC236}">
                <a16:creationId xmlns:a16="http://schemas.microsoft.com/office/drawing/2014/main" id="{2C6DAFA5-2214-CB83-FA58-28AEA892401A}"/>
              </a:ext>
            </a:extLst>
          </p:cNvPr>
          <p:cNvSpPr/>
          <p:nvPr/>
        </p:nvSpPr>
        <p:spPr bwMode="auto">
          <a:xfrm rot="172778" flipH="1">
            <a:off x="7172926" y="2742405"/>
            <a:ext cx="547688" cy="863600"/>
          </a:xfrm>
          <a:custGeom>
            <a:avLst/>
            <a:gdLst>
              <a:gd name="T0" fmla="*/ 547688 w 21600"/>
              <a:gd name="T1" fmla="*/ 863600 h 21600"/>
              <a:gd name="T2" fmla="*/ 547688 w 21600"/>
              <a:gd name="T3" fmla="*/ 863600 h 21600"/>
              <a:gd name="T4" fmla="*/ 547688 w 21600"/>
              <a:gd name="T5" fmla="*/ 863600 h 21600"/>
              <a:gd name="T6" fmla="*/ 547688 w 21600"/>
              <a:gd name="T7" fmla="*/ 863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541" y="4059"/>
                  <a:pt x="4096" y="7943"/>
                  <a:pt x="7570" y="11508"/>
                </a:cubicBezTo>
                <a:cubicBezTo>
                  <a:pt x="11303" y="15340"/>
                  <a:pt x="16046" y="18752"/>
                  <a:pt x="21599" y="21600"/>
                </a:cubicBezTo>
              </a:path>
            </a:pathLst>
          </a:custGeom>
          <a:noFill/>
          <a:ln w="101600" cap="flat" cmpd="sng">
            <a:solidFill>
              <a:srgbClr val="AD0101"/>
            </a:solidFill>
            <a:prstDash val="solid"/>
            <a:miter lim="0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30000"/>
              </a:lnSpc>
              <a:defRPr/>
            </a:pPr>
            <a:endParaRPr lang="zh-CN" altLang="en-US" sz="4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AutoShape 43">
            <a:extLst>
              <a:ext uri="{FF2B5EF4-FFF2-40B4-BE49-F238E27FC236}">
                <a16:creationId xmlns:a16="http://schemas.microsoft.com/office/drawing/2014/main" id="{FA2EB55E-9531-3708-CB84-73E8D38F786D}"/>
              </a:ext>
            </a:extLst>
          </p:cNvPr>
          <p:cNvSpPr/>
          <p:nvPr/>
        </p:nvSpPr>
        <p:spPr bwMode="auto">
          <a:xfrm>
            <a:off x="7665844" y="2681286"/>
            <a:ext cx="161131" cy="16113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EE001A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 eaLnBrk="1">
              <a:defRPr/>
            </a:pPr>
            <a:endParaRPr lang="es-ES" sz="28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18683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0198;#116758;#384245;#393819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1644;#6050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1644;#6050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1644;#6050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1644;#6050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1644;#6050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1644;#60500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1644;#60500;#399991;#39999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1644;#6050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1644;#60500;"/>
</p:tagLst>
</file>

<file path=ppt/theme/theme1.xml><?xml version="1.0" encoding="utf-8"?>
<a:theme xmlns:a="http://schemas.openxmlformats.org/drawingml/2006/main" name="51PPT模板网  www.51pptmoban.com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wsj44zw2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2523</Words>
  <Application>Microsoft Office PowerPoint</Application>
  <PresentationFormat>宽屏</PresentationFormat>
  <Paragraphs>285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</vt:lpstr>
      <vt:lpstr>OPPOSans H</vt:lpstr>
      <vt:lpstr>阿里巴巴普惠体 2.0 55 Regular</vt:lpstr>
      <vt:lpstr>演示悠然小楷</vt:lpstr>
      <vt:lpstr>Arial</vt:lpstr>
      <vt:lpstr>Calibri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简约实用党建工作汇报通用ppt模板</dc:title>
  <dc:creator>51PPT模板网</dc:creator>
  <cp:keywords>www.51pptmoban.com</cp:keywords>
  <dc:description>www.51pptmoban.com</dc:description>
  <cp:lastModifiedBy>Win user</cp:lastModifiedBy>
  <cp:revision>170</cp:revision>
  <dcterms:created xsi:type="dcterms:W3CDTF">2017-05-24T04:55:00Z</dcterms:created>
  <dcterms:modified xsi:type="dcterms:W3CDTF">2022-07-12T15:14:40Z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2052-10.1.0.6479</vt:lpwstr>
  </property>
</Properties>
</file>