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slideLayouts/slideLayout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  <p:sldMasterId id="2147483963" r:id="rId2"/>
    <p:sldMasterId id="2147483975" r:id="rId3"/>
    <p:sldMasterId id="2147483977" r:id="rId4"/>
    <p:sldMasterId id="2147483989" r:id="rId5"/>
    <p:sldMasterId id="2147483991" r:id="rId6"/>
    <p:sldMasterId id="2147484003" r:id="rId7"/>
    <p:sldMasterId id="2147484005" r:id="rId8"/>
    <p:sldMasterId id="2147484017" r:id="rId9"/>
  </p:sldMasterIdLst>
  <p:notesMasterIdLst>
    <p:notesMasterId r:id="rId16"/>
  </p:notesMasterIdLst>
  <p:sldIdLst>
    <p:sldId id="5281" r:id="rId10"/>
    <p:sldId id="5282" r:id="rId11"/>
    <p:sldId id="5283" r:id="rId12"/>
    <p:sldId id="5284" r:id="rId13"/>
    <p:sldId id="306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392"/>
    <a:srgbClr val="005DA2"/>
    <a:srgbClr val="00B98B"/>
    <a:srgbClr val="C5A668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86005" autoAdjust="0"/>
  </p:normalViewPr>
  <p:slideViewPr>
    <p:cSldViewPr snapToGrid="0">
      <p:cViewPr varScale="1">
        <p:scale>
          <a:sx n="94" d="100"/>
          <a:sy n="94" d="100"/>
        </p:scale>
        <p:origin x="306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80AC4-D042-410E-911B-C7C2D785E863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906E9-25D3-4B76-A168-D5C550E7E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893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323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906E9-25D3-4B76-A168-D5C550E7EB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3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44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490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487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BC431-70A2-4640-A955-3479863B9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9B46F6-EC56-44D2-83FC-BCF8C61CD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3BC871-F0C4-438D-90E2-620216524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28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F76BD-2758-468E-AF3C-4D96E403A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33006E-4D18-4332-A25D-46084790E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CFCD1-008F-4CBE-B60D-B8D18AB9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E833F6-9B6C-4395-8DCC-8F8D7DBD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472F17-9377-4365-A79D-39C5EC17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65353B9-5EAD-EADD-4A2F-147B71CF8CB4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2">
            <a:extLst>
              <a:ext uri="{FF2B5EF4-FFF2-40B4-BE49-F238E27FC236}">
                <a16:creationId xmlns:a16="http://schemas.microsoft.com/office/drawing/2014/main" id="{4BF191A6-B119-EBB6-7F07-253C93DBAD79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1E90B5F-6C6C-4987-B277-E150CFE20D4A}" type="datetimeFigureOut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9" name="灯片编号占位符 4">
            <a:extLst>
              <a:ext uri="{FF2B5EF4-FFF2-40B4-BE49-F238E27FC236}">
                <a16:creationId xmlns:a16="http://schemas.microsoft.com/office/drawing/2014/main" id="{6A270BD4-885A-8C42-2B22-9B49D654C516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92AFE2-F99F-4036-8B50-6BDE5CC7EBE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 descr="背景图案&#10;&#10;低可信度描述已自动生成">
            <a:extLst>
              <a:ext uri="{FF2B5EF4-FFF2-40B4-BE49-F238E27FC236}">
                <a16:creationId xmlns:a16="http://schemas.microsoft.com/office/drawing/2014/main" id="{909131CD-00BC-5BB9-476D-A5A4D2A21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37" r="1443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20D3A07E-FDD2-AE37-8A8D-20B99E97A5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281" y="3295722"/>
            <a:ext cx="4521719" cy="356227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88628FA-4870-F543-13B1-2C144FC359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2000">
                <a:srgbClr val="01215A">
                  <a:alpha val="90000"/>
                </a:srgbClr>
              </a:gs>
              <a:gs pos="0">
                <a:srgbClr val="01215A">
                  <a:alpha val="91000"/>
                </a:srgbClr>
              </a:gs>
              <a:gs pos="100000">
                <a:srgbClr val="01215A">
                  <a:alpha val="9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6559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781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1979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02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0703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08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8695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437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1158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5733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947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9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B088BCE-E30C-839F-47B5-D7E8F693D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D0E01D-88FB-406D-B126-09E11EB2FF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AD0F0B-A8B0-A88B-1E94-4B61DEACCA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8ECBA74-2CD9-64B3-4A96-4012239E8F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9C0338-DBAF-8B11-4DCE-817C974CF953}"/>
              </a:ext>
            </a:extLst>
          </p:cNvPr>
          <p:cNvSpPr txBox="1"/>
          <p:nvPr/>
        </p:nvSpPr>
        <p:spPr>
          <a:xfrm>
            <a:off x="903713" y="1859340"/>
            <a:ext cx="103845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">
                      <a:srgbClr val="C2C5D0"/>
                    </a:gs>
                    <a:gs pos="66000">
                      <a:srgbClr val="FFFFFF"/>
                    </a:gs>
                    <a:gs pos="43000">
                      <a:srgbClr val="FFFFFF"/>
                    </a:gs>
                    <a:gs pos="87000">
                      <a:srgbClr val="7D8295"/>
                    </a:gs>
                  </a:gsLst>
                  <a:lin ang="135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无纸化设备应用报告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6BC323-1084-769D-4750-0BAD0C84523C}"/>
              </a:ext>
            </a:extLst>
          </p:cNvPr>
          <p:cNvSpPr txBox="1"/>
          <p:nvPr/>
        </p:nvSpPr>
        <p:spPr>
          <a:xfrm>
            <a:off x="5079210" y="606685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无纸化系统二期小组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E325B9C-09CE-6BF9-E6EA-BA60B6215E3E}"/>
              </a:ext>
            </a:extLst>
          </p:cNvPr>
          <p:cNvGrpSpPr/>
          <p:nvPr/>
        </p:nvGrpSpPr>
        <p:grpSpPr>
          <a:xfrm flipH="1">
            <a:off x="7708107" y="772422"/>
            <a:ext cx="2213596" cy="195289"/>
            <a:chOff x="379932" y="656340"/>
            <a:chExt cx="3561080" cy="172329"/>
          </a:xfrm>
          <a:noFill/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258881-8292-DEEE-44D2-C6FB71E93EF4}"/>
                </a:ext>
              </a:extLst>
            </p:cNvPr>
            <p:cNvSpPr/>
            <p:nvPr/>
          </p:nvSpPr>
          <p:spPr>
            <a:xfrm flipH="1">
              <a:off x="379932" y="713783"/>
              <a:ext cx="3561080" cy="114886"/>
            </a:xfrm>
            <a:custGeom>
              <a:avLst/>
              <a:gdLst>
                <a:gd name="connsiteX0" fmla="*/ 0 w 3561080"/>
                <a:gd name="connsiteY0" fmla="*/ 208280 h 208280"/>
                <a:gd name="connsiteX1" fmla="*/ 208280 w 3561080"/>
                <a:gd name="connsiteY1" fmla="*/ 0 h 208280"/>
                <a:gd name="connsiteX2" fmla="*/ 3561080 w 3561080"/>
                <a:gd name="connsiteY2" fmla="*/ 0 h 2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1080" h="208280">
                  <a:moveTo>
                    <a:pt x="0" y="208280"/>
                  </a:moveTo>
                  <a:lnTo>
                    <a:pt x="208280" y="0"/>
                  </a:lnTo>
                  <a:lnTo>
                    <a:pt x="3561080" y="0"/>
                  </a:lnTo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88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CA6F63C-4E54-DE29-E32E-D0A58313AC1F}"/>
                </a:ext>
              </a:extLst>
            </p:cNvPr>
            <p:cNvSpPr/>
            <p:nvPr/>
          </p:nvSpPr>
          <p:spPr>
            <a:xfrm flipH="1">
              <a:off x="2981149" y="774102"/>
              <a:ext cx="742325" cy="10636"/>
            </a:xfrm>
            <a:custGeom>
              <a:avLst/>
              <a:gdLst>
                <a:gd name="connsiteX0" fmla="*/ 728701 w 742325"/>
                <a:gd name="connsiteY0" fmla="*/ 0 h 10636"/>
                <a:gd name="connsiteX1" fmla="*/ 13624 w 742325"/>
                <a:gd name="connsiteY1" fmla="*/ 0 h 10636"/>
                <a:gd name="connsiteX2" fmla="*/ 0 w 742325"/>
                <a:gd name="connsiteY2" fmla="*/ 10636 h 10636"/>
                <a:gd name="connsiteX3" fmla="*/ 742325 w 742325"/>
                <a:gd name="connsiteY3" fmla="*/ 10636 h 1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325" h="10636">
                  <a:moveTo>
                    <a:pt x="728701" y="0"/>
                  </a:moveTo>
                  <a:lnTo>
                    <a:pt x="13624" y="0"/>
                  </a:lnTo>
                  <a:lnTo>
                    <a:pt x="0" y="10636"/>
                  </a:lnTo>
                  <a:lnTo>
                    <a:pt x="742325" y="10636"/>
                  </a:lnTo>
                  <a:close/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88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C19F6D2-C482-C2B2-B8EE-6937591EB0C6}"/>
                </a:ext>
              </a:extLst>
            </p:cNvPr>
            <p:cNvSpPr/>
            <p:nvPr/>
          </p:nvSpPr>
          <p:spPr>
            <a:xfrm flipH="1">
              <a:off x="379932" y="656340"/>
              <a:ext cx="3561080" cy="114886"/>
            </a:xfrm>
            <a:custGeom>
              <a:avLst/>
              <a:gdLst>
                <a:gd name="connsiteX0" fmla="*/ 0 w 3561080"/>
                <a:gd name="connsiteY0" fmla="*/ 208280 h 208280"/>
                <a:gd name="connsiteX1" fmla="*/ 208280 w 3561080"/>
                <a:gd name="connsiteY1" fmla="*/ 0 h 208280"/>
                <a:gd name="connsiteX2" fmla="*/ 3561080 w 3561080"/>
                <a:gd name="connsiteY2" fmla="*/ 0 h 2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1080" h="208280">
                  <a:moveTo>
                    <a:pt x="0" y="208280"/>
                  </a:moveTo>
                  <a:lnTo>
                    <a:pt x="208280" y="0"/>
                  </a:lnTo>
                  <a:lnTo>
                    <a:pt x="3561080" y="0"/>
                  </a:lnTo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35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F6BEF8-5127-975A-66FA-9AE155A57F00}"/>
              </a:ext>
            </a:extLst>
          </p:cNvPr>
          <p:cNvGrpSpPr/>
          <p:nvPr/>
        </p:nvGrpSpPr>
        <p:grpSpPr>
          <a:xfrm>
            <a:off x="2670575" y="772422"/>
            <a:ext cx="2213596" cy="195289"/>
            <a:chOff x="379932" y="656340"/>
            <a:chExt cx="3561080" cy="172329"/>
          </a:xfrm>
          <a:noFill/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DCE0FD4-9EDF-9441-3AA3-EB43CF2DAA4B}"/>
                </a:ext>
              </a:extLst>
            </p:cNvPr>
            <p:cNvSpPr/>
            <p:nvPr/>
          </p:nvSpPr>
          <p:spPr>
            <a:xfrm flipH="1">
              <a:off x="379932" y="713783"/>
              <a:ext cx="3561080" cy="114886"/>
            </a:xfrm>
            <a:custGeom>
              <a:avLst/>
              <a:gdLst>
                <a:gd name="connsiteX0" fmla="*/ 0 w 3561080"/>
                <a:gd name="connsiteY0" fmla="*/ 208280 h 208280"/>
                <a:gd name="connsiteX1" fmla="*/ 208280 w 3561080"/>
                <a:gd name="connsiteY1" fmla="*/ 0 h 208280"/>
                <a:gd name="connsiteX2" fmla="*/ 3561080 w 3561080"/>
                <a:gd name="connsiteY2" fmla="*/ 0 h 2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1080" h="208280">
                  <a:moveTo>
                    <a:pt x="0" y="208280"/>
                  </a:moveTo>
                  <a:lnTo>
                    <a:pt x="208280" y="0"/>
                  </a:lnTo>
                  <a:lnTo>
                    <a:pt x="3561080" y="0"/>
                  </a:lnTo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88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07B0FBC-8EF1-DB0D-AE34-F6EE30EDEED5}"/>
                </a:ext>
              </a:extLst>
            </p:cNvPr>
            <p:cNvSpPr/>
            <p:nvPr/>
          </p:nvSpPr>
          <p:spPr>
            <a:xfrm flipH="1">
              <a:off x="2981149" y="774102"/>
              <a:ext cx="742325" cy="10636"/>
            </a:xfrm>
            <a:custGeom>
              <a:avLst/>
              <a:gdLst>
                <a:gd name="connsiteX0" fmla="*/ 728701 w 742325"/>
                <a:gd name="connsiteY0" fmla="*/ 0 h 10636"/>
                <a:gd name="connsiteX1" fmla="*/ 13624 w 742325"/>
                <a:gd name="connsiteY1" fmla="*/ 0 h 10636"/>
                <a:gd name="connsiteX2" fmla="*/ 0 w 742325"/>
                <a:gd name="connsiteY2" fmla="*/ 10636 h 10636"/>
                <a:gd name="connsiteX3" fmla="*/ 742325 w 742325"/>
                <a:gd name="connsiteY3" fmla="*/ 10636 h 1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325" h="10636">
                  <a:moveTo>
                    <a:pt x="728701" y="0"/>
                  </a:moveTo>
                  <a:lnTo>
                    <a:pt x="13624" y="0"/>
                  </a:lnTo>
                  <a:lnTo>
                    <a:pt x="0" y="10636"/>
                  </a:lnTo>
                  <a:lnTo>
                    <a:pt x="742325" y="10636"/>
                  </a:lnTo>
                  <a:close/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88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E109412-E9D4-05F3-617D-67DCF4F207E9}"/>
                </a:ext>
              </a:extLst>
            </p:cNvPr>
            <p:cNvSpPr/>
            <p:nvPr/>
          </p:nvSpPr>
          <p:spPr>
            <a:xfrm flipH="1">
              <a:off x="379932" y="656340"/>
              <a:ext cx="3561080" cy="114886"/>
            </a:xfrm>
            <a:custGeom>
              <a:avLst/>
              <a:gdLst>
                <a:gd name="connsiteX0" fmla="*/ 0 w 3561080"/>
                <a:gd name="connsiteY0" fmla="*/ 208280 h 208280"/>
                <a:gd name="connsiteX1" fmla="*/ 208280 w 3561080"/>
                <a:gd name="connsiteY1" fmla="*/ 0 h 208280"/>
                <a:gd name="connsiteX2" fmla="*/ 3561080 w 3561080"/>
                <a:gd name="connsiteY2" fmla="*/ 0 h 2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1080" h="208280">
                  <a:moveTo>
                    <a:pt x="0" y="208280"/>
                  </a:moveTo>
                  <a:lnTo>
                    <a:pt x="208280" y="0"/>
                  </a:lnTo>
                  <a:lnTo>
                    <a:pt x="3561080" y="0"/>
                  </a:lnTo>
                </a:path>
              </a:pathLst>
            </a:custGeom>
            <a:grpFill/>
            <a:ln w="19050">
              <a:gradFill flip="none" rotWithShape="1">
                <a:gsLst>
                  <a:gs pos="0">
                    <a:srgbClr val="19A2D5"/>
                  </a:gs>
                  <a:gs pos="35000">
                    <a:srgbClr val="0662C1">
                      <a:alpha val="1000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思源黑体 CN Medium"/>
                <a:cs typeface="+mn-cs"/>
              </a:endParaRPr>
            </a:p>
          </p:txBody>
        </p:sp>
      </p:grp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1EBD605-5017-7954-CCFD-9B1B4B73B284}"/>
              </a:ext>
            </a:extLst>
          </p:cNvPr>
          <p:cNvSpPr/>
          <p:nvPr/>
        </p:nvSpPr>
        <p:spPr>
          <a:xfrm flipH="1" flipV="1">
            <a:off x="1879265" y="3628757"/>
            <a:ext cx="3572540" cy="427409"/>
          </a:xfrm>
          <a:prstGeom prst="parallelogram">
            <a:avLst>
              <a:gd name="adj" fmla="val 30943"/>
            </a:avLst>
          </a:prstGeom>
          <a:gradFill>
            <a:gsLst>
              <a:gs pos="0">
                <a:srgbClr val="19A2D5"/>
              </a:gs>
              <a:gs pos="94000">
                <a:srgbClr val="0662C1">
                  <a:alpha val="1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思源黑体 CN Medium"/>
              <a:cs typeface="+mn-cs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D0D5AB89-22E6-38CB-32CA-583F780470F3}"/>
              </a:ext>
            </a:extLst>
          </p:cNvPr>
          <p:cNvSpPr/>
          <p:nvPr/>
        </p:nvSpPr>
        <p:spPr>
          <a:xfrm flipH="1" flipV="1">
            <a:off x="5542804" y="3628757"/>
            <a:ext cx="3572540" cy="427409"/>
          </a:xfrm>
          <a:prstGeom prst="parallelogram">
            <a:avLst>
              <a:gd name="adj" fmla="val 30943"/>
            </a:avLst>
          </a:prstGeom>
          <a:gradFill>
            <a:gsLst>
              <a:gs pos="0">
                <a:srgbClr val="19A2D5"/>
              </a:gs>
              <a:gs pos="94000">
                <a:srgbClr val="0662C1">
                  <a:alpha val="1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思源黑体 CN Medium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3AD23B-4C61-60AB-975A-7494C9BC5866}"/>
              </a:ext>
            </a:extLst>
          </p:cNvPr>
          <p:cNvSpPr txBox="1"/>
          <p:nvPr/>
        </p:nvSpPr>
        <p:spPr>
          <a:xfrm>
            <a:off x="3263594" y="3619695"/>
            <a:ext cx="2081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Medium" panose="00020600040101010101" pitchFamily="18" charset="-122"/>
              </a:rPr>
              <a:t>汇报人：马自强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58CC00-E448-7D46-82FC-916BA0191F54}"/>
              </a:ext>
            </a:extLst>
          </p:cNvPr>
          <p:cNvSpPr txBox="1"/>
          <p:nvPr/>
        </p:nvSpPr>
        <p:spPr>
          <a:xfrm>
            <a:off x="5297798" y="3619695"/>
            <a:ext cx="444610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Medium" panose="00020600040101010101" pitchFamily="18" charset="-122"/>
              </a:rPr>
              <a:t>汇报时间：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Medium" panose="00020600040101010101" pitchFamily="18" charset="-122"/>
              </a:rPr>
              <a:t>2022.05.06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107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矩形: 剪去对角 239">
            <a:extLst>
              <a:ext uri="{FF2B5EF4-FFF2-40B4-BE49-F238E27FC236}">
                <a16:creationId xmlns:a16="http://schemas.microsoft.com/office/drawing/2014/main" id="{709FDB2C-E344-E82E-E6B7-B9119FD4610F}"/>
              </a:ext>
            </a:extLst>
          </p:cNvPr>
          <p:cNvSpPr/>
          <p:nvPr/>
        </p:nvSpPr>
        <p:spPr>
          <a:xfrm>
            <a:off x="513256" y="3150411"/>
            <a:ext cx="11183444" cy="3351065"/>
          </a:xfrm>
          <a:prstGeom prst="snip2DiagRect">
            <a:avLst>
              <a:gd name="adj1" fmla="val 4396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800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F4FA9B-766C-6B28-12F7-FA51D1A57C19}"/>
              </a:ext>
            </a:extLst>
          </p:cNvPr>
          <p:cNvSpPr txBox="1"/>
          <p:nvPr/>
        </p:nvSpPr>
        <p:spPr>
          <a:xfrm>
            <a:off x="4994007" y="204569"/>
            <a:ext cx="214834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rgbClr val="01EBEF"/>
                    </a:gs>
                    <a:gs pos="100000">
                      <a:srgbClr val="0044CC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BEF"/>
                    </a:gs>
                    <a:gs pos="100000">
                      <a:srgbClr val="2970FF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HarmonyOS Sans SC Black" panose="00000A00000000000000" pitchFamily="2" charset="-122"/>
              </a:rPr>
              <a:t>背景与意义</a:t>
            </a:r>
          </a:p>
        </p:txBody>
      </p:sp>
      <p:sp>
        <p:nvSpPr>
          <p:cNvPr id="20" name="矩形: 剪去对角 19">
            <a:extLst>
              <a:ext uri="{FF2B5EF4-FFF2-40B4-BE49-F238E27FC236}">
                <a16:creationId xmlns:a16="http://schemas.microsoft.com/office/drawing/2014/main" id="{326D2A3F-34C1-4600-4F7A-B3A54F5BD641}"/>
              </a:ext>
            </a:extLst>
          </p:cNvPr>
          <p:cNvSpPr/>
          <p:nvPr/>
        </p:nvSpPr>
        <p:spPr>
          <a:xfrm>
            <a:off x="513256" y="1397166"/>
            <a:ext cx="5582744" cy="1465022"/>
          </a:xfrm>
          <a:prstGeom prst="snip2DiagRect">
            <a:avLst>
              <a:gd name="adj1" fmla="val 11218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800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92766C0-0AEC-8DFF-C89E-DBF6A89C9B2C}"/>
              </a:ext>
            </a:extLst>
          </p:cNvPr>
          <p:cNvGrpSpPr/>
          <p:nvPr/>
        </p:nvGrpSpPr>
        <p:grpSpPr>
          <a:xfrm>
            <a:off x="533966" y="1313899"/>
            <a:ext cx="2219767" cy="101600"/>
            <a:chOff x="6376416" y="2446274"/>
            <a:chExt cx="2219767" cy="101600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DEBE64F-B564-1A44-D5F3-CC734560A863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2118167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204F294-C183-7490-8B5A-DE8900A15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6416" y="2446274"/>
              <a:ext cx="101600" cy="10160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F6F8E4-A4E3-2A7C-D695-E1AE1FF28366}"/>
              </a:ext>
            </a:extLst>
          </p:cNvPr>
          <p:cNvGrpSpPr/>
          <p:nvPr/>
        </p:nvGrpSpPr>
        <p:grpSpPr>
          <a:xfrm>
            <a:off x="5081309" y="1521006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rgbClr val="01EAEF"/>
              </a:gs>
              <a:gs pos="100000">
                <a:srgbClr val="0053CF"/>
              </a:gs>
            </a:gsLst>
            <a:lin ang="0" scaled="0"/>
            <a:tileRect/>
          </a:gradFill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59E32B68-51D3-6939-2F11-6E0BC56BE92B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FD301BB2-CF58-00AF-9C5B-E4ECBCA3CEFF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18D2CA2D-007A-2C28-CF79-FAB174AC5F54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C988B2E4-11A2-4E67-B45D-8957858A3569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24D0CF41-9EDB-C1CD-2119-4C45ABD1E2A6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01E36E39-4A1B-D7EB-E2C6-3DB714DE828D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A078A762-CE4C-E398-C772-0A23015B1868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97760264-3C50-DD33-72B0-6E596239B3EE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59898EB6-46FB-B47F-65A8-163DCD16917C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70B6E9E2-895A-E520-6B21-95AD6CA2D8C0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138FFCD1-7759-DF11-D26A-6B5D8F761BD8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B6BECAA-E0A9-E771-5560-56394F0A9A35}"/>
              </a:ext>
            </a:extLst>
          </p:cNvPr>
          <p:cNvGrpSpPr/>
          <p:nvPr/>
        </p:nvGrpSpPr>
        <p:grpSpPr>
          <a:xfrm>
            <a:off x="5081309" y="1272699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42C4D58E-ADC1-CA13-9182-5554D6F51BC2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5DE5D223-4868-A309-1E60-650C37ADB594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CC00B51D-2728-D2B7-4B2A-9969A38F790F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46B9B15-AAC9-583A-7B5E-B6555FEFD055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327E6C1-73C2-5757-AE95-D594FFD30611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4A70FCC1-81C1-5F08-A1C1-C7297143C5AE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237B7064-7193-7AC9-6397-13476126EA56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68CF6E79-6001-4B5D-94F5-ED7A801043AE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4ED8C932-18D8-6A41-C1BF-50FC9E9FF3DE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291B864C-79B8-0A53-6690-9044EB5FA394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73D11F6E-FC7C-E057-9E1B-9C7043CF4207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F7C7B11-5D2A-025C-70BC-8977CF807AF0}"/>
              </a:ext>
            </a:extLst>
          </p:cNvPr>
          <p:cNvGrpSpPr/>
          <p:nvPr/>
        </p:nvGrpSpPr>
        <p:grpSpPr>
          <a:xfrm>
            <a:off x="4907127" y="2753300"/>
            <a:ext cx="1272540" cy="196105"/>
            <a:chOff x="9443085" y="3865355"/>
            <a:chExt cx="1272540" cy="196105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272BBC34-EF2A-B5FF-3059-953ADEE2B35B}"/>
                </a:ext>
              </a:extLst>
            </p:cNvPr>
            <p:cNvCxnSpPr>
              <a:cxnSpLocks/>
            </p:cNvCxnSpPr>
            <p:nvPr/>
          </p:nvCxnSpPr>
          <p:spPr>
            <a:xfrm>
              <a:off x="9443085" y="4061460"/>
              <a:ext cx="1080323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cap="rnd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6790504-710C-0C4F-448C-C1A2BFE50E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20155" y="3865355"/>
              <a:ext cx="195470" cy="19547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cap="rnd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AF4EB319-E00D-1E4D-852D-3545177512DD}"/>
              </a:ext>
            </a:extLst>
          </p:cNvPr>
          <p:cNvSpPr txBox="1"/>
          <p:nvPr/>
        </p:nvSpPr>
        <p:spPr>
          <a:xfrm>
            <a:off x="907512" y="1468655"/>
            <a:ext cx="29734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  <a:sym typeface="HarmonyOS Sans SC Medium" panose="00000600000000000000" pitchFamily="2" charset="-122"/>
              </a:rPr>
              <a:t>信息技术与物流深度融合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EAEF"/>
                  </a:gs>
                  <a:gs pos="100000">
                    <a:srgbClr val="2592FF"/>
                  </a:gs>
                </a:gsLst>
                <a:lin ang="0" scaled="1"/>
              </a:gradFill>
              <a:effectLst/>
              <a:uLnTx/>
              <a:uFillTx/>
              <a:latin typeface="+mj-ea"/>
              <a:ea typeface="字体圈欣意冠黑体"/>
              <a:cs typeface="+mn-cs"/>
              <a:sym typeface="HarmonyOS Sans SC Medium" panose="000006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7042203-B068-3A84-31E8-C33AA5689DC1}"/>
              </a:ext>
            </a:extLst>
          </p:cNvPr>
          <p:cNvSpPr txBox="1"/>
          <p:nvPr/>
        </p:nvSpPr>
        <p:spPr>
          <a:xfrm>
            <a:off x="919791" y="1919402"/>
            <a:ext cx="3488756" cy="309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  <a:sym typeface="HarmonyOS Sans SC Medium" panose="00000600000000000000" pitchFamily="2" charset="-122"/>
              </a:rPr>
              <a:t>推动物流业乃至中国经济转型升级</a:t>
            </a: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id="{D94365BD-9FB7-5F4D-AC40-4D7F2FD02CF2}"/>
              </a:ext>
            </a:extLst>
          </p:cNvPr>
          <p:cNvSpPr/>
          <p:nvPr/>
        </p:nvSpPr>
        <p:spPr>
          <a:xfrm flipH="1" flipV="1">
            <a:off x="11497806" y="6585214"/>
            <a:ext cx="413114" cy="413114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:a16="http://schemas.microsoft.com/office/drawing/2014/main" id="{F52B9811-6A24-649A-59E8-9CE3696F4FCE}"/>
              </a:ext>
            </a:extLst>
          </p:cNvPr>
          <p:cNvSpPr/>
          <p:nvPr/>
        </p:nvSpPr>
        <p:spPr>
          <a:xfrm flipH="1" flipV="1">
            <a:off x="252222" y="304401"/>
            <a:ext cx="460756" cy="286559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70487B48-6BA1-118B-8C25-A77D3B6E3CEA}"/>
              </a:ext>
            </a:extLst>
          </p:cNvPr>
          <p:cNvSpPr txBox="1"/>
          <p:nvPr/>
        </p:nvSpPr>
        <p:spPr>
          <a:xfrm>
            <a:off x="927636" y="2347981"/>
            <a:ext cx="1004794" cy="338554"/>
          </a:xfrm>
          <a:prstGeom prst="rect">
            <a:avLst/>
          </a:prstGeom>
          <a:gradFill>
            <a:gsLst>
              <a:gs pos="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13500000" scaled="1"/>
          </a:gra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互联网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79BF03A4-69E2-FA91-BA95-EE75A270B34A}"/>
              </a:ext>
            </a:extLst>
          </p:cNvPr>
          <p:cNvSpPr txBox="1"/>
          <p:nvPr/>
        </p:nvSpPr>
        <p:spPr>
          <a:xfrm>
            <a:off x="2755275" y="2347981"/>
            <a:ext cx="1004794" cy="338554"/>
          </a:xfrm>
          <a:prstGeom prst="rect">
            <a:avLst/>
          </a:prstGeom>
          <a:gradFill>
            <a:gsLst>
              <a:gs pos="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13500000" scaled="1"/>
          </a:gra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大数据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1005783-1B2F-E59A-4997-5025531E0CC7}"/>
              </a:ext>
            </a:extLst>
          </p:cNvPr>
          <p:cNvSpPr txBox="1"/>
          <p:nvPr/>
        </p:nvSpPr>
        <p:spPr>
          <a:xfrm>
            <a:off x="4582914" y="2347981"/>
            <a:ext cx="1004794" cy="338554"/>
          </a:xfrm>
          <a:prstGeom prst="rect">
            <a:avLst/>
          </a:prstGeom>
          <a:gradFill>
            <a:gsLst>
              <a:gs pos="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13500000" scaled="1"/>
          </a:gra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云计算</a:t>
            </a:r>
          </a:p>
        </p:txBody>
      </p:sp>
      <p:sp>
        <p:nvSpPr>
          <p:cNvPr id="159" name="矩形: 剪去对角 158">
            <a:extLst>
              <a:ext uri="{FF2B5EF4-FFF2-40B4-BE49-F238E27FC236}">
                <a16:creationId xmlns:a16="http://schemas.microsoft.com/office/drawing/2014/main" id="{972864AE-2161-D50E-3D53-4A155D5DD3AB}"/>
              </a:ext>
            </a:extLst>
          </p:cNvPr>
          <p:cNvSpPr/>
          <p:nvPr/>
        </p:nvSpPr>
        <p:spPr>
          <a:xfrm>
            <a:off x="6393779" y="1397166"/>
            <a:ext cx="5294721" cy="1465022"/>
          </a:xfrm>
          <a:prstGeom prst="snip2DiagRect">
            <a:avLst>
              <a:gd name="adj1" fmla="val 11218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800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53BEA7CC-102A-C700-267D-09E05C660F00}"/>
              </a:ext>
            </a:extLst>
          </p:cNvPr>
          <p:cNvGrpSpPr/>
          <p:nvPr/>
        </p:nvGrpSpPr>
        <p:grpSpPr>
          <a:xfrm>
            <a:off x="6378204" y="1313899"/>
            <a:ext cx="2219767" cy="101600"/>
            <a:chOff x="6376416" y="2446274"/>
            <a:chExt cx="2219767" cy="101600"/>
          </a:xfrm>
        </p:grpSpPr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EB043A66-71C7-0F12-6A3D-96761F095148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2118167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5970E383-BAC6-3B9A-2204-3D4D82286C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6416" y="2446274"/>
              <a:ext cx="101600" cy="10160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78548A7F-CFB9-4DD3-56E2-8AC2350C5961}"/>
              </a:ext>
            </a:extLst>
          </p:cNvPr>
          <p:cNvGrpSpPr/>
          <p:nvPr/>
        </p:nvGrpSpPr>
        <p:grpSpPr>
          <a:xfrm>
            <a:off x="10749872" y="1522386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rgbClr val="01EAEF"/>
              </a:gs>
              <a:gs pos="100000">
                <a:srgbClr val="0053CF"/>
              </a:gs>
            </a:gsLst>
            <a:lin ang="0" scaled="0"/>
            <a:tileRect/>
          </a:gradFill>
        </p:grpSpPr>
        <p:sp>
          <p:nvSpPr>
            <p:cNvPr id="164" name="平行四边形 163">
              <a:extLst>
                <a:ext uri="{FF2B5EF4-FFF2-40B4-BE49-F238E27FC236}">
                  <a16:creationId xmlns:a16="http://schemas.microsoft.com/office/drawing/2014/main" id="{53D38DCC-5346-4F13-B264-C045CF5026C4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65" name="平行四边形 164">
              <a:extLst>
                <a:ext uri="{FF2B5EF4-FFF2-40B4-BE49-F238E27FC236}">
                  <a16:creationId xmlns:a16="http://schemas.microsoft.com/office/drawing/2014/main" id="{A0382D58-6AFB-0FFC-02F4-8BDB44F8E8D2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66" name="平行四边形 165">
              <a:extLst>
                <a:ext uri="{FF2B5EF4-FFF2-40B4-BE49-F238E27FC236}">
                  <a16:creationId xmlns:a16="http://schemas.microsoft.com/office/drawing/2014/main" id="{C6B72799-59B4-C1C9-456D-84FEA9730143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67" name="平行四边形 166">
              <a:extLst>
                <a:ext uri="{FF2B5EF4-FFF2-40B4-BE49-F238E27FC236}">
                  <a16:creationId xmlns:a16="http://schemas.microsoft.com/office/drawing/2014/main" id="{584B668F-CF7C-0293-F1F0-AFCD9DD8753A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68" name="平行四边形 167">
              <a:extLst>
                <a:ext uri="{FF2B5EF4-FFF2-40B4-BE49-F238E27FC236}">
                  <a16:creationId xmlns:a16="http://schemas.microsoft.com/office/drawing/2014/main" id="{27014D09-0FEC-E59F-CF01-C51B38B21561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69" name="平行四边形 168">
              <a:extLst>
                <a:ext uri="{FF2B5EF4-FFF2-40B4-BE49-F238E27FC236}">
                  <a16:creationId xmlns:a16="http://schemas.microsoft.com/office/drawing/2014/main" id="{B805A160-76DF-77C0-56FE-0ED32D771738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0" name="平行四边形 169">
              <a:extLst>
                <a:ext uri="{FF2B5EF4-FFF2-40B4-BE49-F238E27FC236}">
                  <a16:creationId xmlns:a16="http://schemas.microsoft.com/office/drawing/2014/main" id="{3E202C36-7528-E634-A83B-E547A1591AD8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1" name="平行四边形 170">
              <a:extLst>
                <a:ext uri="{FF2B5EF4-FFF2-40B4-BE49-F238E27FC236}">
                  <a16:creationId xmlns:a16="http://schemas.microsoft.com/office/drawing/2014/main" id="{463CDB89-847E-29F9-B627-C2675998AD19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2" name="平行四边形 171">
              <a:extLst>
                <a:ext uri="{FF2B5EF4-FFF2-40B4-BE49-F238E27FC236}">
                  <a16:creationId xmlns:a16="http://schemas.microsoft.com/office/drawing/2014/main" id="{BDB608E3-1EBB-BB3D-850B-91EAFF42E4B9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3" name="平行四边形 172">
              <a:extLst>
                <a:ext uri="{FF2B5EF4-FFF2-40B4-BE49-F238E27FC236}">
                  <a16:creationId xmlns:a16="http://schemas.microsoft.com/office/drawing/2014/main" id="{E4FEA2C8-A487-7BA9-B402-F22265E66112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4" name="平行四边形 173">
              <a:extLst>
                <a:ext uri="{FF2B5EF4-FFF2-40B4-BE49-F238E27FC236}">
                  <a16:creationId xmlns:a16="http://schemas.microsoft.com/office/drawing/2014/main" id="{B3E5BE8F-343D-9F4F-E27C-5EA17B740F20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04D846CF-8E5D-D477-3F3F-744F213BEEE1}"/>
              </a:ext>
            </a:extLst>
          </p:cNvPr>
          <p:cNvGrpSpPr/>
          <p:nvPr/>
        </p:nvGrpSpPr>
        <p:grpSpPr>
          <a:xfrm>
            <a:off x="10699444" y="1272699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176" name="平行四边形 175">
              <a:extLst>
                <a:ext uri="{FF2B5EF4-FFF2-40B4-BE49-F238E27FC236}">
                  <a16:creationId xmlns:a16="http://schemas.microsoft.com/office/drawing/2014/main" id="{24DD4440-39F0-E010-6313-39EACF59B899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7" name="平行四边形 176">
              <a:extLst>
                <a:ext uri="{FF2B5EF4-FFF2-40B4-BE49-F238E27FC236}">
                  <a16:creationId xmlns:a16="http://schemas.microsoft.com/office/drawing/2014/main" id="{5FB30273-6C38-D10A-D9DE-ECE841E1B76F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8" name="平行四边形 177">
              <a:extLst>
                <a:ext uri="{FF2B5EF4-FFF2-40B4-BE49-F238E27FC236}">
                  <a16:creationId xmlns:a16="http://schemas.microsoft.com/office/drawing/2014/main" id="{ADFCC513-7264-2A94-5D00-F2CA6AEED5D9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79" name="平行四边形 178">
              <a:extLst>
                <a:ext uri="{FF2B5EF4-FFF2-40B4-BE49-F238E27FC236}">
                  <a16:creationId xmlns:a16="http://schemas.microsoft.com/office/drawing/2014/main" id="{20930DC6-2AC6-FB58-DA4A-84D1C1750728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0" name="平行四边形 179">
              <a:extLst>
                <a:ext uri="{FF2B5EF4-FFF2-40B4-BE49-F238E27FC236}">
                  <a16:creationId xmlns:a16="http://schemas.microsoft.com/office/drawing/2014/main" id="{F798EF7C-F876-44C8-DE9C-CB3B7D42C626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1" name="平行四边形 180">
              <a:extLst>
                <a:ext uri="{FF2B5EF4-FFF2-40B4-BE49-F238E27FC236}">
                  <a16:creationId xmlns:a16="http://schemas.microsoft.com/office/drawing/2014/main" id="{AC061345-D7E3-627A-5AB4-C5F49789A254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2" name="平行四边形 181">
              <a:extLst>
                <a:ext uri="{FF2B5EF4-FFF2-40B4-BE49-F238E27FC236}">
                  <a16:creationId xmlns:a16="http://schemas.microsoft.com/office/drawing/2014/main" id="{A7EE84BF-4F80-3CAC-CD4E-18F06732F3EA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3" name="平行四边形 182">
              <a:extLst>
                <a:ext uri="{FF2B5EF4-FFF2-40B4-BE49-F238E27FC236}">
                  <a16:creationId xmlns:a16="http://schemas.microsoft.com/office/drawing/2014/main" id="{274CFFAC-82BF-B203-08B6-8F6BB15D7EA3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4" name="平行四边形 183">
              <a:extLst>
                <a:ext uri="{FF2B5EF4-FFF2-40B4-BE49-F238E27FC236}">
                  <a16:creationId xmlns:a16="http://schemas.microsoft.com/office/drawing/2014/main" id="{FF95F8D4-4DAC-8190-9D9D-DC7BFAEB3BA4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5" name="平行四边形 184">
              <a:extLst>
                <a:ext uri="{FF2B5EF4-FFF2-40B4-BE49-F238E27FC236}">
                  <a16:creationId xmlns:a16="http://schemas.microsoft.com/office/drawing/2014/main" id="{DF003043-B59C-C131-5CDF-DC001D177410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86" name="平行四边形 185">
              <a:extLst>
                <a:ext uri="{FF2B5EF4-FFF2-40B4-BE49-F238E27FC236}">
                  <a16:creationId xmlns:a16="http://schemas.microsoft.com/office/drawing/2014/main" id="{5C671243-919F-90C0-305E-E2FB0B000989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63E6DC28-57AE-9211-EAEA-47A88A9902EB}"/>
              </a:ext>
            </a:extLst>
          </p:cNvPr>
          <p:cNvGrpSpPr/>
          <p:nvPr/>
        </p:nvGrpSpPr>
        <p:grpSpPr>
          <a:xfrm>
            <a:off x="10483229" y="2753300"/>
            <a:ext cx="1272540" cy="196105"/>
            <a:chOff x="9443085" y="3865355"/>
            <a:chExt cx="1272540" cy="196105"/>
          </a:xfrm>
        </p:grpSpPr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C9A6F5B1-B3D7-72F3-1474-7A92EAEEF1F4}"/>
                </a:ext>
              </a:extLst>
            </p:cNvPr>
            <p:cNvCxnSpPr>
              <a:cxnSpLocks/>
            </p:cNvCxnSpPr>
            <p:nvPr/>
          </p:nvCxnSpPr>
          <p:spPr>
            <a:xfrm>
              <a:off x="9443085" y="4061460"/>
              <a:ext cx="1080323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cap="rnd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F366D6BB-B195-86A4-A993-96C76730E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20155" y="3865355"/>
              <a:ext cx="195470" cy="19547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cap="rnd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0" name="文本框 189">
            <a:extLst>
              <a:ext uri="{FF2B5EF4-FFF2-40B4-BE49-F238E27FC236}">
                <a16:creationId xmlns:a16="http://schemas.microsoft.com/office/drawing/2014/main" id="{B0051DCB-99C1-6CCA-6D95-CA031917F911}"/>
              </a:ext>
            </a:extLst>
          </p:cNvPr>
          <p:cNvSpPr txBox="1"/>
          <p:nvPr/>
        </p:nvSpPr>
        <p:spPr>
          <a:xfrm>
            <a:off x="6907802" y="1468655"/>
            <a:ext cx="29734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  <a:sym typeface="HarmonyOS Sans SC Medium" panose="00000600000000000000" pitchFamily="2" charset="-122"/>
              </a:rPr>
              <a:t>物流业‘供给侧改革’</a:t>
            </a: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B3D07E0A-359C-60A3-2161-CB3651763C3A}"/>
              </a:ext>
            </a:extLst>
          </p:cNvPr>
          <p:cNvSpPr txBox="1"/>
          <p:nvPr/>
        </p:nvSpPr>
        <p:spPr>
          <a:xfrm>
            <a:off x="6920080" y="1919402"/>
            <a:ext cx="4603126" cy="642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  <a:sym typeface="HarmonyOS Sans SC Medium" panose="00000600000000000000" pitchFamily="2" charset="-122"/>
              </a:rPr>
              <a:t>“无纸化”逐渐被传统行业青睐，形成互联网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  <a:sym typeface="HarmonyOS Sans SC Medium" panose="00000600000000000000" pitchFamily="2" charset="-122"/>
              </a:rPr>
              <a:t>+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  <a:sym typeface="HarmonyOS Sans SC Medium" panose="00000600000000000000" pitchFamily="2" charset="-122"/>
              </a:rPr>
              <a:t>物流模式</a:t>
            </a: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55FD32DB-4289-7859-97D6-0D6A81E73B90}"/>
              </a:ext>
            </a:extLst>
          </p:cNvPr>
          <p:cNvGrpSpPr/>
          <p:nvPr/>
        </p:nvGrpSpPr>
        <p:grpSpPr>
          <a:xfrm>
            <a:off x="1902669" y="3557208"/>
            <a:ext cx="1272158" cy="1350534"/>
            <a:chOff x="916449" y="1279204"/>
            <a:chExt cx="1272158" cy="1350534"/>
          </a:xfrm>
        </p:grpSpPr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CC9A9974-2803-B472-11A9-E7D0D07CA70F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033815" y="1592315"/>
              <a:ext cx="1037423" cy="1037423"/>
            </a:xfrm>
            <a:prstGeom prst="roundRect">
              <a:avLst>
                <a:gd name="adj" fmla="val 13577"/>
              </a:avLst>
            </a:prstGeom>
            <a:noFill/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contrasting" dir="t"/>
            </a:scene3d>
            <a:sp3d extrusionH="19050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97" name="梯形 196">
              <a:extLst>
                <a:ext uri="{FF2B5EF4-FFF2-40B4-BE49-F238E27FC236}">
                  <a16:creationId xmlns:a16="http://schemas.microsoft.com/office/drawing/2014/main" id="{BC4A6035-084F-7BAD-6F59-2D7D56D5EBB9}"/>
                </a:ext>
              </a:extLst>
            </p:cNvPr>
            <p:cNvSpPr/>
            <p:nvPr/>
          </p:nvSpPr>
          <p:spPr>
            <a:xfrm flipV="1">
              <a:off x="916449" y="1279204"/>
              <a:ext cx="1272158" cy="806565"/>
            </a:xfrm>
            <a:prstGeom prst="trapezoid">
              <a:avLst>
                <a:gd name="adj" fmla="val 21033"/>
              </a:avLst>
            </a:prstGeom>
            <a:gradFill flip="none" rotWithShape="1">
              <a:gsLst>
                <a:gs pos="55000">
                  <a:srgbClr val="01A1E2">
                    <a:alpha val="58000"/>
                  </a:srgbClr>
                </a:gs>
                <a:gs pos="0">
                  <a:srgbClr val="01EEF4">
                    <a:alpha val="0"/>
                  </a:srgbClr>
                </a:gs>
                <a:gs pos="100000">
                  <a:srgbClr val="01EAE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F19B0C72-A0DA-71E8-72AC-ED2FA181A379}"/>
                </a:ext>
              </a:extLst>
            </p:cNvPr>
            <p:cNvSpPr txBox="1"/>
            <p:nvPr/>
          </p:nvSpPr>
          <p:spPr>
            <a:xfrm>
              <a:off x="1133523" y="1412705"/>
              <a:ext cx="885678" cy="328705"/>
            </a:xfrm>
            <a:prstGeom prst="rect">
              <a:avLst/>
            </a:prstGeom>
            <a:noFill/>
            <a:effectLst/>
          </p:spPr>
          <p:txBody>
            <a:bodyPr wrap="none" lIns="51206" tIns="25603" rIns="51206" bIns="25603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字体圈欣意冠黑体"/>
                  <a:cs typeface="+mn-cs"/>
                </a:rPr>
                <a:t>优化流程</a:t>
              </a:r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A8BF5FBE-05F3-BAF5-D3AC-BDCD4317855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181511" y="1706993"/>
              <a:ext cx="742029" cy="742029"/>
            </a:xfrm>
            <a:prstGeom prst="roundRect">
              <a:avLst>
                <a:gd name="adj" fmla="val 13577"/>
              </a:avLst>
            </a:prstGeom>
            <a:gradFill flip="none" rotWithShape="1">
              <a:gsLst>
                <a:gs pos="0">
                  <a:srgbClr val="01EEF4"/>
                </a:gs>
                <a:gs pos="100000">
                  <a:srgbClr val="0053CF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threePt" dir="t"/>
            </a:scene3d>
            <a:sp3d extrusionH="42672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C2EFBF35-DCC2-2F1A-AA61-9969A497097F}"/>
                </a:ext>
              </a:extLst>
            </p:cNvPr>
            <p:cNvGrpSpPr/>
            <p:nvPr/>
          </p:nvGrpSpPr>
          <p:grpSpPr>
            <a:xfrm>
              <a:off x="1329442" y="1975048"/>
              <a:ext cx="484083" cy="187797"/>
              <a:chOff x="2545318" y="1675400"/>
              <a:chExt cx="1157455" cy="449027"/>
            </a:xfrm>
            <a:scene3d>
              <a:camera prst="isometricTopUp">
                <a:rot lat="19101527" lon="17834177" rev="4267096"/>
              </a:camera>
              <a:lightRig rig="threePt" dir="t"/>
            </a:scene3d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0D7ED5C8-B224-57DC-4C75-90F089F66702}"/>
                  </a:ext>
                </a:extLst>
              </p:cNvPr>
              <p:cNvSpPr/>
              <p:nvPr/>
            </p:nvSpPr>
            <p:spPr>
              <a:xfrm>
                <a:off x="2545318" y="1681662"/>
                <a:ext cx="83782" cy="83782"/>
              </a:xfrm>
              <a:custGeom>
                <a:avLst/>
                <a:gdLst>
                  <a:gd name="connsiteX0" fmla="*/ 0 w 83782"/>
                  <a:gd name="connsiteY0" fmla="*/ 0 h 83782"/>
                  <a:gd name="connsiteX1" fmla="*/ 83783 w 83782"/>
                  <a:gd name="connsiteY1" fmla="*/ 0 h 83782"/>
                  <a:gd name="connsiteX2" fmla="*/ 83783 w 83782"/>
                  <a:gd name="connsiteY2" fmla="*/ 83783 h 83782"/>
                  <a:gd name="connsiteX3" fmla="*/ 0 w 83782"/>
                  <a:gd name="connsiteY3" fmla="*/ 83783 h 8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782" h="83782">
                    <a:moveTo>
                      <a:pt x="0" y="0"/>
                    </a:moveTo>
                    <a:lnTo>
                      <a:pt x="83783" y="0"/>
                    </a:lnTo>
                    <a:lnTo>
                      <a:pt x="83783" y="83783"/>
                    </a:lnTo>
                    <a:lnTo>
                      <a:pt x="0" y="83783"/>
                    </a:lnTo>
                    <a:close/>
                  </a:path>
                </a:pathLst>
              </a:custGeom>
              <a:solidFill>
                <a:srgbClr val="4FB4FF"/>
              </a:solidFill>
              <a:ln w="29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202" name="图形 14">
                <a:extLst>
                  <a:ext uri="{FF2B5EF4-FFF2-40B4-BE49-F238E27FC236}">
                    <a16:creationId xmlns:a16="http://schemas.microsoft.com/office/drawing/2014/main" id="{E45205DB-781A-5CB1-C0C4-EF7C38D3BF84}"/>
                  </a:ext>
                </a:extLst>
              </p:cNvPr>
              <p:cNvGrpSpPr/>
              <p:nvPr/>
            </p:nvGrpSpPr>
            <p:grpSpPr>
              <a:xfrm>
                <a:off x="2547703" y="1675400"/>
                <a:ext cx="1155070" cy="449027"/>
                <a:chOff x="2547703" y="1675400"/>
                <a:chExt cx="1155070" cy="449027"/>
              </a:xfrm>
              <a:solidFill>
                <a:schemeClr val="bg1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2D8F7930-68C3-237E-EDFA-408485DC692E}"/>
                    </a:ext>
                  </a:extLst>
                </p:cNvPr>
                <p:cNvSpPr/>
                <p:nvPr/>
              </p:nvSpPr>
              <p:spPr>
                <a:xfrm>
                  <a:off x="2547703" y="1675400"/>
                  <a:ext cx="1062044" cy="449027"/>
                </a:xfrm>
                <a:custGeom>
                  <a:avLst/>
                  <a:gdLst>
                    <a:gd name="connsiteX0" fmla="*/ 79310 w 1062044"/>
                    <a:gd name="connsiteY0" fmla="*/ 442766 h 449027"/>
                    <a:gd name="connsiteX1" fmla="*/ 79310 w 1062044"/>
                    <a:gd name="connsiteY1" fmla="*/ 141029 h 449027"/>
                    <a:gd name="connsiteX2" fmla="*/ 0 w 1062044"/>
                    <a:gd name="connsiteY2" fmla="*/ 141029 h 449027"/>
                    <a:gd name="connsiteX3" fmla="*/ 0 w 1062044"/>
                    <a:gd name="connsiteY3" fmla="*/ 442766 h 449027"/>
                    <a:gd name="connsiteX4" fmla="*/ 79310 w 1062044"/>
                    <a:gd name="connsiteY4" fmla="*/ 442766 h 449027"/>
                    <a:gd name="connsiteX5" fmla="*/ 606456 w 1062044"/>
                    <a:gd name="connsiteY5" fmla="*/ 445748 h 449027"/>
                    <a:gd name="connsiteX6" fmla="*/ 606456 w 1062044"/>
                    <a:gd name="connsiteY6" fmla="*/ 371804 h 449027"/>
                    <a:gd name="connsiteX7" fmla="*/ 577833 w 1062044"/>
                    <a:gd name="connsiteY7" fmla="*/ 370015 h 449027"/>
                    <a:gd name="connsiteX8" fmla="*/ 559049 w 1062044"/>
                    <a:gd name="connsiteY8" fmla="*/ 361667 h 449027"/>
                    <a:gd name="connsiteX9" fmla="*/ 550701 w 1062044"/>
                    <a:gd name="connsiteY9" fmla="*/ 343777 h 449027"/>
                    <a:gd name="connsiteX10" fmla="*/ 548912 w 1062044"/>
                    <a:gd name="connsiteY10" fmla="*/ 314558 h 449027"/>
                    <a:gd name="connsiteX11" fmla="*/ 548912 w 1062044"/>
                    <a:gd name="connsiteY11" fmla="*/ 209009 h 449027"/>
                    <a:gd name="connsiteX12" fmla="*/ 606456 w 1062044"/>
                    <a:gd name="connsiteY12" fmla="*/ 209009 h 449027"/>
                    <a:gd name="connsiteX13" fmla="*/ 606456 w 1062044"/>
                    <a:gd name="connsiteY13" fmla="*/ 141029 h 449027"/>
                    <a:gd name="connsiteX14" fmla="*/ 548912 w 1062044"/>
                    <a:gd name="connsiteY14" fmla="*/ 141029 h 449027"/>
                    <a:gd name="connsiteX15" fmla="*/ 548912 w 1062044"/>
                    <a:gd name="connsiteY15" fmla="*/ 23256 h 449027"/>
                    <a:gd name="connsiteX16" fmla="*/ 469303 w 1062044"/>
                    <a:gd name="connsiteY16" fmla="*/ 23256 h 449027"/>
                    <a:gd name="connsiteX17" fmla="*/ 469303 w 1062044"/>
                    <a:gd name="connsiteY17" fmla="*/ 315154 h 449027"/>
                    <a:gd name="connsiteX18" fmla="*/ 475564 w 1062044"/>
                    <a:gd name="connsiteY18" fmla="*/ 377469 h 449027"/>
                    <a:gd name="connsiteX19" fmla="*/ 496734 w 1062044"/>
                    <a:gd name="connsiteY19" fmla="*/ 417423 h 449027"/>
                    <a:gd name="connsiteX20" fmla="*/ 535495 w 1062044"/>
                    <a:gd name="connsiteY20" fmla="*/ 439188 h 449027"/>
                    <a:gd name="connsiteX21" fmla="*/ 596021 w 1062044"/>
                    <a:gd name="connsiteY21" fmla="*/ 445748 h 449027"/>
                    <a:gd name="connsiteX22" fmla="*/ 606456 w 1062044"/>
                    <a:gd name="connsiteY22" fmla="*/ 445748 h 449027"/>
                    <a:gd name="connsiteX23" fmla="*/ 606456 w 1062044"/>
                    <a:gd name="connsiteY23" fmla="*/ 445748 h 449027"/>
                    <a:gd name="connsiteX24" fmla="*/ 1062044 w 1062044"/>
                    <a:gd name="connsiteY24" fmla="*/ 442766 h 449027"/>
                    <a:gd name="connsiteX25" fmla="*/ 1062044 w 1062044"/>
                    <a:gd name="connsiteY25" fmla="*/ 0 h 449027"/>
                    <a:gd name="connsiteX26" fmla="*/ 982436 w 1062044"/>
                    <a:gd name="connsiteY26" fmla="*/ 0 h 449027"/>
                    <a:gd name="connsiteX27" fmla="*/ 982436 w 1062044"/>
                    <a:gd name="connsiteY27" fmla="*/ 442766 h 449027"/>
                    <a:gd name="connsiteX28" fmla="*/ 1062044 w 1062044"/>
                    <a:gd name="connsiteY28" fmla="*/ 442766 h 449027"/>
                    <a:gd name="connsiteX29" fmla="*/ 392676 w 1062044"/>
                    <a:gd name="connsiteY29" fmla="*/ 170547 h 449027"/>
                    <a:gd name="connsiteX30" fmla="*/ 300247 w 1062044"/>
                    <a:gd name="connsiteY30" fmla="*/ 134768 h 449027"/>
                    <a:gd name="connsiteX31" fmla="*/ 248069 w 1062044"/>
                    <a:gd name="connsiteY31" fmla="*/ 146396 h 449027"/>
                    <a:gd name="connsiteX32" fmla="*/ 208712 w 1062044"/>
                    <a:gd name="connsiteY32" fmla="*/ 178597 h 449027"/>
                    <a:gd name="connsiteX33" fmla="*/ 204239 w 1062044"/>
                    <a:gd name="connsiteY33" fmla="*/ 184262 h 449027"/>
                    <a:gd name="connsiteX34" fmla="*/ 204239 w 1062044"/>
                    <a:gd name="connsiteY34" fmla="*/ 179194 h 449027"/>
                    <a:gd name="connsiteX35" fmla="*/ 204239 w 1062044"/>
                    <a:gd name="connsiteY35" fmla="*/ 141029 h 449027"/>
                    <a:gd name="connsiteX36" fmla="*/ 125823 w 1062044"/>
                    <a:gd name="connsiteY36" fmla="*/ 141029 h 449027"/>
                    <a:gd name="connsiteX37" fmla="*/ 125823 w 1062044"/>
                    <a:gd name="connsiteY37" fmla="*/ 442766 h 449027"/>
                    <a:gd name="connsiteX38" fmla="*/ 204836 w 1062044"/>
                    <a:gd name="connsiteY38" fmla="*/ 442766 h 449027"/>
                    <a:gd name="connsiteX39" fmla="*/ 204836 w 1062044"/>
                    <a:gd name="connsiteY39" fmla="*/ 282058 h 449027"/>
                    <a:gd name="connsiteX40" fmla="*/ 204836 w 1062044"/>
                    <a:gd name="connsiteY40" fmla="*/ 293090 h 449027"/>
                    <a:gd name="connsiteX41" fmla="*/ 204836 w 1062044"/>
                    <a:gd name="connsiteY41" fmla="*/ 287723 h 449027"/>
                    <a:gd name="connsiteX42" fmla="*/ 225707 w 1062044"/>
                    <a:gd name="connsiteY42" fmla="*/ 225110 h 449027"/>
                    <a:gd name="connsiteX43" fmla="*/ 276096 w 1062044"/>
                    <a:gd name="connsiteY43" fmla="*/ 203643 h 449027"/>
                    <a:gd name="connsiteX44" fmla="*/ 328274 w 1062044"/>
                    <a:gd name="connsiteY44" fmla="*/ 224514 h 449027"/>
                    <a:gd name="connsiteX45" fmla="*/ 345567 w 1062044"/>
                    <a:gd name="connsiteY45" fmla="*/ 282357 h 449027"/>
                    <a:gd name="connsiteX46" fmla="*/ 345567 w 1062044"/>
                    <a:gd name="connsiteY46" fmla="*/ 282357 h 449027"/>
                    <a:gd name="connsiteX47" fmla="*/ 345567 w 1062044"/>
                    <a:gd name="connsiteY47" fmla="*/ 282953 h 449027"/>
                    <a:gd name="connsiteX48" fmla="*/ 345567 w 1062044"/>
                    <a:gd name="connsiteY48" fmla="*/ 282953 h 449027"/>
                    <a:gd name="connsiteX49" fmla="*/ 345567 w 1062044"/>
                    <a:gd name="connsiteY49" fmla="*/ 282953 h 449027"/>
                    <a:gd name="connsiteX50" fmla="*/ 345567 w 1062044"/>
                    <a:gd name="connsiteY50" fmla="*/ 442468 h 449027"/>
                    <a:gd name="connsiteX51" fmla="*/ 425772 w 1062044"/>
                    <a:gd name="connsiteY51" fmla="*/ 442468 h 449027"/>
                    <a:gd name="connsiteX52" fmla="*/ 425772 w 1062044"/>
                    <a:gd name="connsiteY52" fmla="*/ 271325 h 449027"/>
                    <a:gd name="connsiteX53" fmla="*/ 392676 w 1062044"/>
                    <a:gd name="connsiteY53" fmla="*/ 170547 h 449027"/>
                    <a:gd name="connsiteX54" fmla="*/ 941290 w 1062044"/>
                    <a:gd name="connsiteY54" fmla="*/ 291301 h 449027"/>
                    <a:gd name="connsiteX55" fmla="*/ 929959 w 1062044"/>
                    <a:gd name="connsiteY55" fmla="*/ 230179 h 449027"/>
                    <a:gd name="connsiteX56" fmla="*/ 898056 w 1062044"/>
                    <a:gd name="connsiteY56" fmla="*/ 180386 h 449027"/>
                    <a:gd name="connsiteX57" fmla="*/ 848860 w 1062044"/>
                    <a:gd name="connsiteY57" fmla="*/ 146992 h 449027"/>
                    <a:gd name="connsiteX58" fmla="*/ 785650 w 1062044"/>
                    <a:gd name="connsiteY58" fmla="*/ 135066 h 449027"/>
                    <a:gd name="connsiteX59" fmla="*/ 724229 w 1062044"/>
                    <a:gd name="connsiteY59" fmla="*/ 147291 h 449027"/>
                    <a:gd name="connsiteX60" fmla="*/ 674437 w 1062044"/>
                    <a:gd name="connsiteY60" fmla="*/ 180684 h 449027"/>
                    <a:gd name="connsiteX61" fmla="*/ 641043 w 1062044"/>
                    <a:gd name="connsiteY61" fmla="*/ 230477 h 449027"/>
                    <a:gd name="connsiteX62" fmla="*/ 628818 w 1062044"/>
                    <a:gd name="connsiteY62" fmla="*/ 291898 h 449027"/>
                    <a:gd name="connsiteX63" fmla="*/ 640447 w 1062044"/>
                    <a:gd name="connsiteY63" fmla="*/ 353318 h 449027"/>
                    <a:gd name="connsiteX64" fmla="*/ 672946 w 1062044"/>
                    <a:gd name="connsiteY64" fmla="*/ 403111 h 449027"/>
                    <a:gd name="connsiteX65" fmla="*/ 723335 w 1062044"/>
                    <a:gd name="connsiteY65" fmla="*/ 436505 h 449027"/>
                    <a:gd name="connsiteX66" fmla="*/ 788036 w 1062044"/>
                    <a:gd name="connsiteY66" fmla="*/ 449027 h 449027"/>
                    <a:gd name="connsiteX67" fmla="*/ 922207 w 1062044"/>
                    <a:gd name="connsiteY67" fmla="*/ 389694 h 449027"/>
                    <a:gd name="connsiteX68" fmla="*/ 864961 w 1062044"/>
                    <a:gd name="connsiteY68" fmla="*/ 346163 h 449027"/>
                    <a:gd name="connsiteX69" fmla="*/ 788632 w 1062044"/>
                    <a:gd name="connsiteY69" fmla="*/ 379855 h 449027"/>
                    <a:gd name="connsiteX70" fmla="*/ 733771 w 1062044"/>
                    <a:gd name="connsiteY70" fmla="*/ 364350 h 449027"/>
                    <a:gd name="connsiteX71" fmla="*/ 705147 w 1062044"/>
                    <a:gd name="connsiteY71" fmla="*/ 322310 h 449027"/>
                    <a:gd name="connsiteX72" fmla="*/ 704253 w 1062044"/>
                    <a:gd name="connsiteY72" fmla="*/ 319626 h 449027"/>
                    <a:gd name="connsiteX73" fmla="*/ 941290 w 1062044"/>
                    <a:gd name="connsiteY73" fmla="*/ 319626 h 449027"/>
                    <a:gd name="connsiteX74" fmla="*/ 941290 w 1062044"/>
                    <a:gd name="connsiteY74" fmla="*/ 291301 h 449027"/>
                    <a:gd name="connsiteX75" fmla="*/ 941290 w 1062044"/>
                    <a:gd name="connsiteY75" fmla="*/ 291301 h 449027"/>
                    <a:gd name="connsiteX76" fmla="*/ 704849 w 1062044"/>
                    <a:gd name="connsiteY76" fmla="*/ 263573 h 449027"/>
                    <a:gd name="connsiteX77" fmla="*/ 784756 w 1062044"/>
                    <a:gd name="connsiteY77" fmla="*/ 202748 h 449027"/>
                    <a:gd name="connsiteX78" fmla="*/ 864961 w 1062044"/>
                    <a:gd name="connsiteY78" fmla="*/ 263274 h 449027"/>
                    <a:gd name="connsiteX79" fmla="*/ 704849 w 1062044"/>
                    <a:gd name="connsiteY79" fmla="*/ 263573 h 44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062044" h="449027">
                      <a:moveTo>
                        <a:pt x="79310" y="442766"/>
                      </a:moveTo>
                      <a:lnTo>
                        <a:pt x="79310" y="141029"/>
                      </a:lnTo>
                      <a:lnTo>
                        <a:pt x="0" y="141029"/>
                      </a:lnTo>
                      <a:lnTo>
                        <a:pt x="0" y="442766"/>
                      </a:lnTo>
                      <a:lnTo>
                        <a:pt x="79310" y="442766"/>
                      </a:lnTo>
                      <a:close/>
                      <a:moveTo>
                        <a:pt x="606456" y="445748"/>
                      </a:moveTo>
                      <a:lnTo>
                        <a:pt x="606456" y="371804"/>
                      </a:lnTo>
                      <a:cubicBezTo>
                        <a:pt x="594828" y="371804"/>
                        <a:pt x="584989" y="371208"/>
                        <a:pt x="577833" y="370015"/>
                      </a:cubicBezTo>
                      <a:cubicBezTo>
                        <a:pt x="569485" y="368823"/>
                        <a:pt x="563223" y="365841"/>
                        <a:pt x="559049" y="361667"/>
                      </a:cubicBezTo>
                      <a:cubicBezTo>
                        <a:pt x="554875" y="357493"/>
                        <a:pt x="552191" y="351529"/>
                        <a:pt x="550701" y="343777"/>
                      </a:cubicBezTo>
                      <a:cubicBezTo>
                        <a:pt x="549508" y="336323"/>
                        <a:pt x="548912" y="326484"/>
                        <a:pt x="548912" y="314558"/>
                      </a:cubicBezTo>
                      <a:lnTo>
                        <a:pt x="548912" y="209009"/>
                      </a:lnTo>
                      <a:lnTo>
                        <a:pt x="606456" y="209009"/>
                      </a:lnTo>
                      <a:lnTo>
                        <a:pt x="606456" y="141029"/>
                      </a:lnTo>
                      <a:lnTo>
                        <a:pt x="548912" y="141029"/>
                      </a:lnTo>
                      <a:lnTo>
                        <a:pt x="548912" y="23256"/>
                      </a:lnTo>
                      <a:lnTo>
                        <a:pt x="469303" y="23256"/>
                      </a:lnTo>
                      <a:lnTo>
                        <a:pt x="469303" y="315154"/>
                      </a:lnTo>
                      <a:cubicBezTo>
                        <a:pt x="469303" y="339901"/>
                        <a:pt x="471390" y="360772"/>
                        <a:pt x="475564" y="377469"/>
                      </a:cubicBezTo>
                      <a:cubicBezTo>
                        <a:pt x="479739" y="393868"/>
                        <a:pt x="486894" y="407285"/>
                        <a:pt x="496734" y="417423"/>
                      </a:cubicBezTo>
                      <a:cubicBezTo>
                        <a:pt x="506573" y="427560"/>
                        <a:pt x="519692" y="434716"/>
                        <a:pt x="535495" y="439188"/>
                      </a:cubicBezTo>
                      <a:cubicBezTo>
                        <a:pt x="551595" y="443661"/>
                        <a:pt x="571870" y="445748"/>
                        <a:pt x="596021" y="445748"/>
                      </a:cubicBezTo>
                      <a:lnTo>
                        <a:pt x="606456" y="445748"/>
                      </a:lnTo>
                      <a:lnTo>
                        <a:pt x="606456" y="445748"/>
                      </a:lnTo>
                      <a:close/>
                      <a:moveTo>
                        <a:pt x="1062044" y="442766"/>
                      </a:moveTo>
                      <a:lnTo>
                        <a:pt x="1062044" y="0"/>
                      </a:lnTo>
                      <a:lnTo>
                        <a:pt x="982436" y="0"/>
                      </a:lnTo>
                      <a:lnTo>
                        <a:pt x="982436" y="442766"/>
                      </a:lnTo>
                      <a:lnTo>
                        <a:pt x="1062044" y="442766"/>
                      </a:lnTo>
                      <a:close/>
                      <a:moveTo>
                        <a:pt x="392676" y="170547"/>
                      </a:moveTo>
                      <a:cubicBezTo>
                        <a:pt x="370612" y="146694"/>
                        <a:pt x="339604" y="134768"/>
                        <a:pt x="300247" y="134768"/>
                      </a:cubicBezTo>
                      <a:cubicBezTo>
                        <a:pt x="281164" y="134768"/>
                        <a:pt x="263871" y="138644"/>
                        <a:pt x="248069" y="146396"/>
                      </a:cubicBezTo>
                      <a:cubicBezTo>
                        <a:pt x="232564" y="154148"/>
                        <a:pt x="219147" y="164882"/>
                        <a:pt x="208712" y="178597"/>
                      </a:cubicBezTo>
                      <a:lnTo>
                        <a:pt x="204239" y="184262"/>
                      </a:lnTo>
                      <a:lnTo>
                        <a:pt x="204239" y="179194"/>
                      </a:lnTo>
                      <a:lnTo>
                        <a:pt x="204239" y="141029"/>
                      </a:lnTo>
                      <a:lnTo>
                        <a:pt x="125823" y="141029"/>
                      </a:lnTo>
                      <a:lnTo>
                        <a:pt x="125823" y="442766"/>
                      </a:lnTo>
                      <a:lnTo>
                        <a:pt x="204836" y="442766"/>
                      </a:lnTo>
                      <a:lnTo>
                        <a:pt x="204836" y="282058"/>
                      </a:lnTo>
                      <a:lnTo>
                        <a:pt x="204836" y="293090"/>
                      </a:lnTo>
                      <a:cubicBezTo>
                        <a:pt x="204836" y="291301"/>
                        <a:pt x="204836" y="289512"/>
                        <a:pt x="204836" y="287723"/>
                      </a:cubicBezTo>
                      <a:cubicBezTo>
                        <a:pt x="205730" y="259398"/>
                        <a:pt x="212588" y="238527"/>
                        <a:pt x="225707" y="225110"/>
                      </a:cubicBezTo>
                      <a:cubicBezTo>
                        <a:pt x="239720" y="210798"/>
                        <a:pt x="256715" y="203643"/>
                        <a:pt x="276096" y="203643"/>
                      </a:cubicBezTo>
                      <a:cubicBezTo>
                        <a:pt x="299054" y="203643"/>
                        <a:pt x="316645" y="210798"/>
                        <a:pt x="328274" y="224514"/>
                      </a:cubicBezTo>
                      <a:cubicBezTo>
                        <a:pt x="339604" y="238229"/>
                        <a:pt x="345567" y="257609"/>
                        <a:pt x="345567" y="282357"/>
                      </a:cubicBezTo>
                      <a:lnTo>
                        <a:pt x="345567" y="282357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442468"/>
                      </a:lnTo>
                      <a:lnTo>
                        <a:pt x="425772" y="442468"/>
                      </a:lnTo>
                      <a:lnTo>
                        <a:pt x="425772" y="271325"/>
                      </a:lnTo>
                      <a:cubicBezTo>
                        <a:pt x="426070" y="228390"/>
                        <a:pt x="414740" y="194400"/>
                        <a:pt x="392676" y="170547"/>
                      </a:cubicBezTo>
                      <a:close/>
                      <a:moveTo>
                        <a:pt x="941290" y="291301"/>
                      </a:moveTo>
                      <a:cubicBezTo>
                        <a:pt x="941290" y="269536"/>
                        <a:pt x="937413" y="249261"/>
                        <a:pt x="929959" y="230179"/>
                      </a:cubicBezTo>
                      <a:cubicBezTo>
                        <a:pt x="922207" y="211395"/>
                        <a:pt x="911474" y="194698"/>
                        <a:pt x="898056" y="180386"/>
                      </a:cubicBezTo>
                      <a:cubicBezTo>
                        <a:pt x="884341" y="166075"/>
                        <a:pt x="867942" y="155043"/>
                        <a:pt x="848860" y="146992"/>
                      </a:cubicBezTo>
                      <a:cubicBezTo>
                        <a:pt x="829778" y="138942"/>
                        <a:pt x="808609" y="135066"/>
                        <a:pt x="785650" y="135066"/>
                      </a:cubicBezTo>
                      <a:cubicBezTo>
                        <a:pt x="763885" y="135066"/>
                        <a:pt x="743312" y="139240"/>
                        <a:pt x="724229" y="147291"/>
                      </a:cubicBezTo>
                      <a:cubicBezTo>
                        <a:pt x="705147" y="155639"/>
                        <a:pt x="688450" y="166671"/>
                        <a:pt x="674437" y="180684"/>
                      </a:cubicBezTo>
                      <a:cubicBezTo>
                        <a:pt x="660423" y="194698"/>
                        <a:pt x="649093" y="211395"/>
                        <a:pt x="641043" y="230477"/>
                      </a:cubicBezTo>
                      <a:cubicBezTo>
                        <a:pt x="632694" y="249559"/>
                        <a:pt x="628818" y="270132"/>
                        <a:pt x="628818" y="291898"/>
                      </a:cubicBezTo>
                      <a:cubicBezTo>
                        <a:pt x="628818" y="313663"/>
                        <a:pt x="632694" y="334236"/>
                        <a:pt x="640447" y="353318"/>
                      </a:cubicBezTo>
                      <a:cubicBezTo>
                        <a:pt x="648199" y="372401"/>
                        <a:pt x="659231" y="389097"/>
                        <a:pt x="672946" y="403111"/>
                      </a:cubicBezTo>
                      <a:cubicBezTo>
                        <a:pt x="686661" y="417124"/>
                        <a:pt x="703656" y="428454"/>
                        <a:pt x="723335" y="436505"/>
                      </a:cubicBezTo>
                      <a:cubicBezTo>
                        <a:pt x="743013" y="444853"/>
                        <a:pt x="764779" y="449027"/>
                        <a:pt x="788036" y="449027"/>
                      </a:cubicBezTo>
                      <a:cubicBezTo>
                        <a:pt x="855420" y="449027"/>
                        <a:pt x="897162" y="418317"/>
                        <a:pt x="922207" y="389694"/>
                      </a:cubicBezTo>
                      <a:lnTo>
                        <a:pt x="864961" y="346163"/>
                      </a:lnTo>
                      <a:cubicBezTo>
                        <a:pt x="853034" y="360474"/>
                        <a:pt x="824411" y="379855"/>
                        <a:pt x="788632" y="379855"/>
                      </a:cubicBezTo>
                      <a:cubicBezTo>
                        <a:pt x="766270" y="379855"/>
                        <a:pt x="747784" y="374786"/>
                        <a:pt x="733771" y="364350"/>
                      </a:cubicBezTo>
                      <a:cubicBezTo>
                        <a:pt x="719757" y="354213"/>
                        <a:pt x="710216" y="339901"/>
                        <a:pt x="705147" y="322310"/>
                      </a:cubicBezTo>
                      <a:lnTo>
                        <a:pt x="704253" y="319626"/>
                      </a:lnTo>
                      <a:lnTo>
                        <a:pt x="941290" y="319626"/>
                      </a:lnTo>
                      <a:lnTo>
                        <a:pt x="941290" y="291301"/>
                      </a:lnTo>
                      <a:lnTo>
                        <a:pt x="941290" y="291301"/>
                      </a:lnTo>
                      <a:close/>
                      <a:moveTo>
                        <a:pt x="704849" y="263573"/>
                      </a:moveTo>
                      <a:cubicBezTo>
                        <a:pt x="704849" y="241509"/>
                        <a:pt x="730193" y="203046"/>
                        <a:pt x="784756" y="202748"/>
                      </a:cubicBezTo>
                      <a:cubicBezTo>
                        <a:pt x="839319" y="202748"/>
                        <a:pt x="864961" y="241211"/>
                        <a:pt x="864961" y="263274"/>
                      </a:cubicBezTo>
                      <a:lnTo>
                        <a:pt x="704849" y="263573"/>
                      </a:ln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A136E57C-3690-0454-3ED4-1A5A547758F0}"/>
                    </a:ext>
                  </a:extLst>
                </p:cNvPr>
                <p:cNvSpPr/>
                <p:nvPr/>
              </p:nvSpPr>
              <p:spPr>
                <a:xfrm>
                  <a:off x="3644334" y="2060920"/>
                  <a:ext cx="58439" cy="58439"/>
                </a:xfrm>
                <a:custGeom>
                  <a:avLst/>
                  <a:gdLst>
                    <a:gd name="connsiteX0" fmla="*/ 56054 w 58439"/>
                    <a:gd name="connsiteY0" fmla="*/ 17890 h 58439"/>
                    <a:gd name="connsiteX1" fmla="*/ 49793 w 58439"/>
                    <a:gd name="connsiteY1" fmla="*/ 8647 h 58439"/>
                    <a:gd name="connsiteX2" fmla="*/ 40550 w 58439"/>
                    <a:gd name="connsiteY2" fmla="*/ 2385 h 58439"/>
                    <a:gd name="connsiteX3" fmla="*/ 29220 w 58439"/>
                    <a:gd name="connsiteY3" fmla="*/ 0 h 58439"/>
                    <a:gd name="connsiteX4" fmla="*/ 17890 w 58439"/>
                    <a:gd name="connsiteY4" fmla="*/ 2385 h 58439"/>
                    <a:gd name="connsiteX5" fmla="*/ 8647 w 58439"/>
                    <a:gd name="connsiteY5" fmla="*/ 8647 h 58439"/>
                    <a:gd name="connsiteX6" fmla="*/ 2385 w 58439"/>
                    <a:gd name="connsiteY6" fmla="*/ 17890 h 58439"/>
                    <a:gd name="connsiteX7" fmla="*/ 0 w 58439"/>
                    <a:gd name="connsiteY7" fmla="*/ 29220 h 58439"/>
                    <a:gd name="connsiteX8" fmla="*/ 2385 w 58439"/>
                    <a:gd name="connsiteY8" fmla="*/ 40550 h 58439"/>
                    <a:gd name="connsiteX9" fmla="*/ 8647 w 58439"/>
                    <a:gd name="connsiteY9" fmla="*/ 49793 h 58439"/>
                    <a:gd name="connsiteX10" fmla="*/ 17890 w 58439"/>
                    <a:gd name="connsiteY10" fmla="*/ 56054 h 58439"/>
                    <a:gd name="connsiteX11" fmla="*/ 29220 w 58439"/>
                    <a:gd name="connsiteY11" fmla="*/ 58439 h 58439"/>
                    <a:gd name="connsiteX12" fmla="*/ 40550 w 58439"/>
                    <a:gd name="connsiteY12" fmla="*/ 56054 h 58439"/>
                    <a:gd name="connsiteX13" fmla="*/ 49793 w 58439"/>
                    <a:gd name="connsiteY13" fmla="*/ 49793 h 58439"/>
                    <a:gd name="connsiteX14" fmla="*/ 56054 w 58439"/>
                    <a:gd name="connsiteY14" fmla="*/ 40550 h 58439"/>
                    <a:gd name="connsiteX15" fmla="*/ 58439 w 58439"/>
                    <a:gd name="connsiteY15" fmla="*/ 29220 h 58439"/>
                    <a:gd name="connsiteX16" fmla="*/ 56054 w 58439"/>
                    <a:gd name="connsiteY16" fmla="*/ 17890 h 58439"/>
                    <a:gd name="connsiteX17" fmla="*/ 51283 w 58439"/>
                    <a:gd name="connsiteY17" fmla="*/ 38761 h 58439"/>
                    <a:gd name="connsiteX18" fmla="*/ 46215 w 58439"/>
                    <a:gd name="connsiteY18" fmla="*/ 46513 h 58439"/>
                    <a:gd name="connsiteX19" fmla="*/ 38463 w 58439"/>
                    <a:gd name="connsiteY19" fmla="*/ 51582 h 58439"/>
                    <a:gd name="connsiteX20" fmla="*/ 28922 w 58439"/>
                    <a:gd name="connsiteY20" fmla="*/ 53370 h 58439"/>
                    <a:gd name="connsiteX21" fmla="*/ 19380 w 58439"/>
                    <a:gd name="connsiteY21" fmla="*/ 51582 h 58439"/>
                    <a:gd name="connsiteX22" fmla="*/ 11628 w 58439"/>
                    <a:gd name="connsiteY22" fmla="*/ 46513 h 58439"/>
                    <a:gd name="connsiteX23" fmla="*/ 6560 w 58439"/>
                    <a:gd name="connsiteY23" fmla="*/ 38761 h 58439"/>
                    <a:gd name="connsiteX24" fmla="*/ 4771 w 58439"/>
                    <a:gd name="connsiteY24" fmla="*/ 29220 h 58439"/>
                    <a:gd name="connsiteX25" fmla="*/ 6560 w 58439"/>
                    <a:gd name="connsiteY25" fmla="*/ 19679 h 58439"/>
                    <a:gd name="connsiteX26" fmla="*/ 11628 w 58439"/>
                    <a:gd name="connsiteY26" fmla="*/ 11926 h 58439"/>
                    <a:gd name="connsiteX27" fmla="*/ 19380 w 58439"/>
                    <a:gd name="connsiteY27" fmla="*/ 6858 h 58439"/>
                    <a:gd name="connsiteX28" fmla="*/ 28922 w 58439"/>
                    <a:gd name="connsiteY28" fmla="*/ 5069 h 58439"/>
                    <a:gd name="connsiteX29" fmla="*/ 38463 w 58439"/>
                    <a:gd name="connsiteY29" fmla="*/ 6858 h 58439"/>
                    <a:gd name="connsiteX30" fmla="*/ 46215 w 58439"/>
                    <a:gd name="connsiteY30" fmla="*/ 11926 h 58439"/>
                    <a:gd name="connsiteX31" fmla="*/ 51283 w 58439"/>
                    <a:gd name="connsiteY31" fmla="*/ 19679 h 58439"/>
                    <a:gd name="connsiteX32" fmla="*/ 53072 w 58439"/>
                    <a:gd name="connsiteY32" fmla="*/ 29220 h 58439"/>
                    <a:gd name="connsiteX33" fmla="*/ 51283 w 58439"/>
                    <a:gd name="connsiteY33" fmla="*/ 38761 h 58439"/>
                    <a:gd name="connsiteX34" fmla="*/ 34587 w 58439"/>
                    <a:gd name="connsiteY34" fmla="*/ 31605 h 58439"/>
                    <a:gd name="connsiteX35" fmla="*/ 40252 w 58439"/>
                    <a:gd name="connsiteY35" fmla="*/ 28921 h 58439"/>
                    <a:gd name="connsiteX36" fmla="*/ 42637 w 58439"/>
                    <a:gd name="connsiteY36" fmla="*/ 22362 h 58439"/>
                    <a:gd name="connsiteX37" fmla="*/ 39655 w 58439"/>
                    <a:gd name="connsiteY37" fmla="*/ 14908 h 58439"/>
                    <a:gd name="connsiteX38" fmla="*/ 30710 w 58439"/>
                    <a:gd name="connsiteY38" fmla="*/ 12225 h 58439"/>
                    <a:gd name="connsiteX39" fmla="*/ 17591 w 58439"/>
                    <a:gd name="connsiteY39" fmla="*/ 12225 h 58439"/>
                    <a:gd name="connsiteX40" fmla="*/ 17591 w 58439"/>
                    <a:gd name="connsiteY40" fmla="*/ 45917 h 58439"/>
                    <a:gd name="connsiteX41" fmla="*/ 23853 w 58439"/>
                    <a:gd name="connsiteY41" fmla="*/ 45917 h 58439"/>
                    <a:gd name="connsiteX42" fmla="*/ 23853 w 58439"/>
                    <a:gd name="connsiteY42" fmla="*/ 32201 h 58439"/>
                    <a:gd name="connsiteX43" fmla="*/ 28325 w 58439"/>
                    <a:gd name="connsiteY43" fmla="*/ 32201 h 58439"/>
                    <a:gd name="connsiteX44" fmla="*/ 36674 w 58439"/>
                    <a:gd name="connsiteY44" fmla="*/ 45917 h 58439"/>
                    <a:gd name="connsiteX45" fmla="*/ 43233 w 58439"/>
                    <a:gd name="connsiteY45" fmla="*/ 45917 h 58439"/>
                    <a:gd name="connsiteX46" fmla="*/ 34587 w 58439"/>
                    <a:gd name="connsiteY46" fmla="*/ 31605 h 58439"/>
                    <a:gd name="connsiteX47" fmla="*/ 31307 w 58439"/>
                    <a:gd name="connsiteY47" fmla="*/ 26834 h 58439"/>
                    <a:gd name="connsiteX48" fmla="*/ 28325 w 58439"/>
                    <a:gd name="connsiteY48" fmla="*/ 26834 h 58439"/>
                    <a:gd name="connsiteX49" fmla="*/ 23853 w 58439"/>
                    <a:gd name="connsiteY49" fmla="*/ 26834 h 58439"/>
                    <a:gd name="connsiteX50" fmla="*/ 23853 w 58439"/>
                    <a:gd name="connsiteY50" fmla="*/ 17293 h 58439"/>
                    <a:gd name="connsiteX51" fmla="*/ 28325 w 58439"/>
                    <a:gd name="connsiteY51" fmla="*/ 17293 h 58439"/>
                    <a:gd name="connsiteX52" fmla="*/ 31307 w 58439"/>
                    <a:gd name="connsiteY52" fmla="*/ 17293 h 58439"/>
                    <a:gd name="connsiteX53" fmla="*/ 33990 w 58439"/>
                    <a:gd name="connsiteY53" fmla="*/ 17890 h 58439"/>
                    <a:gd name="connsiteX54" fmla="*/ 35779 w 58439"/>
                    <a:gd name="connsiteY54" fmla="*/ 19380 h 58439"/>
                    <a:gd name="connsiteX55" fmla="*/ 36375 w 58439"/>
                    <a:gd name="connsiteY55" fmla="*/ 22064 h 58439"/>
                    <a:gd name="connsiteX56" fmla="*/ 35779 w 58439"/>
                    <a:gd name="connsiteY56" fmla="*/ 24747 h 58439"/>
                    <a:gd name="connsiteX57" fmla="*/ 33990 w 58439"/>
                    <a:gd name="connsiteY57" fmla="*/ 26238 h 58439"/>
                    <a:gd name="connsiteX58" fmla="*/ 31307 w 58439"/>
                    <a:gd name="connsiteY58" fmla="*/ 26834 h 5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8439" h="58439">
                      <a:moveTo>
                        <a:pt x="56054" y="17890"/>
                      </a:moveTo>
                      <a:cubicBezTo>
                        <a:pt x="54563" y="14312"/>
                        <a:pt x="52476" y="11330"/>
                        <a:pt x="49793" y="8647"/>
                      </a:cubicBezTo>
                      <a:cubicBezTo>
                        <a:pt x="47109" y="5963"/>
                        <a:pt x="44128" y="3876"/>
                        <a:pt x="40550" y="2385"/>
                      </a:cubicBezTo>
                      <a:cubicBezTo>
                        <a:pt x="36972" y="894"/>
                        <a:pt x="33096" y="0"/>
                        <a:pt x="29220" y="0"/>
                      </a:cubicBezTo>
                      <a:cubicBezTo>
                        <a:pt x="25045" y="0"/>
                        <a:pt x="21468" y="894"/>
                        <a:pt x="17890" y="2385"/>
                      </a:cubicBezTo>
                      <a:cubicBezTo>
                        <a:pt x="14312" y="3876"/>
                        <a:pt x="11330" y="5963"/>
                        <a:pt x="8647" y="8647"/>
                      </a:cubicBezTo>
                      <a:cubicBezTo>
                        <a:pt x="5963" y="11330"/>
                        <a:pt x="3876" y="14312"/>
                        <a:pt x="2385" y="17890"/>
                      </a:cubicBezTo>
                      <a:cubicBezTo>
                        <a:pt x="895" y="21467"/>
                        <a:pt x="0" y="25344"/>
                        <a:pt x="0" y="29220"/>
                      </a:cubicBezTo>
                      <a:cubicBezTo>
                        <a:pt x="0" y="33394"/>
                        <a:pt x="895" y="36972"/>
                        <a:pt x="2385" y="40550"/>
                      </a:cubicBezTo>
                      <a:cubicBezTo>
                        <a:pt x="3876" y="44128"/>
                        <a:pt x="5963" y="47109"/>
                        <a:pt x="8647" y="49793"/>
                      </a:cubicBezTo>
                      <a:cubicBezTo>
                        <a:pt x="11330" y="52476"/>
                        <a:pt x="14312" y="54563"/>
                        <a:pt x="17890" y="56054"/>
                      </a:cubicBezTo>
                      <a:cubicBezTo>
                        <a:pt x="21468" y="57545"/>
                        <a:pt x="25344" y="58439"/>
                        <a:pt x="29220" y="58439"/>
                      </a:cubicBezTo>
                      <a:cubicBezTo>
                        <a:pt x="33394" y="58439"/>
                        <a:pt x="36972" y="57545"/>
                        <a:pt x="40550" y="56054"/>
                      </a:cubicBezTo>
                      <a:cubicBezTo>
                        <a:pt x="44128" y="54563"/>
                        <a:pt x="47109" y="52476"/>
                        <a:pt x="49793" y="49793"/>
                      </a:cubicBezTo>
                      <a:cubicBezTo>
                        <a:pt x="52476" y="47109"/>
                        <a:pt x="54563" y="44128"/>
                        <a:pt x="56054" y="40550"/>
                      </a:cubicBezTo>
                      <a:cubicBezTo>
                        <a:pt x="57545" y="36972"/>
                        <a:pt x="58439" y="33096"/>
                        <a:pt x="58439" y="29220"/>
                      </a:cubicBezTo>
                      <a:cubicBezTo>
                        <a:pt x="58439" y="25344"/>
                        <a:pt x="57545" y="21467"/>
                        <a:pt x="56054" y="17890"/>
                      </a:cubicBezTo>
                      <a:close/>
                      <a:moveTo>
                        <a:pt x="51283" y="38761"/>
                      </a:moveTo>
                      <a:cubicBezTo>
                        <a:pt x="50091" y="41742"/>
                        <a:pt x="48302" y="44426"/>
                        <a:pt x="46215" y="46513"/>
                      </a:cubicBezTo>
                      <a:cubicBezTo>
                        <a:pt x="44128" y="48600"/>
                        <a:pt x="41444" y="50389"/>
                        <a:pt x="38463" y="51582"/>
                      </a:cubicBezTo>
                      <a:cubicBezTo>
                        <a:pt x="35481" y="52774"/>
                        <a:pt x="32499" y="53370"/>
                        <a:pt x="28922" y="53370"/>
                      </a:cubicBezTo>
                      <a:cubicBezTo>
                        <a:pt x="25642" y="53370"/>
                        <a:pt x="22362" y="52774"/>
                        <a:pt x="19380" y="51582"/>
                      </a:cubicBezTo>
                      <a:cubicBezTo>
                        <a:pt x="16399" y="50389"/>
                        <a:pt x="13715" y="48600"/>
                        <a:pt x="11628" y="46513"/>
                      </a:cubicBezTo>
                      <a:cubicBezTo>
                        <a:pt x="9541" y="44426"/>
                        <a:pt x="7752" y="41742"/>
                        <a:pt x="6560" y="38761"/>
                      </a:cubicBezTo>
                      <a:cubicBezTo>
                        <a:pt x="5367" y="35779"/>
                        <a:pt x="4771" y="32797"/>
                        <a:pt x="4771" y="29220"/>
                      </a:cubicBezTo>
                      <a:cubicBezTo>
                        <a:pt x="4771" y="25940"/>
                        <a:pt x="5367" y="22660"/>
                        <a:pt x="6560" y="19679"/>
                      </a:cubicBezTo>
                      <a:cubicBezTo>
                        <a:pt x="7752" y="16697"/>
                        <a:pt x="9541" y="14014"/>
                        <a:pt x="11628" y="11926"/>
                      </a:cubicBezTo>
                      <a:cubicBezTo>
                        <a:pt x="13715" y="9839"/>
                        <a:pt x="16399" y="8050"/>
                        <a:pt x="19380" y="6858"/>
                      </a:cubicBezTo>
                      <a:cubicBezTo>
                        <a:pt x="22362" y="5665"/>
                        <a:pt x="25344" y="5069"/>
                        <a:pt x="28922" y="5069"/>
                      </a:cubicBezTo>
                      <a:cubicBezTo>
                        <a:pt x="32201" y="5069"/>
                        <a:pt x="35481" y="5665"/>
                        <a:pt x="38463" y="6858"/>
                      </a:cubicBezTo>
                      <a:cubicBezTo>
                        <a:pt x="41444" y="8050"/>
                        <a:pt x="44128" y="9839"/>
                        <a:pt x="46215" y="11926"/>
                      </a:cubicBezTo>
                      <a:cubicBezTo>
                        <a:pt x="48302" y="14014"/>
                        <a:pt x="50091" y="16697"/>
                        <a:pt x="51283" y="19679"/>
                      </a:cubicBezTo>
                      <a:cubicBezTo>
                        <a:pt x="52476" y="22660"/>
                        <a:pt x="53072" y="25642"/>
                        <a:pt x="53072" y="29220"/>
                      </a:cubicBezTo>
                      <a:cubicBezTo>
                        <a:pt x="53371" y="32797"/>
                        <a:pt x="52476" y="35779"/>
                        <a:pt x="51283" y="38761"/>
                      </a:cubicBezTo>
                      <a:close/>
                      <a:moveTo>
                        <a:pt x="34587" y="31605"/>
                      </a:moveTo>
                      <a:cubicBezTo>
                        <a:pt x="36972" y="31307"/>
                        <a:pt x="38761" y="30412"/>
                        <a:pt x="40252" y="28921"/>
                      </a:cubicBezTo>
                      <a:cubicBezTo>
                        <a:pt x="41742" y="27431"/>
                        <a:pt x="42637" y="25344"/>
                        <a:pt x="42637" y="22362"/>
                      </a:cubicBezTo>
                      <a:cubicBezTo>
                        <a:pt x="42637" y="19082"/>
                        <a:pt x="41742" y="16697"/>
                        <a:pt x="39655" y="14908"/>
                      </a:cubicBezTo>
                      <a:cubicBezTo>
                        <a:pt x="37866" y="13119"/>
                        <a:pt x="34587" y="12225"/>
                        <a:pt x="30710" y="12225"/>
                      </a:cubicBezTo>
                      <a:lnTo>
                        <a:pt x="17591" y="12225"/>
                      </a:lnTo>
                      <a:lnTo>
                        <a:pt x="17591" y="45917"/>
                      </a:lnTo>
                      <a:lnTo>
                        <a:pt x="23853" y="45917"/>
                      </a:lnTo>
                      <a:lnTo>
                        <a:pt x="23853" y="32201"/>
                      </a:lnTo>
                      <a:lnTo>
                        <a:pt x="28325" y="32201"/>
                      </a:lnTo>
                      <a:lnTo>
                        <a:pt x="36674" y="45917"/>
                      </a:lnTo>
                      <a:lnTo>
                        <a:pt x="43233" y="45917"/>
                      </a:lnTo>
                      <a:lnTo>
                        <a:pt x="34587" y="31605"/>
                      </a:lnTo>
                      <a:close/>
                      <a:moveTo>
                        <a:pt x="31307" y="26834"/>
                      </a:moveTo>
                      <a:cubicBezTo>
                        <a:pt x="30412" y="26834"/>
                        <a:pt x="29518" y="26834"/>
                        <a:pt x="28325" y="26834"/>
                      </a:cubicBezTo>
                      <a:lnTo>
                        <a:pt x="23853" y="26834"/>
                      </a:lnTo>
                      <a:lnTo>
                        <a:pt x="23853" y="17293"/>
                      </a:lnTo>
                      <a:lnTo>
                        <a:pt x="28325" y="17293"/>
                      </a:lnTo>
                      <a:cubicBezTo>
                        <a:pt x="29220" y="17293"/>
                        <a:pt x="30114" y="17293"/>
                        <a:pt x="31307" y="17293"/>
                      </a:cubicBezTo>
                      <a:cubicBezTo>
                        <a:pt x="32201" y="17293"/>
                        <a:pt x="33096" y="17591"/>
                        <a:pt x="33990" y="17890"/>
                      </a:cubicBezTo>
                      <a:cubicBezTo>
                        <a:pt x="34885" y="18188"/>
                        <a:pt x="35481" y="18784"/>
                        <a:pt x="35779" y="19380"/>
                      </a:cubicBezTo>
                      <a:cubicBezTo>
                        <a:pt x="36077" y="19977"/>
                        <a:pt x="36375" y="20871"/>
                        <a:pt x="36375" y="22064"/>
                      </a:cubicBezTo>
                      <a:cubicBezTo>
                        <a:pt x="36375" y="23256"/>
                        <a:pt x="36077" y="24151"/>
                        <a:pt x="35779" y="24747"/>
                      </a:cubicBezTo>
                      <a:cubicBezTo>
                        <a:pt x="35183" y="25344"/>
                        <a:pt x="34587" y="25940"/>
                        <a:pt x="33990" y="26238"/>
                      </a:cubicBezTo>
                      <a:cubicBezTo>
                        <a:pt x="33096" y="26536"/>
                        <a:pt x="32201" y="26834"/>
                        <a:pt x="31307" y="26834"/>
                      </a:cubicBez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E9C3ACD8-C474-1732-99B5-41FD01099D92}"/>
              </a:ext>
            </a:extLst>
          </p:cNvPr>
          <p:cNvGrpSpPr/>
          <p:nvPr/>
        </p:nvGrpSpPr>
        <p:grpSpPr>
          <a:xfrm>
            <a:off x="3247295" y="4323112"/>
            <a:ext cx="1272158" cy="1350534"/>
            <a:chOff x="916449" y="1279204"/>
            <a:chExt cx="1272158" cy="1350534"/>
          </a:xfrm>
        </p:grpSpPr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2E7F54A4-0F3C-CA2E-7091-13232CAAC7D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33815" y="1592315"/>
              <a:ext cx="1037423" cy="1037423"/>
            </a:xfrm>
            <a:prstGeom prst="roundRect">
              <a:avLst>
                <a:gd name="adj" fmla="val 13577"/>
              </a:avLst>
            </a:prstGeom>
            <a:noFill/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contrasting" dir="t"/>
            </a:scene3d>
            <a:sp3d extrusionH="19050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07" name="梯形 206">
              <a:extLst>
                <a:ext uri="{FF2B5EF4-FFF2-40B4-BE49-F238E27FC236}">
                  <a16:creationId xmlns:a16="http://schemas.microsoft.com/office/drawing/2014/main" id="{6481B28B-D53F-0869-F566-166D84B340AF}"/>
                </a:ext>
              </a:extLst>
            </p:cNvPr>
            <p:cNvSpPr/>
            <p:nvPr/>
          </p:nvSpPr>
          <p:spPr>
            <a:xfrm flipV="1">
              <a:off x="916449" y="1279204"/>
              <a:ext cx="1272158" cy="806565"/>
            </a:xfrm>
            <a:prstGeom prst="trapezoid">
              <a:avLst>
                <a:gd name="adj" fmla="val 21033"/>
              </a:avLst>
            </a:prstGeom>
            <a:gradFill flip="none" rotWithShape="1">
              <a:gsLst>
                <a:gs pos="55000">
                  <a:srgbClr val="01A1E2">
                    <a:alpha val="58000"/>
                  </a:srgbClr>
                </a:gs>
                <a:gs pos="0">
                  <a:srgbClr val="01EEF4">
                    <a:alpha val="0"/>
                  </a:srgbClr>
                </a:gs>
                <a:gs pos="100000">
                  <a:srgbClr val="01EAE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E6F3CCC3-B36D-7F9E-54D0-796D9A9C4837}"/>
                </a:ext>
              </a:extLst>
            </p:cNvPr>
            <p:cNvSpPr txBox="1"/>
            <p:nvPr/>
          </p:nvSpPr>
          <p:spPr>
            <a:xfrm>
              <a:off x="1102566" y="1412705"/>
              <a:ext cx="885678" cy="328705"/>
            </a:xfrm>
            <a:prstGeom prst="rect">
              <a:avLst/>
            </a:prstGeom>
            <a:noFill/>
            <a:effectLst/>
          </p:spPr>
          <p:txBody>
            <a:bodyPr wrap="none" lIns="51206" tIns="25603" rIns="51206" bIns="25603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字体圈欣意冠黑体"/>
                  <a:cs typeface="+mn-cs"/>
                </a:rPr>
                <a:t>提高效率</a:t>
              </a:r>
            </a:p>
          </p:txBody>
        </p:sp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AF2BCD54-BE19-A615-5347-32C5E510D13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81511" y="1706993"/>
              <a:ext cx="742029" cy="742029"/>
            </a:xfrm>
            <a:prstGeom prst="roundRect">
              <a:avLst>
                <a:gd name="adj" fmla="val 13577"/>
              </a:avLst>
            </a:prstGeom>
            <a:gradFill flip="none" rotWithShape="1">
              <a:gsLst>
                <a:gs pos="0">
                  <a:srgbClr val="01EEF4"/>
                </a:gs>
                <a:gs pos="100000">
                  <a:srgbClr val="0053CF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threePt" dir="t"/>
            </a:scene3d>
            <a:sp3d extrusionH="42672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5BD89199-8613-0E4F-483B-E1ACA463E4A6}"/>
                </a:ext>
              </a:extLst>
            </p:cNvPr>
            <p:cNvGrpSpPr/>
            <p:nvPr/>
          </p:nvGrpSpPr>
          <p:grpSpPr>
            <a:xfrm>
              <a:off x="1329442" y="1975048"/>
              <a:ext cx="484083" cy="187797"/>
              <a:chOff x="2545318" y="1675400"/>
              <a:chExt cx="1157455" cy="449027"/>
            </a:xfrm>
            <a:scene3d>
              <a:camera prst="isometricTopUp">
                <a:rot lat="19101527" lon="17834177" rev="4267096"/>
              </a:camera>
              <a:lightRig rig="threePt" dir="t"/>
            </a:scene3d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DA658DBC-944A-47A7-E65B-AC0F98FE5974}"/>
                  </a:ext>
                </a:extLst>
              </p:cNvPr>
              <p:cNvSpPr/>
              <p:nvPr/>
            </p:nvSpPr>
            <p:spPr>
              <a:xfrm>
                <a:off x="2545318" y="1681662"/>
                <a:ext cx="83782" cy="83782"/>
              </a:xfrm>
              <a:custGeom>
                <a:avLst/>
                <a:gdLst>
                  <a:gd name="connsiteX0" fmla="*/ 0 w 83782"/>
                  <a:gd name="connsiteY0" fmla="*/ 0 h 83782"/>
                  <a:gd name="connsiteX1" fmla="*/ 83783 w 83782"/>
                  <a:gd name="connsiteY1" fmla="*/ 0 h 83782"/>
                  <a:gd name="connsiteX2" fmla="*/ 83783 w 83782"/>
                  <a:gd name="connsiteY2" fmla="*/ 83783 h 83782"/>
                  <a:gd name="connsiteX3" fmla="*/ 0 w 83782"/>
                  <a:gd name="connsiteY3" fmla="*/ 83783 h 8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782" h="83782">
                    <a:moveTo>
                      <a:pt x="0" y="0"/>
                    </a:moveTo>
                    <a:lnTo>
                      <a:pt x="83783" y="0"/>
                    </a:lnTo>
                    <a:lnTo>
                      <a:pt x="83783" y="83783"/>
                    </a:lnTo>
                    <a:lnTo>
                      <a:pt x="0" y="83783"/>
                    </a:lnTo>
                    <a:close/>
                  </a:path>
                </a:pathLst>
              </a:custGeom>
              <a:solidFill>
                <a:srgbClr val="4FB4FF"/>
              </a:solidFill>
              <a:ln w="29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212" name="图形 14">
                <a:extLst>
                  <a:ext uri="{FF2B5EF4-FFF2-40B4-BE49-F238E27FC236}">
                    <a16:creationId xmlns:a16="http://schemas.microsoft.com/office/drawing/2014/main" id="{3E09070F-0509-D9D6-9C02-2652E2F5BC6B}"/>
                  </a:ext>
                </a:extLst>
              </p:cNvPr>
              <p:cNvGrpSpPr/>
              <p:nvPr/>
            </p:nvGrpSpPr>
            <p:grpSpPr>
              <a:xfrm>
                <a:off x="2547703" y="1675400"/>
                <a:ext cx="1155070" cy="449027"/>
                <a:chOff x="2547703" y="1675400"/>
                <a:chExt cx="1155070" cy="449027"/>
              </a:xfrm>
              <a:solidFill>
                <a:schemeClr val="bg1"/>
              </a:solidFill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0BD46E9E-87EC-4168-5240-75BFF8ED9E57}"/>
                    </a:ext>
                  </a:extLst>
                </p:cNvPr>
                <p:cNvSpPr/>
                <p:nvPr/>
              </p:nvSpPr>
              <p:spPr>
                <a:xfrm>
                  <a:off x="2547703" y="1675400"/>
                  <a:ext cx="1062044" cy="449027"/>
                </a:xfrm>
                <a:custGeom>
                  <a:avLst/>
                  <a:gdLst>
                    <a:gd name="connsiteX0" fmla="*/ 79310 w 1062044"/>
                    <a:gd name="connsiteY0" fmla="*/ 442766 h 449027"/>
                    <a:gd name="connsiteX1" fmla="*/ 79310 w 1062044"/>
                    <a:gd name="connsiteY1" fmla="*/ 141029 h 449027"/>
                    <a:gd name="connsiteX2" fmla="*/ 0 w 1062044"/>
                    <a:gd name="connsiteY2" fmla="*/ 141029 h 449027"/>
                    <a:gd name="connsiteX3" fmla="*/ 0 w 1062044"/>
                    <a:gd name="connsiteY3" fmla="*/ 442766 h 449027"/>
                    <a:gd name="connsiteX4" fmla="*/ 79310 w 1062044"/>
                    <a:gd name="connsiteY4" fmla="*/ 442766 h 449027"/>
                    <a:gd name="connsiteX5" fmla="*/ 606456 w 1062044"/>
                    <a:gd name="connsiteY5" fmla="*/ 445748 h 449027"/>
                    <a:gd name="connsiteX6" fmla="*/ 606456 w 1062044"/>
                    <a:gd name="connsiteY6" fmla="*/ 371804 h 449027"/>
                    <a:gd name="connsiteX7" fmla="*/ 577833 w 1062044"/>
                    <a:gd name="connsiteY7" fmla="*/ 370015 h 449027"/>
                    <a:gd name="connsiteX8" fmla="*/ 559049 w 1062044"/>
                    <a:gd name="connsiteY8" fmla="*/ 361667 h 449027"/>
                    <a:gd name="connsiteX9" fmla="*/ 550701 w 1062044"/>
                    <a:gd name="connsiteY9" fmla="*/ 343777 h 449027"/>
                    <a:gd name="connsiteX10" fmla="*/ 548912 w 1062044"/>
                    <a:gd name="connsiteY10" fmla="*/ 314558 h 449027"/>
                    <a:gd name="connsiteX11" fmla="*/ 548912 w 1062044"/>
                    <a:gd name="connsiteY11" fmla="*/ 209009 h 449027"/>
                    <a:gd name="connsiteX12" fmla="*/ 606456 w 1062044"/>
                    <a:gd name="connsiteY12" fmla="*/ 209009 h 449027"/>
                    <a:gd name="connsiteX13" fmla="*/ 606456 w 1062044"/>
                    <a:gd name="connsiteY13" fmla="*/ 141029 h 449027"/>
                    <a:gd name="connsiteX14" fmla="*/ 548912 w 1062044"/>
                    <a:gd name="connsiteY14" fmla="*/ 141029 h 449027"/>
                    <a:gd name="connsiteX15" fmla="*/ 548912 w 1062044"/>
                    <a:gd name="connsiteY15" fmla="*/ 23256 h 449027"/>
                    <a:gd name="connsiteX16" fmla="*/ 469303 w 1062044"/>
                    <a:gd name="connsiteY16" fmla="*/ 23256 h 449027"/>
                    <a:gd name="connsiteX17" fmla="*/ 469303 w 1062044"/>
                    <a:gd name="connsiteY17" fmla="*/ 315154 h 449027"/>
                    <a:gd name="connsiteX18" fmla="*/ 475564 w 1062044"/>
                    <a:gd name="connsiteY18" fmla="*/ 377469 h 449027"/>
                    <a:gd name="connsiteX19" fmla="*/ 496734 w 1062044"/>
                    <a:gd name="connsiteY19" fmla="*/ 417423 h 449027"/>
                    <a:gd name="connsiteX20" fmla="*/ 535495 w 1062044"/>
                    <a:gd name="connsiteY20" fmla="*/ 439188 h 449027"/>
                    <a:gd name="connsiteX21" fmla="*/ 596021 w 1062044"/>
                    <a:gd name="connsiteY21" fmla="*/ 445748 h 449027"/>
                    <a:gd name="connsiteX22" fmla="*/ 606456 w 1062044"/>
                    <a:gd name="connsiteY22" fmla="*/ 445748 h 449027"/>
                    <a:gd name="connsiteX23" fmla="*/ 606456 w 1062044"/>
                    <a:gd name="connsiteY23" fmla="*/ 445748 h 449027"/>
                    <a:gd name="connsiteX24" fmla="*/ 1062044 w 1062044"/>
                    <a:gd name="connsiteY24" fmla="*/ 442766 h 449027"/>
                    <a:gd name="connsiteX25" fmla="*/ 1062044 w 1062044"/>
                    <a:gd name="connsiteY25" fmla="*/ 0 h 449027"/>
                    <a:gd name="connsiteX26" fmla="*/ 982436 w 1062044"/>
                    <a:gd name="connsiteY26" fmla="*/ 0 h 449027"/>
                    <a:gd name="connsiteX27" fmla="*/ 982436 w 1062044"/>
                    <a:gd name="connsiteY27" fmla="*/ 442766 h 449027"/>
                    <a:gd name="connsiteX28" fmla="*/ 1062044 w 1062044"/>
                    <a:gd name="connsiteY28" fmla="*/ 442766 h 449027"/>
                    <a:gd name="connsiteX29" fmla="*/ 392676 w 1062044"/>
                    <a:gd name="connsiteY29" fmla="*/ 170547 h 449027"/>
                    <a:gd name="connsiteX30" fmla="*/ 300247 w 1062044"/>
                    <a:gd name="connsiteY30" fmla="*/ 134768 h 449027"/>
                    <a:gd name="connsiteX31" fmla="*/ 248069 w 1062044"/>
                    <a:gd name="connsiteY31" fmla="*/ 146396 h 449027"/>
                    <a:gd name="connsiteX32" fmla="*/ 208712 w 1062044"/>
                    <a:gd name="connsiteY32" fmla="*/ 178597 h 449027"/>
                    <a:gd name="connsiteX33" fmla="*/ 204239 w 1062044"/>
                    <a:gd name="connsiteY33" fmla="*/ 184262 h 449027"/>
                    <a:gd name="connsiteX34" fmla="*/ 204239 w 1062044"/>
                    <a:gd name="connsiteY34" fmla="*/ 179194 h 449027"/>
                    <a:gd name="connsiteX35" fmla="*/ 204239 w 1062044"/>
                    <a:gd name="connsiteY35" fmla="*/ 141029 h 449027"/>
                    <a:gd name="connsiteX36" fmla="*/ 125823 w 1062044"/>
                    <a:gd name="connsiteY36" fmla="*/ 141029 h 449027"/>
                    <a:gd name="connsiteX37" fmla="*/ 125823 w 1062044"/>
                    <a:gd name="connsiteY37" fmla="*/ 442766 h 449027"/>
                    <a:gd name="connsiteX38" fmla="*/ 204836 w 1062044"/>
                    <a:gd name="connsiteY38" fmla="*/ 442766 h 449027"/>
                    <a:gd name="connsiteX39" fmla="*/ 204836 w 1062044"/>
                    <a:gd name="connsiteY39" fmla="*/ 282058 h 449027"/>
                    <a:gd name="connsiteX40" fmla="*/ 204836 w 1062044"/>
                    <a:gd name="connsiteY40" fmla="*/ 293090 h 449027"/>
                    <a:gd name="connsiteX41" fmla="*/ 204836 w 1062044"/>
                    <a:gd name="connsiteY41" fmla="*/ 287723 h 449027"/>
                    <a:gd name="connsiteX42" fmla="*/ 225707 w 1062044"/>
                    <a:gd name="connsiteY42" fmla="*/ 225110 h 449027"/>
                    <a:gd name="connsiteX43" fmla="*/ 276096 w 1062044"/>
                    <a:gd name="connsiteY43" fmla="*/ 203643 h 449027"/>
                    <a:gd name="connsiteX44" fmla="*/ 328274 w 1062044"/>
                    <a:gd name="connsiteY44" fmla="*/ 224514 h 449027"/>
                    <a:gd name="connsiteX45" fmla="*/ 345567 w 1062044"/>
                    <a:gd name="connsiteY45" fmla="*/ 282357 h 449027"/>
                    <a:gd name="connsiteX46" fmla="*/ 345567 w 1062044"/>
                    <a:gd name="connsiteY46" fmla="*/ 282357 h 449027"/>
                    <a:gd name="connsiteX47" fmla="*/ 345567 w 1062044"/>
                    <a:gd name="connsiteY47" fmla="*/ 282953 h 449027"/>
                    <a:gd name="connsiteX48" fmla="*/ 345567 w 1062044"/>
                    <a:gd name="connsiteY48" fmla="*/ 282953 h 449027"/>
                    <a:gd name="connsiteX49" fmla="*/ 345567 w 1062044"/>
                    <a:gd name="connsiteY49" fmla="*/ 282953 h 449027"/>
                    <a:gd name="connsiteX50" fmla="*/ 345567 w 1062044"/>
                    <a:gd name="connsiteY50" fmla="*/ 442468 h 449027"/>
                    <a:gd name="connsiteX51" fmla="*/ 425772 w 1062044"/>
                    <a:gd name="connsiteY51" fmla="*/ 442468 h 449027"/>
                    <a:gd name="connsiteX52" fmla="*/ 425772 w 1062044"/>
                    <a:gd name="connsiteY52" fmla="*/ 271325 h 449027"/>
                    <a:gd name="connsiteX53" fmla="*/ 392676 w 1062044"/>
                    <a:gd name="connsiteY53" fmla="*/ 170547 h 449027"/>
                    <a:gd name="connsiteX54" fmla="*/ 941290 w 1062044"/>
                    <a:gd name="connsiteY54" fmla="*/ 291301 h 449027"/>
                    <a:gd name="connsiteX55" fmla="*/ 929959 w 1062044"/>
                    <a:gd name="connsiteY55" fmla="*/ 230179 h 449027"/>
                    <a:gd name="connsiteX56" fmla="*/ 898056 w 1062044"/>
                    <a:gd name="connsiteY56" fmla="*/ 180386 h 449027"/>
                    <a:gd name="connsiteX57" fmla="*/ 848860 w 1062044"/>
                    <a:gd name="connsiteY57" fmla="*/ 146992 h 449027"/>
                    <a:gd name="connsiteX58" fmla="*/ 785650 w 1062044"/>
                    <a:gd name="connsiteY58" fmla="*/ 135066 h 449027"/>
                    <a:gd name="connsiteX59" fmla="*/ 724229 w 1062044"/>
                    <a:gd name="connsiteY59" fmla="*/ 147291 h 449027"/>
                    <a:gd name="connsiteX60" fmla="*/ 674437 w 1062044"/>
                    <a:gd name="connsiteY60" fmla="*/ 180684 h 449027"/>
                    <a:gd name="connsiteX61" fmla="*/ 641043 w 1062044"/>
                    <a:gd name="connsiteY61" fmla="*/ 230477 h 449027"/>
                    <a:gd name="connsiteX62" fmla="*/ 628818 w 1062044"/>
                    <a:gd name="connsiteY62" fmla="*/ 291898 h 449027"/>
                    <a:gd name="connsiteX63" fmla="*/ 640447 w 1062044"/>
                    <a:gd name="connsiteY63" fmla="*/ 353318 h 449027"/>
                    <a:gd name="connsiteX64" fmla="*/ 672946 w 1062044"/>
                    <a:gd name="connsiteY64" fmla="*/ 403111 h 449027"/>
                    <a:gd name="connsiteX65" fmla="*/ 723335 w 1062044"/>
                    <a:gd name="connsiteY65" fmla="*/ 436505 h 449027"/>
                    <a:gd name="connsiteX66" fmla="*/ 788036 w 1062044"/>
                    <a:gd name="connsiteY66" fmla="*/ 449027 h 449027"/>
                    <a:gd name="connsiteX67" fmla="*/ 922207 w 1062044"/>
                    <a:gd name="connsiteY67" fmla="*/ 389694 h 449027"/>
                    <a:gd name="connsiteX68" fmla="*/ 864961 w 1062044"/>
                    <a:gd name="connsiteY68" fmla="*/ 346163 h 449027"/>
                    <a:gd name="connsiteX69" fmla="*/ 788632 w 1062044"/>
                    <a:gd name="connsiteY69" fmla="*/ 379855 h 449027"/>
                    <a:gd name="connsiteX70" fmla="*/ 733771 w 1062044"/>
                    <a:gd name="connsiteY70" fmla="*/ 364350 h 449027"/>
                    <a:gd name="connsiteX71" fmla="*/ 705147 w 1062044"/>
                    <a:gd name="connsiteY71" fmla="*/ 322310 h 449027"/>
                    <a:gd name="connsiteX72" fmla="*/ 704253 w 1062044"/>
                    <a:gd name="connsiteY72" fmla="*/ 319626 h 449027"/>
                    <a:gd name="connsiteX73" fmla="*/ 941290 w 1062044"/>
                    <a:gd name="connsiteY73" fmla="*/ 319626 h 449027"/>
                    <a:gd name="connsiteX74" fmla="*/ 941290 w 1062044"/>
                    <a:gd name="connsiteY74" fmla="*/ 291301 h 449027"/>
                    <a:gd name="connsiteX75" fmla="*/ 941290 w 1062044"/>
                    <a:gd name="connsiteY75" fmla="*/ 291301 h 449027"/>
                    <a:gd name="connsiteX76" fmla="*/ 704849 w 1062044"/>
                    <a:gd name="connsiteY76" fmla="*/ 263573 h 449027"/>
                    <a:gd name="connsiteX77" fmla="*/ 784756 w 1062044"/>
                    <a:gd name="connsiteY77" fmla="*/ 202748 h 449027"/>
                    <a:gd name="connsiteX78" fmla="*/ 864961 w 1062044"/>
                    <a:gd name="connsiteY78" fmla="*/ 263274 h 449027"/>
                    <a:gd name="connsiteX79" fmla="*/ 704849 w 1062044"/>
                    <a:gd name="connsiteY79" fmla="*/ 263573 h 44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062044" h="449027">
                      <a:moveTo>
                        <a:pt x="79310" y="442766"/>
                      </a:moveTo>
                      <a:lnTo>
                        <a:pt x="79310" y="141029"/>
                      </a:lnTo>
                      <a:lnTo>
                        <a:pt x="0" y="141029"/>
                      </a:lnTo>
                      <a:lnTo>
                        <a:pt x="0" y="442766"/>
                      </a:lnTo>
                      <a:lnTo>
                        <a:pt x="79310" y="442766"/>
                      </a:lnTo>
                      <a:close/>
                      <a:moveTo>
                        <a:pt x="606456" y="445748"/>
                      </a:moveTo>
                      <a:lnTo>
                        <a:pt x="606456" y="371804"/>
                      </a:lnTo>
                      <a:cubicBezTo>
                        <a:pt x="594828" y="371804"/>
                        <a:pt x="584989" y="371208"/>
                        <a:pt x="577833" y="370015"/>
                      </a:cubicBezTo>
                      <a:cubicBezTo>
                        <a:pt x="569485" y="368823"/>
                        <a:pt x="563223" y="365841"/>
                        <a:pt x="559049" y="361667"/>
                      </a:cubicBezTo>
                      <a:cubicBezTo>
                        <a:pt x="554875" y="357493"/>
                        <a:pt x="552191" y="351529"/>
                        <a:pt x="550701" y="343777"/>
                      </a:cubicBezTo>
                      <a:cubicBezTo>
                        <a:pt x="549508" y="336323"/>
                        <a:pt x="548912" y="326484"/>
                        <a:pt x="548912" y="314558"/>
                      </a:cubicBezTo>
                      <a:lnTo>
                        <a:pt x="548912" y="209009"/>
                      </a:lnTo>
                      <a:lnTo>
                        <a:pt x="606456" y="209009"/>
                      </a:lnTo>
                      <a:lnTo>
                        <a:pt x="606456" y="141029"/>
                      </a:lnTo>
                      <a:lnTo>
                        <a:pt x="548912" y="141029"/>
                      </a:lnTo>
                      <a:lnTo>
                        <a:pt x="548912" y="23256"/>
                      </a:lnTo>
                      <a:lnTo>
                        <a:pt x="469303" y="23256"/>
                      </a:lnTo>
                      <a:lnTo>
                        <a:pt x="469303" y="315154"/>
                      </a:lnTo>
                      <a:cubicBezTo>
                        <a:pt x="469303" y="339901"/>
                        <a:pt x="471390" y="360772"/>
                        <a:pt x="475564" y="377469"/>
                      </a:cubicBezTo>
                      <a:cubicBezTo>
                        <a:pt x="479739" y="393868"/>
                        <a:pt x="486894" y="407285"/>
                        <a:pt x="496734" y="417423"/>
                      </a:cubicBezTo>
                      <a:cubicBezTo>
                        <a:pt x="506573" y="427560"/>
                        <a:pt x="519692" y="434716"/>
                        <a:pt x="535495" y="439188"/>
                      </a:cubicBezTo>
                      <a:cubicBezTo>
                        <a:pt x="551595" y="443661"/>
                        <a:pt x="571870" y="445748"/>
                        <a:pt x="596021" y="445748"/>
                      </a:cubicBezTo>
                      <a:lnTo>
                        <a:pt x="606456" y="445748"/>
                      </a:lnTo>
                      <a:lnTo>
                        <a:pt x="606456" y="445748"/>
                      </a:lnTo>
                      <a:close/>
                      <a:moveTo>
                        <a:pt x="1062044" y="442766"/>
                      </a:moveTo>
                      <a:lnTo>
                        <a:pt x="1062044" y="0"/>
                      </a:lnTo>
                      <a:lnTo>
                        <a:pt x="982436" y="0"/>
                      </a:lnTo>
                      <a:lnTo>
                        <a:pt x="982436" y="442766"/>
                      </a:lnTo>
                      <a:lnTo>
                        <a:pt x="1062044" y="442766"/>
                      </a:lnTo>
                      <a:close/>
                      <a:moveTo>
                        <a:pt x="392676" y="170547"/>
                      </a:moveTo>
                      <a:cubicBezTo>
                        <a:pt x="370612" y="146694"/>
                        <a:pt x="339604" y="134768"/>
                        <a:pt x="300247" y="134768"/>
                      </a:cubicBezTo>
                      <a:cubicBezTo>
                        <a:pt x="281164" y="134768"/>
                        <a:pt x="263871" y="138644"/>
                        <a:pt x="248069" y="146396"/>
                      </a:cubicBezTo>
                      <a:cubicBezTo>
                        <a:pt x="232564" y="154148"/>
                        <a:pt x="219147" y="164882"/>
                        <a:pt x="208712" y="178597"/>
                      </a:cubicBezTo>
                      <a:lnTo>
                        <a:pt x="204239" y="184262"/>
                      </a:lnTo>
                      <a:lnTo>
                        <a:pt x="204239" y="179194"/>
                      </a:lnTo>
                      <a:lnTo>
                        <a:pt x="204239" y="141029"/>
                      </a:lnTo>
                      <a:lnTo>
                        <a:pt x="125823" y="141029"/>
                      </a:lnTo>
                      <a:lnTo>
                        <a:pt x="125823" y="442766"/>
                      </a:lnTo>
                      <a:lnTo>
                        <a:pt x="204836" y="442766"/>
                      </a:lnTo>
                      <a:lnTo>
                        <a:pt x="204836" y="282058"/>
                      </a:lnTo>
                      <a:lnTo>
                        <a:pt x="204836" y="293090"/>
                      </a:lnTo>
                      <a:cubicBezTo>
                        <a:pt x="204836" y="291301"/>
                        <a:pt x="204836" y="289512"/>
                        <a:pt x="204836" y="287723"/>
                      </a:cubicBezTo>
                      <a:cubicBezTo>
                        <a:pt x="205730" y="259398"/>
                        <a:pt x="212588" y="238527"/>
                        <a:pt x="225707" y="225110"/>
                      </a:cubicBezTo>
                      <a:cubicBezTo>
                        <a:pt x="239720" y="210798"/>
                        <a:pt x="256715" y="203643"/>
                        <a:pt x="276096" y="203643"/>
                      </a:cubicBezTo>
                      <a:cubicBezTo>
                        <a:pt x="299054" y="203643"/>
                        <a:pt x="316645" y="210798"/>
                        <a:pt x="328274" y="224514"/>
                      </a:cubicBezTo>
                      <a:cubicBezTo>
                        <a:pt x="339604" y="238229"/>
                        <a:pt x="345567" y="257609"/>
                        <a:pt x="345567" y="282357"/>
                      </a:cubicBezTo>
                      <a:lnTo>
                        <a:pt x="345567" y="282357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442468"/>
                      </a:lnTo>
                      <a:lnTo>
                        <a:pt x="425772" y="442468"/>
                      </a:lnTo>
                      <a:lnTo>
                        <a:pt x="425772" y="271325"/>
                      </a:lnTo>
                      <a:cubicBezTo>
                        <a:pt x="426070" y="228390"/>
                        <a:pt x="414740" y="194400"/>
                        <a:pt x="392676" y="170547"/>
                      </a:cubicBezTo>
                      <a:close/>
                      <a:moveTo>
                        <a:pt x="941290" y="291301"/>
                      </a:moveTo>
                      <a:cubicBezTo>
                        <a:pt x="941290" y="269536"/>
                        <a:pt x="937413" y="249261"/>
                        <a:pt x="929959" y="230179"/>
                      </a:cubicBezTo>
                      <a:cubicBezTo>
                        <a:pt x="922207" y="211395"/>
                        <a:pt x="911474" y="194698"/>
                        <a:pt x="898056" y="180386"/>
                      </a:cubicBezTo>
                      <a:cubicBezTo>
                        <a:pt x="884341" y="166075"/>
                        <a:pt x="867942" y="155043"/>
                        <a:pt x="848860" y="146992"/>
                      </a:cubicBezTo>
                      <a:cubicBezTo>
                        <a:pt x="829778" y="138942"/>
                        <a:pt x="808609" y="135066"/>
                        <a:pt x="785650" y="135066"/>
                      </a:cubicBezTo>
                      <a:cubicBezTo>
                        <a:pt x="763885" y="135066"/>
                        <a:pt x="743312" y="139240"/>
                        <a:pt x="724229" y="147291"/>
                      </a:cubicBezTo>
                      <a:cubicBezTo>
                        <a:pt x="705147" y="155639"/>
                        <a:pt x="688450" y="166671"/>
                        <a:pt x="674437" y="180684"/>
                      </a:cubicBezTo>
                      <a:cubicBezTo>
                        <a:pt x="660423" y="194698"/>
                        <a:pt x="649093" y="211395"/>
                        <a:pt x="641043" y="230477"/>
                      </a:cubicBezTo>
                      <a:cubicBezTo>
                        <a:pt x="632694" y="249559"/>
                        <a:pt x="628818" y="270132"/>
                        <a:pt x="628818" y="291898"/>
                      </a:cubicBezTo>
                      <a:cubicBezTo>
                        <a:pt x="628818" y="313663"/>
                        <a:pt x="632694" y="334236"/>
                        <a:pt x="640447" y="353318"/>
                      </a:cubicBezTo>
                      <a:cubicBezTo>
                        <a:pt x="648199" y="372401"/>
                        <a:pt x="659231" y="389097"/>
                        <a:pt x="672946" y="403111"/>
                      </a:cubicBezTo>
                      <a:cubicBezTo>
                        <a:pt x="686661" y="417124"/>
                        <a:pt x="703656" y="428454"/>
                        <a:pt x="723335" y="436505"/>
                      </a:cubicBezTo>
                      <a:cubicBezTo>
                        <a:pt x="743013" y="444853"/>
                        <a:pt x="764779" y="449027"/>
                        <a:pt x="788036" y="449027"/>
                      </a:cubicBezTo>
                      <a:cubicBezTo>
                        <a:pt x="855420" y="449027"/>
                        <a:pt x="897162" y="418317"/>
                        <a:pt x="922207" y="389694"/>
                      </a:cubicBezTo>
                      <a:lnTo>
                        <a:pt x="864961" y="346163"/>
                      </a:lnTo>
                      <a:cubicBezTo>
                        <a:pt x="853034" y="360474"/>
                        <a:pt x="824411" y="379855"/>
                        <a:pt x="788632" y="379855"/>
                      </a:cubicBezTo>
                      <a:cubicBezTo>
                        <a:pt x="766270" y="379855"/>
                        <a:pt x="747784" y="374786"/>
                        <a:pt x="733771" y="364350"/>
                      </a:cubicBezTo>
                      <a:cubicBezTo>
                        <a:pt x="719757" y="354213"/>
                        <a:pt x="710216" y="339901"/>
                        <a:pt x="705147" y="322310"/>
                      </a:cubicBezTo>
                      <a:lnTo>
                        <a:pt x="704253" y="319626"/>
                      </a:lnTo>
                      <a:lnTo>
                        <a:pt x="941290" y="319626"/>
                      </a:lnTo>
                      <a:lnTo>
                        <a:pt x="941290" y="291301"/>
                      </a:lnTo>
                      <a:lnTo>
                        <a:pt x="941290" y="291301"/>
                      </a:lnTo>
                      <a:close/>
                      <a:moveTo>
                        <a:pt x="704849" y="263573"/>
                      </a:moveTo>
                      <a:cubicBezTo>
                        <a:pt x="704849" y="241509"/>
                        <a:pt x="730193" y="203046"/>
                        <a:pt x="784756" y="202748"/>
                      </a:cubicBezTo>
                      <a:cubicBezTo>
                        <a:pt x="839319" y="202748"/>
                        <a:pt x="864961" y="241211"/>
                        <a:pt x="864961" y="263274"/>
                      </a:cubicBezTo>
                      <a:lnTo>
                        <a:pt x="704849" y="263573"/>
                      </a:ln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D3DA14BF-15B8-5949-DCEB-A2A51EF5E119}"/>
                    </a:ext>
                  </a:extLst>
                </p:cNvPr>
                <p:cNvSpPr/>
                <p:nvPr/>
              </p:nvSpPr>
              <p:spPr>
                <a:xfrm>
                  <a:off x="3644334" y="2060920"/>
                  <a:ext cx="58439" cy="58439"/>
                </a:xfrm>
                <a:custGeom>
                  <a:avLst/>
                  <a:gdLst>
                    <a:gd name="connsiteX0" fmla="*/ 56054 w 58439"/>
                    <a:gd name="connsiteY0" fmla="*/ 17890 h 58439"/>
                    <a:gd name="connsiteX1" fmla="*/ 49793 w 58439"/>
                    <a:gd name="connsiteY1" fmla="*/ 8647 h 58439"/>
                    <a:gd name="connsiteX2" fmla="*/ 40550 w 58439"/>
                    <a:gd name="connsiteY2" fmla="*/ 2385 h 58439"/>
                    <a:gd name="connsiteX3" fmla="*/ 29220 w 58439"/>
                    <a:gd name="connsiteY3" fmla="*/ 0 h 58439"/>
                    <a:gd name="connsiteX4" fmla="*/ 17890 w 58439"/>
                    <a:gd name="connsiteY4" fmla="*/ 2385 h 58439"/>
                    <a:gd name="connsiteX5" fmla="*/ 8647 w 58439"/>
                    <a:gd name="connsiteY5" fmla="*/ 8647 h 58439"/>
                    <a:gd name="connsiteX6" fmla="*/ 2385 w 58439"/>
                    <a:gd name="connsiteY6" fmla="*/ 17890 h 58439"/>
                    <a:gd name="connsiteX7" fmla="*/ 0 w 58439"/>
                    <a:gd name="connsiteY7" fmla="*/ 29220 h 58439"/>
                    <a:gd name="connsiteX8" fmla="*/ 2385 w 58439"/>
                    <a:gd name="connsiteY8" fmla="*/ 40550 h 58439"/>
                    <a:gd name="connsiteX9" fmla="*/ 8647 w 58439"/>
                    <a:gd name="connsiteY9" fmla="*/ 49793 h 58439"/>
                    <a:gd name="connsiteX10" fmla="*/ 17890 w 58439"/>
                    <a:gd name="connsiteY10" fmla="*/ 56054 h 58439"/>
                    <a:gd name="connsiteX11" fmla="*/ 29220 w 58439"/>
                    <a:gd name="connsiteY11" fmla="*/ 58439 h 58439"/>
                    <a:gd name="connsiteX12" fmla="*/ 40550 w 58439"/>
                    <a:gd name="connsiteY12" fmla="*/ 56054 h 58439"/>
                    <a:gd name="connsiteX13" fmla="*/ 49793 w 58439"/>
                    <a:gd name="connsiteY13" fmla="*/ 49793 h 58439"/>
                    <a:gd name="connsiteX14" fmla="*/ 56054 w 58439"/>
                    <a:gd name="connsiteY14" fmla="*/ 40550 h 58439"/>
                    <a:gd name="connsiteX15" fmla="*/ 58439 w 58439"/>
                    <a:gd name="connsiteY15" fmla="*/ 29220 h 58439"/>
                    <a:gd name="connsiteX16" fmla="*/ 56054 w 58439"/>
                    <a:gd name="connsiteY16" fmla="*/ 17890 h 58439"/>
                    <a:gd name="connsiteX17" fmla="*/ 51283 w 58439"/>
                    <a:gd name="connsiteY17" fmla="*/ 38761 h 58439"/>
                    <a:gd name="connsiteX18" fmla="*/ 46215 w 58439"/>
                    <a:gd name="connsiteY18" fmla="*/ 46513 h 58439"/>
                    <a:gd name="connsiteX19" fmla="*/ 38463 w 58439"/>
                    <a:gd name="connsiteY19" fmla="*/ 51582 h 58439"/>
                    <a:gd name="connsiteX20" fmla="*/ 28922 w 58439"/>
                    <a:gd name="connsiteY20" fmla="*/ 53370 h 58439"/>
                    <a:gd name="connsiteX21" fmla="*/ 19380 w 58439"/>
                    <a:gd name="connsiteY21" fmla="*/ 51582 h 58439"/>
                    <a:gd name="connsiteX22" fmla="*/ 11628 w 58439"/>
                    <a:gd name="connsiteY22" fmla="*/ 46513 h 58439"/>
                    <a:gd name="connsiteX23" fmla="*/ 6560 w 58439"/>
                    <a:gd name="connsiteY23" fmla="*/ 38761 h 58439"/>
                    <a:gd name="connsiteX24" fmla="*/ 4771 w 58439"/>
                    <a:gd name="connsiteY24" fmla="*/ 29220 h 58439"/>
                    <a:gd name="connsiteX25" fmla="*/ 6560 w 58439"/>
                    <a:gd name="connsiteY25" fmla="*/ 19679 h 58439"/>
                    <a:gd name="connsiteX26" fmla="*/ 11628 w 58439"/>
                    <a:gd name="connsiteY26" fmla="*/ 11926 h 58439"/>
                    <a:gd name="connsiteX27" fmla="*/ 19380 w 58439"/>
                    <a:gd name="connsiteY27" fmla="*/ 6858 h 58439"/>
                    <a:gd name="connsiteX28" fmla="*/ 28922 w 58439"/>
                    <a:gd name="connsiteY28" fmla="*/ 5069 h 58439"/>
                    <a:gd name="connsiteX29" fmla="*/ 38463 w 58439"/>
                    <a:gd name="connsiteY29" fmla="*/ 6858 h 58439"/>
                    <a:gd name="connsiteX30" fmla="*/ 46215 w 58439"/>
                    <a:gd name="connsiteY30" fmla="*/ 11926 h 58439"/>
                    <a:gd name="connsiteX31" fmla="*/ 51283 w 58439"/>
                    <a:gd name="connsiteY31" fmla="*/ 19679 h 58439"/>
                    <a:gd name="connsiteX32" fmla="*/ 53072 w 58439"/>
                    <a:gd name="connsiteY32" fmla="*/ 29220 h 58439"/>
                    <a:gd name="connsiteX33" fmla="*/ 51283 w 58439"/>
                    <a:gd name="connsiteY33" fmla="*/ 38761 h 58439"/>
                    <a:gd name="connsiteX34" fmla="*/ 34587 w 58439"/>
                    <a:gd name="connsiteY34" fmla="*/ 31605 h 58439"/>
                    <a:gd name="connsiteX35" fmla="*/ 40252 w 58439"/>
                    <a:gd name="connsiteY35" fmla="*/ 28921 h 58439"/>
                    <a:gd name="connsiteX36" fmla="*/ 42637 w 58439"/>
                    <a:gd name="connsiteY36" fmla="*/ 22362 h 58439"/>
                    <a:gd name="connsiteX37" fmla="*/ 39655 w 58439"/>
                    <a:gd name="connsiteY37" fmla="*/ 14908 h 58439"/>
                    <a:gd name="connsiteX38" fmla="*/ 30710 w 58439"/>
                    <a:gd name="connsiteY38" fmla="*/ 12225 h 58439"/>
                    <a:gd name="connsiteX39" fmla="*/ 17591 w 58439"/>
                    <a:gd name="connsiteY39" fmla="*/ 12225 h 58439"/>
                    <a:gd name="connsiteX40" fmla="*/ 17591 w 58439"/>
                    <a:gd name="connsiteY40" fmla="*/ 45917 h 58439"/>
                    <a:gd name="connsiteX41" fmla="*/ 23853 w 58439"/>
                    <a:gd name="connsiteY41" fmla="*/ 45917 h 58439"/>
                    <a:gd name="connsiteX42" fmla="*/ 23853 w 58439"/>
                    <a:gd name="connsiteY42" fmla="*/ 32201 h 58439"/>
                    <a:gd name="connsiteX43" fmla="*/ 28325 w 58439"/>
                    <a:gd name="connsiteY43" fmla="*/ 32201 h 58439"/>
                    <a:gd name="connsiteX44" fmla="*/ 36674 w 58439"/>
                    <a:gd name="connsiteY44" fmla="*/ 45917 h 58439"/>
                    <a:gd name="connsiteX45" fmla="*/ 43233 w 58439"/>
                    <a:gd name="connsiteY45" fmla="*/ 45917 h 58439"/>
                    <a:gd name="connsiteX46" fmla="*/ 34587 w 58439"/>
                    <a:gd name="connsiteY46" fmla="*/ 31605 h 58439"/>
                    <a:gd name="connsiteX47" fmla="*/ 31307 w 58439"/>
                    <a:gd name="connsiteY47" fmla="*/ 26834 h 58439"/>
                    <a:gd name="connsiteX48" fmla="*/ 28325 w 58439"/>
                    <a:gd name="connsiteY48" fmla="*/ 26834 h 58439"/>
                    <a:gd name="connsiteX49" fmla="*/ 23853 w 58439"/>
                    <a:gd name="connsiteY49" fmla="*/ 26834 h 58439"/>
                    <a:gd name="connsiteX50" fmla="*/ 23853 w 58439"/>
                    <a:gd name="connsiteY50" fmla="*/ 17293 h 58439"/>
                    <a:gd name="connsiteX51" fmla="*/ 28325 w 58439"/>
                    <a:gd name="connsiteY51" fmla="*/ 17293 h 58439"/>
                    <a:gd name="connsiteX52" fmla="*/ 31307 w 58439"/>
                    <a:gd name="connsiteY52" fmla="*/ 17293 h 58439"/>
                    <a:gd name="connsiteX53" fmla="*/ 33990 w 58439"/>
                    <a:gd name="connsiteY53" fmla="*/ 17890 h 58439"/>
                    <a:gd name="connsiteX54" fmla="*/ 35779 w 58439"/>
                    <a:gd name="connsiteY54" fmla="*/ 19380 h 58439"/>
                    <a:gd name="connsiteX55" fmla="*/ 36375 w 58439"/>
                    <a:gd name="connsiteY55" fmla="*/ 22064 h 58439"/>
                    <a:gd name="connsiteX56" fmla="*/ 35779 w 58439"/>
                    <a:gd name="connsiteY56" fmla="*/ 24747 h 58439"/>
                    <a:gd name="connsiteX57" fmla="*/ 33990 w 58439"/>
                    <a:gd name="connsiteY57" fmla="*/ 26238 h 58439"/>
                    <a:gd name="connsiteX58" fmla="*/ 31307 w 58439"/>
                    <a:gd name="connsiteY58" fmla="*/ 26834 h 5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8439" h="58439">
                      <a:moveTo>
                        <a:pt x="56054" y="17890"/>
                      </a:moveTo>
                      <a:cubicBezTo>
                        <a:pt x="54563" y="14312"/>
                        <a:pt x="52476" y="11330"/>
                        <a:pt x="49793" y="8647"/>
                      </a:cubicBezTo>
                      <a:cubicBezTo>
                        <a:pt x="47109" y="5963"/>
                        <a:pt x="44128" y="3876"/>
                        <a:pt x="40550" y="2385"/>
                      </a:cubicBezTo>
                      <a:cubicBezTo>
                        <a:pt x="36972" y="894"/>
                        <a:pt x="33096" y="0"/>
                        <a:pt x="29220" y="0"/>
                      </a:cubicBezTo>
                      <a:cubicBezTo>
                        <a:pt x="25045" y="0"/>
                        <a:pt x="21468" y="894"/>
                        <a:pt x="17890" y="2385"/>
                      </a:cubicBezTo>
                      <a:cubicBezTo>
                        <a:pt x="14312" y="3876"/>
                        <a:pt x="11330" y="5963"/>
                        <a:pt x="8647" y="8647"/>
                      </a:cubicBezTo>
                      <a:cubicBezTo>
                        <a:pt x="5963" y="11330"/>
                        <a:pt x="3876" y="14312"/>
                        <a:pt x="2385" y="17890"/>
                      </a:cubicBezTo>
                      <a:cubicBezTo>
                        <a:pt x="895" y="21467"/>
                        <a:pt x="0" y="25344"/>
                        <a:pt x="0" y="29220"/>
                      </a:cubicBezTo>
                      <a:cubicBezTo>
                        <a:pt x="0" y="33394"/>
                        <a:pt x="895" y="36972"/>
                        <a:pt x="2385" y="40550"/>
                      </a:cubicBezTo>
                      <a:cubicBezTo>
                        <a:pt x="3876" y="44128"/>
                        <a:pt x="5963" y="47109"/>
                        <a:pt x="8647" y="49793"/>
                      </a:cubicBezTo>
                      <a:cubicBezTo>
                        <a:pt x="11330" y="52476"/>
                        <a:pt x="14312" y="54563"/>
                        <a:pt x="17890" y="56054"/>
                      </a:cubicBezTo>
                      <a:cubicBezTo>
                        <a:pt x="21468" y="57545"/>
                        <a:pt x="25344" y="58439"/>
                        <a:pt x="29220" y="58439"/>
                      </a:cubicBezTo>
                      <a:cubicBezTo>
                        <a:pt x="33394" y="58439"/>
                        <a:pt x="36972" y="57545"/>
                        <a:pt x="40550" y="56054"/>
                      </a:cubicBezTo>
                      <a:cubicBezTo>
                        <a:pt x="44128" y="54563"/>
                        <a:pt x="47109" y="52476"/>
                        <a:pt x="49793" y="49793"/>
                      </a:cubicBezTo>
                      <a:cubicBezTo>
                        <a:pt x="52476" y="47109"/>
                        <a:pt x="54563" y="44128"/>
                        <a:pt x="56054" y="40550"/>
                      </a:cubicBezTo>
                      <a:cubicBezTo>
                        <a:pt x="57545" y="36972"/>
                        <a:pt x="58439" y="33096"/>
                        <a:pt x="58439" y="29220"/>
                      </a:cubicBezTo>
                      <a:cubicBezTo>
                        <a:pt x="58439" y="25344"/>
                        <a:pt x="57545" y="21467"/>
                        <a:pt x="56054" y="17890"/>
                      </a:cubicBezTo>
                      <a:close/>
                      <a:moveTo>
                        <a:pt x="51283" y="38761"/>
                      </a:moveTo>
                      <a:cubicBezTo>
                        <a:pt x="50091" y="41742"/>
                        <a:pt x="48302" y="44426"/>
                        <a:pt x="46215" y="46513"/>
                      </a:cubicBezTo>
                      <a:cubicBezTo>
                        <a:pt x="44128" y="48600"/>
                        <a:pt x="41444" y="50389"/>
                        <a:pt x="38463" y="51582"/>
                      </a:cubicBezTo>
                      <a:cubicBezTo>
                        <a:pt x="35481" y="52774"/>
                        <a:pt x="32499" y="53370"/>
                        <a:pt x="28922" y="53370"/>
                      </a:cubicBezTo>
                      <a:cubicBezTo>
                        <a:pt x="25642" y="53370"/>
                        <a:pt x="22362" y="52774"/>
                        <a:pt x="19380" y="51582"/>
                      </a:cubicBezTo>
                      <a:cubicBezTo>
                        <a:pt x="16399" y="50389"/>
                        <a:pt x="13715" y="48600"/>
                        <a:pt x="11628" y="46513"/>
                      </a:cubicBezTo>
                      <a:cubicBezTo>
                        <a:pt x="9541" y="44426"/>
                        <a:pt x="7752" y="41742"/>
                        <a:pt x="6560" y="38761"/>
                      </a:cubicBezTo>
                      <a:cubicBezTo>
                        <a:pt x="5367" y="35779"/>
                        <a:pt x="4771" y="32797"/>
                        <a:pt x="4771" y="29220"/>
                      </a:cubicBezTo>
                      <a:cubicBezTo>
                        <a:pt x="4771" y="25940"/>
                        <a:pt x="5367" y="22660"/>
                        <a:pt x="6560" y="19679"/>
                      </a:cubicBezTo>
                      <a:cubicBezTo>
                        <a:pt x="7752" y="16697"/>
                        <a:pt x="9541" y="14014"/>
                        <a:pt x="11628" y="11926"/>
                      </a:cubicBezTo>
                      <a:cubicBezTo>
                        <a:pt x="13715" y="9839"/>
                        <a:pt x="16399" y="8050"/>
                        <a:pt x="19380" y="6858"/>
                      </a:cubicBezTo>
                      <a:cubicBezTo>
                        <a:pt x="22362" y="5665"/>
                        <a:pt x="25344" y="5069"/>
                        <a:pt x="28922" y="5069"/>
                      </a:cubicBezTo>
                      <a:cubicBezTo>
                        <a:pt x="32201" y="5069"/>
                        <a:pt x="35481" y="5665"/>
                        <a:pt x="38463" y="6858"/>
                      </a:cubicBezTo>
                      <a:cubicBezTo>
                        <a:pt x="41444" y="8050"/>
                        <a:pt x="44128" y="9839"/>
                        <a:pt x="46215" y="11926"/>
                      </a:cubicBezTo>
                      <a:cubicBezTo>
                        <a:pt x="48302" y="14014"/>
                        <a:pt x="50091" y="16697"/>
                        <a:pt x="51283" y="19679"/>
                      </a:cubicBezTo>
                      <a:cubicBezTo>
                        <a:pt x="52476" y="22660"/>
                        <a:pt x="53072" y="25642"/>
                        <a:pt x="53072" y="29220"/>
                      </a:cubicBezTo>
                      <a:cubicBezTo>
                        <a:pt x="53371" y="32797"/>
                        <a:pt x="52476" y="35779"/>
                        <a:pt x="51283" y="38761"/>
                      </a:cubicBezTo>
                      <a:close/>
                      <a:moveTo>
                        <a:pt x="34587" y="31605"/>
                      </a:moveTo>
                      <a:cubicBezTo>
                        <a:pt x="36972" y="31307"/>
                        <a:pt x="38761" y="30412"/>
                        <a:pt x="40252" y="28921"/>
                      </a:cubicBezTo>
                      <a:cubicBezTo>
                        <a:pt x="41742" y="27431"/>
                        <a:pt x="42637" y="25344"/>
                        <a:pt x="42637" y="22362"/>
                      </a:cubicBezTo>
                      <a:cubicBezTo>
                        <a:pt x="42637" y="19082"/>
                        <a:pt x="41742" y="16697"/>
                        <a:pt x="39655" y="14908"/>
                      </a:cubicBezTo>
                      <a:cubicBezTo>
                        <a:pt x="37866" y="13119"/>
                        <a:pt x="34587" y="12225"/>
                        <a:pt x="30710" y="12225"/>
                      </a:cubicBezTo>
                      <a:lnTo>
                        <a:pt x="17591" y="12225"/>
                      </a:lnTo>
                      <a:lnTo>
                        <a:pt x="17591" y="45917"/>
                      </a:lnTo>
                      <a:lnTo>
                        <a:pt x="23853" y="45917"/>
                      </a:lnTo>
                      <a:lnTo>
                        <a:pt x="23853" y="32201"/>
                      </a:lnTo>
                      <a:lnTo>
                        <a:pt x="28325" y="32201"/>
                      </a:lnTo>
                      <a:lnTo>
                        <a:pt x="36674" y="45917"/>
                      </a:lnTo>
                      <a:lnTo>
                        <a:pt x="43233" y="45917"/>
                      </a:lnTo>
                      <a:lnTo>
                        <a:pt x="34587" y="31605"/>
                      </a:lnTo>
                      <a:close/>
                      <a:moveTo>
                        <a:pt x="31307" y="26834"/>
                      </a:moveTo>
                      <a:cubicBezTo>
                        <a:pt x="30412" y="26834"/>
                        <a:pt x="29518" y="26834"/>
                        <a:pt x="28325" y="26834"/>
                      </a:cubicBezTo>
                      <a:lnTo>
                        <a:pt x="23853" y="26834"/>
                      </a:lnTo>
                      <a:lnTo>
                        <a:pt x="23853" y="17293"/>
                      </a:lnTo>
                      <a:lnTo>
                        <a:pt x="28325" y="17293"/>
                      </a:lnTo>
                      <a:cubicBezTo>
                        <a:pt x="29220" y="17293"/>
                        <a:pt x="30114" y="17293"/>
                        <a:pt x="31307" y="17293"/>
                      </a:cubicBezTo>
                      <a:cubicBezTo>
                        <a:pt x="32201" y="17293"/>
                        <a:pt x="33096" y="17591"/>
                        <a:pt x="33990" y="17890"/>
                      </a:cubicBezTo>
                      <a:cubicBezTo>
                        <a:pt x="34885" y="18188"/>
                        <a:pt x="35481" y="18784"/>
                        <a:pt x="35779" y="19380"/>
                      </a:cubicBezTo>
                      <a:cubicBezTo>
                        <a:pt x="36077" y="19977"/>
                        <a:pt x="36375" y="20871"/>
                        <a:pt x="36375" y="22064"/>
                      </a:cubicBezTo>
                      <a:cubicBezTo>
                        <a:pt x="36375" y="23256"/>
                        <a:pt x="36077" y="24151"/>
                        <a:pt x="35779" y="24747"/>
                      </a:cubicBezTo>
                      <a:cubicBezTo>
                        <a:pt x="35183" y="25344"/>
                        <a:pt x="34587" y="25940"/>
                        <a:pt x="33990" y="26238"/>
                      </a:cubicBezTo>
                      <a:cubicBezTo>
                        <a:pt x="33096" y="26536"/>
                        <a:pt x="32201" y="26834"/>
                        <a:pt x="31307" y="26834"/>
                      </a:cubicBez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49EE3BBA-D3F4-312C-9A20-8244B9C1C9D8}"/>
              </a:ext>
            </a:extLst>
          </p:cNvPr>
          <p:cNvGrpSpPr/>
          <p:nvPr/>
        </p:nvGrpSpPr>
        <p:grpSpPr>
          <a:xfrm>
            <a:off x="1902669" y="5113802"/>
            <a:ext cx="1272158" cy="1350534"/>
            <a:chOff x="916449" y="1279204"/>
            <a:chExt cx="1272158" cy="1350534"/>
          </a:xfrm>
        </p:grpSpPr>
        <p:sp>
          <p:nvSpPr>
            <p:cNvPr id="216" name="矩形: 圆角 215">
              <a:extLst>
                <a:ext uri="{FF2B5EF4-FFF2-40B4-BE49-F238E27FC236}">
                  <a16:creationId xmlns:a16="http://schemas.microsoft.com/office/drawing/2014/main" id="{F6768997-785B-62F6-C932-E7A1A6DA990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33815" y="1592315"/>
              <a:ext cx="1037423" cy="1037423"/>
            </a:xfrm>
            <a:prstGeom prst="roundRect">
              <a:avLst>
                <a:gd name="adj" fmla="val 13577"/>
              </a:avLst>
            </a:prstGeom>
            <a:noFill/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contrasting" dir="t"/>
            </a:scene3d>
            <a:sp3d extrusionH="19050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17" name="梯形 216">
              <a:extLst>
                <a:ext uri="{FF2B5EF4-FFF2-40B4-BE49-F238E27FC236}">
                  <a16:creationId xmlns:a16="http://schemas.microsoft.com/office/drawing/2014/main" id="{B6DF428B-7BDE-7B22-A7AE-0075B20C0145}"/>
                </a:ext>
              </a:extLst>
            </p:cNvPr>
            <p:cNvSpPr/>
            <p:nvPr/>
          </p:nvSpPr>
          <p:spPr>
            <a:xfrm flipV="1">
              <a:off x="916449" y="1279204"/>
              <a:ext cx="1272158" cy="806565"/>
            </a:xfrm>
            <a:prstGeom prst="trapezoid">
              <a:avLst>
                <a:gd name="adj" fmla="val 21033"/>
              </a:avLst>
            </a:prstGeom>
            <a:gradFill flip="none" rotWithShape="1">
              <a:gsLst>
                <a:gs pos="55000">
                  <a:srgbClr val="01A1E2">
                    <a:alpha val="58000"/>
                  </a:srgbClr>
                </a:gs>
                <a:gs pos="0">
                  <a:srgbClr val="01EEF4">
                    <a:alpha val="0"/>
                  </a:srgbClr>
                </a:gs>
                <a:gs pos="100000">
                  <a:srgbClr val="01EAE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D987E869-5474-1D2D-00E1-A2AF7B5805D6}"/>
                </a:ext>
              </a:extLst>
            </p:cNvPr>
            <p:cNvSpPr txBox="1"/>
            <p:nvPr/>
          </p:nvSpPr>
          <p:spPr>
            <a:xfrm>
              <a:off x="1112120" y="1412705"/>
              <a:ext cx="885678" cy="328705"/>
            </a:xfrm>
            <a:prstGeom prst="rect">
              <a:avLst/>
            </a:prstGeom>
            <a:noFill/>
            <a:effectLst/>
          </p:spPr>
          <p:txBody>
            <a:bodyPr wrap="none" lIns="51206" tIns="25603" rIns="51206" bIns="25603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字体圈欣意冠黑体"/>
                  <a:cs typeface="+mn-cs"/>
                </a:rPr>
                <a:t>提高风控</a:t>
              </a:r>
            </a:p>
          </p:txBody>
        </p:sp>
        <p:sp>
          <p:nvSpPr>
            <p:cNvPr id="219" name="矩形: 圆角 218">
              <a:extLst>
                <a:ext uri="{FF2B5EF4-FFF2-40B4-BE49-F238E27FC236}">
                  <a16:creationId xmlns:a16="http://schemas.microsoft.com/office/drawing/2014/main" id="{FAA640AE-6F05-D1FE-A37D-3283E17F797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181511" y="1706993"/>
              <a:ext cx="742029" cy="742029"/>
            </a:xfrm>
            <a:prstGeom prst="roundRect">
              <a:avLst>
                <a:gd name="adj" fmla="val 13577"/>
              </a:avLst>
            </a:prstGeom>
            <a:gradFill flip="none" rotWithShape="1">
              <a:gsLst>
                <a:gs pos="0">
                  <a:srgbClr val="01EEF4"/>
                </a:gs>
                <a:gs pos="100000">
                  <a:srgbClr val="0053CF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threePt" dir="t"/>
            </a:scene3d>
            <a:sp3d extrusionH="42672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10E4F8F2-8495-418F-30D6-9F4FB40FD6D6}"/>
                </a:ext>
              </a:extLst>
            </p:cNvPr>
            <p:cNvGrpSpPr/>
            <p:nvPr/>
          </p:nvGrpSpPr>
          <p:grpSpPr>
            <a:xfrm>
              <a:off x="1329442" y="1975048"/>
              <a:ext cx="484083" cy="187797"/>
              <a:chOff x="2545318" y="1675400"/>
              <a:chExt cx="1157455" cy="449027"/>
            </a:xfrm>
            <a:scene3d>
              <a:camera prst="isometricTopUp">
                <a:rot lat="19101527" lon="17834177" rev="4267096"/>
              </a:camera>
              <a:lightRig rig="threePt" dir="t"/>
            </a:scene3d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A7D477D-7C2C-2F84-6688-AB1C6CECDCCC}"/>
                  </a:ext>
                </a:extLst>
              </p:cNvPr>
              <p:cNvSpPr/>
              <p:nvPr/>
            </p:nvSpPr>
            <p:spPr>
              <a:xfrm>
                <a:off x="2545318" y="1681662"/>
                <a:ext cx="83782" cy="83782"/>
              </a:xfrm>
              <a:custGeom>
                <a:avLst/>
                <a:gdLst>
                  <a:gd name="connsiteX0" fmla="*/ 0 w 83782"/>
                  <a:gd name="connsiteY0" fmla="*/ 0 h 83782"/>
                  <a:gd name="connsiteX1" fmla="*/ 83783 w 83782"/>
                  <a:gd name="connsiteY1" fmla="*/ 0 h 83782"/>
                  <a:gd name="connsiteX2" fmla="*/ 83783 w 83782"/>
                  <a:gd name="connsiteY2" fmla="*/ 83783 h 83782"/>
                  <a:gd name="connsiteX3" fmla="*/ 0 w 83782"/>
                  <a:gd name="connsiteY3" fmla="*/ 83783 h 8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782" h="83782">
                    <a:moveTo>
                      <a:pt x="0" y="0"/>
                    </a:moveTo>
                    <a:lnTo>
                      <a:pt x="83783" y="0"/>
                    </a:lnTo>
                    <a:lnTo>
                      <a:pt x="83783" y="83783"/>
                    </a:lnTo>
                    <a:lnTo>
                      <a:pt x="0" y="83783"/>
                    </a:lnTo>
                    <a:close/>
                  </a:path>
                </a:pathLst>
              </a:custGeom>
              <a:solidFill>
                <a:srgbClr val="4FB4FF"/>
              </a:solidFill>
              <a:ln w="29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222" name="图形 14">
                <a:extLst>
                  <a:ext uri="{FF2B5EF4-FFF2-40B4-BE49-F238E27FC236}">
                    <a16:creationId xmlns:a16="http://schemas.microsoft.com/office/drawing/2014/main" id="{E7E077B6-BF2F-2383-CB16-D988E078FDCA}"/>
                  </a:ext>
                </a:extLst>
              </p:cNvPr>
              <p:cNvGrpSpPr/>
              <p:nvPr/>
            </p:nvGrpSpPr>
            <p:grpSpPr>
              <a:xfrm>
                <a:off x="2547703" y="1675400"/>
                <a:ext cx="1155070" cy="449027"/>
                <a:chOff x="2547703" y="1675400"/>
                <a:chExt cx="1155070" cy="449027"/>
              </a:xfrm>
              <a:solidFill>
                <a:schemeClr val="bg1"/>
              </a:solidFill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C52FA684-4FF0-A168-1332-48ED301B2BBF}"/>
                    </a:ext>
                  </a:extLst>
                </p:cNvPr>
                <p:cNvSpPr/>
                <p:nvPr/>
              </p:nvSpPr>
              <p:spPr>
                <a:xfrm>
                  <a:off x="2547703" y="1675400"/>
                  <a:ext cx="1062044" cy="449027"/>
                </a:xfrm>
                <a:custGeom>
                  <a:avLst/>
                  <a:gdLst>
                    <a:gd name="connsiteX0" fmla="*/ 79310 w 1062044"/>
                    <a:gd name="connsiteY0" fmla="*/ 442766 h 449027"/>
                    <a:gd name="connsiteX1" fmla="*/ 79310 w 1062044"/>
                    <a:gd name="connsiteY1" fmla="*/ 141029 h 449027"/>
                    <a:gd name="connsiteX2" fmla="*/ 0 w 1062044"/>
                    <a:gd name="connsiteY2" fmla="*/ 141029 h 449027"/>
                    <a:gd name="connsiteX3" fmla="*/ 0 w 1062044"/>
                    <a:gd name="connsiteY3" fmla="*/ 442766 h 449027"/>
                    <a:gd name="connsiteX4" fmla="*/ 79310 w 1062044"/>
                    <a:gd name="connsiteY4" fmla="*/ 442766 h 449027"/>
                    <a:gd name="connsiteX5" fmla="*/ 606456 w 1062044"/>
                    <a:gd name="connsiteY5" fmla="*/ 445748 h 449027"/>
                    <a:gd name="connsiteX6" fmla="*/ 606456 w 1062044"/>
                    <a:gd name="connsiteY6" fmla="*/ 371804 h 449027"/>
                    <a:gd name="connsiteX7" fmla="*/ 577833 w 1062044"/>
                    <a:gd name="connsiteY7" fmla="*/ 370015 h 449027"/>
                    <a:gd name="connsiteX8" fmla="*/ 559049 w 1062044"/>
                    <a:gd name="connsiteY8" fmla="*/ 361667 h 449027"/>
                    <a:gd name="connsiteX9" fmla="*/ 550701 w 1062044"/>
                    <a:gd name="connsiteY9" fmla="*/ 343777 h 449027"/>
                    <a:gd name="connsiteX10" fmla="*/ 548912 w 1062044"/>
                    <a:gd name="connsiteY10" fmla="*/ 314558 h 449027"/>
                    <a:gd name="connsiteX11" fmla="*/ 548912 w 1062044"/>
                    <a:gd name="connsiteY11" fmla="*/ 209009 h 449027"/>
                    <a:gd name="connsiteX12" fmla="*/ 606456 w 1062044"/>
                    <a:gd name="connsiteY12" fmla="*/ 209009 h 449027"/>
                    <a:gd name="connsiteX13" fmla="*/ 606456 w 1062044"/>
                    <a:gd name="connsiteY13" fmla="*/ 141029 h 449027"/>
                    <a:gd name="connsiteX14" fmla="*/ 548912 w 1062044"/>
                    <a:gd name="connsiteY14" fmla="*/ 141029 h 449027"/>
                    <a:gd name="connsiteX15" fmla="*/ 548912 w 1062044"/>
                    <a:gd name="connsiteY15" fmla="*/ 23256 h 449027"/>
                    <a:gd name="connsiteX16" fmla="*/ 469303 w 1062044"/>
                    <a:gd name="connsiteY16" fmla="*/ 23256 h 449027"/>
                    <a:gd name="connsiteX17" fmla="*/ 469303 w 1062044"/>
                    <a:gd name="connsiteY17" fmla="*/ 315154 h 449027"/>
                    <a:gd name="connsiteX18" fmla="*/ 475564 w 1062044"/>
                    <a:gd name="connsiteY18" fmla="*/ 377469 h 449027"/>
                    <a:gd name="connsiteX19" fmla="*/ 496734 w 1062044"/>
                    <a:gd name="connsiteY19" fmla="*/ 417423 h 449027"/>
                    <a:gd name="connsiteX20" fmla="*/ 535495 w 1062044"/>
                    <a:gd name="connsiteY20" fmla="*/ 439188 h 449027"/>
                    <a:gd name="connsiteX21" fmla="*/ 596021 w 1062044"/>
                    <a:gd name="connsiteY21" fmla="*/ 445748 h 449027"/>
                    <a:gd name="connsiteX22" fmla="*/ 606456 w 1062044"/>
                    <a:gd name="connsiteY22" fmla="*/ 445748 h 449027"/>
                    <a:gd name="connsiteX23" fmla="*/ 606456 w 1062044"/>
                    <a:gd name="connsiteY23" fmla="*/ 445748 h 449027"/>
                    <a:gd name="connsiteX24" fmla="*/ 1062044 w 1062044"/>
                    <a:gd name="connsiteY24" fmla="*/ 442766 h 449027"/>
                    <a:gd name="connsiteX25" fmla="*/ 1062044 w 1062044"/>
                    <a:gd name="connsiteY25" fmla="*/ 0 h 449027"/>
                    <a:gd name="connsiteX26" fmla="*/ 982436 w 1062044"/>
                    <a:gd name="connsiteY26" fmla="*/ 0 h 449027"/>
                    <a:gd name="connsiteX27" fmla="*/ 982436 w 1062044"/>
                    <a:gd name="connsiteY27" fmla="*/ 442766 h 449027"/>
                    <a:gd name="connsiteX28" fmla="*/ 1062044 w 1062044"/>
                    <a:gd name="connsiteY28" fmla="*/ 442766 h 449027"/>
                    <a:gd name="connsiteX29" fmla="*/ 392676 w 1062044"/>
                    <a:gd name="connsiteY29" fmla="*/ 170547 h 449027"/>
                    <a:gd name="connsiteX30" fmla="*/ 300247 w 1062044"/>
                    <a:gd name="connsiteY30" fmla="*/ 134768 h 449027"/>
                    <a:gd name="connsiteX31" fmla="*/ 248069 w 1062044"/>
                    <a:gd name="connsiteY31" fmla="*/ 146396 h 449027"/>
                    <a:gd name="connsiteX32" fmla="*/ 208712 w 1062044"/>
                    <a:gd name="connsiteY32" fmla="*/ 178597 h 449027"/>
                    <a:gd name="connsiteX33" fmla="*/ 204239 w 1062044"/>
                    <a:gd name="connsiteY33" fmla="*/ 184262 h 449027"/>
                    <a:gd name="connsiteX34" fmla="*/ 204239 w 1062044"/>
                    <a:gd name="connsiteY34" fmla="*/ 179194 h 449027"/>
                    <a:gd name="connsiteX35" fmla="*/ 204239 w 1062044"/>
                    <a:gd name="connsiteY35" fmla="*/ 141029 h 449027"/>
                    <a:gd name="connsiteX36" fmla="*/ 125823 w 1062044"/>
                    <a:gd name="connsiteY36" fmla="*/ 141029 h 449027"/>
                    <a:gd name="connsiteX37" fmla="*/ 125823 w 1062044"/>
                    <a:gd name="connsiteY37" fmla="*/ 442766 h 449027"/>
                    <a:gd name="connsiteX38" fmla="*/ 204836 w 1062044"/>
                    <a:gd name="connsiteY38" fmla="*/ 442766 h 449027"/>
                    <a:gd name="connsiteX39" fmla="*/ 204836 w 1062044"/>
                    <a:gd name="connsiteY39" fmla="*/ 282058 h 449027"/>
                    <a:gd name="connsiteX40" fmla="*/ 204836 w 1062044"/>
                    <a:gd name="connsiteY40" fmla="*/ 293090 h 449027"/>
                    <a:gd name="connsiteX41" fmla="*/ 204836 w 1062044"/>
                    <a:gd name="connsiteY41" fmla="*/ 287723 h 449027"/>
                    <a:gd name="connsiteX42" fmla="*/ 225707 w 1062044"/>
                    <a:gd name="connsiteY42" fmla="*/ 225110 h 449027"/>
                    <a:gd name="connsiteX43" fmla="*/ 276096 w 1062044"/>
                    <a:gd name="connsiteY43" fmla="*/ 203643 h 449027"/>
                    <a:gd name="connsiteX44" fmla="*/ 328274 w 1062044"/>
                    <a:gd name="connsiteY44" fmla="*/ 224514 h 449027"/>
                    <a:gd name="connsiteX45" fmla="*/ 345567 w 1062044"/>
                    <a:gd name="connsiteY45" fmla="*/ 282357 h 449027"/>
                    <a:gd name="connsiteX46" fmla="*/ 345567 w 1062044"/>
                    <a:gd name="connsiteY46" fmla="*/ 282357 h 449027"/>
                    <a:gd name="connsiteX47" fmla="*/ 345567 w 1062044"/>
                    <a:gd name="connsiteY47" fmla="*/ 282953 h 449027"/>
                    <a:gd name="connsiteX48" fmla="*/ 345567 w 1062044"/>
                    <a:gd name="connsiteY48" fmla="*/ 282953 h 449027"/>
                    <a:gd name="connsiteX49" fmla="*/ 345567 w 1062044"/>
                    <a:gd name="connsiteY49" fmla="*/ 282953 h 449027"/>
                    <a:gd name="connsiteX50" fmla="*/ 345567 w 1062044"/>
                    <a:gd name="connsiteY50" fmla="*/ 442468 h 449027"/>
                    <a:gd name="connsiteX51" fmla="*/ 425772 w 1062044"/>
                    <a:gd name="connsiteY51" fmla="*/ 442468 h 449027"/>
                    <a:gd name="connsiteX52" fmla="*/ 425772 w 1062044"/>
                    <a:gd name="connsiteY52" fmla="*/ 271325 h 449027"/>
                    <a:gd name="connsiteX53" fmla="*/ 392676 w 1062044"/>
                    <a:gd name="connsiteY53" fmla="*/ 170547 h 449027"/>
                    <a:gd name="connsiteX54" fmla="*/ 941290 w 1062044"/>
                    <a:gd name="connsiteY54" fmla="*/ 291301 h 449027"/>
                    <a:gd name="connsiteX55" fmla="*/ 929959 w 1062044"/>
                    <a:gd name="connsiteY55" fmla="*/ 230179 h 449027"/>
                    <a:gd name="connsiteX56" fmla="*/ 898056 w 1062044"/>
                    <a:gd name="connsiteY56" fmla="*/ 180386 h 449027"/>
                    <a:gd name="connsiteX57" fmla="*/ 848860 w 1062044"/>
                    <a:gd name="connsiteY57" fmla="*/ 146992 h 449027"/>
                    <a:gd name="connsiteX58" fmla="*/ 785650 w 1062044"/>
                    <a:gd name="connsiteY58" fmla="*/ 135066 h 449027"/>
                    <a:gd name="connsiteX59" fmla="*/ 724229 w 1062044"/>
                    <a:gd name="connsiteY59" fmla="*/ 147291 h 449027"/>
                    <a:gd name="connsiteX60" fmla="*/ 674437 w 1062044"/>
                    <a:gd name="connsiteY60" fmla="*/ 180684 h 449027"/>
                    <a:gd name="connsiteX61" fmla="*/ 641043 w 1062044"/>
                    <a:gd name="connsiteY61" fmla="*/ 230477 h 449027"/>
                    <a:gd name="connsiteX62" fmla="*/ 628818 w 1062044"/>
                    <a:gd name="connsiteY62" fmla="*/ 291898 h 449027"/>
                    <a:gd name="connsiteX63" fmla="*/ 640447 w 1062044"/>
                    <a:gd name="connsiteY63" fmla="*/ 353318 h 449027"/>
                    <a:gd name="connsiteX64" fmla="*/ 672946 w 1062044"/>
                    <a:gd name="connsiteY64" fmla="*/ 403111 h 449027"/>
                    <a:gd name="connsiteX65" fmla="*/ 723335 w 1062044"/>
                    <a:gd name="connsiteY65" fmla="*/ 436505 h 449027"/>
                    <a:gd name="connsiteX66" fmla="*/ 788036 w 1062044"/>
                    <a:gd name="connsiteY66" fmla="*/ 449027 h 449027"/>
                    <a:gd name="connsiteX67" fmla="*/ 922207 w 1062044"/>
                    <a:gd name="connsiteY67" fmla="*/ 389694 h 449027"/>
                    <a:gd name="connsiteX68" fmla="*/ 864961 w 1062044"/>
                    <a:gd name="connsiteY68" fmla="*/ 346163 h 449027"/>
                    <a:gd name="connsiteX69" fmla="*/ 788632 w 1062044"/>
                    <a:gd name="connsiteY69" fmla="*/ 379855 h 449027"/>
                    <a:gd name="connsiteX70" fmla="*/ 733771 w 1062044"/>
                    <a:gd name="connsiteY70" fmla="*/ 364350 h 449027"/>
                    <a:gd name="connsiteX71" fmla="*/ 705147 w 1062044"/>
                    <a:gd name="connsiteY71" fmla="*/ 322310 h 449027"/>
                    <a:gd name="connsiteX72" fmla="*/ 704253 w 1062044"/>
                    <a:gd name="connsiteY72" fmla="*/ 319626 h 449027"/>
                    <a:gd name="connsiteX73" fmla="*/ 941290 w 1062044"/>
                    <a:gd name="connsiteY73" fmla="*/ 319626 h 449027"/>
                    <a:gd name="connsiteX74" fmla="*/ 941290 w 1062044"/>
                    <a:gd name="connsiteY74" fmla="*/ 291301 h 449027"/>
                    <a:gd name="connsiteX75" fmla="*/ 941290 w 1062044"/>
                    <a:gd name="connsiteY75" fmla="*/ 291301 h 449027"/>
                    <a:gd name="connsiteX76" fmla="*/ 704849 w 1062044"/>
                    <a:gd name="connsiteY76" fmla="*/ 263573 h 449027"/>
                    <a:gd name="connsiteX77" fmla="*/ 784756 w 1062044"/>
                    <a:gd name="connsiteY77" fmla="*/ 202748 h 449027"/>
                    <a:gd name="connsiteX78" fmla="*/ 864961 w 1062044"/>
                    <a:gd name="connsiteY78" fmla="*/ 263274 h 449027"/>
                    <a:gd name="connsiteX79" fmla="*/ 704849 w 1062044"/>
                    <a:gd name="connsiteY79" fmla="*/ 263573 h 44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062044" h="449027">
                      <a:moveTo>
                        <a:pt x="79310" y="442766"/>
                      </a:moveTo>
                      <a:lnTo>
                        <a:pt x="79310" y="141029"/>
                      </a:lnTo>
                      <a:lnTo>
                        <a:pt x="0" y="141029"/>
                      </a:lnTo>
                      <a:lnTo>
                        <a:pt x="0" y="442766"/>
                      </a:lnTo>
                      <a:lnTo>
                        <a:pt x="79310" y="442766"/>
                      </a:lnTo>
                      <a:close/>
                      <a:moveTo>
                        <a:pt x="606456" y="445748"/>
                      </a:moveTo>
                      <a:lnTo>
                        <a:pt x="606456" y="371804"/>
                      </a:lnTo>
                      <a:cubicBezTo>
                        <a:pt x="594828" y="371804"/>
                        <a:pt x="584989" y="371208"/>
                        <a:pt x="577833" y="370015"/>
                      </a:cubicBezTo>
                      <a:cubicBezTo>
                        <a:pt x="569485" y="368823"/>
                        <a:pt x="563223" y="365841"/>
                        <a:pt x="559049" y="361667"/>
                      </a:cubicBezTo>
                      <a:cubicBezTo>
                        <a:pt x="554875" y="357493"/>
                        <a:pt x="552191" y="351529"/>
                        <a:pt x="550701" y="343777"/>
                      </a:cubicBezTo>
                      <a:cubicBezTo>
                        <a:pt x="549508" y="336323"/>
                        <a:pt x="548912" y="326484"/>
                        <a:pt x="548912" y="314558"/>
                      </a:cubicBezTo>
                      <a:lnTo>
                        <a:pt x="548912" y="209009"/>
                      </a:lnTo>
                      <a:lnTo>
                        <a:pt x="606456" y="209009"/>
                      </a:lnTo>
                      <a:lnTo>
                        <a:pt x="606456" y="141029"/>
                      </a:lnTo>
                      <a:lnTo>
                        <a:pt x="548912" y="141029"/>
                      </a:lnTo>
                      <a:lnTo>
                        <a:pt x="548912" y="23256"/>
                      </a:lnTo>
                      <a:lnTo>
                        <a:pt x="469303" y="23256"/>
                      </a:lnTo>
                      <a:lnTo>
                        <a:pt x="469303" y="315154"/>
                      </a:lnTo>
                      <a:cubicBezTo>
                        <a:pt x="469303" y="339901"/>
                        <a:pt x="471390" y="360772"/>
                        <a:pt x="475564" y="377469"/>
                      </a:cubicBezTo>
                      <a:cubicBezTo>
                        <a:pt x="479739" y="393868"/>
                        <a:pt x="486894" y="407285"/>
                        <a:pt x="496734" y="417423"/>
                      </a:cubicBezTo>
                      <a:cubicBezTo>
                        <a:pt x="506573" y="427560"/>
                        <a:pt x="519692" y="434716"/>
                        <a:pt x="535495" y="439188"/>
                      </a:cubicBezTo>
                      <a:cubicBezTo>
                        <a:pt x="551595" y="443661"/>
                        <a:pt x="571870" y="445748"/>
                        <a:pt x="596021" y="445748"/>
                      </a:cubicBezTo>
                      <a:lnTo>
                        <a:pt x="606456" y="445748"/>
                      </a:lnTo>
                      <a:lnTo>
                        <a:pt x="606456" y="445748"/>
                      </a:lnTo>
                      <a:close/>
                      <a:moveTo>
                        <a:pt x="1062044" y="442766"/>
                      </a:moveTo>
                      <a:lnTo>
                        <a:pt x="1062044" y="0"/>
                      </a:lnTo>
                      <a:lnTo>
                        <a:pt x="982436" y="0"/>
                      </a:lnTo>
                      <a:lnTo>
                        <a:pt x="982436" y="442766"/>
                      </a:lnTo>
                      <a:lnTo>
                        <a:pt x="1062044" y="442766"/>
                      </a:lnTo>
                      <a:close/>
                      <a:moveTo>
                        <a:pt x="392676" y="170547"/>
                      </a:moveTo>
                      <a:cubicBezTo>
                        <a:pt x="370612" y="146694"/>
                        <a:pt x="339604" y="134768"/>
                        <a:pt x="300247" y="134768"/>
                      </a:cubicBezTo>
                      <a:cubicBezTo>
                        <a:pt x="281164" y="134768"/>
                        <a:pt x="263871" y="138644"/>
                        <a:pt x="248069" y="146396"/>
                      </a:cubicBezTo>
                      <a:cubicBezTo>
                        <a:pt x="232564" y="154148"/>
                        <a:pt x="219147" y="164882"/>
                        <a:pt x="208712" y="178597"/>
                      </a:cubicBezTo>
                      <a:lnTo>
                        <a:pt x="204239" y="184262"/>
                      </a:lnTo>
                      <a:lnTo>
                        <a:pt x="204239" y="179194"/>
                      </a:lnTo>
                      <a:lnTo>
                        <a:pt x="204239" y="141029"/>
                      </a:lnTo>
                      <a:lnTo>
                        <a:pt x="125823" y="141029"/>
                      </a:lnTo>
                      <a:lnTo>
                        <a:pt x="125823" y="442766"/>
                      </a:lnTo>
                      <a:lnTo>
                        <a:pt x="204836" y="442766"/>
                      </a:lnTo>
                      <a:lnTo>
                        <a:pt x="204836" y="282058"/>
                      </a:lnTo>
                      <a:lnTo>
                        <a:pt x="204836" y="293090"/>
                      </a:lnTo>
                      <a:cubicBezTo>
                        <a:pt x="204836" y="291301"/>
                        <a:pt x="204836" y="289512"/>
                        <a:pt x="204836" y="287723"/>
                      </a:cubicBezTo>
                      <a:cubicBezTo>
                        <a:pt x="205730" y="259398"/>
                        <a:pt x="212588" y="238527"/>
                        <a:pt x="225707" y="225110"/>
                      </a:cubicBezTo>
                      <a:cubicBezTo>
                        <a:pt x="239720" y="210798"/>
                        <a:pt x="256715" y="203643"/>
                        <a:pt x="276096" y="203643"/>
                      </a:cubicBezTo>
                      <a:cubicBezTo>
                        <a:pt x="299054" y="203643"/>
                        <a:pt x="316645" y="210798"/>
                        <a:pt x="328274" y="224514"/>
                      </a:cubicBezTo>
                      <a:cubicBezTo>
                        <a:pt x="339604" y="238229"/>
                        <a:pt x="345567" y="257609"/>
                        <a:pt x="345567" y="282357"/>
                      </a:cubicBezTo>
                      <a:lnTo>
                        <a:pt x="345567" y="282357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442468"/>
                      </a:lnTo>
                      <a:lnTo>
                        <a:pt x="425772" y="442468"/>
                      </a:lnTo>
                      <a:lnTo>
                        <a:pt x="425772" y="271325"/>
                      </a:lnTo>
                      <a:cubicBezTo>
                        <a:pt x="426070" y="228390"/>
                        <a:pt x="414740" y="194400"/>
                        <a:pt x="392676" y="170547"/>
                      </a:cubicBezTo>
                      <a:close/>
                      <a:moveTo>
                        <a:pt x="941290" y="291301"/>
                      </a:moveTo>
                      <a:cubicBezTo>
                        <a:pt x="941290" y="269536"/>
                        <a:pt x="937413" y="249261"/>
                        <a:pt x="929959" y="230179"/>
                      </a:cubicBezTo>
                      <a:cubicBezTo>
                        <a:pt x="922207" y="211395"/>
                        <a:pt x="911474" y="194698"/>
                        <a:pt x="898056" y="180386"/>
                      </a:cubicBezTo>
                      <a:cubicBezTo>
                        <a:pt x="884341" y="166075"/>
                        <a:pt x="867942" y="155043"/>
                        <a:pt x="848860" y="146992"/>
                      </a:cubicBezTo>
                      <a:cubicBezTo>
                        <a:pt x="829778" y="138942"/>
                        <a:pt x="808609" y="135066"/>
                        <a:pt x="785650" y="135066"/>
                      </a:cubicBezTo>
                      <a:cubicBezTo>
                        <a:pt x="763885" y="135066"/>
                        <a:pt x="743312" y="139240"/>
                        <a:pt x="724229" y="147291"/>
                      </a:cubicBezTo>
                      <a:cubicBezTo>
                        <a:pt x="705147" y="155639"/>
                        <a:pt x="688450" y="166671"/>
                        <a:pt x="674437" y="180684"/>
                      </a:cubicBezTo>
                      <a:cubicBezTo>
                        <a:pt x="660423" y="194698"/>
                        <a:pt x="649093" y="211395"/>
                        <a:pt x="641043" y="230477"/>
                      </a:cubicBezTo>
                      <a:cubicBezTo>
                        <a:pt x="632694" y="249559"/>
                        <a:pt x="628818" y="270132"/>
                        <a:pt x="628818" y="291898"/>
                      </a:cubicBezTo>
                      <a:cubicBezTo>
                        <a:pt x="628818" y="313663"/>
                        <a:pt x="632694" y="334236"/>
                        <a:pt x="640447" y="353318"/>
                      </a:cubicBezTo>
                      <a:cubicBezTo>
                        <a:pt x="648199" y="372401"/>
                        <a:pt x="659231" y="389097"/>
                        <a:pt x="672946" y="403111"/>
                      </a:cubicBezTo>
                      <a:cubicBezTo>
                        <a:pt x="686661" y="417124"/>
                        <a:pt x="703656" y="428454"/>
                        <a:pt x="723335" y="436505"/>
                      </a:cubicBezTo>
                      <a:cubicBezTo>
                        <a:pt x="743013" y="444853"/>
                        <a:pt x="764779" y="449027"/>
                        <a:pt x="788036" y="449027"/>
                      </a:cubicBezTo>
                      <a:cubicBezTo>
                        <a:pt x="855420" y="449027"/>
                        <a:pt x="897162" y="418317"/>
                        <a:pt x="922207" y="389694"/>
                      </a:cubicBezTo>
                      <a:lnTo>
                        <a:pt x="864961" y="346163"/>
                      </a:lnTo>
                      <a:cubicBezTo>
                        <a:pt x="853034" y="360474"/>
                        <a:pt x="824411" y="379855"/>
                        <a:pt x="788632" y="379855"/>
                      </a:cubicBezTo>
                      <a:cubicBezTo>
                        <a:pt x="766270" y="379855"/>
                        <a:pt x="747784" y="374786"/>
                        <a:pt x="733771" y="364350"/>
                      </a:cubicBezTo>
                      <a:cubicBezTo>
                        <a:pt x="719757" y="354213"/>
                        <a:pt x="710216" y="339901"/>
                        <a:pt x="705147" y="322310"/>
                      </a:cubicBezTo>
                      <a:lnTo>
                        <a:pt x="704253" y="319626"/>
                      </a:lnTo>
                      <a:lnTo>
                        <a:pt x="941290" y="319626"/>
                      </a:lnTo>
                      <a:lnTo>
                        <a:pt x="941290" y="291301"/>
                      </a:lnTo>
                      <a:lnTo>
                        <a:pt x="941290" y="291301"/>
                      </a:lnTo>
                      <a:close/>
                      <a:moveTo>
                        <a:pt x="704849" y="263573"/>
                      </a:moveTo>
                      <a:cubicBezTo>
                        <a:pt x="704849" y="241509"/>
                        <a:pt x="730193" y="203046"/>
                        <a:pt x="784756" y="202748"/>
                      </a:cubicBezTo>
                      <a:cubicBezTo>
                        <a:pt x="839319" y="202748"/>
                        <a:pt x="864961" y="241211"/>
                        <a:pt x="864961" y="263274"/>
                      </a:cubicBezTo>
                      <a:lnTo>
                        <a:pt x="704849" y="263573"/>
                      </a:ln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B9E4B88B-4F61-2721-662A-A915C79BB792}"/>
                    </a:ext>
                  </a:extLst>
                </p:cNvPr>
                <p:cNvSpPr/>
                <p:nvPr/>
              </p:nvSpPr>
              <p:spPr>
                <a:xfrm>
                  <a:off x="3644334" y="2060920"/>
                  <a:ext cx="58439" cy="58439"/>
                </a:xfrm>
                <a:custGeom>
                  <a:avLst/>
                  <a:gdLst>
                    <a:gd name="connsiteX0" fmla="*/ 56054 w 58439"/>
                    <a:gd name="connsiteY0" fmla="*/ 17890 h 58439"/>
                    <a:gd name="connsiteX1" fmla="*/ 49793 w 58439"/>
                    <a:gd name="connsiteY1" fmla="*/ 8647 h 58439"/>
                    <a:gd name="connsiteX2" fmla="*/ 40550 w 58439"/>
                    <a:gd name="connsiteY2" fmla="*/ 2385 h 58439"/>
                    <a:gd name="connsiteX3" fmla="*/ 29220 w 58439"/>
                    <a:gd name="connsiteY3" fmla="*/ 0 h 58439"/>
                    <a:gd name="connsiteX4" fmla="*/ 17890 w 58439"/>
                    <a:gd name="connsiteY4" fmla="*/ 2385 h 58439"/>
                    <a:gd name="connsiteX5" fmla="*/ 8647 w 58439"/>
                    <a:gd name="connsiteY5" fmla="*/ 8647 h 58439"/>
                    <a:gd name="connsiteX6" fmla="*/ 2385 w 58439"/>
                    <a:gd name="connsiteY6" fmla="*/ 17890 h 58439"/>
                    <a:gd name="connsiteX7" fmla="*/ 0 w 58439"/>
                    <a:gd name="connsiteY7" fmla="*/ 29220 h 58439"/>
                    <a:gd name="connsiteX8" fmla="*/ 2385 w 58439"/>
                    <a:gd name="connsiteY8" fmla="*/ 40550 h 58439"/>
                    <a:gd name="connsiteX9" fmla="*/ 8647 w 58439"/>
                    <a:gd name="connsiteY9" fmla="*/ 49793 h 58439"/>
                    <a:gd name="connsiteX10" fmla="*/ 17890 w 58439"/>
                    <a:gd name="connsiteY10" fmla="*/ 56054 h 58439"/>
                    <a:gd name="connsiteX11" fmla="*/ 29220 w 58439"/>
                    <a:gd name="connsiteY11" fmla="*/ 58439 h 58439"/>
                    <a:gd name="connsiteX12" fmla="*/ 40550 w 58439"/>
                    <a:gd name="connsiteY12" fmla="*/ 56054 h 58439"/>
                    <a:gd name="connsiteX13" fmla="*/ 49793 w 58439"/>
                    <a:gd name="connsiteY13" fmla="*/ 49793 h 58439"/>
                    <a:gd name="connsiteX14" fmla="*/ 56054 w 58439"/>
                    <a:gd name="connsiteY14" fmla="*/ 40550 h 58439"/>
                    <a:gd name="connsiteX15" fmla="*/ 58439 w 58439"/>
                    <a:gd name="connsiteY15" fmla="*/ 29220 h 58439"/>
                    <a:gd name="connsiteX16" fmla="*/ 56054 w 58439"/>
                    <a:gd name="connsiteY16" fmla="*/ 17890 h 58439"/>
                    <a:gd name="connsiteX17" fmla="*/ 51283 w 58439"/>
                    <a:gd name="connsiteY17" fmla="*/ 38761 h 58439"/>
                    <a:gd name="connsiteX18" fmla="*/ 46215 w 58439"/>
                    <a:gd name="connsiteY18" fmla="*/ 46513 h 58439"/>
                    <a:gd name="connsiteX19" fmla="*/ 38463 w 58439"/>
                    <a:gd name="connsiteY19" fmla="*/ 51582 h 58439"/>
                    <a:gd name="connsiteX20" fmla="*/ 28922 w 58439"/>
                    <a:gd name="connsiteY20" fmla="*/ 53370 h 58439"/>
                    <a:gd name="connsiteX21" fmla="*/ 19380 w 58439"/>
                    <a:gd name="connsiteY21" fmla="*/ 51582 h 58439"/>
                    <a:gd name="connsiteX22" fmla="*/ 11628 w 58439"/>
                    <a:gd name="connsiteY22" fmla="*/ 46513 h 58439"/>
                    <a:gd name="connsiteX23" fmla="*/ 6560 w 58439"/>
                    <a:gd name="connsiteY23" fmla="*/ 38761 h 58439"/>
                    <a:gd name="connsiteX24" fmla="*/ 4771 w 58439"/>
                    <a:gd name="connsiteY24" fmla="*/ 29220 h 58439"/>
                    <a:gd name="connsiteX25" fmla="*/ 6560 w 58439"/>
                    <a:gd name="connsiteY25" fmla="*/ 19679 h 58439"/>
                    <a:gd name="connsiteX26" fmla="*/ 11628 w 58439"/>
                    <a:gd name="connsiteY26" fmla="*/ 11926 h 58439"/>
                    <a:gd name="connsiteX27" fmla="*/ 19380 w 58439"/>
                    <a:gd name="connsiteY27" fmla="*/ 6858 h 58439"/>
                    <a:gd name="connsiteX28" fmla="*/ 28922 w 58439"/>
                    <a:gd name="connsiteY28" fmla="*/ 5069 h 58439"/>
                    <a:gd name="connsiteX29" fmla="*/ 38463 w 58439"/>
                    <a:gd name="connsiteY29" fmla="*/ 6858 h 58439"/>
                    <a:gd name="connsiteX30" fmla="*/ 46215 w 58439"/>
                    <a:gd name="connsiteY30" fmla="*/ 11926 h 58439"/>
                    <a:gd name="connsiteX31" fmla="*/ 51283 w 58439"/>
                    <a:gd name="connsiteY31" fmla="*/ 19679 h 58439"/>
                    <a:gd name="connsiteX32" fmla="*/ 53072 w 58439"/>
                    <a:gd name="connsiteY32" fmla="*/ 29220 h 58439"/>
                    <a:gd name="connsiteX33" fmla="*/ 51283 w 58439"/>
                    <a:gd name="connsiteY33" fmla="*/ 38761 h 58439"/>
                    <a:gd name="connsiteX34" fmla="*/ 34587 w 58439"/>
                    <a:gd name="connsiteY34" fmla="*/ 31605 h 58439"/>
                    <a:gd name="connsiteX35" fmla="*/ 40252 w 58439"/>
                    <a:gd name="connsiteY35" fmla="*/ 28921 h 58439"/>
                    <a:gd name="connsiteX36" fmla="*/ 42637 w 58439"/>
                    <a:gd name="connsiteY36" fmla="*/ 22362 h 58439"/>
                    <a:gd name="connsiteX37" fmla="*/ 39655 w 58439"/>
                    <a:gd name="connsiteY37" fmla="*/ 14908 h 58439"/>
                    <a:gd name="connsiteX38" fmla="*/ 30710 w 58439"/>
                    <a:gd name="connsiteY38" fmla="*/ 12225 h 58439"/>
                    <a:gd name="connsiteX39" fmla="*/ 17591 w 58439"/>
                    <a:gd name="connsiteY39" fmla="*/ 12225 h 58439"/>
                    <a:gd name="connsiteX40" fmla="*/ 17591 w 58439"/>
                    <a:gd name="connsiteY40" fmla="*/ 45917 h 58439"/>
                    <a:gd name="connsiteX41" fmla="*/ 23853 w 58439"/>
                    <a:gd name="connsiteY41" fmla="*/ 45917 h 58439"/>
                    <a:gd name="connsiteX42" fmla="*/ 23853 w 58439"/>
                    <a:gd name="connsiteY42" fmla="*/ 32201 h 58439"/>
                    <a:gd name="connsiteX43" fmla="*/ 28325 w 58439"/>
                    <a:gd name="connsiteY43" fmla="*/ 32201 h 58439"/>
                    <a:gd name="connsiteX44" fmla="*/ 36674 w 58439"/>
                    <a:gd name="connsiteY44" fmla="*/ 45917 h 58439"/>
                    <a:gd name="connsiteX45" fmla="*/ 43233 w 58439"/>
                    <a:gd name="connsiteY45" fmla="*/ 45917 h 58439"/>
                    <a:gd name="connsiteX46" fmla="*/ 34587 w 58439"/>
                    <a:gd name="connsiteY46" fmla="*/ 31605 h 58439"/>
                    <a:gd name="connsiteX47" fmla="*/ 31307 w 58439"/>
                    <a:gd name="connsiteY47" fmla="*/ 26834 h 58439"/>
                    <a:gd name="connsiteX48" fmla="*/ 28325 w 58439"/>
                    <a:gd name="connsiteY48" fmla="*/ 26834 h 58439"/>
                    <a:gd name="connsiteX49" fmla="*/ 23853 w 58439"/>
                    <a:gd name="connsiteY49" fmla="*/ 26834 h 58439"/>
                    <a:gd name="connsiteX50" fmla="*/ 23853 w 58439"/>
                    <a:gd name="connsiteY50" fmla="*/ 17293 h 58439"/>
                    <a:gd name="connsiteX51" fmla="*/ 28325 w 58439"/>
                    <a:gd name="connsiteY51" fmla="*/ 17293 h 58439"/>
                    <a:gd name="connsiteX52" fmla="*/ 31307 w 58439"/>
                    <a:gd name="connsiteY52" fmla="*/ 17293 h 58439"/>
                    <a:gd name="connsiteX53" fmla="*/ 33990 w 58439"/>
                    <a:gd name="connsiteY53" fmla="*/ 17890 h 58439"/>
                    <a:gd name="connsiteX54" fmla="*/ 35779 w 58439"/>
                    <a:gd name="connsiteY54" fmla="*/ 19380 h 58439"/>
                    <a:gd name="connsiteX55" fmla="*/ 36375 w 58439"/>
                    <a:gd name="connsiteY55" fmla="*/ 22064 h 58439"/>
                    <a:gd name="connsiteX56" fmla="*/ 35779 w 58439"/>
                    <a:gd name="connsiteY56" fmla="*/ 24747 h 58439"/>
                    <a:gd name="connsiteX57" fmla="*/ 33990 w 58439"/>
                    <a:gd name="connsiteY57" fmla="*/ 26238 h 58439"/>
                    <a:gd name="connsiteX58" fmla="*/ 31307 w 58439"/>
                    <a:gd name="connsiteY58" fmla="*/ 26834 h 5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8439" h="58439">
                      <a:moveTo>
                        <a:pt x="56054" y="17890"/>
                      </a:moveTo>
                      <a:cubicBezTo>
                        <a:pt x="54563" y="14312"/>
                        <a:pt x="52476" y="11330"/>
                        <a:pt x="49793" y="8647"/>
                      </a:cubicBezTo>
                      <a:cubicBezTo>
                        <a:pt x="47109" y="5963"/>
                        <a:pt x="44128" y="3876"/>
                        <a:pt x="40550" y="2385"/>
                      </a:cubicBezTo>
                      <a:cubicBezTo>
                        <a:pt x="36972" y="894"/>
                        <a:pt x="33096" y="0"/>
                        <a:pt x="29220" y="0"/>
                      </a:cubicBezTo>
                      <a:cubicBezTo>
                        <a:pt x="25045" y="0"/>
                        <a:pt x="21468" y="894"/>
                        <a:pt x="17890" y="2385"/>
                      </a:cubicBezTo>
                      <a:cubicBezTo>
                        <a:pt x="14312" y="3876"/>
                        <a:pt x="11330" y="5963"/>
                        <a:pt x="8647" y="8647"/>
                      </a:cubicBezTo>
                      <a:cubicBezTo>
                        <a:pt x="5963" y="11330"/>
                        <a:pt x="3876" y="14312"/>
                        <a:pt x="2385" y="17890"/>
                      </a:cubicBezTo>
                      <a:cubicBezTo>
                        <a:pt x="895" y="21467"/>
                        <a:pt x="0" y="25344"/>
                        <a:pt x="0" y="29220"/>
                      </a:cubicBezTo>
                      <a:cubicBezTo>
                        <a:pt x="0" y="33394"/>
                        <a:pt x="895" y="36972"/>
                        <a:pt x="2385" y="40550"/>
                      </a:cubicBezTo>
                      <a:cubicBezTo>
                        <a:pt x="3876" y="44128"/>
                        <a:pt x="5963" y="47109"/>
                        <a:pt x="8647" y="49793"/>
                      </a:cubicBezTo>
                      <a:cubicBezTo>
                        <a:pt x="11330" y="52476"/>
                        <a:pt x="14312" y="54563"/>
                        <a:pt x="17890" y="56054"/>
                      </a:cubicBezTo>
                      <a:cubicBezTo>
                        <a:pt x="21468" y="57545"/>
                        <a:pt x="25344" y="58439"/>
                        <a:pt x="29220" y="58439"/>
                      </a:cubicBezTo>
                      <a:cubicBezTo>
                        <a:pt x="33394" y="58439"/>
                        <a:pt x="36972" y="57545"/>
                        <a:pt x="40550" y="56054"/>
                      </a:cubicBezTo>
                      <a:cubicBezTo>
                        <a:pt x="44128" y="54563"/>
                        <a:pt x="47109" y="52476"/>
                        <a:pt x="49793" y="49793"/>
                      </a:cubicBezTo>
                      <a:cubicBezTo>
                        <a:pt x="52476" y="47109"/>
                        <a:pt x="54563" y="44128"/>
                        <a:pt x="56054" y="40550"/>
                      </a:cubicBezTo>
                      <a:cubicBezTo>
                        <a:pt x="57545" y="36972"/>
                        <a:pt x="58439" y="33096"/>
                        <a:pt x="58439" y="29220"/>
                      </a:cubicBezTo>
                      <a:cubicBezTo>
                        <a:pt x="58439" y="25344"/>
                        <a:pt x="57545" y="21467"/>
                        <a:pt x="56054" y="17890"/>
                      </a:cubicBezTo>
                      <a:close/>
                      <a:moveTo>
                        <a:pt x="51283" y="38761"/>
                      </a:moveTo>
                      <a:cubicBezTo>
                        <a:pt x="50091" y="41742"/>
                        <a:pt x="48302" y="44426"/>
                        <a:pt x="46215" y="46513"/>
                      </a:cubicBezTo>
                      <a:cubicBezTo>
                        <a:pt x="44128" y="48600"/>
                        <a:pt x="41444" y="50389"/>
                        <a:pt x="38463" y="51582"/>
                      </a:cubicBezTo>
                      <a:cubicBezTo>
                        <a:pt x="35481" y="52774"/>
                        <a:pt x="32499" y="53370"/>
                        <a:pt x="28922" y="53370"/>
                      </a:cubicBezTo>
                      <a:cubicBezTo>
                        <a:pt x="25642" y="53370"/>
                        <a:pt x="22362" y="52774"/>
                        <a:pt x="19380" y="51582"/>
                      </a:cubicBezTo>
                      <a:cubicBezTo>
                        <a:pt x="16399" y="50389"/>
                        <a:pt x="13715" y="48600"/>
                        <a:pt x="11628" y="46513"/>
                      </a:cubicBezTo>
                      <a:cubicBezTo>
                        <a:pt x="9541" y="44426"/>
                        <a:pt x="7752" y="41742"/>
                        <a:pt x="6560" y="38761"/>
                      </a:cubicBezTo>
                      <a:cubicBezTo>
                        <a:pt x="5367" y="35779"/>
                        <a:pt x="4771" y="32797"/>
                        <a:pt x="4771" y="29220"/>
                      </a:cubicBezTo>
                      <a:cubicBezTo>
                        <a:pt x="4771" y="25940"/>
                        <a:pt x="5367" y="22660"/>
                        <a:pt x="6560" y="19679"/>
                      </a:cubicBezTo>
                      <a:cubicBezTo>
                        <a:pt x="7752" y="16697"/>
                        <a:pt x="9541" y="14014"/>
                        <a:pt x="11628" y="11926"/>
                      </a:cubicBezTo>
                      <a:cubicBezTo>
                        <a:pt x="13715" y="9839"/>
                        <a:pt x="16399" y="8050"/>
                        <a:pt x="19380" y="6858"/>
                      </a:cubicBezTo>
                      <a:cubicBezTo>
                        <a:pt x="22362" y="5665"/>
                        <a:pt x="25344" y="5069"/>
                        <a:pt x="28922" y="5069"/>
                      </a:cubicBezTo>
                      <a:cubicBezTo>
                        <a:pt x="32201" y="5069"/>
                        <a:pt x="35481" y="5665"/>
                        <a:pt x="38463" y="6858"/>
                      </a:cubicBezTo>
                      <a:cubicBezTo>
                        <a:pt x="41444" y="8050"/>
                        <a:pt x="44128" y="9839"/>
                        <a:pt x="46215" y="11926"/>
                      </a:cubicBezTo>
                      <a:cubicBezTo>
                        <a:pt x="48302" y="14014"/>
                        <a:pt x="50091" y="16697"/>
                        <a:pt x="51283" y="19679"/>
                      </a:cubicBezTo>
                      <a:cubicBezTo>
                        <a:pt x="52476" y="22660"/>
                        <a:pt x="53072" y="25642"/>
                        <a:pt x="53072" y="29220"/>
                      </a:cubicBezTo>
                      <a:cubicBezTo>
                        <a:pt x="53371" y="32797"/>
                        <a:pt x="52476" y="35779"/>
                        <a:pt x="51283" y="38761"/>
                      </a:cubicBezTo>
                      <a:close/>
                      <a:moveTo>
                        <a:pt x="34587" y="31605"/>
                      </a:moveTo>
                      <a:cubicBezTo>
                        <a:pt x="36972" y="31307"/>
                        <a:pt x="38761" y="30412"/>
                        <a:pt x="40252" y="28921"/>
                      </a:cubicBezTo>
                      <a:cubicBezTo>
                        <a:pt x="41742" y="27431"/>
                        <a:pt x="42637" y="25344"/>
                        <a:pt x="42637" y="22362"/>
                      </a:cubicBezTo>
                      <a:cubicBezTo>
                        <a:pt x="42637" y="19082"/>
                        <a:pt x="41742" y="16697"/>
                        <a:pt x="39655" y="14908"/>
                      </a:cubicBezTo>
                      <a:cubicBezTo>
                        <a:pt x="37866" y="13119"/>
                        <a:pt x="34587" y="12225"/>
                        <a:pt x="30710" y="12225"/>
                      </a:cubicBezTo>
                      <a:lnTo>
                        <a:pt x="17591" y="12225"/>
                      </a:lnTo>
                      <a:lnTo>
                        <a:pt x="17591" y="45917"/>
                      </a:lnTo>
                      <a:lnTo>
                        <a:pt x="23853" y="45917"/>
                      </a:lnTo>
                      <a:lnTo>
                        <a:pt x="23853" y="32201"/>
                      </a:lnTo>
                      <a:lnTo>
                        <a:pt x="28325" y="32201"/>
                      </a:lnTo>
                      <a:lnTo>
                        <a:pt x="36674" y="45917"/>
                      </a:lnTo>
                      <a:lnTo>
                        <a:pt x="43233" y="45917"/>
                      </a:lnTo>
                      <a:lnTo>
                        <a:pt x="34587" y="31605"/>
                      </a:lnTo>
                      <a:close/>
                      <a:moveTo>
                        <a:pt x="31307" y="26834"/>
                      </a:moveTo>
                      <a:cubicBezTo>
                        <a:pt x="30412" y="26834"/>
                        <a:pt x="29518" y="26834"/>
                        <a:pt x="28325" y="26834"/>
                      </a:cubicBezTo>
                      <a:lnTo>
                        <a:pt x="23853" y="26834"/>
                      </a:lnTo>
                      <a:lnTo>
                        <a:pt x="23853" y="17293"/>
                      </a:lnTo>
                      <a:lnTo>
                        <a:pt x="28325" y="17293"/>
                      </a:lnTo>
                      <a:cubicBezTo>
                        <a:pt x="29220" y="17293"/>
                        <a:pt x="30114" y="17293"/>
                        <a:pt x="31307" y="17293"/>
                      </a:cubicBezTo>
                      <a:cubicBezTo>
                        <a:pt x="32201" y="17293"/>
                        <a:pt x="33096" y="17591"/>
                        <a:pt x="33990" y="17890"/>
                      </a:cubicBezTo>
                      <a:cubicBezTo>
                        <a:pt x="34885" y="18188"/>
                        <a:pt x="35481" y="18784"/>
                        <a:pt x="35779" y="19380"/>
                      </a:cubicBezTo>
                      <a:cubicBezTo>
                        <a:pt x="36077" y="19977"/>
                        <a:pt x="36375" y="20871"/>
                        <a:pt x="36375" y="22064"/>
                      </a:cubicBezTo>
                      <a:cubicBezTo>
                        <a:pt x="36375" y="23256"/>
                        <a:pt x="36077" y="24151"/>
                        <a:pt x="35779" y="24747"/>
                      </a:cubicBezTo>
                      <a:cubicBezTo>
                        <a:pt x="35183" y="25344"/>
                        <a:pt x="34587" y="25940"/>
                        <a:pt x="33990" y="26238"/>
                      </a:cubicBezTo>
                      <a:cubicBezTo>
                        <a:pt x="33096" y="26536"/>
                        <a:pt x="32201" y="26834"/>
                        <a:pt x="31307" y="26834"/>
                      </a:cubicBez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643E1231-CC53-485F-61E0-345A873E920B}"/>
              </a:ext>
            </a:extLst>
          </p:cNvPr>
          <p:cNvGrpSpPr/>
          <p:nvPr/>
        </p:nvGrpSpPr>
        <p:grpSpPr>
          <a:xfrm>
            <a:off x="670908" y="4323112"/>
            <a:ext cx="1272158" cy="1350534"/>
            <a:chOff x="916449" y="1279204"/>
            <a:chExt cx="1272158" cy="1350534"/>
          </a:xfrm>
        </p:grpSpPr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6F3F1DDC-B4D8-CE8B-843D-331D98A8FCE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33815" y="1592315"/>
              <a:ext cx="1037423" cy="1037423"/>
            </a:xfrm>
            <a:prstGeom prst="roundRect">
              <a:avLst>
                <a:gd name="adj" fmla="val 13577"/>
              </a:avLst>
            </a:prstGeom>
            <a:noFill/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contrasting" dir="t"/>
            </a:scene3d>
            <a:sp3d extrusionH="19050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27" name="梯形 226">
              <a:extLst>
                <a:ext uri="{FF2B5EF4-FFF2-40B4-BE49-F238E27FC236}">
                  <a16:creationId xmlns:a16="http://schemas.microsoft.com/office/drawing/2014/main" id="{8003922E-B92C-B726-0B53-141A094D82C4}"/>
                </a:ext>
              </a:extLst>
            </p:cNvPr>
            <p:cNvSpPr/>
            <p:nvPr/>
          </p:nvSpPr>
          <p:spPr>
            <a:xfrm flipV="1">
              <a:off x="916449" y="1279204"/>
              <a:ext cx="1272158" cy="806565"/>
            </a:xfrm>
            <a:prstGeom prst="trapezoid">
              <a:avLst>
                <a:gd name="adj" fmla="val 21033"/>
              </a:avLst>
            </a:prstGeom>
            <a:gradFill flip="none" rotWithShape="1">
              <a:gsLst>
                <a:gs pos="55000">
                  <a:srgbClr val="01A1E2">
                    <a:alpha val="58000"/>
                  </a:srgbClr>
                </a:gs>
                <a:gs pos="0">
                  <a:srgbClr val="01EEF4">
                    <a:alpha val="0"/>
                  </a:srgbClr>
                </a:gs>
                <a:gs pos="100000">
                  <a:srgbClr val="01EAE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29A8A087-BD82-B949-C344-138C8A17D9F5}"/>
                </a:ext>
              </a:extLst>
            </p:cNvPr>
            <p:cNvSpPr txBox="1"/>
            <p:nvPr/>
          </p:nvSpPr>
          <p:spPr>
            <a:xfrm>
              <a:off x="1066613" y="1412705"/>
              <a:ext cx="885678" cy="328705"/>
            </a:xfrm>
            <a:prstGeom prst="rect">
              <a:avLst/>
            </a:prstGeom>
            <a:noFill/>
            <a:effectLst/>
          </p:spPr>
          <p:txBody>
            <a:bodyPr wrap="none" lIns="51206" tIns="25603" rIns="51206" bIns="25603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字体圈欣意冠黑体"/>
                  <a:cs typeface="+mn-cs"/>
                </a:rPr>
                <a:t>降低成本</a:t>
              </a:r>
            </a:p>
          </p:txBody>
        </p:sp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id="{91558BDA-F07F-FE40-F22A-7E802D1ADC6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181511" y="1706993"/>
              <a:ext cx="742029" cy="742029"/>
            </a:xfrm>
            <a:prstGeom prst="roundRect">
              <a:avLst>
                <a:gd name="adj" fmla="val 13577"/>
              </a:avLst>
            </a:prstGeom>
            <a:gradFill flip="none" rotWithShape="1">
              <a:gsLst>
                <a:gs pos="0">
                  <a:srgbClr val="01EEF4"/>
                </a:gs>
                <a:gs pos="100000">
                  <a:srgbClr val="0053CF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101527" lon="17834177" rev="4267096"/>
              </a:camera>
              <a:lightRig rig="threePt" dir="t"/>
            </a:scene3d>
            <a:sp3d extrusionH="42672">
              <a:bevelT w="0" h="0"/>
              <a:bevelB w="0" h="0"/>
              <a:extrusionClr>
                <a:srgbClr val="01EAE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206" tIns="25603" rIns="51206" bIns="25603" rtlCol="0" anchor="ctr">
              <a:sp3d>
                <a:bevelT w="0" h="0"/>
                <a:bevelB w="0" h="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6D8CE528-87D6-5940-6B02-5125152B554F}"/>
                </a:ext>
              </a:extLst>
            </p:cNvPr>
            <p:cNvGrpSpPr/>
            <p:nvPr/>
          </p:nvGrpSpPr>
          <p:grpSpPr>
            <a:xfrm>
              <a:off x="1329442" y="1975048"/>
              <a:ext cx="484083" cy="187797"/>
              <a:chOff x="2545318" y="1675400"/>
              <a:chExt cx="1157455" cy="449027"/>
            </a:xfrm>
            <a:scene3d>
              <a:camera prst="isometricTopUp">
                <a:rot lat="19101527" lon="17834177" rev="4267096"/>
              </a:camera>
              <a:lightRig rig="threePt" dir="t"/>
            </a:scene3d>
          </p:grpSpPr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A950DDF4-A9AE-E866-30BE-FA45D1066E08}"/>
                  </a:ext>
                </a:extLst>
              </p:cNvPr>
              <p:cNvSpPr/>
              <p:nvPr/>
            </p:nvSpPr>
            <p:spPr>
              <a:xfrm>
                <a:off x="2545318" y="1681662"/>
                <a:ext cx="83782" cy="83782"/>
              </a:xfrm>
              <a:custGeom>
                <a:avLst/>
                <a:gdLst>
                  <a:gd name="connsiteX0" fmla="*/ 0 w 83782"/>
                  <a:gd name="connsiteY0" fmla="*/ 0 h 83782"/>
                  <a:gd name="connsiteX1" fmla="*/ 83783 w 83782"/>
                  <a:gd name="connsiteY1" fmla="*/ 0 h 83782"/>
                  <a:gd name="connsiteX2" fmla="*/ 83783 w 83782"/>
                  <a:gd name="connsiteY2" fmla="*/ 83783 h 83782"/>
                  <a:gd name="connsiteX3" fmla="*/ 0 w 83782"/>
                  <a:gd name="connsiteY3" fmla="*/ 83783 h 8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782" h="83782">
                    <a:moveTo>
                      <a:pt x="0" y="0"/>
                    </a:moveTo>
                    <a:lnTo>
                      <a:pt x="83783" y="0"/>
                    </a:lnTo>
                    <a:lnTo>
                      <a:pt x="83783" y="83783"/>
                    </a:lnTo>
                    <a:lnTo>
                      <a:pt x="0" y="83783"/>
                    </a:lnTo>
                    <a:close/>
                  </a:path>
                </a:pathLst>
              </a:custGeom>
              <a:solidFill>
                <a:srgbClr val="4FB4FF"/>
              </a:solidFill>
              <a:ln w="29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232" name="图形 14">
                <a:extLst>
                  <a:ext uri="{FF2B5EF4-FFF2-40B4-BE49-F238E27FC236}">
                    <a16:creationId xmlns:a16="http://schemas.microsoft.com/office/drawing/2014/main" id="{385915D7-65EB-BD3F-0FCA-06EE646E2858}"/>
                  </a:ext>
                </a:extLst>
              </p:cNvPr>
              <p:cNvGrpSpPr/>
              <p:nvPr/>
            </p:nvGrpSpPr>
            <p:grpSpPr>
              <a:xfrm>
                <a:off x="2547703" y="1675400"/>
                <a:ext cx="1155070" cy="449027"/>
                <a:chOff x="2547703" y="1675400"/>
                <a:chExt cx="1155070" cy="449027"/>
              </a:xfrm>
              <a:solidFill>
                <a:schemeClr val="bg1"/>
              </a:solidFill>
            </p:grpSpPr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213E8ECB-95E1-4AAF-E88C-E633E65CD8F4}"/>
                    </a:ext>
                  </a:extLst>
                </p:cNvPr>
                <p:cNvSpPr/>
                <p:nvPr/>
              </p:nvSpPr>
              <p:spPr>
                <a:xfrm>
                  <a:off x="2547703" y="1675400"/>
                  <a:ext cx="1062044" cy="449027"/>
                </a:xfrm>
                <a:custGeom>
                  <a:avLst/>
                  <a:gdLst>
                    <a:gd name="connsiteX0" fmla="*/ 79310 w 1062044"/>
                    <a:gd name="connsiteY0" fmla="*/ 442766 h 449027"/>
                    <a:gd name="connsiteX1" fmla="*/ 79310 w 1062044"/>
                    <a:gd name="connsiteY1" fmla="*/ 141029 h 449027"/>
                    <a:gd name="connsiteX2" fmla="*/ 0 w 1062044"/>
                    <a:gd name="connsiteY2" fmla="*/ 141029 h 449027"/>
                    <a:gd name="connsiteX3" fmla="*/ 0 w 1062044"/>
                    <a:gd name="connsiteY3" fmla="*/ 442766 h 449027"/>
                    <a:gd name="connsiteX4" fmla="*/ 79310 w 1062044"/>
                    <a:gd name="connsiteY4" fmla="*/ 442766 h 449027"/>
                    <a:gd name="connsiteX5" fmla="*/ 606456 w 1062044"/>
                    <a:gd name="connsiteY5" fmla="*/ 445748 h 449027"/>
                    <a:gd name="connsiteX6" fmla="*/ 606456 w 1062044"/>
                    <a:gd name="connsiteY6" fmla="*/ 371804 h 449027"/>
                    <a:gd name="connsiteX7" fmla="*/ 577833 w 1062044"/>
                    <a:gd name="connsiteY7" fmla="*/ 370015 h 449027"/>
                    <a:gd name="connsiteX8" fmla="*/ 559049 w 1062044"/>
                    <a:gd name="connsiteY8" fmla="*/ 361667 h 449027"/>
                    <a:gd name="connsiteX9" fmla="*/ 550701 w 1062044"/>
                    <a:gd name="connsiteY9" fmla="*/ 343777 h 449027"/>
                    <a:gd name="connsiteX10" fmla="*/ 548912 w 1062044"/>
                    <a:gd name="connsiteY10" fmla="*/ 314558 h 449027"/>
                    <a:gd name="connsiteX11" fmla="*/ 548912 w 1062044"/>
                    <a:gd name="connsiteY11" fmla="*/ 209009 h 449027"/>
                    <a:gd name="connsiteX12" fmla="*/ 606456 w 1062044"/>
                    <a:gd name="connsiteY12" fmla="*/ 209009 h 449027"/>
                    <a:gd name="connsiteX13" fmla="*/ 606456 w 1062044"/>
                    <a:gd name="connsiteY13" fmla="*/ 141029 h 449027"/>
                    <a:gd name="connsiteX14" fmla="*/ 548912 w 1062044"/>
                    <a:gd name="connsiteY14" fmla="*/ 141029 h 449027"/>
                    <a:gd name="connsiteX15" fmla="*/ 548912 w 1062044"/>
                    <a:gd name="connsiteY15" fmla="*/ 23256 h 449027"/>
                    <a:gd name="connsiteX16" fmla="*/ 469303 w 1062044"/>
                    <a:gd name="connsiteY16" fmla="*/ 23256 h 449027"/>
                    <a:gd name="connsiteX17" fmla="*/ 469303 w 1062044"/>
                    <a:gd name="connsiteY17" fmla="*/ 315154 h 449027"/>
                    <a:gd name="connsiteX18" fmla="*/ 475564 w 1062044"/>
                    <a:gd name="connsiteY18" fmla="*/ 377469 h 449027"/>
                    <a:gd name="connsiteX19" fmla="*/ 496734 w 1062044"/>
                    <a:gd name="connsiteY19" fmla="*/ 417423 h 449027"/>
                    <a:gd name="connsiteX20" fmla="*/ 535495 w 1062044"/>
                    <a:gd name="connsiteY20" fmla="*/ 439188 h 449027"/>
                    <a:gd name="connsiteX21" fmla="*/ 596021 w 1062044"/>
                    <a:gd name="connsiteY21" fmla="*/ 445748 h 449027"/>
                    <a:gd name="connsiteX22" fmla="*/ 606456 w 1062044"/>
                    <a:gd name="connsiteY22" fmla="*/ 445748 h 449027"/>
                    <a:gd name="connsiteX23" fmla="*/ 606456 w 1062044"/>
                    <a:gd name="connsiteY23" fmla="*/ 445748 h 449027"/>
                    <a:gd name="connsiteX24" fmla="*/ 1062044 w 1062044"/>
                    <a:gd name="connsiteY24" fmla="*/ 442766 h 449027"/>
                    <a:gd name="connsiteX25" fmla="*/ 1062044 w 1062044"/>
                    <a:gd name="connsiteY25" fmla="*/ 0 h 449027"/>
                    <a:gd name="connsiteX26" fmla="*/ 982436 w 1062044"/>
                    <a:gd name="connsiteY26" fmla="*/ 0 h 449027"/>
                    <a:gd name="connsiteX27" fmla="*/ 982436 w 1062044"/>
                    <a:gd name="connsiteY27" fmla="*/ 442766 h 449027"/>
                    <a:gd name="connsiteX28" fmla="*/ 1062044 w 1062044"/>
                    <a:gd name="connsiteY28" fmla="*/ 442766 h 449027"/>
                    <a:gd name="connsiteX29" fmla="*/ 392676 w 1062044"/>
                    <a:gd name="connsiteY29" fmla="*/ 170547 h 449027"/>
                    <a:gd name="connsiteX30" fmla="*/ 300247 w 1062044"/>
                    <a:gd name="connsiteY30" fmla="*/ 134768 h 449027"/>
                    <a:gd name="connsiteX31" fmla="*/ 248069 w 1062044"/>
                    <a:gd name="connsiteY31" fmla="*/ 146396 h 449027"/>
                    <a:gd name="connsiteX32" fmla="*/ 208712 w 1062044"/>
                    <a:gd name="connsiteY32" fmla="*/ 178597 h 449027"/>
                    <a:gd name="connsiteX33" fmla="*/ 204239 w 1062044"/>
                    <a:gd name="connsiteY33" fmla="*/ 184262 h 449027"/>
                    <a:gd name="connsiteX34" fmla="*/ 204239 w 1062044"/>
                    <a:gd name="connsiteY34" fmla="*/ 179194 h 449027"/>
                    <a:gd name="connsiteX35" fmla="*/ 204239 w 1062044"/>
                    <a:gd name="connsiteY35" fmla="*/ 141029 h 449027"/>
                    <a:gd name="connsiteX36" fmla="*/ 125823 w 1062044"/>
                    <a:gd name="connsiteY36" fmla="*/ 141029 h 449027"/>
                    <a:gd name="connsiteX37" fmla="*/ 125823 w 1062044"/>
                    <a:gd name="connsiteY37" fmla="*/ 442766 h 449027"/>
                    <a:gd name="connsiteX38" fmla="*/ 204836 w 1062044"/>
                    <a:gd name="connsiteY38" fmla="*/ 442766 h 449027"/>
                    <a:gd name="connsiteX39" fmla="*/ 204836 w 1062044"/>
                    <a:gd name="connsiteY39" fmla="*/ 282058 h 449027"/>
                    <a:gd name="connsiteX40" fmla="*/ 204836 w 1062044"/>
                    <a:gd name="connsiteY40" fmla="*/ 293090 h 449027"/>
                    <a:gd name="connsiteX41" fmla="*/ 204836 w 1062044"/>
                    <a:gd name="connsiteY41" fmla="*/ 287723 h 449027"/>
                    <a:gd name="connsiteX42" fmla="*/ 225707 w 1062044"/>
                    <a:gd name="connsiteY42" fmla="*/ 225110 h 449027"/>
                    <a:gd name="connsiteX43" fmla="*/ 276096 w 1062044"/>
                    <a:gd name="connsiteY43" fmla="*/ 203643 h 449027"/>
                    <a:gd name="connsiteX44" fmla="*/ 328274 w 1062044"/>
                    <a:gd name="connsiteY44" fmla="*/ 224514 h 449027"/>
                    <a:gd name="connsiteX45" fmla="*/ 345567 w 1062044"/>
                    <a:gd name="connsiteY45" fmla="*/ 282357 h 449027"/>
                    <a:gd name="connsiteX46" fmla="*/ 345567 w 1062044"/>
                    <a:gd name="connsiteY46" fmla="*/ 282357 h 449027"/>
                    <a:gd name="connsiteX47" fmla="*/ 345567 w 1062044"/>
                    <a:gd name="connsiteY47" fmla="*/ 282953 h 449027"/>
                    <a:gd name="connsiteX48" fmla="*/ 345567 w 1062044"/>
                    <a:gd name="connsiteY48" fmla="*/ 282953 h 449027"/>
                    <a:gd name="connsiteX49" fmla="*/ 345567 w 1062044"/>
                    <a:gd name="connsiteY49" fmla="*/ 282953 h 449027"/>
                    <a:gd name="connsiteX50" fmla="*/ 345567 w 1062044"/>
                    <a:gd name="connsiteY50" fmla="*/ 442468 h 449027"/>
                    <a:gd name="connsiteX51" fmla="*/ 425772 w 1062044"/>
                    <a:gd name="connsiteY51" fmla="*/ 442468 h 449027"/>
                    <a:gd name="connsiteX52" fmla="*/ 425772 w 1062044"/>
                    <a:gd name="connsiteY52" fmla="*/ 271325 h 449027"/>
                    <a:gd name="connsiteX53" fmla="*/ 392676 w 1062044"/>
                    <a:gd name="connsiteY53" fmla="*/ 170547 h 449027"/>
                    <a:gd name="connsiteX54" fmla="*/ 941290 w 1062044"/>
                    <a:gd name="connsiteY54" fmla="*/ 291301 h 449027"/>
                    <a:gd name="connsiteX55" fmla="*/ 929959 w 1062044"/>
                    <a:gd name="connsiteY55" fmla="*/ 230179 h 449027"/>
                    <a:gd name="connsiteX56" fmla="*/ 898056 w 1062044"/>
                    <a:gd name="connsiteY56" fmla="*/ 180386 h 449027"/>
                    <a:gd name="connsiteX57" fmla="*/ 848860 w 1062044"/>
                    <a:gd name="connsiteY57" fmla="*/ 146992 h 449027"/>
                    <a:gd name="connsiteX58" fmla="*/ 785650 w 1062044"/>
                    <a:gd name="connsiteY58" fmla="*/ 135066 h 449027"/>
                    <a:gd name="connsiteX59" fmla="*/ 724229 w 1062044"/>
                    <a:gd name="connsiteY59" fmla="*/ 147291 h 449027"/>
                    <a:gd name="connsiteX60" fmla="*/ 674437 w 1062044"/>
                    <a:gd name="connsiteY60" fmla="*/ 180684 h 449027"/>
                    <a:gd name="connsiteX61" fmla="*/ 641043 w 1062044"/>
                    <a:gd name="connsiteY61" fmla="*/ 230477 h 449027"/>
                    <a:gd name="connsiteX62" fmla="*/ 628818 w 1062044"/>
                    <a:gd name="connsiteY62" fmla="*/ 291898 h 449027"/>
                    <a:gd name="connsiteX63" fmla="*/ 640447 w 1062044"/>
                    <a:gd name="connsiteY63" fmla="*/ 353318 h 449027"/>
                    <a:gd name="connsiteX64" fmla="*/ 672946 w 1062044"/>
                    <a:gd name="connsiteY64" fmla="*/ 403111 h 449027"/>
                    <a:gd name="connsiteX65" fmla="*/ 723335 w 1062044"/>
                    <a:gd name="connsiteY65" fmla="*/ 436505 h 449027"/>
                    <a:gd name="connsiteX66" fmla="*/ 788036 w 1062044"/>
                    <a:gd name="connsiteY66" fmla="*/ 449027 h 449027"/>
                    <a:gd name="connsiteX67" fmla="*/ 922207 w 1062044"/>
                    <a:gd name="connsiteY67" fmla="*/ 389694 h 449027"/>
                    <a:gd name="connsiteX68" fmla="*/ 864961 w 1062044"/>
                    <a:gd name="connsiteY68" fmla="*/ 346163 h 449027"/>
                    <a:gd name="connsiteX69" fmla="*/ 788632 w 1062044"/>
                    <a:gd name="connsiteY69" fmla="*/ 379855 h 449027"/>
                    <a:gd name="connsiteX70" fmla="*/ 733771 w 1062044"/>
                    <a:gd name="connsiteY70" fmla="*/ 364350 h 449027"/>
                    <a:gd name="connsiteX71" fmla="*/ 705147 w 1062044"/>
                    <a:gd name="connsiteY71" fmla="*/ 322310 h 449027"/>
                    <a:gd name="connsiteX72" fmla="*/ 704253 w 1062044"/>
                    <a:gd name="connsiteY72" fmla="*/ 319626 h 449027"/>
                    <a:gd name="connsiteX73" fmla="*/ 941290 w 1062044"/>
                    <a:gd name="connsiteY73" fmla="*/ 319626 h 449027"/>
                    <a:gd name="connsiteX74" fmla="*/ 941290 w 1062044"/>
                    <a:gd name="connsiteY74" fmla="*/ 291301 h 449027"/>
                    <a:gd name="connsiteX75" fmla="*/ 941290 w 1062044"/>
                    <a:gd name="connsiteY75" fmla="*/ 291301 h 449027"/>
                    <a:gd name="connsiteX76" fmla="*/ 704849 w 1062044"/>
                    <a:gd name="connsiteY76" fmla="*/ 263573 h 449027"/>
                    <a:gd name="connsiteX77" fmla="*/ 784756 w 1062044"/>
                    <a:gd name="connsiteY77" fmla="*/ 202748 h 449027"/>
                    <a:gd name="connsiteX78" fmla="*/ 864961 w 1062044"/>
                    <a:gd name="connsiteY78" fmla="*/ 263274 h 449027"/>
                    <a:gd name="connsiteX79" fmla="*/ 704849 w 1062044"/>
                    <a:gd name="connsiteY79" fmla="*/ 263573 h 44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062044" h="449027">
                      <a:moveTo>
                        <a:pt x="79310" y="442766"/>
                      </a:moveTo>
                      <a:lnTo>
                        <a:pt x="79310" y="141029"/>
                      </a:lnTo>
                      <a:lnTo>
                        <a:pt x="0" y="141029"/>
                      </a:lnTo>
                      <a:lnTo>
                        <a:pt x="0" y="442766"/>
                      </a:lnTo>
                      <a:lnTo>
                        <a:pt x="79310" y="442766"/>
                      </a:lnTo>
                      <a:close/>
                      <a:moveTo>
                        <a:pt x="606456" y="445748"/>
                      </a:moveTo>
                      <a:lnTo>
                        <a:pt x="606456" y="371804"/>
                      </a:lnTo>
                      <a:cubicBezTo>
                        <a:pt x="594828" y="371804"/>
                        <a:pt x="584989" y="371208"/>
                        <a:pt x="577833" y="370015"/>
                      </a:cubicBezTo>
                      <a:cubicBezTo>
                        <a:pt x="569485" y="368823"/>
                        <a:pt x="563223" y="365841"/>
                        <a:pt x="559049" y="361667"/>
                      </a:cubicBezTo>
                      <a:cubicBezTo>
                        <a:pt x="554875" y="357493"/>
                        <a:pt x="552191" y="351529"/>
                        <a:pt x="550701" y="343777"/>
                      </a:cubicBezTo>
                      <a:cubicBezTo>
                        <a:pt x="549508" y="336323"/>
                        <a:pt x="548912" y="326484"/>
                        <a:pt x="548912" y="314558"/>
                      </a:cubicBezTo>
                      <a:lnTo>
                        <a:pt x="548912" y="209009"/>
                      </a:lnTo>
                      <a:lnTo>
                        <a:pt x="606456" y="209009"/>
                      </a:lnTo>
                      <a:lnTo>
                        <a:pt x="606456" y="141029"/>
                      </a:lnTo>
                      <a:lnTo>
                        <a:pt x="548912" y="141029"/>
                      </a:lnTo>
                      <a:lnTo>
                        <a:pt x="548912" y="23256"/>
                      </a:lnTo>
                      <a:lnTo>
                        <a:pt x="469303" y="23256"/>
                      </a:lnTo>
                      <a:lnTo>
                        <a:pt x="469303" y="315154"/>
                      </a:lnTo>
                      <a:cubicBezTo>
                        <a:pt x="469303" y="339901"/>
                        <a:pt x="471390" y="360772"/>
                        <a:pt x="475564" y="377469"/>
                      </a:cubicBezTo>
                      <a:cubicBezTo>
                        <a:pt x="479739" y="393868"/>
                        <a:pt x="486894" y="407285"/>
                        <a:pt x="496734" y="417423"/>
                      </a:cubicBezTo>
                      <a:cubicBezTo>
                        <a:pt x="506573" y="427560"/>
                        <a:pt x="519692" y="434716"/>
                        <a:pt x="535495" y="439188"/>
                      </a:cubicBezTo>
                      <a:cubicBezTo>
                        <a:pt x="551595" y="443661"/>
                        <a:pt x="571870" y="445748"/>
                        <a:pt x="596021" y="445748"/>
                      </a:cubicBezTo>
                      <a:lnTo>
                        <a:pt x="606456" y="445748"/>
                      </a:lnTo>
                      <a:lnTo>
                        <a:pt x="606456" y="445748"/>
                      </a:lnTo>
                      <a:close/>
                      <a:moveTo>
                        <a:pt x="1062044" y="442766"/>
                      </a:moveTo>
                      <a:lnTo>
                        <a:pt x="1062044" y="0"/>
                      </a:lnTo>
                      <a:lnTo>
                        <a:pt x="982436" y="0"/>
                      </a:lnTo>
                      <a:lnTo>
                        <a:pt x="982436" y="442766"/>
                      </a:lnTo>
                      <a:lnTo>
                        <a:pt x="1062044" y="442766"/>
                      </a:lnTo>
                      <a:close/>
                      <a:moveTo>
                        <a:pt x="392676" y="170547"/>
                      </a:moveTo>
                      <a:cubicBezTo>
                        <a:pt x="370612" y="146694"/>
                        <a:pt x="339604" y="134768"/>
                        <a:pt x="300247" y="134768"/>
                      </a:cubicBezTo>
                      <a:cubicBezTo>
                        <a:pt x="281164" y="134768"/>
                        <a:pt x="263871" y="138644"/>
                        <a:pt x="248069" y="146396"/>
                      </a:cubicBezTo>
                      <a:cubicBezTo>
                        <a:pt x="232564" y="154148"/>
                        <a:pt x="219147" y="164882"/>
                        <a:pt x="208712" y="178597"/>
                      </a:cubicBezTo>
                      <a:lnTo>
                        <a:pt x="204239" y="184262"/>
                      </a:lnTo>
                      <a:lnTo>
                        <a:pt x="204239" y="179194"/>
                      </a:lnTo>
                      <a:lnTo>
                        <a:pt x="204239" y="141029"/>
                      </a:lnTo>
                      <a:lnTo>
                        <a:pt x="125823" y="141029"/>
                      </a:lnTo>
                      <a:lnTo>
                        <a:pt x="125823" y="442766"/>
                      </a:lnTo>
                      <a:lnTo>
                        <a:pt x="204836" y="442766"/>
                      </a:lnTo>
                      <a:lnTo>
                        <a:pt x="204836" y="282058"/>
                      </a:lnTo>
                      <a:lnTo>
                        <a:pt x="204836" y="293090"/>
                      </a:lnTo>
                      <a:cubicBezTo>
                        <a:pt x="204836" y="291301"/>
                        <a:pt x="204836" y="289512"/>
                        <a:pt x="204836" y="287723"/>
                      </a:cubicBezTo>
                      <a:cubicBezTo>
                        <a:pt x="205730" y="259398"/>
                        <a:pt x="212588" y="238527"/>
                        <a:pt x="225707" y="225110"/>
                      </a:cubicBezTo>
                      <a:cubicBezTo>
                        <a:pt x="239720" y="210798"/>
                        <a:pt x="256715" y="203643"/>
                        <a:pt x="276096" y="203643"/>
                      </a:cubicBezTo>
                      <a:cubicBezTo>
                        <a:pt x="299054" y="203643"/>
                        <a:pt x="316645" y="210798"/>
                        <a:pt x="328274" y="224514"/>
                      </a:cubicBezTo>
                      <a:cubicBezTo>
                        <a:pt x="339604" y="238229"/>
                        <a:pt x="345567" y="257609"/>
                        <a:pt x="345567" y="282357"/>
                      </a:cubicBezTo>
                      <a:lnTo>
                        <a:pt x="345567" y="282357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282953"/>
                      </a:lnTo>
                      <a:lnTo>
                        <a:pt x="345567" y="442468"/>
                      </a:lnTo>
                      <a:lnTo>
                        <a:pt x="425772" y="442468"/>
                      </a:lnTo>
                      <a:lnTo>
                        <a:pt x="425772" y="271325"/>
                      </a:lnTo>
                      <a:cubicBezTo>
                        <a:pt x="426070" y="228390"/>
                        <a:pt x="414740" y="194400"/>
                        <a:pt x="392676" y="170547"/>
                      </a:cubicBezTo>
                      <a:close/>
                      <a:moveTo>
                        <a:pt x="941290" y="291301"/>
                      </a:moveTo>
                      <a:cubicBezTo>
                        <a:pt x="941290" y="269536"/>
                        <a:pt x="937413" y="249261"/>
                        <a:pt x="929959" y="230179"/>
                      </a:cubicBezTo>
                      <a:cubicBezTo>
                        <a:pt x="922207" y="211395"/>
                        <a:pt x="911474" y="194698"/>
                        <a:pt x="898056" y="180386"/>
                      </a:cubicBezTo>
                      <a:cubicBezTo>
                        <a:pt x="884341" y="166075"/>
                        <a:pt x="867942" y="155043"/>
                        <a:pt x="848860" y="146992"/>
                      </a:cubicBezTo>
                      <a:cubicBezTo>
                        <a:pt x="829778" y="138942"/>
                        <a:pt x="808609" y="135066"/>
                        <a:pt x="785650" y="135066"/>
                      </a:cubicBezTo>
                      <a:cubicBezTo>
                        <a:pt x="763885" y="135066"/>
                        <a:pt x="743312" y="139240"/>
                        <a:pt x="724229" y="147291"/>
                      </a:cubicBezTo>
                      <a:cubicBezTo>
                        <a:pt x="705147" y="155639"/>
                        <a:pt x="688450" y="166671"/>
                        <a:pt x="674437" y="180684"/>
                      </a:cubicBezTo>
                      <a:cubicBezTo>
                        <a:pt x="660423" y="194698"/>
                        <a:pt x="649093" y="211395"/>
                        <a:pt x="641043" y="230477"/>
                      </a:cubicBezTo>
                      <a:cubicBezTo>
                        <a:pt x="632694" y="249559"/>
                        <a:pt x="628818" y="270132"/>
                        <a:pt x="628818" y="291898"/>
                      </a:cubicBezTo>
                      <a:cubicBezTo>
                        <a:pt x="628818" y="313663"/>
                        <a:pt x="632694" y="334236"/>
                        <a:pt x="640447" y="353318"/>
                      </a:cubicBezTo>
                      <a:cubicBezTo>
                        <a:pt x="648199" y="372401"/>
                        <a:pt x="659231" y="389097"/>
                        <a:pt x="672946" y="403111"/>
                      </a:cubicBezTo>
                      <a:cubicBezTo>
                        <a:pt x="686661" y="417124"/>
                        <a:pt x="703656" y="428454"/>
                        <a:pt x="723335" y="436505"/>
                      </a:cubicBezTo>
                      <a:cubicBezTo>
                        <a:pt x="743013" y="444853"/>
                        <a:pt x="764779" y="449027"/>
                        <a:pt x="788036" y="449027"/>
                      </a:cubicBezTo>
                      <a:cubicBezTo>
                        <a:pt x="855420" y="449027"/>
                        <a:pt x="897162" y="418317"/>
                        <a:pt x="922207" y="389694"/>
                      </a:cubicBezTo>
                      <a:lnTo>
                        <a:pt x="864961" y="346163"/>
                      </a:lnTo>
                      <a:cubicBezTo>
                        <a:pt x="853034" y="360474"/>
                        <a:pt x="824411" y="379855"/>
                        <a:pt x="788632" y="379855"/>
                      </a:cubicBezTo>
                      <a:cubicBezTo>
                        <a:pt x="766270" y="379855"/>
                        <a:pt x="747784" y="374786"/>
                        <a:pt x="733771" y="364350"/>
                      </a:cubicBezTo>
                      <a:cubicBezTo>
                        <a:pt x="719757" y="354213"/>
                        <a:pt x="710216" y="339901"/>
                        <a:pt x="705147" y="322310"/>
                      </a:cubicBezTo>
                      <a:lnTo>
                        <a:pt x="704253" y="319626"/>
                      </a:lnTo>
                      <a:lnTo>
                        <a:pt x="941290" y="319626"/>
                      </a:lnTo>
                      <a:lnTo>
                        <a:pt x="941290" y="291301"/>
                      </a:lnTo>
                      <a:lnTo>
                        <a:pt x="941290" y="291301"/>
                      </a:lnTo>
                      <a:close/>
                      <a:moveTo>
                        <a:pt x="704849" y="263573"/>
                      </a:moveTo>
                      <a:cubicBezTo>
                        <a:pt x="704849" y="241509"/>
                        <a:pt x="730193" y="203046"/>
                        <a:pt x="784756" y="202748"/>
                      </a:cubicBezTo>
                      <a:cubicBezTo>
                        <a:pt x="839319" y="202748"/>
                        <a:pt x="864961" y="241211"/>
                        <a:pt x="864961" y="263274"/>
                      </a:cubicBezTo>
                      <a:lnTo>
                        <a:pt x="704849" y="263573"/>
                      </a:ln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7C6C04C1-D291-8AE6-8FCA-FD3C50425A00}"/>
                    </a:ext>
                  </a:extLst>
                </p:cNvPr>
                <p:cNvSpPr/>
                <p:nvPr/>
              </p:nvSpPr>
              <p:spPr>
                <a:xfrm>
                  <a:off x="3644334" y="2060920"/>
                  <a:ext cx="58439" cy="58439"/>
                </a:xfrm>
                <a:custGeom>
                  <a:avLst/>
                  <a:gdLst>
                    <a:gd name="connsiteX0" fmla="*/ 56054 w 58439"/>
                    <a:gd name="connsiteY0" fmla="*/ 17890 h 58439"/>
                    <a:gd name="connsiteX1" fmla="*/ 49793 w 58439"/>
                    <a:gd name="connsiteY1" fmla="*/ 8647 h 58439"/>
                    <a:gd name="connsiteX2" fmla="*/ 40550 w 58439"/>
                    <a:gd name="connsiteY2" fmla="*/ 2385 h 58439"/>
                    <a:gd name="connsiteX3" fmla="*/ 29220 w 58439"/>
                    <a:gd name="connsiteY3" fmla="*/ 0 h 58439"/>
                    <a:gd name="connsiteX4" fmla="*/ 17890 w 58439"/>
                    <a:gd name="connsiteY4" fmla="*/ 2385 h 58439"/>
                    <a:gd name="connsiteX5" fmla="*/ 8647 w 58439"/>
                    <a:gd name="connsiteY5" fmla="*/ 8647 h 58439"/>
                    <a:gd name="connsiteX6" fmla="*/ 2385 w 58439"/>
                    <a:gd name="connsiteY6" fmla="*/ 17890 h 58439"/>
                    <a:gd name="connsiteX7" fmla="*/ 0 w 58439"/>
                    <a:gd name="connsiteY7" fmla="*/ 29220 h 58439"/>
                    <a:gd name="connsiteX8" fmla="*/ 2385 w 58439"/>
                    <a:gd name="connsiteY8" fmla="*/ 40550 h 58439"/>
                    <a:gd name="connsiteX9" fmla="*/ 8647 w 58439"/>
                    <a:gd name="connsiteY9" fmla="*/ 49793 h 58439"/>
                    <a:gd name="connsiteX10" fmla="*/ 17890 w 58439"/>
                    <a:gd name="connsiteY10" fmla="*/ 56054 h 58439"/>
                    <a:gd name="connsiteX11" fmla="*/ 29220 w 58439"/>
                    <a:gd name="connsiteY11" fmla="*/ 58439 h 58439"/>
                    <a:gd name="connsiteX12" fmla="*/ 40550 w 58439"/>
                    <a:gd name="connsiteY12" fmla="*/ 56054 h 58439"/>
                    <a:gd name="connsiteX13" fmla="*/ 49793 w 58439"/>
                    <a:gd name="connsiteY13" fmla="*/ 49793 h 58439"/>
                    <a:gd name="connsiteX14" fmla="*/ 56054 w 58439"/>
                    <a:gd name="connsiteY14" fmla="*/ 40550 h 58439"/>
                    <a:gd name="connsiteX15" fmla="*/ 58439 w 58439"/>
                    <a:gd name="connsiteY15" fmla="*/ 29220 h 58439"/>
                    <a:gd name="connsiteX16" fmla="*/ 56054 w 58439"/>
                    <a:gd name="connsiteY16" fmla="*/ 17890 h 58439"/>
                    <a:gd name="connsiteX17" fmla="*/ 51283 w 58439"/>
                    <a:gd name="connsiteY17" fmla="*/ 38761 h 58439"/>
                    <a:gd name="connsiteX18" fmla="*/ 46215 w 58439"/>
                    <a:gd name="connsiteY18" fmla="*/ 46513 h 58439"/>
                    <a:gd name="connsiteX19" fmla="*/ 38463 w 58439"/>
                    <a:gd name="connsiteY19" fmla="*/ 51582 h 58439"/>
                    <a:gd name="connsiteX20" fmla="*/ 28922 w 58439"/>
                    <a:gd name="connsiteY20" fmla="*/ 53370 h 58439"/>
                    <a:gd name="connsiteX21" fmla="*/ 19380 w 58439"/>
                    <a:gd name="connsiteY21" fmla="*/ 51582 h 58439"/>
                    <a:gd name="connsiteX22" fmla="*/ 11628 w 58439"/>
                    <a:gd name="connsiteY22" fmla="*/ 46513 h 58439"/>
                    <a:gd name="connsiteX23" fmla="*/ 6560 w 58439"/>
                    <a:gd name="connsiteY23" fmla="*/ 38761 h 58439"/>
                    <a:gd name="connsiteX24" fmla="*/ 4771 w 58439"/>
                    <a:gd name="connsiteY24" fmla="*/ 29220 h 58439"/>
                    <a:gd name="connsiteX25" fmla="*/ 6560 w 58439"/>
                    <a:gd name="connsiteY25" fmla="*/ 19679 h 58439"/>
                    <a:gd name="connsiteX26" fmla="*/ 11628 w 58439"/>
                    <a:gd name="connsiteY26" fmla="*/ 11926 h 58439"/>
                    <a:gd name="connsiteX27" fmla="*/ 19380 w 58439"/>
                    <a:gd name="connsiteY27" fmla="*/ 6858 h 58439"/>
                    <a:gd name="connsiteX28" fmla="*/ 28922 w 58439"/>
                    <a:gd name="connsiteY28" fmla="*/ 5069 h 58439"/>
                    <a:gd name="connsiteX29" fmla="*/ 38463 w 58439"/>
                    <a:gd name="connsiteY29" fmla="*/ 6858 h 58439"/>
                    <a:gd name="connsiteX30" fmla="*/ 46215 w 58439"/>
                    <a:gd name="connsiteY30" fmla="*/ 11926 h 58439"/>
                    <a:gd name="connsiteX31" fmla="*/ 51283 w 58439"/>
                    <a:gd name="connsiteY31" fmla="*/ 19679 h 58439"/>
                    <a:gd name="connsiteX32" fmla="*/ 53072 w 58439"/>
                    <a:gd name="connsiteY32" fmla="*/ 29220 h 58439"/>
                    <a:gd name="connsiteX33" fmla="*/ 51283 w 58439"/>
                    <a:gd name="connsiteY33" fmla="*/ 38761 h 58439"/>
                    <a:gd name="connsiteX34" fmla="*/ 34587 w 58439"/>
                    <a:gd name="connsiteY34" fmla="*/ 31605 h 58439"/>
                    <a:gd name="connsiteX35" fmla="*/ 40252 w 58439"/>
                    <a:gd name="connsiteY35" fmla="*/ 28921 h 58439"/>
                    <a:gd name="connsiteX36" fmla="*/ 42637 w 58439"/>
                    <a:gd name="connsiteY36" fmla="*/ 22362 h 58439"/>
                    <a:gd name="connsiteX37" fmla="*/ 39655 w 58439"/>
                    <a:gd name="connsiteY37" fmla="*/ 14908 h 58439"/>
                    <a:gd name="connsiteX38" fmla="*/ 30710 w 58439"/>
                    <a:gd name="connsiteY38" fmla="*/ 12225 h 58439"/>
                    <a:gd name="connsiteX39" fmla="*/ 17591 w 58439"/>
                    <a:gd name="connsiteY39" fmla="*/ 12225 h 58439"/>
                    <a:gd name="connsiteX40" fmla="*/ 17591 w 58439"/>
                    <a:gd name="connsiteY40" fmla="*/ 45917 h 58439"/>
                    <a:gd name="connsiteX41" fmla="*/ 23853 w 58439"/>
                    <a:gd name="connsiteY41" fmla="*/ 45917 h 58439"/>
                    <a:gd name="connsiteX42" fmla="*/ 23853 w 58439"/>
                    <a:gd name="connsiteY42" fmla="*/ 32201 h 58439"/>
                    <a:gd name="connsiteX43" fmla="*/ 28325 w 58439"/>
                    <a:gd name="connsiteY43" fmla="*/ 32201 h 58439"/>
                    <a:gd name="connsiteX44" fmla="*/ 36674 w 58439"/>
                    <a:gd name="connsiteY44" fmla="*/ 45917 h 58439"/>
                    <a:gd name="connsiteX45" fmla="*/ 43233 w 58439"/>
                    <a:gd name="connsiteY45" fmla="*/ 45917 h 58439"/>
                    <a:gd name="connsiteX46" fmla="*/ 34587 w 58439"/>
                    <a:gd name="connsiteY46" fmla="*/ 31605 h 58439"/>
                    <a:gd name="connsiteX47" fmla="*/ 31307 w 58439"/>
                    <a:gd name="connsiteY47" fmla="*/ 26834 h 58439"/>
                    <a:gd name="connsiteX48" fmla="*/ 28325 w 58439"/>
                    <a:gd name="connsiteY48" fmla="*/ 26834 h 58439"/>
                    <a:gd name="connsiteX49" fmla="*/ 23853 w 58439"/>
                    <a:gd name="connsiteY49" fmla="*/ 26834 h 58439"/>
                    <a:gd name="connsiteX50" fmla="*/ 23853 w 58439"/>
                    <a:gd name="connsiteY50" fmla="*/ 17293 h 58439"/>
                    <a:gd name="connsiteX51" fmla="*/ 28325 w 58439"/>
                    <a:gd name="connsiteY51" fmla="*/ 17293 h 58439"/>
                    <a:gd name="connsiteX52" fmla="*/ 31307 w 58439"/>
                    <a:gd name="connsiteY52" fmla="*/ 17293 h 58439"/>
                    <a:gd name="connsiteX53" fmla="*/ 33990 w 58439"/>
                    <a:gd name="connsiteY53" fmla="*/ 17890 h 58439"/>
                    <a:gd name="connsiteX54" fmla="*/ 35779 w 58439"/>
                    <a:gd name="connsiteY54" fmla="*/ 19380 h 58439"/>
                    <a:gd name="connsiteX55" fmla="*/ 36375 w 58439"/>
                    <a:gd name="connsiteY55" fmla="*/ 22064 h 58439"/>
                    <a:gd name="connsiteX56" fmla="*/ 35779 w 58439"/>
                    <a:gd name="connsiteY56" fmla="*/ 24747 h 58439"/>
                    <a:gd name="connsiteX57" fmla="*/ 33990 w 58439"/>
                    <a:gd name="connsiteY57" fmla="*/ 26238 h 58439"/>
                    <a:gd name="connsiteX58" fmla="*/ 31307 w 58439"/>
                    <a:gd name="connsiteY58" fmla="*/ 26834 h 58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8439" h="58439">
                      <a:moveTo>
                        <a:pt x="56054" y="17890"/>
                      </a:moveTo>
                      <a:cubicBezTo>
                        <a:pt x="54563" y="14312"/>
                        <a:pt x="52476" y="11330"/>
                        <a:pt x="49793" y="8647"/>
                      </a:cubicBezTo>
                      <a:cubicBezTo>
                        <a:pt x="47109" y="5963"/>
                        <a:pt x="44128" y="3876"/>
                        <a:pt x="40550" y="2385"/>
                      </a:cubicBezTo>
                      <a:cubicBezTo>
                        <a:pt x="36972" y="894"/>
                        <a:pt x="33096" y="0"/>
                        <a:pt x="29220" y="0"/>
                      </a:cubicBezTo>
                      <a:cubicBezTo>
                        <a:pt x="25045" y="0"/>
                        <a:pt x="21468" y="894"/>
                        <a:pt x="17890" y="2385"/>
                      </a:cubicBezTo>
                      <a:cubicBezTo>
                        <a:pt x="14312" y="3876"/>
                        <a:pt x="11330" y="5963"/>
                        <a:pt x="8647" y="8647"/>
                      </a:cubicBezTo>
                      <a:cubicBezTo>
                        <a:pt x="5963" y="11330"/>
                        <a:pt x="3876" y="14312"/>
                        <a:pt x="2385" y="17890"/>
                      </a:cubicBezTo>
                      <a:cubicBezTo>
                        <a:pt x="895" y="21467"/>
                        <a:pt x="0" y="25344"/>
                        <a:pt x="0" y="29220"/>
                      </a:cubicBezTo>
                      <a:cubicBezTo>
                        <a:pt x="0" y="33394"/>
                        <a:pt x="895" y="36972"/>
                        <a:pt x="2385" y="40550"/>
                      </a:cubicBezTo>
                      <a:cubicBezTo>
                        <a:pt x="3876" y="44128"/>
                        <a:pt x="5963" y="47109"/>
                        <a:pt x="8647" y="49793"/>
                      </a:cubicBezTo>
                      <a:cubicBezTo>
                        <a:pt x="11330" y="52476"/>
                        <a:pt x="14312" y="54563"/>
                        <a:pt x="17890" y="56054"/>
                      </a:cubicBezTo>
                      <a:cubicBezTo>
                        <a:pt x="21468" y="57545"/>
                        <a:pt x="25344" y="58439"/>
                        <a:pt x="29220" y="58439"/>
                      </a:cubicBezTo>
                      <a:cubicBezTo>
                        <a:pt x="33394" y="58439"/>
                        <a:pt x="36972" y="57545"/>
                        <a:pt x="40550" y="56054"/>
                      </a:cubicBezTo>
                      <a:cubicBezTo>
                        <a:pt x="44128" y="54563"/>
                        <a:pt x="47109" y="52476"/>
                        <a:pt x="49793" y="49793"/>
                      </a:cubicBezTo>
                      <a:cubicBezTo>
                        <a:pt x="52476" y="47109"/>
                        <a:pt x="54563" y="44128"/>
                        <a:pt x="56054" y="40550"/>
                      </a:cubicBezTo>
                      <a:cubicBezTo>
                        <a:pt x="57545" y="36972"/>
                        <a:pt x="58439" y="33096"/>
                        <a:pt x="58439" y="29220"/>
                      </a:cubicBezTo>
                      <a:cubicBezTo>
                        <a:pt x="58439" y="25344"/>
                        <a:pt x="57545" y="21467"/>
                        <a:pt x="56054" y="17890"/>
                      </a:cubicBezTo>
                      <a:close/>
                      <a:moveTo>
                        <a:pt x="51283" y="38761"/>
                      </a:moveTo>
                      <a:cubicBezTo>
                        <a:pt x="50091" y="41742"/>
                        <a:pt x="48302" y="44426"/>
                        <a:pt x="46215" y="46513"/>
                      </a:cubicBezTo>
                      <a:cubicBezTo>
                        <a:pt x="44128" y="48600"/>
                        <a:pt x="41444" y="50389"/>
                        <a:pt x="38463" y="51582"/>
                      </a:cubicBezTo>
                      <a:cubicBezTo>
                        <a:pt x="35481" y="52774"/>
                        <a:pt x="32499" y="53370"/>
                        <a:pt x="28922" y="53370"/>
                      </a:cubicBezTo>
                      <a:cubicBezTo>
                        <a:pt x="25642" y="53370"/>
                        <a:pt x="22362" y="52774"/>
                        <a:pt x="19380" y="51582"/>
                      </a:cubicBezTo>
                      <a:cubicBezTo>
                        <a:pt x="16399" y="50389"/>
                        <a:pt x="13715" y="48600"/>
                        <a:pt x="11628" y="46513"/>
                      </a:cubicBezTo>
                      <a:cubicBezTo>
                        <a:pt x="9541" y="44426"/>
                        <a:pt x="7752" y="41742"/>
                        <a:pt x="6560" y="38761"/>
                      </a:cubicBezTo>
                      <a:cubicBezTo>
                        <a:pt x="5367" y="35779"/>
                        <a:pt x="4771" y="32797"/>
                        <a:pt x="4771" y="29220"/>
                      </a:cubicBezTo>
                      <a:cubicBezTo>
                        <a:pt x="4771" y="25940"/>
                        <a:pt x="5367" y="22660"/>
                        <a:pt x="6560" y="19679"/>
                      </a:cubicBezTo>
                      <a:cubicBezTo>
                        <a:pt x="7752" y="16697"/>
                        <a:pt x="9541" y="14014"/>
                        <a:pt x="11628" y="11926"/>
                      </a:cubicBezTo>
                      <a:cubicBezTo>
                        <a:pt x="13715" y="9839"/>
                        <a:pt x="16399" y="8050"/>
                        <a:pt x="19380" y="6858"/>
                      </a:cubicBezTo>
                      <a:cubicBezTo>
                        <a:pt x="22362" y="5665"/>
                        <a:pt x="25344" y="5069"/>
                        <a:pt x="28922" y="5069"/>
                      </a:cubicBezTo>
                      <a:cubicBezTo>
                        <a:pt x="32201" y="5069"/>
                        <a:pt x="35481" y="5665"/>
                        <a:pt x="38463" y="6858"/>
                      </a:cubicBezTo>
                      <a:cubicBezTo>
                        <a:pt x="41444" y="8050"/>
                        <a:pt x="44128" y="9839"/>
                        <a:pt x="46215" y="11926"/>
                      </a:cubicBezTo>
                      <a:cubicBezTo>
                        <a:pt x="48302" y="14014"/>
                        <a:pt x="50091" y="16697"/>
                        <a:pt x="51283" y="19679"/>
                      </a:cubicBezTo>
                      <a:cubicBezTo>
                        <a:pt x="52476" y="22660"/>
                        <a:pt x="53072" y="25642"/>
                        <a:pt x="53072" y="29220"/>
                      </a:cubicBezTo>
                      <a:cubicBezTo>
                        <a:pt x="53371" y="32797"/>
                        <a:pt x="52476" y="35779"/>
                        <a:pt x="51283" y="38761"/>
                      </a:cubicBezTo>
                      <a:close/>
                      <a:moveTo>
                        <a:pt x="34587" y="31605"/>
                      </a:moveTo>
                      <a:cubicBezTo>
                        <a:pt x="36972" y="31307"/>
                        <a:pt x="38761" y="30412"/>
                        <a:pt x="40252" y="28921"/>
                      </a:cubicBezTo>
                      <a:cubicBezTo>
                        <a:pt x="41742" y="27431"/>
                        <a:pt x="42637" y="25344"/>
                        <a:pt x="42637" y="22362"/>
                      </a:cubicBezTo>
                      <a:cubicBezTo>
                        <a:pt x="42637" y="19082"/>
                        <a:pt x="41742" y="16697"/>
                        <a:pt x="39655" y="14908"/>
                      </a:cubicBezTo>
                      <a:cubicBezTo>
                        <a:pt x="37866" y="13119"/>
                        <a:pt x="34587" y="12225"/>
                        <a:pt x="30710" y="12225"/>
                      </a:cubicBezTo>
                      <a:lnTo>
                        <a:pt x="17591" y="12225"/>
                      </a:lnTo>
                      <a:lnTo>
                        <a:pt x="17591" y="45917"/>
                      </a:lnTo>
                      <a:lnTo>
                        <a:pt x="23853" y="45917"/>
                      </a:lnTo>
                      <a:lnTo>
                        <a:pt x="23853" y="32201"/>
                      </a:lnTo>
                      <a:lnTo>
                        <a:pt x="28325" y="32201"/>
                      </a:lnTo>
                      <a:lnTo>
                        <a:pt x="36674" y="45917"/>
                      </a:lnTo>
                      <a:lnTo>
                        <a:pt x="43233" y="45917"/>
                      </a:lnTo>
                      <a:lnTo>
                        <a:pt x="34587" y="31605"/>
                      </a:lnTo>
                      <a:close/>
                      <a:moveTo>
                        <a:pt x="31307" y="26834"/>
                      </a:moveTo>
                      <a:cubicBezTo>
                        <a:pt x="30412" y="26834"/>
                        <a:pt x="29518" y="26834"/>
                        <a:pt x="28325" y="26834"/>
                      </a:cubicBezTo>
                      <a:lnTo>
                        <a:pt x="23853" y="26834"/>
                      </a:lnTo>
                      <a:lnTo>
                        <a:pt x="23853" y="17293"/>
                      </a:lnTo>
                      <a:lnTo>
                        <a:pt x="28325" y="17293"/>
                      </a:lnTo>
                      <a:cubicBezTo>
                        <a:pt x="29220" y="17293"/>
                        <a:pt x="30114" y="17293"/>
                        <a:pt x="31307" y="17293"/>
                      </a:cubicBezTo>
                      <a:cubicBezTo>
                        <a:pt x="32201" y="17293"/>
                        <a:pt x="33096" y="17591"/>
                        <a:pt x="33990" y="17890"/>
                      </a:cubicBezTo>
                      <a:cubicBezTo>
                        <a:pt x="34885" y="18188"/>
                        <a:pt x="35481" y="18784"/>
                        <a:pt x="35779" y="19380"/>
                      </a:cubicBezTo>
                      <a:cubicBezTo>
                        <a:pt x="36077" y="19977"/>
                        <a:pt x="36375" y="20871"/>
                        <a:pt x="36375" y="22064"/>
                      </a:cubicBezTo>
                      <a:cubicBezTo>
                        <a:pt x="36375" y="23256"/>
                        <a:pt x="36077" y="24151"/>
                        <a:pt x="35779" y="24747"/>
                      </a:cubicBezTo>
                      <a:cubicBezTo>
                        <a:pt x="35183" y="25344"/>
                        <a:pt x="34587" y="25940"/>
                        <a:pt x="33990" y="26238"/>
                      </a:cubicBezTo>
                      <a:cubicBezTo>
                        <a:pt x="33096" y="26536"/>
                        <a:pt x="32201" y="26834"/>
                        <a:pt x="31307" y="26834"/>
                      </a:cubicBezTo>
                      <a:close/>
                    </a:path>
                  </a:pathLst>
                </a:custGeom>
                <a:grpFill/>
                <a:ln w="29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</p:grpSp>
      <p:sp>
        <p:nvSpPr>
          <p:cNvPr id="238" name="箭头: V 形 237">
            <a:extLst>
              <a:ext uri="{FF2B5EF4-FFF2-40B4-BE49-F238E27FC236}">
                <a16:creationId xmlns:a16="http://schemas.microsoft.com/office/drawing/2014/main" id="{F1FAA2F9-05D1-687B-15AD-5279FA3E3E3F}"/>
              </a:ext>
            </a:extLst>
          </p:cNvPr>
          <p:cNvSpPr/>
          <p:nvPr/>
        </p:nvSpPr>
        <p:spPr>
          <a:xfrm>
            <a:off x="4628785" y="4575351"/>
            <a:ext cx="487489" cy="524875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9DF45F37-3D1E-FEFB-0A30-DAEF36F3ECD1}"/>
              </a:ext>
            </a:extLst>
          </p:cNvPr>
          <p:cNvSpPr txBox="1"/>
          <p:nvPr/>
        </p:nvSpPr>
        <p:spPr>
          <a:xfrm>
            <a:off x="6925615" y="3372542"/>
            <a:ext cx="15583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使用场景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0F11F86B-BCF8-B333-259C-D6D74D4D0605}"/>
              </a:ext>
            </a:extLst>
          </p:cNvPr>
          <p:cNvSpPr txBox="1"/>
          <p:nvPr/>
        </p:nvSpPr>
        <p:spPr>
          <a:xfrm>
            <a:off x="8250085" y="4012747"/>
            <a:ext cx="3090585" cy="351025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流程长，业务繁工作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D59D7114-2B98-B8E7-386B-3B15652350C7}"/>
              </a:ext>
            </a:extLst>
          </p:cNvPr>
          <p:cNvSpPr txBox="1"/>
          <p:nvPr/>
        </p:nvSpPr>
        <p:spPr>
          <a:xfrm>
            <a:off x="8250085" y="4615407"/>
            <a:ext cx="3090585" cy="338554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产中物流的使用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78CA4FF4-4131-AEF2-1A11-AD2BD5A34810}"/>
              </a:ext>
            </a:extLst>
          </p:cNvPr>
          <p:cNvSpPr txBox="1"/>
          <p:nvPr/>
        </p:nvSpPr>
        <p:spPr>
          <a:xfrm>
            <a:off x="6925613" y="4019698"/>
            <a:ext cx="896750" cy="369332"/>
          </a:xfrm>
          <a:prstGeom prst="rect">
            <a:avLst/>
          </a:prstGeom>
          <a:gradFill>
            <a:gsLst>
              <a:gs pos="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13500000" scaled="1"/>
          </a:gradFill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适用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F90FC2FD-1870-8242-D2D3-6F8F9F612FF5}"/>
              </a:ext>
            </a:extLst>
          </p:cNvPr>
          <p:cNvSpPr txBox="1"/>
          <p:nvPr/>
        </p:nvSpPr>
        <p:spPr>
          <a:xfrm>
            <a:off x="6925614" y="4597100"/>
            <a:ext cx="896750" cy="369332"/>
          </a:xfrm>
          <a:prstGeom prst="rect">
            <a:avLst/>
          </a:prstGeom>
          <a:gradFill>
            <a:gsLst>
              <a:gs pos="5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13500000" scaled="1"/>
          </a:gradFill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不适用</a:t>
            </a:r>
          </a:p>
        </p:txBody>
      </p:sp>
      <p:sp>
        <p:nvSpPr>
          <p:cNvPr id="248" name="箭头: V 形 247">
            <a:extLst>
              <a:ext uri="{FF2B5EF4-FFF2-40B4-BE49-F238E27FC236}">
                <a16:creationId xmlns:a16="http://schemas.microsoft.com/office/drawing/2014/main" id="{A71E2FE6-63C0-5E00-C070-0855E2E17797}"/>
              </a:ext>
            </a:extLst>
          </p:cNvPr>
          <p:cNvSpPr/>
          <p:nvPr/>
        </p:nvSpPr>
        <p:spPr>
          <a:xfrm>
            <a:off x="7930161" y="4060675"/>
            <a:ext cx="243744" cy="26243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49" name="箭头: V 形 248">
            <a:extLst>
              <a:ext uri="{FF2B5EF4-FFF2-40B4-BE49-F238E27FC236}">
                <a16:creationId xmlns:a16="http://schemas.microsoft.com/office/drawing/2014/main" id="{0BCC2C3E-BCA9-0137-B7D4-437B5FC73F94}"/>
              </a:ext>
            </a:extLst>
          </p:cNvPr>
          <p:cNvSpPr/>
          <p:nvPr/>
        </p:nvSpPr>
        <p:spPr>
          <a:xfrm>
            <a:off x="7930161" y="4634233"/>
            <a:ext cx="243744" cy="26243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F54D9A43-F43F-C379-A8BA-64868DF02BFB}"/>
              </a:ext>
            </a:extLst>
          </p:cNvPr>
          <p:cNvSpPr txBox="1"/>
          <p:nvPr/>
        </p:nvSpPr>
        <p:spPr>
          <a:xfrm>
            <a:off x="6844302" y="5168194"/>
            <a:ext cx="4678904" cy="1066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车间探索尝试由“长”到“短”的业务应用，结合传统模式和新业态，为绿色物流的实现添砖加瓦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CCD29B-FBA0-B34F-EBAF-48BA47E47A24}"/>
              </a:ext>
            </a:extLst>
          </p:cNvPr>
          <p:cNvGrpSpPr/>
          <p:nvPr/>
        </p:nvGrpSpPr>
        <p:grpSpPr>
          <a:xfrm>
            <a:off x="6354918" y="3161446"/>
            <a:ext cx="209866" cy="3340989"/>
            <a:chOff x="6354918" y="3161446"/>
            <a:chExt cx="209866" cy="3340989"/>
          </a:xfrm>
        </p:grpSpPr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DDCA3FB-6EB4-C789-3B41-07FAA4206015}"/>
                </a:ext>
              </a:extLst>
            </p:cNvPr>
            <p:cNvSpPr/>
            <p:nvPr/>
          </p:nvSpPr>
          <p:spPr>
            <a:xfrm rot="16200000">
              <a:off x="4851552" y="4789202"/>
              <a:ext cx="3258000" cy="168465"/>
            </a:xfrm>
            <a:custGeom>
              <a:avLst/>
              <a:gdLst>
                <a:gd name="connsiteX0" fmla="*/ 0 w 2052320"/>
                <a:gd name="connsiteY0" fmla="*/ 274320 h 274320"/>
                <a:gd name="connsiteX1" fmla="*/ 944880 w 2052320"/>
                <a:gd name="connsiteY1" fmla="*/ 274320 h 274320"/>
                <a:gd name="connsiteX2" fmla="*/ 1219200 w 2052320"/>
                <a:gd name="connsiteY2" fmla="*/ 0 h 274320"/>
                <a:gd name="connsiteX3" fmla="*/ 2001520 w 2052320"/>
                <a:gd name="connsiteY3" fmla="*/ 0 h 274320"/>
                <a:gd name="connsiteX4" fmla="*/ 2052320 w 2052320"/>
                <a:gd name="connsiteY4" fmla="*/ 50800 h 274320"/>
                <a:gd name="connsiteX0" fmla="*/ 0 w 2001520"/>
                <a:gd name="connsiteY0" fmla="*/ 274320 h 274320"/>
                <a:gd name="connsiteX1" fmla="*/ 944880 w 2001520"/>
                <a:gd name="connsiteY1" fmla="*/ 274320 h 274320"/>
                <a:gd name="connsiteX2" fmla="*/ 1219200 w 2001520"/>
                <a:gd name="connsiteY2" fmla="*/ 0 h 274320"/>
                <a:gd name="connsiteX3" fmla="*/ 2001520 w 2001520"/>
                <a:gd name="connsiteY3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1520" h="274320">
                  <a:moveTo>
                    <a:pt x="0" y="274320"/>
                  </a:moveTo>
                  <a:lnTo>
                    <a:pt x="944880" y="274320"/>
                  </a:lnTo>
                  <a:lnTo>
                    <a:pt x="1219200" y="0"/>
                  </a:lnTo>
                  <a:lnTo>
                    <a:pt x="20015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0109B635-B9EC-BAAB-1D64-251B476AEF77}"/>
                </a:ext>
              </a:extLst>
            </p:cNvPr>
            <p:cNvSpPr/>
            <p:nvPr/>
          </p:nvSpPr>
          <p:spPr>
            <a:xfrm>
              <a:off x="6354918" y="3161446"/>
              <a:ext cx="82800" cy="81023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71C037DC-8E6C-EB71-907D-D4AC19F8D479}"/>
              </a:ext>
            </a:extLst>
          </p:cNvPr>
          <p:cNvGrpSpPr/>
          <p:nvPr/>
        </p:nvGrpSpPr>
        <p:grpSpPr>
          <a:xfrm>
            <a:off x="4979833" y="3383631"/>
            <a:ext cx="1207278" cy="1207278"/>
            <a:chOff x="587662" y="2805401"/>
            <a:chExt cx="673519" cy="673519"/>
          </a:xfrm>
        </p:grpSpPr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85728EB1-B32C-6DF1-49ED-E37D626FEA76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 flip="none" rotWithShape="1">
              <a:gsLst>
                <a:gs pos="100000">
                  <a:srgbClr val="00AAFF"/>
                </a:gs>
                <a:gs pos="32000">
                  <a:srgbClr val="000D1E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86D577E6-4805-E2FD-F7E1-657964EAEEB9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>
              <a:gsLst>
                <a:gs pos="90000">
                  <a:srgbClr val="00AAFF"/>
                </a:gs>
                <a:gs pos="54000">
                  <a:srgbClr val="000D1E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0AD9A695-DA46-F070-EA77-D2D46BD3D5B2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>
              <a:gsLst>
                <a:gs pos="90000">
                  <a:srgbClr val="22DEF8"/>
                </a:gs>
                <a:gs pos="54000">
                  <a:srgbClr val="000D1E">
                    <a:alpha val="0"/>
                  </a:srgb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sp>
        <p:nvSpPr>
          <p:cNvPr id="236" name="文本框 235">
            <a:extLst>
              <a:ext uri="{FF2B5EF4-FFF2-40B4-BE49-F238E27FC236}">
                <a16:creationId xmlns:a16="http://schemas.microsoft.com/office/drawing/2014/main" id="{9DB9ABAD-60B8-BEB1-6B36-B7F005F8F8CD}"/>
              </a:ext>
            </a:extLst>
          </p:cNvPr>
          <p:cNvSpPr txBox="1"/>
          <p:nvPr/>
        </p:nvSpPr>
        <p:spPr>
          <a:xfrm>
            <a:off x="4790434" y="3476404"/>
            <a:ext cx="162153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物流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EAEF"/>
                  </a:gs>
                  <a:gs pos="100000">
                    <a:srgbClr val="2592FF"/>
                  </a:gs>
                </a:gsLst>
                <a:lin ang="0" scaled="1"/>
              </a:gradFill>
              <a:effectLst/>
              <a:uLnTx/>
              <a:uFillTx/>
              <a:ea typeface="字体圈欣意冠黑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智能化</a:t>
            </a: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F1925C4C-980D-756A-1D6C-439C1464FCEA}"/>
              </a:ext>
            </a:extLst>
          </p:cNvPr>
          <p:cNvGrpSpPr/>
          <p:nvPr/>
        </p:nvGrpSpPr>
        <p:grpSpPr>
          <a:xfrm>
            <a:off x="4956216" y="5123058"/>
            <a:ext cx="1207278" cy="1207278"/>
            <a:chOff x="587662" y="2805401"/>
            <a:chExt cx="673519" cy="673519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9BE2C83A-E8EB-0C6E-DB96-22A3607C2FB3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 flip="none" rotWithShape="1">
              <a:gsLst>
                <a:gs pos="100000">
                  <a:srgbClr val="00AAFF"/>
                </a:gs>
                <a:gs pos="32000">
                  <a:srgbClr val="000D1E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43522BE3-F83E-5B42-85B5-250E6754DEFE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>
              <a:gsLst>
                <a:gs pos="90000">
                  <a:srgbClr val="00AAFF"/>
                </a:gs>
                <a:gs pos="54000">
                  <a:srgbClr val="000D1E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AAAE7BFC-0BE2-2519-E46D-5BFDE441A41B}"/>
                </a:ext>
              </a:extLst>
            </p:cNvPr>
            <p:cNvSpPr/>
            <p:nvPr/>
          </p:nvSpPr>
          <p:spPr>
            <a:xfrm>
              <a:off x="587662" y="2805401"/>
              <a:ext cx="673519" cy="673519"/>
            </a:xfrm>
            <a:prstGeom prst="ellipse">
              <a:avLst/>
            </a:prstGeom>
            <a:gradFill>
              <a:gsLst>
                <a:gs pos="90000">
                  <a:srgbClr val="22DEF8"/>
                </a:gs>
                <a:gs pos="54000">
                  <a:srgbClr val="000D1E">
                    <a:alpha val="0"/>
                  </a:srgb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85E95BF7-8105-1469-1B50-709EBC1B73F5}"/>
              </a:ext>
            </a:extLst>
          </p:cNvPr>
          <p:cNvSpPr txBox="1"/>
          <p:nvPr/>
        </p:nvSpPr>
        <p:spPr>
          <a:xfrm>
            <a:off x="5029656" y="5296325"/>
            <a:ext cx="11430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全程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EAEF"/>
                  </a:gs>
                  <a:gs pos="100000">
                    <a:srgbClr val="2592FF"/>
                  </a:gs>
                </a:gsLst>
                <a:lin ang="0" scaled="1"/>
              </a:gradFill>
              <a:effectLst/>
              <a:uLnTx/>
              <a:uFillTx/>
              <a:ea typeface="字体圈欣意冠黑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无纸化</a:t>
            </a:r>
          </a:p>
        </p:txBody>
      </p:sp>
      <p:grpSp>
        <p:nvGrpSpPr>
          <p:cNvPr id="275" name="组合 274">
            <a:extLst>
              <a:ext uri="{FF2B5EF4-FFF2-40B4-BE49-F238E27FC236}">
                <a16:creationId xmlns:a16="http://schemas.microsoft.com/office/drawing/2014/main" id="{8B12DD60-9864-4D4A-0392-431BB9993B44}"/>
              </a:ext>
            </a:extLst>
          </p:cNvPr>
          <p:cNvGrpSpPr/>
          <p:nvPr/>
        </p:nvGrpSpPr>
        <p:grpSpPr>
          <a:xfrm>
            <a:off x="10718453" y="6306474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rgbClr val="01EAEF"/>
              </a:gs>
              <a:gs pos="100000">
                <a:srgbClr val="0053CF"/>
              </a:gs>
            </a:gsLst>
            <a:lin ang="0" scaled="0"/>
            <a:tileRect/>
          </a:gradFill>
        </p:grpSpPr>
        <p:sp>
          <p:nvSpPr>
            <p:cNvPr id="276" name="平行四边形 275">
              <a:extLst>
                <a:ext uri="{FF2B5EF4-FFF2-40B4-BE49-F238E27FC236}">
                  <a16:creationId xmlns:a16="http://schemas.microsoft.com/office/drawing/2014/main" id="{2BFF9CFE-60E3-29AC-1145-043EECFD7D90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77" name="平行四边形 276">
              <a:extLst>
                <a:ext uri="{FF2B5EF4-FFF2-40B4-BE49-F238E27FC236}">
                  <a16:creationId xmlns:a16="http://schemas.microsoft.com/office/drawing/2014/main" id="{BD9C7D56-369A-50E8-8484-02794F58328D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78" name="平行四边形 277">
              <a:extLst>
                <a:ext uri="{FF2B5EF4-FFF2-40B4-BE49-F238E27FC236}">
                  <a16:creationId xmlns:a16="http://schemas.microsoft.com/office/drawing/2014/main" id="{E2583B8D-A4CE-343C-0FA4-08B98A56966B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79" name="平行四边形 278">
              <a:extLst>
                <a:ext uri="{FF2B5EF4-FFF2-40B4-BE49-F238E27FC236}">
                  <a16:creationId xmlns:a16="http://schemas.microsoft.com/office/drawing/2014/main" id="{802E2651-57A2-1B84-0976-2FFFA9B24055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0" name="平行四边形 279">
              <a:extLst>
                <a:ext uri="{FF2B5EF4-FFF2-40B4-BE49-F238E27FC236}">
                  <a16:creationId xmlns:a16="http://schemas.microsoft.com/office/drawing/2014/main" id="{19FB9298-06A8-7234-764A-F3308FE2A9A8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1" name="平行四边形 280">
              <a:extLst>
                <a:ext uri="{FF2B5EF4-FFF2-40B4-BE49-F238E27FC236}">
                  <a16:creationId xmlns:a16="http://schemas.microsoft.com/office/drawing/2014/main" id="{E2837DD0-F0F1-3D75-C697-9AFC8456B63A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2" name="平行四边形 281">
              <a:extLst>
                <a:ext uri="{FF2B5EF4-FFF2-40B4-BE49-F238E27FC236}">
                  <a16:creationId xmlns:a16="http://schemas.microsoft.com/office/drawing/2014/main" id="{036B892B-9A37-9929-98A6-FBF2166FDCFF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3" name="平行四边形 282">
              <a:extLst>
                <a:ext uri="{FF2B5EF4-FFF2-40B4-BE49-F238E27FC236}">
                  <a16:creationId xmlns:a16="http://schemas.microsoft.com/office/drawing/2014/main" id="{C1C5EC59-FA04-FF82-7E65-7528BC97F193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4" name="平行四边形 283">
              <a:extLst>
                <a:ext uri="{FF2B5EF4-FFF2-40B4-BE49-F238E27FC236}">
                  <a16:creationId xmlns:a16="http://schemas.microsoft.com/office/drawing/2014/main" id="{D215EEE1-0AE7-F1B5-6F8E-47CEBEB7A4E3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5" name="平行四边形 284">
              <a:extLst>
                <a:ext uri="{FF2B5EF4-FFF2-40B4-BE49-F238E27FC236}">
                  <a16:creationId xmlns:a16="http://schemas.microsoft.com/office/drawing/2014/main" id="{67CF9DD5-E0AB-A109-2CFF-F35E3AC5C01D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86" name="平行四边形 285">
              <a:extLst>
                <a:ext uri="{FF2B5EF4-FFF2-40B4-BE49-F238E27FC236}">
                  <a16:creationId xmlns:a16="http://schemas.microsoft.com/office/drawing/2014/main" id="{E5CDF41E-5683-543B-A9D2-6DBF2D148D9E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431F0069-4802-D1EE-7C1F-41FDA44D5BC2}"/>
              </a:ext>
            </a:extLst>
          </p:cNvPr>
          <p:cNvGrpSpPr/>
          <p:nvPr/>
        </p:nvGrpSpPr>
        <p:grpSpPr>
          <a:xfrm>
            <a:off x="1573212" y="219876"/>
            <a:ext cx="3375025" cy="436547"/>
            <a:chOff x="504823" y="438150"/>
            <a:chExt cx="3375025" cy="436547"/>
          </a:xfrm>
        </p:grpSpPr>
        <p:grpSp>
          <p:nvGrpSpPr>
            <p:cNvPr id="288" name="组合 287">
              <a:extLst>
                <a:ext uri="{FF2B5EF4-FFF2-40B4-BE49-F238E27FC236}">
                  <a16:creationId xmlns:a16="http://schemas.microsoft.com/office/drawing/2014/main" id="{5013BC75-206B-4974-5B41-CED802A3AEA7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291" name="梯形 290">
                <a:extLst>
                  <a:ext uri="{FF2B5EF4-FFF2-40B4-BE49-F238E27FC236}">
                    <a16:creationId xmlns:a16="http://schemas.microsoft.com/office/drawing/2014/main" id="{8E26CE09-8DA7-4894-D3C1-4C53F9C1B5E6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A9B5F10-683B-8BDF-FD2D-A4E2F11AEC80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293" name="组合 292">
                <a:extLst>
                  <a:ext uri="{FF2B5EF4-FFF2-40B4-BE49-F238E27FC236}">
                    <a16:creationId xmlns:a16="http://schemas.microsoft.com/office/drawing/2014/main" id="{F478204F-496A-5369-7522-FED27F48514A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294" name="平行四边形 293">
                  <a:extLst>
                    <a:ext uri="{FF2B5EF4-FFF2-40B4-BE49-F238E27FC236}">
                      <a16:creationId xmlns:a16="http://schemas.microsoft.com/office/drawing/2014/main" id="{CA25F706-2A64-E4A3-D49A-FBEFAFFA0F08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95" name="平行四边形 294">
                  <a:extLst>
                    <a:ext uri="{FF2B5EF4-FFF2-40B4-BE49-F238E27FC236}">
                      <a16:creationId xmlns:a16="http://schemas.microsoft.com/office/drawing/2014/main" id="{FDBA15B8-6D80-D09A-1408-0BEC42FE694D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96" name="平行四边形 295">
                  <a:extLst>
                    <a:ext uri="{FF2B5EF4-FFF2-40B4-BE49-F238E27FC236}">
                      <a16:creationId xmlns:a16="http://schemas.microsoft.com/office/drawing/2014/main" id="{8CCCBE43-1750-1A73-C1FA-2A9ED5C40D42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97" name="平行四边形 296">
                  <a:extLst>
                    <a:ext uri="{FF2B5EF4-FFF2-40B4-BE49-F238E27FC236}">
                      <a16:creationId xmlns:a16="http://schemas.microsoft.com/office/drawing/2014/main" id="{9A4D6359-6745-FEE5-F12B-AB0555A327C0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98" name="平行四边形 297">
                  <a:extLst>
                    <a:ext uri="{FF2B5EF4-FFF2-40B4-BE49-F238E27FC236}">
                      <a16:creationId xmlns:a16="http://schemas.microsoft.com/office/drawing/2014/main" id="{28DCBBC8-1021-E64A-478F-E9100BC981F0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299" name="平行四边形 298">
                  <a:extLst>
                    <a:ext uri="{FF2B5EF4-FFF2-40B4-BE49-F238E27FC236}">
                      <a16:creationId xmlns:a16="http://schemas.microsoft.com/office/drawing/2014/main" id="{093204FA-F006-818F-BD0F-CF720FB7E844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00" name="平行四边形 299">
                  <a:extLst>
                    <a:ext uri="{FF2B5EF4-FFF2-40B4-BE49-F238E27FC236}">
                      <a16:creationId xmlns:a16="http://schemas.microsoft.com/office/drawing/2014/main" id="{188E997F-1193-5FFB-539E-4E72807B01C9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E043F9E6-26E9-5907-69B5-E752419921F4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90" name="等腰三角形 289">
              <a:extLst>
                <a:ext uri="{FF2B5EF4-FFF2-40B4-BE49-F238E27FC236}">
                  <a16:creationId xmlns:a16="http://schemas.microsoft.com/office/drawing/2014/main" id="{349D2670-DDAF-4949-FF74-D14A01772E55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CEE8A5E8-F8C7-1D04-5E7E-3FC760CFB3D9}"/>
              </a:ext>
            </a:extLst>
          </p:cNvPr>
          <p:cNvGrpSpPr/>
          <p:nvPr/>
        </p:nvGrpSpPr>
        <p:grpSpPr>
          <a:xfrm flipH="1">
            <a:off x="7076020" y="219876"/>
            <a:ext cx="3375025" cy="436547"/>
            <a:chOff x="504823" y="438150"/>
            <a:chExt cx="3375025" cy="436547"/>
          </a:xfrm>
        </p:grpSpPr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F6C73EBF-55C3-36A3-C7AC-5F121F00AA6D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305" name="梯形 304">
                <a:extLst>
                  <a:ext uri="{FF2B5EF4-FFF2-40B4-BE49-F238E27FC236}">
                    <a16:creationId xmlns:a16="http://schemas.microsoft.com/office/drawing/2014/main" id="{79DD0B7A-EA88-8252-6A0C-3A163EF8D8D6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151F8BE-DEFC-865F-B50D-2914027F8A1B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307" name="组合 306">
                <a:extLst>
                  <a:ext uri="{FF2B5EF4-FFF2-40B4-BE49-F238E27FC236}">
                    <a16:creationId xmlns:a16="http://schemas.microsoft.com/office/drawing/2014/main" id="{E5C0FC36-70DE-D25C-EB42-D49B200086AC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308" name="平行四边形 307">
                  <a:extLst>
                    <a:ext uri="{FF2B5EF4-FFF2-40B4-BE49-F238E27FC236}">
                      <a16:creationId xmlns:a16="http://schemas.microsoft.com/office/drawing/2014/main" id="{0C349CDC-2066-CEE1-5334-13F90DB52DFE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09" name="平行四边形 308">
                  <a:extLst>
                    <a:ext uri="{FF2B5EF4-FFF2-40B4-BE49-F238E27FC236}">
                      <a16:creationId xmlns:a16="http://schemas.microsoft.com/office/drawing/2014/main" id="{DA822AF4-2ED0-500A-8CB2-B0CE492D937E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10" name="平行四边形 309">
                  <a:extLst>
                    <a:ext uri="{FF2B5EF4-FFF2-40B4-BE49-F238E27FC236}">
                      <a16:creationId xmlns:a16="http://schemas.microsoft.com/office/drawing/2014/main" id="{8E944945-30BA-C6DA-8DB8-D7098383E397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11" name="平行四边形 310">
                  <a:extLst>
                    <a:ext uri="{FF2B5EF4-FFF2-40B4-BE49-F238E27FC236}">
                      <a16:creationId xmlns:a16="http://schemas.microsoft.com/office/drawing/2014/main" id="{349F4A42-1271-8DC6-609F-F1A7327BF160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12" name="平行四边形 311">
                  <a:extLst>
                    <a:ext uri="{FF2B5EF4-FFF2-40B4-BE49-F238E27FC236}">
                      <a16:creationId xmlns:a16="http://schemas.microsoft.com/office/drawing/2014/main" id="{B248B71F-A89E-99D9-CAAC-58EC335383FE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13" name="平行四边形 312">
                  <a:extLst>
                    <a:ext uri="{FF2B5EF4-FFF2-40B4-BE49-F238E27FC236}">
                      <a16:creationId xmlns:a16="http://schemas.microsoft.com/office/drawing/2014/main" id="{1886A322-5796-8028-7184-448130CC67F2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314" name="平行四边形 313">
                  <a:extLst>
                    <a:ext uri="{FF2B5EF4-FFF2-40B4-BE49-F238E27FC236}">
                      <a16:creationId xmlns:a16="http://schemas.microsoft.com/office/drawing/2014/main" id="{0E4E80AE-AF79-CA72-4DE2-27EEB2C15D7B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79ADADAD-E661-8CB0-A3EA-A2A65942C43E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04" name="等腰三角形 303">
              <a:extLst>
                <a:ext uri="{FF2B5EF4-FFF2-40B4-BE49-F238E27FC236}">
                  <a16:creationId xmlns:a16="http://schemas.microsoft.com/office/drawing/2014/main" id="{12FBAE08-7981-A1A5-D069-C13E2C8B2020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482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椭圆 260">
            <a:extLst>
              <a:ext uri="{FF2B5EF4-FFF2-40B4-BE49-F238E27FC236}">
                <a16:creationId xmlns:a16="http://schemas.microsoft.com/office/drawing/2014/main" id="{6B59F3F0-6DA5-3E6C-00BD-5CE7034DB83D}"/>
              </a:ext>
            </a:extLst>
          </p:cNvPr>
          <p:cNvSpPr/>
          <p:nvPr/>
        </p:nvSpPr>
        <p:spPr>
          <a:xfrm flipH="1" flipV="1">
            <a:off x="11762674" y="6498590"/>
            <a:ext cx="413114" cy="413114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306" name="矩形: 剪去对角 305">
            <a:extLst>
              <a:ext uri="{FF2B5EF4-FFF2-40B4-BE49-F238E27FC236}">
                <a16:creationId xmlns:a16="http://schemas.microsoft.com/office/drawing/2014/main" id="{561ECAAB-889E-1639-6405-90C60E2B8CF9}"/>
              </a:ext>
            </a:extLst>
          </p:cNvPr>
          <p:cNvSpPr/>
          <p:nvPr/>
        </p:nvSpPr>
        <p:spPr>
          <a:xfrm>
            <a:off x="497795" y="1535645"/>
            <a:ext cx="5130948" cy="4848645"/>
          </a:xfrm>
          <a:prstGeom prst="snip2DiagRect">
            <a:avLst>
              <a:gd name="adj1" fmla="val 4396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800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307" name="矩形: 剪去对角 306">
            <a:extLst>
              <a:ext uri="{FF2B5EF4-FFF2-40B4-BE49-F238E27FC236}">
                <a16:creationId xmlns:a16="http://schemas.microsoft.com/office/drawing/2014/main" id="{D16D6688-D1F8-AC47-1401-FBB0E7687413}"/>
              </a:ext>
            </a:extLst>
          </p:cNvPr>
          <p:cNvSpPr/>
          <p:nvPr/>
        </p:nvSpPr>
        <p:spPr>
          <a:xfrm>
            <a:off x="5778826" y="1535645"/>
            <a:ext cx="5833765" cy="4848645"/>
          </a:xfrm>
          <a:prstGeom prst="snip2DiagRect">
            <a:avLst>
              <a:gd name="adj1" fmla="val 4396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800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C8DF1BD-FF5A-F478-574D-9AFB7CEC0AB7}"/>
              </a:ext>
            </a:extLst>
          </p:cNvPr>
          <p:cNvSpPr/>
          <p:nvPr/>
        </p:nvSpPr>
        <p:spPr>
          <a:xfrm flipH="1" flipV="1">
            <a:off x="252222" y="304401"/>
            <a:ext cx="460756" cy="286559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342E9C-EDC1-7438-5E76-CE3CE885B3A6}"/>
              </a:ext>
            </a:extLst>
          </p:cNvPr>
          <p:cNvSpPr txBox="1"/>
          <p:nvPr/>
        </p:nvSpPr>
        <p:spPr>
          <a:xfrm>
            <a:off x="5190374" y="204569"/>
            <a:ext cx="175560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rgbClr val="01EBEF"/>
                    </a:gs>
                    <a:gs pos="100000">
                      <a:srgbClr val="0044CC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BEF"/>
                    </a:gs>
                    <a:gs pos="100000">
                      <a:srgbClr val="2970FF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HarmonyOS Sans SC Black" panose="00000A00000000000000" pitchFamily="2" charset="-122"/>
              </a:rPr>
              <a:t>应用效果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A1A7379-740E-50B0-C2C9-58D12059A8E0}"/>
              </a:ext>
            </a:extLst>
          </p:cNvPr>
          <p:cNvSpPr/>
          <p:nvPr/>
        </p:nvSpPr>
        <p:spPr>
          <a:xfrm>
            <a:off x="651880" y="2828409"/>
            <a:ext cx="932339" cy="932339"/>
          </a:xfrm>
          <a:prstGeom prst="ellipse">
            <a:avLst/>
          </a:prstGeom>
          <a:gradFill flip="none" rotWithShape="1">
            <a:gsLst>
              <a:gs pos="100000">
                <a:schemeClr val="bg2"/>
              </a:gs>
              <a:gs pos="32000">
                <a:srgbClr val="000D1E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1B9CF11-1214-69AB-98D9-087B60079A77}"/>
              </a:ext>
            </a:extLst>
          </p:cNvPr>
          <p:cNvSpPr/>
          <p:nvPr/>
        </p:nvSpPr>
        <p:spPr>
          <a:xfrm>
            <a:off x="651880" y="2828409"/>
            <a:ext cx="932339" cy="932339"/>
          </a:xfrm>
          <a:prstGeom prst="ellipse">
            <a:avLst/>
          </a:prstGeom>
          <a:gradFill>
            <a:gsLst>
              <a:gs pos="90000">
                <a:schemeClr val="bg2"/>
              </a:gs>
              <a:gs pos="54000">
                <a:srgbClr val="000D1E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224F6B2-1938-5633-EF9C-C2D74F2D92FF}"/>
              </a:ext>
            </a:extLst>
          </p:cNvPr>
          <p:cNvSpPr/>
          <p:nvPr/>
        </p:nvSpPr>
        <p:spPr>
          <a:xfrm>
            <a:off x="651880" y="2828409"/>
            <a:ext cx="932339" cy="932339"/>
          </a:xfrm>
          <a:prstGeom prst="ellipse">
            <a:avLst/>
          </a:prstGeom>
          <a:gradFill>
            <a:gsLst>
              <a:gs pos="90000">
                <a:schemeClr val="bg2"/>
              </a:gs>
              <a:gs pos="54000">
                <a:srgbClr val="000D1E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BB2F03-EFA7-8087-FE02-506C12721934}"/>
              </a:ext>
            </a:extLst>
          </p:cNvPr>
          <p:cNvSpPr txBox="1"/>
          <p:nvPr/>
        </p:nvSpPr>
        <p:spPr>
          <a:xfrm>
            <a:off x="823118" y="2957112"/>
            <a:ext cx="575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降低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字体圈欣意冠黑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成本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75E5D9B-9656-1E66-146E-00C2CC3C7A6D}"/>
              </a:ext>
            </a:extLst>
          </p:cNvPr>
          <p:cNvSpPr txBox="1"/>
          <p:nvPr/>
        </p:nvSpPr>
        <p:spPr>
          <a:xfrm>
            <a:off x="2537645" y="1557283"/>
            <a:ext cx="620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7000">
                      <a:srgbClr val="66E0F0"/>
                    </a:gs>
                    <a:gs pos="70000">
                      <a:srgbClr val="34A5FA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纸张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7339D14-23D8-6329-E19E-7193051398B4}"/>
              </a:ext>
            </a:extLst>
          </p:cNvPr>
          <p:cNvSpPr txBox="1"/>
          <p:nvPr/>
        </p:nvSpPr>
        <p:spPr>
          <a:xfrm>
            <a:off x="2860979" y="940764"/>
            <a:ext cx="6470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在应用成果对比及总结方面从以下三个维度考虑，即成本、质量及工时投入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73DCF8DC-5D99-2182-F83A-17C5FE9818C3}"/>
              </a:ext>
            </a:extLst>
          </p:cNvPr>
          <p:cNvSpPr txBox="1"/>
          <p:nvPr/>
        </p:nvSpPr>
        <p:spPr>
          <a:xfrm>
            <a:off x="4292143" y="1557283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7000">
                      <a:srgbClr val="66E0F0"/>
                    </a:gs>
                    <a:gs pos="70000">
                      <a:srgbClr val="34A5FA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电子纸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E83F2104-5496-66AC-086D-FE84A554EE24}"/>
              </a:ext>
            </a:extLst>
          </p:cNvPr>
          <p:cNvSpPr txBox="1"/>
          <p:nvPr/>
        </p:nvSpPr>
        <p:spPr>
          <a:xfrm>
            <a:off x="3843294" y="3085350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8A24E0D3-641E-6F8A-DC1B-F1C20AB07ADA}"/>
              </a:ext>
            </a:extLst>
          </p:cNvPr>
          <p:cNvSpPr/>
          <p:nvPr/>
        </p:nvSpPr>
        <p:spPr>
          <a:xfrm>
            <a:off x="651880" y="5021713"/>
            <a:ext cx="932339" cy="932339"/>
          </a:xfrm>
          <a:prstGeom prst="ellipse">
            <a:avLst/>
          </a:prstGeom>
          <a:gradFill flip="none" rotWithShape="1">
            <a:gsLst>
              <a:gs pos="100000">
                <a:schemeClr val="bg2"/>
              </a:gs>
              <a:gs pos="32000">
                <a:srgbClr val="000D1E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04E2DF1E-54FF-F6B8-29BA-DE080B920603}"/>
              </a:ext>
            </a:extLst>
          </p:cNvPr>
          <p:cNvSpPr/>
          <p:nvPr/>
        </p:nvSpPr>
        <p:spPr>
          <a:xfrm>
            <a:off x="651880" y="5021713"/>
            <a:ext cx="932339" cy="932339"/>
          </a:xfrm>
          <a:prstGeom prst="ellipse">
            <a:avLst/>
          </a:prstGeom>
          <a:gradFill>
            <a:gsLst>
              <a:gs pos="90000">
                <a:schemeClr val="bg2"/>
              </a:gs>
              <a:gs pos="54000">
                <a:srgbClr val="000D1E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24BC1E70-5AB0-8C22-75AE-D5CF39B29141}"/>
              </a:ext>
            </a:extLst>
          </p:cNvPr>
          <p:cNvSpPr/>
          <p:nvPr/>
        </p:nvSpPr>
        <p:spPr>
          <a:xfrm>
            <a:off x="651880" y="5021713"/>
            <a:ext cx="932339" cy="932339"/>
          </a:xfrm>
          <a:prstGeom prst="ellipse">
            <a:avLst/>
          </a:prstGeom>
          <a:gradFill>
            <a:gsLst>
              <a:gs pos="90000">
                <a:schemeClr val="tx2"/>
              </a:gs>
              <a:gs pos="54000">
                <a:srgbClr val="000D1E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B8FA9BD0-ED95-5361-CAA9-8D28939AD97E}"/>
              </a:ext>
            </a:extLst>
          </p:cNvPr>
          <p:cNvSpPr txBox="1"/>
          <p:nvPr/>
        </p:nvSpPr>
        <p:spPr>
          <a:xfrm>
            <a:off x="823119" y="5150416"/>
            <a:ext cx="575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提升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字体圈欣意冠黑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质量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EF43F56F-5B68-851C-9971-ABCDED20B1B0}"/>
              </a:ext>
            </a:extLst>
          </p:cNvPr>
          <p:cNvSpPr txBox="1"/>
          <p:nvPr/>
        </p:nvSpPr>
        <p:spPr>
          <a:xfrm>
            <a:off x="1953874" y="5139014"/>
            <a:ext cx="1736390" cy="631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5‰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错漏备比例</a:t>
            </a: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B801B147-D4D4-9337-94F7-69DF40BB1639}"/>
              </a:ext>
            </a:extLst>
          </p:cNvPr>
          <p:cNvSpPr txBox="1"/>
          <p:nvPr/>
        </p:nvSpPr>
        <p:spPr>
          <a:xfrm>
            <a:off x="4093105" y="5139014"/>
            <a:ext cx="1169885" cy="631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0.5‰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错漏备比例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8F924E90-DFC8-4A1E-AD5A-13A65E493313}"/>
              </a:ext>
            </a:extLst>
          </p:cNvPr>
          <p:cNvSpPr/>
          <p:nvPr/>
        </p:nvSpPr>
        <p:spPr>
          <a:xfrm>
            <a:off x="5912023" y="4019522"/>
            <a:ext cx="932339" cy="932340"/>
          </a:xfrm>
          <a:prstGeom prst="ellipse">
            <a:avLst/>
          </a:prstGeom>
          <a:gradFill flip="none" rotWithShape="1">
            <a:gsLst>
              <a:gs pos="100000">
                <a:schemeClr val="bg2"/>
              </a:gs>
              <a:gs pos="32000">
                <a:srgbClr val="000D1E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C240B044-BC3F-76B0-8282-7FE537B2F0FA}"/>
              </a:ext>
            </a:extLst>
          </p:cNvPr>
          <p:cNvSpPr/>
          <p:nvPr/>
        </p:nvSpPr>
        <p:spPr>
          <a:xfrm>
            <a:off x="5912023" y="4019522"/>
            <a:ext cx="932339" cy="932340"/>
          </a:xfrm>
          <a:prstGeom prst="ellipse">
            <a:avLst/>
          </a:prstGeom>
          <a:gradFill>
            <a:gsLst>
              <a:gs pos="90000">
                <a:schemeClr val="bg2"/>
              </a:gs>
              <a:gs pos="54000">
                <a:srgbClr val="000D1E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id="{5B0C8E16-44BD-916D-9206-7A4215CF7D16}"/>
              </a:ext>
            </a:extLst>
          </p:cNvPr>
          <p:cNvSpPr/>
          <p:nvPr/>
        </p:nvSpPr>
        <p:spPr>
          <a:xfrm>
            <a:off x="5912023" y="4019522"/>
            <a:ext cx="932339" cy="932340"/>
          </a:xfrm>
          <a:prstGeom prst="ellipse">
            <a:avLst/>
          </a:prstGeom>
          <a:gradFill>
            <a:gsLst>
              <a:gs pos="90000">
                <a:schemeClr val="bg2"/>
              </a:gs>
              <a:gs pos="54000">
                <a:srgbClr val="000D1E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6E80CF5F-7B8B-6FA7-C9A9-51AB7F399E68}"/>
              </a:ext>
            </a:extLst>
          </p:cNvPr>
          <p:cNvSpPr txBox="1"/>
          <p:nvPr/>
        </p:nvSpPr>
        <p:spPr>
          <a:xfrm>
            <a:off x="6083262" y="4148218"/>
            <a:ext cx="575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优化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字体圈欣意冠黑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工时</a:t>
            </a:r>
          </a:p>
        </p:txBody>
      </p:sp>
      <p:sp>
        <p:nvSpPr>
          <p:cNvPr id="265" name="椭圆 51">
            <a:extLst>
              <a:ext uri="{FF2B5EF4-FFF2-40B4-BE49-F238E27FC236}">
                <a16:creationId xmlns:a16="http://schemas.microsoft.com/office/drawing/2014/main" id="{3A20952F-0B13-F833-F29F-F5CD8CE47EF3}"/>
              </a:ext>
            </a:extLst>
          </p:cNvPr>
          <p:cNvSpPr/>
          <p:nvPr/>
        </p:nvSpPr>
        <p:spPr>
          <a:xfrm>
            <a:off x="6978129" y="2725260"/>
            <a:ext cx="1175725" cy="47029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rgbClr val="22DEF8"/>
                </a:gs>
                <a:gs pos="100000">
                  <a:schemeClr val="bg2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66" name="椭圆 52">
            <a:extLst>
              <a:ext uri="{FF2B5EF4-FFF2-40B4-BE49-F238E27FC236}">
                <a16:creationId xmlns:a16="http://schemas.microsoft.com/office/drawing/2014/main" id="{7B46E87C-2C68-6DCF-C7DA-514646CB0029}"/>
              </a:ext>
            </a:extLst>
          </p:cNvPr>
          <p:cNvSpPr/>
          <p:nvPr/>
        </p:nvSpPr>
        <p:spPr>
          <a:xfrm>
            <a:off x="6978129" y="2725260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chemeClr val="bg2"/>
              </a:gs>
              <a:gs pos="54000">
                <a:srgbClr val="000D1E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67" name="椭圆 53">
            <a:extLst>
              <a:ext uri="{FF2B5EF4-FFF2-40B4-BE49-F238E27FC236}">
                <a16:creationId xmlns:a16="http://schemas.microsoft.com/office/drawing/2014/main" id="{AF914DB6-8C53-21FD-7A3E-AAAA9123991D}"/>
              </a:ext>
            </a:extLst>
          </p:cNvPr>
          <p:cNvSpPr/>
          <p:nvPr/>
        </p:nvSpPr>
        <p:spPr>
          <a:xfrm>
            <a:off x="6978129" y="2725260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chemeClr val="bg2"/>
              </a:gs>
              <a:gs pos="54000">
                <a:srgbClr val="000D1E">
                  <a:alpha val="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875F1610-388A-02D7-2848-CF57AD722ABB}"/>
              </a:ext>
            </a:extLst>
          </p:cNvPr>
          <p:cNvSpPr txBox="1"/>
          <p:nvPr/>
        </p:nvSpPr>
        <p:spPr>
          <a:xfrm>
            <a:off x="7063290" y="279112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培训时间</a:t>
            </a:r>
          </a:p>
        </p:txBody>
      </p:sp>
      <p:sp>
        <p:nvSpPr>
          <p:cNvPr id="269" name="椭圆 51">
            <a:extLst>
              <a:ext uri="{FF2B5EF4-FFF2-40B4-BE49-F238E27FC236}">
                <a16:creationId xmlns:a16="http://schemas.microsoft.com/office/drawing/2014/main" id="{457C0E3E-30C4-EA19-4DD3-7AE97D9D8688}"/>
              </a:ext>
            </a:extLst>
          </p:cNvPr>
          <p:cNvSpPr/>
          <p:nvPr/>
        </p:nvSpPr>
        <p:spPr>
          <a:xfrm>
            <a:off x="6978129" y="4233242"/>
            <a:ext cx="1175725" cy="47029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rgbClr val="22DEF8"/>
                </a:gs>
                <a:gs pos="100000">
                  <a:srgbClr val="00AAFF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0" name="椭圆 52">
            <a:extLst>
              <a:ext uri="{FF2B5EF4-FFF2-40B4-BE49-F238E27FC236}">
                <a16:creationId xmlns:a16="http://schemas.microsoft.com/office/drawing/2014/main" id="{CCE821B0-3ED5-EDA9-7788-1483EEA4BAC5}"/>
              </a:ext>
            </a:extLst>
          </p:cNvPr>
          <p:cNvSpPr/>
          <p:nvPr/>
        </p:nvSpPr>
        <p:spPr>
          <a:xfrm>
            <a:off x="6978129" y="4233242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rgbClr val="00AAFF"/>
              </a:gs>
              <a:gs pos="54000">
                <a:srgbClr val="000D1E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1" name="椭圆 53">
            <a:extLst>
              <a:ext uri="{FF2B5EF4-FFF2-40B4-BE49-F238E27FC236}">
                <a16:creationId xmlns:a16="http://schemas.microsoft.com/office/drawing/2014/main" id="{3B73BBD9-80E9-B854-B0B3-3C145323BD7B}"/>
              </a:ext>
            </a:extLst>
          </p:cNvPr>
          <p:cNvSpPr/>
          <p:nvPr/>
        </p:nvSpPr>
        <p:spPr>
          <a:xfrm>
            <a:off x="6978129" y="4233242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rgbClr val="22DEF8"/>
              </a:gs>
              <a:gs pos="54000">
                <a:srgbClr val="000D1E">
                  <a:alpha val="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DBF7DD86-44E0-7A42-0655-3850F9EC2634}"/>
              </a:ext>
            </a:extLst>
          </p:cNvPr>
          <p:cNvSpPr txBox="1"/>
          <p:nvPr/>
        </p:nvSpPr>
        <p:spPr>
          <a:xfrm>
            <a:off x="7063290" y="42991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补件工时</a:t>
            </a:r>
          </a:p>
        </p:txBody>
      </p:sp>
      <p:sp>
        <p:nvSpPr>
          <p:cNvPr id="274" name="椭圆 51">
            <a:extLst>
              <a:ext uri="{FF2B5EF4-FFF2-40B4-BE49-F238E27FC236}">
                <a16:creationId xmlns:a16="http://schemas.microsoft.com/office/drawing/2014/main" id="{4AB602AC-E21B-CE1F-BFBA-E06A5102BADB}"/>
              </a:ext>
            </a:extLst>
          </p:cNvPr>
          <p:cNvSpPr/>
          <p:nvPr/>
        </p:nvSpPr>
        <p:spPr>
          <a:xfrm>
            <a:off x="6978129" y="5716671"/>
            <a:ext cx="1175725" cy="47029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rgbClr val="22DEF8"/>
                </a:gs>
                <a:gs pos="100000">
                  <a:srgbClr val="00AAFF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5" name="椭圆 52">
            <a:extLst>
              <a:ext uri="{FF2B5EF4-FFF2-40B4-BE49-F238E27FC236}">
                <a16:creationId xmlns:a16="http://schemas.microsoft.com/office/drawing/2014/main" id="{BBCFD0B9-E60A-C20F-6FFF-BFEC3E59501C}"/>
              </a:ext>
            </a:extLst>
          </p:cNvPr>
          <p:cNvSpPr/>
          <p:nvPr/>
        </p:nvSpPr>
        <p:spPr>
          <a:xfrm>
            <a:off x="6978129" y="5716671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rgbClr val="00AAFF"/>
              </a:gs>
              <a:gs pos="54000">
                <a:srgbClr val="000D1E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6" name="椭圆 53">
            <a:extLst>
              <a:ext uri="{FF2B5EF4-FFF2-40B4-BE49-F238E27FC236}">
                <a16:creationId xmlns:a16="http://schemas.microsoft.com/office/drawing/2014/main" id="{427D0523-DF45-5C91-F9A2-D5EA0817C5E8}"/>
              </a:ext>
            </a:extLst>
          </p:cNvPr>
          <p:cNvSpPr/>
          <p:nvPr/>
        </p:nvSpPr>
        <p:spPr>
          <a:xfrm>
            <a:off x="6978129" y="5716671"/>
            <a:ext cx="1175725" cy="47029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rgbClr val="22DEF8"/>
              </a:gs>
              <a:gs pos="54000">
                <a:srgbClr val="000D1E">
                  <a:alpha val="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D4816012-5583-6243-64EB-FCF3E838E464}"/>
              </a:ext>
            </a:extLst>
          </p:cNvPr>
          <p:cNvSpPr txBox="1"/>
          <p:nvPr/>
        </p:nvSpPr>
        <p:spPr>
          <a:xfrm>
            <a:off x="7063290" y="578253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操作环节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BE27B366-07F2-13B4-606E-36E7A0EE9D22}"/>
              </a:ext>
            </a:extLst>
          </p:cNvPr>
          <p:cNvSpPr txBox="1"/>
          <p:nvPr/>
        </p:nvSpPr>
        <p:spPr>
          <a:xfrm>
            <a:off x="8748722" y="1557283"/>
            <a:ext cx="620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7000">
                      <a:srgbClr val="66E0F0"/>
                    </a:gs>
                    <a:gs pos="70000">
                      <a:srgbClr val="34A5FA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纸张</a:t>
            </a:r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id="{A1AD4AC9-F3D4-4066-F310-1C04DA529BDE}"/>
              </a:ext>
            </a:extLst>
          </p:cNvPr>
          <p:cNvSpPr txBox="1"/>
          <p:nvPr/>
        </p:nvSpPr>
        <p:spPr>
          <a:xfrm>
            <a:off x="10272519" y="1557283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7000">
                      <a:srgbClr val="66E0F0"/>
                    </a:gs>
                    <a:gs pos="70000">
                      <a:srgbClr val="34A5FA"/>
                    </a:gs>
                  </a:gsLst>
                  <a:lin ang="0" scaled="1"/>
                </a:gradFill>
                <a:effectLst/>
                <a:uLnTx/>
                <a:uFillTx/>
                <a:latin typeface="+mj-ea"/>
                <a:ea typeface="字体圈欣意冠黑体"/>
                <a:cs typeface="+mn-cs"/>
              </a:rPr>
              <a:t>电子纸</a:t>
            </a: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DEA6F972-0CD6-357E-B0D6-0F1EE9635BAC}"/>
              </a:ext>
            </a:extLst>
          </p:cNvPr>
          <p:cNvSpPr txBox="1"/>
          <p:nvPr/>
        </p:nvSpPr>
        <p:spPr>
          <a:xfrm>
            <a:off x="8178163" y="3128188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1160h/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656AF747-5827-D758-F113-C63059D36B47}"/>
              </a:ext>
            </a:extLst>
          </p:cNvPr>
          <p:cNvSpPr txBox="1"/>
          <p:nvPr/>
        </p:nvSpPr>
        <p:spPr>
          <a:xfrm>
            <a:off x="9872001" y="3128188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500h/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7AED2240-9D55-0F2A-1D7B-5EF405C1A77D}"/>
              </a:ext>
            </a:extLst>
          </p:cNvPr>
          <p:cNvSpPr txBox="1"/>
          <p:nvPr/>
        </p:nvSpPr>
        <p:spPr>
          <a:xfrm>
            <a:off x="8178163" y="4917671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92.1h/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44B0E125-138A-8264-04E5-0329A1A22C60}"/>
              </a:ext>
            </a:extLst>
          </p:cNvPr>
          <p:cNvSpPr txBox="1"/>
          <p:nvPr/>
        </p:nvSpPr>
        <p:spPr>
          <a:xfrm>
            <a:off x="9872001" y="4917671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8.3h/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B9EDE82C-9AA9-F493-BA9F-AD01454AF90A}"/>
              </a:ext>
            </a:extLst>
          </p:cNvPr>
          <p:cNvSpPr txBox="1"/>
          <p:nvPr/>
        </p:nvSpPr>
        <p:spPr>
          <a:xfrm>
            <a:off x="8714654" y="5753428"/>
            <a:ext cx="2398244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1458.6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小时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优化工时</a:t>
            </a:r>
          </a:p>
        </p:txBody>
      </p:sp>
      <p:sp>
        <p:nvSpPr>
          <p:cNvPr id="305" name="左大括号 304">
            <a:extLst>
              <a:ext uri="{FF2B5EF4-FFF2-40B4-BE49-F238E27FC236}">
                <a16:creationId xmlns:a16="http://schemas.microsoft.com/office/drawing/2014/main" id="{4988EC07-B6B6-425F-1D2B-A5748E82CF98}"/>
              </a:ext>
            </a:extLst>
          </p:cNvPr>
          <p:cNvSpPr/>
          <p:nvPr/>
        </p:nvSpPr>
        <p:spPr>
          <a:xfrm>
            <a:off x="6814379" y="3013721"/>
            <a:ext cx="163749" cy="2940331"/>
          </a:xfrm>
          <a:prstGeom prst="leftBrace">
            <a:avLst>
              <a:gd name="adj1" fmla="val 115913"/>
              <a:gd name="adj2" fmla="val 50000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5BCB54A8-C722-2B08-B8A9-C0BFCCA23B6C}"/>
              </a:ext>
            </a:extLst>
          </p:cNvPr>
          <p:cNvGrpSpPr/>
          <p:nvPr/>
        </p:nvGrpSpPr>
        <p:grpSpPr>
          <a:xfrm>
            <a:off x="5849179" y="1451362"/>
            <a:ext cx="2219767" cy="101600"/>
            <a:chOff x="6376416" y="2446274"/>
            <a:chExt cx="2219767" cy="101600"/>
          </a:xfrm>
        </p:grpSpPr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DEE7E675-570C-DB09-6186-6B0BD1D3094C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2118167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A3E0975C-751C-9BF1-3515-AE372DE693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6416" y="2446274"/>
              <a:ext cx="101600" cy="10160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FDF7CD50-B015-7FE2-0DAE-7CB13179C752}"/>
              </a:ext>
            </a:extLst>
          </p:cNvPr>
          <p:cNvGrpSpPr/>
          <p:nvPr/>
        </p:nvGrpSpPr>
        <p:grpSpPr>
          <a:xfrm>
            <a:off x="560685" y="1451362"/>
            <a:ext cx="2219767" cy="101600"/>
            <a:chOff x="6376416" y="2446274"/>
            <a:chExt cx="2219767" cy="101600"/>
          </a:xfrm>
        </p:grpSpPr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id="{C7D1DFB2-EE46-61DA-65DD-07D9B18520DD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2118167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id="{0F6EB467-6AFA-389B-42AB-AA97AEC93E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6416" y="2446274"/>
              <a:ext cx="101600" cy="10160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0812481F-BCF7-572F-A5C3-6B3DC27018A3}"/>
              </a:ext>
            </a:extLst>
          </p:cNvPr>
          <p:cNvGrpSpPr/>
          <p:nvPr/>
        </p:nvGrpSpPr>
        <p:grpSpPr>
          <a:xfrm>
            <a:off x="4720581" y="1407479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315" name="平行四边形 314">
              <a:extLst>
                <a:ext uri="{FF2B5EF4-FFF2-40B4-BE49-F238E27FC236}">
                  <a16:creationId xmlns:a16="http://schemas.microsoft.com/office/drawing/2014/main" id="{E6C028BF-27E4-7B70-6BF1-A9010AD6FE03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6" name="平行四边形 315">
              <a:extLst>
                <a:ext uri="{FF2B5EF4-FFF2-40B4-BE49-F238E27FC236}">
                  <a16:creationId xmlns:a16="http://schemas.microsoft.com/office/drawing/2014/main" id="{3162179F-E846-6320-F7B1-B9ED6CEA1B0C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7" name="平行四边形 316">
              <a:extLst>
                <a:ext uri="{FF2B5EF4-FFF2-40B4-BE49-F238E27FC236}">
                  <a16:creationId xmlns:a16="http://schemas.microsoft.com/office/drawing/2014/main" id="{B687B7DA-E566-6762-A3D3-F0314BB72F7C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8" name="平行四边形 317">
              <a:extLst>
                <a:ext uri="{FF2B5EF4-FFF2-40B4-BE49-F238E27FC236}">
                  <a16:creationId xmlns:a16="http://schemas.microsoft.com/office/drawing/2014/main" id="{AC03DC3B-41AC-F566-222C-6E880918F3C6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9" name="平行四边形 318">
              <a:extLst>
                <a:ext uri="{FF2B5EF4-FFF2-40B4-BE49-F238E27FC236}">
                  <a16:creationId xmlns:a16="http://schemas.microsoft.com/office/drawing/2014/main" id="{0F4DAF39-C5BA-DAD8-2082-3358E9D53553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0" name="平行四边形 319">
              <a:extLst>
                <a:ext uri="{FF2B5EF4-FFF2-40B4-BE49-F238E27FC236}">
                  <a16:creationId xmlns:a16="http://schemas.microsoft.com/office/drawing/2014/main" id="{F8D10D46-16AA-A79C-4F80-C61666C6DBAA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1" name="平行四边形 320">
              <a:extLst>
                <a:ext uri="{FF2B5EF4-FFF2-40B4-BE49-F238E27FC236}">
                  <a16:creationId xmlns:a16="http://schemas.microsoft.com/office/drawing/2014/main" id="{5EDE883C-0FC3-02AC-DB7D-C6F4EF350B6A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2" name="平行四边形 321">
              <a:extLst>
                <a:ext uri="{FF2B5EF4-FFF2-40B4-BE49-F238E27FC236}">
                  <a16:creationId xmlns:a16="http://schemas.microsoft.com/office/drawing/2014/main" id="{333EA8E2-95B4-D3A7-4B5C-6536C43DD702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3" name="平行四边形 322">
              <a:extLst>
                <a:ext uri="{FF2B5EF4-FFF2-40B4-BE49-F238E27FC236}">
                  <a16:creationId xmlns:a16="http://schemas.microsoft.com/office/drawing/2014/main" id="{5C21C5EF-35DD-3D4D-3448-FC9558667383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4" name="平行四边形 323">
              <a:extLst>
                <a:ext uri="{FF2B5EF4-FFF2-40B4-BE49-F238E27FC236}">
                  <a16:creationId xmlns:a16="http://schemas.microsoft.com/office/drawing/2014/main" id="{4AE3FB5C-5F75-CE26-1CE3-BBED1C0AD421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5" name="平行四边形 324">
              <a:extLst>
                <a:ext uri="{FF2B5EF4-FFF2-40B4-BE49-F238E27FC236}">
                  <a16:creationId xmlns:a16="http://schemas.microsoft.com/office/drawing/2014/main" id="{6AF6C9F7-B168-E3E4-E98D-33E0212DC2A0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D88D3B3C-CE61-E445-0F97-F6C07508F452}"/>
              </a:ext>
            </a:extLst>
          </p:cNvPr>
          <p:cNvGrpSpPr/>
          <p:nvPr/>
        </p:nvGrpSpPr>
        <p:grpSpPr>
          <a:xfrm>
            <a:off x="10721387" y="1407479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327" name="平行四边形 326">
              <a:extLst>
                <a:ext uri="{FF2B5EF4-FFF2-40B4-BE49-F238E27FC236}">
                  <a16:creationId xmlns:a16="http://schemas.microsoft.com/office/drawing/2014/main" id="{847CD0D4-D7FE-2EEF-4178-CAF0970E410D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8" name="平行四边形 327">
              <a:extLst>
                <a:ext uri="{FF2B5EF4-FFF2-40B4-BE49-F238E27FC236}">
                  <a16:creationId xmlns:a16="http://schemas.microsoft.com/office/drawing/2014/main" id="{3B4A1772-47EB-CB29-5752-5D05A656FED7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29" name="平行四边形 328">
              <a:extLst>
                <a:ext uri="{FF2B5EF4-FFF2-40B4-BE49-F238E27FC236}">
                  <a16:creationId xmlns:a16="http://schemas.microsoft.com/office/drawing/2014/main" id="{5A09D145-EFAF-6C88-6E96-DF93CD103B5A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0" name="平行四边形 329">
              <a:extLst>
                <a:ext uri="{FF2B5EF4-FFF2-40B4-BE49-F238E27FC236}">
                  <a16:creationId xmlns:a16="http://schemas.microsoft.com/office/drawing/2014/main" id="{3DBA13C0-1C7D-C73F-57DE-44A40192AF12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1" name="平行四边形 330">
              <a:extLst>
                <a:ext uri="{FF2B5EF4-FFF2-40B4-BE49-F238E27FC236}">
                  <a16:creationId xmlns:a16="http://schemas.microsoft.com/office/drawing/2014/main" id="{26F196D8-8907-9FD5-5C80-36CA2EB0654F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2" name="平行四边形 331">
              <a:extLst>
                <a:ext uri="{FF2B5EF4-FFF2-40B4-BE49-F238E27FC236}">
                  <a16:creationId xmlns:a16="http://schemas.microsoft.com/office/drawing/2014/main" id="{918D044B-C0E5-195B-6221-6E6799D3A2EE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3" name="平行四边形 332">
              <a:extLst>
                <a:ext uri="{FF2B5EF4-FFF2-40B4-BE49-F238E27FC236}">
                  <a16:creationId xmlns:a16="http://schemas.microsoft.com/office/drawing/2014/main" id="{72407BD4-588E-C1B0-504A-7E14A5E14177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4" name="平行四边形 333">
              <a:extLst>
                <a:ext uri="{FF2B5EF4-FFF2-40B4-BE49-F238E27FC236}">
                  <a16:creationId xmlns:a16="http://schemas.microsoft.com/office/drawing/2014/main" id="{7F668002-5192-0B68-9A9D-C3F359432CAF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5" name="平行四边形 334">
              <a:extLst>
                <a:ext uri="{FF2B5EF4-FFF2-40B4-BE49-F238E27FC236}">
                  <a16:creationId xmlns:a16="http://schemas.microsoft.com/office/drawing/2014/main" id="{02B7E8E2-50DD-1273-42E9-1CBD14C5B7E3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6" name="平行四边形 335">
              <a:extLst>
                <a:ext uri="{FF2B5EF4-FFF2-40B4-BE49-F238E27FC236}">
                  <a16:creationId xmlns:a16="http://schemas.microsoft.com/office/drawing/2014/main" id="{10EECB24-7A68-7D74-EF87-AAD8C52F7AB6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7" name="平行四边形 336">
              <a:extLst>
                <a:ext uri="{FF2B5EF4-FFF2-40B4-BE49-F238E27FC236}">
                  <a16:creationId xmlns:a16="http://schemas.microsoft.com/office/drawing/2014/main" id="{939B5A25-0A7A-6FFB-420C-CFD3542946E4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FBD31A05-BCDF-5093-E61E-5FDB2DC6EAB2}"/>
              </a:ext>
            </a:extLst>
          </p:cNvPr>
          <p:cNvGrpSpPr/>
          <p:nvPr/>
        </p:nvGrpSpPr>
        <p:grpSpPr>
          <a:xfrm>
            <a:off x="560685" y="6203081"/>
            <a:ext cx="908162" cy="61520"/>
            <a:chOff x="6449441" y="3851910"/>
            <a:chExt cx="908162" cy="61520"/>
          </a:xfrm>
          <a:gradFill flip="none" rotWithShape="1">
            <a:gsLst>
              <a:gs pos="0">
                <a:srgbClr val="01EAEF"/>
              </a:gs>
              <a:gs pos="100000">
                <a:srgbClr val="0053CF"/>
              </a:gs>
            </a:gsLst>
            <a:lin ang="0" scaled="0"/>
            <a:tileRect/>
          </a:gradFill>
        </p:grpSpPr>
        <p:sp>
          <p:nvSpPr>
            <p:cNvPr id="339" name="平行四边形 338">
              <a:extLst>
                <a:ext uri="{FF2B5EF4-FFF2-40B4-BE49-F238E27FC236}">
                  <a16:creationId xmlns:a16="http://schemas.microsoft.com/office/drawing/2014/main" id="{609380EE-13C1-8A67-C61B-8567EEAB1323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0" name="平行四边形 339">
              <a:extLst>
                <a:ext uri="{FF2B5EF4-FFF2-40B4-BE49-F238E27FC236}">
                  <a16:creationId xmlns:a16="http://schemas.microsoft.com/office/drawing/2014/main" id="{6FD123C9-B38F-EF00-3CC0-7A513609B1E2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1" name="平行四边形 340">
              <a:extLst>
                <a:ext uri="{FF2B5EF4-FFF2-40B4-BE49-F238E27FC236}">
                  <a16:creationId xmlns:a16="http://schemas.microsoft.com/office/drawing/2014/main" id="{A6FDDCD1-9BE2-ABAA-AC0A-B0DC1A41FE11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2" name="平行四边形 341">
              <a:extLst>
                <a:ext uri="{FF2B5EF4-FFF2-40B4-BE49-F238E27FC236}">
                  <a16:creationId xmlns:a16="http://schemas.microsoft.com/office/drawing/2014/main" id="{DE91EC1D-AA67-3F70-E9CF-F6B6514244B3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3" name="平行四边形 342">
              <a:extLst>
                <a:ext uri="{FF2B5EF4-FFF2-40B4-BE49-F238E27FC236}">
                  <a16:creationId xmlns:a16="http://schemas.microsoft.com/office/drawing/2014/main" id="{6DDA33C3-0E2B-9777-182A-6C1842667DBF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4" name="平行四边形 343">
              <a:extLst>
                <a:ext uri="{FF2B5EF4-FFF2-40B4-BE49-F238E27FC236}">
                  <a16:creationId xmlns:a16="http://schemas.microsoft.com/office/drawing/2014/main" id="{DFF30784-EC4F-5248-8C8B-CCD1B2E0A602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5" name="平行四边形 344">
              <a:extLst>
                <a:ext uri="{FF2B5EF4-FFF2-40B4-BE49-F238E27FC236}">
                  <a16:creationId xmlns:a16="http://schemas.microsoft.com/office/drawing/2014/main" id="{49FB51DE-5840-2394-3586-6BC3BB930882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6" name="平行四边形 345">
              <a:extLst>
                <a:ext uri="{FF2B5EF4-FFF2-40B4-BE49-F238E27FC236}">
                  <a16:creationId xmlns:a16="http://schemas.microsoft.com/office/drawing/2014/main" id="{963E64D2-A695-AA7B-B5B3-BF922CE96677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7" name="平行四边形 346">
              <a:extLst>
                <a:ext uri="{FF2B5EF4-FFF2-40B4-BE49-F238E27FC236}">
                  <a16:creationId xmlns:a16="http://schemas.microsoft.com/office/drawing/2014/main" id="{7D464810-D828-2787-2820-2BFD25E985AC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8" name="平行四边形 347">
              <a:extLst>
                <a:ext uri="{FF2B5EF4-FFF2-40B4-BE49-F238E27FC236}">
                  <a16:creationId xmlns:a16="http://schemas.microsoft.com/office/drawing/2014/main" id="{CA44EEF9-1B21-457C-CF18-4CBDD319557F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9" name="平行四边形 348">
              <a:extLst>
                <a:ext uri="{FF2B5EF4-FFF2-40B4-BE49-F238E27FC236}">
                  <a16:creationId xmlns:a16="http://schemas.microsoft.com/office/drawing/2014/main" id="{6614FEB5-73D3-A579-94F7-C9B993F16C6D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393" name="组合 392">
            <a:extLst>
              <a:ext uri="{FF2B5EF4-FFF2-40B4-BE49-F238E27FC236}">
                <a16:creationId xmlns:a16="http://schemas.microsoft.com/office/drawing/2014/main" id="{637238BE-6AE6-3634-DB1E-2BFDE7BD2B26}"/>
              </a:ext>
            </a:extLst>
          </p:cNvPr>
          <p:cNvGrpSpPr/>
          <p:nvPr/>
        </p:nvGrpSpPr>
        <p:grpSpPr>
          <a:xfrm>
            <a:off x="1573212" y="219876"/>
            <a:ext cx="3375025" cy="436547"/>
            <a:chOff x="504823" y="438150"/>
            <a:chExt cx="3375025" cy="436547"/>
          </a:xfrm>
        </p:grpSpPr>
        <p:grpSp>
          <p:nvGrpSpPr>
            <p:cNvPr id="394" name="组合 393">
              <a:extLst>
                <a:ext uri="{FF2B5EF4-FFF2-40B4-BE49-F238E27FC236}">
                  <a16:creationId xmlns:a16="http://schemas.microsoft.com/office/drawing/2014/main" id="{6255EC41-35C1-5148-E76B-02C26D286169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397" name="梯形 396">
                <a:extLst>
                  <a:ext uri="{FF2B5EF4-FFF2-40B4-BE49-F238E27FC236}">
                    <a16:creationId xmlns:a16="http://schemas.microsoft.com/office/drawing/2014/main" id="{8DC3F52C-0060-94F2-E3D7-C3EE5DCF8A21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3620D8C0-8E31-F40C-E193-E6E8E66AE880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399" name="组合 398">
                <a:extLst>
                  <a:ext uri="{FF2B5EF4-FFF2-40B4-BE49-F238E27FC236}">
                    <a16:creationId xmlns:a16="http://schemas.microsoft.com/office/drawing/2014/main" id="{D4326BF6-476A-6C35-0E28-93B9A958F6A1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400" name="平行四边形 399">
                  <a:extLst>
                    <a:ext uri="{FF2B5EF4-FFF2-40B4-BE49-F238E27FC236}">
                      <a16:creationId xmlns:a16="http://schemas.microsoft.com/office/drawing/2014/main" id="{208D40D2-7B32-F0C8-9733-D3700539330D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1" name="平行四边形 400">
                  <a:extLst>
                    <a:ext uri="{FF2B5EF4-FFF2-40B4-BE49-F238E27FC236}">
                      <a16:creationId xmlns:a16="http://schemas.microsoft.com/office/drawing/2014/main" id="{230370F9-5E4F-6427-2803-7F379890995F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2" name="平行四边形 401">
                  <a:extLst>
                    <a:ext uri="{FF2B5EF4-FFF2-40B4-BE49-F238E27FC236}">
                      <a16:creationId xmlns:a16="http://schemas.microsoft.com/office/drawing/2014/main" id="{6485298C-05D3-51DC-C15F-F164C7C87046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3" name="平行四边形 402">
                  <a:extLst>
                    <a:ext uri="{FF2B5EF4-FFF2-40B4-BE49-F238E27FC236}">
                      <a16:creationId xmlns:a16="http://schemas.microsoft.com/office/drawing/2014/main" id="{FD3468CD-1CC8-D5A6-4747-5BC86F314C21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4" name="平行四边形 403">
                  <a:extLst>
                    <a:ext uri="{FF2B5EF4-FFF2-40B4-BE49-F238E27FC236}">
                      <a16:creationId xmlns:a16="http://schemas.microsoft.com/office/drawing/2014/main" id="{D7CFDFE5-5FC5-C037-A787-240C8B8054A8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5" name="平行四边形 404">
                  <a:extLst>
                    <a:ext uri="{FF2B5EF4-FFF2-40B4-BE49-F238E27FC236}">
                      <a16:creationId xmlns:a16="http://schemas.microsoft.com/office/drawing/2014/main" id="{52496FAD-ADB3-8777-6260-76578E22DBB8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06" name="平行四边形 405">
                  <a:extLst>
                    <a:ext uri="{FF2B5EF4-FFF2-40B4-BE49-F238E27FC236}">
                      <a16:creationId xmlns:a16="http://schemas.microsoft.com/office/drawing/2014/main" id="{A3F00E6E-2457-B918-4634-C46C637E4038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CA9D54E8-A2DF-8723-1B3B-6FB0C1471AA0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96" name="等腰三角形 395">
              <a:extLst>
                <a:ext uri="{FF2B5EF4-FFF2-40B4-BE49-F238E27FC236}">
                  <a16:creationId xmlns:a16="http://schemas.microsoft.com/office/drawing/2014/main" id="{DE06B7B3-B4B5-A395-A39F-D18D760F37DC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407" name="组合 406">
            <a:extLst>
              <a:ext uri="{FF2B5EF4-FFF2-40B4-BE49-F238E27FC236}">
                <a16:creationId xmlns:a16="http://schemas.microsoft.com/office/drawing/2014/main" id="{34F58772-E419-4CBC-6AA3-6ACD5B2FB8A8}"/>
              </a:ext>
            </a:extLst>
          </p:cNvPr>
          <p:cNvGrpSpPr/>
          <p:nvPr/>
        </p:nvGrpSpPr>
        <p:grpSpPr>
          <a:xfrm flipH="1">
            <a:off x="7076020" y="219876"/>
            <a:ext cx="3375025" cy="436547"/>
            <a:chOff x="504823" y="438150"/>
            <a:chExt cx="3375025" cy="436547"/>
          </a:xfrm>
        </p:grpSpPr>
        <p:grpSp>
          <p:nvGrpSpPr>
            <p:cNvPr id="408" name="组合 407">
              <a:extLst>
                <a:ext uri="{FF2B5EF4-FFF2-40B4-BE49-F238E27FC236}">
                  <a16:creationId xmlns:a16="http://schemas.microsoft.com/office/drawing/2014/main" id="{B6F79F78-8F04-92E8-DDA7-113D16C06FF1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411" name="梯形 410">
                <a:extLst>
                  <a:ext uri="{FF2B5EF4-FFF2-40B4-BE49-F238E27FC236}">
                    <a16:creationId xmlns:a16="http://schemas.microsoft.com/office/drawing/2014/main" id="{3E160767-4114-A0F7-09D5-77B3D36B0662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57DEA2C2-76E9-9773-43B7-8B3AC8D91F97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413" name="组合 412">
                <a:extLst>
                  <a:ext uri="{FF2B5EF4-FFF2-40B4-BE49-F238E27FC236}">
                    <a16:creationId xmlns:a16="http://schemas.microsoft.com/office/drawing/2014/main" id="{E77536E6-9B5A-007E-58D7-927BB62AE69B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414" name="平行四边形 413">
                  <a:extLst>
                    <a:ext uri="{FF2B5EF4-FFF2-40B4-BE49-F238E27FC236}">
                      <a16:creationId xmlns:a16="http://schemas.microsoft.com/office/drawing/2014/main" id="{EA1970B0-886D-FF5F-497F-8A8EE97426BC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15" name="平行四边形 414">
                  <a:extLst>
                    <a:ext uri="{FF2B5EF4-FFF2-40B4-BE49-F238E27FC236}">
                      <a16:creationId xmlns:a16="http://schemas.microsoft.com/office/drawing/2014/main" id="{D6113DA1-8823-E98D-8F06-9CB957C792C6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16" name="平行四边形 415">
                  <a:extLst>
                    <a:ext uri="{FF2B5EF4-FFF2-40B4-BE49-F238E27FC236}">
                      <a16:creationId xmlns:a16="http://schemas.microsoft.com/office/drawing/2014/main" id="{4F080E07-05B7-8127-75D3-A1A6A8897981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17" name="平行四边形 416">
                  <a:extLst>
                    <a:ext uri="{FF2B5EF4-FFF2-40B4-BE49-F238E27FC236}">
                      <a16:creationId xmlns:a16="http://schemas.microsoft.com/office/drawing/2014/main" id="{ECD6BB2C-9C53-E7EC-FAA6-E943BF570725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18" name="平行四边形 417">
                  <a:extLst>
                    <a:ext uri="{FF2B5EF4-FFF2-40B4-BE49-F238E27FC236}">
                      <a16:creationId xmlns:a16="http://schemas.microsoft.com/office/drawing/2014/main" id="{86C2073F-E97C-27FA-15C6-80259B839F9B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19" name="平行四边形 418">
                  <a:extLst>
                    <a:ext uri="{FF2B5EF4-FFF2-40B4-BE49-F238E27FC236}">
                      <a16:creationId xmlns:a16="http://schemas.microsoft.com/office/drawing/2014/main" id="{D21C3472-3A6A-CE89-0EF9-319971FE76CC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420" name="平行四边形 419">
                  <a:extLst>
                    <a:ext uri="{FF2B5EF4-FFF2-40B4-BE49-F238E27FC236}">
                      <a16:creationId xmlns:a16="http://schemas.microsoft.com/office/drawing/2014/main" id="{2A627C6C-2F85-D00E-0319-629DC6C77873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FB8AF31-3AB7-DD97-6DE7-528DFC0A3F00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410" name="等腰三角形 409">
              <a:extLst>
                <a:ext uri="{FF2B5EF4-FFF2-40B4-BE49-F238E27FC236}">
                  <a16:creationId xmlns:a16="http://schemas.microsoft.com/office/drawing/2014/main" id="{6640BB8E-74DB-599B-0D79-9E5ACC08652E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306F2934-566E-7EA9-24D8-8A514C86A657}"/>
              </a:ext>
            </a:extLst>
          </p:cNvPr>
          <p:cNvSpPr txBox="1"/>
          <p:nvPr/>
        </p:nvSpPr>
        <p:spPr>
          <a:xfrm>
            <a:off x="1253162" y="2149306"/>
            <a:ext cx="1409926" cy="628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9.4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打印纸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FBCFA">
                  <a:lumMod val="60000"/>
                  <a:lumOff val="40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95570BFD-37C4-2710-FA49-A9DF37B54B3D}"/>
              </a:ext>
            </a:extLst>
          </p:cNvPr>
          <p:cNvSpPr txBox="1"/>
          <p:nvPr/>
        </p:nvSpPr>
        <p:spPr>
          <a:xfrm>
            <a:off x="1114324" y="3797958"/>
            <a:ext cx="1736390" cy="628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57.6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BCFA">
                    <a:lumMod val="60000"/>
                    <a:lumOff val="40000"/>
                  </a:srgbClr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耗材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FBCFA">
                  <a:lumMod val="60000"/>
                  <a:lumOff val="40000"/>
                </a:srgbClr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4D75771-C10A-D53D-4D18-73AE97E7C1EF}"/>
              </a:ext>
            </a:extLst>
          </p:cNvPr>
          <p:cNvSpPr/>
          <p:nvPr/>
        </p:nvSpPr>
        <p:spPr>
          <a:xfrm>
            <a:off x="2353733" y="2329453"/>
            <a:ext cx="620683" cy="163349"/>
          </a:xfrm>
          <a:custGeom>
            <a:avLst/>
            <a:gdLst>
              <a:gd name="connsiteX0" fmla="*/ 448733 w 448733"/>
              <a:gd name="connsiteY0" fmla="*/ 127000 h 127000"/>
              <a:gd name="connsiteX1" fmla="*/ 321733 w 448733"/>
              <a:gd name="connsiteY1" fmla="*/ 0 h 127000"/>
              <a:gd name="connsiteX2" fmla="*/ 0 w 448733"/>
              <a:gd name="connsiteY2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8733" h="127000">
                <a:moveTo>
                  <a:pt x="448733" y="127000"/>
                </a:moveTo>
                <a:lnTo>
                  <a:pt x="321733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462B0C1-1482-5EEC-1089-54DC88A6D711}"/>
              </a:ext>
            </a:extLst>
          </p:cNvPr>
          <p:cNvSpPr/>
          <p:nvPr/>
        </p:nvSpPr>
        <p:spPr>
          <a:xfrm>
            <a:off x="2353733" y="4017433"/>
            <a:ext cx="567267" cy="211667"/>
          </a:xfrm>
          <a:custGeom>
            <a:avLst/>
            <a:gdLst>
              <a:gd name="connsiteX0" fmla="*/ 567267 w 567267"/>
              <a:gd name="connsiteY0" fmla="*/ 0 h 211667"/>
              <a:gd name="connsiteX1" fmla="*/ 397934 w 567267"/>
              <a:gd name="connsiteY1" fmla="*/ 211667 h 211667"/>
              <a:gd name="connsiteX2" fmla="*/ 0 w 567267"/>
              <a:gd name="connsiteY2" fmla="*/ 211667 h 21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7267" h="211667">
                <a:moveTo>
                  <a:pt x="567267" y="0"/>
                </a:moveTo>
                <a:lnTo>
                  <a:pt x="397934" y="211667"/>
                </a:lnTo>
                <a:lnTo>
                  <a:pt x="0" y="211667"/>
                </a:lnTo>
              </a:path>
            </a:pathLst>
          </a:custGeom>
          <a:noFill/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8588BF50-B776-778F-91FA-6F9BDA9E13F4}"/>
              </a:ext>
            </a:extLst>
          </p:cNvPr>
          <p:cNvSpPr txBox="1"/>
          <p:nvPr/>
        </p:nvSpPr>
        <p:spPr>
          <a:xfrm>
            <a:off x="1958125" y="3085350"/>
            <a:ext cx="1736390" cy="3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67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A3B14802-D35A-CEA1-F892-8069FA285AE4}"/>
              </a:ext>
            </a:extLst>
          </p:cNvPr>
          <p:cNvSpPr>
            <a:spLocks/>
          </p:cNvSpPr>
          <p:nvPr/>
        </p:nvSpPr>
        <p:spPr>
          <a:xfrm>
            <a:off x="2124529" y="2586129"/>
            <a:ext cx="1392300" cy="1392300"/>
          </a:xfrm>
          <a:prstGeom prst="donut">
            <a:avLst>
              <a:gd name="adj" fmla="val 1459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87E78BE7-FD9E-1D2A-3FF7-1DB642553544}"/>
              </a:ext>
            </a:extLst>
          </p:cNvPr>
          <p:cNvSpPr>
            <a:spLocks/>
          </p:cNvSpPr>
          <p:nvPr/>
        </p:nvSpPr>
        <p:spPr>
          <a:xfrm>
            <a:off x="2278224" y="2531806"/>
            <a:ext cx="1273016" cy="1273016"/>
          </a:xfrm>
          <a:prstGeom prst="blockArc">
            <a:avLst>
              <a:gd name="adj1" fmla="val 16293354"/>
              <a:gd name="adj2" fmla="val 21319132"/>
              <a:gd name="adj3" fmla="val 26676"/>
            </a:avLst>
          </a:prstGeom>
          <a:solidFill>
            <a:srgbClr val="3FC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90" name="圆: 空心 189">
            <a:extLst>
              <a:ext uri="{FF2B5EF4-FFF2-40B4-BE49-F238E27FC236}">
                <a16:creationId xmlns:a16="http://schemas.microsoft.com/office/drawing/2014/main" id="{DCA21D1B-A02C-6216-F890-83AC2934BCC0}"/>
              </a:ext>
            </a:extLst>
          </p:cNvPr>
          <p:cNvSpPr>
            <a:spLocks/>
          </p:cNvSpPr>
          <p:nvPr/>
        </p:nvSpPr>
        <p:spPr>
          <a:xfrm>
            <a:off x="4005614" y="2586129"/>
            <a:ext cx="1392300" cy="1392300"/>
          </a:xfrm>
          <a:prstGeom prst="donut">
            <a:avLst>
              <a:gd name="adj" fmla="val 1459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92" name="箭头: V 形 191">
            <a:extLst>
              <a:ext uri="{FF2B5EF4-FFF2-40B4-BE49-F238E27FC236}">
                <a16:creationId xmlns:a16="http://schemas.microsoft.com/office/drawing/2014/main" id="{1347AE38-F1FC-C353-9574-A778FCD4FF58}"/>
              </a:ext>
            </a:extLst>
          </p:cNvPr>
          <p:cNvSpPr/>
          <p:nvPr/>
        </p:nvSpPr>
        <p:spPr>
          <a:xfrm>
            <a:off x="3629243" y="3135744"/>
            <a:ext cx="295040" cy="31766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7678584B-0BF1-8B53-2713-063F2F02E47B}"/>
              </a:ext>
            </a:extLst>
          </p:cNvPr>
          <p:cNvSpPr txBox="1"/>
          <p:nvPr/>
        </p:nvSpPr>
        <p:spPr>
          <a:xfrm>
            <a:off x="3356508" y="2527414"/>
            <a:ext cx="1011386" cy="523220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100%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71" name="圆: 空心 170">
            <a:extLst>
              <a:ext uri="{FF2B5EF4-FFF2-40B4-BE49-F238E27FC236}">
                <a16:creationId xmlns:a16="http://schemas.microsoft.com/office/drawing/2014/main" id="{8A1D55B8-9D84-4D22-C7D0-FBF1A3B0ECD8}"/>
              </a:ext>
            </a:extLst>
          </p:cNvPr>
          <p:cNvSpPr>
            <a:spLocks/>
          </p:cNvSpPr>
          <p:nvPr/>
        </p:nvSpPr>
        <p:spPr>
          <a:xfrm>
            <a:off x="2124529" y="4790894"/>
            <a:ext cx="1392300" cy="1392300"/>
          </a:xfrm>
          <a:prstGeom prst="donut">
            <a:avLst>
              <a:gd name="adj" fmla="val 1459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2" name="空心弧 171">
            <a:extLst>
              <a:ext uri="{FF2B5EF4-FFF2-40B4-BE49-F238E27FC236}">
                <a16:creationId xmlns:a16="http://schemas.microsoft.com/office/drawing/2014/main" id="{02D9EAB2-D203-8BEA-65D3-67785AEF4F9A}"/>
              </a:ext>
            </a:extLst>
          </p:cNvPr>
          <p:cNvSpPr>
            <a:spLocks/>
          </p:cNvSpPr>
          <p:nvPr/>
        </p:nvSpPr>
        <p:spPr>
          <a:xfrm>
            <a:off x="2278224" y="4736571"/>
            <a:ext cx="1273016" cy="1273016"/>
          </a:xfrm>
          <a:prstGeom prst="blockArc">
            <a:avLst>
              <a:gd name="adj1" fmla="val 16293354"/>
              <a:gd name="adj2" fmla="val 17330640"/>
              <a:gd name="adj3" fmla="val 28065"/>
            </a:avLst>
          </a:prstGeom>
          <a:solidFill>
            <a:srgbClr val="3FC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3" name="圆: 空心 172">
            <a:extLst>
              <a:ext uri="{FF2B5EF4-FFF2-40B4-BE49-F238E27FC236}">
                <a16:creationId xmlns:a16="http://schemas.microsoft.com/office/drawing/2014/main" id="{07261137-DB71-325D-225D-FA7581FE02DE}"/>
              </a:ext>
            </a:extLst>
          </p:cNvPr>
          <p:cNvSpPr>
            <a:spLocks/>
          </p:cNvSpPr>
          <p:nvPr/>
        </p:nvSpPr>
        <p:spPr>
          <a:xfrm>
            <a:off x="4005614" y="4778998"/>
            <a:ext cx="1392300" cy="1392300"/>
          </a:xfrm>
          <a:prstGeom prst="donut">
            <a:avLst>
              <a:gd name="adj" fmla="val 1459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4" name="空心弧 173">
            <a:extLst>
              <a:ext uri="{FF2B5EF4-FFF2-40B4-BE49-F238E27FC236}">
                <a16:creationId xmlns:a16="http://schemas.microsoft.com/office/drawing/2014/main" id="{712E5651-093C-E170-F99F-1BB375EC3EDB}"/>
              </a:ext>
            </a:extLst>
          </p:cNvPr>
          <p:cNvSpPr>
            <a:spLocks/>
          </p:cNvSpPr>
          <p:nvPr/>
        </p:nvSpPr>
        <p:spPr>
          <a:xfrm>
            <a:off x="4129252" y="4736571"/>
            <a:ext cx="1273016" cy="1273016"/>
          </a:xfrm>
          <a:prstGeom prst="blockArc">
            <a:avLst>
              <a:gd name="adj1" fmla="val 16293354"/>
              <a:gd name="adj2" fmla="val 16522087"/>
              <a:gd name="adj3" fmla="val 31855"/>
            </a:avLst>
          </a:prstGeom>
          <a:solidFill>
            <a:srgbClr val="3FCA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5" name="箭头: V 形 174">
            <a:extLst>
              <a:ext uri="{FF2B5EF4-FFF2-40B4-BE49-F238E27FC236}">
                <a16:creationId xmlns:a16="http://schemas.microsoft.com/office/drawing/2014/main" id="{0225A411-A8F1-4B49-09D6-C38787182F12}"/>
              </a:ext>
            </a:extLst>
          </p:cNvPr>
          <p:cNvSpPr/>
          <p:nvPr/>
        </p:nvSpPr>
        <p:spPr>
          <a:xfrm>
            <a:off x="3629243" y="5340126"/>
            <a:ext cx="295040" cy="31766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25A61543-6B78-30B0-BA50-289F73238167}"/>
              </a:ext>
            </a:extLst>
          </p:cNvPr>
          <p:cNvSpPr txBox="1"/>
          <p:nvPr/>
        </p:nvSpPr>
        <p:spPr>
          <a:xfrm>
            <a:off x="3356508" y="4731796"/>
            <a:ext cx="1011386" cy="523220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90%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08A32557-6976-FD1E-5F44-ACB5E456FC1F}"/>
              </a:ext>
            </a:extLst>
          </p:cNvPr>
          <p:cNvSpPr/>
          <p:nvPr/>
        </p:nvSpPr>
        <p:spPr>
          <a:xfrm rot="16200000">
            <a:off x="8550130" y="2424398"/>
            <a:ext cx="1017866" cy="405047"/>
          </a:xfrm>
          <a:prstGeom prst="rect">
            <a:avLst/>
          </a:prstGeom>
          <a:gradFill>
            <a:gsLst>
              <a:gs pos="0">
                <a:srgbClr val="01EAEF"/>
              </a:gs>
              <a:gs pos="100000">
                <a:srgbClr val="2F97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48067F8-F564-16BD-6764-859E9BEDE1BA}"/>
              </a:ext>
            </a:extLst>
          </p:cNvPr>
          <p:cNvCxnSpPr>
            <a:cxnSpLocks/>
          </p:cNvCxnSpPr>
          <p:nvPr/>
        </p:nvCxnSpPr>
        <p:spPr>
          <a:xfrm>
            <a:off x="8492272" y="3141224"/>
            <a:ext cx="114938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矩形 184">
            <a:extLst>
              <a:ext uri="{FF2B5EF4-FFF2-40B4-BE49-F238E27FC236}">
                <a16:creationId xmlns:a16="http://schemas.microsoft.com/office/drawing/2014/main" id="{041F1A96-0D1F-9036-7E5F-268594D10EAA}"/>
              </a:ext>
            </a:extLst>
          </p:cNvPr>
          <p:cNvSpPr/>
          <p:nvPr/>
        </p:nvSpPr>
        <p:spPr>
          <a:xfrm rot="16200000">
            <a:off x="10453517" y="2733277"/>
            <a:ext cx="400110" cy="405047"/>
          </a:xfrm>
          <a:prstGeom prst="rect">
            <a:avLst/>
          </a:prstGeom>
          <a:gradFill>
            <a:gsLst>
              <a:gs pos="0">
                <a:srgbClr val="01EAEF"/>
              </a:gs>
              <a:gs pos="100000">
                <a:srgbClr val="2F97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35B03F49-FE23-A954-E0F5-D238AC0209F7}"/>
              </a:ext>
            </a:extLst>
          </p:cNvPr>
          <p:cNvCxnSpPr>
            <a:cxnSpLocks/>
          </p:cNvCxnSpPr>
          <p:nvPr/>
        </p:nvCxnSpPr>
        <p:spPr>
          <a:xfrm>
            <a:off x="10086778" y="3141224"/>
            <a:ext cx="114938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文本框 187">
            <a:extLst>
              <a:ext uri="{FF2B5EF4-FFF2-40B4-BE49-F238E27FC236}">
                <a16:creationId xmlns:a16="http://schemas.microsoft.com/office/drawing/2014/main" id="{216AF347-1EA6-61AD-B3E9-0DE18ED432A5}"/>
              </a:ext>
            </a:extLst>
          </p:cNvPr>
          <p:cNvSpPr txBox="1"/>
          <p:nvPr/>
        </p:nvSpPr>
        <p:spPr>
          <a:xfrm>
            <a:off x="9458579" y="2140627"/>
            <a:ext cx="1011386" cy="523220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56.89%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89" name="箭头: V 形 188">
            <a:extLst>
              <a:ext uri="{FF2B5EF4-FFF2-40B4-BE49-F238E27FC236}">
                <a16:creationId xmlns:a16="http://schemas.microsoft.com/office/drawing/2014/main" id="{F491560E-6314-4982-0C32-4302F08E3624}"/>
              </a:ext>
            </a:extLst>
          </p:cNvPr>
          <p:cNvSpPr/>
          <p:nvPr/>
        </p:nvSpPr>
        <p:spPr>
          <a:xfrm>
            <a:off x="9740241" y="2701180"/>
            <a:ext cx="295040" cy="31766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id="{837B00DE-0839-3462-0A16-178784E340EB}"/>
              </a:ext>
            </a:extLst>
          </p:cNvPr>
          <p:cNvSpPr/>
          <p:nvPr/>
        </p:nvSpPr>
        <p:spPr>
          <a:xfrm rot="16200000">
            <a:off x="8550131" y="4216703"/>
            <a:ext cx="1017866" cy="405047"/>
          </a:xfrm>
          <a:prstGeom prst="rect">
            <a:avLst/>
          </a:prstGeom>
          <a:gradFill>
            <a:gsLst>
              <a:gs pos="0">
                <a:srgbClr val="01EAEF"/>
              </a:gs>
              <a:gs pos="100000">
                <a:srgbClr val="2F97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5E5A4A79-B9BD-49B1-3FF1-5A75814E7F87}"/>
              </a:ext>
            </a:extLst>
          </p:cNvPr>
          <p:cNvCxnSpPr>
            <a:cxnSpLocks/>
          </p:cNvCxnSpPr>
          <p:nvPr/>
        </p:nvCxnSpPr>
        <p:spPr>
          <a:xfrm>
            <a:off x="8492273" y="4933529"/>
            <a:ext cx="114938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矩形 193">
            <a:extLst>
              <a:ext uri="{FF2B5EF4-FFF2-40B4-BE49-F238E27FC236}">
                <a16:creationId xmlns:a16="http://schemas.microsoft.com/office/drawing/2014/main" id="{6330CC2A-9110-D562-73B7-2BB301D71A74}"/>
              </a:ext>
            </a:extLst>
          </p:cNvPr>
          <p:cNvSpPr/>
          <p:nvPr/>
        </p:nvSpPr>
        <p:spPr>
          <a:xfrm rot="16200000">
            <a:off x="10590875" y="4662938"/>
            <a:ext cx="125397" cy="405047"/>
          </a:xfrm>
          <a:prstGeom prst="rect">
            <a:avLst/>
          </a:prstGeom>
          <a:gradFill>
            <a:gsLst>
              <a:gs pos="0">
                <a:srgbClr val="01EAEF"/>
              </a:gs>
              <a:gs pos="100000">
                <a:srgbClr val="2F97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4F5B1580-C8ED-50A7-A746-A5F3527A9A4F}"/>
              </a:ext>
            </a:extLst>
          </p:cNvPr>
          <p:cNvCxnSpPr>
            <a:cxnSpLocks/>
          </p:cNvCxnSpPr>
          <p:nvPr/>
        </p:nvCxnSpPr>
        <p:spPr>
          <a:xfrm>
            <a:off x="10086779" y="4933529"/>
            <a:ext cx="114938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A8A0C9F-DB7D-BF48-9DE6-1854B19B9880}"/>
              </a:ext>
            </a:extLst>
          </p:cNvPr>
          <p:cNvSpPr txBox="1"/>
          <p:nvPr/>
        </p:nvSpPr>
        <p:spPr>
          <a:xfrm>
            <a:off x="9458579" y="3969922"/>
            <a:ext cx="1011386" cy="523220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91%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97" name="箭头: V 形 196">
            <a:extLst>
              <a:ext uri="{FF2B5EF4-FFF2-40B4-BE49-F238E27FC236}">
                <a16:creationId xmlns:a16="http://schemas.microsoft.com/office/drawing/2014/main" id="{7A54F367-1C8A-A17C-DD6F-0953D033FB75}"/>
              </a:ext>
            </a:extLst>
          </p:cNvPr>
          <p:cNvSpPr/>
          <p:nvPr/>
        </p:nvSpPr>
        <p:spPr>
          <a:xfrm>
            <a:off x="9740241" y="4530475"/>
            <a:ext cx="295040" cy="317667"/>
          </a:xfrm>
          <a:prstGeom prst="chevron">
            <a:avLst/>
          </a:prstGeom>
          <a:gradFill>
            <a:gsLst>
              <a:gs pos="5000">
                <a:schemeClr val="bg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63D23C1A-A13C-9F49-157D-2A5061BE9D7C}"/>
              </a:ext>
            </a:extLst>
          </p:cNvPr>
          <p:cNvGrpSpPr/>
          <p:nvPr/>
        </p:nvGrpSpPr>
        <p:grpSpPr>
          <a:xfrm rot="5400000">
            <a:off x="9146428" y="1230207"/>
            <a:ext cx="240296" cy="4683627"/>
            <a:chOff x="6354918" y="3161446"/>
            <a:chExt cx="209866" cy="3340989"/>
          </a:xfrm>
        </p:grpSpPr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335C2BE-3228-3859-11DE-2D37191A0B7D}"/>
                </a:ext>
              </a:extLst>
            </p:cNvPr>
            <p:cNvSpPr/>
            <p:nvPr/>
          </p:nvSpPr>
          <p:spPr>
            <a:xfrm rot="16200000">
              <a:off x="4851552" y="4789202"/>
              <a:ext cx="3258000" cy="168465"/>
            </a:xfrm>
            <a:custGeom>
              <a:avLst/>
              <a:gdLst>
                <a:gd name="connsiteX0" fmla="*/ 0 w 2052320"/>
                <a:gd name="connsiteY0" fmla="*/ 274320 h 274320"/>
                <a:gd name="connsiteX1" fmla="*/ 944880 w 2052320"/>
                <a:gd name="connsiteY1" fmla="*/ 274320 h 274320"/>
                <a:gd name="connsiteX2" fmla="*/ 1219200 w 2052320"/>
                <a:gd name="connsiteY2" fmla="*/ 0 h 274320"/>
                <a:gd name="connsiteX3" fmla="*/ 2001520 w 2052320"/>
                <a:gd name="connsiteY3" fmla="*/ 0 h 274320"/>
                <a:gd name="connsiteX4" fmla="*/ 2052320 w 2052320"/>
                <a:gd name="connsiteY4" fmla="*/ 50800 h 274320"/>
                <a:gd name="connsiteX0" fmla="*/ 0 w 2001520"/>
                <a:gd name="connsiteY0" fmla="*/ 274320 h 274320"/>
                <a:gd name="connsiteX1" fmla="*/ 944880 w 2001520"/>
                <a:gd name="connsiteY1" fmla="*/ 274320 h 274320"/>
                <a:gd name="connsiteX2" fmla="*/ 1219200 w 2001520"/>
                <a:gd name="connsiteY2" fmla="*/ 0 h 274320"/>
                <a:gd name="connsiteX3" fmla="*/ 2001520 w 2001520"/>
                <a:gd name="connsiteY3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1520" h="274320">
                  <a:moveTo>
                    <a:pt x="0" y="274320"/>
                  </a:moveTo>
                  <a:lnTo>
                    <a:pt x="944880" y="274320"/>
                  </a:lnTo>
                  <a:lnTo>
                    <a:pt x="1219200" y="0"/>
                  </a:lnTo>
                  <a:lnTo>
                    <a:pt x="20015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518C40CE-9AE8-9D29-2AEE-47FCB43FA6D6}"/>
                </a:ext>
              </a:extLst>
            </p:cNvPr>
            <p:cNvSpPr/>
            <p:nvPr/>
          </p:nvSpPr>
          <p:spPr>
            <a:xfrm>
              <a:off x="6354918" y="3161446"/>
              <a:ext cx="82800" cy="6676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441F60F5-0FF7-BEE4-4A9E-C0315BEEE0C8}"/>
              </a:ext>
            </a:extLst>
          </p:cNvPr>
          <p:cNvGrpSpPr/>
          <p:nvPr/>
        </p:nvGrpSpPr>
        <p:grpSpPr>
          <a:xfrm rot="5400000">
            <a:off x="9146428" y="3050577"/>
            <a:ext cx="240296" cy="4683627"/>
            <a:chOff x="6354918" y="3161446"/>
            <a:chExt cx="209866" cy="3340989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34CB788-D2A6-2539-1A90-0F7F990C1E64}"/>
                </a:ext>
              </a:extLst>
            </p:cNvPr>
            <p:cNvSpPr/>
            <p:nvPr/>
          </p:nvSpPr>
          <p:spPr>
            <a:xfrm rot="16200000">
              <a:off x="4851552" y="4789202"/>
              <a:ext cx="3258000" cy="168465"/>
            </a:xfrm>
            <a:custGeom>
              <a:avLst/>
              <a:gdLst>
                <a:gd name="connsiteX0" fmla="*/ 0 w 2052320"/>
                <a:gd name="connsiteY0" fmla="*/ 274320 h 274320"/>
                <a:gd name="connsiteX1" fmla="*/ 944880 w 2052320"/>
                <a:gd name="connsiteY1" fmla="*/ 274320 h 274320"/>
                <a:gd name="connsiteX2" fmla="*/ 1219200 w 2052320"/>
                <a:gd name="connsiteY2" fmla="*/ 0 h 274320"/>
                <a:gd name="connsiteX3" fmla="*/ 2001520 w 2052320"/>
                <a:gd name="connsiteY3" fmla="*/ 0 h 274320"/>
                <a:gd name="connsiteX4" fmla="*/ 2052320 w 2052320"/>
                <a:gd name="connsiteY4" fmla="*/ 50800 h 274320"/>
                <a:gd name="connsiteX0" fmla="*/ 0 w 2001520"/>
                <a:gd name="connsiteY0" fmla="*/ 274320 h 274320"/>
                <a:gd name="connsiteX1" fmla="*/ 944880 w 2001520"/>
                <a:gd name="connsiteY1" fmla="*/ 274320 h 274320"/>
                <a:gd name="connsiteX2" fmla="*/ 1219200 w 2001520"/>
                <a:gd name="connsiteY2" fmla="*/ 0 h 274320"/>
                <a:gd name="connsiteX3" fmla="*/ 2001520 w 2001520"/>
                <a:gd name="connsiteY3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1520" h="274320">
                  <a:moveTo>
                    <a:pt x="0" y="274320"/>
                  </a:moveTo>
                  <a:lnTo>
                    <a:pt x="944880" y="274320"/>
                  </a:lnTo>
                  <a:lnTo>
                    <a:pt x="1219200" y="0"/>
                  </a:lnTo>
                  <a:lnTo>
                    <a:pt x="20015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B982743-E512-734D-C2F0-3E9F8B145264}"/>
                </a:ext>
              </a:extLst>
            </p:cNvPr>
            <p:cNvSpPr/>
            <p:nvPr/>
          </p:nvSpPr>
          <p:spPr>
            <a:xfrm>
              <a:off x="6354918" y="3161446"/>
              <a:ext cx="82800" cy="6676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ibaba Sans Light"/>
                <a:ea typeface="阿里巴巴普惠体 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436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背景图案&#10;&#10;描述已自动生成">
            <a:extLst>
              <a:ext uri="{FF2B5EF4-FFF2-40B4-BE49-F238E27FC236}">
                <a16:creationId xmlns:a16="http://schemas.microsoft.com/office/drawing/2014/main" id="{D58D530C-08EC-8A81-3DD1-662D794F78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6" name="矩形: 剪去对角 45">
            <a:extLst>
              <a:ext uri="{FF2B5EF4-FFF2-40B4-BE49-F238E27FC236}">
                <a16:creationId xmlns:a16="http://schemas.microsoft.com/office/drawing/2014/main" id="{3FBCA661-C291-D1DB-3E28-BCFBD376133F}"/>
              </a:ext>
            </a:extLst>
          </p:cNvPr>
          <p:cNvSpPr/>
          <p:nvPr/>
        </p:nvSpPr>
        <p:spPr>
          <a:xfrm>
            <a:off x="497794" y="1401020"/>
            <a:ext cx="5697053" cy="1357584"/>
          </a:xfrm>
          <a:prstGeom prst="snip2DiagRect">
            <a:avLst>
              <a:gd name="adj1" fmla="val 10976"/>
              <a:gd name="adj2" fmla="val 0"/>
            </a:avLst>
          </a:prstGeom>
          <a:gradFill flip="none" rotWithShape="1">
            <a:gsLst>
              <a:gs pos="43000">
                <a:schemeClr val="bg2">
                  <a:alpha val="12000"/>
                </a:schemeClr>
              </a:gs>
              <a:gs pos="0">
                <a:schemeClr val="bg2">
                  <a:alpha val="8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48" name="矩形: 剪去对角 47">
            <a:extLst>
              <a:ext uri="{FF2B5EF4-FFF2-40B4-BE49-F238E27FC236}">
                <a16:creationId xmlns:a16="http://schemas.microsoft.com/office/drawing/2014/main" id="{5DED3E04-9CB0-9B0D-2146-365C7953A74A}"/>
              </a:ext>
            </a:extLst>
          </p:cNvPr>
          <p:cNvSpPr/>
          <p:nvPr/>
        </p:nvSpPr>
        <p:spPr>
          <a:xfrm>
            <a:off x="6419951" y="1401020"/>
            <a:ext cx="5276750" cy="1357584"/>
          </a:xfrm>
          <a:prstGeom prst="snip2DiagRect">
            <a:avLst>
              <a:gd name="adj1" fmla="val 10976"/>
              <a:gd name="adj2" fmla="val 0"/>
            </a:avLst>
          </a:prstGeom>
          <a:gradFill flip="none" rotWithShape="1">
            <a:gsLst>
              <a:gs pos="43000">
                <a:schemeClr val="bg2">
                  <a:alpha val="12000"/>
                </a:schemeClr>
              </a:gs>
              <a:gs pos="0">
                <a:schemeClr val="bg2">
                  <a:alpha val="8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1C773FD-6F6F-4FEF-D229-F1D6159343B3}"/>
              </a:ext>
            </a:extLst>
          </p:cNvPr>
          <p:cNvSpPr/>
          <p:nvPr/>
        </p:nvSpPr>
        <p:spPr>
          <a:xfrm flipH="1" flipV="1">
            <a:off x="11694206" y="6487880"/>
            <a:ext cx="413114" cy="413114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F4B164D-2FF3-44B2-47BE-281AAA133B30}"/>
              </a:ext>
            </a:extLst>
          </p:cNvPr>
          <p:cNvSpPr/>
          <p:nvPr/>
        </p:nvSpPr>
        <p:spPr>
          <a:xfrm flipH="1" flipV="1">
            <a:off x="28194" y="-77848"/>
            <a:ext cx="460756" cy="286559"/>
          </a:xfrm>
          <a:prstGeom prst="ellipse">
            <a:avLst/>
          </a:prstGeom>
          <a:solidFill>
            <a:srgbClr val="01EAEF">
              <a:alpha val="1000"/>
            </a:srgbClr>
          </a:solidFill>
          <a:ln>
            <a:noFill/>
          </a:ln>
          <a:effectLst>
            <a:glow rad="1905000">
              <a:srgbClr val="01EAEF">
                <a:alpha val="5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24AA39-7C2B-8762-2970-92B42F4F0108}"/>
              </a:ext>
            </a:extLst>
          </p:cNvPr>
          <p:cNvSpPr txBox="1"/>
          <p:nvPr/>
        </p:nvSpPr>
        <p:spPr>
          <a:xfrm>
            <a:off x="4994006" y="204569"/>
            <a:ext cx="214834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rgbClr val="01EBEF"/>
                    </a:gs>
                    <a:gs pos="100000">
                      <a:srgbClr val="0044CC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BEF"/>
                    </a:gs>
                    <a:gs pos="100000">
                      <a:srgbClr val="2970FF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HarmonyOS Sans SC Black" panose="00000A00000000000000" pitchFamily="2" charset="-122"/>
              </a:rPr>
              <a:t>下一步计划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6DCC6B4-982E-3C7F-6962-743BCB491C43}"/>
              </a:ext>
            </a:extLst>
          </p:cNvPr>
          <p:cNvSpPr txBox="1"/>
          <p:nvPr/>
        </p:nvSpPr>
        <p:spPr>
          <a:xfrm>
            <a:off x="4257703" y="1553664"/>
            <a:ext cx="14786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改善效果明显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3BE7B64-CF54-02C9-C924-8DB656C5C9B6}"/>
              </a:ext>
            </a:extLst>
          </p:cNvPr>
          <p:cNvGrpSpPr/>
          <p:nvPr/>
        </p:nvGrpSpPr>
        <p:grpSpPr>
          <a:xfrm>
            <a:off x="1689013" y="2145626"/>
            <a:ext cx="1175725" cy="470290"/>
            <a:chOff x="7127809" y="2919570"/>
            <a:chExt cx="1175725" cy="470290"/>
          </a:xfrm>
        </p:grpSpPr>
        <p:sp>
          <p:nvSpPr>
            <p:cNvPr id="28" name="椭圆 51">
              <a:extLst>
                <a:ext uri="{FF2B5EF4-FFF2-40B4-BE49-F238E27FC236}">
                  <a16:creationId xmlns:a16="http://schemas.microsoft.com/office/drawing/2014/main" id="{D730327C-DA62-9C35-BEA9-BE4F109324B4}"/>
                </a:ext>
              </a:extLst>
            </p:cNvPr>
            <p:cNvSpPr/>
            <p:nvPr/>
          </p:nvSpPr>
          <p:spPr>
            <a:xfrm>
              <a:off x="7127809" y="2919570"/>
              <a:ext cx="1175725" cy="47029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rgbClr val="22DEF8"/>
                  </a:gs>
                  <a:gs pos="100000">
                    <a:schemeClr val="bg2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29" name="椭圆 52">
              <a:extLst>
                <a:ext uri="{FF2B5EF4-FFF2-40B4-BE49-F238E27FC236}">
                  <a16:creationId xmlns:a16="http://schemas.microsoft.com/office/drawing/2014/main" id="{1D4C8CD2-5701-9CF2-FD27-EF83229DA2F6}"/>
                </a:ext>
              </a:extLst>
            </p:cNvPr>
            <p:cNvSpPr/>
            <p:nvPr/>
          </p:nvSpPr>
          <p:spPr>
            <a:xfrm>
              <a:off x="7127809" y="2919570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chemeClr val="bg2"/>
                </a:gs>
                <a:gs pos="54000">
                  <a:srgbClr val="000D1E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0" name="椭圆 53">
              <a:extLst>
                <a:ext uri="{FF2B5EF4-FFF2-40B4-BE49-F238E27FC236}">
                  <a16:creationId xmlns:a16="http://schemas.microsoft.com/office/drawing/2014/main" id="{6F04A97F-E45E-3D93-78AA-016492BC26A6}"/>
                </a:ext>
              </a:extLst>
            </p:cNvPr>
            <p:cNvSpPr/>
            <p:nvPr/>
          </p:nvSpPr>
          <p:spPr>
            <a:xfrm>
              <a:off x="7127809" y="2919570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chemeClr val="bg2"/>
                </a:gs>
                <a:gs pos="54000">
                  <a:srgbClr val="000D1E">
                    <a:alpha val="0"/>
                  </a:srgb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2432F3C-5132-A486-AA3E-A54EB36B0174}"/>
                </a:ext>
              </a:extLst>
            </p:cNvPr>
            <p:cNvSpPr txBox="1"/>
            <p:nvPr/>
          </p:nvSpPr>
          <p:spPr>
            <a:xfrm>
              <a:off x="7212970" y="298543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rPr>
                <a:t>降低成本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3CBBADA-2A12-C670-6D4C-D9F1BA692043}"/>
              </a:ext>
            </a:extLst>
          </p:cNvPr>
          <p:cNvGrpSpPr/>
          <p:nvPr/>
        </p:nvGrpSpPr>
        <p:grpSpPr>
          <a:xfrm>
            <a:off x="3291393" y="2145626"/>
            <a:ext cx="1175725" cy="470290"/>
            <a:chOff x="7127809" y="4427552"/>
            <a:chExt cx="1175725" cy="470290"/>
          </a:xfrm>
        </p:grpSpPr>
        <p:sp>
          <p:nvSpPr>
            <p:cNvPr id="32" name="椭圆 51">
              <a:extLst>
                <a:ext uri="{FF2B5EF4-FFF2-40B4-BE49-F238E27FC236}">
                  <a16:creationId xmlns:a16="http://schemas.microsoft.com/office/drawing/2014/main" id="{C53A918A-CA15-A55A-FD8C-DAC62C08A7E9}"/>
                </a:ext>
              </a:extLst>
            </p:cNvPr>
            <p:cNvSpPr/>
            <p:nvPr/>
          </p:nvSpPr>
          <p:spPr>
            <a:xfrm>
              <a:off x="7127809" y="4427552"/>
              <a:ext cx="1175725" cy="47029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rgbClr val="22DEF8"/>
                  </a:gs>
                  <a:gs pos="100000">
                    <a:srgbClr val="00AAFF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3" name="椭圆 52">
              <a:extLst>
                <a:ext uri="{FF2B5EF4-FFF2-40B4-BE49-F238E27FC236}">
                  <a16:creationId xmlns:a16="http://schemas.microsoft.com/office/drawing/2014/main" id="{0BCB63C6-A8C8-54B9-7B2B-920194E4294E}"/>
                </a:ext>
              </a:extLst>
            </p:cNvPr>
            <p:cNvSpPr/>
            <p:nvPr/>
          </p:nvSpPr>
          <p:spPr>
            <a:xfrm>
              <a:off x="7127809" y="4427552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rgbClr val="00AAFF"/>
                </a:gs>
                <a:gs pos="54000">
                  <a:srgbClr val="000D1E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4" name="椭圆 53">
              <a:extLst>
                <a:ext uri="{FF2B5EF4-FFF2-40B4-BE49-F238E27FC236}">
                  <a16:creationId xmlns:a16="http://schemas.microsoft.com/office/drawing/2014/main" id="{6912DD08-65FD-47A5-EF0B-DF5425CB7285}"/>
                </a:ext>
              </a:extLst>
            </p:cNvPr>
            <p:cNvSpPr/>
            <p:nvPr/>
          </p:nvSpPr>
          <p:spPr>
            <a:xfrm>
              <a:off x="7127809" y="4427552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rgbClr val="22DEF8"/>
                </a:gs>
                <a:gs pos="54000">
                  <a:srgbClr val="000D1E">
                    <a:alpha val="0"/>
                  </a:srgb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D305339-5CBB-ED58-8A72-E79BB11FC152}"/>
                </a:ext>
              </a:extLst>
            </p:cNvPr>
            <p:cNvSpPr txBox="1"/>
            <p:nvPr/>
          </p:nvSpPr>
          <p:spPr>
            <a:xfrm>
              <a:off x="7212970" y="44934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rPr>
                <a:t>提升质量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542BE3-0551-981C-6875-7552D215F96D}"/>
              </a:ext>
            </a:extLst>
          </p:cNvPr>
          <p:cNvGrpSpPr/>
          <p:nvPr/>
        </p:nvGrpSpPr>
        <p:grpSpPr>
          <a:xfrm>
            <a:off x="4893774" y="2145626"/>
            <a:ext cx="1175725" cy="470290"/>
            <a:chOff x="7127809" y="5910981"/>
            <a:chExt cx="1175725" cy="470290"/>
          </a:xfrm>
        </p:grpSpPr>
        <p:sp>
          <p:nvSpPr>
            <p:cNvPr id="36" name="椭圆 51">
              <a:extLst>
                <a:ext uri="{FF2B5EF4-FFF2-40B4-BE49-F238E27FC236}">
                  <a16:creationId xmlns:a16="http://schemas.microsoft.com/office/drawing/2014/main" id="{E1D89952-D8B1-F47E-44A4-30DE5CEBE00C}"/>
                </a:ext>
              </a:extLst>
            </p:cNvPr>
            <p:cNvSpPr/>
            <p:nvPr/>
          </p:nvSpPr>
          <p:spPr>
            <a:xfrm>
              <a:off x="7127809" y="5910981"/>
              <a:ext cx="1175725" cy="47029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0">
                    <a:srgbClr val="22DEF8"/>
                  </a:gs>
                  <a:gs pos="100000">
                    <a:srgbClr val="00AAFF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7" name="椭圆 52">
              <a:extLst>
                <a:ext uri="{FF2B5EF4-FFF2-40B4-BE49-F238E27FC236}">
                  <a16:creationId xmlns:a16="http://schemas.microsoft.com/office/drawing/2014/main" id="{6E1E6499-4BFF-9A32-7D5B-E854C50B26BA}"/>
                </a:ext>
              </a:extLst>
            </p:cNvPr>
            <p:cNvSpPr/>
            <p:nvPr/>
          </p:nvSpPr>
          <p:spPr>
            <a:xfrm>
              <a:off x="7127809" y="5910981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rgbClr val="00AAFF"/>
                </a:gs>
                <a:gs pos="54000">
                  <a:srgbClr val="000D1E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8" name="椭圆 53">
              <a:extLst>
                <a:ext uri="{FF2B5EF4-FFF2-40B4-BE49-F238E27FC236}">
                  <a16:creationId xmlns:a16="http://schemas.microsoft.com/office/drawing/2014/main" id="{57C635BB-898E-3AEE-ABC9-7944921DCAC6}"/>
                </a:ext>
              </a:extLst>
            </p:cNvPr>
            <p:cNvSpPr/>
            <p:nvPr/>
          </p:nvSpPr>
          <p:spPr>
            <a:xfrm>
              <a:off x="7127809" y="5910981"/>
              <a:ext cx="1175725" cy="470290"/>
            </a:xfrm>
            <a:prstGeom prst="roundRect">
              <a:avLst>
                <a:gd name="adj" fmla="val 50000"/>
              </a:avLst>
            </a:prstGeom>
            <a:gradFill>
              <a:gsLst>
                <a:gs pos="91000">
                  <a:srgbClr val="22DEF8"/>
                </a:gs>
                <a:gs pos="54000">
                  <a:srgbClr val="000D1E">
                    <a:alpha val="0"/>
                  </a:srgb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CDBCC89-6752-5D68-9D94-B89F5ED6B4EE}"/>
                </a:ext>
              </a:extLst>
            </p:cNvPr>
            <p:cNvSpPr txBox="1"/>
            <p:nvPr/>
          </p:nvSpPr>
          <p:spPr>
            <a:xfrm>
              <a:off x="7212970" y="597684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rPr>
                <a:t>优化工时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CF03C03-1D3F-BC88-8EBF-485BA2BEBA79}"/>
              </a:ext>
            </a:extLst>
          </p:cNvPr>
          <p:cNvGrpSpPr/>
          <p:nvPr/>
        </p:nvGrpSpPr>
        <p:grpSpPr>
          <a:xfrm>
            <a:off x="608030" y="1783232"/>
            <a:ext cx="906452" cy="672275"/>
            <a:chOff x="557457" y="1685663"/>
            <a:chExt cx="906452" cy="672275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7637CF3C-2251-47A3-4972-8D3C97C9FAC5}"/>
                </a:ext>
              </a:extLst>
            </p:cNvPr>
            <p:cNvSpPr/>
            <p:nvPr/>
          </p:nvSpPr>
          <p:spPr>
            <a:xfrm>
              <a:off x="557457" y="1685663"/>
              <a:ext cx="906452" cy="672275"/>
            </a:xfrm>
            <a:prstGeom prst="parallelogram">
              <a:avLst/>
            </a:prstGeom>
            <a:noFill/>
            <a:ln>
              <a:gradFill flip="none" rotWithShape="1">
                <a:gsLst>
                  <a:gs pos="0">
                    <a:srgbClr val="01EAEF"/>
                  </a:gs>
                  <a:gs pos="100000">
                    <a:srgbClr val="0053CF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B93BB6-0C11-64F0-0800-D0E3302444E4}"/>
                </a:ext>
              </a:extLst>
            </p:cNvPr>
            <p:cNvSpPr txBox="1"/>
            <p:nvPr/>
          </p:nvSpPr>
          <p:spPr>
            <a:xfrm>
              <a:off x="799854" y="1685663"/>
              <a:ext cx="580983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effectLst/>
                  <a:uLnTx/>
                  <a:uFillTx/>
                  <a:ea typeface="字体圈欣意冠黑体"/>
                  <a:cs typeface="+mn-cs"/>
                </a:rPr>
                <a:t>阶段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effectLst/>
                  <a:uLnTx/>
                  <a:uFillTx/>
                  <a:ea typeface="字体圈欣意冠黑体"/>
                  <a:cs typeface="+mn-cs"/>
                </a:rPr>
                <a:t>效果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9DBC9CA9-76AA-F831-26DB-385F9419FDEA}"/>
              </a:ext>
            </a:extLst>
          </p:cNvPr>
          <p:cNvSpPr txBox="1"/>
          <p:nvPr/>
        </p:nvSpPr>
        <p:spPr>
          <a:xfrm>
            <a:off x="7901087" y="1553664"/>
            <a:ext cx="12933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持续改善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B0DA650-9181-B20C-B6D9-3C708CA4E23A}"/>
              </a:ext>
            </a:extLst>
          </p:cNvPr>
          <p:cNvSpPr txBox="1"/>
          <p:nvPr/>
        </p:nvSpPr>
        <p:spPr>
          <a:xfrm>
            <a:off x="7541160" y="2018161"/>
            <a:ext cx="2013167" cy="591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升级电子纸防护材质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保护设备减少器具损伤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86301FA-09D4-0C97-DFB9-A4C0FADBF4D4}"/>
              </a:ext>
            </a:extLst>
          </p:cNvPr>
          <p:cNvSpPr txBox="1"/>
          <p:nvPr/>
        </p:nvSpPr>
        <p:spPr>
          <a:xfrm>
            <a:off x="10164634" y="1553664"/>
            <a:ext cx="12933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方案论证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FFA747C-D73C-8F55-134B-178A4D9F0BEF}"/>
              </a:ext>
            </a:extLst>
          </p:cNvPr>
          <p:cNvSpPr txBox="1"/>
          <p:nvPr/>
        </p:nvSpPr>
        <p:spPr>
          <a:xfrm>
            <a:off x="9948026" y="2018161"/>
            <a:ext cx="1726528" cy="591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单器具显示全零件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Roboto Bold"/>
              <a:ea typeface="思源黑体 CN Medium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多器具显示单零件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47EAA1A-A0C9-4A62-5399-6D5E924C5512}"/>
              </a:ext>
            </a:extLst>
          </p:cNvPr>
          <p:cNvSpPr txBox="1"/>
          <p:nvPr/>
        </p:nvSpPr>
        <p:spPr>
          <a:xfrm>
            <a:off x="488950" y="971441"/>
            <a:ext cx="11214101" cy="36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rPr>
              <a:t>模拟实验，优化操作步骤趋于轻量化、极简化，深入贯彻绿色物流、智慧物流理念，调动全员参与降本增效，节能减排工作</a:t>
            </a:r>
          </a:p>
        </p:txBody>
      </p:sp>
      <p:graphicFrame>
        <p:nvGraphicFramePr>
          <p:cNvPr id="57" name="表格 56">
            <a:extLst>
              <a:ext uri="{FF2B5EF4-FFF2-40B4-BE49-F238E27FC236}">
                <a16:creationId xmlns:a16="http://schemas.microsoft.com/office/drawing/2014/main" id="{4AD302BD-F54D-9371-04C7-E227EF877B0C}"/>
              </a:ext>
            </a:extLst>
          </p:cNvPr>
          <p:cNvGraphicFramePr>
            <a:graphicFrameLocks noGrp="1"/>
          </p:cNvGraphicFramePr>
          <p:nvPr/>
        </p:nvGraphicFramePr>
        <p:xfrm>
          <a:off x="497794" y="2886584"/>
          <a:ext cx="11198904" cy="3552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034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566876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613596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651378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72402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92883">
                <a:tc gridSpan="14">
                  <a:txBody>
                    <a:bodyPr/>
                    <a:lstStyle/>
                    <a:p>
                      <a:pPr algn="ctr"/>
                      <a:r>
                        <a:rPr lang="zh-CN" altLang="en-US" sz="16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无纸化</a:t>
                      </a: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系统二期推广计划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3068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序号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工作任务</a:t>
                      </a:r>
                    </a:p>
                  </a:txBody>
                  <a:tcPr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负责人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二期方案研讨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    顺</a:t>
                      </a:r>
                      <a:endParaRPr lang="en-US" alt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实地考察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修改方案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提报系统升级并跟踪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    顺、刘大峰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设备采购、安装及权限准备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刘大峰、马自强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单点测试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    蔷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问题收集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孙    有、陶    白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数据准备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    有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操作培训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陶    白、李    顺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测试数据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    蔷、孙    有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局部点位试运行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    有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全面推进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BCF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19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协调问题解决及跟踪</a:t>
                      </a:r>
                      <a:endParaRPr lang="zh-CN" sz="140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16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50" kern="1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马自强、刘大峰</a:t>
                      </a:r>
                      <a:endParaRPr lang="zh-CN" sz="1050" kern="1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0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B8A5848-A7EC-F1AE-8D45-409A0C9CC1F5}"/>
              </a:ext>
            </a:extLst>
          </p:cNvPr>
          <p:cNvCxnSpPr/>
          <p:nvPr/>
        </p:nvCxnSpPr>
        <p:spPr>
          <a:xfrm>
            <a:off x="466615" y="3264417"/>
            <a:ext cx="11232000" cy="0"/>
          </a:xfrm>
          <a:prstGeom prst="line">
            <a:avLst/>
          </a:prstGeom>
          <a:ln w="3175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CE581463-4A21-41D8-972F-A2A3E11A44D1}"/>
              </a:ext>
            </a:extLst>
          </p:cNvPr>
          <p:cNvSpPr/>
          <p:nvPr/>
        </p:nvSpPr>
        <p:spPr>
          <a:xfrm>
            <a:off x="5531004" y="3653194"/>
            <a:ext cx="2495395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4EBE3524-F282-1B38-2F59-E54D00ADC18E}"/>
              </a:ext>
            </a:extLst>
          </p:cNvPr>
          <p:cNvSpPr/>
          <p:nvPr/>
        </p:nvSpPr>
        <p:spPr>
          <a:xfrm>
            <a:off x="5531004" y="3884531"/>
            <a:ext cx="75600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9045F77C-836E-26E8-01FF-A1110729FA84}"/>
              </a:ext>
            </a:extLst>
          </p:cNvPr>
          <p:cNvSpPr/>
          <p:nvPr/>
        </p:nvSpPr>
        <p:spPr>
          <a:xfrm>
            <a:off x="6280009" y="4110549"/>
            <a:ext cx="174639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8C9F6215-75AE-10C8-D4C4-904CF4CFCEA9}"/>
              </a:ext>
            </a:extLst>
          </p:cNvPr>
          <p:cNvSpPr/>
          <p:nvPr/>
        </p:nvSpPr>
        <p:spPr>
          <a:xfrm>
            <a:off x="6869430" y="4313707"/>
            <a:ext cx="1156969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E59CB9BA-460A-7D5A-D154-C125643171F4}"/>
              </a:ext>
            </a:extLst>
          </p:cNvPr>
          <p:cNvSpPr/>
          <p:nvPr/>
        </p:nvSpPr>
        <p:spPr>
          <a:xfrm>
            <a:off x="5531005" y="4551156"/>
            <a:ext cx="1338426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3977AF0-249D-862B-7891-26F18C072254}"/>
              </a:ext>
            </a:extLst>
          </p:cNvPr>
          <p:cNvSpPr/>
          <p:nvPr/>
        </p:nvSpPr>
        <p:spPr>
          <a:xfrm>
            <a:off x="5531005" y="4765743"/>
            <a:ext cx="1967076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82F97240-4183-B3F6-7DC1-0D80504AC786}"/>
              </a:ext>
            </a:extLst>
          </p:cNvPr>
          <p:cNvSpPr/>
          <p:nvPr/>
        </p:nvSpPr>
        <p:spPr>
          <a:xfrm flipV="1">
            <a:off x="5531004" y="4957472"/>
            <a:ext cx="6095611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AF4AE992-F5C9-4207-185B-B6FDE1700969}"/>
              </a:ext>
            </a:extLst>
          </p:cNvPr>
          <p:cNvSpPr/>
          <p:nvPr/>
        </p:nvSpPr>
        <p:spPr>
          <a:xfrm>
            <a:off x="7348798" y="5217779"/>
            <a:ext cx="177738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6D069A9B-C0CC-7463-E068-734625E70478}"/>
              </a:ext>
            </a:extLst>
          </p:cNvPr>
          <p:cNvSpPr/>
          <p:nvPr/>
        </p:nvSpPr>
        <p:spPr>
          <a:xfrm>
            <a:off x="7897237" y="5838685"/>
            <a:ext cx="240119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118C8E5-90F1-3339-9873-6783A04CA08E}"/>
              </a:ext>
            </a:extLst>
          </p:cNvPr>
          <p:cNvSpPr/>
          <p:nvPr/>
        </p:nvSpPr>
        <p:spPr>
          <a:xfrm>
            <a:off x="8488179" y="6076132"/>
            <a:ext cx="2495395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D68012A2-ECCF-6626-65B2-287708E17019}"/>
              </a:ext>
            </a:extLst>
          </p:cNvPr>
          <p:cNvSpPr/>
          <p:nvPr/>
        </p:nvSpPr>
        <p:spPr>
          <a:xfrm>
            <a:off x="10812780" y="6307470"/>
            <a:ext cx="717295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5BDBCDC0-B44A-9175-77B7-4AE4A784942C}"/>
              </a:ext>
            </a:extLst>
          </p:cNvPr>
          <p:cNvSpPr/>
          <p:nvPr/>
        </p:nvSpPr>
        <p:spPr>
          <a:xfrm>
            <a:off x="7348798" y="5438084"/>
            <a:ext cx="227876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6F154D6F-CBD3-8211-4127-4674D8309D2A}"/>
              </a:ext>
            </a:extLst>
          </p:cNvPr>
          <p:cNvSpPr/>
          <p:nvPr/>
        </p:nvSpPr>
        <p:spPr>
          <a:xfrm>
            <a:off x="7348798" y="5629812"/>
            <a:ext cx="177738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bg2">
                  <a:lumMod val="20000"/>
                  <a:lumOff val="80000"/>
                </a:schemeClr>
              </a:gs>
              <a:gs pos="2000">
                <a:schemeClr val="bg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D78494A-0382-63E6-A539-BDECDFCC5030}"/>
              </a:ext>
            </a:extLst>
          </p:cNvPr>
          <p:cNvGrpSpPr/>
          <p:nvPr/>
        </p:nvGrpSpPr>
        <p:grpSpPr>
          <a:xfrm>
            <a:off x="1573212" y="219876"/>
            <a:ext cx="3375025" cy="436547"/>
            <a:chOff x="504823" y="438150"/>
            <a:chExt cx="3375025" cy="436547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9339CAE-72C7-5132-2DC2-8BED36851B7F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81" name="梯形 80">
                <a:extLst>
                  <a:ext uri="{FF2B5EF4-FFF2-40B4-BE49-F238E27FC236}">
                    <a16:creationId xmlns:a16="http://schemas.microsoft.com/office/drawing/2014/main" id="{B3D4FC52-62EF-6477-5708-D5C48CE46C1A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E53DEA3-A350-FA4F-7CA9-D2CA7B7D6F8A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8FB67C29-7799-3B40-9C7E-653D748D2C88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84" name="平行四边形 83">
                  <a:extLst>
                    <a:ext uri="{FF2B5EF4-FFF2-40B4-BE49-F238E27FC236}">
                      <a16:creationId xmlns:a16="http://schemas.microsoft.com/office/drawing/2014/main" id="{E8C99F6D-9E7B-F70A-1F25-B3A1B1B43778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85" name="平行四边形 84">
                  <a:extLst>
                    <a:ext uri="{FF2B5EF4-FFF2-40B4-BE49-F238E27FC236}">
                      <a16:creationId xmlns:a16="http://schemas.microsoft.com/office/drawing/2014/main" id="{2404EC1F-4BD9-718D-7512-AE45CCDEB4D8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86" name="平行四边形 85">
                  <a:extLst>
                    <a:ext uri="{FF2B5EF4-FFF2-40B4-BE49-F238E27FC236}">
                      <a16:creationId xmlns:a16="http://schemas.microsoft.com/office/drawing/2014/main" id="{91339EC6-E631-768C-89F2-1DE68D110F47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87" name="平行四边形 86">
                  <a:extLst>
                    <a:ext uri="{FF2B5EF4-FFF2-40B4-BE49-F238E27FC236}">
                      <a16:creationId xmlns:a16="http://schemas.microsoft.com/office/drawing/2014/main" id="{837FAC01-9D0B-23C5-B00F-D93C32C68A35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88" name="平行四边形 87">
                  <a:extLst>
                    <a:ext uri="{FF2B5EF4-FFF2-40B4-BE49-F238E27FC236}">
                      <a16:creationId xmlns:a16="http://schemas.microsoft.com/office/drawing/2014/main" id="{734229AC-D08E-C40F-2E60-11BB81D0E916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89" name="平行四边形 88">
                  <a:extLst>
                    <a:ext uri="{FF2B5EF4-FFF2-40B4-BE49-F238E27FC236}">
                      <a16:creationId xmlns:a16="http://schemas.microsoft.com/office/drawing/2014/main" id="{90690DBC-839A-0EB0-C5E1-595E2AC15E55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90" name="平行四边形 89">
                  <a:extLst>
                    <a:ext uri="{FF2B5EF4-FFF2-40B4-BE49-F238E27FC236}">
                      <a16:creationId xmlns:a16="http://schemas.microsoft.com/office/drawing/2014/main" id="{442CD8DC-B386-FD44-C5F2-7298FA920A70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1ED1925-E34D-4C54-47FE-9AFE736DFFA9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id="{7C173FD7-518C-FD00-CFA2-2065C882517A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85CA263-FC83-51E2-0157-573F35AC1D8D}"/>
              </a:ext>
            </a:extLst>
          </p:cNvPr>
          <p:cNvGrpSpPr/>
          <p:nvPr/>
        </p:nvGrpSpPr>
        <p:grpSpPr>
          <a:xfrm flipH="1">
            <a:off x="7076020" y="219876"/>
            <a:ext cx="3375025" cy="436547"/>
            <a:chOff x="504823" y="438150"/>
            <a:chExt cx="3375025" cy="436547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F0D46D88-78D6-154B-DE3A-3CCBADDCDB10}"/>
                </a:ext>
              </a:extLst>
            </p:cNvPr>
            <p:cNvGrpSpPr/>
            <p:nvPr/>
          </p:nvGrpSpPr>
          <p:grpSpPr>
            <a:xfrm flipH="1">
              <a:off x="504823" y="771226"/>
              <a:ext cx="3375025" cy="103471"/>
              <a:chOff x="8252356" y="771226"/>
              <a:chExt cx="3375025" cy="103471"/>
            </a:xfrm>
          </p:grpSpPr>
          <p:sp>
            <p:nvSpPr>
              <p:cNvPr id="95" name="梯形 94">
                <a:extLst>
                  <a:ext uri="{FF2B5EF4-FFF2-40B4-BE49-F238E27FC236}">
                    <a16:creationId xmlns:a16="http://schemas.microsoft.com/office/drawing/2014/main" id="{E134D330-EDFE-5006-3464-C86AC624B2B9}"/>
                  </a:ext>
                </a:extLst>
              </p:cNvPr>
              <p:cNvSpPr/>
              <p:nvPr/>
            </p:nvSpPr>
            <p:spPr>
              <a:xfrm>
                <a:off x="8343371" y="816099"/>
                <a:ext cx="821796" cy="58598"/>
              </a:xfrm>
              <a:prstGeom prst="trapezoid">
                <a:avLst>
                  <a:gd name="adj" fmla="val 96801"/>
                </a:avLst>
              </a:prstGeom>
              <a:gradFill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5E8134D-63D9-2F35-713D-AEBA4FC556AA}"/>
                  </a:ext>
                </a:extLst>
              </p:cNvPr>
              <p:cNvSpPr/>
              <p:nvPr/>
            </p:nvSpPr>
            <p:spPr>
              <a:xfrm>
                <a:off x="8252356" y="771226"/>
                <a:ext cx="3375025" cy="103471"/>
              </a:xfrm>
              <a:custGeom>
                <a:avLst/>
                <a:gdLst>
                  <a:gd name="connsiteX0" fmla="*/ 0 w 2789767"/>
                  <a:gd name="connsiteY0" fmla="*/ 182034 h 182034"/>
                  <a:gd name="connsiteX1" fmla="*/ 182034 w 2789767"/>
                  <a:gd name="connsiteY1" fmla="*/ 0 h 182034"/>
                  <a:gd name="connsiteX2" fmla="*/ 1185333 w 2789767"/>
                  <a:gd name="connsiteY2" fmla="*/ 0 h 182034"/>
                  <a:gd name="connsiteX3" fmla="*/ 1312333 w 2789767"/>
                  <a:gd name="connsiteY3" fmla="*/ 127000 h 182034"/>
                  <a:gd name="connsiteX4" fmla="*/ 2789767 w 2789767"/>
                  <a:gd name="connsiteY4" fmla="*/ 127000 h 182034"/>
                  <a:gd name="connsiteX0" fmla="*/ 0 w 2737671"/>
                  <a:gd name="connsiteY0" fmla="*/ 109099 h 127000"/>
                  <a:gd name="connsiteX1" fmla="*/ 129938 w 2737671"/>
                  <a:gd name="connsiteY1" fmla="*/ 0 h 127000"/>
                  <a:gd name="connsiteX2" fmla="*/ 1133237 w 2737671"/>
                  <a:gd name="connsiteY2" fmla="*/ 0 h 127000"/>
                  <a:gd name="connsiteX3" fmla="*/ 1260237 w 2737671"/>
                  <a:gd name="connsiteY3" fmla="*/ 127000 h 127000"/>
                  <a:gd name="connsiteX4" fmla="*/ 2737671 w 2737671"/>
                  <a:gd name="connsiteY4" fmla="*/ 127000 h 127000"/>
                  <a:gd name="connsiteX0" fmla="*/ 0 w 2750695"/>
                  <a:gd name="connsiteY0" fmla="*/ 116914 h 127000"/>
                  <a:gd name="connsiteX1" fmla="*/ 142962 w 2750695"/>
                  <a:gd name="connsiteY1" fmla="*/ 0 h 127000"/>
                  <a:gd name="connsiteX2" fmla="*/ 1146261 w 2750695"/>
                  <a:gd name="connsiteY2" fmla="*/ 0 h 127000"/>
                  <a:gd name="connsiteX3" fmla="*/ 1273261 w 2750695"/>
                  <a:gd name="connsiteY3" fmla="*/ 127000 h 127000"/>
                  <a:gd name="connsiteX4" fmla="*/ 2750695 w 2750695"/>
                  <a:gd name="connsiteY4" fmla="*/ 127000 h 127000"/>
                  <a:gd name="connsiteX0" fmla="*/ 0 w 2784558"/>
                  <a:gd name="connsiteY0" fmla="*/ 127333 h 127333"/>
                  <a:gd name="connsiteX1" fmla="*/ 176825 w 2784558"/>
                  <a:gd name="connsiteY1" fmla="*/ 0 h 127333"/>
                  <a:gd name="connsiteX2" fmla="*/ 1180124 w 2784558"/>
                  <a:gd name="connsiteY2" fmla="*/ 0 h 127333"/>
                  <a:gd name="connsiteX3" fmla="*/ 1307124 w 2784558"/>
                  <a:gd name="connsiteY3" fmla="*/ 127000 h 127333"/>
                  <a:gd name="connsiteX4" fmla="*/ 2784558 w 2784558"/>
                  <a:gd name="connsiteY4" fmla="*/ 127000 h 127333"/>
                  <a:gd name="connsiteX0" fmla="*/ 0 w 2742880"/>
                  <a:gd name="connsiteY0" fmla="*/ 127333 h 127333"/>
                  <a:gd name="connsiteX1" fmla="*/ 135147 w 2742880"/>
                  <a:gd name="connsiteY1" fmla="*/ 0 h 127333"/>
                  <a:gd name="connsiteX2" fmla="*/ 1138446 w 2742880"/>
                  <a:gd name="connsiteY2" fmla="*/ 0 h 127333"/>
                  <a:gd name="connsiteX3" fmla="*/ 1265446 w 2742880"/>
                  <a:gd name="connsiteY3" fmla="*/ 127000 h 127333"/>
                  <a:gd name="connsiteX4" fmla="*/ 2742880 w 2742880"/>
                  <a:gd name="connsiteY4" fmla="*/ 127000 h 127333"/>
                  <a:gd name="connsiteX0" fmla="*/ 0 w 4153392"/>
                  <a:gd name="connsiteY0" fmla="*/ 127333 h 127333"/>
                  <a:gd name="connsiteX1" fmla="*/ 135147 w 4153392"/>
                  <a:gd name="connsiteY1" fmla="*/ 0 h 127333"/>
                  <a:gd name="connsiteX2" fmla="*/ 1138446 w 4153392"/>
                  <a:gd name="connsiteY2" fmla="*/ 0 h 127333"/>
                  <a:gd name="connsiteX3" fmla="*/ 1265446 w 4153392"/>
                  <a:gd name="connsiteY3" fmla="*/ 127000 h 127333"/>
                  <a:gd name="connsiteX4" fmla="*/ 4153392 w 4153392"/>
                  <a:gd name="connsiteY4" fmla="*/ 125047 h 1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3392" h="127333">
                    <a:moveTo>
                      <a:pt x="0" y="127333"/>
                    </a:moveTo>
                    <a:lnTo>
                      <a:pt x="135147" y="0"/>
                    </a:lnTo>
                    <a:lnTo>
                      <a:pt x="1138446" y="0"/>
                    </a:lnTo>
                    <a:lnTo>
                      <a:pt x="1265446" y="127000"/>
                    </a:lnTo>
                    <a:lnTo>
                      <a:pt x="4153392" y="125047"/>
                    </a:lnTo>
                  </a:path>
                </a:pathLst>
              </a:custGeom>
              <a:noFill/>
              <a:ln w="9525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Bold"/>
                  <a:ea typeface="思源黑体 CN Medium"/>
                  <a:cs typeface="+mn-cs"/>
                </a:endParaRPr>
              </a:p>
            </p:txBody>
          </p: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5EA83272-ECCD-D1B7-1585-F03EFB554F81}"/>
                  </a:ext>
                </a:extLst>
              </p:cNvPr>
              <p:cNvGrpSpPr/>
              <p:nvPr/>
            </p:nvGrpSpPr>
            <p:grpSpPr>
              <a:xfrm>
                <a:off x="9226021" y="771226"/>
                <a:ext cx="605370" cy="74172"/>
                <a:chOff x="8946621" y="1603727"/>
                <a:chExt cx="605370" cy="74172"/>
              </a:xfr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49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98" name="平行四边形 97">
                  <a:extLst>
                    <a:ext uri="{FF2B5EF4-FFF2-40B4-BE49-F238E27FC236}">
                      <a16:creationId xmlns:a16="http://schemas.microsoft.com/office/drawing/2014/main" id="{097FB340-82CA-320A-DAFA-C929C418208B}"/>
                    </a:ext>
                  </a:extLst>
                </p:cNvPr>
                <p:cNvSpPr/>
                <p:nvPr/>
              </p:nvSpPr>
              <p:spPr>
                <a:xfrm flipH="1">
                  <a:off x="8946621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99" name="平行四边形 98">
                  <a:extLst>
                    <a:ext uri="{FF2B5EF4-FFF2-40B4-BE49-F238E27FC236}">
                      <a16:creationId xmlns:a16="http://schemas.microsoft.com/office/drawing/2014/main" id="{D5DB4949-5E8F-9312-6964-3E3EBD2010D2}"/>
                    </a:ext>
                  </a:extLst>
                </p:cNvPr>
                <p:cNvSpPr/>
                <p:nvPr/>
              </p:nvSpPr>
              <p:spPr>
                <a:xfrm flipH="1">
                  <a:off x="9027584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00" name="平行四边形 99">
                  <a:extLst>
                    <a:ext uri="{FF2B5EF4-FFF2-40B4-BE49-F238E27FC236}">
                      <a16:creationId xmlns:a16="http://schemas.microsoft.com/office/drawing/2014/main" id="{393F85B8-6BF4-00B5-86BA-F68027168854}"/>
                    </a:ext>
                  </a:extLst>
                </p:cNvPr>
                <p:cNvSpPr/>
                <p:nvPr/>
              </p:nvSpPr>
              <p:spPr>
                <a:xfrm flipH="1">
                  <a:off x="9108547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01" name="平行四边形 100">
                  <a:extLst>
                    <a:ext uri="{FF2B5EF4-FFF2-40B4-BE49-F238E27FC236}">
                      <a16:creationId xmlns:a16="http://schemas.microsoft.com/office/drawing/2014/main" id="{E9818A87-0502-05B9-1FB4-78CA69696C45}"/>
                    </a:ext>
                  </a:extLst>
                </p:cNvPr>
                <p:cNvSpPr/>
                <p:nvPr/>
              </p:nvSpPr>
              <p:spPr>
                <a:xfrm flipH="1">
                  <a:off x="9189510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02" name="平行四边形 101">
                  <a:extLst>
                    <a:ext uri="{FF2B5EF4-FFF2-40B4-BE49-F238E27FC236}">
                      <a16:creationId xmlns:a16="http://schemas.microsoft.com/office/drawing/2014/main" id="{2020A704-261C-AED7-C214-4CA743E6F98C}"/>
                    </a:ext>
                  </a:extLst>
                </p:cNvPr>
                <p:cNvSpPr/>
                <p:nvPr/>
              </p:nvSpPr>
              <p:spPr>
                <a:xfrm flipH="1">
                  <a:off x="9270473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03" name="平行四边形 102">
                  <a:extLst>
                    <a:ext uri="{FF2B5EF4-FFF2-40B4-BE49-F238E27FC236}">
                      <a16:creationId xmlns:a16="http://schemas.microsoft.com/office/drawing/2014/main" id="{7D8CF326-6AEB-2DDE-3856-3B5A2CB80F11}"/>
                    </a:ext>
                  </a:extLst>
                </p:cNvPr>
                <p:cNvSpPr/>
                <p:nvPr/>
              </p:nvSpPr>
              <p:spPr>
                <a:xfrm flipH="1">
                  <a:off x="9351436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  <p:sp>
              <p:nvSpPr>
                <p:cNvPr id="104" name="平行四边形 103">
                  <a:extLst>
                    <a:ext uri="{FF2B5EF4-FFF2-40B4-BE49-F238E27FC236}">
                      <a16:creationId xmlns:a16="http://schemas.microsoft.com/office/drawing/2014/main" id="{1541BDD0-2242-6A71-F6A3-D2562E91639B}"/>
                    </a:ext>
                  </a:extLst>
                </p:cNvPr>
                <p:cNvSpPr/>
                <p:nvPr/>
              </p:nvSpPr>
              <p:spPr>
                <a:xfrm flipH="1">
                  <a:off x="9432399" y="1603727"/>
                  <a:ext cx="119592" cy="74172"/>
                </a:xfrm>
                <a:prstGeom prst="parallelogram">
                  <a:avLst>
                    <a:gd name="adj" fmla="val 10906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Bold"/>
                    <a:ea typeface="思源黑体 CN Medium"/>
                    <a:cs typeface="+mn-cs"/>
                  </a:endParaRPr>
                </a:p>
              </p:txBody>
            </p:sp>
          </p:grpSp>
        </p:grp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4B2D08B-9095-0F4E-D1F6-E369918D3DD0}"/>
                </a:ext>
              </a:extLst>
            </p:cNvPr>
            <p:cNvSpPr/>
            <p:nvPr/>
          </p:nvSpPr>
          <p:spPr>
            <a:xfrm flipH="1">
              <a:off x="1745721" y="438150"/>
              <a:ext cx="1466850" cy="332317"/>
            </a:xfrm>
            <a:custGeom>
              <a:avLst/>
              <a:gdLst>
                <a:gd name="connsiteX0" fmla="*/ 0 w 1466850"/>
                <a:gd name="connsiteY0" fmla="*/ 332317 h 332317"/>
                <a:gd name="connsiteX1" fmla="*/ 46567 w 1466850"/>
                <a:gd name="connsiteY1" fmla="*/ 285750 h 332317"/>
                <a:gd name="connsiteX2" fmla="*/ 1181100 w 1466850"/>
                <a:gd name="connsiteY2" fmla="*/ 285750 h 332317"/>
                <a:gd name="connsiteX3" fmla="*/ 1466850 w 1466850"/>
                <a:gd name="connsiteY3" fmla="*/ 0 h 33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332317">
                  <a:moveTo>
                    <a:pt x="0" y="332317"/>
                  </a:moveTo>
                  <a:lnTo>
                    <a:pt x="46567" y="285750"/>
                  </a:lnTo>
                  <a:lnTo>
                    <a:pt x="1181100" y="285750"/>
                  </a:lnTo>
                  <a:lnTo>
                    <a:pt x="146685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86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  <p:sp>
          <p:nvSpPr>
            <p:cNvPr id="94" name="等腰三角形 93">
              <a:extLst>
                <a:ext uri="{FF2B5EF4-FFF2-40B4-BE49-F238E27FC236}">
                  <a16:creationId xmlns:a16="http://schemas.microsoft.com/office/drawing/2014/main" id="{EDCAACE4-6485-AC90-F7F7-44D89C24D36D}"/>
                </a:ext>
              </a:extLst>
            </p:cNvPr>
            <p:cNvSpPr/>
            <p:nvPr/>
          </p:nvSpPr>
          <p:spPr>
            <a:xfrm rot="11854545" flipH="1">
              <a:off x="1916749" y="640990"/>
              <a:ext cx="346380" cy="69268"/>
            </a:xfrm>
            <a:prstGeom prst="triangle">
              <a:avLst>
                <a:gd name="adj" fmla="val 39044"/>
              </a:avLst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Bold"/>
                <a:ea typeface="思源黑体 CN Medium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C259D07-E51C-BF9E-1067-6220B2C9B50A}"/>
              </a:ext>
            </a:extLst>
          </p:cNvPr>
          <p:cNvGrpSpPr/>
          <p:nvPr/>
        </p:nvGrpSpPr>
        <p:grpSpPr>
          <a:xfrm>
            <a:off x="6555256" y="1783232"/>
            <a:ext cx="906452" cy="672275"/>
            <a:chOff x="557457" y="1685663"/>
            <a:chExt cx="906452" cy="672275"/>
          </a:xfrm>
        </p:grpSpPr>
        <p:sp>
          <p:nvSpPr>
            <p:cNvPr id="106" name="平行四边形 105">
              <a:extLst>
                <a:ext uri="{FF2B5EF4-FFF2-40B4-BE49-F238E27FC236}">
                  <a16:creationId xmlns:a16="http://schemas.microsoft.com/office/drawing/2014/main" id="{D1346E94-8420-6EF8-1778-84684624EE81}"/>
                </a:ext>
              </a:extLst>
            </p:cNvPr>
            <p:cNvSpPr/>
            <p:nvPr/>
          </p:nvSpPr>
          <p:spPr>
            <a:xfrm>
              <a:off x="557457" y="1685663"/>
              <a:ext cx="906452" cy="672275"/>
            </a:xfrm>
            <a:prstGeom prst="parallelogram">
              <a:avLst/>
            </a:prstGeom>
            <a:noFill/>
            <a:ln>
              <a:gradFill flip="none" rotWithShape="1">
                <a:gsLst>
                  <a:gs pos="0">
                    <a:srgbClr val="01EAEF"/>
                  </a:gs>
                  <a:gs pos="100000">
                    <a:srgbClr val="0053CF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A103FE21-64A9-69E2-B57E-D6A77F80E75E}"/>
                </a:ext>
              </a:extLst>
            </p:cNvPr>
            <p:cNvSpPr txBox="1"/>
            <p:nvPr/>
          </p:nvSpPr>
          <p:spPr>
            <a:xfrm>
              <a:off x="799854" y="1685663"/>
              <a:ext cx="580983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effectLst/>
                  <a:uLnTx/>
                  <a:uFillTx/>
                  <a:ea typeface="字体圈欣意冠黑体"/>
                  <a:cs typeface="+mn-cs"/>
                </a:rPr>
                <a:t>推广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1EAEF"/>
                      </a:gs>
                      <a:gs pos="100000">
                        <a:srgbClr val="2592FF"/>
                      </a:gs>
                    </a:gsLst>
                    <a:lin ang="0" scaled="1"/>
                  </a:gradFill>
                  <a:effectLst/>
                  <a:uLnTx/>
                  <a:uFillTx/>
                  <a:ea typeface="字体圈欣意冠黑体"/>
                  <a:cs typeface="+mn-cs"/>
                </a:rPr>
                <a:t>应用</a:t>
              </a: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CD1ECA-4084-4593-B3E3-996893CCC7E1}"/>
              </a:ext>
            </a:extLst>
          </p:cNvPr>
          <p:cNvSpPr txBox="1"/>
          <p:nvPr/>
        </p:nvSpPr>
        <p:spPr>
          <a:xfrm>
            <a:off x="1859097" y="1529518"/>
            <a:ext cx="18409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EAEF"/>
                    </a:gs>
                    <a:gs pos="100000">
                      <a:srgbClr val="2592FF"/>
                    </a:gs>
                  </a:gsLst>
                  <a:lin ang="0" scaled="1"/>
                </a:gradFill>
                <a:effectLst/>
                <a:uLnTx/>
                <a:uFillTx/>
                <a:ea typeface="字体圈欣意冠黑体"/>
                <a:cs typeface="+mn-cs"/>
              </a:rPr>
              <a:t>改进备货方式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EAEF"/>
                  </a:gs>
                  <a:gs pos="100000">
                    <a:srgbClr val="2592FF"/>
                  </a:gs>
                </a:gsLst>
                <a:lin ang="0" scaled="1"/>
              </a:gradFill>
              <a:effectLst/>
              <a:uLnTx/>
              <a:uFillTx/>
              <a:ea typeface="字体圈欣意冠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427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0469"/>
  <p:tag name="TEXTZ '" val="-2.147484E+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6553"/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0469"/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6553"/>
  <p:tag name="TEXTZ '" val="-2.147484E+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0469"/>
  <p:tag name="TEXTZ '" val="-2.147484E+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6553"/>
  <p:tag name="TEXTZ '" val="-2.147484E+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0469"/>
  <p:tag name="TEXTZ '" val="-2.147484E+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6553"/>
  <p:tag name="TEXTZ '" val="-2.147484E+0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Office 主题​​">
  <a:themeElements>
    <a:clrScheme name="自定义 12">
      <a:dk1>
        <a:srgbClr val="000000"/>
      </a:dk1>
      <a:lt1>
        <a:srgbClr val="FFFFFF"/>
      </a:lt1>
      <a:dk2>
        <a:srgbClr val="08C6F9"/>
      </a:dk2>
      <a:lt2>
        <a:srgbClr val="0FBCFA"/>
      </a:lt2>
      <a:accent1>
        <a:srgbClr val="377DFF"/>
      </a:accent1>
      <a:accent2>
        <a:srgbClr val="3087FE"/>
      </a:accent2>
      <a:accent3>
        <a:srgbClr val="2A92FD"/>
      </a:accent3>
      <a:accent4>
        <a:srgbClr val="239CFC"/>
      </a:accent4>
      <a:accent5>
        <a:srgbClr val="1CA7FC"/>
      </a:accent5>
      <a:accent6>
        <a:srgbClr val="15B1FB"/>
      </a:accent6>
      <a:hlink>
        <a:srgbClr val="2F8299"/>
      </a:hlink>
      <a:folHlink>
        <a:srgbClr val="8C8C8C"/>
      </a:folHlink>
    </a:clrScheme>
    <a:fontScheme name="字体搭配11-旁门左道">
      <a:majorFont>
        <a:latin typeface="Roboto Bold"/>
        <a:ea typeface="字体圈欣意冠黑体"/>
        <a:cs typeface=""/>
      </a:majorFont>
      <a:minorFont>
        <a:latin typeface="Roboto Bold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主题​​">
  <a:themeElements>
    <a:clrScheme name="自定义 12">
      <a:dk1>
        <a:srgbClr val="000000"/>
      </a:dk1>
      <a:lt1>
        <a:srgbClr val="FFFFFF"/>
      </a:lt1>
      <a:dk2>
        <a:srgbClr val="08C6F9"/>
      </a:dk2>
      <a:lt2>
        <a:srgbClr val="0FBCFA"/>
      </a:lt2>
      <a:accent1>
        <a:srgbClr val="377DFF"/>
      </a:accent1>
      <a:accent2>
        <a:srgbClr val="3087FE"/>
      </a:accent2>
      <a:accent3>
        <a:srgbClr val="2A92FD"/>
      </a:accent3>
      <a:accent4>
        <a:srgbClr val="239CFC"/>
      </a:accent4>
      <a:accent5>
        <a:srgbClr val="1CA7FC"/>
      </a:accent5>
      <a:accent6>
        <a:srgbClr val="15B1FB"/>
      </a:accent6>
      <a:hlink>
        <a:srgbClr val="2F8299"/>
      </a:hlink>
      <a:folHlink>
        <a:srgbClr val="8C8C8C"/>
      </a:folHlink>
    </a:clrScheme>
    <a:fontScheme name="字体搭配11-旁门左道">
      <a:majorFont>
        <a:latin typeface="Roboto Bold"/>
        <a:ea typeface="字体圈欣意冠黑体"/>
        <a:cs typeface=""/>
      </a:majorFont>
      <a:minorFont>
        <a:latin typeface="Roboto Bold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主题​​">
  <a:themeElements>
    <a:clrScheme name="自定义 12">
      <a:dk1>
        <a:srgbClr val="000000"/>
      </a:dk1>
      <a:lt1>
        <a:srgbClr val="FFFFFF"/>
      </a:lt1>
      <a:dk2>
        <a:srgbClr val="08C6F9"/>
      </a:dk2>
      <a:lt2>
        <a:srgbClr val="0FBCFA"/>
      </a:lt2>
      <a:accent1>
        <a:srgbClr val="377DFF"/>
      </a:accent1>
      <a:accent2>
        <a:srgbClr val="3087FE"/>
      </a:accent2>
      <a:accent3>
        <a:srgbClr val="2A92FD"/>
      </a:accent3>
      <a:accent4>
        <a:srgbClr val="239CFC"/>
      </a:accent4>
      <a:accent5>
        <a:srgbClr val="1CA7FC"/>
      </a:accent5>
      <a:accent6>
        <a:srgbClr val="15B1FB"/>
      </a:accent6>
      <a:hlink>
        <a:srgbClr val="2F8299"/>
      </a:hlink>
      <a:folHlink>
        <a:srgbClr val="8C8C8C"/>
      </a:folHlink>
    </a:clrScheme>
    <a:fontScheme name="字体搭配11-旁门左道">
      <a:majorFont>
        <a:latin typeface="Roboto Bold"/>
        <a:ea typeface="字体圈欣意冠黑体"/>
        <a:cs typeface=""/>
      </a:majorFont>
      <a:minorFont>
        <a:latin typeface="Roboto Bold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​​">
  <a:themeElements>
    <a:clrScheme name="自定义 12">
      <a:dk1>
        <a:srgbClr val="000000"/>
      </a:dk1>
      <a:lt1>
        <a:srgbClr val="FFFFFF"/>
      </a:lt1>
      <a:dk2>
        <a:srgbClr val="08C6F9"/>
      </a:dk2>
      <a:lt2>
        <a:srgbClr val="0FBCFA"/>
      </a:lt2>
      <a:accent1>
        <a:srgbClr val="377DFF"/>
      </a:accent1>
      <a:accent2>
        <a:srgbClr val="3087FE"/>
      </a:accent2>
      <a:accent3>
        <a:srgbClr val="2A92FD"/>
      </a:accent3>
      <a:accent4>
        <a:srgbClr val="239CFC"/>
      </a:accent4>
      <a:accent5>
        <a:srgbClr val="1CA7FC"/>
      </a:accent5>
      <a:accent6>
        <a:srgbClr val="15B1FB"/>
      </a:accent6>
      <a:hlink>
        <a:srgbClr val="2F8299"/>
      </a:hlink>
      <a:folHlink>
        <a:srgbClr val="8C8C8C"/>
      </a:folHlink>
    </a:clrScheme>
    <a:fontScheme name="字体搭配11-旁门左道">
      <a:majorFont>
        <a:latin typeface="Roboto Bold"/>
        <a:ea typeface="字体圈欣意冠黑体"/>
        <a:cs typeface=""/>
      </a:majorFont>
      <a:minorFont>
        <a:latin typeface="Roboto Bold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第050期【无纸办公篇】比稿作品_30.pptxtempThemeColor">
    <a:dk1>
      <a:srgbClr val="000000"/>
    </a:dk1>
    <a:lt1>
      <a:srgbClr val="FFFFFF"/>
    </a:lt1>
    <a:dk2>
      <a:srgbClr val="08C6F9"/>
    </a:dk2>
    <a:lt2>
      <a:srgbClr val="0FBCFA"/>
    </a:lt2>
    <a:accent1>
      <a:srgbClr val="377DFF"/>
    </a:accent1>
    <a:accent2>
      <a:srgbClr val="3087FE"/>
    </a:accent2>
    <a:accent3>
      <a:srgbClr val="2A92FD"/>
    </a:accent3>
    <a:accent4>
      <a:srgbClr val="239CFC"/>
    </a:accent4>
    <a:accent5>
      <a:srgbClr val="1CA7FC"/>
    </a:accent5>
    <a:accent6>
      <a:srgbClr val="15B1FB"/>
    </a:accent6>
    <a:hlink>
      <a:srgbClr val="2F8299"/>
    </a:hlink>
    <a:folHlink>
      <a:srgbClr val="8C8C8C"/>
    </a:folHlink>
  </a:clrScheme>
</a:themeOverride>
</file>

<file path=ppt/theme/themeOverride2.xml><?xml version="1.0" encoding="utf-8"?>
<a:themeOverride xmlns:a="http://schemas.openxmlformats.org/drawingml/2006/main">
  <a:clrScheme name="第050期【无纸办公篇】比稿作品_31.pptxtempThemeColor">
    <a:dk1>
      <a:srgbClr val="000000"/>
    </a:dk1>
    <a:lt1>
      <a:srgbClr val="FFFFFF"/>
    </a:lt1>
    <a:dk2>
      <a:srgbClr val="08C6F9"/>
    </a:dk2>
    <a:lt2>
      <a:srgbClr val="0FBCFA"/>
    </a:lt2>
    <a:accent1>
      <a:srgbClr val="377DFF"/>
    </a:accent1>
    <a:accent2>
      <a:srgbClr val="3087FE"/>
    </a:accent2>
    <a:accent3>
      <a:srgbClr val="2A92FD"/>
    </a:accent3>
    <a:accent4>
      <a:srgbClr val="239CFC"/>
    </a:accent4>
    <a:accent5>
      <a:srgbClr val="1CA7FC"/>
    </a:accent5>
    <a:accent6>
      <a:srgbClr val="15B1FB"/>
    </a:accent6>
    <a:hlink>
      <a:srgbClr val="2F8299"/>
    </a:hlink>
    <a:folHlink>
      <a:srgbClr val="8C8C8C"/>
    </a:folHlink>
  </a:clrScheme>
</a:themeOverride>
</file>

<file path=ppt/theme/themeOverride3.xml><?xml version="1.0" encoding="utf-8"?>
<a:themeOverride xmlns:a="http://schemas.openxmlformats.org/drawingml/2006/main">
  <a:clrScheme name="第050期【无纸办公篇】比稿作品_32.pptxtempThemeColor">
    <a:dk1>
      <a:srgbClr val="000000"/>
    </a:dk1>
    <a:lt1>
      <a:srgbClr val="FFFFFF"/>
    </a:lt1>
    <a:dk2>
      <a:srgbClr val="08C6F9"/>
    </a:dk2>
    <a:lt2>
      <a:srgbClr val="0FBCFA"/>
    </a:lt2>
    <a:accent1>
      <a:srgbClr val="377DFF"/>
    </a:accent1>
    <a:accent2>
      <a:srgbClr val="3087FE"/>
    </a:accent2>
    <a:accent3>
      <a:srgbClr val="2A92FD"/>
    </a:accent3>
    <a:accent4>
      <a:srgbClr val="239CFC"/>
    </a:accent4>
    <a:accent5>
      <a:srgbClr val="1CA7FC"/>
    </a:accent5>
    <a:accent6>
      <a:srgbClr val="15B1FB"/>
    </a:accent6>
    <a:hlink>
      <a:srgbClr val="2F8299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576</Words>
  <Application>Microsoft Office PowerPoint</Application>
  <PresentationFormat>宽屏</PresentationFormat>
  <Paragraphs>286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Alibaba Sans Light</vt:lpstr>
      <vt:lpstr>HarmonyOS Sans SC</vt:lpstr>
      <vt:lpstr>OPPOSans H</vt:lpstr>
      <vt:lpstr>Roboto Bold</vt:lpstr>
      <vt:lpstr>等线</vt:lpstr>
      <vt:lpstr>等线 Light</vt:lpstr>
      <vt:lpstr>思源黑体 CN Medium</vt:lpstr>
      <vt:lpstr>优设标题黑</vt:lpstr>
      <vt:lpstr>字体圈欣意冠黑体</vt:lpstr>
      <vt:lpstr>Arial</vt:lpstr>
      <vt:lpstr>Wingdings</vt:lpstr>
      <vt:lpstr>1_自定义设计方案</vt:lpstr>
      <vt:lpstr>7_Office 主题​​</vt:lpstr>
      <vt:lpstr>2_自定义设计方案</vt:lpstr>
      <vt:lpstr>8_Office 主题​​</vt:lpstr>
      <vt:lpstr>3_自定义设计方案</vt:lpstr>
      <vt:lpstr>9_Office 主题​​</vt:lpstr>
      <vt:lpstr>4_自定义设计方案</vt:lpstr>
      <vt:lpstr>10_Office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现代科技风无纸化设备应用报告ppt模板</dc:title>
  <dc:creator>PPT竞技场</dc:creator>
  <cp:keywords>51PPT模板网</cp:keywords>
  <dc:description>www.51pptmoban.com</dc:description>
  <cp:lastModifiedBy>Win user</cp:lastModifiedBy>
  <cp:revision>55</cp:revision>
  <dcterms:created xsi:type="dcterms:W3CDTF">2020-12-31T07:12:09Z</dcterms:created>
  <dcterms:modified xsi:type="dcterms:W3CDTF">2022-07-12T15:20:39Z</dcterms:modified>
</cp:coreProperties>
</file>