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406" r:id="rId2"/>
    <p:sldId id="400" r:id="rId3"/>
    <p:sldId id="307" r:id="rId4"/>
    <p:sldId id="308" r:id="rId5"/>
    <p:sldId id="404" r:id="rId6"/>
    <p:sldId id="277" r:id="rId7"/>
    <p:sldId id="278" r:id="rId8"/>
    <p:sldId id="279" r:id="rId9"/>
    <p:sldId id="481" r:id="rId10"/>
    <p:sldId id="407" r:id="rId11"/>
    <p:sldId id="482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92" autoAdjust="0"/>
  </p:normalViewPr>
  <p:slideViewPr>
    <p:cSldViewPr snapToGrid="0" showGuides="1">
      <p:cViewPr varScale="1">
        <p:scale>
          <a:sx n="100" d="100"/>
          <a:sy n="100" d="100"/>
        </p:scale>
        <p:origin x="108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68281-83CA-4A06-8B8B-CD305EBFEB84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3FCA5-D85F-4EF2-8F64-7A57C2BD1C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795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173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607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344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6679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496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055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7018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5968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812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8278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35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F818A37-8E54-7BA5-C45C-8A055AF7C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208905-77A2-190A-0EE1-EB5893831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6A01D0-ADD7-6B0A-82CC-5B8261B95D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BD027-F01E-433E-AB68-A2BB6EF86940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F67FE0-DD1C-A143-D49E-731E3464E4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66799E-EF59-FCA5-5C54-C0D679132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3F8B8-1B35-4AE1-9EDF-B9D4548576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9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组合 207"/>
          <p:cNvGrpSpPr/>
          <p:nvPr/>
        </p:nvGrpSpPr>
        <p:grpSpPr>
          <a:xfrm>
            <a:off x="775788" y="1445424"/>
            <a:ext cx="3323137" cy="1029670"/>
            <a:chOff x="775788" y="1184908"/>
            <a:chExt cx="3323137" cy="1029670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445424"/>
            <a:ext cx="3190870" cy="1029670"/>
            <a:chOff x="8653198" y="1184908"/>
            <a:chExt cx="3190870" cy="1029670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371332"/>
            <a:ext cx="3192914" cy="1029670"/>
            <a:chOff x="821668" y="2906974"/>
            <a:chExt cx="3192914" cy="1029670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7811674" y="4193885"/>
            <a:ext cx="3268508" cy="1029670"/>
            <a:chOff x="8653198" y="2906974"/>
            <a:chExt cx="3268508" cy="1029670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7233" y="1322957"/>
            <a:ext cx="5350774" cy="3998723"/>
            <a:chOff x="2860601" y="1248888"/>
            <a:chExt cx="6658554" cy="4976049"/>
          </a:xfrm>
        </p:grpSpPr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5201815" y="2510378"/>
              <a:ext cx="1067296" cy="1409078"/>
            </a:xfrm>
            <a:custGeom>
              <a:avLst/>
              <a:gdLst>
                <a:gd name="T0" fmla="*/ 378 w 379"/>
                <a:gd name="T1" fmla="*/ 325 h 500"/>
                <a:gd name="T2" fmla="*/ 378 w 379"/>
                <a:gd name="T3" fmla="*/ 316 h 500"/>
                <a:gd name="T4" fmla="*/ 376 w 379"/>
                <a:gd name="T5" fmla="*/ 306 h 500"/>
                <a:gd name="T6" fmla="*/ 375 w 379"/>
                <a:gd name="T7" fmla="*/ 301 h 500"/>
                <a:gd name="T8" fmla="*/ 372 w 379"/>
                <a:gd name="T9" fmla="*/ 292 h 500"/>
                <a:gd name="T10" fmla="*/ 368 w 379"/>
                <a:gd name="T11" fmla="*/ 283 h 500"/>
                <a:gd name="T12" fmla="*/ 364 w 379"/>
                <a:gd name="T13" fmla="*/ 275 h 500"/>
                <a:gd name="T14" fmla="*/ 359 w 379"/>
                <a:gd name="T15" fmla="*/ 267 h 500"/>
                <a:gd name="T16" fmla="*/ 355 w 379"/>
                <a:gd name="T17" fmla="*/ 261 h 500"/>
                <a:gd name="T18" fmla="*/ 347 w 379"/>
                <a:gd name="T19" fmla="*/ 252 h 500"/>
                <a:gd name="T20" fmla="*/ 343 w 379"/>
                <a:gd name="T21" fmla="*/ 248 h 500"/>
                <a:gd name="T22" fmla="*/ 330 w 379"/>
                <a:gd name="T23" fmla="*/ 237 h 500"/>
                <a:gd name="T24" fmla="*/ 312 w 379"/>
                <a:gd name="T25" fmla="*/ 227 h 500"/>
                <a:gd name="T26" fmla="*/ 299 w 379"/>
                <a:gd name="T27" fmla="*/ 222 h 500"/>
                <a:gd name="T28" fmla="*/ 287 w 379"/>
                <a:gd name="T29" fmla="*/ 220 h 500"/>
                <a:gd name="T30" fmla="*/ 276 w 379"/>
                <a:gd name="T31" fmla="*/ 219 h 500"/>
                <a:gd name="T32" fmla="*/ 270 w 379"/>
                <a:gd name="T33" fmla="*/ 218 h 500"/>
                <a:gd name="T34" fmla="*/ 266 w 379"/>
                <a:gd name="T35" fmla="*/ 219 h 500"/>
                <a:gd name="T36" fmla="*/ 258 w 379"/>
                <a:gd name="T37" fmla="*/ 219 h 500"/>
                <a:gd name="T38" fmla="*/ 251 w 379"/>
                <a:gd name="T39" fmla="*/ 221 h 500"/>
                <a:gd name="T40" fmla="*/ 249 w 379"/>
                <a:gd name="T41" fmla="*/ 221 h 500"/>
                <a:gd name="T42" fmla="*/ 242 w 379"/>
                <a:gd name="T43" fmla="*/ 223 h 500"/>
                <a:gd name="T44" fmla="*/ 235 w 379"/>
                <a:gd name="T45" fmla="*/ 226 h 500"/>
                <a:gd name="T46" fmla="*/ 230 w 379"/>
                <a:gd name="T47" fmla="*/ 228 h 500"/>
                <a:gd name="T48" fmla="*/ 225 w 379"/>
                <a:gd name="T49" fmla="*/ 231 h 500"/>
                <a:gd name="T50" fmla="*/ 218 w 379"/>
                <a:gd name="T51" fmla="*/ 235 h 500"/>
                <a:gd name="T52" fmla="*/ 213 w 379"/>
                <a:gd name="T53" fmla="*/ 238 h 500"/>
                <a:gd name="T54" fmla="*/ 204 w 379"/>
                <a:gd name="T55" fmla="*/ 246 h 500"/>
                <a:gd name="T56" fmla="*/ 199 w 379"/>
                <a:gd name="T57" fmla="*/ 252 h 500"/>
                <a:gd name="T58" fmla="*/ 160 w 379"/>
                <a:gd name="T59" fmla="*/ 268 h 500"/>
                <a:gd name="T60" fmla="*/ 122 w 379"/>
                <a:gd name="T61" fmla="*/ 267 h 500"/>
                <a:gd name="T62" fmla="*/ 102 w 379"/>
                <a:gd name="T63" fmla="*/ 256 h 500"/>
                <a:gd name="T64" fmla="*/ 76 w 379"/>
                <a:gd name="T65" fmla="*/ 222 h 500"/>
                <a:gd name="T66" fmla="*/ 14 w 379"/>
                <a:gd name="T67" fmla="*/ 382 h 500"/>
                <a:gd name="T68" fmla="*/ 27 w 379"/>
                <a:gd name="T69" fmla="*/ 378 h 500"/>
                <a:gd name="T70" fmla="*/ 38 w 379"/>
                <a:gd name="T71" fmla="*/ 395 h 500"/>
                <a:gd name="T72" fmla="*/ 52 w 379"/>
                <a:gd name="T73" fmla="*/ 411 h 500"/>
                <a:gd name="T74" fmla="*/ 69 w 379"/>
                <a:gd name="T75" fmla="*/ 423 h 500"/>
                <a:gd name="T76" fmla="*/ 81 w 379"/>
                <a:gd name="T77" fmla="*/ 428 h 500"/>
                <a:gd name="T78" fmla="*/ 103 w 379"/>
                <a:gd name="T79" fmla="*/ 431 h 500"/>
                <a:gd name="T80" fmla="*/ 125 w 379"/>
                <a:gd name="T81" fmla="*/ 430 h 500"/>
                <a:gd name="T82" fmla="*/ 147 w 379"/>
                <a:gd name="T83" fmla="*/ 423 h 500"/>
                <a:gd name="T84" fmla="*/ 160 w 379"/>
                <a:gd name="T85" fmla="*/ 417 h 500"/>
                <a:gd name="T86" fmla="*/ 205 w 379"/>
                <a:gd name="T87" fmla="*/ 384 h 500"/>
                <a:gd name="T88" fmla="*/ 239 w 379"/>
                <a:gd name="T89" fmla="*/ 375 h 500"/>
                <a:gd name="T90" fmla="*/ 288 w 379"/>
                <a:gd name="T91" fmla="*/ 380 h 500"/>
                <a:gd name="T92" fmla="*/ 339 w 379"/>
                <a:gd name="T93" fmla="*/ 410 h 500"/>
                <a:gd name="T94" fmla="*/ 366 w 379"/>
                <a:gd name="T95" fmla="*/ 448 h 500"/>
                <a:gd name="T96" fmla="*/ 376 w 379"/>
                <a:gd name="T97" fmla="*/ 495 h 500"/>
                <a:gd name="T98" fmla="*/ 376 w 379"/>
                <a:gd name="T99" fmla="*/ 497 h 500"/>
                <a:gd name="T100" fmla="*/ 378 w 379"/>
                <a:gd name="T101" fmla="*/ 332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9" h="500">
                  <a:moveTo>
                    <a:pt x="378" y="329"/>
                  </a:moveTo>
                  <a:cubicBezTo>
                    <a:pt x="378" y="328"/>
                    <a:pt x="378" y="328"/>
                    <a:pt x="378" y="328"/>
                  </a:cubicBezTo>
                  <a:cubicBezTo>
                    <a:pt x="378" y="328"/>
                    <a:pt x="378" y="328"/>
                    <a:pt x="378" y="328"/>
                  </a:cubicBezTo>
                  <a:cubicBezTo>
                    <a:pt x="378" y="327"/>
                    <a:pt x="378" y="327"/>
                    <a:pt x="378" y="327"/>
                  </a:cubicBezTo>
                  <a:cubicBezTo>
                    <a:pt x="378" y="325"/>
                    <a:pt x="378" y="325"/>
                    <a:pt x="378" y="325"/>
                  </a:cubicBezTo>
                  <a:cubicBezTo>
                    <a:pt x="378" y="324"/>
                    <a:pt x="378" y="324"/>
                    <a:pt x="378" y="324"/>
                  </a:cubicBezTo>
                  <a:cubicBezTo>
                    <a:pt x="378" y="322"/>
                    <a:pt x="378" y="322"/>
                    <a:pt x="378" y="322"/>
                  </a:cubicBezTo>
                  <a:cubicBezTo>
                    <a:pt x="378" y="320"/>
                    <a:pt x="378" y="320"/>
                    <a:pt x="378" y="320"/>
                  </a:cubicBezTo>
                  <a:cubicBezTo>
                    <a:pt x="378" y="318"/>
                    <a:pt x="378" y="318"/>
                    <a:pt x="378" y="318"/>
                  </a:cubicBezTo>
                  <a:cubicBezTo>
                    <a:pt x="378" y="316"/>
                    <a:pt x="378" y="316"/>
                    <a:pt x="378" y="316"/>
                  </a:cubicBezTo>
                  <a:cubicBezTo>
                    <a:pt x="377" y="314"/>
                    <a:pt x="377" y="314"/>
                    <a:pt x="377" y="314"/>
                  </a:cubicBezTo>
                  <a:cubicBezTo>
                    <a:pt x="377" y="312"/>
                    <a:pt x="377" y="312"/>
                    <a:pt x="377" y="312"/>
                  </a:cubicBezTo>
                  <a:cubicBezTo>
                    <a:pt x="377" y="310"/>
                    <a:pt x="377" y="310"/>
                    <a:pt x="377" y="310"/>
                  </a:cubicBezTo>
                  <a:cubicBezTo>
                    <a:pt x="376" y="308"/>
                    <a:pt x="376" y="308"/>
                    <a:pt x="376" y="308"/>
                  </a:cubicBezTo>
                  <a:cubicBezTo>
                    <a:pt x="376" y="306"/>
                    <a:pt x="376" y="306"/>
                    <a:pt x="376" y="306"/>
                  </a:cubicBezTo>
                  <a:cubicBezTo>
                    <a:pt x="376" y="305"/>
                    <a:pt x="376" y="305"/>
                    <a:pt x="376" y="305"/>
                  </a:cubicBezTo>
                  <a:cubicBezTo>
                    <a:pt x="376" y="305"/>
                    <a:pt x="376" y="305"/>
                    <a:pt x="376" y="305"/>
                  </a:cubicBezTo>
                  <a:cubicBezTo>
                    <a:pt x="376" y="304"/>
                    <a:pt x="376" y="304"/>
                    <a:pt x="376" y="304"/>
                  </a:cubicBezTo>
                  <a:cubicBezTo>
                    <a:pt x="375" y="303"/>
                    <a:pt x="375" y="303"/>
                    <a:pt x="375" y="303"/>
                  </a:cubicBezTo>
                  <a:cubicBezTo>
                    <a:pt x="375" y="301"/>
                    <a:pt x="375" y="301"/>
                    <a:pt x="375" y="301"/>
                  </a:cubicBezTo>
                  <a:cubicBezTo>
                    <a:pt x="374" y="299"/>
                    <a:pt x="374" y="299"/>
                    <a:pt x="374" y="299"/>
                  </a:cubicBezTo>
                  <a:cubicBezTo>
                    <a:pt x="374" y="297"/>
                    <a:pt x="374" y="297"/>
                    <a:pt x="374" y="297"/>
                  </a:cubicBezTo>
                  <a:cubicBezTo>
                    <a:pt x="373" y="295"/>
                    <a:pt x="373" y="295"/>
                    <a:pt x="373" y="295"/>
                  </a:cubicBezTo>
                  <a:cubicBezTo>
                    <a:pt x="373" y="294"/>
                    <a:pt x="373" y="294"/>
                    <a:pt x="373" y="294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1" y="290"/>
                    <a:pt x="371" y="290"/>
                    <a:pt x="371" y="290"/>
                  </a:cubicBezTo>
                  <a:cubicBezTo>
                    <a:pt x="371" y="288"/>
                    <a:pt x="371" y="288"/>
                    <a:pt x="371" y="288"/>
                  </a:cubicBezTo>
                  <a:cubicBezTo>
                    <a:pt x="370" y="287"/>
                    <a:pt x="370" y="287"/>
                    <a:pt x="370" y="287"/>
                  </a:cubicBezTo>
                  <a:cubicBezTo>
                    <a:pt x="369" y="285"/>
                    <a:pt x="369" y="285"/>
                    <a:pt x="369" y="285"/>
                  </a:cubicBezTo>
                  <a:cubicBezTo>
                    <a:pt x="368" y="283"/>
                    <a:pt x="368" y="283"/>
                    <a:pt x="368" y="283"/>
                  </a:cubicBezTo>
                  <a:cubicBezTo>
                    <a:pt x="368" y="282"/>
                    <a:pt x="368" y="282"/>
                    <a:pt x="368" y="282"/>
                  </a:cubicBezTo>
                  <a:cubicBezTo>
                    <a:pt x="367" y="280"/>
                    <a:pt x="367" y="280"/>
                    <a:pt x="367" y="280"/>
                  </a:cubicBezTo>
                  <a:cubicBezTo>
                    <a:pt x="366" y="278"/>
                    <a:pt x="366" y="278"/>
                    <a:pt x="366" y="278"/>
                  </a:cubicBezTo>
                  <a:cubicBezTo>
                    <a:pt x="365" y="277"/>
                    <a:pt x="365" y="277"/>
                    <a:pt x="365" y="277"/>
                  </a:cubicBezTo>
                  <a:cubicBezTo>
                    <a:pt x="364" y="275"/>
                    <a:pt x="364" y="275"/>
                    <a:pt x="364" y="275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2" y="271"/>
                    <a:pt x="362" y="271"/>
                    <a:pt x="362" y="271"/>
                  </a:cubicBezTo>
                  <a:cubicBezTo>
                    <a:pt x="361" y="270"/>
                    <a:pt x="361" y="270"/>
                    <a:pt x="361" y="270"/>
                  </a:cubicBezTo>
                  <a:cubicBezTo>
                    <a:pt x="360" y="268"/>
                    <a:pt x="360" y="268"/>
                    <a:pt x="360" y="268"/>
                  </a:cubicBezTo>
                  <a:cubicBezTo>
                    <a:pt x="359" y="267"/>
                    <a:pt x="359" y="267"/>
                    <a:pt x="359" y="267"/>
                  </a:cubicBezTo>
                  <a:cubicBezTo>
                    <a:pt x="359" y="267"/>
                    <a:pt x="359" y="267"/>
                    <a:pt x="359" y="267"/>
                  </a:cubicBezTo>
                  <a:cubicBezTo>
                    <a:pt x="359" y="266"/>
                    <a:pt x="359" y="266"/>
                    <a:pt x="359" y="266"/>
                  </a:cubicBezTo>
                  <a:cubicBezTo>
                    <a:pt x="358" y="265"/>
                    <a:pt x="358" y="265"/>
                    <a:pt x="358" y="265"/>
                  </a:cubicBezTo>
                  <a:cubicBezTo>
                    <a:pt x="357" y="263"/>
                    <a:pt x="357" y="263"/>
                    <a:pt x="357" y="263"/>
                  </a:cubicBezTo>
                  <a:cubicBezTo>
                    <a:pt x="355" y="261"/>
                    <a:pt x="355" y="261"/>
                    <a:pt x="355" y="261"/>
                  </a:cubicBezTo>
                  <a:cubicBezTo>
                    <a:pt x="354" y="259"/>
                    <a:pt x="354" y="259"/>
                    <a:pt x="354" y="259"/>
                  </a:cubicBezTo>
                  <a:cubicBezTo>
                    <a:pt x="352" y="257"/>
                    <a:pt x="352" y="257"/>
                    <a:pt x="352" y="257"/>
                  </a:cubicBezTo>
                  <a:cubicBezTo>
                    <a:pt x="351" y="256"/>
                    <a:pt x="351" y="256"/>
                    <a:pt x="351" y="256"/>
                  </a:cubicBezTo>
                  <a:cubicBezTo>
                    <a:pt x="349" y="254"/>
                    <a:pt x="349" y="254"/>
                    <a:pt x="349" y="254"/>
                  </a:cubicBezTo>
                  <a:cubicBezTo>
                    <a:pt x="347" y="252"/>
                    <a:pt x="347" y="252"/>
                    <a:pt x="347" y="252"/>
                  </a:cubicBezTo>
                  <a:cubicBezTo>
                    <a:pt x="346" y="251"/>
                    <a:pt x="346" y="251"/>
                    <a:pt x="346" y="251"/>
                  </a:cubicBezTo>
                  <a:cubicBezTo>
                    <a:pt x="346" y="251"/>
                    <a:pt x="346" y="251"/>
                    <a:pt x="346" y="251"/>
                  </a:cubicBezTo>
                  <a:cubicBezTo>
                    <a:pt x="346" y="250"/>
                    <a:pt x="346" y="250"/>
                    <a:pt x="346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3" y="248"/>
                    <a:pt x="343" y="248"/>
                    <a:pt x="343" y="248"/>
                  </a:cubicBezTo>
                  <a:cubicBezTo>
                    <a:pt x="340" y="245"/>
                    <a:pt x="340" y="245"/>
                    <a:pt x="340" y="245"/>
                  </a:cubicBezTo>
                  <a:cubicBezTo>
                    <a:pt x="337" y="243"/>
                    <a:pt x="337" y="243"/>
                    <a:pt x="337" y="243"/>
                  </a:cubicBezTo>
                  <a:cubicBezTo>
                    <a:pt x="334" y="240"/>
                    <a:pt x="334" y="240"/>
                    <a:pt x="334" y="240"/>
                  </a:cubicBezTo>
                  <a:cubicBezTo>
                    <a:pt x="331" y="238"/>
                    <a:pt x="331" y="238"/>
                    <a:pt x="331" y="238"/>
                  </a:cubicBezTo>
                  <a:cubicBezTo>
                    <a:pt x="330" y="237"/>
                    <a:pt x="330" y="237"/>
                    <a:pt x="330" y="237"/>
                  </a:cubicBezTo>
                  <a:cubicBezTo>
                    <a:pt x="330" y="237"/>
                    <a:pt x="330" y="237"/>
                    <a:pt x="330" y="237"/>
                  </a:cubicBezTo>
                  <a:cubicBezTo>
                    <a:pt x="325" y="234"/>
                    <a:pt x="325" y="234"/>
                    <a:pt x="325" y="234"/>
                  </a:cubicBezTo>
                  <a:cubicBezTo>
                    <a:pt x="323" y="233"/>
                    <a:pt x="321" y="231"/>
                    <a:pt x="319" y="230"/>
                  </a:cubicBezTo>
                  <a:cubicBezTo>
                    <a:pt x="316" y="229"/>
                    <a:pt x="314" y="228"/>
                    <a:pt x="312" y="227"/>
                  </a:cubicBezTo>
                  <a:cubicBezTo>
                    <a:pt x="312" y="227"/>
                    <a:pt x="312" y="227"/>
                    <a:pt x="312" y="227"/>
                  </a:cubicBezTo>
                  <a:cubicBezTo>
                    <a:pt x="312" y="227"/>
                    <a:pt x="312" y="227"/>
                    <a:pt x="312" y="227"/>
                  </a:cubicBezTo>
                  <a:cubicBezTo>
                    <a:pt x="312" y="227"/>
                    <a:pt x="312" y="227"/>
                    <a:pt x="312" y="227"/>
                  </a:cubicBezTo>
                  <a:cubicBezTo>
                    <a:pt x="309" y="226"/>
                    <a:pt x="307" y="225"/>
                    <a:pt x="305" y="225"/>
                  </a:cubicBezTo>
                  <a:cubicBezTo>
                    <a:pt x="302" y="223"/>
                    <a:pt x="302" y="223"/>
                    <a:pt x="302" y="223"/>
                  </a:cubicBezTo>
                  <a:cubicBezTo>
                    <a:pt x="299" y="222"/>
                    <a:pt x="299" y="222"/>
                    <a:pt x="299" y="222"/>
                  </a:cubicBezTo>
                  <a:cubicBezTo>
                    <a:pt x="295" y="221"/>
                    <a:pt x="295" y="221"/>
                    <a:pt x="295" y="221"/>
                  </a:cubicBezTo>
                  <a:cubicBezTo>
                    <a:pt x="292" y="221"/>
                    <a:pt x="292" y="221"/>
                    <a:pt x="292" y="221"/>
                  </a:cubicBezTo>
                  <a:cubicBezTo>
                    <a:pt x="291" y="221"/>
                    <a:pt x="291" y="221"/>
                    <a:pt x="291" y="221"/>
                  </a:cubicBezTo>
                  <a:cubicBezTo>
                    <a:pt x="289" y="220"/>
                    <a:pt x="289" y="220"/>
                    <a:pt x="289" y="220"/>
                  </a:cubicBezTo>
                  <a:cubicBezTo>
                    <a:pt x="287" y="220"/>
                    <a:pt x="287" y="220"/>
                    <a:pt x="287" y="220"/>
                  </a:cubicBezTo>
                  <a:cubicBezTo>
                    <a:pt x="284" y="219"/>
                    <a:pt x="284" y="219"/>
                    <a:pt x="284" y="219"/>
                  </a:cubicBezTo>
                  <a:cubicBezTo>
                    <a:pt x="282" y="219"/>
                    <a:pt x="282" y="219"/>
                    <a:pt x="282" y="219"/>
                  </a:cubicBezTo>
                  <a:cubicBezTo>
                    <a:pt x="280" y="219"/>
                    <a:pt x="280" y="219"/>
                    <a:pt x="280" y="219"/>
                  </a:cubicBezTo>
                  <a:cubicBezTo>
                    <a:pt x="278" y="219"/>
                    <a:pt x="278" y="219"/>
                    <a:pt x="278" y="219"/>
                  </a:cubicBezTo>
                  <a:cubicBezTo>
                    <a:pt x="276" y="219"/>
                    <a:pt x="276" y="219"/>
                    <a:pt x="276" y="219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3" y="218"/>
                    <a:pt x="273" y="218"/>
                    <a:pt x="273" y="218"/>
                  </a:cubicBezTo>
                  <a:cubicBezTo>
                    <a:pt x="272" y="218"/>
                    <a:pt x="272" y="218"/>
                    <a:pt x="272" y="218"/>
                  </a:cubicBezTo>
                  <a:cubicBezTo>
                    <a:pt x="271" y="218"/>
                    <a:pt x="271" y="218"/>
                    <a:pt x="271" y="218"/>
                  </a:cubicBezTo>
                  <a:cubicBezTo>
                    <a:pt x="270" y="218"/>
                    <a:pt x="270" y="218"/>
                    <a:pt x="270" y="218"/>
                  </a:cubicBezTo>
                  <a:cubicBezTo>
                    <a:pt x="269" y="218"/>
                    <a:pt x="269" y="218"/>
                    <a:pt x="269" y="218"/>
                  </a:cubicBezTo>
                  <a:cubicBezTo>
                    <a:pt x="269" y="218"/>
                    <a:pt x="269" y="218"/>
                    <a:pt x="269" y="218"/>
                  </a:cubicBezTo>
                  <a:cubicBezTo>
                    <a:pt x="269" y="218"/>
                    <a:pt x="269" y="218"/>
                    <a:pt x="269" y="218"/>
                  </a:cubicBezTo>
                  <a:cubicBezTo>
                    <a:pt x="267" y="219"/>
                    <a:pt x="267" y="219"/>
                    <a:pt x="267" y="219"/>
                  </a:cubicBezTo>
                  <a:cubicBezTo>
                    <a:pt x="266" y="219"/>
                    <a:pt x="266" y="219"/>
                    <a:pt x="266" y="219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63" y="219"/>
                    <a:pt x="263" y="219"/>
                    <a:pt x="263" y="219"/>
                  </a:cubicBezTo>
                  <a:cubicBezTo>
                    <a:pt x="261" y="219"/>
                    <a:pt x="261" y="219"/>
                    <a:pt x="261" y="219"/>
                  </a:cubicBezTo>
                  <a:cubicBezTo>
                    <a:pt x="260" y="219"/>
                    <a:pt x="260" y="219"/>
                    <a:pt x="260" y="219"/>
                  </a:cubicBezTo>
                  <a:cubicBezTo>
                    <a:pt x="258" y="219"/>
                    <a:pt x="258" y="219"/>
                    <a:pt x="258" y="219"/>
                  </a:cubicBezTo>
                  <a:cubicBezTo>
                    <a:pt x="257" y="220"/>
                    <a:pt x="257" y="220"/>
                    <a:pt x="257" y="220"/>
                  </a:cubicBezTo>
                  <a:cubicBezTo>
                    <a:pt x="256" y="220"/>
                    <a:pt x="256" y="220"/>
                    <a:pt x="256" y="220"/>
                  </a:cubicBezTo>
                  <a:cubicBezTo>
                    <a:pt x="254" y="220"/>
                    <a:pt x="254" y="220"/>
                    <a:pt x="254" y="220"/>
                  </a:cubicBezTo>
                  <a:cubicBezTo>
                    <a:pt x="253" y="220"/>
                    <a:pt x="253" y="220"/>
                    <a:pt x="253" y="220"/>
                  </a:cubicBezTo>
                  <a:cubicBezTo>
                    <a:pt x="251" y="221"/>
                    <a:pt x="251" y="221"/>
                    <a:pt x="251" y="221"/>
                  </a:cubicBezTo>
                  <a:cubicBezTo>
                    <a:pt x="250" y="221"/>
                    <a:pt x="250" y="221"/>
                    <a:pt x="250" y="221"/>
                  </a:cubicBezTo>
                  <a:cubicBezTo>
                    <a:pt x="249" y="221"/>
                    <a:pt x="249" y="221"/>
                    <a:pt x="249" y="221"/>
                  </a:cubicBezTo>
                  <a:cubicBezTo>
                    <a:pt x="249" y="221"/>
                    <a:pt x="249" y="221"/>
                    <a:pt x="249" y="221"/>
                  </a:cubicBezTo>
                  <a:cubicBezTo>
                    <a:pt x="249" y="221"/>
                    <a:pt x="249" y="221"/>
                    <a:pt x="249" y="221"/>
                  </a:cubicBezTo>
                  <a:cubicBezTo>
                    <a:pt x="249" y="221"/>
                    <a:pt x="249" y="221"/>
                    <a:pt x="249" y="221"/>
                  </a:cubicBezTo>
                  <a:cubicBezTo>
                    <a:pt x="247" y="222"/>
                    <a:pt x="247" y="222"/>
                    <a:pt x="247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5" y="222"/>
                    <a:pt x="245" y="222"/>
                    <a:pt x="245" y="222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2" y="223"/>
                    <a:pt x="242" y="223"/>
                    <a:pt x="242" y="223"/>
                  </a:cubicBezTo>
                  <a:cubicBezTo>
                    <a:pt x="241" y="224"/>
                    <a:pt x="241" y="224"/>
                    <a:pt x="241" y="224"/>
                  </a:cubicBezTo>
                  <a:cubicBezTo>
                    <a:pt x="239" y="224"/>
                    <a:pt x="239" y="224"/>
                    <a:pt x="239" y="224"/>
                  </a:cubicBezTo>
                  <a:cubicBezTo>
                    <a:pt x="238" y="225"/>
                    <a:pt x="238" y="225"/>
                    <a:pt x="238" y="225"/>
                  </a:cubicBezTo>
                  <a:cubicBezTo>
                    <a:pt x="236" y="225"/>
                    <a:pt x="236" y="225"/>
                    <a:pt x="236" y="225"/>
                  </a:cubicBezTo>
                  <a:cubicBezTo>
                    <a:pt x="235" y="226"/>
                    <a:pt x="235" y="226"/>
                    <a:pt x="235" y="226"/>
                  </a:cubicBezTo>
                  <a:cubicBezTo>
                    <a:pt x="234" y="226"/>
                    <a:pt x="234" y="226"/>
                    <a:pt x="234" y="226"/>
                  </a:cubicBezTo>
                  <a:cubicBezTo>
                    <a:pt x="232" y="227"/>
                    <a:pt x="232" y="227"/>
                    <a:pt x="232" y="227"/>
                  </a:cubicBezTo>
                  <a:cubicBezTo>
                    <a:pt x="231" y="228"/>
                    <a:pt x="231" y="228"/>
                    <a:pt x="231" y="228"/>
                  </a:cubicBezTo>
                  <a:cubicBezTo>
                    <a:pt x="230" y="228"/>
                    <a:pt x="230" y="228"/>
                    <a:pt x="230" y="228"/>
                  </a:cubicBezTo>
                  <a:cubicBezTo>
                    <a:pt x="230" y="228"/>
                    <a:pt x="230" y="228"/>
                    <a:pt x="230" y="228"/>
                  </a:cubicBezTo>
                  <a:cubicBezTo>
                    <a:pt x="230" y="228"/>
                    <a:pt x="230" y="228"/>
                    <a:pt x="230" y="228"/>
                  </a:cubicBezTo>
                  <a:cubicBezTo>
                    <a:pt x="230" y="228"/>
                    <a:pt x="230" y="228"/>
                    <a:pt x="230" y="228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7" y="230"/>
                    <a:pt x="227" y="230"/>
                    <a:pt x="227" y="230"/>
                  </a:cubicBezTo>
                  <a:cubicBezTo>
                    <a:pt x="225" y="231"/>
                    <a:pt x="225" y="231"/>
                    <a:pt x="225" y="231"/>
                  </a:cubicBezTo>
                  <a:cubicBezTo>
                    <a:pt x="224" y="231"/>
                    <a:pt x="224" y="231"/>
                    <a:pt x="224" y="231"/>
                  </a:cubicBezTo>
                  <a:cubicBezTo>
                    <a:pt x="222" y="232"/>
                    <a:pt x="222" y="232"/>
                    <a:pt x="222" y="232"/>
                  </a:cubicBezTo>
                  <a:cubicBezTo>
                    <a:pt x="221" y="233"/>
                    <a:pt x="221" y="233"/>
                    <a:pt x="221" y="233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8" y="235"/>
                    <a:pt x="218" y="235"/>
                    <a:pt x="218" y="235"/>
                  </a:cubicBezTo>
                  <a:cubicBezTo>
                    <a:pt x="216" y="236"/>
                    <a:pt x="216" y="236"/>
                    <a:pt x="216" y="236"/>
                  </a:cubicBezTo>
                  <a:cubicBezTo>
                    <a:pt x="214" y="238"/>
                    <a:pt x="214" y="238"/>
                    <a:pt x="214" y="238"/>
                  </a:cubicBezTo>
                  <a:cubicBezTo>
                    <a:pt x="214" y="238"/>
                    <a:pt x="214" y="238"/>
                    <a:pt x="214" y="238"/>
                  </a:cubicBezTo>
                  <a:cubicBezTo>
                    <a:pt x="213" y="238"/>
                    <a:pt x="213" y="238"/>
                    <a:pt x="213" y="238"/>
                  </a:cubicBezTo>
                  <a:cubicBezTo>
                    <a:pt x="213" y="238"/>
                    <a:pt x="213" y="238"/>
                    <a:pt x="213" y="238"/>
                  </a:cubicBezTo>
                  <a:cubicBezTo>
                    <a:pt x="212" y="239"/>
                    <a:pt x="212" y="239"/>
                    <a:pt x="212" y="239"/>
                  </a:cubicBezTo>
                  <a:cubicBezTo>
                    <a:pt x="211" y="240"/>
                    <a:pt x="211" y="240"/>
                    <a:pt x="211" y="240"/>
                  </a:cubicBezTo>
                  <a:cubicBezTo>
                    <a:pt x="209" y="242"/>
                    <a:pt x="209" y="242"/>
                    <a:pt x="209" y="242"/>
                  </a:cubicBezTo>
                  <a:cubicBezTo>
                    <a:pt x="206" y="244"/>
                    <a:pt x="206" y="244"/>
                    <a:pt x="206" y="244"/>
                  </a:cubicBezTo>
                  <a:cubicBezTo>
                    <a:pt x="204" y="246"/>
                    <a:pt x="204" y="246"/>
                    <a:pt x="204" y="246"/>
                  </a:cubicBezTo>
                  <a:cubicBezTo>
                    <a:pt x="202" y="248"/>
                    <a:pt x="202" y="248"/>
                    <a:pt x="202" y="248"/>
                  </a:cubicBezTo>
                  <a:cubicBezTo>
                    <a:pt x="202" y="249"/>
                    <a:pt x="202" y="249"/>
                    <a:pt x="202" y="249"/>
                  </a:cubicBezTo>
                  <a:cubicBezTo>
                    <a:pt x="201" y="250"/>
                    <a:pt x="201" y="250"/>
                    <a:pt x="201" y="250"/>
                  </a:cubicBezTo>
                  <a:cubicBezTo>
                    <a:pt x="200" y="251"/>
                    <a:pt x="200" y="251"/>
                    <a:pt x="200" y="251"/>
                  </a:cubicBezTo>
                  <a:cubicBezTo>
                    <a:pt x="199" y="252"/>
                    <a:pt x="199" y="252"/>
                    <a:pt x="199" y="252"/>
                  </a:cubicBezTo>
                  <a:cubicBezTo>
                    <a:pt x="196" y="254"/>
                    <a:pt x="192" y="256"/>
                    <a:pt x="188" y="258"/>
                  </a:cubicBezTo>
                  <a:cubicBezTo>
                    <a:pt x="188" y="259"/>
                    <a:pt x="188" y="259"/>
                    <a:pt x="188" y="259"/>
                  </a:cubicBezTo>
                  <a:cubicBezTo>
                    <a:pt x="188" y="259"/>
                    <a:pt x="188" y="259"/>
                    <a:pt x="188" y="259"/>
                  </a:cubicBezTo>
                  <a:cubicBezTo>
                    <a:pt x="184" y="261"/>
                    <a:pt x="180" y="263"/>
                    <a:pt x="175" y="264"/>
                  </a:cubicBezTo>
                  <a:cubicBezTo>
                    <a:pt x="170" y="266"/>
                    <a:pt x="165" y="267"/>
                    <a:pt x="160" y="268"/>
                  </a:cubicBezTo>
                  <a:cubicBezTo>
                    <a:pt x="155" y="269"/>
                    <a:pt x="149" y="270"/>
                    <a:pt x="144" y="270"/>
                  </a:cubicBezTo>
                  <a:cubicBezTo>
                    <a:pt x="140" y="270"/>
                    <a:pt x="137" y="270"/>
                    <a:pt x="133" y="269"/>
                  </a:cubicBezTo>
                  <a:cubicBezTo>
                    <a:pt x="133" y="269"/>
                    <a:pt x="133" y="269"/>
                    <a:pt x="133" y="269"/>
                  </a:cubicBezTo>
                  <a:cubicBezTo>
                    <a:pt x="130" y="269"/>
                    <a:pt x="126" y="268"/>
                    <a:pt x="122" y="267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19" y="266"/>
                    <a:pt x="115" y="264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08" y="261"/>
                    <a:pt x="105" y="259"/>
                    <a:pt x="102" y="256"/>
                  </a:cubicBezTo>
                  <a:cubicBezTo>
                    <a:pt x="102" y="256"/>
                    <a:pt x="102" y="256"/>
                    <a:pt x="102" y="256"/>
                  </a:cubicBezTo>
                  <a:cubicBezTo>
                    <a:pt x="102" y="256"/>
                    <a:pt x="102" y="256"/>
                    <a:pt x="102" y="256"/>
                  </a:cubicBezTo>
                  <a:cubicBezTo>
                    <a:pt x="95" y="251"/>
                    <a:pt x="89" y="245"/>
                    <a:pt x="84" y="236"/>
                  </a:cubicBezTo>
                  <a:cubicBezTo>
                    <a:pt x="83" y="236"/>
                    <a:pt x="83" y="236"/>
                    <a:pt x="83" y="236"/>
                  </a:cubicBezTo>
                  <a:cubicBezTo>
                    <a:pt x="83" y="236"/>
                    <a:pt x="83" y="236"/>
                    <a:pt x="83" y="236"/>
                  </a:cubicBezTo>
                  <a:cubicBezTo>
                    <a:pt x="81" y="232"/>
                    <a:pt x="78" y="227"/>
                    <a:pt x="76" y="222"/>
                  </a:cubicBezTo>
                  <a:cubicBezTo>
                    <a:pt x="76" y="222"/>
                    <a:pt x="76" y="222"/>
                    <a:pt x="76" y="222"/>
                  </a:cubicBezTo>
                  <a:cubicBezTo>
                    <a:pt x="75" y="220"/>
                    <a:pt x="74" y="216"/>
                    <a:pt x="73" y="21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4" y="382"/>
                    <a:pt x="14" y="382"/>
                    <a:pt x="14" y="382"/>
                  </a:cubicBezTo>
                  <a:cubicBezTo>
                    <a:pt x="21" y="363"/>
                    <a:pt x="21" y="363"/>
                    <a:pt x="21" y="363"/>
                  </a:cubicBezTo>
                  <a:cubicBezTo>
                    <a:pt x="23" y="366"/>
                    <a:pt x="23" y="366"/>
                    <a:pt x="23" y="366"/>
                  </a:cubicBezTo>
                  <a:cubicBezTo>
                    <a:pt x="24" y="369"/>
                    <a:pt x="25" y="373"/>
                    <a:pt x="26" y="375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30" y="383"/>
                    <a:pt x="30" y="383"/>
                    <a:pt x="30" y="383"/>
                  </a:cubicBezTo>
                  <a:cubicBezTo>
                    <a:pt x="31" y="385"/>
                    <a:pt x="32" y="387"/>
                    <a:pt x="34" y="389"/>
                  </a:cubicBezTo>
                  <a:cubicBezTo>
                    <a:pt x="36" y="394"/>
                    <a:pt x="36" y="394"/>
                    <a:pt x="36" y="394"/>
                  </a:cubicBezTo>
                  <a:cubicBezTo>
                    <a:pt x="36" y="394"/>
                    <a:pt x="36" y="394"/>
                    <a:pt x="36" y="394"/>
                  </a:cubicBezTo>
                  <a:cubicBezTo>
                    <a:pt x="38" y="395"/>
                    <a:pt x="38" y="395"/>
                    <a:pt x="38" y="395"/>
                  </a:cubicBezTo>
                  <a:cubicBezTo>
                    <a:pt x="39" y="397"/>
                    <a:pt x="40" y="399"/>
                    <a:pt x="42" y="401"/>
                  </a:cubicBezTo>
                  <a:cubicBezTo>
                    <a:pt x="46" y="406"/>
                    <a:pt x="46" y="406"/>
                    <a:pt x="46" y="406"/>
                  </a:cubicBezTo>
                  <a:cubicBezTo>
                    <a:pt x="46" y="406"/>
                    <a:pt x="46" y="406"/>
                    <a:pt x="46" y="406"/>
                  </a:cubicBezTo>
                  <a:cubicBezTo>
                    <a:pt x="47" y="406"/>
                    <a:pt x="47" y="406"/>
                    <a:pt x="47" y="406"/>
                  </a:cubicBezTo>
                  <a:cubicBezTo>
                    <a:pt x="48" y="408"/>
                    <a:pt x="50" y="410"/>
                    <a:pt x="52" y="411"/>
                  </a:cubicBezTo>
                  <a:cubicBezTo>
                    <a:pt x="57" y="416"/>
                    <a:pt x="57" y="416"/>
                    <a:pt x="57" y="416"/>
                  </a:cubicBezTo>
                  <a:cubicBezTo>
                    <a:pt x="57" y="416"/>
                    <a:pt x="57" y="416"/>
                    <a:pt x="57" y="416"/>
                  </a:cubicBezTo>
                  <a:cubicBezTo>
                    <a:pt x="58" y="416"/>
                    <a:pt x="58" y="416"/>
                    <a:pt x="58" y="416"/>
                  </a:cubicBezTo>
                  <a:cubicBezTo>
                    <a:pt x="61" y="418"/>
                    <a:pt x="61" y="418"/>
                    <a:pt x="61" y="418"/>
                  </a:cubicBezTo>
                  <a:cubicBezTo>
                    <a:pt x="64" y="420"/>
                    <a:pt x="66" y="422"/>
                    <a:pt x="69" y="423"/>
                  </a:cubicBezTo>
                  <a:cubicBezTo>
                    <a:pt x="69" y="423"/>
                    <a:pt x="69" y="423"/>
                    <a:pt x="69" y="423"/>
                  </a:cubicBezTo>
                  <a:cubicBezTo>
                    <a:pt x="72" y="425"/>
                    <a:pt x="75" y="426"/>
                    <a:pt x="79" y="427"/>
                  </a:cubicBezTo>
                  <a:cubicBezTo>
                    <a:pt x="81" y="428"/>
                    <a:pt x="81" y="428"/>
                    <a:pt x="81" y="428"/>
                  </a:cubicBezTo>
                  <a:cubicBezTo>
                    <a:pt x="81" y="428"/>
                    <a:pt x="81" y="428"/>
                    <a:pt x="81" y="428"/>
                  </a:cubicBezTo>
                  <a:cubicBezTo>
                    <a:pt x="81" y="428"/>
                    <a:pt x="81" y="428"/>
                    <a:pt x="81" y="428"/>
                  </a:cubicBezTo>
                  <a:cubicBezTo>
                    <a:pt x="84" y="428"/>
                    <a:pt x="86" y="429"/>
                    <a:pt x="89" y="429"/>
                  </a:cubicBezTo>
                  <a:cubicBezTo>
                    <a:pt x="94" y="430"/>
                    <a:pt x="94" y="430"/>
                    <a:pt x="94" y="430"/>
                  </a:cubicBezTo>
                  <a:cubicBezTo>
                    <a:pt x="94" y="430"/>
                    <a:pt x="94" y="430"/>
                    <a:pt x="94" y="430"/>
                  </a:cubicBezTo>
                  <a:cubicBezTo>
                    <a:pt x="96" y="431"/>
                    <a:pt x="96" y="431"/>
                    <a:pt x="96" y="431"/>
                  </a:cubicBezTo>
                  <a:cubicBezTo>
                    <a:pt x="99" y="431"/>
                    <a:pt x="101" y="431"/>
                    <a:pt x="103" y="431"/>
                  </a:cubicBezTo>
                  <a:cubicBezTo>
                    <a:pt x="106" y="431"/>
                    <a:pt x="106" y="431"/>
                    <a:pt x="106" y="431"/>
                  </a:cubicBezTo>
                  <a:cubicBezTo>
                    <a:pt x="109" y="431"/>
                    <a:pt x="109" y="431"/>
                    <a:pt x="109" y="431"/>
                  </a:cubicBezTo>
                  <a:cubicBezTo>
                    <a:pt x="111" y="431"/>
                    <a:pt x="114" y="431"/>
                    <a:pt x="116" y="430"/>
                  </a:cubicBezTo>
                  <a:cubicBezTo>
                    <a:pt x="118" y="430"/>
                    <a:pt x="120" y="430"/>
                    <a:pt x="122" y="430"/>
                  </a:cubicBezTo>
                  <a:cubicBezTo>
                    <a:pt x="125" y="430"/>
                    <a:pt x="125" y="430"/>
                    <a:pt x="125" y="430"/>
                  </a:cubicBezTo>
                  <a:cubicBezTo>
                    <a:pt x="128" y="429"/>
                    <a:pt x="128" y="429"/>
                    <a:pt x="128" y="429"/>
                  </a:cubicBezTo>
                  <a:cubicBezTo>
                    <a:pt x="130" y="428"/>
                    <a:pt x="132" y="428"/>
                    <a:pt x="134" y="427"/>
                  </a:cubicBezTo>
                  <a:cubicBezTo>
                    <a:pt x="137" y="426"/>
                    <a:pt x="139" y="426"/>
                    <a:pt x="141" y="425"/>
                  </a:cubicBezTo>
                  <a:cubicBezTo>
                    <a:pt x="142" y="425"/>
                    <a:pt x="142" y="425"/>
                    <a:pt x="142" y="425"/>
                  </a:cubicBezTo>
                  <a:cubicBezTo>
                    <a:pt x="144" y="424"/>
                    <a:pt x="146" y="423"/>
                    <a:pt x="147" y="423"/>
                  </a:cubicBezTo>
                  <a:cubicBezTo>
                    <a:pt x="150" y="422"/>
                    <a:pt x="152" y="421"/>
                    <a:pt x="154" y="420"/>
                  </a:cubicBezTo>
                  <a:cubicBezTo>
                    <a:pt x="157" y="419"/>
                    <a:pt x="157" y="419"/>
                    <a:pt x="157" y="419"/>
                  </a:cubicBezTo>
                  <a:cubicBezTo>
                    <a:pt x="157" y="419"/>
                    <a:pt x="157" y="419"/>
                    <a:pt x="157" y="419"/>
                  </a:cubicBezTo>
                  <a:cubicBezTo>
                    <a:pt x="157" y="419"/>
                    <a:pt x="157" y="419"/>
                    <a:pt x="157" y="419"/>
                  </a:cubicBezTo>
                  <a:cubicBezTo>
                    <a:pt x="160" y="417"/>
                    <a:pt x="160" y="417"/>
                    <a:pt x="160" y="417"/>
                  </a:cubicBezTo>
                  <a:cubicBezTo>
                    <a:pt x="162" y="416"/>
                    <a:pt x="164" y="414"/>
                    <a:pt x="166" y="413"/>
                  </a:cubicBezTo>
                  <a:cubicBezTo>
                    <a:pt x="170" y="411"/>
                    <a:pt x="170" y="411"/>
                    <a:pt x="170" y="411"/>
                  </a:cubicBezTo>
                  <a:cubicBezTo>
                    <a:pt x="175" y="405"/>
                    <a:pt x="180" y="400"/>
                    <a:pt x="186" y="396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92" y="392"/>
                    <a:pt x="199" y="388"/>
                    <a:pt x="205" y="384"/>
                  </a:cubicBezTo>
                  <a:cubicBezTo>
                    <a:pt x="205" y="384"/>
                    <a:pt x="205" y="384"/>
                    <a:pt x="205" y="384"/>
                  </a:cubicBezTo>
                  <a:cubicBezTo>
                    <a:pt x="212" y="381"/>
                    <a:pt x="220" y="379"/>
                    <a:pt x="227" y="377"/>
                  </a:cubicBezTo>
                  <a:cubicBezTo>
                    <a:pt x="227" y="377"/>
                    <a:pt x="227" y="377"/>
                    <a:pt x="227" y="377"/>
                  </a:cubicBezTo>
                  <a:cubicBezTo>
                    <a:pt x="231" y="376"/>
                    <a:pt x="235" y="375"/>
                    <a:pt x="239" y="375"/>
                  </a:cubicBezTo>
                  <a:cubicBezTo>
                    <a:pt x="239" y="375"/>
                    <a:pt x="239" y="375"/>
                    <a:pt x="239" y="375"/>
                  </a:cubicBezTo>
                  <a:cubicBezTo>
                    <a:pt x="243" y="374"/>
                    <a:pt x="247" y="374"/>
                    <a:pt x="251" y="374"/>
                  </a:cubicBezTo>
                  <a:cubicBezTo>
                    <a:pt x="255" y="374"/>
                    <a:pt x="259" y="374"/>
                    <a:pt x="263" y="375"/>
                  </a:cubicBezTo>
                  <a:cubicBezTo>
                    <a:pt x="264" y="375"/>
                    <a:pt x="264" y="375"/>
                    <a:pt x="264" y="375"/>
                  </a:cubicBezTo>
                  <a:cubicBezTo>
                    <a:pt x="272" y="375"/>
                    <a:pt x="280" y="377"/>
                    <a:pt x="288" y="379"/>
                  </a:cubicBezTo>
                  <a:cubicBezTo>
                    <a:pt x="288" y="380"/>
                    <a:pt x="288" y="380"/>
                    <a:pt x="288" y="380"/>
                  </a:cubicBezTo>
                  <a:cubicBezTo>
                    <a:pt x="291" y="381"/>
                    <a:pt x="295" y="382"/>
                    <a:pt x="298" y="383"/>
                  </a:cubicBezTo>
                  <a:cubicBezTo>
                    <a:pt x="299" y="384"/>
                    <a:pt x="299" y="384"/>
                    <a:pt x="299" y="384"/>
                  </a:cubicBezTo>
                  <a:cubicBezTo>
                    <a:pt x="307" y="387"/>
                    <a:pt x="313" y="390"/>
                    <a:pt x="320" y="395"/>
                  </a:cubicBezTo>
                  <a:cubicBezTo>
                    <a:pt x="320" y="395"/>
                    <a:pt x="320" y="395"/>
                    <a:pt x="320" y="395"/>
                  </a:cubicBezTo>
                  <a:cubicBezTo>
                    <a:pt x="327" y="399"/>
                    <a:pt x="333" y="404"/>
                    <a:pt x="339" y="410"/>
                  </a:cubicBezTo>
                  <a:cubicBezTo>
                    <a:pt x="339" y="410"/>
                    <a:pt x="339" y="410"/>
                    <a:pt x="339" y="410"/>
                  </a:cubicBezTo>
                  <a:cubicBezTo>
                    <a:pt x="344" y="415"/>
                    <a:pt x="349" y="421"/>
                    <a:pt x="354" y="428"/>
                  </a:cubicBezTo>
                  <a:cubicBezTo>
                    <a:pt x="354" y="428"/>
                    <a:pt x="354" y="428"/>
                    <a:pt x="354" y="428"/>
                  </a:cubicBezTo>
                  <a:cubicBezTo>
                    <a:pt x="358" y="434"/>
                    <a:pt x="362" y="441"/>
                    <a:pt x="365" y="448"/>
                  </a:cubicBezTo>
                  <a:cubicBezTo>
                    <a:pt x="366" y="448"/>
                    <a:pt x="366" y="448"/>
                    <a:pt x="366" y="448"/>
                  </a:cubicBezTo>
                  <a:cubicBezTo>
                    <a:pt x="367" y="452"/>
                    <a:pt x="369" y="455"/>
                    <a:pt x="370" y="459"/>
                  </a:cubicBezTo>
                  <a:cubicBezTo>
                    <a:pt x="370" y="459"/>
                    <a:pt x="370" y="459"/>
                    <a:pt x="370" y="459"/>
                  </a:cubicBezTo>
                  <a:cubicBezTo>
                    <a:pt x="371" y="463"/>
                    <a:pt x="372" y="467"/>
                    <a:pt x="373" y="470"/>
                  </a:cubicBezTo>
                  <a:cubicBezTo>
                    <a:pt x="373" y="471"/>
                    <a:pt x="373" y="471"/>
                    <a:pt x="373" y="471"/>
                  </a:cubicBezTo>
                  <a:cubicBezTo>
                    <a:pt x="375" y="478"/>
                    <a:pt x="376" y="486"/>
                    <a:pt x="376" y="495"/>
                  </a:cubicBezTo>
                  <a:cubicBezTo>
                    <a:pt x="376" y="496"/>
                    <a:pt x="376" y="496"/>
                    <a:pt x="376" y="496"/>
                  </a:cubicBezTo>
                  <a:cubicBezTo>
                    <a:pt x="376" y="496"/>
                    <a:pt x="376" y="496"/>
                    <a:pt x="376" y="496"/>
                  </a:cubicBezTo>
                  <a:cubicBezTo>
                    <a:pt x="376" y="496"/>
                    <a:pt x="376" y="496"/>
                    <a:pt x="376" y="496"/>
                  </a:cubicBezTo>
                  <a:cubicBezTo>
                    <a:pt x="376" y="496"/>
                    <a:pt x="376" y="496"/>
                    <a:pt x="376" y="496"/>
                  </a:cubicBezTo>
                  <a:cubicBezTo>
                    <a:pt x="376" y="497"/>
                    <a:pt x="376" y="497"/>
                    <a:pt x="376" y="497"/>
                  </a:cubicBezTo>
                  <a:cubicBezTo>
                    <a:pt x="376" y="497"/>
                    <a:pt x="376" y="497"/>
                    <a:pt x="376" y="497"/>
                  </a:cubicBezTo>
                  <a:cubicBezTo>
                    <a:pt x="376" y="497"/>
                    <a:pt x="376" y="497"/>
                    <a:pt x="376" y="497"/>
                  </a:cubicBezTo>
                  <a:cubicBezTo>
                    <a:pt x="376" y="499"/>
                    <a:pt x="376" y="499"/>
                    <a:pt x="376" y="499"/>
                  </a:cubicBezTo>
                  <a:cubicBezTo>
                    <a:pt x="376" y="500"/>
                    <a:pt x="376" y="500"/>
                    <a:pt x="376" y="500"/>
                  </a:cubicBezTo>
                  <a:cubicBezTo>
                    <a:pt x="377" y="444"/>
                    <a:pt x="378" y="388"/>
                    <a:pt x="378" y="332"/>
                  </a:cubicBezTo>
                  <a:cubicBezTo>
                    <a:pt x="379" y="331"/>
                    <a:pt x="379" y="331"/>
                    <a:pt x="379" y="331"/>
                  </a:cubicBezTo>
                  <a:cubicBezTo>
                    <a:pt x="379" y="329"/>
                    <a:pt x="379" y="329"/>
                    <a:pt x="379" y="329"/>
                  </a:cubicBezTo>
                  <a:lnTo>
                    <a:pt x="378" y="329"/>
                  </a:lnTo>
                  <a:close/>
                </a:path>
              </a:pathLst>
            </a:custGeom>
            <a:solidFill>
              <a:srgbClr val="1557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6"/>
            <p:cNvSpPr>
              <a:spLocks/>
            </p:cNvSpPr>
            <p:nvPr/>
          </p:nvSpPr>
          <p:spPr bwMode="auto">
            <a:xfrm>
              <a:off x="4877121" y="5202695"/>
              <a:ext cx="173999" cy="619870"/>
            </a:xfrm>
            <a:custGeom>
              <a:avLst/>
              <a:gdLst>
                <a:gd name="T0" fmla="*/ 57 w 62"/>
                <a:gd name="T1" fmla="*/ 0 h 220"/>
                <a:gd name="T2" fmla="*/ 58 w 62"/>
                <a:gd name="T3" fmla="*/ 0 h 220"/>
                <a:gd name="T4" fmla="*/ 59 w 62"/>
                <a:gd name="T5" fmla="*/ 0 h 220"/>
                <a:gd name="T6" fmla="*/ 61 w 62"/>
                <a:gd name="T7" fmla="*/ 0 h 220"/>
                <a:gd name="T8" fmla="*/ 62 w 62"/>
                <a:gd name="T9" fmla="*/ 0 h 220"/>
                <a:gd name="T10" fmla="*/ 6 w 62"/>
                <a:gd name="T11" fmla="*/ 220 h 220"/>
                <a:gd name="T12" fmla="*/ 5 w 62"/>
                <a:gd name="T13" fmla="*/ 220 h 220"/>
                <a:gd name="T14" fmla="*/ 3 w 62"/>
                <a:gd name="T15" fmla="*/ 220 h 220"/>
                <a:gd name="T16" fmla="*/ 1 w 62"/>
                <a:gd name="T17" fmla="*/ 220 h 220"/>
                <a:gd name="T18" fmla="*/ 0 w 62"/>
                <a:gd name="T19" fmla="*/ 220 h 220"/>
                <a:gd name="T20" fmla="*/ 57 w 62"/>
                <a:gd name="T2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220">
                  <a:moveTo>
                    <a:pt x="5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5" y="220"/>
                    <a:pt x="5" y="220"/>
                    <a:pt x="5" y="220"/>
                  </a:cubicBezTo>
                  <a:cubicBezTo>
                    <a:pt x="3" y="220"/>
                    <a:pt x="3" y="220"/>
                    <a:pt x="3" y="220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9" y="147"/>
                    <a:pt x="38" y="73"/>
                    <a:pt x="57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7"/>
            <p:cNvSpPr>
              <a:spLocks/>
            </p:cNvSpPr>
            <p:nvPr/>
          </p:nvSpPr>
          <p:spPr bwMode="auto">
            <a:xfrm>
              <a:off x="4894210" y="5202695"/>
              <a:ext cx="191088" cy="619870"/>
            </a:xfrm>
            <a:custGeom>
              <a:avLst/>
              <a:gdLst>
                <a:gd name="T0" fmla="*/ 56 w 68"/>
                <a:gd name="T1" fmla="*/ 0 h 220"/>
                <a:gd name="T2" fmla="*/ 59 w 68"/>
                <a:gd name="T3" fmla="*/ 0 h 220"/>
                <a:gd name="T4" fmla="*/ 62 w 68"/>
                <a:gd name="T5" fmla="*/ 0 h 220"/>
                <a:gd name="T6" fmla="*/ 65 w 68"/>
                <a:gd name="T7" fmla="*/ 0 h 220"/>
                <a:gd name="T8" fmla="*/ 68 w 68"/>
                <a:gd name="T9" fmla="*/ 0 h 220"/>
                <a:gd name="T10" fmla="*/ 14 w 68"/>
                <a:gd name="T11" fmla="*/ 220 h 220"/>
                <a:gd name="T12" fmla="*/ 10 w 68"/>
                <a:gd name="T13" fmla="*/ 220 h 220"/>
                <a:gd name="T14" fmla="*/ 7 w 68"/>
                <a:gd name="T15" fmla="*/ 220 h 220"/>
                <a:gd name="T16" fmla="*/ 4 w 68"/>
                <a:gd name="T17" fmla="*/ 220 h 220"/>
                <a:gd name="T18" fmla="*/ 0 w 68"/>
                <a:gd name="T19" fmla="*/ 220 h 220"/>
                <a:gd name="T20" fmla="*/ 56 w 68"/>
                <a:gd name="T2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220">
                  <a:moveTo>
                    <a:pt x="56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0" y="73"/>
                    <a:pt x="32" y="146"/>
                    <a:pt x="14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7" y="154"/>
                    <a:pt x="39" y="66"/>
                    <a:pt x="56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Freeform 8"/>
            <p:cNvSpPr>
              <a:spLocks/>
            </p:cNvSpPr>
            <p:nvPr/>
          </p:nvSpPr>
          <p:spPr bwMode="auto">
            <a:xfrm>
              <a:off x="4933049" y="5159196"/>
              <a:ext cx="265659" cy="663370"/>
            </a:xfrm>
            <a:custGeom>
              <a:avLst/>
              <a:gdLst>
                <a:gd name="T0" fmla="*/ 94 w 94"/>
                <a:gd name="T1" fmla="*/ 0 h 235"/>
                <a:gd name="T2" fmla="*/ 45 w 94"/>
                <a:gd name="T3" fmla="*/ 219 h 235"/>
                <a:gd name="T4" fmla="*/ 35 w 94"/>
                <a:gd name="T5" fmla="*/ 225 h 235"/>
                <a:gd name="T6" fmla="*/ 24 w 94"/>
                <a:gd name="T7" fmla="*/ 229 h 235"/>
                <a:gd name="T8" fmla="*/ 12 w 94"/>
                <a:gd name="T9" fmla="*/ 233 h 235"/>
                <a:gd name="T10" fmla="*/ 0 w 94"/>
                <a:gd name="T11" fmla="*/ 235 h 235"/>
                <a:gd name="T12" fmla="*/ 54 w 94"/>
                <a:gd name="T13" fmla="*/ 15 h 235"/>
                <a:gd name="T14" fmla="*/ 65 w 94"/>
                <a:gd name="T15" fmla="*/ 13 h 235"/>
                <a:gd name="T16" fmla="*/ 76 w 94"/>
                <a:gd name="T17" fmla="*/ 10 h 235"/>
                <a:gd name="T18" fmla="*/ 86 w 94"/>
                <a:gd name="T19" fmla="*/ 5 h 235"/>
                <a:gd name="T20" fmla="*/ 94 w 94"/>
                <a:gd name="T2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235">
                  <a:moveTo>
                    <a:pt x="94" y="0"/>
                  </a:moveTo>
                  <a:cubicBezTo>
                    <a:pt x="78" y="73"/>
                    <a:pt x="61" y="146"/>
                    <a:pt x="45" y="219"/>
                  </a:cubicBezTo>
                  <a:cubicBezTo>
                    <a:pt x="42" y="221"/>
                    <a:pt x="38" y="223"/>
                    <a:pt x="35" y="225"/>
                  </a:cubicBezTo>
                  <a:cubicBezTo>
                    <a:pt x="32" y="227"/>
                    <a:pt x="28" y="228"/>
                    <a:pt x="24" y="229"/>
                  </a:cubicBezTo>
                  <a:cubicBezTo>
                    <a:pt x="20" y="231"/>
                    <a:pt x="16" y="232"/>
                    <a:pt x="12" y="233"/>
                  </a:cubicBezTo>
                  <a:cubicBezTo>
                    <a:pt x="8" y="234"/>
                    <a:pt x="4" y="234"/>
                    <a:pt x="0" y="235"/>
                  </a:cubicBezTo>
                  <a:cubicBezTo>
                    <a:pt x="18" y="161"/>
                    <a:pt x="36" y="88"/>
                    <a:pt x="54" y="15"/>
                  </a:cubicBezTo>
                  <a:cubicBezTo>
                    <a:pt x="58" y="14"/>
                    <a:pt x="62" y="14"/>
                    <a:pt x="65" y="13"/>
                  </a:cubicBezTo>
                  <a:cubicBezTo>
                    <a:pt x="69" y="12"/>
                    <a:pt x="73" y="11"/>
                    <a:pt x="76" y="10"/>
                  </a:cubicBezTo>
                  <a:cubicBezTo>
                    <a:pt x="79" y="8"/>
                    <a:pt x="83" y="7"/>
                    <a:pt x="86" y="5"/>
                  </a:cubicBezTo>
                  <a:cubicBezTo>
                    <a:pt x="89" y="4"/>
                    <a:pt x="92" y="2"/>
                    <a:pt x="94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5060441" y="5097053"/>
              <a:ext cx="481603" cy="767458"/>
            </a:xfrm>
            <a:custGeom>
              <a:avLst/>
              <a:gdLst>
                <a:gd name="T0" fmla="*/ 108 w 171"/>
                <a:gd name="T1" fmla="*/ 0 h 272"/>
                <a:gd name="T2" fmla="*/ 127 w 171"/>
                <a:gd name="T3" fmla="*/ 2 h 272"/>
                <a:gd name="T4" fmla="*/ 145 w 171"/>
                <a:gd name="T5" fmla="*/ 11 h 272"/>
                <a:gd name="T6" fmla="*/ 161 w 171"/>
                <a:gd name="T7" fmla="*/ 27 h 272"/>
                <a:gd name="T8" fmla="*/ 171 w 171"/>
                <a:gd name="T9" fmla="*/ 51 h 272"/>
                <a:gd name="T10" fmla="*/ 137 w 171"/>
                <a:gd name="T11" fmla="*/ 272 h 272"/>
                <a:gd name="T12" fmla="*/ 125 w 171"/>
                <a:gd name="T13" fmla="*/ 246 h 272"/>
                <a:gd name="T14" fmla="*/ 108 w 171"/>
                <a:gd name="T15" fmla="*/ 229 h 272"/>
                <a:gd name="T16" fmla="*/ 87 w 171"/>
                <a:gd name="T17" fmla="*/ 220 h 272"/>
                <a:gd name="T18" fmla="*/ 65 w 171"/>
                <a:gd name="T19" fmla="*/ 218 h 272"/>
                <a:gd name="T20" fmla="*/ 48 w 171"/>
                <a:gd name="T21" fmla="*/ 219 h 272"/>
                <a:gd name="T22" fmla="*/ 31 w 171"/>
                <a:gd name="T23" fmla="*/ 223 h 272"/>
                <a:gd name="T24" fmla="*/ 17 w 171"/>
                <a:gd name="T25" fmla="*/ 229 h 272"/>
                <a:gd name="T26" fmla="*/ 7 w 171"/>
                <a:gd name="T27" fmla="*/ 236 h 272"/>
                <a:gd name="T28" fmla="*/ 5 w 171"/>
                <a:gd name="T29" fmla="*/ 237 h 272"/>
                <a:gd name="T30" fmla="*/ 3 w 171"/>
                <a:gd name="T31" fmla="*/ 239 h 272"/>
                <a:gd name="T32" fmla="*/ 2 w 171"/>
                <a:gd name="T33" fmla="*/ 240 h 272"/>
                <a:gd name="T34" fmla="*/ 0 w 171"/>
                <a:gd name="T35" fmla="*/ 241 h 272"/>
                <a:gd name="T36" fmla="*/ 49 w 171"/>
                <a:gd name="T37" fmla="*/ 22 h 272"/>
                <a:gd name="T38" fmla="*/ 51 w 171"/>
                <a:gd name="T39" fmla="*/ 21 h 272"/>
                <a:gd name="T40" fmla="*/ 53 w 171"/>
                <a:gd name="T41" fmla="*/ 20 h 272"/>
                <a:gd name="T42" fmla="*/ 54 w 171"/>
                <a:gd name="T43" fmla="*/ 18 h 272"/>
                <a:gd name="T44" fmla="*/ 56 w 171"/>
                <a:gd name="T45" fmla="*/ 17 h 272"/>
                <a:gd name="T46" fmla="*/ 65 w 171"/>
                <a:gd name="T47" fmla="*/ 11 h 272"/>
                <a:gd name="T48" fmla="*/ 77 w 171"/>
                <a:gd name="T49" fmla="*/ 5 h 272"/>
                <a:gd name="T50" fmla="*/ 92 w 171"/>
                <a:gd name="T51" fmla="*/ 1 h 272"/>
                <a:gd name="T52" fmla="*/ 108 w 171"/>
                <a:gd name="T5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272">
                  <a:moveTo>
                    <a:pt x="108" y="0"/>
                  </a:moveTo>
                  <a:cubicBezTo>
                    <a:pt x="114" y="0"/>
                    <a:pt x="121" y="1"/>
                    <a:pt x="127" y="2"/>
                  </a:cubicBezTo>
                  <a:cubicBezTo>
                    <a:pt x="134" y="4"/>
                    <a:pt x="140" y="7"/>
                    <a:pt x="145" y="11"/>
                  </a:cubicBezTo>
                  <a:cubicBezTo>
                    <a:pt x="151" y="15"/>
                    <a:pt x="156" y="20"/>
                    <a:pt x="161" y="27"/>
                  </a:cubicBezTo>
                  <a:cubicBezTo>
                    <a:pt x="165" y="33"/>
                    <a:pt x="169" y="41"/>
                    <a:pt x="171" y="51"/>
                  </a:cubicBezTo>
                  <a:cubicBezTo>
                    <a:pt x="137" y="272"/>
                    <a:pt x="137" y="272"/>
                    <a:pt x="137" y="272"/>
                  </a:cubicBezTo>
                  <a:cubicBezTo>
                    <a:pt x="134" y="262"/>
                    <a:pt x="130" y="253"/>
                    <a:pt x="125" y="246"/>
                  </a:cubicBezTo>
                  <a:cubicBezTo>
                    <a:pt x="120" y="239"/>
                    <a:pt x="114" y="234"/>
                    <a:pt x="108" y="229"/>
                  </a:cubicBezTo>
                  <a:cubicBezTo>
                    <a:pt x="101" y="225"/>
                    <a:pt x="94" y="222"/>
                    <a:pt x="87" y="220"/>
                  </a:cubicBezTo>
                  <a:cubicBezTo>
                    <a:pt x="80" y="219"/>
                    <a:pt x="73" y="218"/>
                    <a:pt x="65" y="218"/>
                  </a:cubicBezTo>
                  <a:cubicBezTo>
                    <a:pt x="59" y="218"/>
                    <a:pt x="53" y="218"/>
                    <a:pt x="48" y="219"/>
                  </a:cubicBezTo>
                  <a:cubicBezTo>
                    <a:pt x="42" y="220"/>
                    <a:pt x="36" y="222"/>
                    <a:pt x="31" y="223"/>
                  </a:cubicBezTo>
                  <a:cubicBezTo>
                    <a:pt x="26" y="225"/>
                    <a:pt x="21" y="227"/>
                    <a:pt x="17" y="229"/>
                  </a:cubicBezTo>
                  <a:cubicBezTo>
                    <a:pt x="13" y="231"/>
                    <a:pt x="10" y="234"/>
                    <a:pt x="7" y="236"/>
                  </a:cubicBezTo>
                  <a:cubicBezTo>
                    <a:pt x="5" y="237"/>
                    <a:pt x="5" y="237"/>
                    <a:pt x="5" y="237"/>
                  </a:cubicBezTo>
                  <a:cubicBezTo>
                    <a:pt x="3" y="239"/>
                    <a:pt x="3" y="239"/>
                    <a:pt x="3" y="239"/>
                  </a:cubicBezTo>
                  <a:cubicBezTo>
                    <a:pt x="2" y="240"/>
                    <a:pt x="2" y="240"/>
                    <a:pt x="2" y="240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6" y="168"/>
                    <a:pt x="33" y="95"/>
                    <a:pt x="49" y="22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8" y="15"/>
                    <a:pt x="61" y="13"/>
                    <a:pt x="65" y="11"/>
                  </a:cubicBezTo>
                  <a:cubicBezTo>
                    <a:pt x="69" y="9"/>
                    <a:pt x="73" y="7"/>
                    <a:pt x="77" y="5"/>
                  </a:cubicBezTo>
                  <a:cubicBezTo>
                    <a:pt x="82" y="4"/>
                    <a:pt x="87" y="2"/>
                    <a:pt x="92" y="1"/>
                  </a:cubicBezTo>
                  <a:cubicBezTo>
                    <a:pt x="97" y="1"/>
                    <a:pt x="103" y="0"/>
                    <a:pt x="108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Freeform 10"/>
            <p:cNvSpPr>
              <a:spLocks/>
            </p:cNvSpPr>
            <p:nvPr/>
          </p:nvSpPr>
          <p:spPr bwMode="auto">
            <a:xfrm>
              <a:off x="4581944" y="4971215"/>
              <a:ext cx="455193" cy="851350"/>
            </a:xfrm>
            <a:custGeom>
              <a:avLst/>
              <a:gdLst>
                <a:gd name="T0" fmla="*/ 162 w 162"/>
                <a:gd name="T1" fmla="*/ 82 h 302"/>
                <a:gd name="T2" fmla="*/ 105 w 162"/>
                <a:gd name="T3" fmla="*/ 302 h 302"/>
                <a:gd name="T4" fmla="*/ 68 w 162"/>
                <a:gd name="T5" fmla="*/ 293 h 302"/>
                <a:gd name="T6" fmla="*/ 36 w 162"/>
                <a:gd name="T7" fmla="*/ 275 h 302"/>
                <a:gd name="T8" fmla="*/ 12 w 162"/>
                <a:gd name="T9" fmla="*/ 247 h 302"/>
                <a:gd name="T10" fmla="*/ 0 w 162"/>
                <a:gd name="T11" fmla="*/ 214 h 302"/>
                <a:gd name="T12" fmla="*/ 70 w 162"/>
                <a:gd name="T13" fmla="*/ 0 h 302"/>
                <a:gd name="T14" fmla="*/ 80 w 162"/>
                <a:gd name="T15" fmla="*/ 31 h 302"/>
                <a:gd name="T16" fmla="*/ 100 w 162"/>
                <a:gd name="T17" fmla="*/ 56 h 302"/>
                <a:gd name="T18" fmla="*/ 129 w 162"/>
                <a:gd name="T19" fmla="*/ 74 h 302"/>
                <a:gd name="T20" fmla="*/ 162 w 162"/>
                <a:gd name="T21" fmla="*/ 8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302">
                  <a:moveTo>
                    <a:pt x="162" y="82"/>
                  </a:moveTo>
                  <a:cubicBezTo>
                    <a:pt x="143" y="155"/>
                    <a:pt x="124" y="229"/>
                    <a:pt x="105" y="302"/>
                  </a:cubicBezTo>
                  <a:cubicBezTo>
                    <a:pt x="92" y="301"/>
                    <a:pt x="79" y="298"/>
                    <a:pt x="68" y="293"/>
                  </a:cubicBezTo>
                  <a:cubicBezTo>
                    <a:pt x="56" y="289"/>
                    <a:pt x="45" y="282"/>
                    <a:pt x="36" y="275"/>
                  </a:cubicBezTo>
                  <a:cubicBezTo>
                    <a:pt x="26" y="267"/>
                    <a:pt x="18" y="258"/>
                    <a:pt x="12" y="247"/>
                  </a:cubicBezTo>
                  <a:cubicBezTo>
                    <a:pt x="6" y="237"/>
                    <a:pt x="2" y="226"/>
                    <a:pt x="0" y="214"/>
                  </a:cubicBezTo>
                  <a:cubicBezTo>
                    <a:pt x="23" y="143"/>
                    <a:pt x="46" y="71"/>
                    <a:pt x="70" y="0"/>
                  </a:cubicBezTo>
                  <a:cubicBezTo>
                    <a:pt x="71" y="11"/>
                    <a:pt x="75" y="21"/>
                    <a:pt x="80" y="31"/>
                  </a:cubicBezTo>
                  <a:cubicBezTo>
                    <a:pt x="85" y="40"/>
                    <a:pt x="92" y="49"/>
                    <a:pt x="100" y="56"/>
                  </a:cubicBezTo>
                  <a:cubicBezTo>
                    <a:pt x="109" y="63"/>
                    <a:pt x="118" y="69"/>
                    <a:pt x="129" y="74"/>
                  </a:cubicBezTo>
                  <a:cubicBezTo>
                    <a:pt x="139" y="78"/>
                    <a:pt x="150" y="81"/>
                    <a:pt x="162" y="82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Freeform 11"/>
            <p:cNvSpPr>
              <a:spLocks/>
            </p:cNvSpPr>
            <p:nvPr/>
          </p:nvSpPr>
          <p:spPr bwMode="auto">
            <a:xfrm>
              <a:off x="4578837" y="4951019"/>
              <a:ext cx="200410" cy="622978"/>
            </a:xfrm>
            <a:custGeom>
              <a:avLst/>
              <a:gdLst>
                <a:gd name="T0" fmla="*/ 71 w 71"/>
                <a:gd name="T1" fmla="*/ 7 h 221"/>
                <a:gd name="T2" fmla="*/ 1 w 71"/>
                <a:gd name="T3" fmla="*/ 221 h 221"/>
                <a:gd name="T4" fmla="*/ 1 w 71"/>
                <a:gd name="T5" fmla="*/ 221 h 221"/>
                <a:gd name="T6" fmla="*/ 1 w 71"/>
                <a:gd name="T7" fmla="*/ 221 h 221"/>
                <a:gd name="T8" fmla="*/ 1 w 71"/>
                <a:gd name="T9" fmla="*/ 220 h 221"/>
                <a:gd name="T10" fmla="*/ 1 w 71"/>
                <a:gd name="T11" fmla="*/ 220 h 221"/>
                <a:gd name="T12" fmla="*/ 0 w 71"/>
                <a:gd name="T13" fmla="*/ 219 h 221"/>
                <a:gd name="T14" fmla="*/ 0 w 71"/>
                <a:gd name="T15" fmla="*/ 217 h 221"/>
                <a:gd name="T16" fmla="*/ 0 w 71"/>
                <a:gd name="T17" fmla="*/ 216 h 221"/>
                <a:gd name="T18" fmla="*/ 0 w 71"/>
                <a:gd name="T19" fmla="*/ 215 h 221"/>
                <a:gd name="T20" fmla="*/ 42 w 71"/>
                <a:gd name="T21" fmla="*/ 88 h 221"/>
                <a:gd name="T22" fmla="*/ 70 w 71"/>
                <a:gd name="T23" fmla="*/ 0 h 221"/>
                <a:gd name="T24" fmla="*/ 70 w 71"/>
                <a:gd name="T25" fmla="*/ 2 h 221"/>
                <a:gd name="T26" fmla="*/ 70 w 71"/>
                <a:gd name="T27" fmla="*/ 3 h 221"/>
                <a:gd name="T28" fmla="*/ 70 w 71"/>
                <a:gd name="T29" fmla="*/ 4 h 221"/>
                <a:gd name="T30" fmla="*/ 70 w 71"/>
                <a:gd name="T31" fmla="*/ 5 h 221"/>
                <a:gd name="T32" fmla="*/ 71 w 71"/>
                <a:gd name="T33" fmla="*/ 6 h 221"/>
                <a:gd name="T34" fmla="*/ 71 w 71"/>
                <a:gd name="T35" fmla="*/ 6 h 221"/>
                <a:gd name="T36" fmla="*/ 71 w 71"/>
                <a:gd name="T37" fmla="*/ 6 h 221"/>
                <a:gd name="T38" fmla="*/ 71 w 71"/>
                <a:gd name="T39" fmla="*/ 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221">
                  <a:moveTo>
                    <a:pt x="71" y="7"/>
                  </a:moveTo>
                  <a:cubicBezTo>
                    <a:pt x="47" y="78"/>
                    <a:pt x="24" y="150"/>
                    <a:pt x="1" y="221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4" y="172"/>
                    <a:pt x="28" y="130"/>
                    <a:pt x="42" y="88"/>
                  </a:cubicBezTo>
                  <a:cubicBezTo>
                    <a:pt x="51" y="59"/>
                    <a:pt x="61" y="30"/>
                    <a:pt x="70" y="0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lnTo>
                    <a:pt x="71" y="7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Freeform 12"/>
            <p:cNvSpPr>
              <a:spLocks/>
            </p:cNvSpPr>
            <p:nvPr/>
          </p:nvSpPr>
          <p:spPr bwMode="auto">
            <a:xfrm>
              <a:off x="4578837" y="4943251"/>
              <a:ext cx="197302" cy="613656"/>
            </a:xfrm>
            <a:custGeom>
              <a:avLst/>
              <a:gdLst>
                <a:gd name="T0" fmla="*/ 70 w 70"/>
                <a:gd name="T1" fmla="*/ 3 h 218"/>
                <a:gd name="T2" fmla="*/ 42 w 70"/>
                <a:gd name="T3" fmla="*/ 91 h 218"/>
                <a:gd name="T4" fmla="*/ 0 w 70"/>
                <a:gd name="T5" fmla="*/ 218 h 218"/>
                <a:gd name="T6" fmla="*/ 0 w 70"/>
                <a:gd name="T7" fmla="*/ 217 h 218"/>
                <a:gd name="T8" fmla="*/ 0 w 70"/>
                <a:gd name="T9" fmla="*/ 216 h 218"/>
                <a:gd name="T10" fmla="*/ 0 w 70"/>
                <a:gd name="T11" fmla="*/ 215 h 218"/>
                <a:gd name="T12" fmla="*/ 0 w 70"/>
                <a:gd name="T13" fmla="*/ 214 h 218"/>
                <a:gd name="T14" fmla="*/ 70 w 70"/>
                <a:gd name="T15" fmla="*/ 0 h 218"/>
                <a:gd name="T16" fmla="*/ 70 w 70"/>
                <a:gd name="T17" fmla="*/ 1 h 218"/>
                <a:gd name="T18" fmla="*/ 70 w 70"/>
                <a:gd name="T19" fmla="*/ 2 h 218"/>
                <a:gd name="T20" fmla="*/ 70 w 70"/>
                <a:gd name="T21" fmla="*/ 2 h 218"/>
                <a:gd name="T22" fmla="*/ 70 w 70"/>
                <a:gd name="T23" fmla="*/ 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218">
                  <a:moveTo>
                    <a:pt x="70" y="3"/>
                  </a:moveTo>
                  <a:cubicBezTo>
                    <a:pt x="61" y="33"/>
                    <a:pt x="51" y="62"/>
                    <a:pt x="42" y="91"/>
                  </a:cubicBezTo>
                  <a:cubicBezTo>
                    <a:pt x="28" y="133"/>
                    <a:pt x="14" y="175"/>
                    <a:pt x="0" y="218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lnTo>
                    <a:pt x="70" y="3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>
              <a:off x="4578837" y="4871787"/>
              <a:ext cx="208177" cy="674244"/>
            </a:xfrm>
            <a:custGeom>
              <a:avLst/>
              <a:gdLst>
                <a:gd name="T0" fmla="*/ 74 w 74"/>
                <a:gd name="T1" fmla="*/ 0 h 239"/>
                <a:gd name="T2" fmla="*/ 72 w 74"/>
                <a:gd name="T3" fmla="*/ 6 h 239"/>
                <a:gd name="T4" fmla="*/ 71 w 74"/>
                <a:gd name="T5" fmla="*/ 12 h 239"/>
                <a:gd name="T6" fmla="*/ 70 w 74"/>
                <a:gd name="T7" fmla="*/ 18 h 239"/>
                <a:gd name="T8" fmla="*/ 70 w 74"/>
                <a:gd name="T9" fmla="*/ 25 h 239"/>
                <a:gd name="T10" fmla="*/ 0 w 74"/>
                <a:gd name="T11" fmla="*/ 239 h 239"/>
                <a:gd name="T12" fmla="*/ 0 w 74"/>
                <a:gd name="T13" fmla="*/ 232 h 239"/>
                <a:gd name="T14" fmla="*/ 1 w 74"/>
                <a:gd name="T15" fmla="*/ 225 h 239"/>
                <a:gd name="T16" fmla="*/ 2 w 74"/>
                <a:gd name="T17" fmla="*/ 218 h 239"/>
                <a:gd name="T18" fmla="*/ 4 w 74"/>
                <a:gd name="T19" fmla="*/ 212 h 239"/>
                <a:gd name="T20" fmla="*/ 74 w 74"/>
                <a:gd name="T2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239">
                  <a:moveTo>
                    <a:pt x="74" y="0"/>
                  </a:moveTo>
                  <a:cubicBezTo>
                    <a:pt x="73" y="2"/>
                    <a:pt x="72" y="4"/>
                    <a:pt x="72" y="6"/>
                  </a:cubicBezTo>
                  <a:cubicBezTo>
                    <a:pt x="72" y="8"/>
                    <a:pt x="71" y="10"/>
                    <a:pt x="71" y="12"/>
                  </a:cubicBezTo>
                  <a:cubicBezTo>
                    <a:pt x="71" y="14"/>
                    <a:pt x="70" y="16"/>
                    <a:pt x="70" y="18"/>
                  </a:cubicBezTo>
                  <a:cubicBezTo>
                    <a:pt x="70" y="20"/>
                    <a:pt x="70" y="22"/>
                    <a:pt x="70" y="25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36"/>
                    <a:pt x="0" y="234"/>
                    <a:pt x="0" y="232"/>
                  </a:cubicBezTo>
                  <a:cubicBezTo>
                    <a:pt x="0" y="230"/>
                    <a:pt x="0" y="227"/>
                    <a:pt x="1" y="225"/>
                  </a:cubicBezTo>
                  <a:cubicBezTo>
                    <a:pt x="1" y="223"/>
                    <a:pt x="1" y="221"/>
                    <a:pt x="2" y="218"/>
                  </a:cubicBezTo>
                  <a:cubicBezTo>
                    <a:pt x="2" y="216"/>
                    <a:pt x="3" y="214"/>
                    <a:pt x="4" y="212"/>
                  </a:cubicBezTo>
                  <a:cubicBezTo>
                    <a:pt x="25" y="148"/>
                    <a:pt x="53" y="63"/>
                    <a:pt x="74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Freeform 14"/>
            <p:cNvSpPr>
              <a:spLocks/>
            </p:cNvSpPr>
            <p:nvPr/>
          </p:nvSpPr>
          <p:spPr bwMode="auto">
            <a:xfrm>
              <a:off x="4589713" y="4722645"/>
              <a:ext cx="416354" cy="747262"/>
            </a:xfrm>
            <a:custGeom>
              <a:avLst/>
              <a:gdLst>
                <a:gd name="T0" fmla="*/ 0 w 148"/>
                <a:gd name="T1" fmla="*/ 265 h 265"/>
                <a:gd name="T2" fmla="*/ 70 w 148"/>
                <a:gd name="T3" fmla="*/ 53 h 265"/>
                <a:gd name="T4" fmla="*/ 81 w 148"/>
                <a:gd name="T5" fmla="*/ 32 h 265"/>
                <a:gd name="T6" fmla="*/ 98 w 148"/>
                <a:gd name="T7" fmla="*/ 15 h 265"/>
                <a:gd name="T8" fmla="*/ 121 w 148"/>
                <a:gd name="T9" fmla="*/ 4 h 265"/>
                <a:gd name="T10" fmla="*/ 148 w 148"/>
                <a:gd name="T11" fmla="*/ 0 h 265"/>
                <a:gd name="T12" fmla="*/ 87 w 148"/>
                <a:gd name="T13" fmla="*/ 209 h 265"/>
                <a:gd name="T14" fmla="*/ 57 w 148"/>
                <a:gd name="T15" fmla="*/ 213 h 265"/>
                <a:gd name="T16" fmla="*/ 31 w 148"/>
                <a:gd name="T17" fmla="*/ 225 h 265"/>
                <a:gd name="T18" fmla="*/ 12 w 148"/>
                <a:gd name="T19" fmla="*/ 242 h 265"/>
                <a:gd name="T20" fmla="*/ 0 w 148"/>
                <a:gd name="T2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8" h="265">
                  <a:moveTo>
                    <a:pt x="0" y="265"/>
                  </a:moveTo>
                  <a:cubicBezTo>
                    <a:pt x="23" y="194"/>
                    <a:pt x="46" y="123"/>
                    <a:pt x="70" y="53"/>
                  </a:cubicBezTo>
                  <a:cubicBezTo>
                    <a:pt x="72" y="45"/>
                    <a:pt x="76" y="38"/>
                    <a:pt x="81" y="32"/>
                  </a:cubicBezTo>
                  <a:cubicBezTo>
                    <a:pt x="86" y="25"/>
                    <a:pt x="92" y="20"/>
                    <a:pt x="98" y="15"/>
                  </a:cubicBezTo>
                  <a:cubicBezTo>
                    <a:pt x="105" y="10"/>
                    <a:pt x="113" y="7"/>
                    <a:pt x="121" y="4"/>
                  </a:cubicBezTo>
                  <a:cubicBezTo>
                    <a:pt x="129" y="2"/>
                    <a:pt x="138" y="0"/>
                    <a:pt x="148" y="0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76" y="209"/>
                    <a:pt x="66" y="210"/>
                    <a:pt x="57" y="213"/>
                  </a:cubicBezTo>
                  <a:cubicBezTo>
                    <a:pt x="47" y="216"/>
                    <a:pt x="39" y="220"/>
                    <a:pt x="31" y="225"/>
                  </a:cubicBezTo>
                  <a:cubicBezTo>
                    <a:pt x="24" y="230"/>
                    <a:pt x="17" y="236"/>
                    <a:pt x="12" y="242"/>
                  </a:cubicBezTo>
                  <a:cubicBezTo>
                    <a:pt x="6" y="249"/>
                    <a:pt x="2" y="257"/>
                    <a:pt x="0" y="265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15"/>
            <p:cNvSpPr>
              <a:spLocks/>
            </p:cNvSpPr>
            <p:nvPr/>
          </p:nvSpPr>
          <p:spPr bwMode="auto">
            <a:xfrm>
              <a:off x="4835175" y="4722645"/>
              <a:ext cx="363533" cy="664923"/>
            </a:xfrm>
            <a:custGeom>
              <a:avLst/>
              <a:gdLst>
                <a:gd name="T0" fmla="*/ 0 w 129"/>
                <a:gd name="T1" fmla="*/ 209 h 236"/>
                <a:gd name="T2" fmla="*/ 61 w 129"/>
                <a:gd name="T3" fmla="*/ 0 h 236"/>
                <a:gd name="T4" fmla="*/ 81 w 129"/>
                <a:gd name="T5" fmla="*/ 2 h 236"/>
                <a:gd name="T6" fmla="*/ 99 w 129"/>
                <a:gd name="T7" fmla="*/ 7 h 236"/>
                <a:gd name="T8" fmla="*/ 115 w 129"/>
                <a:gd name="T9" fmla="*/ 15 h 236"/>
                <a:gd name="T10" fmla="*/ 129 w 129"/>
                <a:gd name="T11" fmla="*/ 26 h 236"/>
                <a:gd name="T12" fmla="*/ 78 w 129"/>
                <a:gd name="T13" fmla="*/ 236 h 236"/>
                <a:gd name="T14" fmla="*/ 61 w 129"/>
                <a:gd name="T15" fmla="*/ 225 h 236"/>
                <a:gd name="T16" fmla="*/ 43 w 129"/>
                <a:gd name="T17" fmla="*/ 217 h 236"/>
                <a:gd name="T18" fmla="*/ 22 w 129"/>
                <a:gd name="T19" fmla="*/ 211 h 236"/>
                <a:gd name="T20" fmla="*/ 0 w 129"/>
                <a:gd name="T21" fmla="*/ 20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236">
                  <a:moveTo>
                    <a:pt x="0" y="209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8" y="0"/>
                    <a:pt x="74" y="1"/>
                    <a:pt x="81" y="2"/>
                  </a:cubicBezTo>
                  <a:cubicBezTo>
                    <a:pt x="87" y="3"/>
                    <a:pt x="93" y="5"/>
                    <a:pt x="99" y="7"/>
                  </a:cubicBezTo>
                  <a:cubicBezTo>
                    <a:pt x="104" y="10"/>
                    <a:pt x="110" y="12"/>
                    <a:pt x="115" y="15"/>
                  </a:cubicBezTo>
                  <a:cubicBezTo>
                    <a:pt x="120" y="18"/>
                    <a:pt x="125" y="22"/>
                    <a:pt x="129" y="26"/>
                  </a:cubicBezTo>
                  <a:cubicBezTo>
                    <a:pt x="78" y="236"/>
                    <a:pt x="78" y="236"/>
                    <a:pt x="78" y="236"/>
                  </a:cubicBezTo>
                  <a:cubicBezTo>
                    <a:pt x="72" y="232"/>
                    <a:pt x="67" y="228"/>
                    <a:pt x="61" y="225"/>
                  </a:cubicBezTo>
                  <a:cubicBezTo>
                    <a:pt x="55" y="222"/>
                    <a:pt x="49" y="219"/>
                    <a:pt x="43" y="217"/>
                  </a:cubicBezTo>
                  <a:cubicBezTo>
                    <a:pt x="36" y="214"/>
                    <a:pt x="29" y="212"/>
                    <a:pt x="22" y="211"/>
                  </a:cubicBezTo>
                  <a:cubicBezTo>
                    <a:pt x="15" y="210"/>
                    <a:pt x="8" y="209"/>
                    <a:pt x="0" y="209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16"/>
            <p:cNvSpPr>
              <a:spLocks/>
            </p:cNvSpPr>
            <p:nvPr/>
          </p:nvSpPr>
          <p:spPr bwMode="auto">
            <a:xfrm>
              <a:off x="5054226" y="4694681"/>
              <a:ext cx="450532" cy="734834"/>
            </a:xfrm>
            <a:custGeom>
              <a:avLst/>
              <a:gdLst>
                <a:gd name="T0" fmla="*/ 0 w 160"/>
                <a:gd name="T1" fmla="*/ 246 h 261"/>
                <a:gd name="T2" fmla="*/ 51 w 160"/>
                <a:gd name="T3" fmla="*/ 36 h 261"/>
                <a:gd name="T4" fmla="*/ 61 w 160"/>
                <a:gd name="T5" fmla="*/ 41 h 261"/>
                <a:gd name="T6" fmla="*/ 74 w 160"/>
                <a:gd name="T7" fmla="*/ 46 h 261"/>
                <a:gd name="T8" fmla="*/ 87 w 160"/>
                <a:gd name="T9" fmla="*/ 49 h 261"/>
                <a:gd name="T10" fmla="*/ 102 w 160"/>
                <a:gd name="T11" fmla="*/ 50 h 261"/>
                <a:gd name="T12" fmla="*/ 120 w 160"/>
                <a:gd name="T13" fmla="*/ 48 h 261"/>
                <a:gd name="T14" fmla="*/ 137 w 160"/>
                <a:gd name="T15" fmla="*/ 39 h 261"/>
                <a:gd name="T16" fmla="*/ 151 w 160"/>
                <a:gd name="T17" fmla="*/ 24 h 261"/>
                <a:gd name="T18" fmla="*/ 160 w 160"/>
                <a:gd name="T19" fmla="*/ 0 h 261"/>
                <a:gd name="T20" fmla="*/ 122 w 160"/>
                <a:gd name="T21" fmla="*/ 208 h 261"/>
                <a:gd name="T22" fmla="*/ 112 w 160"/>
                <a:gd name="T23" fmla="*/ 234 h 261"/>
                <a:gd name="T24" fmla="*/ 97 w 160"/>
                <a:gd name="T25" fmla="*/ 250 h 261"/>
                <a:gd name="T26" fmla="*/ 78 w 160"/>
                <a:gd name="T27" fmla="*/ 259 h 261"/>
                <a:gd name="T28" fmla="*/ 57 w 160"/>
                <a:gd name="T29" fmla="*/ 261 h 261"/>
                <a:gd name="T30" fmla="*/ 41 w 160"/>
                <a:gd name="T31" fmla="*/ 260 h 261"/>
                <a:gd name="T32" fmla="*/ 25 w 160"/>
                <a:gd name="T33" fmla="*/ 257 h 261"/>
                <a:gd name="T34" fmla="*/ 11 w 160"/>
                <a:gd name="T35" fmla="*/ 252 h 261"/>
                <a:gd name="T36" fmla="*/ 0 w 160"/>
                <a:gd name="T37" fmla="*/ 24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61">
                  <a:moveTo>
                    <a:pt x="0" y="246"/>
                  </a:moveTo>
                  <a:cubicBezTo>
                    <a:pt x="51" y="36"/>
                    <a:pt x="51" y="36"/>
                    <a:pt x="51" y="36"/>
                  </a:cubicBezTo>
                  <a:cubicBezTo>
                    <a:pt x="54" y="38"/>
                    <a:pt x="58" y="39"/>
                    <a:pt x="61" y="41"/>
                  </a:cubicBezTo>
                  <a:cubicBezTo>
                    <a:pt x="65" y="43"/>
                    <a:pt x="69" y="44"/>
                    <a:pt x="74" y="46"/>
                  </a:cubicBezTo>
                  <a:cubicBezTo>
                    <a:pt x="78" y="47"/>
                    <a:pt x="83" y="48"/>
                    <a:pt x="87" y="49"/>
                  </a:cubicBezTo>
                  <a:cubicBezTo>
                    <a:pt x="92" y="50"/>
                    <a:pt x="97" y="50"/>
                    <a:pt x="102" y="50"/>
                  </a:cubicBezTo>
                  <a:cubicBezTo>
                    <a:pt x="108" y="50"/>
                    <a:pt x="114" y="49"/>
                    <a:pt x="120" y="48"/>
                  </a:cubicBezTo>
                  <a:cubicBezTo>
                    <a:pt x="126" y="46"/>
                    <a:pt x="132" y="43"/>
                    <a:pt x="137" y="39"/>
                  </a:cubicBezTo>
                  <a:cubicBezTo>
                    <a:pt x="142" y="36"/>
                    <a:pt x="147" y="31"/>
                    <a:pt x="151" y="24"/>
                  </a:cubicBezTo>
                  <a:cubicBezTo>
                    <a:pt x="155" y="18"/>
                    <a:pt x="158" y="10"/>
                    <a:pt x="160" y="0"/>
                  </a:cubicBezTo>
                  <a:cubicBezTo>
                    <a:pt x="122" y="208"/>
                    <a:pt x="122" y="208"/>
                    <a:pt x="122" y="208"/>
                  </a:cubicBezTo>
                  <a:cubicBezTo>
                    <a:pt x="120" y="218"/>
                    <a:pt x="116" y="227"/>
                    <a:pt x="112" y="234"/>
                  </a:cubicBezTo>
                  <a:cubicBezTo>
                    <a:pt x="108" y="241"/>
                    <a:pt x="103" y="246"/>
                    <a:pt x="97" y="250"/>
                  </a:cubicBezTo>
                  <a:cubicBezTo>
                    <a:pt x="91" y="254"/>
                    <a:pt x="85" y="257"/>
                    <a:pt x="78" y="259"/>
                  </a:cubicBezTo>
                  <a:cubicBezTo>
                    <a:pt x="71" y="261"/>
                    <a:pt x="64" y="261"/>
                    <a:pt x="57" y="261"/>
                  </a:cubicBezTo>
                  <a:cubicBezTo>
                    <a:pt x="51" y="261"/>
                    <a:pt x="46" y="261"/>
                    <a:pt x="41" y="260"/>
                  </a:cubicBezTo>
                  <a:cubicBezTo>
                    <a:pt x="35" y="259"/>
                    <a:pt x="30" y="258"/>
                    <a:pt x="25" y="257"/>
                  </a:cubicBezTo>
                  <a:cubicBezTo>
                    <a:pt x="20" y="255"/>
                    <a:pt x="16" y="254"/>
                    <a:pt x="11" y="252"/>
                  </a:cubicBezTo>
                  <a:cubicBezTo>
                    <a:pt x="7" y="250"/>
                    <a:pt x="3" y="248"/>
                    <a:pt x="0" y="246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Freeform 17"/>
            <p:cNvSpPr>
              <a:spLocks/>
            </p:cNvSpPr>
            <p:nvPr/>
          </p:nvSpPr>
          <p:spPr bwMode="auto">
            <a:xfrm>
              <a:off x="6620214" y="4731967"/>
              <a:ext cx="10875" cy="24857"/>
            </a:xfrm>
            <a:custGeom>
              <a:avLst/>
              <a:gdLst>
                <a:gd name="T0" fmla="*/ 4 w 4"/>
                <a:gd name="T1" fmla="*/ 0 h 9"/>
                <a:gd name="T2" fmla="*/ 0 w 4"/>
                <a:gd name="T3" fmla="*/ 9 h 9"/>
                <a:gd name="T4" fmla="*/ 2 w 4"/>
                <a:gd name="T5" fmla="*/ 7 h 9"/>
                <a:gd name="T6" fmla="*/ 4 w 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3"/>
                    <a:pt x="2" y="6"/>
                    <a:pt x="0" y="9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18"/>
            <p:cNvSpPr>
              <a:spLocks/>
            </p:cNvSpPr>
            <p:nvPr/>
          </p:nvSpPr>
          <p:spPr bwMode="auto">
            <a:xfrm>
              <a:off x="6595357" y="4767699"/>
              <a:ext cx="17090" cy="23304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8 h 8"/>
                <a:gd name="T4" fmla="*/ 3 w 6"/>
                <a:gd name="T5" fmla="*/ 5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4" y="3"/>
                    <a:pt x="2" y="5"/>
                    <a:pt x="0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4" y="3"/>
                    <a:pt x="5" y="2"/>
                    <a:pt x="6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6637303" y="4680700"/>
              <a:ext cx="7768" cy="38839"/>
            </a:xfrm>
            <a:custGeom>
              <a:avLst/>
              <a:gdLst>
                <a:gd name="T0" fmla="*/ 3 w 3"/>
                <a:gd name="T1" fmla="*/ 0 h 14"/>
                <a:gd name="T2" fmla="*/ 0 w 3"/>
                <a:gd name="T3" fmla="*/ 14 h 14"/>
                <a:gd name="T4" fmla="*/ 1 w 3"/>
                <a:gd name="T5" fmla="*/ 13 h 14"/>
                <a:gd name="T6" fmla="*/ 3 w 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3" y="0"/>
                  </a:moveTo>
                  <a:cubicBezTo>
                    <a:pt x="3" y="4"/>
                    <a:pt x="2" y="9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" y="8"/>
                    <a:pt x="3" y="4"/>
                    <a:pt x="3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20"/>
            <p:cNvSpPr>
              <a:spLocks/>
            </p:cNvSpPr>
            <p:nvPr/>
          </p:nvSpPr>
          <p:spPr bwMode="auto">
            <a:xfrm>
              <a:off x="6043844" y="46573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Freeform 21"/>
            <p:cNvSpPr>
              <a:spLocks/>
            </p:cNvSpPr>
            <p:nvPr/>
          </p:nvSpPr>
          <p:spPr bwMode="auto">
            <a:xfrm>
              <a:off x="6048504" y="4711771"/>
              <a:ext cx="17090" cy="38839"/>
            </a:xfrm>
            <a:custGeom>
              <a:avLst/>
              <a:gdLst>
                <a:gd name="T0" fmla="*/ 1 w 6"/>
                <a:gd name="T1" fmla="*/ 2 h 14"/>
                <a:gd name="T2" fmla="*/ 1 w 6"/>
                <a:gd name="T3" fmla="*/ 3 h 14"/>
                <a:gd name="T4" fmla="*/ 2 w 6"/>
                <a:gd name="T5" fmla="*/ 4 h 14"/>
                <a:gd name="T6" fmla="*/ 2 w 6"/>
                <a:gd name="T7" fmla="*/ 5 h 14"/>
                <a:gd name="T8" fmla="*/ 2 w 6"/>
                <a:gd name="T9" fmla="*/ 6 h 14"/>
                <a:gd name="T10" fmla="*/ 3 w 6"/>
                <a:gd name="T11" fmla="*/ 7 h 14"/>
                <a:gd name="T12" fmla="*/ 3 w 6"/>
                <a:gd name="T13" fmla="*/ 8 h 14"/>
                <a:gd name="T14" fmla="*/ 4 w 6"/>
                <a:gd name="T15" fmla="*/ 9 h 14"/>
                <a:gd name="T16" fmla="*/ 4 w 6"/>
                <a:gd name="T17" fmla="*/ 10 h 14"/>
                <a:gd name="T18" fmla="*/ 4 w 6"/>
                <a:gd name="T19" fmla="*/ 11 h 14"/>
                <a:gd name="T20" fmla="*/ 5 w 6"/>
                <a:gd name="T21" fmla="*/ 12 h 14"/>
                <a:gd name="T22" fmla="*/ 6 w 6"/>
                <a:gd name="T23" fmla="*/ 13 h 14"/>
                <a:gd name="T24" fmla="*/ 6 w 6"/>
                <a:gd name="T25" fmla="*/ 14 h 14"/>
                <a:gd name="T26" fmla="*/ 6 w 6"/>
                <a:gd name="T27" fmla="*/ 14 h 14"/>
                <a:gd name="T28" fmla="*/ 0 w 6"/>
                <a:gd name="T29" fmla="*/ 0 h 14"/>
                <a:gd name="T30" fmla="*/ 1 w 6"/>
                <a:gd name="T31" fmla="*/ 1 h 14"/>
                <a:gd name="T32" fmla="*/ 1 w 6"/>
                <a:gd name="T3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4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10"/>
                    <a:pt x="2" y="5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Rectangle 22"/>
            <p:cNvSpPr>
              <a:spLocks noChangeArrowheads="1"/>
            </p:cNvSpPr>
            <p:nvPr/>
          </p:nvSpPr>
          <p:spPr bwMode="auto">
            <a:xfrm>
              <a:off x="6043844" y="4660503"/>
              <a:ext cx="1554" cy="1554"/>
            </a:xfrm>
            <a:prstGeom prst="rect">
              <a:avLst/>
            </a:pr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23"/>
            <p:cNvSpPr>
              <a:spLocks/>
            </p:cNvSpPr>
            <p:nvPr/>
          </p:nvSpPr>
          <p:spPr bwMode="auto">
            <a:xfrm>
              <a:off x="6043844" y="4666717"/>
              <a:ext cx="4661" cy="45054"/>
            </a:xfrm>
            <a:custGeom>
              <a:avLst/>
              <a:gdLst>
                <a:gd name="T0" fmla="*/ 0 w 2"/>
                <a:gd name="T1" fmla="*/ 1 h 16"/>
                <a:gd name="T2" fmla="*/ 0 w 2"/>
                <a:gd name="T3" fmla="*/ 2 h 16"/>
                <a:gd name="T4" fmla="*/ 0 w 2"/>
                <a:gd name="T5" fmla="*/ 2 h 16"/>
                <a:gd name="T6" fmla="*/ 0 w 2"/>
                <a:gd name="T7" fmla="*/ 4 h 16"/>
                <a:gd name="T8" fmla="*/ 0 w 2"/>
                <a:gd name="T9" fmla="*/ 5 h 16"/>
                <a:gd name="T10" fmla="*/ 0 w 2"/>
                <a:gd name="T11" fmla="*/ 6 h 16"/>
                <a:gd name="T12" fmla="*/ 1 w 2"/>
                <a:gd name="T13" fmla="*/ 7 h 16"/>
                <a:gd name="T14" fmla="*/ 1 w 2"/>
                <a:gd name="T15" fmla="*/ 8 h 16"/>
                <a:gd name="T16" fmla="*/ 1 w 2"/>
                <a:gd name="T17" fmla="*/ 9 h 16"/>
                <a:gd name="T18" fmla="*/ 1 w 2"/>
                <a:gd name="T19" fmla="*/ 10 h 16"/>
                <a:gd name="T20" fmla="*/ 1 w 2"/>
                <a:gd name="T21" fmla="*/ 11 h 16"/>
                <a:gd name="T22" fmla="*/ 1 w 2"/>
                <a:gd name="T23" fmla="*/ 13 h 16"/>
                <a:gd name="T24" fmla="*/ 2 w 2"/>
                <a:gd name="T25" fmla="*/ 14 h 16"/>
                <a:gd name="T26" fmla="*/ 2 w 2"/>
                <a:gd name="T27" fmla="*/ 15 h 16"/>
                <a:gd name="T28" fmla="*/ 2 w 2"/>
                <a:gd name="T29" fmla="*/ 16 h 16"/>
                <a:gd name="T30" fmla="*/ 2 w 2"/>
                <a:gd name="T31" fmla="*/ 16 h 16"/>
                <a:gd name="T32" fmla="*/ 0 w 2"/>
                <a:gd name="T33" fmla="*/ 0 h 16"/>
                <a:gd name="T34" fmla="*/ 0 w 2"/>
                <a:gd name="T3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" h="16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1"/>
                    <a:pt x="0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24"/>
            <p:cNvSpPr>
              <a:spLocks/>
            </p:cNvSpPr>
            <p:nvPr/>
          </p:nvSpPr>
          <p:spPr bwMode="auto">
            <a:xfrm>
              <a:off x="6065594" y="4750609"/>
              <a:ext cx="27964" cy="37285"/>
            </a:xfrm>
            <a:custGeom>
              <a:avLst/>
              <a:gdLst>
                <a:gd name="T0" fmla="*/ 1 w 10"/>
                <a:gd name="T1" fmla="*/ 2 h 13"/>
                <a:gd name="T2" fmla="*/ 2 w 10"/>
                <a:gd name="T3" fmla="*/ 3 h 13"/>
                <a:gd name="T4" fmla="*/ 3 w 10"/>
                <a:gd name="T5" fmla="*/ 4 h 13"/>
                <a:gd name="T6" fmla="*/ 3 w 10"/>
                <a:gd name="T7" fmla="*/ 5 h 13"/>
                <a:gd name="T8" fmla="*/ 4 w 10"/>
                <a:gd name="T9" fmla="*/ 6 h 13"/>
                <a:gd name="T10" fmla="*/ 5 w 10"/>
                <a:gd name="T11" fmla="*/ 7 h 13"/>
                <a:gd name="T12" fmla="*/ 6 w 10"/>
                <a:gd name="T13" fmla="*/ 8 h 13"/>
                <a:gd name="T14" fmla="*/ 7 w 10"/>
                <a:gd name="T15" fmla="*/ 9 h 13"/>
                <a:gd name="T16" fmla="*/ 8 w 10"/>
                <a:gd name="T17" fmla="*/ 11 h 13"/>
                <a:gd name="T18" fmla="*/ 9 w 10"/>
                <a:gd name="T19" fmla="*/ 12 h 13"/>
                <a:gd name="T20" fmla="*/ 10 w 10"/>
                <a:gd name="T21" fmla="*/ 13 h 13"/>
                <a:gd name="T22" fmla="*/ 10 w 10"/>
                <a:gd name="T23" fmla="*/ 13 h 13"/>
                <a:gd name="T24" fmla="*/ 0 w 10"/>
                <a:gd name="T25" fmla="*/ 0 h 13"/>
                <a:gd name="T26" fmla="*/ 1 w 10"/>
                <a:gd name="T27" fmla="*/ 1 h 13"/>
                <a:gd name="T28" fmla="*/ 1 w 10"/>
                <a:gd name="T2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3">
                  <a:moveTo>
                    <a:pt x="1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6" y="9"/>
                    <a:pt x="3" y="5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25"/>
            <p:cNvSpPr>
              <a:spLocks/>
            </p:cNvSpPr>
            <p:nvPr/>
          </p:nvSpPr>
          <p:spPr bwMode="auto">
            <a:xfrm>
              <a:off x="6418251" y="54807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Rectangle 26"/>
            <p:cNvSpPr>
              <a:spLocks noChangeArrowheads="1"/>
            </p:cNvSpPr>
            <p:nvPr/>
          </p:nvSpPr>
          <p:spPr bwMode="auto">
            <a:xfrm>
              <a:off x="6043844" y="4657396"/>
              <a:ext cx="1554" cy="1554"/>
            </a:xfrm>
            <a:prstGeom prst="rect">
              <a:avLst/>
            </a:pr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27"/>
            <p:cNvSpPr>
              <a:spLocks/>
            </p:cNvSpPr>
            <p:nvPr/>
          </p:nvSpPr>
          <p:spPr bwMode="auto">
            <a:xfrm>
              <a:off x="6009666" y="4657396"/>
              <a:ext cx="680459" cy="829600"/>
            </a:xfrm>
            <a:custGeom>
              <a:avLst/>
              <a:gdLst>
                <a:gd name="T0" fmla="*/ 226 w 242"/>
                <a:gd name="T1" fmla="*/ 0 h 294"/>
                <a:gd name="T2" fmla="*/ 226 w 242"/>
                <a:gd name="T3" fmla="*/ 6 h 294"/>
                <a:gd name="T4" fmla="*/ 223 w 242"/>
                <a:gd name="T5" fmla="*/ 22 h 294"/>
                <a:gd name="T6" fmla="*/ 217 w 242"/>
                <a:gd name="T7" fmla="*/ 35 h 294"/>
                <a:gd name="T8" fmla="*/ 211 w 242"/>
                <a:gd name="T9" fmla="*/ 44 h 294"/>
                <a:gd name="T10" fmla="*/ 193 w 242"/>
                <a:gd name="T11" fmla="*/ 60 h 294"/>
                <a:gd name="T12" fmla="*/ 160 w 242"/>
                <a:gd name="T13" fmla="*/ 75 h 294"/>
                <a:gd name="T14" fmla="*/ 118 w 242"/>
                <a:gd name="T15" fmla="*/ 81 h 294"/>
                <a:gd name="T16" fmla="*/ 96 w 242"/>
                <a:gd name="T17" fmla="*/ 79 h 294"/>
                <a:gd name="T18" fmla="*/ 76 w 242"/>
                <a:gd name="T19" fmla="*/ 74 h 294"/>
                <a:gd name="T20" fmla="*/ 43 w 242"/>
                <a:gd name="T21" fmla="*/ 58 h 294"/>
                <a:gd name="T22" fmla="*/ 30 w 242"/>
                <a:gd name="T23" fmla="*/ 46 h 294"/>
                <a:gd name="T24" fmla="*/ 29 w 242"/>
                <a:gd name="T25" fmla="*/ 45 h 294"/>
                <a:gd name="T26" fmla="*/ 26 w 242"/>
                <a:gd name="T27" fmla="*/ 41 h 294"/>
                <a:gd name="T28" fmla="*/ 23 w 242"/>
                <a:gd name="T29" fmla="*/ 38 h 294"/>
                <a:gd name="T30" fmla="*/ 21 w 242"/>
                <a:gd name="T31" fmla="*/ 35 h 294"/>
                <a:gd name="T32" fmla="*/ 20 w 242"/>
                <a:gd name="T33" fmla="*/ 33 h 294"/>
                <a:gd name="T34" fmla="*/ 18 w 242"/>
                <a:gd name="T35" fmla="*/ 30 h 294"/>
                <a:gd name="T36" fmla="*/ 17 w 242"/>
                <a:gd name="T37" fmla="*/ 27 h 294"/>
                <a:gd name="T38" fmla="*/ 16 w 242"/>
                <a:gd name="T39" fmla="*/ 24 h 294"/>
                <a:gd name="T40" fmla="*/ 15 w 242"/>
                <a:gd name="T41" fmla="*/ 21 h 294"/>
                <a:gd name="T42" fmla="*/ 14 w 242"/>
                <a:gd name="T43" fmla="*/ 19 h 294"/>
                <a:gd name="T44" fmla="*/ 14 w 242"/>
                <a:gd name="T45" fmla="*/ 17 h 294"/>
                <a:gd name="T46" fmla="*/ 13 w 242"/>
                <a:gd name="T47" fmla="*/ 12 h 294"/>
                <a:gd name="T48" fmla="*/ 12 w 242"/>
                <a:gd name="T49" fmla="*/ 9 h 294"/>
                <a:gd name="T50" fmla="*/ 12 w 242"/>
                <a:gd name="T51" fmla="*/ 5 h 294"/>
                <a:gd name="T52" fmla="*/ 12 w 242"/>
                <a:gd name="T53" fmla="*/ 4 h 294"/>
                <a:gd name="T54" fmla="*/ 12 w 242"/>
                <a:gd name="T55" fmla="*/ 2 h 294"/>
                <a:gd name="T56" fmla="*/ 12 w 242"/>
                <a:gd name="T57" fmla="*/ 1 h 294"/>
                <a:gd name="T58" fmla="*/ 12 w 242"/>
                <a:gd name="T59" fmla="*/ 0 h 294"/>
                <a:gd name="T60" fmla="*/ 0 w 242"/>
                <a:gd name="T61" fmla="*/ 207 h 294"/>
                <a:gd name="T62" fmla="*/ 0 w 242"/>
                <a:gd name="T63" fmla="*/ 209 h 294"/>
                <a:gd name="T64" fmla="*/ 0 w 242"/>
                <a:gd name="T65" fmla="*/ 212 h 294"/>
                <a:gd name="T66" fmla="*/ 2 w 242"/>
                <a:gd name="T67" fmla="*/ 227 h 294"/>
                <a:gd name="T68" fmla="*/ 3 w 242"/>
                <a:gd name="T69" fmla="*/ 231 h 294"/>
                <a:gd name="T70" fmla="*/ 9 w 242"/>
                <a:gd name="T71" fmla="*/ 242 h 294"/>
                <a:gd name="T72" fmla="*/ 10 w 242"/>
                <a:gd name="T73" fmla="*/ 244 h 294"/>
                <a:gd name="T74" fmla="*/ 20 w 242"/>
                <a:gd name="T75" fmla="*/ 256 h 294"/>
                <a:gd name="T76" fmla="*/ 30 w 242"/>
                <a:gd name="T77" fmla="*/ 265 h 294"/>
                <a:gd name="T78" fmla="*/ 35 w 242"/>
                <a:gd name="T79" fmla="*/ 269 h 294"/>
                <a:gd name="T80" fmla="*/ 53 w 242"/>
                <a:gd name="T81" fmla="*/ 279 h 294"/>
                <a:gd name="T82" fmla="*/ 72 w 242"/>
                <a:gd name="T83" fmla="*/ 287 h 294"/>
                <a:gd name="T84" fmla="*/ 94 w 242"/>
                <a:gd name="T85" fmla="*/ 291 h 294"/>
                <a:gd name="T86" fmla="*/ 116 w 242"/>
                <a:gd name="T87" fmla="*/ 293 h 294"/>
                <a:gd name="T88" fmla="*/ 120 w 242"/>
                <a:gd name="T89" fmla="*/ 294 h 294"/>
                <a:gd name="T90" fmla="*/ 135 w 242"/>
                <a:gd name="T91" fmla="*/ 293 h 294"/>
                <a:gd name="T92" fmla="*/ 145 w 242"/>
                <a:gd name="T93" fmla="*/ 292 h 294"/>
                <a:gd name="T94" fmla="*/ 167 w 242"/>
                <a:gd name="T95" fmla="*/ 288 h 294"/>
                <a:gd name="T96" fmla="*/ 167 w 242"/>
                <a:gd name="T97" fmla="*/ 287 h 294"/>
                <a:gd name="T98" fmla="*/ 187 w 242"/>
                <a:gd name="T99" fmla="*/ 281 h 294"/>
                <a:gd name="T100" fmla="*/ 197 w 242"/>
                <a:gd name="T101" fmla="*/ 275 h 294"/>
                <a:gd name="T102" fmla="*/ 213 w 242"/>
                <a:gd name="T103" fmla="*/ 264 h 294"/>
                <a:gd name="T104" fmla="*/ 228 w 242"/>
                <a:gd name="T105" fmla="*/ 249 h 294"/>
                <a:gd name="T106" fmla="*/ 234 w 242"/>
                <a:gd name="T107" fmla="*/ 241 h 294"/>
                <a:gd name="T108" fmla="*/ 242 w 242"/>
                <a:gd name="T109" fmla="*/ 215 h 294"/>
                <a:gd name="T110" fmla="*/ 242 w 242"/>
                <a:gd name="T111" fmla="*/ 20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2" h="294">
                  <a:moveTo>
                    <a:pt x="242" y="209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6" y="12"/>
                    <a:pt x="225" y="16"/>
                    <a:pt x="224" y="21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21" y="26"/>
                    <a:pt x="221" y="26"/>
                    <a:pt x="221" y="26"/>
                  </a:cubicBezTo>
                  <a:cubicBezTo>
                    <a:pt x="221" y="28"/>
                    <a:pt x="220" y="31"/>
                    <a:pt x="219" y="33"/>
                  </a:cubicBezTo>
                  <a:cubicBezTo>
                    <a:pt x="217" y="35"/>
                    <a:pt x="217" y="35"/>
                    <a:pt x="217" y="35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1" y="44"/>
                    <a:pt x="211" y="44"/>
                    <a:pt x="211" y="44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4" y="51"/>
                    <a:pt x="204" y="51"/>
                    <a:pt x="204" y="51"/>
                  </a:cubicBezTo>
                  <a:cubicBezTo>
                    <a:pt x="201" y="54"/>
                    <a:pt x="197" y="57"/>
                    <a:pt x="193" y="60"/>
                  </a:cubicBezTo>
                  <a:cubicBezTo>
                    <a:pt x="188" y="63"/>
                    <a:pt x="183" y="66"/>
                    <a:pt x="178" y="6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2" y="71"/>
                    <a:pt x="166" y="73"/>
                    <a:pt x="160" y="75"/>
                  </a:cubicBezTo>
                  <a:cubicBezTo>
                    <a:pt x="148" y="79"/>
                    <a:pt x="134" y="81"/>
                    <a:pt x="120" y="81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0" y="81"/>
                    <a:pt x="102" y="80"/>
                    <a:pt x="96" y="79"/>
                  </a:cubicBezTo>
                  <a:cubicBezTo>
                    <a:pt x="96" y="79"/>
                    <a:pt x="96" y="79"/>
                    <a:pt x="96" y="79"/>
                  </a:cubicBezTo>
                  <a:cubicBezTo>
                    <a:pt x="89" y="78"/>
                    <a:pt x="82" y="76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0" y="72"/>
                    <a:pt x="64" y="70"/>
                    <a:pt x="59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3" y="64"/>
                    <a:pt x="48" y="61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8" y="54"/>
                    <a:pt x="34" y="50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2" y="227"/>
                    <a:pt x="2" y="227"/>
                    <a:pt x="2" y="227"/>
                  </a:cubicBezTo>
                  <a:cubicBezTo>
                    <a:pt x="2" y="227"/>
                    <a:pt x="2" y="227"/>
                    <a:pt x="2" y="227"/>
                  </a:cubicBezTo>
                  <a:cubicBezTo>
                    <a:pt x="2" y="227"/>
                    <a:pt x="2" y="227"/>
                    <a:pt x="2" y="227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5" y="235"/>
                    <a:pt x="5" y="235"/>
                    <a:pt x="5" y="235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9" y="242"/>
                    <a:pt x="9" y="242"/>
                    <a:pt x="9" y="242"/>
                  </a:cubicBezTo>
                  <a:cubicBezTo>
                    <a:pt x="9" y="243"/>
                    <a:pt x="9" y="243"/>
                    <a:pt x="9" y="243"/>
                  </a:cubicBezTo>
                  <a:cubicBezTo>
                    <a:pt x="9" y="243"/>
                    <a:pt x="9" y="243"/>
                    <a:pt x="9" y="243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13" y="248"/>
                    <a:pt x="13" y="248"/>
                    <a:pt x="13" y="248"/>
                  </a:cubicBezTo>
                  <a:cubicBezTo>
                    <a:pt x="17" y="253"/>
                    <a:pt x="17" y="253"/>
                    <a:pt x="17" y="253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22" y="259"/>
                    <a:pt x="22" y="259"/>
                    <a:pt x="22" y="259"/>
                  </a:cubicBezTo>
                  <a:cubicBezTo>
                    <a:pt x="25" y="261"/>
                    <a:pt x="27" y="263"/>
                    <a:pt x="30" y="265"/>
                  </a:cubicBezTo>
                  <a:cubicBezTo>
                    <a:pt x="34" y="269"/>
                    <a:pt x="34" y="269"/>
                    <a:pt x="34" y="269"/>
                  </a:cubicBezTo>
                  <a:cubicBezTo>
                    <a:pt x="34" y="269"/>
                    <a:pt x="34" y="269"/>
                    <a:pt x="34" y="269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7" y="270"/>
                    <a:pt x="40" y="272"/>
                    <a:pt x="42" y="273"/>
                  </a:cubicBezTo>
                  <a:cubicBezTo>
                    <a:pt x="45" y="275"/>
                    <a:pt x="48" y="277"/>
                    <a:pt x="51" y="278"/>
                  </a:cubicBezTo>
                  <a:cubicBezTo>
                    <a:pt x="53" y="279"/>
                    <a:pt x="53" y="279"/>
                    <a:pt x="53" y="279"/>
                  </a:cubicBezTo>
                  <a:cubicBezTo>
                    <a:pt x="59" y="282"/>
                    <a:pt x="65" y="284"/>
                    <a:pt x="71" y="286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2" y="287"/>
                    <a:pt x="72" y="287"/>
                    <a:pt x="72" y="287"/>
                  </a:cubicBezTo>
                  <a:cubicBezTo>
                    <a:pt x="73" y="287"/>
                    <a:pt x="73" y="287"/>
                    <a:pt x="73" y="287"/>
                  </a:cubicBezTo>
                  <a:cubicBezTo>
                    <a:pt x="79" y="289"/>
                    <a:pt x="85" y="290"/>
                    <a:pt x="92" y="291"/>
                  </a:cubicBezTo>
                  <a:cubicBezTo>
                    <a:pt x="94" y="291"/>
                    <a:pt x="94" y="291"/>
                    <a:pt x="94" y="291"/>
                  </a:cubicBezTo>
                  <a:cubicBezTo>
                    <a:pt x="94" y="292"/>
                    <a:pt x="94" y="292"/>
                    <a:pt x="94" y="292"/>
                  </a:cubicBezTo>
                  <a:cubicBezTo>
                    <a:pt x="98" y="292"/>
                    <a:pt x="101" y="292"/>
                    <a:pt x="105" y="292"/>
                  </a:cubicBezTo>
                  <a:cubicBezTo>
                    <a:pt x="108" y="293"/>
                    <a:pt x="112" y="293"/>
                    <a:pt x="116" y="293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9" y="294"/>
                    <a:pt x="119" y="294"/>
                    <a:pt x="119" y="294"/>
                  </a:cubicBezTo>
                  <a:cubicBezTo>
                    <a:pt x="120" y="294"/>
                    <a:pt x="120" y="294"/>
                    <a:pt x="120" y="294"/>
                  </a:cubicBezTo>
                  <a:cubicBezTo>
                    <a:pt x="122" y="294"/>
                    <a:pt x="122" y="294"/>
                    <a:pt x="122" y="294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9" y="293"/>
                    <a:pt x="132" y="293"/>
                    <a:pt x="135" y="293"/>
                  </a:cubicBezTo>
                  <a:cubicBezTo>
                    <a:pt x="138" y="292"/>
                    <a:pt x="141" y="292"/>
                    <a:pt x="144" y="292"/>
                  </a:cubicBezTo>
                  <a:cubicBezTo>
                    <a:pt x="145" y="292"/>
                    <a:pt x="145" y="292"/>
                    <a:pt x="145" y="292"/>
                  </a:cubicBezTo>
                  <a:cubicBezTo>
                    <a:pt x="145" y="292"/>
                    <a:pt x="145" y="292"/>
                    <a:pt x="145" y="292"/>
                  </a:cubicBezTo>
                  <a:cubicBezTo>
                    <a:pt x="147" y="292"/>
                    <a:pt x="150" y="291"/>
                    <a:pt x="152" y="291"/>
                  </a:cubicBezTo>
                  <a:cubicBezTo>
                    <a:pt x="154" y="290"/>
                    <a:pt x="157" y="290"/>
                    <a:pt x="160" y="289"/>
                  </a:cubicBezTo>
                  <a:cubicBezTo>
                    <a:pt x="162" y="289"/>
                    <a:pt x="164" y="288"/>
                    <a:pt x="167" y="288"/>
                  </a:cubicBezTo>
                  <a:cubicBezTo>
                    <a:pt x="167" y="288"/>
                    <a:pt x="167" y="288"/>
                    <a:pt x="167" y="288"/>
                  </a:cubicBezTo>
                  <a:cubicBezTo>
                    <a:pt x="167" y="288"/>
                    <a:pt x="167" y="288"/>
                    <a:pt x="167" y="288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70" y="287"/>
                    <a:pt x="172" y="286"/>
                    <a:pt x="174" y="285"/>
                  </a:cubicBezTo>
                  <a:cubicBezTo>
                    <a:pt x="177" y="284"/>
                    <a:pt x="179" y="283"/>
                    <a:pt x="182" y="282"/>
                  </a:cubicBezTo>
                  <a:cubicBezTo>
                    <a:pt x="187" y="281"/>
                    <a:pt x="187" y="281"/>
                    <a:pt x="187" y="281"/>
                  </a:cubicBezTo>
                  <a:cubicBezTo>
                    <a:pt x="187" y="280"/>
                    <a:pt x="187" y="280"/>
                    <a:pt x="187" y="280"/>
                  </a:cubicBezTo>
                  <a:cubicBezTo>
                    <a:pt x="189" y="279"/>
                    <a:pt x="189" y="279"/>
                    <a:pt x="189" y="279"/>
                  </a:cubicBezTo>
                  <a:cubicBezTo>
                    <a:pt x="192" y="278"/>
                    <a:pt x="194" y="277"/>
                    <a:pt x="197" y="275"/>
                  </a:cubicBezTo>
                  <a:cubicBezTo>
                    <a:pt x="199" y="274"/>
                    <a:pt x="202" y="273"/>
                    <a:pt x="204" y="271"/>
                  </a:cubicBezTo>
                  <a:cubicBezTo>
                    <a:pt x="204" y="271"/>
                    <a:pt x="204" y="271"/>
                    <a:pt x="204" y="271"/>
                  </a:cubicBezTo>
                  <a:cubicBezTo>
                    <a:pt x="208" y="269"/>
                    <a:pt x="210" y="266"/>
                    <a:pt x="213" y="264"/>
                  </a:cubicBezTo>
                  <a:cubicBezTo>
                    <a:pt x="216" y="262"/>
                    <a:pt x="216" y="262"/>
                    <a:pt x="216" y="262"/>
                  </a:cubicBezTo>
                  <a:cubicBezTo>
                    <a:pt x="221" y="257"/>
                    <a:pt x="221" y="257"/>
                    <a:pt x="221" y="257"/>
                  </a:cubicBezTo>
                  <a:cubicBezTo>
                    <a:pt x="224" y="255"/>
                    <a:pt x="226" y="252"/>
                    <a:pt x="228" y="249"/>
                  </a:cubicBezTo>
                  <a:cubicBezTo>
                    <a:pt x="231" y="246"/>
                    <a:pt x="231" y="246"/>
                    <a:pt x="231" y="246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4" y="241"/>
                    <a:pt x="234" y="241"/>
                    <a:pt x="234" y="241"/>
                  </a:cubicBezTo>
                  <a:cubicBezTo>
                    <a:pt x="236" y="237"/>
                    <a:pt x="237" y="234"/>
                    <a:pt x="239" y="230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1" y="224"/>
                    <a:pt x="241" y="219"/>
                    <a:pt x="242" y="215"/>
                  </a:cubicBezTo>
                  <a:cubicBezTo>
                    <a:pt x="242" y="213"/>
                    <a:pt x="242" y="213"/>
                    <a:pt x="242" y="213"/>
                  </a:cubicBezTo>
                  <a:cubicBezTo>
                    <a:pt x="242" y="211"/>
                    <a:pt x="242" y="211"/>
                    <a:pt x="242" y="211"/>
                  </a:cubicBezTo>
                  <a:lnTo>
                    <a:pt x="242" y="209"/>
                  </a:lnTo>
                  <a:close/>
                </a:path>
              </a:pathLst>
            </a:custGeom>
            <a:solidFill>
              <a:srgbClr val="D6CD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Freeform 28"/>
            <p:cNvSpPr>
              <a:spLocks/>
            </p:cNvSpPr>
            <p:nvPr/>
          </p:nvSpPr>
          <p:spPr bwMode="auto">
            <a:xfrm>
              <a:off x="3356187" y="4241042"/>
              <a:ext cx="868440" cy="549960"/>
            </a:xfrm>
            <a:custGeom>
              <a:avLst/>
              <a:gdLst>
                <a:gd name="T0" fmla="*/ 0 w 559"/>
                <a:gd name="T1" fmla="*/ 354 h 354"/>
                <a:gd name="T2" fmla="*/ 230 w 559"/>
                <a:gd name="T3" fmla="*/ 0 h 354"/>
                <a:gd name="T4" fmla="*/ 559 w 559"/>
                <a:gd name="T5" fmla="*/ 0 h 354"/>
                <a:gd name="T6" fmla="*/ 374 w 559"/>
                <a:gd name="T7" fmla="*/ 354 h 354"/>
                <a:gd name="T8" fmla="*/ 0 w 559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" h="354">
                  <a:moveTo>
                    <a:pt x="0" y="354"/>
                  </a:moveTo>
                  <a:lnTo>
                    <a:pt x="230" y="0"/>
                  </a:lnTo>
                  <a:lnTo>
                    <a:pt x="559" y="0"/>
                  </a:lnTo>
                  <a:lnTo>
                    <a:pt x="374" y="354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Freeform 29"/>
            <p:cNvSpPr>
              <a:spLocks/>
            </p:cNvSpPr>
            <p:nvPr/>
          </p:nvSpPr>
          <p:spPr bwMode="auto">
            <a:xfrm>
              <a:off x="6513019" y="4237935"/>
              <a:ext cx="848243" cy="730173"/>
            </a:xfrm>
            <a:custGeom>
              <a:avLst/>
              <a:gdLst>
                <a:gd name="T0" fmla="*/ 84 w 301"/>
                <a:gd name="T1" fmla="*/ 0 h 259"/>
                <a:gd name="T2" fmla="*/ 82 w 301"/>
                <a:gd name="T3" fmla="*/ 0 h 259"/>
                <a:gd name="T4" fmla="*/ 78 w 301"/>
                <a:gd name="T5" fmla="*/ 0 h 259"/>
                <a:gd name="T6" fmla="*/ 72 w 301"/>
                <a:gd name="T7" fmla="*/ 1 h 259"/>
                <a:gd name="T8" fmla="*/ 67 w 301"/>
                <a:gd name="T9" fmla="*/ 2 h 259"/>
                <a:gd name="T10" fmla="*/ 62 w 301"/>
                <a:gd name="T11" fmla="*/ 2 h 259"/>
                <a:gd name="T12" fmla="*/ 58 w 301"/>
                <a:gd name="T13" fmla="*/ 3 h 259"/>
                <a:gd name="T14" fmla="*/ 54 w 301"/>
                <a:gd name="T15" fmla="*/ 4 h 259"/>
                <a:gd name="T16" fmla="*/ 50 w 301"/>
                <a:gd name="T17" fmla="*/ 5 h 259"/>
                <a:gd name="T18" fmla="*/ 47 w 301"/>
                <a:gd name="T19" fmla="*/ 6 h 259"/>
                <a:gd name="T20" fmla="*/ 44 w 301"/>
                <a:gd name="T21" fmla="*/ 7 h 259"/>
                <a:gd name="T22" fmla="*/ 42 w 301"/>
                <a:gd name="T23" fmla="*/ 7 h 259"/>
                <a:gd name="T24" fmla="*/ 42 w 301"/>
                <a:gd name="T25" fmla="*/ 7 h 259"/>
                <a:gd name="T26" fmla="*/ 39 w 301"/>
                <a:gd name="T27" fmla="*/ 8 h 259"/>
                <a:gd name="T28" fmla="*/ 37 w 301"/>
                <a:gd name="T29" fmla="*/ 10 h 259"/>
                <a:gd name="T30" fmla="*/ 34 w 301"/>
                <a:gd name="T31" fmla="*/ 11 h 259"/>
                <a:gd name="T32" fmla="*/ 32 w 301"/>
                <a:gd name="T33" fmla="*/ 12 h 259"/>
                <a:gd name="T34" fmla="*/ 29 w 301"/>
                <a:gd name="T35" fmla="*/ 13 h 259"/>
                <a:gd name="T36" fmla="*/ 27 w 301"/>
                <a:gd name="T37" fmla="*/ 14 h 259"/>
                <a:gd name="T38" fmla="*/ 27 w 301"/>
                <a:gd name="T39" fmla="*/ 14 h 259"/>
                <a:gd name="T40" fmla="*/ 25 w 301"/>
                <a:gd name="T41" fmla="*/ 15 h 259"/>
                <a:gd name="T42" fmla="*/ 22 w 301"/>
                <a:gd name="T43" fmla="*/ 17 h 259"/>
                <a:gd name="T44" fmla="*/ 20 w 301"/>
                <a:gd name="T45" fmla="*/ 19 h 259"/>
                <a:gd name="T46" fmla="*/ 18 w 301"/>
                <a:gd name="T47" fmla="*/ 20 h 259"/>
                <a:gd name="T48" fmla="*/ 16 w 301"/>
                <a:gd name="T49" fmla="*/ 21 h 259"/>
                <a:gd name="T50" fmla="*/ 16 w 301"/>
                <a:gd name="T51" fmla="*/ 21 h 259"/>
                <a:gd name="T52" fmla="*/ 11 w 301"/>
                <a:gd name="T53" fmla="*/ 27 h 259"/>
                <a:gd name="T54" fmla="*/ 8 w 301"/>
                <a:gd name="T55" fmla="*/ 31 h 259"/>
                <a:gd name="T56" fmla="*/ 3 w 301"/>
                <a:gd name="T57" fmla="*/ 39 h 259"/>
                <a:gd name="T58" fmla="*/ 3 w 301"/>
                <a:gd name="T59" fmla="*/ 40 h 259"/>
                <a:gd name="T60" fmla="*/ 0 w 301"/>
                <a:gd name="T61" fmla="*/ 49 h 259"/>
                <a:gd name="T62" fmla="*/ 0 w 301"/>
                <a:gd name="T63" fmla="*/ 59 h 259"/>
                <a:gd name="T64" fmla="*/ 10 w 301"/>
                <a:gd name="T65" fmla="*/ 248 h 259"/>
                <a:gd name="T66" fmla="*/ 13 w 301"/>
                <a:gd name="T67" fmla="*/ 238 h 259"/>
                <a:gd name="T68" fmla="*/ 19 w 301"/>
                <a:gd name="T69" fmla="*/ 228 h 259"/>
                <a:gd name="T70" fmla="*/ 28 w 301"/>
                <a:gd name="T71" fmla="*/ 218 h 259"/>
                <a:gd name="T72" fmla="*/ 41 w 301"/>
                <a:gd name="T73" fmla="*/ 210 h 259"/>
                <a:gd name="T74" fmla="*/ 58 w 301"/>
                <a:gd name="T75" fmla="*/ 203 h 259"/>
                <a:gd name="T76" fmla="*/ 91 w 301"/>
                <a:gd name="T77" fmla="*/ 196 h 259"/>
                <a:gd name="T78" fmla="*/ 301 w 301"/>
                <a:gd name="T79" fmla="*/ 19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1" h="259">
                  <a:moveTo>
                    <a:pt x="256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3"/>
                    <a:pt x="6" y="35"/>
                    <a:pt x="5" y="36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2"/>
                    <a:pt x="2" y="44"/>
                    <a:pt x="1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0" y="56"/>
                    <a:pt x="0" y="59"/>
                  </a:cubicBezTo>
                  <a:cubicBezTo>
                    <a:pt x="9" y="259"/>
                    <a:pt x="9" y="259"/>
                    <a:pt x="9" y="259"/>
                  </a:cubicBezTo>
                  <a:cubicBezTo>
                    <a:pt x="9" y="255"/>
                    <a:pt x="9" y="252"/>
                    <a:pt x="10" y="248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3"/>
                    <a:pt x="12" y="240"/>
                    <a:pt x="13" y="238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6" y="232"/>
                    <a:pt x="17" y="230"/>
                    <a:pt x="19" y="228"/>
                  </a:cubicBezTo>
                  <a:cubicBezTo>
                    <a:pt x="23" y="224"/>
                    <a:pt x="23" y="224"/>
                    <a:pt x="23" y="224"/>
                  </a:cubicBezTo>
                  <a:cubicBezTo>
                    <a:pt x="24" y="222"/>
                    <a:pt x="26" y="220"/>
                    <a:pt x="28" y="218"/>
                  </a:cubicBezTo>
                  <a:cubicBezTo>
                    <a:pt x="28" y="218"/>
                    <a:pt x="28" y="218"/>
                    <a:pt x="28" y="218"/>
                  </a:cubicBezTo>
                  <a:cubicBezTo>
                    <a:pt x="32" y="215"/>
                    <a:pt x="36" y="212"/>
                    <a:pt x="41" y="210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6" y="207"/>
                    <a:pt x="52" y="205"/>
                    <a:pt x="58" y="203"/>
                  </a:cubicBezTo>
                  <a:cubicBezTo>
                    <a:pt x="67" y="200"/>
                    <a:pt x="78" y="198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5"/>
                    <a:pt x="100" y="195"/>
                    <a:pt x="105" y="195"/>
                  </a:cubicBezTo>
                  <a:cubicBezTo>
                    <a:pt x="301" y="195"/>
                    <a:pt x="301" y="195"/>
                    <a:pt x="301" y="195"/>
                  </a:cubicBezTo>
                  <a:lnTo>
                    <a:pt x="256" y="0"/>
                  </a:lnTo>
                  <a:close/>
                </a:path>
              </a:pathLst>
            </a:custGeom>
            <a:solidFill>
              <a:srgbClr val="D6CD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30"/>
            <p:cNvSpPr>
              <a:spLocks/>
            </p:cNvSpPr>
            <p:nvPr/>
          </p:nvSpPr>
          <p:spPr bwMode="auto">
            <a:xfrm>
              <a:off x="4575730" y="4787895"/>
              <a:ext cx="2785532" cy="1437042"/>
            </a:xfrm>
            <a:custGeom>
              <a:avLst/>
              <a:gdLst>
                <a:gd name="T0" fmla="*/ 943 w 989"/>
                <a:gd name="T1" fmla="*/ 510 h 510"/>
                <a:gd name="T2" fmla="*/ 309 w 989"/>
                <a:gd name="T3" fmla="*/ 382 h 510"/>
                <a:gd name="T4" fmla="*/ 297 w 989"/>
                <a:gd name="T5" fmla="*/ 354 h 510"/>
                <a:gd name="T6" fmla="*/ 259 w 989"/>
                <a:gd name="T7" fmla="*/ 328 h 510"/>
                <a:gd name="T8" fmla="*/ 219 w 989"/>
                <a:gd name="T9" fmla="*/ 327 h 510"/>
                <a:gd name="T10" fmla="*/ 189 w 989"/>
                <a:gd name="T11" fmla="*/ 337 h 510"/>
                <a:gd name="T12" fmla="*/ 166 w 989"/>
                <a:gd name="T13" fmla="*/ 353 h 510"/>
                <a:gd name="T14" fmla="*/ 134 w 989"/>
                <a:gd name="T15" fmla="*/ 364 h 510"/>
                <a:gd name="T16" fmla="*/ 74 w 989"/>
                <a:gd name="T17" fmla="*/ 358 h 510"/>
                <a:gd name="T18" fmla="*/ 14 w 989"/>
                <a:gd name="T19" fmla="*/ 310 h 510"/>
                <a:gd name="T20" fmla="*/ 1 w 989"/>
                <a:gd name="T21" fmla="*/ 274 h 510"/>
                <a:gd name="T22" fmla="*/ 1 w 989"/>
                <a:gd name="T23" fmla="*/ 270 h 510"/>
                <a:gd name="T24" fmla="*/ 7 w 989"/>
                <a:gd name="T25" fmla="*/ 236 h 510"/>
                <a:gd name="T26" fmla="*/ 55 w 989"/>
                <a:gd name="T27" fmla="*/ 192 h 510"/>
                <a:gd name="T28" fmla="*/ 114 w 989"/>
                <a:gd name="T29" fmla="*/ 188 h 510"/>
                <a:gd name="T30" fmla="*/ 153 w 989"/>
                <a:gd name="T31" fmla="*/ 202 h 510"/>
                <a:gd name="T32" fmla="*/ 181 w 989"/>
                <a:gd name="T33" fmla="*/ 219 h 510"/>
                <a:gd name="T34" fmla="*/ 211 w 989"/>
                <a:gd name="T35" fmla="*/ 227 h 510"/>
                <a:gd name="T36" fmla="*/ 248 w 989"/>
                <a:gd name="T37" fmla="*/ 226 h 510"/>
                <a:gd name="T38" fmla="*/ 282 w 989"/>
                <a:gd name="T39" fmla="*/ 201 h 510"/>
                <a:gd name="T40" fmla="*/ 277 w 989"/>
                <a:gd name="T41" fmla="*/ 1 h 510"/>
                <a:gd name="T42" fmla="*/ 539 w 989"/>
                <a:gd name="T43" fmla="*/ 19 h 510"/>
                <a:gd name="T44" fmla="*/ 559 w 989"/>
                <a:gd name="T45" fmla="*/ 82 h 510"/>
                <a:gd name="T46" fmla="*/ 529 w 989"/>
                <a:gd name="T47" fmla="*/ 119 h 510"/>
                <a:gd name="T48" fmla="*/ 511 w 989"/>
                <a:gd name="T49" fmla="*/ 148 h 510"/>
                <a:gd name="T50" fmla="*/ 518 w 989"/>
                <a:gd name="T51" fmla="*/ 197 h 510"/>
                <a:gd name="T52" fmla="*/ 581 w 989"/>
                <a:gd name="T53" fmla="*/ 240 h 510"/>
                <a:gd name="T54" fmla="*/ 628 w 989"/>
                <a:gd name="T55" fmla="*/ 248 h 510"/>
                <a:gd name="T56" fmla="*/ 630 w 989"/>
                <a:gd name="T57" fmla="*/ 248 h 510"/>
                <a:gd name="T58" fmla="*/ 676 w 989"/>
                <a:gd name="T59" fmla="*/ 242 h 510"/>
                <a:gd name="T60" fmla="*/ 740 w 989"/>
                <a:gd name="T61" fmla="*/ 200 h 510"/>
                <a:gd name="T62" fmla="*/ 750 w 989"/>
                <a:gd name="T63" fmla="*/ 153 h 510"/>
                <a:gd name="T64" fmla="*/ 735 w 989"/>
                <a:gd name="T65" fmla="*/ 124 h 510"/>
                <a:gd name="T66" fmla="*/ 703 w 989"/>
                <a:gd name="T67" fmla="*/ 86 h 510"/>
                <a:gd name="T68" fmla="*/ 723 w 989"/>
                <a:gd name="T69" fmla="*/ 18 h 510"/>
                <a:gd name="T70" fmla="*/ 989 w 989"/>
                <a:gd name="T71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89" h="510">
                  <a:moveTo>
                    <a:pt x="989" y="0"/>
                  </a:moveTo>
                  <a:cubicBezTo>
                    <a:pt x="943" y="510"/>
                    <a:pt x="943" y="510"/>
                    <a:pt x="943" y="510"/>
                  </a:cubicBezTo>
                  <a:cubicBezTo>
                    <a:pt x="321" y="510"/>
                    <a:pt x="321" y="510"/>
                    <a:pt x="321" y="510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309" y="380"/>
                    <a:pt x="309" y="380"/>
                    <a:pt x="309" y="380"/>
                  </a:cubicBezTo>
                  <a:cubicBezTo>
                    <a:pt x="306" y="370"/>
                    <a:pt x="302" y="361"/>
                    <a:pt x="297" y="354"/>
                  </a:cubicBezTo>
                  <a:cubicBezTo>
                    <a:pt x="292" y="347"/>
                    <a:pt x="286" y="342"/>
                    <a:pt x="279" y="337"/>
                  </a:cubicBezTo>
                  <a:cubicBezTo>
                    <a:pt x="273" y="333"/>
                    <a:pt x="266" y="330"/>
                    <a:pt x="259" y="328"/>
                  </a:cubicBezTo>
                  <a:cubicBezTo>
                    <a:pt x="252" y="326"/>
                    <a:pt x="244" y="326"/>
                    <a:pt x="237" y="326"/>
                  </a:cubicBezTo>
                  <a:cubicBezTo>
                    <a:pt x="231" y="326"/>
                    <a:pt x="225" y="326"/>
                    <a:pt x="219" y="327"/>
                  </a:cubicBezTo>
                  <a:cubicBezTo>
                    <a:pt x="213" y="328"/>
                    <a:pt x="208" y="330"/>
                    <a:pt x="203" y="331"/>
                  </a:cubicBezTo>
                  <a:cubicBezTo>
                    <a:pt x="198" y="333"/>
                    <a:pt x="193" y="335"/>
                    <a:pt x="189" y="337"/>
                  </a:cubicBezTo>
                  <a:cubicBezTo>
                    <a:pt x="185" y="339"/>
                    <a:pt x="182" y="341"/>
                    <a:pt x="179" y="344"/>
                  </a:cubicBezTo>
                  <a:cubicBezTo>
                    <a:pt x="175" y="347"/>
                    <a:pt x="170" y="350"/>
                    <a:pt x="166" y="353"/>
                  </a:cubicBezTo>
                  <a:cubicBezTo>
                    <a:pt x="161" y="355"/>
                    <a:pt x="156" y="358"/>
                    <a:pt x="150" y="360"/>
                  </a:cubicBezTo>
                  <a:cubicBezTo>
                    <a:pt x="145" y="361"/>
                    <a:pt x="139" y="363"/>
                    <a:pt x="134" y="364"/>
                  </a:cubicBezTo>
                  <a:cubicBezTo>
                    <a:pt x="128" y="365"/>
                    <a:pt x="122" y="365"/>
                    <a:pt x="115" y="365"/>
                  </a:cubicBezTo>
                  <a:cubicBezTo>
                    <a:pt x="101" y="365"/>
                    <a:pt x="87" y="362"/>
                    <a:pt x="74" y="358"/>
                  </a:cubicBezTo>
                  <a:cubicBezTo>
                    <a:pt x="62" y="353"/>
                    <a:pt x="50" y="347"/>
                    <a:pt x="39" y="339"/>
                  </a:cubicBezTo>
                  <a:cubicBezTo>
                    <a:pt x="29" y="331"/>
                    <a:pt x="21" y="321"/>
                    <a:pt x="14" y="310"/>
                  </a:cubicBezTo>
                  <a:cubicBezTo>
                    <a:pt x="7" y="300"/>
                    <a:pt x="3" y="288"/>
                    <a:pt x="2" y="276"/>
                  </a:cubicBezTo>
                  <a:cubicBezTo>
                    <a:pt x="1" y="274"/>
                    <a:pt x="1" y="274"/>
                    <a:pt x="1" y="274"/>
                  </a:cubicBezTo>
                  <a:cubicBezTo>
                    <a:pt x="1" y="272"/>
                    <a:pt x="1" y="272"/>
                    <a:pt x="1" y="272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0" y="257"/>
                    <a:pt x="2" y="246"/>
                    <a:pt x="7" y="236"/>
                  </a:cubicBezTo>
                  <a:cubicBezTo>
                    <a:pt x="11" y="227"/>
                    <a:pt x="17" y="218"/>
                    <a:pt x="25" y="210"/>
                  </a:cubicBezTo>
                  <a:cubicBezTo>
                    <a:pt x="33" y="203"/>
                    <a:pt x="43" y="196"/>
                    <a:pt x="55" y="192"/>
                  </a:cubicBezTo>
                  <a:cubicBezTo>
                    <a:pt x="66" y="188"/>
                    <a:pt x="79" y="186"/>
                    <a:pt x="92" y="186"/>
                  </a:cubicBezTo>
                  <a:cubicBezTo>
                    <a:pt x="100" y="186"/>
                    <a:pt x="107" y="187"/>
                    <a:pt x="114" y="188"/>
                  </a:cubicBezTo>
                  <a:cubicBezTo>
                    <a:pt x="121" y="189"/>
                    <a:pt x="128" y="191"/>
                    <a:pt x="135" y="194"/>
                  </a:cubicBezTo>
                  <a:cubicBezTo>
                    <a:pt x="141" y="196"/>
                    <a:pt x="147" y="199"/>
                    <a:pt x="153" y="202"/>
                  </a:cubicBezTo>
                  <a:cubicBezTo>
                    <a:pt x="159" y="205"/>
                    <a:pt x="164" y="209"/>
                    <a:pt x="170" y="213"/>
                  </a:cubicBezTo>
                  <a:cubicBezTo>
                    <a:pt x="173" y="215"/>
                    <a:pt x="177" y="217"/>
                    <a:pt x="181" y="219"/>
                  </a:cubicBezTo>
                  <a:cubicBezTo>
                    <a:pt x="186" y="221"/>
                    <a:pt x="190" y="222"/>
                    <a:pt x="195" y="224"/>
                  </a:cubicBezTo>
                  <a:cubicBezTo>
                    <a:pt x="200" y="225"/>
                    <a:pt x="205" y="226"/>
                    <a:pt x="211" y="227"/>
                  </a:cubicBezTo>
                  <a:cubicBezTo>
                    <a:pt x="216" y="228"/>
                    <a:pt x="221" y="228"/>
                    <a:pt x="227" y="228"/>
                  </a:cubicBezTo>
                  <a:cubicBezTo>
                    <a:pt x="234" y="228"/>
                    <a:pt x="241" y="228"/>
                    <a:pt x="248" y="226"/>
                  </a:cubicBezTo>
                  <a:cubicBezTo>
                    <a:pt x="255" y="224"/>
                    <a:pt x="261" y="221"/>
                    <a:pt x="267" y="217"/>
                  </a:cubicBezTo>
                  <a:cubicBezTo>
                    <a:pt x="273" y="213"/>
                    <a:pt x="278" y="208"/>
                    <a:pt x="282" y="201"/>
                  </a:cubicBezTo>
                  <a:cubicBezTo>
                    <a:pt x="286" y="194"/>
                    <a:pt x="290" y="185"/>
                    <a:pt x="292" y="175"/>
                  </a:cubicBezTo>
                  <a:cubicBezTo>
                    <a:pt x="277" y="1"/>
                    <a:pt x="277" y="1"/>
                    <a:pt x="277" y="1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06" y="3"/>
                    <a:pt x="526" y="10"/>
                    <a:pt x="539" y="19"/>
                  </a:cubicBezTo>
                  <a:cubicBezTo>
                    <a:pt x="552" y="28"/>
                    <a:pt x="559" y="39"/>
                    <a:pt x="561" y="50"/>
                  </a:cubicBezTo>
                  <a:cubicBezTo>
                    <a:pt x="564" y="61"/>
                    <a:pt x="563" y="72"/>
                    <a:pt x="559" y="82"/>
                  </a:cubicBezTo>
                  <a:cubicBezTo>
                    <a:pt x="555" y="92"/>
                    <a:pt x="550" y="101"/>
                    <a:pt x="543" y="107"/>
                  </a:cubicBezTo>
                  <a:cubicBezTo>
                    <a:pt x="538" y="111"/>
                    <a:pt x="533" y="115"/>
                    <a:pt x="529" y="119"/>
                  </a:cubicBezTo>
                  <a:cubicBezTo>
                    <a:pt x="525" y="123"/>
                    <a:pt x="521" y="128"/>
                    <a:pt x="518" y="133"/>
                  </a:cubicBezTo>
                  <a:cubicBezTo>
                    <a:pt x="515" y="138"/>
                    <a:pt x="513" y="143"/>
                    <a:pt x="511" y="148"/>
                  </a:cubicBezTo>
                  <a:cubicBezTo>
                    <a:pt x="509" y="153"/>
                    <a:pt x="509" y="159"/>
                    <a:pt x="509" y="164"/>
                  </a:cubicBezTo>
                  <a:cubicBezTo>
                    <a:pt x="509" y="176"/>
                    <a:pt x="512" y="187"/>
                    <a:pt x="518" y="197"/>
                  </a:cubicBezTo>
                  <a:cubicBezTo>
                    <a:pt x="524" y="206"/>
                    <a:pt x="533" y="215"/>
                    <a:pt x="543" y="223"/>
                  </a:cubicBezTo>
                  <a:cubicBezTo>
                    <a:pt x="554" y="230"/>
                    <a:pt x="567" y="236"/>
                    <a:pt x="581" y="240"/>
                  </a:cubicBezTo>
                  <a:cubicBezTo>
                    <a:pt x="595" y="245"/>
                    <a:pt x="611" y="247"/>
                    <a:pt x="627" y="248"/>
                  </a:cubicBezTo>
                  <a:cubicBezTo>
                    <a:pt x="628" y="248"/>
                    <a:pt x="628" y="248"/>
                    <a:pt x="628" y="248"/>
                  </a:cubicBezTo>
                  <a:cubicBezTo>
                    <a:pt x="629" y="248"/>
                    <a:pt x="629" y="248"/>
                    <a:pt x="629" y="248"/>
                  </a:cubicBezTo>
                  <a:cubicBezTo>
                    <a:pt x="630" y="248"/>
                    <a:pt x="630" y="248"/>
                    <a:pt x="630" y="248"/>
                  </a:cubicBezTo>
                  <a:cubicBezTo>
                    <a:pt x="631" y="248"/>
                    <a:pt x="631" y="248"/>
                    <a:pt x="631" y="248"/>
                  </a:cubicBezTo>
                  <a:cubicBezTo>
                    <a:pt x="647" y="248"/>
                    <a:pt x="662" y="245"/>
                    <a:pt x="676" y="242"/>
                  </a:cubicBezTo>
                  <a:cubicBezTo>
                    <a:pt x="690" y="238"/>
                    <a:pt x="702" y="232"/>
                    <a:pt x="713" y="225"/>
                  </a:cubicBezTo>
                  <a:cubicBezTo>
                    <a:pt x="724" y="218"/>
                    <a:pt x="733" y="210"/>
                    <a:pt x="740" y="200"/>
                  </a:cubicBezTo>
                  <a:cubicBezTo>
                    <a:pt x="746" y="191"/>
                    <a:pt x="750" y="180"/>
                    <a:pt x="751" y="169"/>
                  </a:cubicBezTo>
                  <a:cubicBezTo>
                    <a:pt x="751" y="164"/>
                    <a:pt x="751" y="158"/>
                    <a:pt x="750" y="153"/>
                  </a:cubicBezTo>
                  <a:cubicBezTo>
                    <a:pt x="748" y="148"/>
                    <a:pt x="747" y="143"/>
                    <a:pt x="744" y="138"/>
                  </a:cubicBezTo>
                  <a:cubicBezTo>
                    <a:pt x="742" y="133"/>
                    <a:pt x="738" y="129"/>
                    <a:pt x="735" y="124"/>
                  </a:cubicBezTo>
                  <a:cubicBezTo>
                    <a:pt x="731" y="120"/>
                    <a:pt x="727" y="116"/>
                    <a:pt x="722" y="112"/>
                  </a:cubicBezTo>
                  <a:cubicBezTo>
                    <a:pt x="715" y="106"/>
                    <a:pt x="708" y="97"/>
                    <a:pt x="703" y="86"/>
                  </a:cubicBezTo>
                  <a:cubicBezTo>
                    <a:pt x="698" y="75"/>
                    <a:pt x="696" y="63"/>
                    <a:pt x="698" y="51"/>
                  </a:cubicBezTo>
                  <a:cubicBezTo>
                    <a:pt x="701" y="39"/>
                    <a:pt x="709" y="27"/>
                    <a:pt x="723" y="18"/>
                  </a:cubicBezTo>
                  <a:cubicBezTo>
                    <a:pt x="738" y="9"/>
                    <a:pt x="761" y="2"/>
                    <a:pt x="793" y="0"/>
                  </a:cubicBezTo>
                  <a:lnTo>
                    <a:pt x="989" y="0"/>
                  </a:lnTo>
                  <a:close/>
                </a:path>
              </a:pathLst>
            </a:custGeom>
            <a:solidFill>
              <a:srgbClr val="E8E3D5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31"/>
            <p:cNvSpPr>
              <a:spLocks/>
            </p:cNvSpPr>
            <p:nvPr/>
          </p:nvSpPr>
          <p:spPr bwMode="auto">
            <a:xfrm>
              <a:off x="4748176" y="4237935"/>
              <a:ext cx="1430828" cy="727065"/>
            </a:xfrm>
            <a:custGeom>
              <a:avLst/>
              <a:gdLst>
                <a:gd name="T0" fmla="*/ 508 w 508"/>
                <a:gd name="T1" fmla="*/ 54 h 258"/>
                <a:gd name="T2" fmla="*/ 508 w 508"/>
                <a:gd name="T3" fmla="*/ 52 h 258"/>
                <a:gd name="T4" fmla="*/ 508 w 508"/>
                <a:gd name="T5" fmla="*/ 50 h 258"/>
                <a:gd name="T6" fmla="*/ 508 w 508"/>
                <a:gd name="T7" fmla="*/ 49 h 258"/>
                <a:gd name="T8" fmla="*/ 507 w 508"/>
                <a:gd name="T9" fmla="*/ 48 h 258"/>
                <a:gd name="T10" fmla="*/ 507 w 508"/>
                <a:gd name="T11" fmla="*/ 47 h 258"/>
                <a:gd name="T12" fmla="*/ 507 w 508"/>
                <a:gd name="T13" fmla="*/ 45 h 258"/>
                <a:gd name="T14" fmla="*/ 506 w 508"/>
                <a:gd name="T15" fmla="*/ 44 h 258"/>
                <a:gd name="T16" fmla="*/ 506 w 508"/>
                <a:gd name="T17" fmla="*/ 42 h 258"/>
                <a:gd name="T18" fmla="*/ 505 w 508"/>
                <a:gd name="T19" fmla="*/ 41 h 258"/>
                <a:gd name="T20" fmla="*/ 505 w 508"/>
                <a:gd name="T21" fmla="*/ 39 h 258"/>
                <a:gd name="T22" fmla="*/ 504 w 508"/>
                <a:gd name="T23" fmla="*/ 38 h 258"/>
                <a:gd name="T24" fmla="*/ 504 w 508"/>
                <a:gd name="T25" fmla="*/ 37 h 258"/>
                <a:gd name="T26" fmla="*/ 503 w 508"/>
                <a:gd name="T27" fmla="*/ 35 h 258"/>
                <a:gd name="T28" fmla="*/ 502 w 508"/>
                <a:gd name="T29" fmla="*/ 34 h 258"/>
                <a:gd name="T30" fmla="*/ 501 w 508"/>
                <a:gd name="T31" fmla="*/ 32 h 258"/>
                <a:gd name="T32" fmla="*/ 500 w 508"/>
                <a:gd name="T33" fmla="*/ 31 h 258"/>
                <a:gd name="T34" fmla="*/ 499 w 508"/>
                <a:gd name="T35" fmla="*/ 30 h 258"/>
                <a:gd name="T36" fmla="*/ 498 w 508"/>
                <a:gd name="T37" fmla="*/ 28 h 258"/>
                <a:gd name="T38" fmla="*/ 497 w 508"/>
                <a:gd name="T39" fmla="*/ 27 h 258"/>
                <a:gd name="T40" fmla="*/ 495 w 508"/>
                <a:gd name="T41" fmla="*/ 25 h 258"/>
                <a:gd name="T42" fmla="*/ 493 w 508"/>
                <a:gd name="T43" fmla="*/ 23 h 258"/>
                <a:gd name="T44" fmla="*/ 493 w 508"/>
                <a:gd name="T45" fmla="*/ 23 h 258"/>
                <a:gd name="T46" fmla="*/ 491 w 508"/>
                <a:gd name="T47" fmla="*/ 21 h 258"/>
                <a:gd name="T48" fmla="*/ 488 w 508"/>
                <a:gd name="T49" fmla="*/ 18 h 258"/>
                <a:gd name="T50" fmla="*/ 484 w 508"/>
                <a:gd name="T51" fmla="*/ 16 h 258"/>
                <a:gd name="T52" fmla="*/ 479 w 508"/>
                <a:gd name="T53" fmla="*/ 13 h 258"/>
                <a:gd name="T54" fmla="*/ 471 w 508"/>
                <a:gd name="T55" fmla="*/ 9 h 258"/>
                <a:gd name="T56" fmla="*/ 470 w 508"/>
                <a:gd name="T57" fmla="*/ 9 h 258"/>
                <a:gd name="T58" fmla="*/ 463 w 508"/>
                <a:gd name="T59" fmla="*/ 6 h 258"/>
                <a:gd name="T60" fmla="*/ 455 w 508"/>
                <a:gd name="T61" fmla="*/ 4 h 258"/>
                <a:gd name="T62" fmla="*/ 454 w 508"/>
                <a:gd name="T63" fmla="*/ 3 h 258"/>
                <a:gd name="T64" fmla="*/ 443 w 508"/>
                <a:gd name="T65" fmla="*/ 1 h 258"/>
                <a:gd name="T66" fmla="*/ 439 w 508"/>
                <a:gd name="T67" fmla="*/ 0 h 258"/>
                <a:gd name="T68" fmla="*/ 435 w 508"/>
                <a:gd name="T69" fmla="*/ 0 h 258"/>
                <a:gd name="T70" fmla="*/ 67 w 508"/>
                <a:gd name="T71" fmla="*/ 1 h 258"/>
                <a:gd name="T72" fmla="*/ 216 w 508"/>
                <a:gd name="T73" fmla="*/ 196 h 258"/>
                <a:gd name="T74" fmla="*/ 440 w 508"/>
                <a:gd name="T75" fmla="*/ 199 h 258"/>
                <a:gd name="T76" fmla="*/ 459 w 508"/>
                <a:gd name="T77" fmla="*/ 205 h 258"/>
                <a:gd name="T78" fmla="*/ 474 w 508"/>
                <a:gd name="T79" fmla="*/ 212 h 258"/>
                <a:gd name="T80" fmla="*/ 474 w 508"/>
                <a:gd name="T81" fmla="*/ 212 h 258"/>
                <a:gd name="T82" fmla="*/ 485 w 508"/>
                <a:gd name="T83" fmla="*/ 220 h 258"/>
                <a:gd name="T84" fmla="*/ 498 w 508"/>
                <a:gd name="T85" fmla="*/ 238 h 258"/>
                <a:gd name="T86" fmla="*/ 508 w 508"/>
                <a:gd name="T87" fmla="*/ 58 h 258"/>
                <a:gd name="T88" fmla="*/ 508 w 508"/>
                <a:gd name="T89" fmla="*/ 5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8" h="258">
                  <a:moveTo>
                    <a:pt x="508" y="55"/>
                  </a:moveTo>
                  <a:cubicBezTo>
                    <a:pt x="508" y="54"/>
                    <a:pt x="508" y="54"/>
                    <a:pt x="508" y="54"/>
                  </a:cubicBezTo>
                  <a:cubicBezTo>
                    <a:pt x="508" y="53"/>
                    <a:pt x="508" y="53"/>
                    <a:pt x="508" y="53"/>
                  </a:cubicBezTo>
                  <a:cubicBezTo>
                    <a:pt x="508" y="52"/>
                    <a:pt x="508" y="52"/>
                    <a:pt x="508" y="52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0"/>
                    <a:pt x="508" y="50"/>
                  </a:cubicBezTo>
                  <a:cubicBezTo>
                    <a:pt x="508" y="49"/>
                    <a:pt x="508" y="49"/>
                    <a:pt x="508" y="49"/>
                  </a:cubicBezTo>
                  <a:cubicBezTo>
                    <a:pt x="508" y="49"/>
                    <a:pt x="508" y="49"/>
                    <a:pt x="508" y="49"/>
                  </a:cubicBezTo>
                  <a:cubicBezTo>
                    <a:pt x="508" y="49"/>
                    <a:pt x="508" y="49"/>
                    <a:pt x="508" y="49"/>
                  </a:cubicBezTo>
                  <a:cubicBezTo>
                    <a:pt x="507" y="48"/>
                    <a:pt x="507" y="48"/>
                    <a:pt x="507" y="48"/>
                  </a:cubicBezTo>
                  <a:cubicBezTo>
                    <a:pt x="507" y="48"/>
                    <a:pt x="507" y="48"/>
                    <a:pt x="507" y="48"/>
                  </a:cubicBezTo>
                  <a:cubicBezTo>
                    <a:pt x="507" y="47"/>
                    <a:pt x="507" y="47"/>
                    <a:pt x="507" y="47"/>
                  </a:cubicBezTo>
                  <a:cubicBezTo>
                    <a:pt x="507" y="46"/>
                    <a:pt x="507" y="46"/>
                    <a:pt x="507" y="46"/>
                  </a:cubicBezTo>
                  <a:cubicBezTo>
                    <a:pt x="507" y="45"/>
                    <a:pt x="507" y="45"/>
                    <a:pt x="507" y="45"/>
                  </a:cubicBezTo>
                  <a:cubicBezTo>
                    <a:pt x="507" y="44"/>
                    <a:pt x="507" y="44"/>
                    <a:pt x="507" y="44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2"/>
                    <a:pt x="506" y="42"/>
                    <a:pt x="506" y="42"/>
                  </a:cubicBezTo>
                  <a:cubicBezTo>
                    <a:pt x="506" y="41"/>
                    <a:pt x="506" y="41"/>
                    <a:pt x="506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0"/>
                    <a:pt x="505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7"/>
                    <a:pt x="504" y="37"/>
                    <a:pt x="504" y="37"/>
                  </a:cubicBezTo>
                  <a:cubicBezTo>
                    <a:pt x="504" y="37"/>
                    <a:pt x="504" y="37"/>
                    <a:pt x="504" y="37"/>
                  </a:cubicBezTo>
                  <a:cubicBezTo>
                    <a:pt x="503" y="36"/>
                    <a:pt x="503" y="36"/>
                    <a:pt x="503" y="36"/>
                  </a:cubicBezTo>
                  <a:cubicBezTo>
                    <a:pt x="503" y="35"/>
                    <a:pt x="503" y="35"/>
                    <a:pt x="503" y="35"/>
                  </a:cubicBezTo>
                  <a:cubicBezTo>
                    <a:pt x="503" y="35"/>
                    <a:pt x="503" y="35"/>
                    <a:pt x="503" y="35"/>
                  </a:cubicBezTo>
                  <a:cubicBezTo>
                    <a:pt x="502" y="34"/>
                    <a:pt x="502" y="34"/>
                    <a:pt x="502" y="34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501" y="32"/>
                    <a:pt x="501" y="32"/>
                    <a:pt x="501" y="32"/>
                  </a:cubicBezTo>
                  <a:cubicBezTo>
                    <a:pt x="501" y="32"/>
                    <a:pt x="501" y="32"/>
                    <a:pt x="501" y="32"/>
                  </a:cubicBezTo>
                  <a:cubicBezTo>
                    <a:pt x="500" y="31"/>
                    <a:pt x="500" y="31"/>
                    <a:pt x="500" y="31"/>
                  </a:cubicBezTo>
                  <a:cubicBezTo>
                    <a:pt x="500" y="30"/>
                    <a:pt x="500" y="30"/>
                    <a:pt x="500" y="30"/>
                  </a:cubicBezTo>
                  <a:cubicBezTo>
                    <a:pt x="499" y="30"/>
                    <a:pt x="499" y="30"/>
                    <a:pt x="499" y="30"/>
                  </a:cubicBezTo>
                  <a:cubicBezTo>
                    <a:pt x="499" y="29"/>
                    <a:pt x="499" y="29"/>
                    <a:pt x="499" y="29"/>
                  </a:cubicBezTo>
                  <a:cubicBezTo>
                    <a:pt x="498" y="28"/>
                    <a:pt x="498" y="28"/>
                    <a:pt x="498" y="28"/>
                  </a:cubicBezTo>
                  <a:cubicBezTo>
                    <a:pt x="498" y="27"/>
                    <a:pt x="498" y="27"/>
                    <a:pt x="498" y="27"/>
                  </a:cubicBezTo>
                  <a:cubicBezTo>
                    <a:pt x="497" y="27"/>
                    <a:pt x="497" y="27"/>
                    <a:pt x="497" y="27"/>
                  </a:cubicBezTo>
                  <a:cubicBezTo>
                    <a:pt x="496" y="26"/>
                    <a:pt x="496" y="26"/>
                    <a:pt x="496" y="26"/>
                  </a:cubicBezTo>
                  <a:cubicBezTo>
                    <a:pt x="495" y="25"/>
                    <a:pt x="495" y="25"/>
                    <a:pt x="495" y="25"/>
                  </a:cubicBezTo>
                  <a:cubicBezTo>
                    <a:pt x="494" y="24"/>
                    <a:pt x="494" y="24"/>
                    <a:pt x="494" y="24"/>
                  </a:cubicBezTo>
                  <a:cubicBezTo>
                    <a:pt x="493" y="23"/>
                    <a:pt x="493" y="23"/>
                    <a:pt x="493" y="23"/>
                  </a:cubicBezTo>
                  <a:cubicBezTo>
                    <a:pt x="493" y="23"/>
                    <a:pt x="493" y="23"/>
                    <a:pt x="493" y="23"/>
                  </a:cubicBezTo>
                  <a:cubicBezTo>
                    <a:pt x="493" y="23"/>
                    <a:pt x="493" y="23"/>
                    <a:pt x="493" y="23"/>
                  </a:cubicBezTo>
                  <a:cubicBezTo>
                    <a:pt x="492" y="22"/>
                    <a:pt x="492" y="22"/>
                    <a:pt x="492" y="22"/>
                  </a:cubicBezTo>
                  <a:cubicBezTo>
                    <a:pt x="491" y="21"/>
                    <a:pt x="491" y="21"/>
                    <a:pt x="491" y="21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88" y="18"/>
                    <a:pt x="488" y="18"/>
                    <a:pt x="488" y="18"/>
                  </a:cubicBezTo>
                  <a:cubicBezTo>
                    <a:pt x="486" y="17"/>
                    <a:pt x="486" y="17"/>
                    <a:pt x="486" y="17"/>
                  </a:cubicBezTo>
                  <a:cubicBezTo>
                    <a:pt x="484" y="16"/>
                    <a:pt x="484" y="16"/>
                    <a:pt x="484" y="16"/>
                  </a:cubicBezTo>
                  <a:cubicBezTo>
                    <a:pt x="483" y="15"/>
                    <a:pt x="483" y="15"/>
                    <a:pt x="483" y="15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4" y="10"/>
                    <a:pt x="474" y="10"/>
                    <a:pt x="474" y="10"/>
                  </a:cubicBezTo>
                  <a:cubicBezTo>
                    <a:pt x="471" y="9"/>
                    <a:pt x="471" y="9"/>
                    <a:pt x="471" y="9"/>
                  </a:cubicBezTo>
                  <a:cubicBezTo>
                    <a:pt x="471" y="9"/>
                    <a:pt x="471" y="9"/>
                    <a:pt x="471" y="9"/>
                  </a:cubicBezTo>
                  <a:cubicBezTo>
                    <a:pt x="470" y="9"/>
                    <a:pt x="470" y="9"/>
                    <a:pt x="470" y="9"/>
                  </a:cubicBezTo>
                  <a:cubicBezTo>
                    <a:pt x="469" y="8"/>
                    <a:pt x="469" y="8"/>
                    <a:pt x="469" y="8"/>
                  </a:cubicBezTo>
                  <a:cubicBezTo>
                    <a:pt x="467" y="7"/>
                    <a:pt x="465" y="7"/>
                    <a:pt x="463" y="6"/>
                  </a:cubicBezTo>
                  <a:cubicBezTo>
                    <a:pt x="458" y="5"/>
                    <a:pt x="458" y="5"/>
                    <a:pt x="458" y="5"/>
                  </a:cubicBezTo>
                  <a:cubicBezTo>
                    <a:pt x="455" y="4"/>
                    <a:pt x="455" y="4"/>
                    <a:pt x="455" y="4"/>
                  </a:cubicBezTo>
                  <a:cubicBezTo>
                    <a:pt x="454" y="4"/>
                    <a:pt x="454" y="4"/>
                    <a:pt x="454" y="4"/>
                  </a:cubicBezTo>
                  <a:cubicBezTo>
                    <a:pt x="454" y="3"/>
                    <a:pt x="454" y="3"/>
                    <a:pt x="454" y="3"/>
                  </a:cubicBezTo>
                  <a:cubicBezTo>
                    <a:pt x="449" y="2"/>
                    <a:pt x="449" y="2"/>
                    <a:pt x="449" y="2"/>
                  </a:cubicBezTo>
                  <a:cubicBezTo>
                    <a:pt x="443" y="1"/>
                    <a:pt x="443" y="1"/>
                    <a:pt x="443" y="1"/>
                  </a:cubicBezTo>
                  <a:cubicBezTo>
                    <a:pt x="441" y="1"/>
                    <a:pt x="441" y="1"/>
                    <a:pt x="441" y="1"/>
                  </a:cubicBezTo>
                  <a:cubicBezTo>
                    <a:pt x="439" y="0"/>
                    <a:pt x="439" y="0"/>
                    <a:pt x="439" y="0"/>
                  </a:cubicBezTo>
                  <a:cubicBezTo>
                    <a:pt x="437" y="0"/>
                    <a:pt x="437" y="0"/>
                    <a:pt x="437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257" y="1"/>
                    <a:pt x="257" y="1"/>
                    <a:pt x="25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16" y="196"/>
                    <a:pt x="216" y="196"/>
                    <a:pt x="216" y="196"/>
                  </a:cubicBezTo>
                  <a:cubicBezTo>
                    <a:pt x="418" y="195"/>
                    <a:pt x="418" y="195"/>
                    <a:pt x="418" y="195"/>
                  </a:cubicBezTo>
                  <a:cubicBezTo>
                    <a:pt x="426" y="196"/>
                    <a:pt x="434" y="197"/>
                    <a:pt x="440" y="199"/>
                  </a:cubicBezTo>
                  <a:cubicBezTo>
                    <a:pt x="441" y="199"/>
                    <a:pt x="441" y="199"/>
                    <a:pt x="441" y="199"/>
                  </a:cubicBezTo>
                  <a:cubicBezTo>
                    <a:pt x="447" y="201"/>
                    <a:pt x="453" y="202"/>
                    <a:pt x="459" y="205"/>
                  </a:cubicBezTo>
                  <a:cubicBezTo>
                    <a:pt x="460" y="205"/>
                    <a:pt x="460" y="205"/>
                    <a:pt x="460" y="205"/>
                  </a:cubicBezTo>
                  <a:cubicBezTo>
                    <a:pt x="465" y="207"/>
                    <a:pt x="469" y="209"/>
                    <a:pt x="474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8" y="214"/>
                    <a:pt x="482" y="217"/>
                    <a:pt x="485" y="220"/>
                  </a:cubicBezTo>
                  <a:cubicBezTo>
                    <a:pt x="485" y="220"/>
                    <a:pt x="485" y="220"/>
                    <a:pt x="485" y="220"/>
                  </a:cubicBezTo>
                  <a:cubicBezTo>
                    <a:pt x="485" y="220"/>
                    <a:pt x="485" y="220"/>
                    <a:pt x="485" y="220"/>
                  </a:cubicBezTo>
                  <a:cubicBezTo>
                    <a:pt x="491" y="226"/>
                    <a:pt x="496" y="232"/>
                    <a:pt x="498" y="238"/>
                  </a:cubicBezTo>
                  <a:cubicBezTo>
                    <a:pt x="501" y="245"/>
                    <a:pt x="502" y="252"/>
                    <a:pt x="502" y="258"/>
                  </a:cubicBezTo>
                  <a:cubicBezTo>
                    <a:pt x="504" y="191"/>
                    <a:pt x="506" y="125"/>
                    <a:pt x="508" y="58"/>
                  </a:cubicBezTo>
                  <a:cubicBezTo>
                    <a:pt x="508" y="58"/>
                    <a:pt x="508" y="58"/>
                    <a:pt x="508" y="58"/>
                  </a:cubicBezTo>
                  <a:cubicBezTo>
                    <a:pt x="508" y="56"/>
                    <a:pt x="508" y="56"/>
                    <a:pt x="508" y="56"/>
                  </a:cubicBezTo>
                  <a:lnTo>
                    <a:pt x="508" y="55"/>
                  </a:lnTo>
                  <a:close/>
                </a:path>
              </a:pathLst>
            </a:custGeom>
            <a:solidFill>
              <a:srgbClr val="D6CD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Freeform 32"/>
            <p:cNvSpPr>
              <a:spLocks/>
            </p:cNvSpPr>
            <p:nvPr/>
          </p:nvSpPr>
          <p:spPr bwMode="auto">
            <a:xfrm>
              <a:off x="3937218" y="4154043"/>
              <a:ext cx="450532" cy="636959"/>
            </a:xfrm>
            <a:custGeom>
              <a:avLst/>
              <a:gdLst>
                <a:gd name="T0" fmla="*/ 160 w 160"/>
                <a:gd name="T1" fmla="*/ 0 h 226"/>
                <a:gd name="T2" fmla="*/ 65 w 160"/>
                <a:gd name="T3" fmla="*/ 193 h 226"/>
                <a:gd name="T4" fmla="*/ 57 w 160"/>
                <a:gd name="T5" fmla="*/ 204 h 226"/>
                <a:gd name="T6" fmla="*/ 44 w 160"/>
                <a:gd name="T7" fmla="*/ 213 h 226"/>
                <a:gd name="T8" fmla="*/ 25 w 160"/>
                <a:gd name="T9" fmla="*/ 221 h 226"/>
                <a:gd name="T10" fmla="*/ 0 w 160"/>
                <a:gd name="T11" fmla="*/ 226 h 226"/>
                <a:gd name="T12" fmla="*/ 102 w 160"/>
                <a:gd name="T13" fmla="*/ 31 h 226"/>
                <a:gd name="T14" fmla="*/ 124 w 160"/>
                <a:gd name="T15" fmla="*/ 26 h 226"/>
                <a:gd name="T16" fmla="*/ 141 w 160"/>
                <a:gd name="T17" fmla="*/ 19 h 226"/>
                <a:gd name="T18" fmla="*/ 152 w 160"/>
                <a:gd name="T19" fmla="*/ 10 h 226"/>
                <a:gd name="T20" fmla="*/ 160 w 160"/>
                <a:gd name="T2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226">
                  <a:moveTo>
                    <a:pt x="160" y="0"/>
                  </a:moveTo>
                  <a:cubicBezTo>
                    <a:pt x="128" y="64"/>
                    <a:pt x="96" y="129"/>
                    <a:pt x="65" y="193"/>
                  </a:cubicBezTo>
                  <a:cubicBezTo>
                    <a:pt x="63" y="197"/>
                    <a:pt x="60" y="200"/>
                    <a:pt x="57" y="204"/>
                  </a:cubicBezTo>
                  <a:cubicBezTo>
                    <a:pt x="53" y="207"/>
                    <a:pt x="49" y="210"/>
                    <a:pt x="44" y="213"/>
                  </a:cubicBezTo>
                  <a:cubicBezTo>
                    <a:pt x="38" y="216"/>
                    <a:pt x="32" y="219"/>
                    <a:pt x="25" y="221"/>
                  </a:cubicBezTo>
                  <a:cubicBezTo>
                    <a:pt x="18" y="223"/>
                    <a:pt x="9" y="225"/>
                    <a:pt x="0" y="226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10" y="30"/>
                    <a:pt x="118" y="28"/>
                    <a:pt x="124" y="26"/>
                  </a:cubicBezTo>
                  <a:cubicBezTo>
                    <a:pt x="131" y="24"/>
                    <a:pt x="136" y="22"/>
                    <a:pt x="141" y="19"/>
                  </a:cubicBezTo>
                  <a:cubicBezTo>
                    <a:pt x="145" y="17"/>
                    <a:pt x="149" y="14"/>
                    <a:pt x="152" y="10"/>
                  </a:cubicBezTo>
                  <a:cubicBezTo>
                    <a:pt x="156" y="7"/>
                    <a:pt x="158" y="4"/>
                    <a:pt x="16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Freeform 33"/>
            <p:cNvSpPr>
              <a:spLocks/>
            </p:cNvSpPr>
            <p:nvPr/>
          </p:nvSpPr>
          <p:spPr bwMode="auto">
            <a:xfrm>
              <a:off x="4516695" y="3992473"/>
              <a:ext cx="419461" cy="798529"/>
            </a:xfrm>
            <a:custGeom>
              <a:avLst/>
              <a:gdLst>
                <a:gd name="T0" fmla="*/ 5 w 149"/>
                <a:gd name="T1" fmla="*/ 187 h 283"/>
                <a:gd name="T2" fmla="*/ 83 w 149"/>
                <a:gd name="T3" fmla="*/ 0 h 283"/>
                <a:gd name="T4" fmla="*/ 78 w 149"/>
                <a:gd name="T5" fmla="*/ 24 h 283"/>
                <a:gd name="T6" fmla="*/ 84 w 149"/>
                <a:gd name="T7" fmla="*/ 50 h 283"/>
                <a:gd name="T8" fmla="*/ 107 w 149"/>
                <a:gd name="T9" fmla="*/ 72 h 283"/>
                <a:gd name="T10" fmla="*/ 149 w 149"/>
                <a:gd name="T11" fmla="*/ 88 h 283"/>
                <a:gd name="T12" fmla="*/ 82 w 149"/>
                <a:gd name="T13" fmla="*/ 283 h 283"/>
                <a:gd name="T14" fmla="*/ 33 w 149"/>
                <a:gd name="T15" fmla="*/ 266 h 283"/>
                <a:gd name="T16" fmla="*/ 8 w 149"/>
                <a:gd name="T17" fmla="*/ 241 h 283"/>
                <a:gd name="T18" fmla="*/ 0 w 149"/>
                <a:gd name="T19" fmla="*/ 213 h 283"/>
                <a:gd name="T20" fmla="*/ 5 w 149"/>
                <a:gd name="T21" fmla="*/ 187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283">
                  <a:moveTo>
                    <a:pt x="5" y="187"/>
                  </a:moveTo>
                  <a:cubicBezTo>
                    <a:pt x="31" y="125"/>
                    <a:pt x="57" y="62"/>
                    <a:pt x="83" y="0"/>
                  </a:cubicBezTo>
                  <a:cubicBezTo>
                    <a:pt x="80" y="7"/>
                    <a:pt x="78" y="15"/>
                    <a:pt x="78" y="24"/>
                  </a:cubicBezTo>
                  <a:cubicBezTo>
                    <a:pt x="78" y="32"/>
                    <a:pt x="80" y="41"/>
                    <a:pt x="84" y="50"/>
                  </a:cubicBezTo>
                  <a:cubicBezTo>
                    <a:pt x="89" y="58"/>
                    <a:pt x="96" y="66"/>
                    <a:pt x="107" y="72"/>
                  </a:cubicBezTo>
                  <a:cubicBezTo>
                    <a:pt x="117" y="79"/>
                    <a:pt x="131" y="84"/>
                    <a:pt x="149" y="88"/>
                  </a:cubicBezTo>
                  <a:cubicBezTo>
                    <a:pt x="82" y="283"/>
                    <a:pt x="82" y="283"/>
                    <a:pt x="82" y="283"/>
                  </a:cubicBezTo>
                  <a:cubicBezTo>
                    <a:pt x="61" y="279"/>
                    <a:pt x="45" y="273"/>
                    <a:pt x="33" y="266"/>
                  </a:cubicBezTo>
                  <a:cubicBezTo>
                    <a:pt x="21" y="259"/>
                    <a:pt x="13" y="250"/>
                    <a:pt x="8" y="241"/>
                  </a:cubicBezTo>
                  <a:cubicBezTo>
                    <a:pt x="2" y="232"/>
                    <a:pt x="0" y="223"/>
                    <a:pt x="0" y="213"/>
                  </a:cubicBezTo>
                  <a:cubicBezTo>
                    <a:pt x="0" y="204"/>
                    <a:pt x="2" y="195"/>
                    <a:pt x="5" y="187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Freeform 34"/>
            <p:cNvSpPr>
              <a:spLocks/>
            </p:cNvSpPr>
            <p:nvPr/>
          </p:nvSpPr>
          <p:spPr bwMode="auto">
            <a:xfrm>
              <a:off x="4530677" y="3953634"/>
              <a:ext cx="242355" cy="567049"/>
            </a:xfrm>
            <a:custGeom>
              <a:avLst/>
              <a:gdLst>
                <a:gd name="T0" fmla="*/ 0 w 86"/>
                <a:gd name="T1" fmla="*/ 201 h 201"/>
                <a:gd name="T2" fmla="*/ 78 w 86"/>
                <a:gd name="T3" fmla="*/ 14 h 201"/>
                <a:gd name="T4" fmla="*/ 80 w 86"/>
                <a:gd name="T5" fmla="*/ 10 h 201"/>
                <a:gd name="T6" fmla="*/ 82 w 86"/>
                <a:gd name="T7" fmla="*/ 6 h 201"/>
                <a:gd name="T8" fmla="*/ 84 w 86"/>
                <a:gd name="T9" fmla="*/ 3 h 201"/>
                <a:gd name="T10" fmla="*/ 86 w 86"/>
                <a:gd name="T11" fmla="*/ 0 h 201"/>
                <a:gd name="T12" fmla="*/ 9 w 86"/>
                <a:gd name="T13" fmla="*/ 186 h 201"/>
                <a:gd name="T14" fmla="*/ 7 w 86"/>
                <a:gd name="T15" fmla="*/ 189 h 201"/>
                <a:gd name="T16" fmla="*/ 4 w 86"/>
                <a:gd name="T17" fmla="*/ 193 h 201"/>
                <a:gd name="T18" fmla="*/ 2 w 86"/>
                <a:gd name="T19" fmla="*/ 197 h 201"/>
                <a:gd name="T20" fmla="*/ 0 w 86"/>
                <a:gd name="T21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201">
                  <a:moveTo>
                    <a:pt x="0" y="201"/>
                  </a:moveTo>
                  <a:cubicBezTo>
                    <a:pt x="26" y="139"/>
                    <a:pt x="52" y="76"/>
                    <a:pt x="78" y="1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2" y="197"/>
                    <a:pt x="2" y="197"/>
                    <a:pt x="2" y="197"/>
                  </a:cubicBezTo>
                  <a:lnTo>
                    <a:pt x="0" y="201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Freeform 35"/>
            <p:cNvSpPr>
              <a:spLocks/>
            </p:cNvSpPr>
            <p:nvPr/>
          </p:nvSpPr>
          <p:spPr bwMode="auto">
            <a:xfrm>
              <a:off x="4555534" y="3871295"/>
              <a:ext cx="279641" cy="605888"/>
            </a:xfrm>
            <a:custGeom>
              <a:avLst/>
              <a:gdLst>
                <a:gd name="T0" fmla="*/ 77 w 99"/>
                <a:gd name="T1" fmla="*/ 29 h 215"/>
                <a:gd name="T2" fmla="*/ 84 w 99"/>
                <a:gd name="T3" fmla="*/ 22 h 215"/>
                <a:gd name="T4" fmla="*/ 90 w 99"/>
                <a:gd name="T5" fmla="*/ 15 h 215"/>
                <a:gd name="T6" fmla="*/ 95 w 99"/>
                <a:gd name="T7" fmla="*/ 8 h 215"/>
                <a:gd name="T8" fmla="*/ 99 w 99"/>
                <a:gd name="T9" fmla="*/ 0 h 215"/>
                <a:gd name="T10" fmla="*/ 24 w 99"/>
                <a:gd name="T11" fmla="*/ 183 h 215"/>
                <a:gd name="T12" fmla="*/ 20 w 99"/>
                <a:gd name="T13" fmla="*/ 192 h 215"/>
                <a:gd name="T14" fmla="*/ 15 w 99"/>
                <a:gd name="T15" fmla="*/ 200 h 215"/>
                <a:gd name="T16" fmla="*/ 8 w 99"/>
                <a:gd name="T17" fmla="*/ 208 h 215"/>
                <a:gd name="T18" fmla="*/ 0 w 99"/>
                <a:gd name="T19" fmla="*/ 215 h 215"/>
                <a:gd name="T20" fmla="*/ 77 w 99"/>
                <a:gd name="T21" fmla="*/ 2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215">
                  <a:moveTo>
                    <a:pt x="77" y="29"/>
                  </a:moveTo>
                  <a:cubicBezTo>
                    <a:pt x="80" y="27"/>
                    <a:pt x="82" y="25"/>
                    <a:pt x="84" y="22"/>
                  </a:cubicBezTo>
                  <a:cubicBezTo>
                    <a:pt x="86" y="20"/>
                    <a:pt x="88" y="18"/>
                    <a:pt x="90" y="15"/>
                  </a:cubicBezTo>
                  <a:cubicBezTo>
                    <a:pt x="92" y="13"/>
                    <a:pt x="94" y="10"/>
                    <a:pt x="95" y="8"/>
                  </a:cubicBezTo>
                  <a:cubicBezTo>
                    <a:pt x="97" y="5"/>
                    <a:pt x="98" y="2"/>
                    <a:pt x="99" y="0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23" y="186"/>
                    <a:pt x="22" y="189"/>
                    <a:pt x="20" y="192"/>
                  </a:cubicBezTo>
                  <a:cubicBezTo>
                    <a:pt x="18" y="194"/>
                    <a:pt x="17" y="197"/>
                    <a:pt x="15" y="200"/>
                  </a:cubicBezTo>
                  <a:cubicBezTo>
                    <a:pt x="13" y="203"/>
                    <a:pt x="10" y="205"/>
                    <a:pt x="8" y="208"/>
                  </a:cubicBezTo>
                  <a:cubicBezTo>
                    <a:pt x="6" y="210"/>
                    <a:pt x="3" y="212"/>
                    <a:pt x="0" y="215"/>
                  </a:cubicBezTo>
                  <a:cubicBezTo>
                    <a:pt x="23" y="159"/>
                    <a:pt x="42" y="77"/>
                    <a:pt x="77" y="29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Freeform 36"/>
            <p:cNvSpPr>
              <a:spLocks/>
            </p:cNvSpPr>
            <p:nvPr/>
          </p:nvSpPr>
          <p:spPr bwMode="auto">
            <a:xfrm>
              <a:off x="7003943" y="3824688"/>
              <a:ext cx="104089" cy="534424"/>
            </a:xfrm>
            <a:custGeom>
              <a:avLst/>
              <a:gdLst>
                <a:gd name="T0" fmla="*/ 2 w 37"/>
                <a:gd name="T1" fmla="*/ 7 h 190"/>
                <a:gd name="T2" fmla="*/ 37 w 37"/>
                <a:gd name="T3" fmla="*/ 190 h 190"/>
                <a:gd name="T4" fmla="*/ 37 w 37"/>
                <a:gd name="T5" fmla="*/ 187 h 190"/>
                <a:gd name="T6" fmla="*/ 36 w 37"/>
                <a:gd name="T7" fmla="*/ 185 h 190"/>
                <a:gd name="T8" fmla="*/ 36 w 37"/>
                <a:gd name="T9" fmla="*/ 183 h 190"/>
                <a:gd name="T10" fmla="*/ 35 w 37"/>
                <a:gd name="T11" fmla="*/ 181 h 190"/>
                <a:gd name="T12" fmla="*/ 0 w 37"/>
                <a:gd name="T13" fmla="*/ 0 h 190"/>
                <a:gd name="T14" fmla="*/ 1 w 37"/>
                <a:gd name="T15" fmla="*/ 1 h 190"/>
                <a:gd name="T16" fmla="*/ 1 w 37"/>
                <a:gd name="T17" fmla="*/ 3 h 190"/>
                <a:gd name="T18" fmla="*/ 2 w 37"/>
                <a:gd name="T19" fmla="*/ 5 h 190"/>
                <a:gd name="T20" fmla="*/ 2 w 37"/>
                <a:gd name="T21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190">
                  <a:moveTo>
                    <a:pt x="2" y="7"/>
                  </a:moveTo>
                  <a:cubicBezTo>
                    <a:pt x="14" y="68"/>
                    <a:pt x="26" y="129"/>
                    <a:pt x="37" y="190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37"/>
            <p:cNvSpPr>
              <a:spLocks/>
            </p:cNvSpPr>
            <p:nvPr/>
          </p:nvSpPr>
          <p:spPr bwMode="auto">
            <a:xfrm>
              <a:off x="3892164" y="3767207"/>
              <a:ext cx="506460" cy="930582"/>
            </a:xfrm>
            <a:custGeom>
              <a:avLst/>
              <a:gdLst>
                <a:gd name="T0" fmla="*/ 148 w 180"/>
                <a:gd name="T1" fmla="*/ 61 h 330"/>
                <a:gd name="T2" fmla="*/ 162 w 180"/>
                <a:gd name="T3" fmla="*/ 75 h 330"/>
                <a:gd name="T4" fmla="*/ 174 w 180"/>
                <a:gd name="T5" fmla="*/ 95 h 330"/>
                <a:gd name="T6" fmla="*/ 179 w 180"/>
                <a:gd name="T7" fmla="*/ 116 h 330"/>
                <a:gd name="T8" fmla="*/ 176 w 180"/>
                <a:gd name="T9" fmla="*/ 137 h 330"/>
                <a:gd name="T10" fmla="*/ 81 w 180"/>
                <a:gd name="T11" fmla="*/ 330 h 330"/>
                <a:gd name="T12" fmla="*/ 85 w 180"/>
                <a:gd name="T13" fmla="*/ 307 h 330"/>
                <a:gd name="T14" fmla="*/ 77 w 180"/>
                <a:gd name="T15" fmla="*/ 283 h 330"/>
                <a:gd name="T16" fmla="*/ 63 w 180"/>
                <a:gd name="T17" fmla="*/ 262 h 330"/>
                <a:gd name="T18" fmla="*/ 47 w 180"/>
                <a:gd name="T19" fmla="*/ 246 h 330"/>
                <a:gd name="T20" fmla="*/ 30 w 180"/>
                <a:gd name="T21" fmla="*/ 232 h 330"/>
                <a:gd name="T22" fmla="*/ 16 w 180"/>
                <a:gd name="T23" fmla="*/ 216 h 330"/>
                <a:gd name="T24" fmla="*/ 6 w 180"/>
                <a:gd name="T25" fmla="*/ 199 h 330"/>
                <a:gd name="T26" fmla="*/ 0 w 180"/>
                <a:gd name="T27" fmla="*/ 180 h 330"/>
                <a:gd name="T28" fmla="*/ 109 w 180"/>
                <a:gd name="T29" fmla="*/ 0 h 330"/>
                <a:gd name="T30" fmla="*/ 113 w 180"/>
                <a:gd name="T31" fmla="*/ 17 h 330"/>
                <a:gd name="T32" fmla="*/ 121 w 180"/>
                <a:gd name="T33" fmla="*/ 33 h 330"/>
                <a:gd name="T34" fmla="*/ 133 w 180"/>
                <a:gd name="T35" fmla="*/ 48 h 330"/>
                <a:gd name="T36" fmla="*/ 148 w 180"/>
                <a:gd name="T37" fmla="*/ 6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330">
                  <a:moveTo>
                    <a:pt x="148" y="61"/>
                  </a:moveTo>
                  <a:cubicBezTo>
                    <a:pt x="152" y="64"/>
                    <a:pt x="157" y="69"/>
                    <a:pt x="162" y="75"/>
                  </a:cubicBezTo>
                  <a:cubicBezTo>
                    <a:pt x="166" y="81"/>
                    <a:pt x="171" y="88"/>
                    <a:pt x="174" y="95"/>
                  </a:cubicBezTo>
                  <a:cubicBezTo>
                    <a:pt x="177" y="102"/>
                    <a:pt x="179" y="109"/>
                    <a:pt x="179" y="116"/>
                  </a:cubicBezTo>
                  <a:cubicBezTo>
                    <a:pt x="180" y="124"/>
                    <a:pt x="179" y="131"/>
                    <a:pt x="176" y="137"/>
                  </a:cubicBezTo>
                  <a:cubicBezTo>
                    <a:pt x="81" y="330"/>
                    <a:pt x="81" y="330"/>
                    <a:pt x="81" y="330"/>
                  </a:cubicBezTo>
                  <a:cubicBezTo>
                    <a:pt x="84" y="322"/>
                    <a:pt x="85" y="315"/>
                    <a:pt x="85" y="307"/>
                  </a:cubicBezTo>
                  <a:cubicBezTo>
                    <a:pt x="84" y="299"/>
                    <a:pt x="81" y="291"/>
                    <a:pt x="77" y="283"/>
                  </a:cubicBezTo>
                  <a:cubicBezTo>
                    <a:pt x="74" y="276"/>
                    <a:pt x="69" y="268"/>
                    <a:pt x="63" y="262"/>
                  </a:cubicBezTo>
                  <a:cubicBezTo>
                    <a:pt x="58" y="256"/>
                    <a:pt x="52" y="250"/>
                    <a:pt x="47" y="246"/>
                  </a:cubicBezTo>
                  <a:cubicBezTo>
                    <a:pt x="41" y="242"/>
                    <a:pt x="35" y="237"/>
                    <a:pt x="30" y="232"/>
                  </a:cubicBezTo>
                  <a:cubicBezTo>
                    <a:pt x="25" y="227"/>
                    <a:pt x="20" y="222"/>
                    <a:pt x="16" y="216"/>
                  </a:cubicBezTo>
                  <a:cubicBezTo>
                    <a:pt x="12" y="211"/>
                    <a:pt x="9" y="205"/>
                    <a:pt x="6" y="199"/>
                  </a:cubicBezTo>
                  <a:cubicBezTo>
                    <a:pt x="4" y="193"/>
                    <a:pt x="2" y="186"/>
                    <a:pt x="0" y="180"/>
                  </a:cubicBezTo>
                  <a:cubicBezTo>
                    <a:pt x="37" y="120"/>
                    <a:pt x="73" y="60"/>
                    <a:pt x="109" y="0"/>
                  </a:cubicBezTo>
                  <a:cubicBezTo>
                    <a:pt x="109" y="6"/>
                    <a:pt x="111" y="12"/>
                    <a:pt x="113" y="17"/>
                  </a:cubicBezTo>
                  <a:cubicBezTo>
                    <a:pt x="115" y="23"/>
                    <a:pt x="118" y="28"/>
                    <a:pt x="121" y="33"/>
                  </a:cubicBezTo>
                  <a:cubicBezTo>
                    <a:pt x="125" y="38"/>
                    <a:pt x="129" y="43"/>
                    <a:pt x="133" y="48"/>
                  </a:cubicBezTo>
                  <a:cubicBezTo>
                    <a:pt x="137" y="52"/>
                    <a:pt x="142" y="57"/>
                    <a:pt x="148" y="61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Freeform 38"/>
            <p:cNvSpPr>
              <a:spLocks/>
            </p:cNvSpPr>
            <p:nvPr/>
          </p:nvSpPr>
          <p:spPr bwMode="auto">
            <a:xfrm>
              <a:off x="3889057" y="3641368"/>
              <a:ext cx="335569" cy="633852"/>
            </a:xfrm>
            <a:custGeom>
              <a:avLst/>
              <a:gdLst>
                <a:gd name="T0" fmla="*/ 119 w 119"/>
                <a:gd name="T1" fmla="*/ 0 h 225"/>
                <a:gd name="T2" fmla="*/ 114 w 119"/>
                <a:gd name="T3" fmla="*/ 11 h 225"/>
                <a:gd name="T4" fmla="*/ 110 w 119"/>
                <a:gd name="T5" fmla="*/ 22 h 225"/>
                <a:gd name="T6" fmla="*/ 109 w 119"/>
                <a:gd name="T7" fmla="*/ 33 h 225"/>
                <a:gd name="T8" fmla="*/ 110 w 119"/>
                <a:gd name="T9" fmla="*/ 45 h 225"/>
                <a:gd name="T10" fmla="*/ 1 w 119"/>
                <a:gd name="T11" fmla="*/ 225 h 225"/>
                <a:gd name="T12" fmla="*/ 0 w 119"/>
                <a:gd name="T13" fmla="*/ 212 h 225"/>
                <a:gd name="T14" fmla="*/ 2 w 119"/>
                <a:gd name="T15" fmla="*/ 199 h 225"/>
                <a:gd name="T16" fmla="*/ 5 w 119"/>
                <a:gd name="T17" fmla="*/ 187 h 225"/>
                <a:gd name="T18" fmla="*/ 11 w 119"/>
                <a:gd name="T19" fmla="*/ 176 h 225"/>
                <a:gd name="T20" fmla="*/ 119 w 119"/>
                <a:gd name="T2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225">
                  <a:moveTo>
                    <a:pt x="119" y="0"/>
                  </a:moveTo>
                  <a:cubicBezTo>
                    <a:pt x="117" y="4"/>
                    <a:pt x="115" y="7"/>
                    <a:pt x="114" y="11"/>
                  </a:cubicBezTo>
                  <a:cubicBezTo>
                    <a:pt x="112" y="14"/>
                    <a:pt x="111" y="18"/>
                    <a:pt x="110" y="22"/>
                  </a:cubicBezTo>
                  <a:cubicBezTo>
                    <a:pt x="109" y="25"/>
                    <a:pt x="109" y="29"/>
                    <a:pt x="109" y="33"/>
                  </a:cubicBezTo>
                  <a:cubicBezTo>
                    <a:pt x="109" y="37"/>
                    <a:pt x="109" y="41"/>
                    <a:pt x="110" y="45"/>
                  </a:cubicBezTo>
                  <a:cubicBezTo>
                    <a:pt x="74" y="105"/>
                    <a:pt x="38" y="165"/>
                    <a:pt x="1" y="225"/>
                  </a:cubicBezTo>
                  <a:cubicBezTo>
                    <a:pt x="1" y="220"/>
                    <a:pt x="0" y="216"/>
                    <a:pt x="0" y="212"/>
                  </a:cubicBezTo>
                  <a:cubicBezTo>
                    <a:pt x="0" y="207"/>
                    <a:pt x="1" y="203"/>
                    <a:pt x="2" y="199"/>
                  </a:cubicBezTo>
                  <a:cubicBezTo>
                    <a:pt x="3" y="195"/>
                    <a:pt x="4" y="191"/>
                    <a:pt x="5" y="187"/>
                  </a:cubicBezTo>
                  <a:cubicBezTo>
                    <a:pt x="7" y="183"/>
                    <a:pt x="9" y="179"/>
                    <a:pt x="11" y="176"/>
                  </a:cubicBezTo>
                  <a:cubicBezTo>
                    <a:pt x="43" y="123"/>
                    <a:pt x="86" y="53"/>
                    <a:pt x="119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Freeform 39"/>
            <p:cNvSpPr>
              <a:spLocks/>
            </p:cNvSpPr>
            <p:nvPr/>
          </p:nvSpPr>
          <p:spPr bwMode="auto">
            <a:xfrm>
              <a:off x="4215304" y="3520191"/>
              <a:ext cx="633852" cy="866886"/>
            </a:xfrm>
            <a:custGeom>
              <a:avLst/>
              <a:gdLst>
                <a:gd name="T0" fmla="*/ 220 w 225"/>
                <a:gd name="T1" fmla="*/ 125 h 308"/>
                <a:gd name="T2" fmla="*/ 145 w 225"/>
                <a:gd name="T3" fmla="*/ 308 h 308"/>
                <a:gd name="T4" fmla="*/ 148 w 225"/>
                <a:gd name="T5" fmla="*/ 300 h 308"/>
                <a:gd name="T6" fmla="*/ 150 w 225"/>
                <a:gd name="T7" fmla="*/ 291 h 308"/>
                <a:gd name="T8" fmla="*/ 151 w 225"/>
                <a:gd name="T9" fmla="*/ 283 h 308"/>
                <a:gd name="T10" fmla="*/ 150 w 225"/>
                <a:gd name="T11" fmla="*/ 274 h 308"/>
                <a:gd name="T12" fmla="*/ 135 w 225"/>
                <a:gd name="T13" fmla="*/ 235 h 308"/>
                <a:gd name="T14" fmla="*/ 103 w 225"/>
                <a:gd name="T15" fmla="*/ 202 h 308"/>
                <a:gd name="T16" fmla="*/ 57 w 225"/>
                <a:gd name="T17" fmla="*/ 180 h 308"/>
                <a:gd name="T18" fmla="*/ 4 w 225"/>
                <a:gd name="T19" fmla="*/ 170 h 308"/>
                <a:gd name="T20" fmla="*/ 3 w 225"/>
                <a:gd name="T21" fmla="*/ 170 h 308"/>
                <a:gd name="T22" fmla="*/ 2 w 225"/>
                <a:gd name="T23" fmla="*/ 170 h 308"/>
                <a:gd name="T24" fmla="*/ 1 w 225"/>
                <a:gd name="T25" fmla="*/ 170 h 308"/>
                <a:gd name="T26" fmla="*/ 0 w 225"/>
                <a:gd name="T27" fmla="*/ 170 h 308"/>
                <a:gd name="T28" fmla="*/ 95 w 225"/>
                <a:gd name="T29" fmla="*/ 0 h 308"/>
                <a:gd name="T30" fmla="*/ 96 w 225"/>
                <a:gd name="T31" fmla="*/ 0 h 308"/>
                <a:gd name="T32" fmla="*/ 97 w 225"/>
                <a:gd name="T33" fmla="*/ 0 h 308"/>
                <a:gd name="T34" fmla="*/ 98 w 225"/>
                <a:gd name="T35" fmla="*/ 0 h 308"/>
                <a:gd name="T36" fmla="*/ 99 w 225"/>
                <a:gd name="T37" fmla="*/ 0 h 308"/>
                <a:gd name="T38" fmla="*/ 145 w 225"/>
                <a:gd name="T39" fmla="*/ 8 h 308"/>
                <a:gd name="T40" fmla="*/ 185 w 225"/>
                <a:gd name="T41" fmla="*/ 29 h 308"/>
                <a:gd name="T42" fmla="*/ 212 w 225"/>
                <a:gd name="T43" fmla="*/ 58 h 308"/>
                <a:gd name="T44" fmla="*/ 225 w 225"/>
                <a:gd name="T45" fmla="*/ 93 h 308"/>
                <a:gd name="T46" fmla="*/ 225 w 225"/>
                <a:gd name="T47" fmla="*/ 102 h 308"/>
                <a:gd name="T48" fmla="*/ 224 w 225"/>
                <a:gd name="T49" fmla="*/ 110 h 308"/>
                <a:gd name="T50" fmla="*/ 223 w 225"/>
                <a:gd name="T51" fmla="*/ 117 h 308"/>
                <a:gd name="T52" fmla="*/ 220 w 225"/>
                <a:gd name="T53" fmla="*/ 12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5" h="308">
                  <a:moveTo>
                    <a:pt x="220" y="125"/>
                  </a:moveTo>
                  <a:cubicBezTo>
                    <a:pt x="195" y="186"/>
                    <a:pt x="170" y="247"/>
                    <a:pt x="145" y="308"/>
                  </a:cubicBezTo>
                  <a:cubicBezTo>
                    <a:pt x="147" y="305"/>
                    <a:pt x="147" y="302"/>
                    <a:pt x="148" y="300"/>
                  </a:cubicBezTo>
                  <a:cubicBezTo>
                    <a:pt x="149" y="297"/>
                    <a:pt x="150" y="294"/>
                    <a:pt x="150" y="291"/>
                  </a:cubicBezTo>
                  <a:cubicBezTo>
                    <a:pt x="150" y="288"/>
                    <a:pt x="151" y="286"/>
                    <a:pt x="151" y="283"/>
                  </a:cubicBezTo>
                  <a:cubicBezTo>
                    <a:pt x="151" y="280"/>
                    <a:pt x="150" y="277"/>
                    <a:pt x="150" y="274"/>
                  </a:cubicBezTo>
                  <a:cubicBezTo>
                    <a:pt x="149" y="260"/>
                    <a:pt x="143" y="247"/>
                    <a:pt x="135" y="235"/>
                  </a:cubicBezTo>
                  <a:cubicBezTo>
                    <a:pt x="127" y="223"/>
                    <a:pt x="116" y="212"/>
                    <a:pt x="103" y="202"/>
                  </a:cubicBezTo>
                  <a:cubicBezTo>
                    <a:pt x="90" y="193"/>
                    <a:pt x="74" y="185"/>
                    <a:pt x="57" y="180"/>
                  </a:cubicBezTo>
                  <a:cubicBezTo>
                    <a:pt x="41" y="174"/>
                    <a:pt x="22" y="171"/>
                    <a:pt x="4" y="170"/>
                  </a:cubicBezTo>
                  <a:cubicBezTo>
                    <a:pt x="3" y="170"/>
                    <a:pt x="3" y="170"/>
                    <a:pt x="3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5" y="0"/>
                    <a:pt x="131" y="3"/>
                    <a:pt x="145" y="8"/>
                  </a:cubicBezTo>
                  <a:cubicBezTo>
                    <a:pt x="160" y="13"/>
                    <a:pt x="173" y="20"/>
                    <a:pt x="185" y="29"/>
                  </a:cubicBezTo>
                  <a:cubicBezTo>
                    <a:pt x="196" y="37"/>
                    <a:pt x="206" y="47"/>
                    <a:pt x="212" y="58"/>
                  </a:cubicBezTo>
                  <a:cubicBezTo>
                    <a:pt x="219" y="69"/>
                    <a:pt x="224" y="81"/>
                    <a:pt x="225" y="93"/>
                  </a:cubicBezTo>
                  <a:cubicBezTo>
                    <a:pt x="225" y="96"/>
                    <a:pt x="225" y="99"/>
                    <a:pt x="225" y="102"/>
                  </a:cubicBezTo>
                  <a:cubicBezTo>
                    <a:pt x="225" y="104"/>
                    <a:pt x="225" y="107"/>
                    <a:pt x="224" y="110"/>
                  </a:cubicBezTo>
                  <a:cubicBezTo>
                    <a:pt x="224" y="112"/>
                    <a:pt x="223" y="115"/>
                    <a:pt x="223" y="117"/>
                  </a:cubicBezTo>
                  <a:cubicBezTo>
                    <a:pt x="222" y="120"/>
                    <a:pt x="221" y="122"/>
                    <a:pt x="220" y="125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40"/>
            <p:cNvSpPr>
              <a:spLocks/>
            </p:cNvSpPr>
            <p:nvPr/>
          </p:nvSpPr>
          <p:spPr bwMode="auto">
            <a:xfrm>
              <a:off x="3920128" y="3520191"/>
              <a:ext cx="562388" cy="616763"/>
            </a:xfrm>
            <a:custGeom>
              <a:avLst/>
              <a:gdLst>
                <a:gd name="T0" fmla="*/ 0 w 200"/>
                <a:gd name="T1" fmla="*/ 219 h 219"/>
                <a:gd name="T2" fmla="*/ 108 w 200"/>
                <a:gd name="T3" fmla="*/ 43 h 219"/>
                <a:gd name="T4" fmla="*/ 123 w 200"/>
                <a:gd name="T5" fmla="*/ 26 h 219"/>
                <a:gd name="T6" fmla="*/ 144 w 200"/>
                <a:gd name="T7" fmla="*/ 12 h 219"/>
                <a:gd name="T8" fmla="*/ 170 w 200"/>
                <a:gd name="T9" fmla="*/ 3 h 219"/>
                <a:gd name="T10" fmla="*/ 200 w 200"/>
                <a:gd name="T11" fmla="*/ 0 h 219"/>
                <a:gd name="T12" fmla="*/ 105 w 200"/>
                <a:gd name="T13" fmla="*/ 170 h 219"/>
                <a:gd name="T14" fmla="*/ 71 w 200"/>
                <a:gd name="T15" fmla="*/ 174 h 219"/>
                <a:gd name="T16" fmla="*/ 41 w 200"/>
                <a:gd name="T17" fmla="*/ 184 h 219"/>
                <a:gd name="T18" fmla="*/ 17 w 200"/>
                <a:gd name="T19" fmla="*/ 199 h 219"/>
                <a:gd name="T20" fmla="*/ 0 w 200"/>
                <a:gd name="T21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219">
                  <a:moveTo>
                    <a:pt x="0" y="219"/>
                  </a:moveTo>
                  <a:cubicBezTo>
                    <a:pt x="108" y="43"/>
                    <a:pt x="108" y="43"/>
                    <a:pt x="108" y="43"/>
                  </a:cubicBezTo>
                  <a:cubicBezTo>
                    <a:pt x="112" y="37"/>
                    <a:pt x="117" y="31"/>
                    <a:pt x="123" y="26"/>
                  </a:cubicBezTo>
                  <a:cubicBezTo>
                    <a:pt x="129" y="20"/>
                    <a:pt x="136" y="16"/>
                    <a:pt x="144" y="12"/>
                  </a:cubicBezTo>
                  <a:cubicBezTo>
                    <a:pt x="152" y="8"/>
                    <a:pt x="161" y="5"/>
                    <a:pt x="170" y="3"/>
                  </a:cubicBezTo>
                  <a:cubicBezTo>
                    <a:pt x="180" y="1"/>
                    <a:pt x="190" y="0"/>
                    <a:pt x="200" y="0"/>
                  </a:cubicBezTo>
                  <a:cubicBezTo>
                    <a:pt x="105" y="170"/>
                    <a:pt x="105" y="170"/>
                    <a:pt x="105" y="170"/>
                  </a:cubicBezTo>
                  <a:cubicBezTo>
                    <a:pt x="93" y="170"/>
                    <a:pt x="81" y="172"/>
                    <a:pt x="71" y="174"/>
                  </a:cubicBezTo>
                  <a:cubicBezTo>
                    <a:pt x="60" y="176"/>
                    <a:pt x="50" y="180"/>
                    <a:pt x="41" y="184"/>
                  </a:cubicBezTo>
                  <a:cubicBezTo>
                    <a:pt x="32" y="188"/>
                    <a:pt x="24" y="193"/>
                    <a:pt x="17" y="199"/>
                  </a:cubicBezTo>
                  <a:cubicBezTo>
                    <a:pt x="10" y="205"/>
                    <a:pt x="4" y="211"/>
                    <a:pt x="0" y="219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41"/>
            <p:cNvSpPr>
              <a:spLocks/>
            </p:cNvSpPr>
            <p:nvPr/>
          </p:nvSpPr>
          <p:spPr bwMode="auto">
            <a:xfrm>
              <a:off x="3356187" y="3998687"/>
              <a:ext cx="2120609" cy="2226250"/>
            </a:xfrm>
            <a:custGeom>
              <a:avLst/>
              <a:gdLst>
                <a:gd name="T0" fmla="*/ 306 w 753"/>
                <a:gd name="T1" fmla="*/ 0 h 790"/>
                <a:gd name="T2" fmla="*/ 308 w 753"/>
                <a:gd name="T3" fmla="*/ 0 h 790"/>
                <a:gd name="T4" fmla="*/ 362 w 753"/>
                <a:gd name="T5" fmla="*/ 10 h 790"/>
                <a:gd name="T6" fmla="*/ 440 w 753"/>
                <a:gd name="T7" fmla="*/ 65 h 790"/>
                <a:gd name="T8" fmla="*/ 455 w 753"/>
                <a:gd name="T9" fmla="*/ 123 h 790"/>
                <a:gd name="T10" fmla="*/ 440 w 753"/>
                <a:gd name="T11" fmla="*/ 156 h 790"/>
                <a:gd name="T12" fmla="*/ 414 w 753"/>
                <a:gd name="T13" fmla="*/ 196 h 790"/>
                <a:gd name="T14" fmla="*/ 439 w 753"/>
                <a:gd name="T15" fmla="*/ 260 h 790"/>
                <a:gd name="T16" fmla="*/ 710 w 753"/>
                <a:gd name="T17" fmla="*/ 281 h 790"/>
                <a:gd name="T18" fmla="*/ 715 w 753"/>
                <a:gd name="T19" fmla="*/ 481 h 790"/>
                <a:gd name="T20" fmla="*/ 681 w 753"/>
                <a:gd name="T21" fmla="*/ 506 h 790"/>
                <a:gd name="T22" fmla="*/ 644 w 753"/>
                <a:gd name="T23" fmla="*/ 507 h 790"/>
                <a:gd name="T24" fmla="*/ 614 w 753"/>
                <a:gd name="T25" fmla="*/ 499 h 790"/>
                <a:gd name="T26" fmla="*/ 586 w 753"/>
                <a:gd name="T27" fmla="*/ 482 h 790"/>
                <a:gd name="T28" fmla="*/ 548 w 753"/>
                <a:gd name="T29" fmla="*/ 468 h 790"/>
                <a:gd name="T30" fmla="*/ 489 w 753"/>
                <a:gd name="T31" fmla="*/ 472 h 790"/>
                <a:gd name="T32" fmla="*/ 440 w 753"/>
                <a:gd name="T33" fmla="*/ 516 h 790"/>
                <a:gd name="T34" fmla="*/ 434 w 753"/>
                <a:gd name="T35" fmla="*/ 551 h 790"/>
                <a:gd name="T36" fmla="*/ 434 w 753"/>
                <a:gd name="T37" fmla="*/ 556 h 790"/>
                <a:gd name="T38" fmla="*/ 447 w 753"/>
                <a:gd name="T39" fmla="*/ 593 h 790"/>
                <a:gd name="T40" fmla="*/ 506 w 753"/>
                <a:gd name="T41" fmla="*/ 640 h 790"/>
                <a:gd name="T42" fmla="*/ 566 w 753"/>
                <a:gd name="T43" fmla="*/ 646 h 790"/>
                <a:gd name="T44" fmla="*/ 599 w 753"/>
                <a:gd name="T45" fmla="*/ 635 h 790"/>
                <a:gd name="T46" fmla="*/ 622 w 753"/>
                <a:gd name="T47" fmla="*/ 619 h 790"/>
                <a:gd name="T48" fmla="*/ 653 w 753"/>
                <a:gd name="T49" fmla="*/ 609 h 790"/>
                <a:gd name="T50" fmla="*/ 692 w 753"/>
                <a:gd name="T51" fmla="*/ 610 h 790"/>
                <a:gd name="T52" fmla="*/ 730 w 753"/>
                <a:gd name="T53" fmla="*/ 636 h 790"/>
                <a:gd name="T54" fmla="*/ 753 w 753"/>
                <a:gd name="T55" fmla="*/ 790 h 790"/>
                <a:gd name="T56" fmla="*/ 0 w 753"/>
                <a:gd name="T57" fmla="*/ 281 h 790"/>
                <a:gd name="T58" fmla="*/ 261 w 753"/>
                <a:gd name="T59" fmla="*/ 260 h 790"/>
                <a:gd name="T60" fmla="*/ 261 w 753"/>
                <a:gd name="T61" fmla="*/ 191 h 790"/>
                <a:gd name="T62" fmla="*/ 220 w 753"/>
                <a:gd name="T63" fmla="*/ 150 h 790"/>
                <a:gd name="T64" fmla="*/ 196 w 753"/>
                <a:gd name="T65" fmla="*/ 117 h 790"/>
                <a:gd name="T66" fmla="*/ 194 w 753"/>
                <a:gd name="T67" fmla="*/ 60 h 790"/>
                <a:gd name="T68" fmla="*/ 255 w 753"/>
                <a:gd name="T69" fmla="*/ 8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3" h="790">
                  <a:moveTo>
                    <a:pt x="305" y="0"/>
                  </a:moveTo>
                  <a:cubicBezTo>
                    <a:pt x="306" y="0"/>
                    <a:pt x="306" y="0"/>
                    <a:pt x="306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27" y="1"/>
                    <a:pt x="346" y="4"/>
                    <a:pt x="362" y="10"/>
                  </a:cubicBezTo>
                  <a:cubicBezTo>
                    <a:pt x="379" y="15"/>
                    <a:pt x="395" y="23"/>
                    <a:pt x="408" y="32"/>
                  </a:cubicBezTo>
                  <a:cubicBezTo>
                    <a:pt x="421" y="42"/>
                    <a:pt x="432" y="53"/>
                    <a:pt x="440" y="65"/>
                  </a:cubicBezTo>
                  <a:cubicBezTo>
                    <a:pt x="448" y="77"/>
                    <a:pt x="454" y="90"/>
                    <a:pt x="455" y="104"/>
                  </a:cubicBezTo>
                  <a:cubicBezTo>
                    <a:pt x="456" y="110"/>
                    <a:pt x="456" y="117"/>
                    <a:pt x="455" y="123"/>
                  </a:cubicBezTo>
                  <a:cubicBezTo>
                    <a:pt x="454" y="129"/>
                    <a:pt x="452" y="135"/>
                    <a:pt x="449" y="140"/>
                  </a:cubicBezTo>
                  <a:cubicBezTo>
                    <a:pt x="447" y="146"/>
                    <a:pt x="444" y="151"/>
                    <a:pt x="440" y="156"/>
                  </a:cubicBezTo>
                  <a:cubicBezTo>
                    <a:pt x="436" y="161"/>
                    <a:pt x="431" y="165"/>
                    <a:pt x="426" y="170"/>
                  </a:cubicBezTo>
                  <a:cubicBezTo>
                    <a:pt x="421" y="176"/>
                    <a:pt x="416" y="186"/>
                    <a:pt x="414" y="196"/>
                  </a:cubicBezTo>
                  <a:cubicBezTo>
                    <a:pt x="411" y="206"/>
                    <a:pt x="411" y="218"/>
                    <a:pt x="415" y="229"/>
                  </a:cubicBezTo>
                  <a:cubicBezTo>
                    <a:pt x="419" y="240"/>
                    <a:pt x="426" y="251"/>
                    <a:pt x="439" y="260"/>
                  </a:cubicBezTo>
                  <a:cubicBezTo>
                    <a:pt x="452" y="269"/>
                    <a:pt x="469" y="276"/>
                    <a:pt x="494" y="281"/>
                  </a:cubicBezTo>
                  <a:cubicBezTo>
                    <a:pt x="710" y="281"/>
                    <a:pt x="710" y="281"/>
                    <a:pt x="710" y="281"/>
                  </a:cubicBezTo>
                  <a:cubicBezTo>
                    <a:pt x="725" y="455"/>
                    <a:pt x="725" y="455"/>
                    <a:pt x="725" y="455"/>
                  </a:cubicBezTo>
                  <a:cubicBezTo>
                    <a:pt x="723" y="465"/>
                    <a:pt x="719" y="474"/>
                    <a:pt x="715" y="481"/>
                  </a:cubicBezTo>
                  <a:cubicBezTo>
                    <a:pt x="711" y="488"/>
                    <a:pt x="706" y="493"/>
                    <a:pt x="700" y="497"/>
                  </a:cubicBezTo>
                  <a:cubicBezTo>
                    <a:pt x="694" y="501"/>
                    <a:pt x="688" y="504"/>
                    <a:pt x="681" y="506"/>
                  </a:cubicBezTo>
                  <a:cubicBezTo>
                    <a:pt x="674" y="508"/>
                    <a:pt x="667" y="508"/>
                    <a:pt x="660" y="508"/>
                  </a:cubicBezTo>
                  <a:cubicBezTo>
                    <a:pt x="654" y="508"/>
                    <a:pt x="649" y="508"/>
                    <a:pt x="644" y="507"/>
                  </a:cubicBezTo>
                  <a:cubicBezTo>
                    <a:pt x="638" y="506"/>
                    <a:pt x="633" y="505"/>
                    <a:pt x="628" y="504"/>
                  </a:cubicBezTo>
                  <a:cubicBezTo>
                    <a:pt x="623" y="502"/>
                    <a:pt x="619" y="501"/>
                    <a:pt x="614" y="499"/>
                  </a:cubicBezTo>
                  <a:cubicBezTo>
                    <a:pt x="610" y="497"/>
                    <a:pt x="606" y="495"/>
                    <a:pt x="603" y="493"/>
                  </a:cubicBezTo>
                  <a:cubicBezTo>
                    <a:pt x="597" y="489"/>
                    <a:pt x="592" y="485"/>
                    <a:pt x="586" y="482"/>
                  </a:cubicBezTo>
                  <a:cubicBezTo>
                    <a:pt x="581" y="479"/>
                    <a:pt x="574" y="476"/>
                    <a:pt x="568" y="474"/>
                  </a:cubicBezTo>
                  <a:cubicBezTo>
                    <a:pt x="562" y="471"/>
                    <a:pt x="555" y="469"/>
                    <a:pt x="548" y="468"/>
                  </a:cubicBezTo>
                  <a:cubicBezTo>
                    <a:pt x="542" y="467"/>
                    <a:pt x="535" y="466"/>
                    <a:pt x="527" y="466"/>
                  </a:cubicBezTo>
                  <a:cubicBezTo>
                    <a:pt x="513" y="466"/>
                    <a:pt x="500" y="468"/>
                    <a:pt x="489" y="472"/>
                  </a:cubicBezTo>
                  <a:cubicBezTo>
                    <a:pt x="477" y="476"/>
                    <a:pt x="467" y="483"/>
                    <a:pt x="459" y="490"/>
                  </a:cubicBezTo>
                  <a:cubicBezTo>
                    <a:pt x="450" y="498"/>
                    <a:pt x="444" y="507"/>
                    <a:pt x="440" y="516"/>
                  </a:cubicBezTo>
                  <a:cubicBezTo>
                    <a:pt x="435" y="526"/>
                    <a:pt x="433" y="537"/>
                    <a:pt x="434" y="549"/>
                  </a:cubicBezTo>
                  <a:cubicBezTo>
                    <a:pt x="434" y="551"/>
                    <a:pt x="434" y="551"/>
                    <a:pt x="434" y="551"/>
                  </a:cubicBezTo>
                  <a:cubicBezTo>
                    <a:pt x="434" y="553"/>
                    <a:pt x="434" y="553"/>
                    <a:pt x="434" y="553"/>
                  </a:cubicBezTo>
                  <a:cubicBezTo>
                    <a:pt x="434" y="556"/>
                    <a:pt x="434" y="556"/>
                    <a:pt x="434" y="556"/>
                  </a:cubicBezTo>
                  <a:cubicBezTo>
                    <a:pt x="435" y="558"/>
                    <a:pt x="435" y="558"/>
                    <a:pt x="435" y="558"/>
                  </a:cubicBezTo>
                  <a:cubicBezTo>
                    <a:pt x="436" y="570"/>
                    <a:pt x="441" y="582"/>
                    <a:pt x="447" y="593"/>
                  </a:cubicBezTo>
                  <a:cubicBezTo>
                    <a:pt x="454" y="603"/>
                    <a:pt x="462" y="613"/>
                    <a:pt x="472" y="621"/>
                  </a:cubicBezTo>
                  <a:cubicBezTo>
                    <a:pt x="482" y="629"/>
                    <a:pt x="494" y="635"/>
                    <a:pt x="506" y="640"/>
                  </a:cubicBezTo>
                  <a:cubicBezTo>
                    <a:pt x="519" y="645"/>
                    <a:pt x="532" y="647"/>
                    <a:pt x="546" y="647"/>
                  </a:cubicBezTo>
                  <a:cubicBezTo>
                    <a:pt x="553" y="647"/>
                    <a:pt x="560" y="647"/>
                    <a:pt x="566" y="646"/>
                  </a:cubicBezTo>
                  <a:cubicBezTo>
                    <a:pt x="572" y="645"/>
                    <a:pt x="578" y="644"/>
                    <a:pt x="583" y="642"/>
                  </a:cubicBezTo>
                  <a:cubicBezTo>
                    <a:pt x="589" y="640"/>
                    <a:pt x="594" y="638"/>
                    <a:pt x="599" y="635"/>
                  </a:cubicBezTo>
                  <a:cubicBezTo>
                    <a:pt x="604" y="632"/>
                    <a:pt x="608" y="629"/>
                    <a:pt x="612" y="626"/>
                  </a:cubicBezTo>
                  <a:cubicBezTo>
                    <a:pt x="615" y="624"/>
                    <a:pt x="618" y="621"/>
                    <a:pt x="622" y="619"/>
                  </a:cubicBezTo>
                  <a:cubicBezTo>
                    <a:pt x="626" y="617"/>
                    <a:pt x="631" y="615"/>
                    <a:pt x="636" y="613"/>
                  </a:cubicBezTo>
                  <a:cubicBezTo>
                    <a:pt x="641" y="612"/>
                    <a:pt x="647" y="610"/>
                    <a:pt x="653" y="609"/>
                  </a:cubicBezTo>
                  <a:cubicBezTo>
                    <a:pt x="658" y="608"/>
                    <a:pt x="664" y="608"/>
                    <a:pt x="670" y="608"/>
                  </a:cubicBezTo>
                  <a:cubicBezTo>
                    <a:pt x="678" y="608"/>
                    <a:pt x="685" y="609"/>
                    <a:pt x="692" y="610"/>
                  </a:cubicBezTo>
                  <a:cubicBezTo>
                    <a:pt x="699" y="612"/>
                    <a:pt x="706" y="615"/>
                    <a:pt x="713" y="619"/>
                  </a:cubicBezTo>
                  <a:cubicBezTo>
                    <a:pt x="719" y="624"/>
                    <a:pt x="725" y="629"/>
                    <a:pt x="730" y="636"/>
                  </a:cubicBezTo>
                  <a:cubicBezTo>
                    <a:pt x="735" y="643"/>
                    <a:pt x="739" y="652"/>
                    <a:pt x="742" y="662"/>
                  </a:cubicBezTo>
                  <a:cubicBezTo>
                    <a:pt x="753" y="790"/>
                    <a:pt x="753" y="790"/>
                    <a:pt x="753" y="790"/>
                  </a:cubicBezTo>
                  <a:cubicBezTo>
                    <a:pt x="132" y="790"/>
                    <a:pt x="132" y="790"/>
                    <a:pt x="132" y="79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206" y="281"/>
                    <a:pt x="206" y="281"/>
                    <a:pt x="206" y="281"/>
                  </a:cubicBezTo>
                  <a:cubicBezTo>
                    <a:pt x="233" y="277"/>
                    <a:pt x="251" y="270"/>
                    <a:pt x="261" y="260"/>
                  </a:cubicBezTo>
                  <a:cubicBezTo>
                    <a:pt x="272" y="251"/>
                    <a:pt x="275" y="239"/>
                    <a:pt x="275" y="227"/>
                  </a:cubicBezTo>
                  <a:cubicBezTo>
                    <a:pt x="274" y="215"/>
                    <a:pt x="269" y="202"/>
                    <a:pt x="261" y="191"/>
                  </a:cubicBezTo>
                  <a:cubicBezTo>
                    <a:pt x="254" y="180"/>
                    <a:pt x="245" y="170"/>
                    <a:pt x="236" y="164"/>
                  </a:cubicBezTo>
                  <a:cubicBezTo>
                    <a:pt x="230" y="160"/>
                    <a:pt x="225" y="155"/>
                    <a:pt x="220" y="150"/>
                  </a:cubicBezTo>
                  <a:cubicBezTo>
                    <a:pt x="215" y="145"/>
                    <a:pt x="210" y="140"/>
                    <a:pt x="206" y="134"/>
                  </a:cubicBezTo>
                  <a:cubicBezTo>
                    <a:pt x="202" y="129"/>
                    <a:pt x="199" y="123"/>
                    <a:pt x="196" y="117"/>
                  </a:cubicBezTo>
                  <a:cubicBezTo>
                    <a:pt x="194" y="111"/>
                    <a:pt x="192" y="104"/>
                    <a:pt x="190" y="98"/>
                  </a:cubicBezTo>
                  <a:cubicBezTo>
                    <a:pt x="188" y="85"/>
                    <a:pt x="190" y="72"/>
                    <a:pt x="194" y="60"/>
                  </a:cubicBezTo>
                  <a:cubicBezTo>
                    <a:pt x="199" y="49"/>
                    <a:pt x="206" y="38"/>
                    <a:pt x="217" y="29"/>
                  </a:cubicBezTo>
                  <a:cubicBezTo>
                    <a:pt x="227" y="20"/>
                    <a:pt x="240" y="13"/>
                    <a:pt x="255" y="8"/>
                  </a:cubicBezTo>
                  <a:cubicBezTo>
                    <a:pt x="270" y="3"/>
                    <a:pt x="287" y="0"/>
                    <a:pt x="305" y="0"/>
                  </a:cubicBezTo>
                  <a:close/>
                </a:path>
              </a:pathLst>
            </a:custGeom>
            <a:solidFill>
              <a:srgbClr val="72827F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42"/>
            <p:cNvSpPr>
              <a:spLocks/>
            </p:cNvSpPr>
            <p:nvPr/>
          </p:nvSpPr>
          <p:spPr bwMode="auto">
            <a:xfrm>
              <a:off x="8442539" y="3475138"/>
              <a:ext cx="380622" cy="668030"/>
            </a:xfrm>
            <a:custGeom>
              <a:avLst/>
              <a:gdLst>
                <a:gd name="T0" fmla="*/ 135 w 135"/>
                <a:gd name="T1" fmla="*/ 237 h 237"/>
                <a:gd name="T2" fmla="*/ 129 w 135"/>
                <a:gd name="T3" fmla="*/ 227 h 237"/>
                <a:gd name="T4" fmla="*/ 22 w 135"/>
                <a:gd name="T5" fmla="*/ 62 h 237"/>
                <a:gd name="T6" fmla="*/ 18 w 135"/>
                <a:gd name="T7" fmla="*/ 54 h 237"/>
                <a:gd name="T8" fmla="*/ 15 w 135"/>
                <a:gd name="T9" fmla="*/ 46 h 237"/>
                <a:gd name="T10" fmla="*/ 12 w 135"/>
                <a:gd name="T11" fmla="*/ 37 h 237"/>
                <a:gd name="T12" fmla="*/ 11 w 135"/>
                <a:gd name="T13" fmla="*/ 28 h 237"/>
                <a:gd name="T14" fmla="*/ 10 w 135"/>
                <a:gd name="T15" fmla="*/ 21 h 237"/>
                <a:gd name="T16" fmla="*/ 8 w 135"/>
                <a:gd name="T17" fmla="*/ 14 h 237"/>
                <a:gd name="T18" fmla="*/ 5 w 135"/>
                <a:gd name="T19" fmla="*/ 7 h 237"/>
                <a:gd name="T20" fmla="*/ 0 w 135"/>
                <a:gd name="T21" fmla="*/ 0 h 237"/>
                <a:gd name="T22" fmla="*/ 112 w 135"/>
                <a:gd name="T23" fmla="*/ 169 h 237"/>
                <a:gd name="T24" fmla="*/ 117 w 135"/>
                <a:gd name="T25" fmla="*/ 177 h 237"/>
                <a:gd name="T26" fmla="*/ 120 w 135"/>
                <a:gd name="T27" fmla="*/ 185 h 237"/>
                <a:gd name="T28" fmla="*/ 123 w 135"/>
                <a:gd name="T29" fmla="*/ 192 h 237"/>
                <a:gd name="T30" fmla="*/ 124 w 135"/>
                <a:gd name="T31" fmla="*/ 200 h 237"/>
                <a:gd name="T32" fmla="*/ 125 w 135"/>
                <a:gd name="T33" fmla="*/ 210 h 237"/>
                <a:gd name="T34" fmla="*/ 127 w 135"/>
                <a:gd name="T35" fmla="*/ 219 h 237"/>
                <a:gd name="T36" fmla="*/ 131 w 135"/>
                <a:gd name="T37" fmla="*/ 228 h 237"/>
                <a:gd name="T38" fmla="*/ 135 w 135"/>
                <a:gd name="T3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237">
                  <a:moveTo>
                    <a:pt x="135" y="237"/>
                  </a:moveTo>
                  <a:cubicBezTo>
                    <a:pt x="133" y="234"/>
                    <a:pt x="131" y="230"/>
                    <a:pt x="129" y="227"/>
                  </a:cubicBezTo>
                  <a:cubicBezTo>
                    <a:pt x="93" y="172"/>
                    <a:pt x="58" y="117"/>
                    <a:pt x="22" y="62"/>
                  </a:cubicBezTo>
                  <a:cubicBezTo>
                    <a:pt x="20" y="59"/>
                    <a:pt x="19" y="57"/>
                    <a:pt x="18" y="54"/>
                  </a:cubicBezTo>
                  <a:cubicBezTo>
                    <a:pt x="17" y="51"/>
                    <a:pt x="15" y="48"/>
                    <a:pt x="15" y="46"/>
                  </a:cubicBezTo>
                  <a:cubicBezTo>
                    <a:pt x="14" y="43"/>
                    <a:pt x="13" y="40"/>
                    <a:pt x="12" y="37"/>
                  </a:cubicBezTo>
                  <a:cubicBezTo>
                    <a:pt x="12" y="34"/>
                    <a:pt x="11" y="31"/>
                    <a:pt x="11" y="28"/>
                  </a:cubicBezTo>
                  <a:cubicBezTo>
                    <a:pt x="11" y="25"/>
                    <a:pt x="11" y="23"/>
                    <a:pt x="10" y="21"/>
                  </a:cubicBezTo>
                  <a:cubicBezTo>
                    <a:pt x="9" y="19"/>
                    <a:pt x="9" y="16"/>
                    <a:pt x="8" y="14"/>
                  </a:cubicBezTo>
                  <a:cubicBezTo>
                    <a:pt x="7" y="12"/>
                    <a:pt x="6" y="9"/>
                    <a:pt x="5" y="7"/>
                  </a:cubicBezTo>
                  <a:cubicBezTo>
                    <a:pt x="3" y="4"/>
                    <a:pt x="2" y="2"/>
                    <a:pt x="0" y="0"/>
                  </a:cubicBezTo>
                  <a:cubicBezTo>
                    <a:pt x="38" y="56"/>
                    <a:pt x="75" y="112"/>
                    <a:pt x="112" y="169"/>
                  </a:cubicBezTo>
                  <a:cubicBezTo>
                    <a:pt x="114" y="171"/>
                    <a:pt x="116" y="174"/>
                    <a:pt x="117" y="177"/>
                  </a:cubicBezTo>
                  <a:cubicBezTo>
                    <a:pt x="118" y="179"/>
                    <a:pt x="119" y="182"/>
                    <a:pt x="120" y="185"/>
                  </a:cubicBezTo>
                  <a:cubicBezTo>
                    <a:pt x="121" y="187"/>
                    <a:pt x="122" y="190"/>
                    <a:pt x="123" y="192"/>
                  </a:cubicBezTo>
                  <a:cubicBezTo>
                    <a:pt x="123" y="195"/>
                    <a:pt x="124" y="197"/>
                    <a:pt x="124" y="200"/>
                  </a:cubicBezTo>
                  <a:cubicBezTo>
                    <a:pt x="124" y="203"/>
                    <a:pt x="124" y="206"/>
                    <a:pt x="125" y="210"/>
                  </a:cubicBezTo>
                  <a:cubicBezTo>
                    <a:pt x="125" y="213"/>
                    <a:pt x="126" y="216"/>
                    <a:pt x="127" y="219"/>
                  </a:cubicBezTo>
                  <a:cubicBezTo>
                    <a:pt x="128" y="223"/>
                    <a:pt x="129" y="226"/>
                    <a:pt x="131" y="228"/>
                  </a:cubicBezTo>
                  <a:cubicBezTo>
                    <a:pt x="132" y="231"/>
                    <a:pt x="134" y="234"/>
                    <a:pt x="135" y="237"/>
                  </a:cubicBezTo>
                  <a:close/>
                </a:path>
              </a:pathLst>
            </a:custGeom>
            <a:solidFill>
              <a:srgbClr val="D5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43"/>
            <p:cNvSpPr>
              <a:spLocks/>
            </p:cNvSpPr>
            <p:nvPr/>
          </p:nvSpPr>
          <p:spPr bwMode="auto">
            <a:xfrm>
              <a:off x="6738284" y="3513977"/>
              <a:ext cx="12428" cy="13983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5 h 5"/>
                <a:gd name="T4" fmla="*/ 4 w 4"/>
                <a:gd name="T5" fmla="*/ 1 h 5"/>
                <a:gd name="T6" fmla="*/ 4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2" y="2"/>
                    <a:pt x="1" y="3"/>
                    <a:pt x="0" y="5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44"/>
            <p:cNvSpPr>
              <a:spLocks/>
            </p:cNvSpPr>
            <p:nvPr/>
          </p:nvSpPr>
          <p:spPr bwMode="auto">
            <a:xfrm>
              <a:off x="6527000" y="4099669"/>
              <a:ext cx="116517" cy="45054"/>
            </a:xfrm>
            <a:custGeom>
              <a:avLst/>
              <a:gdLst>
                <a:gd name="T0" fmla="*/ 41 w 41"/>
                <a:gd name="T1" fmla="*/ 0 h 16"/>
                <a:gd name="T2" fmla="*/ 41 w 41"/>
                <a:gd name="T3" fmla="*/ 0 h 16"/>
                <a:gd name="T4" fmla="*/ 39 w 41"/>
                <a:gd name="T5" fmla="*/ 1 h 16"/>
                <a:gd name="T6" fmla="*/ 37 w 41"/>
                <a:gd name="T7" fmla="*/ 1 h 16"/>
                <a:gd name="T8" fmla="*/ 35 w 41"/>
                <a:gd name="T9" fmla="*/ 2 h 16"/>
                <a:gd name="T10" fmla="*/ 33 w 41"/>
                <a:gd name="T11" fmla="*/ 2 h 16"/>
                <a:gd name="T12" fmla="*/ 31 w 41"/>
                <a:gd name="T13" fmla="*/ 3 h 16"/>
                <a:gd name="T14" fmla="*/ 30 w 41"/>
                <a:gd name="T15" fmla="*/ 3 h 16"/>
                <a:gd name="T16" fmla="*/ 28 w 41"/>
                <a:gd name="T17" fmla="*/ 4 h 16"/>
                <a:gd name="T18" fmla="*/ 26 w 41"/>
                <a:gd name="T19" fmla="*/ 4 h 16"/>
                <a:gd name="T20" fmla="*/ 24 w 41"/>
                <a:gd name="T21" fmla="*/ 5 h 16"/>
                <a:gd name="T22" fmla="*/ 23 w 41"/>
                <a:gd name="T23" fmla="*/ 5 h 16"/>
                <a:gd name="T24" fmla="*/ 21 w 41"/>
                <a:gd name="T25" fmla="*/ 6 h 16"/>
                <a:gd name="T26" fmla="*/ 19 w 41"/>
                <a:gd name="T27" fmla="*/ 7 h 16"/>
                <a:gd name="T28" fmla="*/ 18 w 41"/>
                <a:gd name="T29" fmla="*/ 7 h 16"/>
                <a:gd name="T30" fmla="*/ 16 w 41"/>
                <a:gd name="T31" fmla="*/ 8 h 16"/>
                <a:gd name="T32" fmla="*/ 14 w 41"/>
                <a:gd name="T33" fmla="*/ 9 h 16"/>
                <a:gd name="T34" fmla="*/ 13 w 41"/>
                <a:gd name="T35" fmla="*/ 9 h 16"/>
                <a:gd name="T36" fmla="*/ 11 w 41"/>
                <a:gd name="T37" fmla="*/ 10 h 16"/>
                <a:gd name="T38" fmla="*/ 9 w 41"/>
                <a:gd name="T39" fmla="*/ 11 h 16"/>
                <a:gd name="T40" fmla="*/ 7 w 41"/>
                <a:gd name="T41" fmla="*/ 12 h 16"/>
                <a:gd name="T42" fmla="*/ 6 w 41"/>
                <a:gd name="T43" fmla="*/ 12 h 16"/>
                <a:gd name="T44" fmla="*/ 4 w 41"/>
                <a:gd name="T45" fmla="*/ 13 h 16"/>
                <a:gd name="T46" fmla="*/ 2 w 41"/>
                <a:gd name="T47" fmla="*/ 14 h 16"/>
                <a:gd name="T48" fmla="*/ 1 w 41"/>
                <a:gd name="T49" fmla="*/ 15 h 16"/>
                <a:gd name="T50" fmla="*/ 0 w 41"/>
                <a:gd name="T51" fmla="*/ 16 h 16"/>
                <a:gd name="T52" fmla="*/ 20 w 41"/>
                <a:gd name="T53" fmla="*/ 6 h 16"/>
                <a:gd name="T54" fmla="*/ 41 w 41"/>
                <a:gd name="T55" fmla="*/ 0 h 16"/>
                <a:gd name="T56" fmla="*/ 41 w 41"/>
                <a:gd name="T5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16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2"/>
                    <a:pt x="13" y="9"/>
                    <a:pt x="20" y="6"/>
                  </a:cubicBezTo>
                  <a:cubicBezTo>
                    <a:pt x="26" y="4"/>
                    <a:pt x="34" y="2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45"/>
            <p:cNvSpPr>
              <a:spLocks/>
            </p:cNvSpPr>
            <p:nvPr/>
          </p:nvSpPr>
          <p:spPr bwMode="auto">
            <a:xfrm>
              <a:off x="6480394" y="4144721"/>
              <a:ext cx="46607" cy="34178"/>
            </a:xfrm>
            <a:custGeom>
              <a:avLst/>
              <a:gdLst>
                <a:gd name="T0" fmla="*/ 14 w 17"/>
                <a:gd name="T1" fmla="*/ 1 h 12"/>
                <a:gd name="T2" fmla="*/ 12 w 17"/>
                <a:gd name="T3" fmla="*/ 3 h 12"/>
                <a:gd name="T4" fmla="*/ 11 w 17"/>
                <a:gd name="T5" fmla="*/ 4 h 12"/>
                <a:gd name="T6" fmla="*/ 9 w 17"/>
                <a:gd name="T7" fmla="*/ 5 h 12"/>
                <a:gd name="T8" fmla="*/ 7 w 17"/>
                <a:gd name="T9" fmla="*/ 7 h 12"/>
                <a:gd name="T10" fmla="*/ 5 w 17"/>
                <a:gd name="T11" fmla="*/ 8 h 12"/>
                <a:gd name="T12" fmla="*/ 3 w 17"/>
                <a:gd name="T13" fmla="*/ 10 h 12"/>
                <a:gd name="T14" fmla="*/ 1 w 17"/>
                <a:gd name="T15" fmla="*/ 12 h 12"/>
                <a:gd name="T16" fmla="*/ 0 w 17"/>
                <a:gd name="T17" fmla="*/ 12 h 12"/>
                <a:gd name="T18" fmla="*/ 17 w 17"/>
                <a:gd name="T19" fmla="*/ 0 h 12"/>
                <a:gd name="T20" fmla="*/ 16 w 17"/>
                <a:gd name="T21" fmla="*/ 0 h 12"/>
                <a:gd name="T22" fmla="*/ 14 w 17"/>
                <a:gd name="T2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2">
                  <a:moveTo>
                    <a:pt x="14" y="1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7"/>
                    <a:pt x="11" y="3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46"/>
            <p:cNvSpPr>
              <a:spLocks/>
            </p:cNvSpPr>
            <p:nvPr/>
          </p:nvSpPr>
          <p:spPr bwMode="auto">
            <a:xfrm>
              <a:off x="6600018" y="3586994"/>
              <a:ext cx="62142" cy="23304"/>
            </a:xfrm>
            <a:custGeom>
              <a:avLst/>
              <a:gdLst>
                <a:gd name="T0" fmla="*/ 0 w 22"/>
                <a:gd name="T1" fmla="*/ 8 h 8"/>
                <a:gd name="T2" fmla="*/ 0 w 22"/>
                <a:gd name="T3" fmla="*/ 8 h 8"/>
                <a:gd name="T4" fmla="*/ 0 w 22"/>
                <a:gd name="T5" fmla="*/ 8 h 8"/>
                <a:gd name="T6" fmla="*/ 1 w 22"/>
                <a:gd name="T7" fmla="*/ 8 h 8"/>
                <a:gd name="T8" fmla="*/ 2 w 22"/>
                <a:gd name="T9" fmla="*/ 8 h 8"/>
                <a:gd name="T10" fmla="*/ 3 w 22"/>
                <a:gd name="T11" fmla="*/ 8 h 8"/>
                <a:gd name="T12" fmla="*/ 3 w 22"/>
                <a:gd name="T13" fmla="*/ 7 h 8"/>
                <a:gd name="T14" fmla="*/ 4 w 22"/>
                <a:gd name="T15" fmla="*/ 7 h 8"/>
                <a:gd name="T16" fmla="*/ 5 w 22"/>
                <a:gd name="T17" fmla="*/ 7 h 8"/>
                <a:gd name="T18" fmla="*/ 6 w 22"/>
                <a:gd name="T19" fmla="*/ 7 h 8"/>
                <a:gd name="T20" fmla="*/ 7 w 22"/>
                <a:gd name="T21" fmla="*/ 6 h 8"/>
                <a:gd name="T22" fmla="*/ 8 w 22"/>
                <a:gd name="T23" fmla="*/ 6 h 8"/>
                <a:gd name="T24" fmla="*/ 9 w 22"/>
                <a:gd name="T25" fmla="*/ 6 h 8"/>
                <a:gd name="T26" fmla="*/ 11 w 22"/>
                <a:gd name="T27" fmla="*/ 5 h 8"/>
                <a:gd name="T28" fmla="*/ 12 w 22"/>
                <a:gd name="T29" fmla="*/ 5 h 8"/>
                <a:gd name="T30" fmla="*/ 13 w 22"/>
                <a:gd name="T31" fmla="*/ 4 h 8"/>
                <a:gd name="T32" fmla="*/ 14 w 22"/>
                <a:gd name="T33" fmla="*/ 4 h 8"/>
                <a:gd name="T34" fmla="*/ 15 w 22"/>
                <a:gd name="T35" fmla="*/ 3 h 8"/>
                <a:gd name="T36" fmla="*/ 17 w 22"/>
                <a:gd name="T37" fmla="*/ 3 h 8"/>
                <a:gd name="T38" fmla="*/ 18 w 22"/>
                <a:gd name="T39" fmla="*/ 2 h 8"/>
                <a:gd name="T40" fmla="*/ 20 w 22"/>
                <a:gd name="T41" fmla="*/ 1 h 8"/>
                <a:gd name="T42" fmla="*/ 21 w 22"/>
                <a:gd name="T43" fmla="*/ 1 h 8"/>
                <a:gd name="T44" fmla="*/ 22 w 22"/>
                <a:gd name="T45" fmla="*/ 0 h 8"/>
                <a:gd name="T46" fmla="*/ 0 w 22"/>
                <a:gd name="T47" fmla="*/ 8 h 8"/>
                <a:gd name="T48" fmla="*/ 0 w 2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4"/>
                    <a:pt x="7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47"/>
            <p:cNvSpPr>
              <a:spLocks/>
            </p:cNvSpPr>
            <p:nvPr/>
          </p:nvSpPr>
          <p:spPr bwMode="auto">
            <a:xfrm>
              <a:off x="6443108" y="4178900"/>
              <a:ext cx="37285" cy="41947"/>
            </a:xfrm>
            <a:custGeom>
              <a:avLst/>
              <a:gdLst>
                <a:gd name="T0" fmla="*/ 6 w 13"/>
                <a:gd name="T1" fmla="*/ 7 h 15"/>
                <a:gd name="T2" fmla="*/ 3 w 13"/>
                <a:gd name="T3" fmla="*/ 11 h 15"/>
                <a:gd name="T4" fmla="*/ 0 w 13"/>
                <a:gd name="T5" fmla="*/ 15 h 15"/>
                <a:gd name="T6" fmla="*/ 13 w 13"/>
                <a:gd name="T7" fmla="*/ 0 h 15"/>
                <a:gd name="T8" fmla="*/ 10 w 13"/>
                <a:gd name="T9" fmla="*/ 3 h 15"/>
                <a:gd name="T10" fmla="*/ 6 w 13"/>
                <a:gd name="T1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6" y="7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0"/>
                    <a:pt x="8" y="5"/>
                    <a:pt x="13" y="0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6" y="7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48"/>
            <p:cNvSpPr>
              <a:spLocks/>
            </p:cNvSpPr>
            <p:nvPr/>
          </p:nvSpPr>
          <p:spPr bwMode="auto">
            <a:xfrm>
              <a:off x="6662160" y="3568352"/>
              <a:ext cx="31071" cy="18643"/>
            </a:xfrm>
            <a:custGeom>
              <a:avLst/>
              <a:gdLst>
                <a:gd name="T0" fmla="*/ 2 w 11"/>
                <a:gd name="T1" fmla="*/ 6 h 7"/>
                <a:gd name="T2" fmla="*/ 4 w 11"/>
                <a:gd name="T3" fmla="*/ 5 h 7"/>
                <a:gd name="T4" fmla="*/ 5 w 11"/>
                <a:gd name="T5" fmla="*/ 4 h 7"/>
                <a:gd name="T6" fmla="*/ 7 w 11"/>
                <a:gd name="T7" fmla="*/ 3 h 7"/>
                <a:gd name="T8" fmla="*/ 8 w 11"/>
                <a:gd name="T9" fmla="*/ 2 h 7"/>
                <a:gd name="T10" fmla="*/ 10 w 11"/>
                <a:gd name="T11" fmla="*/ 1 h 7"/>
                <a:gd name="T12" fmla="*/ 11 w 11"/>
                <a:gd name="T13" fmla="*/ 0 h 7"/>
                <a:gd name="T14" fmla="*/ 0 w 11"/>
                <a:gd name="T15" fmla="*/ 7 h 7"/>
                <a:gd name="T16" fmla="*/ 0 w 11"/>
                <a:gd name="T17" fmla="*/ 7 h 7"/>
                <a:gd name="T18" fmla="*/ 2 w 11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3"/>
                    <a:pt x="4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49"/>
            <p:cNvSpPr>
              <a:spLocks/>
            </p:cNvSpPr>
            <p:nvPr/>
          </p:nvSpPr>
          <p:spPr bwMode="auto">
            <a:xfrm>
              <a:off x="6693232" y="3545048"/>
              <a:ext cx="27964" cy="23304"/>
            </a:xfrm>
            <a:custGeom>
              <a:avLst/>
              <a:gdLst>
                <a:gd name="T0" fmla="*/ 2 w 10"/>
                <a:gd name="T1" fmla="*/ 6 h 8"/>
                <a:gd name="T2" fmla="*/ 4 w 10"/>
                <a:gd name="T3" fmla="*/ 5 h 8"/>
                <a:gd name="T4" fmla="*/ 6 w 10"/>
                <a:gd name="T5" fmla="*/ 3 h 8"/>
                <a:gd name="T6" fmla="*/ 8 w 10"/>
                <a:gd name="T7" fmla="*/ 2 h 8"/>
                <a:gd name="T8" fmla="*/ 10 w 10"/>
                <a:gd name="T9" fmla="*/ 0 h 8"/>
                <a:gd name="T10" fmla="*/ 10 w 10"/>
                <a:gd name="T11" fmla="*/ 0 h 8"/>
                <a:gd name="T12" fmla="*/ 0 w 10"/>
                <a:gd name="T13" fmla="*/ 8 h 8"/>
                <a:gd name="T14" fmla="*/ 1 w 10"/>
                <a:gd name="T15" fmla="*/ 8 h 8"/>
                <a:gd name="T16" fmla="*/ 2 w 10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8">
                  <a:moveTo>
                    <a:pt x="2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4" y="5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50"/>
            <p:cNvSpPr>
              <a:spLocks/>
            </p:cNvSpPr>
            <p:nvPr/>
          </p:nvSpPr>
          <p:spPr bwMode="auto">
            <a:xfrm>
              <a:off x="6851695" y="3900813"/>
              <a:ext cx="0" cy="15536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51"/>
            <p:cNvSpPr>
              <a:spLocks/>
            </p:cNvSpPr>
            <p:nvPr/>
          </p:nvSpPr>
          <p:spPr bwMode="auto">
            <a:xfrm>
              <a:off x="6775570" y="3444067"/>
              <a:ext cx="6214" cy="13983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0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Freeform 52"/>
            <p:cNvSpPr>
              <a:spLocks/>
            </p:cNvSpPr>
            <p:nvPr/>
          </p:nvSpPr>
          <p:spPr bwMode="auto">
            <a:xfrm>
              <a:off x="6761588" y="3479798"/>
              <a:ext cx="7768" cy="13983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5 h 5"/>
                <a:gd name="T4" fmla="*/ 3 w 3"/>
                <a:gd name="T5" fmla="*/ 0 h 5"/>
                <a:gd name="T6" fmla="*/ 3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2"/>
                    <a:pt x="1" y="3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Freeform 53"/>
            <p:cNvSpPr>
              <a:spLocks/>
            </p:cNvSpPr>
            <p:nvPr/>
          </p:nvSpPr>
          <p:spPr bwMode="auto">
            <a:xfrm>
              <a:off x="6781784" y="3402120"/>
              <a:ext cx="1554" cy="38839"/>
            </a:xfrm>
            <a:custGeom>
              <a:avLst/>
              <a:gdLst>
                <a:gd name="T0" fmla="*/ 0 w 1"/>
                <a:gd name="T1" fmla="*/ 0 h 14"/>
                <a:gd name="T2" fmla="*/ 0 w 1"/>
                <a:gd name="T3" fmla="*/ 14 h 14"/>
                <a:gd name="T4" fmla="*/ 0 w 1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5"/>
                    <a:pt x="1" y="10"/>
                    <a:pt x="0" y="14"/>
                  </a:cubicBezTo>
                  <a:cubicBezTo>
                    <a:pt x="1" y="10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Freeform 54"/>
            <p:cNvSpPr>
              <a:spLocks/>
            </p:cNvSpPr>
            <p:nvPr/>
          </p:nvSpPr>
          <p:spPr bwMode="auto">
            <a:xfrm>
              <a:off x="6783338" y="4009562"/>
              <a:ext cx="17090" cy="17090"/>
            </a:xfrm>
            <a:custGeom>
              <a:avLst/>
              <a:gdLst>
                <a:gd name="T0" fmla="*/ 0 w 6"/>
                <a:gd name="T1" fmla="*/ 6 h 6"/>
                <a:gd name="T2" fmla="*/ 6 w 6"/>
                <a:gd name="T3" fmla="*/ 0 h 6"/>
                <a:gd name="T4" fmla="*/ 0 w 6"/>
                <a:gd name="T5" fmla="*/ 6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2" y="4"/>
                    <a:pt x="4" y="2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Freeform 55"/>
            <p:cNvSpPr>
              <a:spLocks/>
            </p:cNvSpPr>
            <p:nvPr/>
          </p:nvSpPr>
          <p:spPr bwMode="auto">
            <a:xfrm>
              <a:off x="6837712" y="3916349"/>
              <a:ext cx="10875" cy="43500"/>
            </a:xfrm>
            <a:custGeom>
              <a:avLst/>
              <a:gdLst>
                <a:gd name="T0" fmla="*/ 0 w 4"/>
                <a:gd name="T1" fmla="*/ 14 h 15"/>
                <a:gd name="T2" fmla="*/ 4 w 4"/>
                <a:gd name="T3" fmla="*/ 0 h 15"/>
                <a:gd name="T4" fmla="*/ 0 w 4"/>
                <a:gd name="T5" fmla="*/ 15 h 15"/>
                <a:gd name="T6" fmla="*/ 0 w 4"/>
                <a:gd name="T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5">
                  <a:moveTo>
                    <a:pt x="0" y="14"/>
                  </a:moveTo>
                  <a:cubicBezTo>
                    <a:pt x="2" y="10"/>
                    <a:pt x="4" y="5"/>
                    <a:pt x="4" y="0"/>
                  </a:cubicBezTo>
                  <a:cubicBezTo>
                    <a:pt x="4" y="5"/>
                    <a:pt x="2" y="10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Freeform 56"/>
            <p:cNvSpPr>
              <a:spLocks/>
            </p:cNvSpPr>
            <p:nvPr/>
          </p:nvSpPr>
          <p:spPr bwMode="auto">
            <a:xfrm>
              <a:off x="6851695" y="3871295"/>
              <a:ext cx="0" cy="23304"/>
            </a:xfrm>
            <a:custGeom>
              <a:avLst/>
              <a:gdLst>
                <a:gd name="T0" fmla="*/ 8 h 8"/>
                <a:gd name="T1" fmla="*/ 0 h 8"/>
                <a:gd name="T2" fmla="*/ 8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Freeform 57"/>
            <p:cNvSpPr>
              <a:spLocks/>
            </p:cNvSpPr>
            <p:nvPr/>
          </p:nvSpPr>
          <p:spPr bwMode="auto">
            <a:xfrm>
              <a:off x="6814409" y="3973830"/>
              <a:ext cx="13983" cy="21750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3"/>
                    <a:pt x="2" y="5"/>
                    <a:pt x="0" y="8"/>
                  </a:cubicBezTo>
                  <a:cubicBezTo>
                    <a:pt x="2" y="5"/>
                    <a:pt x="3" y="3"/>
                    <a:pt x="5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Freeform 58"/>
            <p:cNvSpPr>
              <a:spLocks/>
            </p:cNvSpPr>
            <p:nvPr/>
          </p:nvSpPr>
          <p:spPr bwMode="auto">
            <a:xfrm>
              <a:off x="6750713" y="4053062"/>
              <a:ext cx="0" cy="1554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Freeform 59"/>
            <p:cNvSpPr>
              <a:spLocks/>
            </p:cNvSpPr>
            <p:nvPr/>
          </p:nvSpPr>
          <p:spPr bwMode="auto">
            <a:xfrm>
              <a:off x="6460198" y="36802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Freeform 60"/>
            <p:cNvSpPr>
              <a:spLocks/>
            </p:cNvSpPr>
            <p:nvPr/>
          </p:nvSpPr>
          <p:spPr bwMode="auto">
            <a:xfrm>
              <a:off x="6713427" y="40748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Freeform 61"/>
            <p:cNvSpPr>
              <a:spLocks/>
            </p:cNvSpPr>
            <p:nvPr/>
          </p:nvSpPr>
          <p:spPr bwMode="auto">
            <a:xfrm>
              <a:off x="6390287" y="3402120"/>
              <a:ext cx="461408" cy="952332"/>
            </a:xfrm>
            <a:custGeom>
              <a:avLst/>
              <a:gdLst>
                <a:gd name="T0" fmla="*/ 139 w 164"/>
                <a:gd name="T1" fmla="*/ 14 h 338"/>
                <a:gd name="T2" fmla="*/ 137 w 164"/>
                <a:gd name="T3" fmla="*/ 20 h 338"/>
                <a:gd name="T4" fmla="*/ 135 w 164"/>
                <a:gd name="T5" fmla="*/ 28 h 338"/>
                <a:gd name="T6" fmla="*/ 128 w 164"/>
                <a:gd name="T7" fmla="*/ 41 h 338"/>
                <a:gd name="T8" fmla="*/ 118 w 164"/>
                <a:gd name="T9" fmla="*/ 51 h 338"/>
                <a:gd name="T10" fmla="*/ 114 w 164"/>
                <a:gd name="T11" fmla="*/ 54 h 338"/>
                <a:gd name="T12" fmla="*/ 109 w 164"/>
                <a:gd name="T13" fmla="*/ 59 h 338"/>
                <a:gd name="T14" fmla="*/ 107 w 164"/>
                <a:gd name="T15" fmla="*/ 60 h 338"/>
                <a:gd name="T16" fmla="*/ 102 w 164"/>
                <a:gd name="T17" fmla="*/ 63 h 338"/>
                <a:gd name="T18" fmla="*/ 97 w 164"/>
                <a:gd name="T19" fmla="*/ 66 h 338"/>
                <a:gd name="T20" fmla="*/ 97 w 164"/>
                <a:gd name="T21" fmla="*/ 66 h 338"/>
                <a:gd name="T22" fmla="*/ 93 w 164"/>
                <a:gd name="T23" fmla="*/ 68 h 338"/>
                <a:gd name="T24" fmla="*/ 89 w 164"/>
                <a:gd name="T25" fmla="*/ 70 h 338"/>
                <a:gd name="T26" fmla="*/ 86 w 164"/>
                <a:gd name="T27" fmla="*/ 71 h 338"/>
                <a:gd name="T28" fmla="*/ 82 w 164"/>
                <a:gd name="T29" fmla="*/ 72 h 338"/>
                <a:gd name="T30" fmla="*/ 79 w 164"/>
                <a:gd name="T31" fmla="*/ 73 h 338"/>
                <a:gd name="T32" fmla="*/ 77 w 164"/>
                <a:gd name="T33" fmla="*/ 74 h 338"/>
                <a:gd name="T34" fmla="*/ 75 w 164"/>
                <a:gd name="T35" fmla="*/ 74 h 338"/>
                <a:gd name="T36" fmla="*/ 75 w 164"/>
                <a:gd name="T37" fmla="*/ 74 h 338"/>
                <a:gd name="T38" fmla="*/ 56 w 164"/>
                <a:gd name="T39" fmla="*/ 80 h 338"/>
                <a:gd name="T40" fmla="*/ 44 w 164"/>
                <a:gd name="T41" fmla="*/ 86 h 338"/>
                <a:gd name="T42" fmla="*/ 32 w 164"/>
                <a:gd name="T43" fmla="*/ 94 h 338"/>
                <a:gd name="T44" fmla="*/ 25 w 164"/>
                <a:gd name="T45" fmla="*/ 99 h 338"/>
                <a:gd name="T46" fmla="*/ 3 w 164"/>
                <a:gd name="T47" fmla="*/ 134 h 338"/>
                <a:gd name="T48" fmla="*/ 4 w 164"/>
                <a:gd name="T49" fmla="*/ 338 h 338"/>
                <a:gd name="T50" fmla="*/ 12 w 164"/>
                <a:gd name="T51" fmla="*/ 303 h 338"/>
                <a:gd name="T52" fmla="*/ 25 w 164"/>
                <a:gd name="T53" fmla="*/ 283 h 338"/>
                <a:gd name="T54" fmla="*/ 32 w 164"/>
                <a:gd name="T55" fmla="*/ 276 h 338"/>
                <a:gd name="T56" fmla="*/ 35 w 164"/>
                <a:gd name="T57" fmla="*/ 274 h 338"/>
                <a:gd name="T58" fmla="*/ 41 w 164"/>
                <a:gd name="T59" fmla="*/ 269 h 338"/>
                <a:gd name="T60" fmla="*/ 46 w 164"/>
                <a:gd name="T61" fmla="*/ 265 h 338"/>
                <a:gd name="T62" fmla="*/ 49 w 164"/>
                <a:gd name="T63" fmla="*/ 264 h 338"/>
                <a:gd name="T64" fmla="*/ 51 w 164"/>
                <a:gd name="T65" fmla="*/ 262 h 338"/>
                <a:gd name="T66" fmla="*/ 56 w 164"/>
                <a:gd name="T67" fmla="*/ 260 h 338"/>
                <a:gd name="T68" fmla="*/ 62 w 164"/>
                <a:gd name="T69" fmla="*/ 257 h 338"/>
                <a:gd name="T70" fmla="*/ 67 w 164"/>
                <a:gd name="T71" fmla="*/ 255 h 338"/>
                <a:gd name="T72" fmla="*/ 72 w 164"/>
                <a:gd name="T73" fmla="*/ 253 h 338"/>
                <a:gd name="T74" fmla="*/ 77 w 164"/>
                <a:gd name="T75" fmla="*/ 252 h 338"/>
                <a:gd name="T76" fmla="*/ 82 w 164"/>
                <a:gd name="T77" fmla="*/ 250 h 338"/>
                <a:gd name="T78" fmla="*/ 88 w 164"/>
                <a:gd name="T79" fmla="*/ 249 h 338"/>
                <a:gd name="T80" fmla="*/ 90 w 164"/>
                <a:gd name="T81" fmla="*/ 248 h 338"/>
                <a:gd name="T82" fmla="*/ 90 w 164"/>
                <a:gd name="T83" fmla="*/ 248 h 338"/>
                <a:gd name="T84" fmla="*/ 103 w 164"/>
                <a:gd name="T85" fmla="*/ 244 h 338"/>
                <a:gd name="T86" fmla="*/ 115 w 164"/>
                <a:gd name="T87" fmla="*/ 239 h 338"/>
                <a:gd name="T88" fmla="*/ 128 w 164"/>
                <a:gd name="T89" fmla="*/ 232 h 338"/>
                <a:gd name="T90" fmla="*/ 139 w 164"/>
                <a:gd name="T91" fmla="*/ 223 h 338"/>
                <a:gd name="T92" fmla="*/ 151 w 164"/>
                <a:gd name="T93" fmla="*/ 211 h 338"/>
                <a:gd name="T94" fmla="*/ 163 w 164"/>
                <a:gd name="T95" fmla="*/ 183 h 338"/>
                <a:gd name="T96" fmla="*/ 164 w 164"/>
                <a:gd name="T97" fmla="*/ 17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4" h="338">
                  <a:moveTo>
                    <a:pt x="164" y="167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40" y="5"/>
                    <a:pt x="140" y="10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7" y="22"/>
                    <a:pt x="136" y="25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5"/>
                    <a:pt x="129" y="38"/>
                    <a:pt x="128" y="40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2" y="75"/>
                    <a:pt x="70" y="76"/>
                    <a:pt x="68" y="76"/>
                  </a:cubicBezTo>
                  <a:cubicBezTo>
                    <a:pt x="66" y="77"/>
                    <a:pt x="64" y="77"/>
                    <a:pt x="62" y="7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4" y="81"/>
                    <a:pt x="52" y="82"/>
                    <a:pt x="50" y="83"/>
                  </a:cubicBezTo>
                  <a:cubicBezTo>
                    <a:pt x="48" y="84"/>
                    <a:pt x="46" y="85"/>
                    <a:pt x="44" y="86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6" y="90"/>
                    <a:pt x="34" y="92"/>
                    <a:pt x="32" y="94"/>
                  </a:cubicBezTo>
                  <a:cubicBezTo>
                    <a:pt x="30" y="96"/>
                    <a:pt x="27" y="97"/>
                    <a:pt x="25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0" y="104"/>
                    <a:pt x="16" y="108"/>
                    <a:pt x="13" y="113"/>
                  </a:cubicBezTo>
                  <a:cubicBezTo>
                    <a:pt x="11" y="117"/>
                    <a:pt x="9" y="120"/>
                    <a:pt x="7" y="124"/>
                  </a:cubicBezTo>
                  <a:cubicBezTo>
                    <a:pt x="6" y="127"/>
                    <a:pt x="4" y="131"/>
                    <a:pt x="3" y="134"/>
                  </a:cubicBezTo>
                  <a:cubicBezTo>
                    <a:pt x="2" y="138"/>
                    <a:pt x="1" y="141"/>
                    <a:pt x="1" y="145"/>
                  </a:cubicBezTo>
                  <a:cubicBezTo>
                    <a:pt x="1" y="149"/>
                    <a:pt x="0" y="152"/>
                    <a:pt x="0" y="156"/>
                  </a:cubicBezTo>
                  <a:cubicBezTo>
                    <a:pt x="4" y="338"/>
                    <a:pt x="4" y="338"/>
                    <a:pt x="4" y="338"/>
                  </a:cubicBezTo>
                  <a:cubicBezTo>
                    <a:pt x="4" y="334"/>
                    <a:pt x="5" y="330"/>
                    <a:pt x="5" y="326"/>
                  </a:cubicBezTo>
                  <a:cubicBezTo>
                    <a:pt x="6" y="322"/>
                    <a:pt x="7" y="318"/>
                    <a:pt x="8" y="314"/>
                  </a:cubicBezTo>
                  <a:cubicBezTo>
                    <a:pt x="9" y="310"/>
                    <a:pt x="10" y="306"/>
                    <a:pt x="12" y="303"/>
                  </a:cubicBezTo>
                  <a:cubicBezTo>
                    <a:pt x="14" y="299"/>
                    <a:pt x="16" y="295"/>
                    <a:pt x="19" y="291"/>
                  </a:cubicBezTo>
                  <a:cubicBezTo>
                    <a:pt x="22" y="287"/>
                    <a:pt x="22" y="287"/>
                    <a:pt x="22" y="287"/>
                  </a:cubicBezTo>
                  <a:cubicBezTo>
                    <a:pt x="25" y="283"/>
                    <a:pt x="25" y="283"/>
                    <a:pt x="25" y="283"/>
                  </a:cubicBezTo>
                  <a:cubicBezTo>
                    <a:pt x="29" y="279"/>
                    <a:pt x="29" y="279"/>
                    <a:pt x="29" y="279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3" y="276"/>
                    <a:pt x="33" y="276"/>
                    <a:pt x="33" y="276"/>
                  </a:cubicBezTo>
                  <a:cubicBezTo>
                    <a:pt x="35" y="274"/>
                    <a:pt x="35" y="274"/>
                    <a:pt x="35" y="274"/>
                  </a:cubicBezTo>
                  <a:cubicBezTo>
                    <a:pt x="37" y="272"/>
                    <a:pt x="37" y="272"/>
                    <a:pt x="37" y="272"/>
                  </a:cubicBezTo>
                  <a:cubicBezTo>
                    <a:pt x="39" y="271"/>
                    <a:pt x="39" y="271"/>
                    <a:pt x="39" y="271"/>
                  </a:cubicBezTo>
                  <a:cubicBezTo>
                    <a:pt x="41" y="269"/>
                    <a:pt x="41" y="269"/>
                    <a:pt x="41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4" y="267"/>
                    <a:pt x="44" y="267"/>
                    <a:pt x="44" y="267"/>
                  </a:cubicBezTo>
                  <a:cubicBezTo>
                    <a:pt x="46" y="265"/>
                    <a:pt x="46" y="265"/>
                    <a:pt x="46" y="265"/>
                  </a:cubicBezTo>
                  <a:cubicBezTo>
                    <a:pt x="48" y="264"/>
                    <a:pt x="48" y="264"/>
                    <a:pt x="48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1" y="262"/>
                    <a:pt x="51" y="262"/>
                    <a:pt x="51" y="262"/>
                  </a:cubicBezTo>
                  <a:cubicBezTo>
                    <a:pt x="53" y="261"/>
                    <a:pt x="53" y="261"/>
                    <a:pt x="53" y="261"/>
                  </a:cubicBezTo>
                  <a:cubicBezTo>
                    <a:pt x="55" y="260"/>
                    <a:pt x="55" y="260"/>
                    <a:pt x="55" y="260"/>
                  </a:cubicBezTo>
                  <a:cubicBezTo>
                    <a:pt x="56" y="260"/>
                    <a:pt x="56" y="260"/>
                    <a:pt x="56" y="260"/>
                  </a:cubicBezTo>
                  <a:cubicBezTo>
                    <a:pt x="58" y="259"/>
                    <a:pt x="58" y="259"/>
                    <a:pt x="58" y="259"/>
                  </a:cubicBezTo>
                  <a:cubicBezTo>
                    <a:pt x="60" y="258"/>
                    <a:pt x="60" y="258"/>
                    <a:pt x="60" y="258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63" y="257"/>
                    <a:pt x="63" y="257"/>
                    <a:pt x="63" y="257"/>
                  </a:cubicBezTo>
                  <a:cubicBezTo>
                    <a:pt x="65" y="256"/>
                    <a:pt x="65" y="256"/>
                    <a:pt x="65" y="256"/>
                  </a:cubicBezTo>
                  <a:cubicBezTo>
                    <a:pt x="67" y="255"/>
                    <a:pt x="67" y="255"/>
                    <a:pt x="67" y="255"/>
                  </a:cubicBezTo>
                  <a:cubicBezTo>
                    <a:pt x="68" y="255"/>
                    <a:pt x="68" y="255"/>
                    <a:pt x="68" y="255"/>
                  </a:cubicBezTo>
                  <a:cubicBezTo>
                    <a:pt x="70" y="254"/>
                    <a:pt x="70" y="254"/>
                    <a:pt x="70" y="254"/>
                  </a:cubicBezTo>
                  <a:cubicBezTo>
                    <a:pt x="72" y="253"/>
                    <a:pt x="72" y="253"/>
                    <a:pt x="72" y="253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7" y="252"/>
                    <a:pt x="77" y="252"/>
                    <a:pt x="77" y="252"/>
                  </a:cubicBezTo>
                  <a:cubicBezTo>
                    <a:pt x="79" y="251"/>
                    <a:pt x="79" y="251"/>
                    <a:pt x="79" y="251"/>
                  </a:cubicBezTo>
                  <a:cubicBezTo>
                    <a:pt x="80" y="251"/>
                    <a:pt x="80" y="251"/>
                    <a:pt x="80" y="251"/>
                  </a:cubicBezTo>
                  <a:cubicBezTo>
                    <a:pt x="82" y="250"/>
                    <a:pt x="82" y="250"/>
                    <a:pt x="82" y="250"/>
                  </a:cubicBezTo>
                  <a:cubicBezTo>
                    <a:pt x="84" y="250"/>
                    <a:pt x="84" y="250"/>
                    <a:pt x="84" y="250"/>
                  </a:cubicBezTo>
                  <a:cubicBezTo>
                    <a:pt x="86" y="249"/>
                    <a:pt x="86" y="249"/>
                    <a:pt x="86" y="249"/>
                  </a:cubicBezTo>
                  <a:cubicBezTo>
                    <a:pt x="88" y="249"/>
                    <a:pt x="88" y="249"/>
                    <a:pt x="88" y="249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4" y="247"/>
                    <a:pt x="94" y="247"/>
                    <a:pt x="94" y="247"/>
                  </a:cubicBezTo>
                  <a:cubicBezTo>
                    <a:pt x="98" y="246"/>
                    <a:pt x="98" y="246"/>
                    <a:pt x="98" y="246"/>
                  </a:cubicBezTo>
                  <a:cubicBezTo>
                    <a:pt x="103" y="244"/>
                    <a:pt x="103" y="244"/>
                    <a:pt x="103" y="244"/>
                  </a:cubicBezTo>
                  <a:cubicBezTo>
                    <a:pt x="105" y="244"/>
                    <a:pt x="107" y="243"/>
                    <a:pt x="109" y="242"/>
                  </a:cubicBezTo>
                  <a:cubicBezTo>
                    <a:pt x="111" y="241"/>
                    <a:pt x="113" y="240"/>
                    <a:pt x="115" y="239"/>
                  </a:cubicBezTo>
                  <a:cubicBezTo>
                    <a:pt x="115" y="239"/>
                    <a:pt x="115" y="239"/>
                    <a:pt x="115" y="239"/>
                  </a:cubicBezTo>
                  <a:cubicBezTo>
                    <a:pt x="116" y="239"/>
                    <a:pt x="116" y="239"/>
                    <a:pt x="116" y="239"/>
                  </a:cubicBezTo>
                  <a:cubicBezTo>
                    <a:pt x="118" y="238"/>
                    <a:pt x="121" y="236"/>
                    <a:pt x="123" y="235"/>
                  </a:cubicBezTo>
                  <a:cubicBezTo>
                    <a:pt x="128" y="232"/>
                    <a:pt x="128" y="232"/>
                    <a:pt x="128" y="232"/>
                  </a:cubicBezTo>
                  <a:cubicBezTo>
                    <a:pt x="128" y="231"/>
                    <a:pt x="128" y="231"/>
                    <a:pt x="128" y="231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27"/>
                    <a:pt x="137" y="225"/>
                    <a:pt x="139" y="223"/>
                  </a:cubicBezTo>
                  <a:cubicBezTo>
                    <a:pt x="140" y="222"/>
                    <a:pt x="140" y="222"/>
                    <a:pt x="140" y="222"/>
                  </a:cubicBezTo>
                  <a:cubicBezTo>
                    <a:pt x="142" y="220"/>
                    <a:pt x="144" y="218"/>
                    <a:pt x="146" y="216"/>
                  </a:cubicBezTo>
                  <a:cubicBezTo>
                    <a:pt x="147" y="214"/>
                    <a:pt x="149" y="213"/>
                    <a:pt x="151" y="211"/>
                  </a:cubicBezTo>
                  <a:cubicBezTo>
                    <a:pt x="153" y="208"/>
                    <a:pt x="154" y="206"/>
                    <a:pt x="156" y="203"/>
                  </a:cubicBezTo>
                  <a:cubicBezTo>
                    <a:pt x="157" y="201"/>
                    <a:pt x="158" y="199"/>
                    <a:pt x="159" y="198"/>
                  </a:cubicBezTo>
                  <a:cubicBezTo>
                    <a:pt x="161" y="193"/>
                    <a:pt x="163" y="188"/>
                    <a:pt x="163" y="183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4" y="177"/>
                    <a:pt x="164" y="177"/>
                    <a:pt x="164" y="177"/>
                  </a:cubicBezTo>
                  <a:cubicBezTo>
                    <a:pt x="164" y="175"/>
                    <a:pt x="164" y="175"/>
                    <a:pt x="164" y="175"/>
                  </a:cubicBezTo>
                  <a:cubicBezTo>
                    <a:pt x="164" y="172"/>
                    <a:pt x="164" y="169"/>
                    <a:pt x="164" y="167"/>
                  </a:cubicBezTo>
                  <a:close/>
                </a:path>
              </a:pathLst>
            </a:custGeom>
            <a:solidFill>
              <a:srgbClr val="D5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Freeform 62"/>
            <p:cNvSpPr>
              <a:spLocks/>
            </p:cNvSpPr>
            <p:nvPr/>
          </p:nvSpPr>
          <p:spPr bwMode="auto">
            <a:xfrm>
              <a:off x="8594788" y="3097623"/>
              <a:ext cx="866886" cy="565495"/>
            </a:xfrm>
            <a:custGeom>
              <a:avLst/>
              <a:gdLst>
                <a:gd name="T0" fmla="*/ 158 w 308"/>
                <a:gd name="T1" fmla="*/ 39 h 201"/>
                <a:gd name="T2" fmla="*/ 153 w 308"/>
                <a:gd name="T3" fmla="*/ 35 h 201"/>
                <a:gd name="T4" fmla="*/ 151 w 308"/>
                <a:gd name="T5" fmla="*/ 33 h 201"/>
                <a:gd name="T6" fmla="*/ 147 w 308"/>
                <a:gd name="T7" fmla="*/ 31 h 201"/>
                <a:gd name="T8" fmla="*/ 138 w 308"/>
                <a:gd name="T9" fmla="*/ 26 h 201"/>
                <a:gd name="T10" fmla="*/ 136 w 308"/>
                <a:gd name="T11" fmla="*/ 25 h 201"/>
                <a:gd name="T12" fmla="*/ 128 w 308"/>
                <a:gd name="T13" fmla="*/ 22 h 201"/>
                <a:gd name="T14" fmla="*/ 120 w 308"/>
                <a:gd name="T15" fmla="*/ 20 h 201"/>
                <a:gd name="T16" fmla="*/ 114 w 308"/>
                <a:gd name="T17" fmla="*/ 19 h 201"/>
                <a:gd name="T18" fmla="*/ 111 w 308"/>
                <a:gd name="T19" fmla="*/ 19 h 201"/>
                <a:gd name="T20" fmla="*/ 105 w 308"/>
                <a:gd name="T21" fmla="*/ 19 h 201"/>
                <a:gd name="T22" fmla="*/ 102 w 308"/>
                <a:gd name="T23" fmla="*/ 19 h 201"/>
                <a:gd name="T24" fmla="*/ 98 w 308"/>
                <a:gd name="T25" fmla="*/ 19 h 201"/>
                <a:gd name="T26" fmla="*/ 93 w 308"/>
                <a:gd name="T27" fmla="*/ 19 h 201"/>
                <a:gd name="T28" fmla="*/ 93 w 308"/>
                <a:gd name="T29" fmla="*/ 19 h 201"/>
                <a:gd name="T30" fmla="*/ 88 w 308"/>
                <a:gd name="T31" fmla="*/ 19 h 201"/>
                <a:gd name="T32" fmla="*/ 85 w 308"/>
                <a:gd name="T33" fmla="*/ 20 h 201"/>
                <a:gd name="T34" fmla="*/ 82 w 308"/>
                <a:gd name="T35" fmla="*/ 20 h 201"/>
                <a:gd name="T36" fmla="*/ 77 w 308"/>
                <a:gd name="T37" fmla="*/ 21 h 201"/>
                <a:gd name="T38" fmla="*/ 77 w 308"/>
                <a:gd name="T39" fmla="*/ 21 h 201"/>
                <a:gd name="T40" fmla="*/ 72 w 308"/>
                <a:gd name="T41" fmla="*/ 22 h 201"/>
                <a:gd name="T42" fmla="*/ 69 w 308"/>
                <a:gd name="T43" fmla="*/ 23 h 201"/>
                <a:gd name="T44" fmla="*/ 66 w 308"/>
                <a:gd name="T45" fmla="*/ 23 h 201"/>
                <a:gd name="T46" fmla="*/ 64 w 308"/>
                <a:gd name="T47" fmla="*/ 24 h 201"/>
                <a:gd name="T48" fmla="*/ 62 w 308"/>
                <a:gd name="T49" fmla="*/ 24 h 201"/>
                <a:gd name="T50" fmla="*/ 59 w 308"/>
                <a:gd name="T51" fmla="*/ 24 h 201"/>
                <a:gd name="T52" fmla="*/ 27 w 308"/>
                <a:gd name="T53" fmla="*/ 18 h 201"/>
                <a:gd name="T54" fmla="*/ 0 w 308"/>
                <a:gd name="T55" fmla="*/ 0 h 201"/>
                <a:gd name="T56" fmla="*/ 124 w 308"/>
                <a:gd name="T57" fmla="*/ 155 h 201"/>
                <a:gd name="T58" fmla="*/ 125 w 308"/>
                <a:gd name="T59" fmla="*/ 156 h 201"/>
                <a:gd name="T60" fmla="*/ 129 w 308"/>
                <a:gd name="T61" fmla="*/ 160 h 201"/>
                <a:gd name="T62" fmla="*/ 130 w 308"/>
                <a:gd name="T63" fmla="*/ 161 h 201"/>
                <a:gd name="T64" fmla="*/ 137 w 308"/>
                <a:gd name="T65" fmla="*/ 167 h 201"/>
                <a:gd name="T66" fmla="*/ 142 w 308"/>
                <a:gd name="T67" fmla="*/ 169 h 201"/>
                <a:gd name="T68" fmla="*/ 154 w 308"/>
                <a:gd name="T69" fmla="*/ 175 h 201"/>
                <a:gd name="T70" fmla="*/ 157 w 308"/>
                <a:gd name="T71" fmla="*/ 176 h 201"/>
                <a:gd name="T72" fmla="*/ 167 w 308"/>
                <a:gd name="T73" fmla="*/ 178 h 201"/>
                <a:gd name="T74" fmla="*/ 173 w 308"/>
                <a:gd name="T75" fmla="*/ 179 h 201"/>
                <a:gd name="T76" fmla="*/ 178 w 308"/>
                <a:gd name="T77" fmla="*/ 180 h 201"/>
                <a:gd name="T78" fmla="*/ 185 w 308"/>
                <a:gd name="T79" fmla="*/ 181 h 201"/>
                <a:gd name="T80" fmla="*/ 190 w 308"/>
                <a:gd name="T81" fmla="*/ 181 h 201"/>
                <a:gd name="T82" fmla="*/ 194 w 308"/>
                <a:gd name="T83" fmla="*/ 181 h 201"/>
                <a:gd name="T84" fmla="*/ 197 w 308"/>
                <a:gd name="T85" fmla="*/ 181 h 201"/>
                <a:gd name="T86" fmla="*/ 199 w 308"/>
                <a:gd name="T87" fmla="*/ 181 h 201"/>
                <a:gd name="T88" fmla="*/ 200 w 308"/>
                <a:gd name="T89" fmla="*/ 181 h 201"/>
                <a:gd name="T90" fmla="*/ 201 w 308"/>
                <a:gd name="T91" fmla="*/ 180 h 201"/>
                <a:gd name="T92" fmla="*/ 211 w 308"/>
                <a:gd name="T93" fmla="*/ 178 h 201"/>
                <a:gd name="T94" fmla="*/ 221 w 308"/>
                <a:gd name="T95" fmla="*/ 176 h 201"/>
                <a:gd name="T96" fmla="*/ 240 w 308"/>
                <a:gd name="T97" fmla="*/ 175 h 201"/>
                <a:gd name="T98" fmla="*/ 268 w 308"/>
                <a:gd name="T99" fmla="*/ 178 h 201"/>
                <a:gd name="T100" fmla="*/ 292 w 308"/>
                <a:gd name="T101" fmla="*/ 188 h 201"/>
                <a:gd name="T102" fmla="*/ 301 w 308"/>
                <a:gd name="T103" fmla="*/ 194 h 201"/>
                <a:gd name="T104" fmla="*/ 308 w 308"/>
                <a:gd name="T10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201">
                  <a:moveTo>
                    <a:pt x="161" y="42"/>
                  </a:moveTo>
                  <a:cubicBezTo>
                    <a:pt x="160" y="41"/>
                    <a:pt x="160" y="41"/>
                    <a:pt x="160" y="41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4" y="24"/>
                    <a:pt x="48" y="23"/>
                    <a:pt x="43" y="23"/>
                  </a:cubicBezTo>
                  <a:cubicBezTo>
                    <a:pt x="38" y="22"/>
                    <a:pt x="32" y="20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2" y="16"/>
                    <a:pt x="17" y="14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7" y="8"/>
                    <a:pt x="3" y="4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2" y="52"/>
                    <a:pt x="83" y="103"/>
                    <a:pt x="124" y="155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6"/>
                    <a:pt x="125" y="156"/>
                    <a:pt x="125" y="156"/>
                  </a:cubicBezTo>
                  <a:cubicBezTo>
                    <a:pt x="125" y="156"/>
                    <a:pt x="125" y="156"/>
                    <a:pt x="125" y="156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7" y="166"/>
                    <a:pt x="137" y="166"/>
                    <a:pt x="137" y="166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69"/>
                    <a:pt x="142" y="169"/>
                    <a:pt x="142" y="169"/>
                  </a:cubicBezTo>
                  <a:cubicBezTo>
                    <a:pt x="147" y="172"/>
                    <a:pt x="147" y="172"/>
                    <a:pt x="147" y="172"/>
                  </a:cubicBezTo>
                  <a:cubicBezTo>
                    <a:pt x="153" y="174"/>
                    <a:pt x="153" y="174"/>
                    <a:pt x="153" y="174"/>
                  </a:cubicBezTo>
                  <a:cubicBezTo>
                    <a:pt x="154" y="175"/>
                    <a:pt x="154" y="175"/>
                    <a:pt x="154" y="175"/>
                  </a:cubicBezTo>
                  <a:cubicBezTo>
                    <a:pt x="154" y="175"/>
                    <a:pt x="154" y="175"/>
                    <a:pt x="154" y="175"/>
                  </a:cubicBezTo>
                  <a:cubicBezTo>
                    <a:pt x="154" y="175"/>
                    <a:pt x="154" y="175"/>
                    <a:pt x="154" y="175"/>
                  </a:cubicBezTo>
                  <a:cubicBezTo>
                    <a:pt x="157" y="176"/>
                    <a:pt x="157" y="176"/>
                    <a:pt x="157" y="176"/>
                  </a:cubicBezTo>
                  <a:cubicBezTo>
                    <a:pt x="160" y="177"/>
                    <a:pt x="160" y="177"/>
                    <a:pt x="160" y="177"/>
                  </a:cubicBezTo>
                  <a:cubicBezTo>
                    <a:pt x="164" y="178"/>
                    <a:pt x="164" y="178"/>
                    <a:pt x="164" y="178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70" y="179"/>
                    <a:pt x="170" y="179"/>
                    <a:pt x="170" y="179"/>
                  </a:cubicBezTo>
                  <a:cubicBezTo>
                    <a:pt x="173" y="179"/>
                    <a:pt x="173" y="179"/>
                    <a:pt x="173" y="179"/>
                  </a:cubicBezTo>
                  <a:cubicBezTo>
                    <a:pt x="173" y="179"/>
                    <a:pt x="173" y="179"/>
                    <a:pt x="173" y="179"/>
                  </a:cubicBezTo>
                  <a:cubicBezTo>
                    <a:pt x="173" y="179"/>
                    <a:pt x="173" y="179"/>
                    <a:pt x="173" y="179"/>
                  </a:cubicBezTo>
                  <a:cubicBezTo>
                    <a:pt x="175" y="180"/>
                    <a:pt x="175" y="180"/>
                    <a:pt x="175" y="180"/>
                  </a:cubicBezTo>
                  <a:cubicBezTo>
                    <a:pt x="178" y="180"/>
                    <a:pt x="178" y="180"/>
                    <a:pt x="178" y="18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82" y="181"/>
                    <a:pt x="182" y="181"/>
                    <a:pt x="182" y="181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90" y="181"/>
                    <a:pt x="190" y="181"/>
                    <a:pt x="190" y="181"/>
                  </a:cubicBezTo>
                  <a:cubicBezTo>
                    <a:pt x="192" y="181"/>
                    <a:pt x="192" y="181"/>
                    <a:pt x="192" y="181"/>
                  </a:cubicBezTo>
                  <a:cubicBezTo>
                    <a:pt x="193" y="181"/>
                    <a:pt x="193" y="181"/>
                    <a:pt x="193" y="181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6" y="181"/>
                    <a:pt x="196" y="181"/>
                    <a:pt x="196" y="181"/>
                  </a:cubicBezTo>
                  <a:cubicBezTo>
                    <a:pt x="196" y="181"/>
                    <a:pt x="196" y="181"/>
                    <a:pt x="196" y="181"/>
                  </a:cubicBezTo>
                  <a:cubicBezTo>
                    <a:pt x="197" y="181"/>
                    <a:pt x="197" y="181"/>
                    <a:pt x="197" y="181"/>
                  </a:cubicBezTo>
                  <a:cubicBezTo>
                    <a:pt x="197" y="181"/>
                    <a:pt x="197" y="181"/>
                    <a:pt x="197" y="181"/>
                  </a:cubicBezTo>
                  <a:cubicBezTo>
                    <a:pt x="197" y="181"/>
                    <a:pt x="197" y="181"/>
                    <a:pt x="197" y="181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201" y="180"/>
                    <a:pt x="201" y="180"/>
                    <a:pt x="201" y="180"/>
                  </a:cubicBezTo>
                  <a:cubicBezTo>
                    <a:pt x="201" y="180"/>
                    <a:pt x="201" y="180"/>
                    <a:pt x="201" y="180"/>
                  </a:cubicBezTo>
                  <a:cubicBezTo>
                    <a:pt x="202" y="180"/>
                    <a:pt x="202" y="180"/>
                    <a:pt x="202" y="180"/>
                  </a:cubicBezTo>
                  <a:cubicBezTo>
                    <a:pt x="202" y="180"/>
                    <a:pt x="202" y="180"/>
                    <a:pt x="202" y="180"/>
                  </a:cubicBezTo>
                  <a:cubicBezTo>
                    <a:pt x="205" y="180"/>
                    <a:pt x="208" y="179"/>
                    <a:pt x="211" y="178"/>
                  </a:cubicBezTo>
                  <a:cubicBezTo>
                    <a:pt x="212" y="178"/>
                    <a:pt x="212" y="178"/>
                    <a:pt x="212" y="178"/>
                  </a:cubicBezTo>
                  <a:cubicBezTo>
                    <a:pt x="215" y="177"/>
                    <a:pt x="218" y="177"/>
                    <a:pt x="221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5" y="176"/>
                    <a:pt x="228" y="176"/>
                    <a:pt x="231" y="175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4" y="175"/>
                    <a:pt x="237" y="175"/>
                    <a:pt x="240" y="175"/>
                  </a:cubicBezTo>
                  <a:cubicBezTo>
                    <a:pt x="245" y="175"/>
                    <a:pt x="250" y="175"/>
                    <a:pt x="254" y="176"/>
                  </a:cubicBezTo>
                  <a:cubicBezTo>
                    <a:pt x="259" y="176"/>
                    <a:pt x="263" y="177"/>
                    <a:pt x="268" y="178"/>
                  </a:cubicBezTo>
                  <a:cubicBezTo>
                    <a:pt x="268" y="178"/>
                    <a:pt x="268" y="178"/>
                    <a:pt x="268" y="178"/>
                  </a:cubicBezTo>
                  <a:cubicBezTo>
                    <a:pt x="272" y="180"/>
                    <a:pt x="276" y="181"/>
                    <a:pt x="280" y="182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5" y="184"/>
                    <a:pt x="289" y="186"/>
                    <a:pt x="292" y="188"/>
                  </a:cubicBezTo>
                  <a:cubicBezTo>
                    <a:pt x="297" y="191"/>
                    <a:pt x="297" y="191"/>
                    <a:pt x="297" y="191"/>
                  </a:cubicBezTo>
                  <a:cubicBezTo>
                    <a:pt x="297" y="191"/>
                    <a:pt x="297" y="191"/>
                    <a:pt x="297" y="191"/>
                  </a:cubicBezTo>
                  <a:cubicBezTo>
                    <a:pt x="301" y="194"/>
                    <a:pt x="301" y="194"/>
                    <a:pt x="301" y="194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8" y="201"/>
                    <a:pt x="308" y="201"/>
                    <a:pt x="308" y="201"/>
                  </a:cubicBezTo>
                  <a:lnTo>
                    <a:pt x="161" y="42"/>
                  </a:lnTo>
                  <a:close/>
                </a:path>
              </a:pathLst>
            </a:custGeom>
            <a:solidFill>
              <a:srgbClr val="D5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Freeform 63"/>
            <p:cNvSpPr>
              <a:spLocks/>
            </p:cNvSpPr>
            <p:nvPr/>
          </p:nvSpPr>
          <p:spPr bwMode="auto">
            <a:xfrm>
              <a:off x="5276386" y="35761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Freeform 64"/>
            <p:cNvSpPr>
              <a:spLocks/>
            </p:cNvSpPr>
            <p:nvPr/>
          </p:nvSpPr>
          <p:spPr bwMode="auto">
            <a:xfrm>
              <a:off x="5302796" y="36211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Freeform 65"/>
            <p:cNvSpPr>
              <a:spLocks/>
            </p:cNvSpPr>
            <p:nvPr/>
          </p:nvSpPr>
          <p:spPr bwMode="auto">
            <a:xfrm>
              <a:off x="5330760" y="3655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Freeform 66"/>
            <p:cNvSpPr>
              <a:spLocks/>
            </p:cNvSpPr>
            <p:nvPr/>
          </p:nvSpPr>
          <p:spPr bwMode="auto">
            <a:xfrm>
              <a:off x="2860601" y="2440468"/>
              <a:ext cx="1219544" cy="433443"/>
            </a:xfrm>
            <a:custGeom>
              <a:avLst/>
              <a:gdLst>
                <a:gd name="T0" fmla="*/ 423 w 433"/>
                <a:gd name="T1" fmla="*/ 8 h 154"/>
                <a:gd name="T2" fmla="*/ 423 w 433"/>
                <a:gd name="T3" fmla="*/ 8 h 154"/>
                <a:gd name="T4" fmla="*/ 410 w 433"/>
                <a:gd name="T5" fmla="*/ 15 h 154"/>
                <a:gd name="T6" fmla="*/ 409 w 433"/>
                <a:gd name="T7" fmla="*/ 15 h 154"/>
                <a:gd name="T8" fmla="*/ 393 w 433"/>
                <a:gd name="T9" fmla="*/ 21 h 154"/>
                <a:gd name="T10" fmla="*/ 373 w 433"/>
                <a:gd name="T11" fmla="*/ 25 h 154"/>
                <a:gd name="T12" fmla="*/ 170 w 433"/>
                <a:gd name="T13" fmla="*/ 25 h 154"/>
                <a:gd name="T14" fmla="*/ 0 w 433"/>
                <a:gd name="T15" fmla="*/ 154 h 154"/>
                <a:gd name="T16" fmla="*/ 236 w 433"/>
                <a:gd name="T17" fmla="*/ 154 h 154"/>
                <a:gd name="T18" fmla="*/ 237 w 433"/>
                <a:gd name="T19" fmla="*/ 153 h 154"/>
                <a:gd name="T20" fmla="*/ 238 w 433"/>
                <a:gd name="T21" fmla="*/ 153 h 154"/>
                <a:gd name="T22" fmla="*/ 239 w 433"/>
                <a:gd name="T23" fmla="*/ 153 h 154"/>
                <a:gd name="T24" fmla="*/ 240 w 433"/>
                <a:gd name="T25" fmla="*/ 153 h 154"/>
                <a:gd name="T26" fmla="*/ 240 w 433"/>
                <a:gd name="T27" fmla="*/ 153 h 154"/>
                <a:gd name="T28" fmla="*/ 244 w 433"/>
                <a:gd name="T29" fmla="*/ 152 h 154"/>
                <a:gd name="T30" fmla="*/ 247 w 433"/>
                <a:gd name="T31" fmla="*/ 152 h 154"/>
                <a:gd name="T32" fmla="*/ 250 w 433"/>
                <a:gd name="T33" fmla="*/ 151 h 154"/>
                <a:gd name="T34" fmla="*/ 254 w 433"/>
                <a:gd name="T35" fmla="*/ 150 h 154"/>
                <a:gd name="T36" fmla="*/ 256 w 433"/>
                <a:gd name="T37" fmla="*/ 150 h 154"/>
                <a:gd name="T38" fmla="*/ 259 w 433"/>
                <a:gd name="T39" fmla="*/ 149 h 154"/>
                <a:gd name="T40" fmla="*/ 262 w 433"/>
                <a:gd name="T41" fmla="*/ 148 h 154"/>
                <a:gd name="T42" fmla="*/ 264 w 433"/>
                <a:gd name="T43" fmla="*/ 147 h 154"/>
                <a:gd name="T44" fmla="*/ 266 w 433"/>
                <a:gd name="T45" fmla="*/ 147 h 154"/>
                <a:gd name="T46" fmla="*/ 269 w 433"/>
                <a:gd name="T47" fmla="*/ 146 h 154"/>
                <a:gd name="T48" fmla="*/ 271 w 433"/>
                <a:gd name="T49" fmla="*/ 145 h 154"/>
                <a:gd name="T50" fmla="*/ 273 w 433"/>
                <a:gd name="T51" fmla="*/ 144 h 154"/>
                <a:gd name="T52" fmla="*/ 275 w 433"/>
                <a:gd name="T53" fmla="*/ 144 h 154"/>
                <a:gd name="T54" fmla="*/ 277 w 433"/>
                <a:gd name="T55" fmla="*/ 143 h 154"/>
                <a:gd name="T56" fmla="*/ 278 w 433"/>
                <a:gd name="T57" fmla="*/ 142 h 154"/>
                <a:gd name="T58" fmla="*/ 278 w 433"/>
                <a:gd name="T59" fmla="*/ 142 h 154"/>
                <a:gd name="T60" fmla="*/ 278 w 433"/>
                <a:gd name="T61" fmla="*/ 142 h 154"/>
                <a:gd name="T62" fmla="*/ 279 w 433"/>
                <a:gd name="T63" fmla="*/ 142 h 154"/>
                <a:gd name="T64" fmla="*/ 281 w 433"/>
                <a:gd name="T65" fmla="*/ 141 h 154"/>
                <a:gd name="T66" fmla="*/ 283 w 433"/>
                <a:gd name="T67" fmla="*/ 140 h 154"/>
                <a:gd name="T68" fmla="*/ 285 w 433"/>
                <a:gd name="T69" fmla="*/ 139 h 154"/>
                <a:gd name="T70" fmla="*/ 286 w 433"/>
                <a:gd name="T71" fmla="*/ 139 h 154"/>
                <a:gd name="T72" fmla="*/ 288 w 433"/>
                <a:gd name="T73" fmla="*/ 138 h 154"/>
                <a:gd name="T74" fmla="*/ 289 w 433"/>
                <a:gd name="T75" fmla="*/ 137 h 154"/>
                <a:gd name="T76" fmla="*/ 291 w 433"/>
                <a:gd name="T77" fmla="*/ 136 h 154"/>
                <a:gd name="T78" fmla="*/ 292 w 433"/>
                <a:gd name="T79" fmla="*/ 135 h 154"/>
                <a:gd name="T80" fmla="*/ 293 w 433"/>
                <a:gd name="T81" fmla="*/ 135 h 154"/>
                <a:gd name="T82" fmla="*/ 293 w 433"/>
                <a:gd name="T83" fmla="*/ 135 h 154"/>
                <a:gd name="T84" fmla="*/ 293 w 433"/>
                <a:gd name="T85" fmla="*/ 134 h 154"/>
                <a:gd name="T86" fmla="*/ 294 w 433"/>
                <a:gd name="T87" fmla="*/ 134 h 154"/>
                <a:gd name="T88" fmla="*/ 295 w 433"/>
                <a:gd name="T89" fmla="*/ 133 h 154"/>
                <a:gd name="T90" fmla="*/ 297 w 433"/>
                <a:gd name="T91" fmla="*/ 132 h 154"/>
                <a:gd name="T92" fmla="*/ 298 w 433"/>
                <a:gd name="T93" fmla="*/ 131 h 154"/>
                <a:gd name="T94" fmla="*/ 300 w 433"/>
                <a:gd name="T95" fmla="*/ 130 h 154"/>
                <a:gd name="T96" fmla="*/ 301 w 433"/>
                <a:gd name="T97" fmla="*/ 129 h 154"/>
                <a:gd name="T98" fmla="*/ 302 w 433"/>
                <a:gd name="T99" fmla="*/ 128 h 154"/>
                <a:gd name="T100" fmla="*/ 304 w 433"/>
                <a:gd name="T101" fmla="*/ 126 h 154"/>
                <a:gd name="T102" fmla="*/ 305 w 433"/>
                <a:gd name="T103" fmla="*/ 125 h 154"/>
                <a:gd name="T104" fmla="*/ 433 w 433"/>
                <a:gd name="T105" fmla="*/ 0 h 154"/>
                <a:gd name="T106" fmla="*/ 423 w 433"/>
                <a:gd name="T107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3" h="154">
                  <a:moveTo>
                    <a:pt x="423" y="8"/>
                  </a:moveTo>
                  <a:cubicBezTo>
                    <a:pt x="423" y="8"/>
                    <a:pt x="423" y="8"/>
                    <a:pt x="423" y="8"/>
                  </a:cubicBezTo>
                  <a:cubicBezTo>
                    <a:pt x="419" y="10"/>
                    <a:pt x="414" y="13"/>
                    <a:pt x="410" y="15"/>
                  </a:cubicBezTo>
                  <a:cubicBezTo>
                    <a:pt x="409" y="15"/>
                    <a:pt x="409" y="15"/>
                    <a:pt x="409" y="15"/>
                  </a:cubicBezTo>
                  <a:cubicBezTo>
                    <a:pt x="404" y="17"/>
                    <a:pt x="399" y="19"/>
                    <a:pt x="393" y="21"/>
                  </a:cubicBezTo>
                  <a:cubicBezTo>
                    <a:pt x="387" y="22"/>
                    <a:pt x="380" y="24"/>
                    <a:pt x="373" y="25"/>
                  </a:cubicBezTo>
                  <a:cubicBezTo>
                    <a:pt x="170" y="25"/>
                    <a:pt x="170" y="25"/>
                    <a:pt x="170" y="2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38" y="153"/>
                    <a:pt x="238" y="153"/>
                    <a:pt x="238" y="153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4" y="152"/>
                    <a:pt x="244" y="152"/>
                    <a:pt x="244" y="152"/>
                  </a:cubicBezTo>
                  <a:cubicBezTo>
                    <a:pt x="247" y="152"/>
                    <a:pt x="247" y="152"/>
                    <a:pt x="247" y="152"/>
                  </a:cubicBezTo>
                  <a:cubicBezTo>
                    <a:pt x="250" y="151"/>
                    <a:pt x="250" y="151"/>
                    <a:pt x="250" y="151"/>
                  </a:cubicBezTo>
                  <a:cubicBezTo>
                    <a:pt x="254" y="150"/>
                    <a:pt x="254" y="150"/>
                    <a:pt x="254" y="15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62" y="148"/>
                    <a:pt x="262" y="148"/>
                    <a:pt x="262" y="148"/>
                  </a:cubicBezTo>
                  <a:cubicBezTo>
                    <a:pt x="264" y="147"/>
                    <a:pt x="264" y="147"/>
                    <a:pt x="264" y="147"/>
                  </a:cubicBezTo>
                  <a:cubicBezTo>
                    <a:pt x="266" y="147"/>
                    <a:pt x="266" y="147"/>
                    <a:pt x="266" y="147"/>
                  </a:cubicBezTo>
                  <a:cubicBezTo>
                    <a:pt x="269" y="146"/>
                    <a:pt x="269" y="146"/>
                    <a:pt x="269" y="146"/>
                  </a:cubicBezTo>
                  <a:cubicBezTo>
                    <a:pt x="271" y="145"/>
                    <a:pt x="271" y="145"/>
                    <a:pt x="271" y="145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5" y="144"/>
                    <a:pt x="275" y="144"/>
                    <a:pt x="275" y="144"/>
                  </a:cubicBezTo>
                  <a:cubicBezTo>
                    <a:pt x="277" y="143"/>
                    <a:pt x="277" y="143"/>
                    <a:pt x="277" y="143"/>
                  </a:cubicBezTo>
                  <a:cubicBezTo>
                    <a:pt x="278" y="142"/>
                    <a:pt x="278" y="142"/>
                    <a:pt x="278" y="142"/>
                  </a:cubicBezTo>
                  <a:cubicBezTo>
                    <a:pt x="278" y="142"/>
                    <a:pt x="278" y="142"/>
                    <a:pt x="278" y="142"/>
                  </a:cubicBezTo>
                  <a:cubicBezTo>
                    <a:pt x="278" y="142"/>
                    <a:pt x="278" y="142"/>
                    <a:pt x="278" y="142"/>
                  </a:cubicBezTo>
                  <a:cubicBezTo>
                    <a:pt x="279" y="142"/>
                    <a:pt x="279" y="142"/>
                    <a:pt x="279" y="142"/>
                  </a:cubicBezTo>
                  <a:cubicBezTo>
                    <a:pt x="281" y="141"/>
                    <a:pt x="281" y="141"/>
                    <a:pt x="281" y="141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285" y="139"/>
                    <a:pt x="285" y="139"/>
                    <a:pt x="285" y="139"/>
                  </a:cubicBezTo>
                  <a:cubicBezTo>
                    <a:pt x="286" y="139"/>
                    <a:pt x="286" y="139"/>
                    <a:pt x="286" y="139"/>
                  </a:cubicBezTo>
                  <a:cubicBezTo>
                    <a:pt x="288" y="138"/>
                    <a:pt x="288" y="138"/>
                    <a:pt x="288" y="138"/>
                  </a:cubicBezTo>
                  <a:cubicBezTo>
                    <a:pt x="289" y="137"/>
                    <a:pt x="289" y="137"/>
                    <a:pt x="289" y="137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3" y="135"/>
                    <a:pt x="293" y="135"/>
                    <a:pt x="293" y="135"/>
                  </a:cubicBezTo>
                  <a:cubicBezTo>
                    <a:pt x="293" y="135"/>
                    <a:pt x="293" y="135"/>
                    <a:pt x="293" y="135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300" y="130"/>
                    <a:pt x="300" y="130"/>
                    <a:pt x="300" y="130"/>
                  </a:cubicBezTo>
                  <a:cubicBezTo>
                    <a:pt x="301" y="129"/>
                    <a:pt x="301" y="129"/>
                    <a:pt x="301" y="129"/>
                  </a:cubicBezTo>
                  <a:cubicBezTo>
                    <a:pt x="302" y="128"/>
                    <a:pt x="302" y="128"/>
                    <a:pt x="302" y="128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5" y="125"/>
                    <a:pt x="305" y="125"/>
                    <a:pt x="305" y="125"/>
                  </a:cubicBezTo>
                  <a:cubicBezTo>
                    <a:pt x="348" y="83"/>
                    <a:pt x="390" y="41"/>
                    <a:pt x="433" y="0"/>
                  </a:cubicBezTo>
                  <a:cubicBezTo>
                    <a:pt x="430" y="2"/>
                    <a:pt x="427" y="5"/>
                    <a:pt x="423" y="8"/>
                  </a:cubicBezTo>
                  <a:close/>
                </a:path>
              </a:pathLst>
            </a:custGeom>
            <a:solidFill>
              <a:srgbClr val="1557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Freeform 67"/>
            <p:cNvSpPr>
              <a:spLocks/>
            </p:cNvSpPr>
            <p:nvPr/>
          </p:nvSpPr>
          <p:spPr bwMode="auto">
            <a:xfrm>
              <a:off x="3632720" y="1547171"/>
              <a:ext cx="1722897" cy="1326739"/>
            </a:xfrm>
            <a:custGeom>
              <a:avLst/>
              <a:gdLst>
                <a:gd name="T0" fmla="*/ 366 w 612"/>
                <a:gd name="T1" fmla="*/ 329 h 471"/>
                <a:gd name="T2" fmla="*/ 318 w 612"/>
                <a:gd name="T3" fmla="*/ 280 h 471"/>
                <a:gd name="T4" fmla="*/ 314 w 612"/>
                <a:gd name="T5" fmla="*/ 245 h 471"/>
                <a:gd name="T6" fmla="*/ 322 w 612"/>
                <a:gd name="T7" fmla="*/ 215 h 471"/>
                <a:gd name="T8" fmla="*/ 345 w 612"/>
                <a:gd name="T9" fmla="*/ 181 h 471"/>
                <a:gd name="T10" fmla="*/ 353 w 612"/>
                <a:gd name="T11" fmla="*/ 161 h 471"/>
                <a:gd name="T12" fmla="*/ 357 w 612"/>
                <a:gd name="T13" fmla="*/ 141 h 471"/>
                <a:gd name="T14" fmla="*/ 357 w 612"/>
                <a:gd name="T15" fmla="*/ 129 h 471"/>
                <a:gd name="T16" fmla="*/ 357 w 612"/>
                <a:gd name="T17" fmla="*/ 119 h 471"/>
                <a:gd name="T18" fmla="*/ 356 w 612"/>
                <a:gd name="T19" fmla="*/ 114 h 471"/>
                <a:gd name="T20" fmla="*/ 354 w 612"/>
                <a:gd name="T21" fmla="*/ 104 h 471"/>
                <a:gd name="T22" fmla="*/ 351 w 612"/>
                <a:gd name="T23" fmla="*/ 95 h 471"/>
                <a:gd name="T24" fmla="*/ 348 w 612"/>
                <a:gd name="T25" fmla="*/ 88 h 471"/>
                <a:gd name="T26" fmla="*/ 345 w 612"/>
                <a:gd name="T27" fmla="*/ 82 h 471"/>
                <a:gd name="T28" fmla="*/ 340 w 612"/>
                <a:gd name="T29" fmla="*/ 72 h 471"/>
                <a:gd name="T30" fmla="*/ 333 w 612"/>
                <a:gd name="T31" fmla="*/ 62 h 471"/>
                <a:gd name="T32" fmla="*/ 323 w 612"/>
                <a:gd name="T33" fmla="*/ 50 h 471"/>
                <a:gd name="T34" fmla="*/ 306 w 612"/>
                <a:gd name="T35" fmla="*/ 35 h 471"/>
                <a:gd name="T36" fmla="*/ 285 w 612"/>
                <a:gd name="T37" fmla="*/ 21 h 471"/>
                <a:gd name="T38" fmla="*/ 260 w 612"/>
                <a:gd name="T39" fmla="*/ 9 h 471"/>
                <a:gd name="T40" fmla="*/ 242 w 612"/>
                <a:gd name="T41" fmla="*/ 4 h 471"/>
                <a:gd name="T42" fmla="*/ 227 w 612"/>
                <a:gd name="T43" fmla="*/ 1 h 471"/>
                <a:gd name="T44" fmla="*/ 214 w 612"/>
                <a:gd name="T45" fmla="*/ 0 h 471"/>
                <a:gd name="T46" fmla="*/ 204 w 612"/>
                <a:gd name="T47" fmla="*/ 0 h 471"/>
                <a:gd name="T48" fmla="*/ 195 w 612"/>
                <a:gd name="T49" fmla="*/ 1 h 471"/>
                <a:gd name="T50" fmla="*/ 180 w 612"/>
                <a:gd name="T51" fmla="*/ 3 h 471"/>
                <a:gd name="T52" fmla="*/ 170 w 612"/>
                <a:gd name="T53" fmla="*/ 5 h 471"/>
                <a:gd name="T54" fmla="*/ 158 w 612"/>
                <a:gd name="T55" fmla="*/ 9 h 471"/>
                <a:gd name="T56" fmla="*/ 147 w 612"/>
                <a:gd name="T57" fmla="*/ 14 h 471"/>
                <a:gd name="T58" fmla="*/ 17 w 612"/>
                <a:gd name="T59" fmla="*/ 92 h 471"/>
                <a:gd name="T60" fmla="*/ 75 w 612"/>
                <a:gd name="T61" fmla="*/ 80 h 471"/>
                <a:gd name="T62" fmla="*/ 110 w 612"/>
                <a:gd name="T63" fmla="*/ 83 h 471"/>
                <a:gd name="T64" fmla="*/ 169 w 612"/>
                <a:gd name="T65" fmla="*/ 103 h 471"/>
                <a:gd name="T66" fmla="*/ 235 w 612"/>
                <a:gd name="T67" fmla="*/ 164 h 471"/>
                <a:gd name="T68" fmla="*/ 253 w 612"/>
                <a:gd name="T69" fmla="*/ 202 h 471"/>
                <a:gd name="T70" fmla="*/ 253 w 612"/>
                <a:gd name="T71" fmla="*/ 266 h 471"/>
                <a:gd name="T72" fmla="*/ 223 w 612"/>
                <a:gd name="T73" fmla="*/ 317 h 471"/>
                <a:gd name="T74" fmla="*/ 213 w 612"/>
                <a:gd name="T75" fmla="*/ 342 h 471"/>
                <a:gd name="T76" fmla="*/ 210 w 612"/>
                <a:gd name="T77" fmla="*/ 360 h 471"/>
                <a:gd name="T78" fmla="*/ 209 w 612"/>
                <a:gd name="T79" fmla="*/ 374 h 471"/>
                <a:gd name="T80" fmla="*/ 210 w 612"/>
                <a:gd name="T81" fmla="*/ 381 h 471"/>
                <a:gd name="T82" fmla="*/ 211 w 612"/>
                <a:gd name="T83" fmla="*/ 388 h 471"/>
                <a:gd name="T84" fmla="*/ 213 w 612"/>
                <a:gd name="T85" fmla="*/ 396 h 471"/>
                <a:gd name="T86" fmla="*/ 215 w 612"/>
                <a:gd name="T87" fmla="*/ 402 h 471"/>
                <a:gd name="T88" fmla="*/ 218 w 612"/>
                <a:gd name="T89" fmla="*/ 409 h 471"/>
                <a:gd name="T90" fmla="*/ 221 w 612"/>
                <a:gd name="T91" fmla="*/ 415 h 471"/>
                <a:gd name="T92" fmla="*/ 225 w 612"/>
                <a:gd name="T93" fmla="*/ 422 h 471"/>
                <a:gd name="T94" fmla="*/ 229 w 612"/>
                <a:gd name="T95" fmla="*/ 426 h 471"/>
                <a:gd name="T96" fmla="*/ 235 w 612"/>
                <a:gd name="T97" fmla="*/ 433 h 471"/>
                <a:gd name="T98" fmla="*/ 242 w 612"/>
                <a:gd name="T99" fmla="*/ 439 h 471"/>
                <a:gd name="T100" fmla="*/ 255 w 612"/>
                <a:gd name="T101" fmla="*/ 448 h 471"/>
                <a:gd name="T102" fmla="*/ 278 w 612"/>
                <a:gd name="T103" fmla="*/ 458 h 471"/>
                <a:gd name="T104" fmla="*/ 303 w 612"/>
                <a:gd name="T105" fmla="*/ 465 h 471"/>
                <a:gd name="T106" fmla="*/ 325 w 612"/>
                <a:gd name="T107" fmla="*/ 469 h 471"/>
                <a:gd name="T108" fmla="*/ 612 w 612"/>
                <a:gd name="T109" fmla="*/ 342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2" h="471">
                  <a:moveTo>
                    <a:pt x="430" y="342"/>
                  </a:moveTo>
                  <a:cubicBezTo>
                    <a:pt x="421" y="341"/>
                    <a:pt x="413" y="340"/>
                    <a:pt x="406" y="339"/>
                  </a:cubicBezTo>
                  <a:cubicBezTo>
                    <a:pt x="405" y="339"/>
                    <a:pt x="405" y="339"/>
                    <a:pt x="405" y="339"/>
                  </a:cubicBezTo>
                  <a:cubicBezTo>
                    <a:pt x="398" y="338"/>
                    <a:pt x="391" y="337"/>
                    <a:pt x="384" y="335"/>
                  </a:cubicBezTo>
                  <a:cubicBezTo>
                    <a:pt x="384" y="335"/>
                    <a:pt x="384" y="335"/>
                    <a:pt x="384" y="335"/>
                  </a:cubicBezTo>
                  <a:cubicBezTo>
                    <a:pt x="377" y="333"/>
                    <a:pt x="372" y="331"/>
                    <a:pt x="366" y="329"/>
                  </a:cubicBezTo>
                  <a:cubicBezTo>
                    <a:pt x="366" y="329"/>
                    <a:pt x="366" y="329"/>
                    <a:pt x="366" y="329"/>
                  </a:cubicBezTo>
                  <a:cubicBezTo>
                    <a:pt x="361" y="326"/>
                    <a:pt x="356" y="324"/>
                    <a:pt x="352" y="321"/>
                  </a:cubicBezTo>
                  <a:cubicBezTo>
                    <a:pt x="351" y="321"/>
                    <a:pt x="351" y="321"/>
                    <a:pt x="351" y="321"/>
                  </a:cubicBezTo>
                  <a:cubicBezTo>
                    <a:pt x="337" y="312"/>
                    <a:pt x="328" y="302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1" y="288"/>
                    <a:pt x="319" y="284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6" y="276"/>
                    <a:pt x="316" y="272"/>
                    <a:pt x="315" y="268"/>
                  </a:cubicBezTo>
                  <a:cubicBezTo>
                    <a:pt x="315" y="268"/>
                    <a:pt x="315" y="268"/>
                    <a:pt x="315" y="268"/>
                  </a:cubicBezTo>
                  <a:cubicBezTo>
                    <a:pt x="314" y="264"/>
                    <a:pt x="314" y="260"/>
                    <a:pt x="314" y="256"/>
                  </a:cubicBezTo>
                  <a:cubicBezTo>
                    <a:pt x="314" y="256"/>
                    <a:pt x="314" y="256"/>
                    <a:pt x="314" y="256"/>
                  </a:cubicBezTo>
                  <a:cubicBezTo>
                    <a:pt x="314" y="252"/>
                    <a:pt x="314" y="248"/>
                    <a:pt x="314" y="245"/>
                  </a:cubicBezTo>
                  <a:cubicBezTo>
                    <a:pt x="314" y="244"/>
                    <a:pt x="314" y="244"/>
                    <a:pt x="314" y="244"/>
                  </a:cubicBezTo>
                  <a:cubicBezTo>
                    <a:pt x="315" y="242"/>
                    <a:pt x="315" y="241"/>
                    <a:pt x="315" y="239"/>
                  </a:cubicBezTo>
                  <a:cubicBezTo>
                    <a:pt x="316" y="236"/>
                    <a:pt x="316" y="233"/>
                    <a:pt x="317" y="231"/>
                  </a:cubicBezTo>
                  <a:cubicBezTo>
                    <a:pt x="318" y="226"/>
                    <a:pt x="318" y="226"/>
                    <a:pt x="318" y="226"/>
                  </a:cubicBezTo>
                  <a:cubicBezTo>
                    <a:pt x="319" y="224"/>
                    <a:pt x="320" y="221"/>
                    <a:pt x="321" y="219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3" y="213"/>
                    <a:pt x="325" y="211"/>
                    <a:pt x="326" y="209"/>
                  </a:cubicBezTo>
                  <a:cubicBezTo>
                    <a:pt x="327" y="206"/>
                    <a:pt x="327" y="206"/>
                    <a:pt x="327" y="206"/>
                  </a:cubicBezTo>
                  <a:cubicBezTo>
                    <a:pt x="329" y="203"/>
                    <a:pt x="331" y="200"/>
                    <a:pt x="333" y="198"/>
                  </a:cubicBezTo>
                  <a:cubicBezTo>
                    <a:pt x="336" y="195"/>
                    <a:pt x="339" y="191"/>
                    <a:pt x="341" y="187"/>
                  </a:cubicBezTo>
                  <a:cubicBezTo>
                    <a:pt x="344" y="183"/>
                    <a:pt x="344" y="183"/>
                    <a:pt x="344" y="183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6" y="179"/>
                    <a:pt x="346" y="179"/>
                    <a:pt x="346" y="179"/>
                  </a:cubicBezTo>
                  <a:cubicBezTo>
                    <a:pt x="348" y="175"/>
                    <a:pt x="348" y="175"/>
                    <a:pt x="348" y="175"/>
                  </a:cubicBezTo>
                  <a:cubicBezTo>
                    <a:pt x="350" y="171"/>
                    <a:pt x="351" y="167"/>
                    <a:pt x="353" y="163"/>
                  </a:cubicBezTo>
                  <a:cubicBezTo>
                    <a:pt x="353" y="162"/>
                    <a:pt x="353" y="162"/>
                    <a:pt x="353" y="162"/>
                  </a:cubicBezTo>
                  <a:cubicBezTo>
                    <a:pt x="353" y="162"/>
                    <a:pt x="353" y="162"/>
                    <a:pt x="353" y="162"/>
                  </a:cubicBezTo>
                  <a:cubicBezTo>
                    <a:pt x="353" y="161"/>
                    <a:pt x="353" y="161"/>
                    <a:pt x="353" y="161"/>
                  </a:cubicBezTo>
                  <a:cubicBezTo>
                    <a:pt x="355" y="157"/>
                    <a:pt x="356" y="152"/>
                    <a:pt x="357" y="147"/>
                  </a:cubicBezTo>
                  <a:cubicBezTo>
                    <a:pt x="357" y="144"/>
                    <a:pt x="357" y="144"/>
                    <a:pt x="357" y="144"/>
                  </a:cubicBezTo>
                  <a:cubicBezTo>
                    <a:pt x="357" y="142"/>
                    <a:pt x="357" y="142"/>
                    <a:pt x="357" y="142"/>
                  </a:cubicBezTo>
                  <a:cubicBezTo>
                    <a:pt x="357" y="141"/>
                    <a:pt x="357" y="141"/>
                    <a:pt x="357" y="141"/>
                  </a:cubicBezTo>
                  <a:cubicBezTo>
                    <a:pt x="357" y="141"/>
                    <a:pt x="357" y="141"/>
                    <a:pt x="357" y="141"/>
                  </a:cubicBezTo>
                  <a:cubicBezTo>
                    <a:pt x="357" y="141"/>
                    <a:pt x="357" y="141"/>
                    <a:pt x="357" y="141"/>
                  </a:cubicBezTo>
                  <a:cubicBezTo>
                    <a:pt x="357" y="139"/>
                    <a:pt x="357" y="139"/>
                    <a:pt x="357" y="139"/>
                  </a:cubicBezTo>
                  <a:cubicBezTo>
                    <a:pt x="357" y="136"/>
                    <a:pt x="357" y="136"/>
                    <a:pt x="357" y="136"/>
                  </a:cubicBezTo>
                  <a:cubicBezTo>
                    <a:pt x="358" y="134"/>
                    <a:pt x="358" y="134"/>
                    <a:pt x="358" y="134"/>
                  </a:cubicBezTo>
                  <a:cubicBezTo>
                    <a:pt x="358" y="132"/>
                    <a:pt x="358" y="132"/>
                    <a:pt x="358" y="132"/>
                  </a:cubicBezTo>
                  <a:cubicBezTo>
                    <a:pt x="357" y="130"/>
                    <a:pt x="357" y="130"/>
                    <a:pt x="357" y="130"/>
                  </a:cubicBezTo>
                  <a:cubicBezTo>
                    <a:pt x="357" y="129"/>
                    <a:pt x="357" y="129"/>
                    <a:pt x="357" y="129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57" y="126"/>
                    <a:pt x="357" y="126"/>
                    <a:pt x="357" y="126"/>
                  </a:cubicBezTo>
                  <a:cubicBezTo>
                    <a:pt x="357" y="124"/>
                    <a:pt x="357" y="124"/>
                    <a:pt x="357" y="124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7" y="120"/>
                    <a:pt x="357" y="120"/>
                    <a:pt x="357" y="120"/>
                  </a:cubicBezTo>
                  <a:cubicBezTo>
                    <a:pt x="357" y="119"/>
                    <a:pt x="357" y="119"/>
                    <a:pt x="357" y="119"/>
                  </a:cubicBezTo>
                  <a:cubicBezTo>
                    <a:pt x="357" y="119"/>
                    <a:pt x="357" y="119"/>
                    <a:pt x="357" y="119"/>
                  </a:cubicBezTo>
                  <a:cubicBezTo>
                    <a:pt x="357" y="118"/>
                    <a:pt x="357" y="118"/>
                    <a:pt x="357" y="118"/>
                  </a:cubicBezTo>
                  <a:cubicBezTo>
                    <a:pt x="356" y="118"/>
                    <a:pt x="356" y="118"/>
                    <a:pt x="356" y="118"/>
                  </a:cubicBezTo>
                  <a:cubicBezTo>
                    <a:pt x="356" y="117"/>
                    <a:pt x="356" y="117"/>
                    <a:pt x="356" y="117"/>
                  </a:cubicBezTo>
                  <a:cubicBezTo>
                    <a:pt x="356" y="115"/>
                    <a:pt x="356" y="115"/>
                    <a:pt x="356" y="115"/>
                  </a:cubicBezTo>
                  <a:cubicBezTo>
                    <a:pt x="356" y="114"/>
                    <a:pt x="356" y="114"/>
                    <a:pt x="356" y="114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5" y="111"/>
                    <a:pt x="355" y="111"/>
                    <a:pt x="355" y="111"/>
                  </a:cubicBezTo>
                  <a:cubicBezTo>
                    <a:pt x="355" y="109"/>
                    <a:pt x="355" y="109"/>
                    <a:pt x="355" y="109"/>
                  </a:cubicBezTo>
                  <a:cubicBezTo>
                    <a:pt x="354" y="108"/>
                    <a:pt x="354" y="108"/>
                    <a:pt x="354" y="108"/>
                  </a:cubicBezTo>
                  <a:cubicBezTo>
                    <a:pt x="354" y="106"/>
                    <a:pt x="354" y="106"/>
                    <a:pt x="354" y="106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3" y="103"/>
                    <a:pt x="353" y="103"/>
                    <a:pt x="353" y="103"/>
                  </a:cubicBezTo>
                  <a:cubicBezTo>
                    <a:pt x="353" y="101"/>
                    <a:pt x="353" y="101"/>
                    <a:pt x="353" y="101"/>
                  </a:cubicBezTo>
                  <a:cubicBezTo>
                    <a:pt x="352" y="99"/>
                    <a:pt x="352" y="99"/>
                    <a:pt x="352" y="99"/>
                  </a:cubicBezTo>
                  <a:cubicBezTo>
                    <a:pt x="352" y="98"/>
                    <a:pt x="352" y="98"/>
                    <a:pt x="352" y="98"/>
                  </a:cubicBezTo>
                  <a:cubicBezTo>
                    <a:pt x="351" y="96"/>
                    <a:pt x="351" y="96"/>
                    <a:pt x="351" y="96"/>
                  </a:cubicBezTo>
                  <a:cubicBezTo>
                    <a:pt x="351" y="95"/>
                    <a:pt x="351" y="95"/>
                    <a:pt x="351" y="95"/>
                  </a:cubicBezTo>
                  <a:cubicBezTo>
                    <a:pt x="350" y="95"/>
                    <a:pt x="350" y="95"/>
                    <a:pt x="350" y="95"/>
                  </a:cubicBezTo>
                  <a:cubicBezTo>
                    <a:pt x="350" y="94"/>
                    <a:pt x="350" y="94"/>
                    <a:pt x="350" y="94"/>
                  </a:cubicBezTo>
                  <a:cubicBezTo>
                    <a:pt x="350" y="93"/>
                    <a:pt x="350" y="93"/>
                    <a:pt x="350" y="93"/>
                  </a:cubicBezTo>
                  <a:cubicBezTo>
                    <a:pt x="349" y="92"/>
                    <a:pt x="349" y="92"/>
                    <a:pt x="349" y="92"/>
                  </a:cubicBezTo>
                  <a:cubicBezTo>
                    <a:pt x="349" y="90"/>
                    <a:pt x="349" y="90"/>
                    <a:pt x="349" y="90"/>
                  </a:cubicBezTo>
                  <a:cubicBezTo>
                    <a:pt x="348" y="88"/>
                    <a:pt x="348" y="88"/>
                    <a:pt x="348" y="88"/>
                  </a:cubicBezTo>
                  <a:cubicBezTo>
                    <a:pt x="347" y="87"/>
                    <a:pt x="347" y="87"/>
                    <a:pt x="347" y="87"/>
                  </a:cubicBezTo>
                  <a:cubicBezTo>
                    <a:pt x="347" y="85"/>
                    <a:pt x="347" y="85"/>
                    <a:pt x="347" y="85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5" y="82"/>
                    <a:pt x="345" y="82"/>
                    <a:pt x="345" y="82"/>
                  </a:cubicBezTo>
                  <a:cubicBezTo>
                    <a:pt x="344" y="81"/>
                    <a:pt x="344" y="81"/>
                    <a:pt x="344" y="81"/>
                  </a:cubicBezTo>
                  <a:cubicBezTo>
                    <a:pt x="343" y="79"/>
                    <a:pt x="343" y="79"/>
                    <a:pt x="343" y="79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342" y="76"/>
                    <a:pt x="342" y="76"/>
                    <a:pt x="342" y="76"/>
                  </a:cubicBezTo>
                  <a:cubicBezTo>
                    <a:pt x="341" y="74"/>
                    <a:pt x="341" y="74"/>
                    <a:pt x="341" y="74"/>
                  </a:cubicBezTo>
                  <a:cubicBezTo>
                    <a:pt x="340" y="72"/>
                    <a:pt x="340" y="72"/>
                    <a:pt x="340" y="72"/>
                  </a:cubicBezTo>
                  <a:cubicBezTo>
                    <a:pt x="339" y="71"/>
                    <a:pt x="339" y="71"/>
                    <a:pt x="339" y="71"/>
                  </a:cubicBezTo>
                  <a:cubicBezTo>
                    <a:pt x="338" y="69"/>
                    <a:pt x="338" y="69"/>
                    <a:pt x="338" y="69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5" y="66"/>
                    <a:pt x="335" y="66"/>
                    <a:pt x="335" y="66"/>
                  </a:cubicBezTo>
                  <a:cubicBezTo>
                    <a:pt x="334" y="64"/>
                    <a:pt x="334" y="64"/>
                    <a:pt x="334" y="64"/>
                  </a:cubicBezTo>
                  <a:cubicBezTo>
                    <a:pt x="333" y="62"/>
                    <a:pt x="333" y="62"/>
                    <a:pt x="333" y="62"/>
                  </a:cubicBezTo>
                  <a:cubicBezTo>
                    <a:pt x="331" y="60"/>
                    <a:pt x="331" y="60"/>
                    <a:pt x="331" y="60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1" y="48"/>
                    <a:pt x="321" y="48"/>
                    <a:pt x="321" y="48"/>
                  </a:cubicBezTo>
                  <a:cubicBezTo>
                    <a:pt x="318" y="46"/>
                    <a:pt x="318" y="46"/>
                    <a:pt x="318" y="46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2" y="40"/>
                    <a:pt x="312" y="40"/>
                    <a:pt x="312" y="40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4"/>
                    <a:pt x="304" y="34"/>
                    <a:pt x="304" y="34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298" y="28"/>
                    <a:pt x="295" y="27"/>
                    <a:pt x="292" y="25"/>
                  </a:cubicBezTo>
                  <a:cubicBezTo>
                    <a:pt x="290" y="23"/>
                    <a:pt x="288" y="22"/>
                    <a:pt x="285" y="21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0" y="18"/>
                    <a:pt x="276" y="16"/>
                    <a:pt x="273" y="15"/>
                  </a:cubicBezTo>
                  <a:cubicBezTo>
                    <a:pt x="270" y="13"/>
                    <a:pt x="267" y="12"/>
                    <a:pt x="263" y="11"/>
                  </a:cubicBezTo>
                  <a:cubicBezTo>
                    <a:pt x="261" y="10"/>
                    <a:pt x="261" y="10"/>
                    <a:pt x="261" y="10"/>
                  </a:cubicBezTo>
                  <a:cubicBezTo>
                    <a:pt x="261" y="10"/>
                    <a:pt x="261" y="10"/>
                    <a:pt x="261" y="10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58" y="9"/>
                    <a:pt x="258" y="9"/>
                    <a:pt x="258" y="9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47" y="5"/>
                    <a:pt x="247" y="5"/>
                    <a:pt x="247" y="5"/>
                  </a:cubicBezTo>
                  <a:cubicBezTo>
                    <a:pt x="242" y="4"/>
                    <a:pt x="242" y="4"/>
                    <a:pt x="242" y="4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35" y="3"/>
                    <a:pt x="235" y="3"/>
                    <a:pt x="235" y="3"/>
                  </a:cubicBezTo>
                  <a:cubicBezTo>
                    <a:pt x="235" y="3"/>
                    <a:pt x="235" y="3"/>
                    <a:pt x="235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0" y="2"/>
                    <a:pt x="230" y="2"/>
                    <a:pt x="230" y="2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1" y="1"/>
                    <a:pt x="221" y="1"/>
                    <a:pt x="221" y="1"/>
                  </a:cubicBezTo>
                  <a:cubicBezTo>
                    <a:pt x="221" y="1"/>
                    <a:pt x="221" y="1"/>
                    <a:pt x="221" y="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0" y="12"/>
                    <a:pt x="150" y="12"/>
                    <a:pt x="150" y="12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5" y="97"/>
                    <a:pt x="11" y="95"/>
                    <a:pt x="16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22" y="90"/>
                    <a:pt x="28" y="88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40" y="84"/>
                    <a:pt x="47" y="83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60" y="81"/>
                    <a:pt x="67" y="81"/>
                    <a:pt x="74" y="80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3" y="80"/>
                    <a:pt x="89" y="81"/>
                    <a:pt x="94" y="81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100" y="81"/>
                    <a:pt x="105" y="82"/>
                    <a:pt x="110" y="83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15" y="84"/>
                    <a:pt x="120" y="85"/>
                    <a:pt x="125" y="86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31" y="88"/>
                    <a:pt x="135" y="89"/>
                    <a:pt x="140" y="91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50" y="95"/>
                    <a:pt x="160" y="99"/>
                    <a:pt x="169" y="103"/>
                  </a:cubicBezTo>
                  <a:cubicBezTo>
                    <a:pt x="170" y="104"/>
                    <a:pt x="170" y="104"/>
                    <a:pt x="170" y="104"/>
                  </a:cubicBezTo>
                  <a:cubicBezTo>
                    <a:pt x="179" y="109"/>
                    <a:pt x="187" y="114"/>
                    <a:pt x="195" y="120"/>
                  </a:cubicBezTo>
                  <a:cubicBezTo>
                    <a:pt x="195" y="121"/>
                    <a:pt x="195" y="121"/>
                    <a:pt x="195" y="121"/>
                  </a:cubicBezTo>
                  <a:cubicBezTo>
                    <a:pt x="203" y="127"/>
                    <a:pt x="210" y="134"/>
                    <a:pt x="217" y="141"/>
                  </a:cubicBezTo>
                  <a:cubicBezTo>
                    <a:pt x="217" y="141"/>
                    <a:pt x="217" y="141"/>
                    <a:pt x="217" y="141"/>
                  </a:cubicBezTo>
                  <a:cubicBezTo>
                    <a:pt x="224" y="148"/>
                    <a:pt x="230" y="156"/>
                    <a:pt x="235" y="164"/>
                  </a:cubicBezTo>
                  <a:cubicBezTo>
                    <a:pt x="238" y="168"/>
                    <a:pt x="240" y="172"/>
                    <a:pt x="242" y="176"/>
                  </a:cubicBezTo>
                  <a:cubicBezTo>
                    <a:pt x="242" y="176"/>
                    <a:pt x="242" y="176"/>
                    <a:pt x="242" y="176"/>
                  </a:cubicBezTo>
                  <a:cubicBezTo>
                    <a:pt x="244" y="180"/>
                    <a:pt x="246" y="185"/>
                    <a:pt x="248" y="189"/>
                  </a:cubicBezTo>
                  <a:cubicBezTo>
                    <a:pt x="248" y="189"/>
                    <a:pt x="248" y="189"/>
                    <a:pt x="248" y="189"/>
                  </a:cubicBezTo>
                  <a:cubicBezTo>
                    <a:pt x="250" y="193"/>
                    <a:pt x="251" y="198"/>
                    <a:pt x="253" y="202"/>
                  </a:cubicBezTo>
                  <a:cubicBezTo>
                    <a:pt x="253" y="202"/>
                    <a:pt x="253" y="202"/>
                    <a:pt x="253" y="202"/>
                  </a:cubicBezTo>
                  <a:cubicBezTo>
                    <a:pt x="254" y="207"/>
                    <a:pt x="255" y="211"/>
                    <a:pt x="256" y="216"/>
                  </a:cubicBezTo>
                  <a:cubicBezTo>
                    <a:pt x="257" y="225"/>
                    <a:pt x="258" y="233"/>
                    <a:pt x="257" y="242"/>
                  </a:cubicBezTo>
                  <a:cubicBezTo>
                    <a:pt x="257" y="242"/>
                    <a:pt x="257" y="242"/>
                    <a:pt x="257" y="242"/>
                  </a:cubicBezTo>
                  <a:cubicBezTo>
                    <a:pt x="257" y="245"/>
                    <a:pt x="256" y="248"/>
                    <a:pt x="256" y="251"/>
                  </a:cubicBezTo>
                  <a:cubicBezTo>
                    <a:pt x="255" y="256"/>
                    <a:pt x="255" y="260"/>
                    <a:pt x="253" y="264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52" y="270"/>
                    <a:pt x="250" y="275"/>
                    <a:pt x="248" y="279"/>
                  </a:cubicBezTo>
                  <a:cubicBezTo>
                    <a:pt x="246" y="283"/>
                    <a:pt x="246" y="283"/>
                    <a:pt x="246" y="283"/>
                  </a:cubicBezTo>
                  <a:cubicBezTo>
                    <a:pt x="245" y="285"/>
                    <a:pt x="244" y="288"/>
                    <a:pt x="242" y="290"/>
                  </a:cubicBezTo>
                  <a:cubicBezTo>
                    <a:pt x="239" y="296"/>
                    <a:pt x="235" y="302"/>
                    <a:pt x="230" y="308"/>
                  </a:cubicBezTo>
                  <a:cubicBezTo>
                    <a:pt x="228" y="310"/>
                    <a:pt x="226" y="313"/>
                    <a:pt x="224" y="316"/>
                  </a:cubicBezTo>
                  <a:cubicBezTo>
                    <a:pt x="223" y="317"/>
                    <a:pt x="223" y="317"/>
                    <a:pt x="223" y="317"/>
                  </a:cubicBezTo>
                  <a:cubicBezTo>
                    <a:pt x="222" y="319"/>
                    <a:pt x="222" y="319"/>
                    <a:pt x="222" y="319"/>
                  </a:cubicBezTo>
                  <a:cubicBezTo>
                    <a:pt x="221" y="322"/>
                    <a:pt x="219" y="324"/>
                    <a:pt x="218" y="327"/>
                  </a:cubicBezTo>
                  <a:cubicBezTo>
                    <a:pt x="217" y="329"/>
                    <a:pt x="217" y="329"/>
                    <a:pt x="217" y="329"/>
                  </a:cubicBezTo>
                  <a:cubicBezTo>
                    <a:pt x="216" y="331"/>
                    <a:pt x="216" y="331"/>
                    <a:pt x="216" y="331"/>
                  </a:cubicBezTo>
                  <a:cubicBezTo>
                    <a:pt x="215" y="334"/>
                    <a:pt x="214" y="337"/>
                    <a:pt x="214" y="340"/>
                  </a:cubicBezTo>
                  <a:cubicBezTo>
                    <a:pt x="213" y="342"/>
                    <a:pt x="213" y="342"/>
                    <a:pt x="213" y="342"/>
                  </a:cubicBezTo>
                  <a:cubicBezTo>
                    <a:pt x="212" y="345"/>
                    <a:pt x="212" y="345"/>
                    <a:pt x="212" y="345"/>
                  </a:cubicBezTo>
                  <a:cubicBezTo>
                    <a:pt x="211" y="348"/>
                    <a:pt x="211" y="348"/>
                    <a:pt x="211" y="348"/>
                  </a:cubicBezTo>
                  <a:cubicBezTo>
                    <a:pt x="211" y="350"/>
                    <a:pt x="211" y="352"/>
                    <a:pt x="211" y="354"/>
                  </a:cubicBezTo>
                  <a:cubicBezTo>
                    <a:pt x="210" y="357"/>
                    <a:pt x="210" y="357"/>
                    <a:pt x="210" y="357"/>
                  </a:cubicBezTo>
                  <a:cubicBezTo>
                    <a:pt x="210" y="360"/>
                    <a:pt x="210" y="360"/>
                    <a:pt x="210" y="360"/>
                  </a:cubicBezTo>
                  <a:cubicBezTo>
                    <a:pt x="210" y="360"/>
                    <a:pt x="210" y="360"/>
                    <a:pt x="210" y="360"/>
                  </a:cubicBezTo>
                  <a:cubicBezTo>
                    <a:pt x="210" y="360"/>
                    <a:pt x="210" y="360"/>
                    <a:pt x="210" y="360"/>
                  </a:cubicBezTo>
                  <a:cubicBezTo>
                    <a:pt x="209" y="363"/>
                    <a:pt x="209" y="363"/>
                    <a:pt x="209" y="363"/>
                  </a:cubicBezTo>
                  <a:cubicBezTo>
                    <a:pt x="209" y="366"/>
                    <a:pt x="209" y="366"/>
                    <a:pt x="209" y="366"/>
                  </a:cubicBezTo>
                  <a:cubicBezTo>
                    <a:pt x="209" y="369"/>
                    <a:pt x="209" y="369"/>
                    <a:pt x="209" y="369"/>
                  </a:cubicBezTo>
                  <a:cubicBezTo>
                    <a:pt x="209" y="371"/>
                    <a:pt x="209" y="371"/>
                    <a:pt x="209" y="371"/>
                  </a:cubicBezTo>
                  <a:cubicBezTo>
                    <a:pt x="209" y="374"/>
                    <a:pt x="209" y="374"/>
                    <a:pt x="209" y="374"/>
                  </a:cubicBezTo>
                  <a:cubicBezTo>
                    <a:pt x="209" y="374"/>
                    <a:pt x="209" y="374"/>
                    <a:pt x="209" y="374"/>
                  </a:cubicBezTo>
                  <a:cubicBezTo>
                    <a:pt x="209" y="374"/>
                    <a:pt x="209" y="374"/>
                    <a:pt x="209" y="374"/>
                  </a:cubicBezTo>
                  <a:cubicBezTo>
                    <a:pt x="209" y="376"/>
                    <a:pt x="209" y="376"/>
                    <a:pt x="209" y="376"/>
                  </a:cubicBezTo>
                  <a:cubicBezTo>
                    <a:pt x="209" y="378"/>
                    <a:pt x="209" y="378"/>
                    <a:pt x="209" y="378"/>
                  </a:cubicBezTo>
                  <a:cubicBezTo>
                    <a:pt x="210" y="380"/>
                    <a:pt x="210" y="380"/>
                    <a:pt x="210" y="380"/>
                  </a:cubicBezTo>
                  <a:cubicBezTo>
                    <a:pt x="210" y="381"/>
                    <a:pt x="210" y="381"/>
                    <a:pt x="210" y="381"/>
                  </a:cubicBezTo>
                  <a:cubicBezTo>
                    <a:pt x="210" y="383"/>
                    <a:pt x="210" y="383"/>
                    <a:pt x="210" y="383"/>
                  </a:cubicBezTo>
                  <a:cubicBezTo>
                    <a:pt x="210" y="385"/>
                    <a:pt x="210" y="385"/>
                    <a:pt x="210" y="385"/>
                  </a:cubicBezTo>
                  <a:cubicBezTo>
                    <a:pt x="211" y="386"/>
                    <a:pt x="211" y="386"/>
                    <a:pt x="211" y="386"/>
                  </a:cubicBezTo>
                  <a:cubicBezTo>
                    <a:pt x="211" y="387"/>
                    <a:pt x="211" y="387"/>
                    <a:pt x="211" y="387"/>
                  </a:cubicBezTo>
                  <a:cubicBezTo>
                    <a:pt x="211" y="387"/>
                    <a:pt x="211" y="387"/>
                    <a:pt x="211" y="387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90"/>
                    <a:pt x="211" y="390"/>
                    <a:pt x="211" y="390"/>
                  </a:cubicBezTo>
                  <a:cubicBezTo>
                    <a:pt x="212" y="391"/>
                    <a:pt x="212" y="391"/>
                    <a:pt x="212" y="391"/>
                  </a:cubicBezTo>
                  <a:cubicBezTo>
                    <a:pt x="212" y="392"/>
                    <a:pt x="212" y="392"/>
                    <a:pt x="212" y="392"/>
                  </a:cubicBezTo>
                  <a:cubicBezTo>
                    <a:pt x="212" y="394"/>
                    <a:pt x="212" y="394"/>
                    <a:pt x="212" y="394"/>
                  </a:cubicBezTo>
                  <a:cubicBezTo>
                    <a:pt x="213" y="395"/>
                    <a:pt x="213" y="395"/>
                    <a:pt x="213" y="395"/>
                  </a:cubicBezTo>
                  <a:cubicBezTo>
                    <a:pt x="213" y="396"/>
                    <a:pt x="213" y="396"/>
                    <a:pt x="213" y="396"/>
                  </a:cubicBezTo>
                  <a:cubicBezTo>
                    <a:pt x="213" y="398"/>
                    <a:pt x="213" y="398"/>
                    <a:pt x="213" y="398"/>
                  </a:cubicBezTo>
                  <a:cubicBezTo>
                    <a:pt x="214" y="399"/>
                    <a:pt x="214" y="399"/>
                    <a:pt x="214" y="399"/>
                  </a:cubicBezTo>
                  <a:cubicBezTo>
                    <a:pt x="214" y="400"/>
                    <a:pt x="214" y="400"/>
                    <a:pt x="214" y="400"/>
                  </a:cubicBezTo>
                  <a:cubicBezTo>
                    <a:pt x="214" y="401"/>
                    <a:pt x="214" y="401"/>
                    <a:pt x="214" y="401"/>
                  </a:cubicBezTo>
                  <a:cubicBezTo>
                    <a:pt x="215" y="401"/>
                    <a:pt x="215" y="401"/>
                    <a:pt x="215" y="401"/>
                  </a:cubicBezTo>
                  <a:cubicBezTo>
                    <a:pt x="215" y="402"/>
                    <a:pt x="215" y="402"/>
                    <a:pt x="215" y="402"/>
                  </a:cubicBezTo>
                  <a:cubicBezTo>
                    <a:pt x="215" y="404"/>
                    <a:pt x="215" y="404"/>
                    <a:pt x="215" y="404"/>
                  </a:cubicBezTo>
                  <a:cubicBezTo>
                    <a:pt x="216" y="405"/>
                    <a:pt x="216" y="405"/>
                    <a:pt x="216" y="405"/>
                  </a:cubicBezTo>
                  <a:cubicBezTo>
                    <a:pt x="216" y="406"/>
                    <a:pt x="216" y="406"/>
                    <a:pt x="216" y="406"/>
                  </a:cubicBezTo>
                  <a:cubicBezTo>
                    <a:pt x="217" y="407"/>
                    <a:pt x="217" y="407"/>
                    <a:pt x="217" y="407"/>
                  </a:cubicBezTo>
                  <a:cubicBezTo>
                    <a:pt x="217" y="408"/>
                    <a:pt x="217" y="408"/>
                    <a:pt x="217" y="408"/>
                  </a:cubicBezTo>
                  <a:cubicBezTo>
                    <a:pt x="218" y="409"/>
                    <a:pt x="218" y="409"/>
                    <a:pt x="218" y="409"/>
                  </a:cubicBezTo>
                  <a:cubicBezTo>
                    <a:pt x="218" y="410"/>
                    <a:pt x="218" y="410"/>
                    <a:pt x="218" y="410"/>
                  </a:cubicBezTo>
                  <a:cubicBezTo>
                    <a:pt x="219" y="411"/>
                    <a:pt x="219" y="411"/>
                    <a:pt x="219" y="411"/>
                  </a:cubicBezTo>
                  <a:cubicBezTo>
                    <a:pt x="220" y="412"/>
                    <a:pt x="220" y="412"/>
                    <a:pt x="220" y="412"/>
                  </a:cubicBezTo>
                  <a:cubicBezTo>
                    <a:pt x="220" y="413"/>
                    <a:pt x="220" y="413"/>
                    <a:pt x="220" y="413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2" y="416"/>
                    <a:pt x="222" y="416"/>
                    <a:pt x="222" y="416"/>
                  </a:cubicBezTo>
                  <a:cubicBezTo>
                    <a:pt x="223" y="417"/>
                    <a:pt x="223" y="417"/>
                    <a:pt x="223" y="417"/>
                  </a:cubicBezTo>
                  <a:cubicBezTo>
                    <a:pt x="223" y="418"/>
                    <a:pt x="223" y="418"/>
                    <a:pt x="223" y="418"/>
                  </a:cubicBezTo>
                  <a:cubicBezTo>
                    <a:pt x="224" y="420"/>
                    <a:pt x="224" y="420"/>
                    <a:pt x="224" y="420"/>
                  </a:cubicBezTo>
                  <a:cubicBezTo>
                    <a:pt x="225" y="421"/>
                    <a:pt x="225" y="421"/>
                    <a:pt x="225" y="421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26" y="423"/>
                    <a:pt x="226" y="423"/>
                    <a:pt x="226" y="423"/>
                  </a:cubicBezTo>
                  <a:cubicBezTo>
                    <a:pt x="227" y="424"/>
                    <a:pt x="227" y="424"/>
                    <a:pt x="227" y="424"/>
                  </a:cubicBezTo>
                  <a:cubicBezTo>
                    <a:pt x="228" y="425"/>
                    <a:pt x="228" y="425"/>
                    <a:pt x="228" y="425"/>
                  </a:cubicBezTo>
                  <a:cubicBezTo>
                    <a:pt x="229" y="426"/>
                    <a:pt x="229" y="426"/>
                    <a:pt x="229" y="426"/>
                  </a:cubicBezTo>
                  <a:cubicBezTo>
                    <a:pt x="229" y="426"/>
                    <a:pt x="229" y="426"/>
                    <a:pt x="229" y="426"/>
                  </a:cubicBezTo>
                  <a:cubicBezTo>
                    <a:pt x="229" y="426"/>
                    <a:pt x="229" y="426"/>
                    <a:pt x="229" y="426"/>
                  </a:cubicBezTo>
                  <a:cubicBezTo>
                    <a:pt x="230" y="427"/>
                    <a:pt x="230" y="427"/>
                    <a:pt x="230" y="427"/>
                  </a:cubicBezTo>
                  <a:cubicBezTo>
                    <a:pt x="231" y="428"/>
                    <a:pt x="231" y="428"/>
                    <a:pt x="231" y="428"/>
                  </a:cubicBezTo>
                  <a:cubicBezTo>
                    <a:pt x="232" y="429"/>
                    <a:pt x="232" y="429"/>
                    <a:pt x="232" y="429"/>
                  </a:cubicBezTo>
                  <a:cubicBezTo>
                    <a:pt x="233" y="431"/>
                    <a:pt x="233" y="431"/>
                    <a:pt x="233" y="431"/>
                  </a:cubicBezTo>
                  <a:cubicBezTo>
                    <a:pt x="234" y="432"/>
                    <a:pt x="234" y="432"/>
                    <a:pt x="234" y="432"/>
                  </a:cubicBezTo>
                  <a:cubicBezTo>
                    <a:pt x="235" y="433"/>
                    <a:pt x="235" y="433"/>
                    <a:pt x="235" y="433"/>
                  </a:cubicBezTo>
                  <a:cubicBezTo>
                    <a:pt x="237" y="434"/>
                    <a:pt x="237" y="434"/>
                    <a:pt x="237" y="434"/>
                  </a:cubicBezTo>
                  <a:cubicBezTo>
                    <a:pt x="238" y="436"/>
                    <a:pt x="238" y="436"/>
                    <a:pt x="238" y="436"/>
                  </a:cubicBezTo>
                  <a:cubicBezTo>
                    <a:pt x="240" y="437"/>
                    <a:pt x="240" y="437"/>
                    <a:pt x="240" y="437"/>
                  </a:cubicBezTo>
                  <a:cubicBezTo>
                    <a:pt x="240" y="437"/>
                    <a:pt x="240" y="437"/>
                    <a:pt x="240" y="437"/>
                  </a:cubicBezTo>
                  <a:cubicBezTo>
                    <a:pt x="240" y="437"/>
                    <a:pt x="240" y="437"/>
                    <a:pt x="240" y="437"/>
                  </a:cubicBezTo>
                  <a:cubicBezTo>
                    <a:pt x="242" y="439"/>
                    <a:pt x="242" y="439"/>
                    <a:pt x="242" y="439"/>
                  </a:cubicBezTo>
                  <a:cubicBezTo>
                    <a:pt x="245" y="441"/>
                    <a:pt x="245" y="441"/>
                    <a:pt x="245" y="441"/>
                  </a:cubicBezTo>
                  <a:cubicBezTo>
                    <a:pt x="248" y="443"/>
                    <a:pt x="248" y="443"/>
                    <a:pt x="248" y="443"/>
                  </a:cubicBezTo>
                  <a:cubicBezTo>
                    <a:pt x="251" y="445"/>
                    <a:pt x="251" y="445"/>
                    <a:pt x="251" y="445"/>
                  </a:cubicBezTo>
                  <a:cubicBezTo>
                    <a:pt x="253" y="447"/>
                    <a:pt x="253" y="447"/>
                    <a:pt x="253" y="447"/>
                  </a:cubicBezTo>
                  <a:cubicBezTo>
                    <a:pt x="254" y="447"/>
                    <a:pt x="254" y="447"/>
                    <a:pt x="254" y="447"/>
                  </a:cubicBezTo>
                  <a:cubicBezTo>
                    <a:pt x="255" y="448"/>
                    <a:pt x="255" y="448"/>
                    <a:pt x="255" y="448"/>
                  </a:cubicBezTo>
                  <a:cubicBezTo>
                    <a:pt x="257" y="449"/>
                    <a:pt x="257" y="449"/>
                    <a:pt x="257" y="449"/>
                  </a:cubicBezTo>
                  <a:cubicBezTo>
                    <a:pt x="259" y="450"/>
                    <a:pt x="261" y="451"/>
                    <a:pt x="264" y="452"/>
                  </a:cubicBezTo>
                  <a:cubicBezTo>
                    <a:pt x="266" y="453"/>
                    <a:pt x="268" y="455"/>
                    <a:pt x="271" y="456"/>
                  </a:cubicBezTo>
                  <a:cubicBezTo>
                    <a:pt x="271" y="456"/>
                    <a:pt x="271" y="456"/>
                    <a:pt x="271" y="456"/>
                  </a:cubicBezTo>
                  <a:cubicBezTo>
                    <a:pt x="272" y="456"/>
                    <a:pt x="272" y="456"/>
                    <a:pt x="272" y="456"/>
                  </a:cubicBezTo>
                  <a:cubicBezTo>
                    <a:pt x="274" y="457"/>
                    <a:pt x="276" y="458"/>
                    <a:pt x="278" y="458"/>
                  </a:cubicBezTo>
                  <a:cubicBezTo>
                    <a:pt x="280" y="459"/>
                    <a:pt x="282" y="460"/>
                    <a:pt x="284" y="460"/>
                  </a:cubicBezTo>
                  <a:cubicBezTo>
                    <a:pt x="286" y="461"/>
                    <a:pt x="288" y="462"/>
                    <a:pt x="290" y="462"/>
                  </a:cubicBezTo>
                  <a:cubicBezTo>
                    <a:pt x="292" y="463"/>
                    <a:pt x="292" y="463"/>
                    <a:pt x="292" y="463"/>
                  </a:cubicBezTo>
                  <a:cubicBezTo>
                    <a:pt x="293" y="463"/>
                    <a:pt x="293" y="463"/>
                    <a:pt x="293" y="463"/>
                  </a:cubicBezTo>
                  <a:cubicBezTo>
                    <a:pt x="297" y="464"/>
                    <a:pt x="297" y="464"/>
                    <a:pt x="297" y="464"/>
                  </a:cubicBezTo>
                  <a:cubicBezTo>
                    <a:pt x="299" y="464"/>
                    <a:pt x="301" y="465"/>
                    <a:pt x="303" y="465"/>
                  </a:cubicBezTo>
                  <a:cubicBezTo>
                    <a:pt x="309" y="466"/>
                    <a:pt x="309" y="466"/>
                    <a:pt x="309" y="466"/>
                  </a:cubicBezTo>
                  <a:cubicBezTo>
                    <a:pt x="314" y="467"/>
                    <a:pt x="314" y="467"/>
                    <a:pt x="314" y="467"/>
                  </a:cubicBezTo>
                  <a:cubicBezTo>
                    <a:pt x="317" y="468"/>
                    <a:pt x="317" y="468"/>
                    <a:pt x="317" y="468"/>
                  </a:cubicBezTo>
                  <a:cubicBezTo>
                    <a:pt x="318" y="468"/>
                    <a:pt x="318" y="468"/>
                    <a:pt x="318" y="468"/>
                  </a:cubicBezTo>
                  <a:cubicBezTo>
                    <a:pt x="320" y="468"/>
                    <a:pt x="320" y="468"/>
                    <a:pt x="320" y="468"/>
                  </a:cubicBezTo>
                  <a:cubicBezTo>
                    <a:pt x="322" y="468"/>
                    <a:pt x="323" y="469"/>
                    <a:pt x="325" y="469"/>
                  </a:cubicBezTo>
                  <a:cubicBezTo>
                    <a:pt x="330" y="469"/>
                    <a:pt x="330" y="469"/>
                    <a:pt x="330" y="469"/>
                  </a:cubicBezTo>
                  <a:cubicBezTo>
                    <a:pt x="336" y="470"/>
                    <a:pt x="336" y="470"/>
                    <a:pt x="336" y="470"/>
                  </a:cubicBezTo>
                  <a:cubicBezTo>
                    <a:pt x="341" y="470"/>
                    <a:pt x="341" y="470"/>
                    <a:pt x="341" y="470"/>
                  </a:cubicBezTo>
                  <a:cubicBezTo>
                    <a:pt x="346" y="471"/>
                    <a:pt x="346" y="471"/>
                    <a:pt x="346" y="471"/>
                  </a:cubicBezTo>
                  <a:cubicBezTo>
                    <a:pt x="557" y="471"/>
                    <a:pt x="557" y="471"/>
                    <a:pt x="557" y="471"/>
                  </a:cubicBezTo>
                  <a:cubicBezTo>
                    <a:pt x="612" y="342"/>
                    <a:pt x="612" y="342"/>
                    <a:pt x="612" y="342"/>
                  </a:cubicBezTo>
                  <a:lnTo>
                    <a:pt x="430" y="342"/>
                  </a:lnTo>
                  <a:close/>
                </a:path>
              </a:pathLst>
            </a:custGeom>
            <a:solidFill>
              <a:srgbClr val="1557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Freeform 68"/>
            <p:cNvSpPr>
              <a:spLocks/>
            </p:cNvSpPr>
            <p:nvPr/>
          </p:nvSpPr>
          <p:spPr bwMode="auto">
            <a:xfrm>
              <a:off x="2860601" y="1772438"/>
              <a:ext cx="3402294" cy="3018565"/>
            </a:xfrm>
            <a:custGeom>
              <a:avLst/>
              <a:gdLst>
                <a:gd name="T0" fmla="*/ 415 w 1208"/>
                <a:gd name="T1" fmla="*/ 11 h 1071"/>
                <a:gd name="T2" fmla="*/ 509 w 1208"/>
                <a:gd name="T3" fmla="*/ 84 h 1071"/>
                <a:gd name="T4" fmla="*/ 531 w 1208"/>
                <a:gd name="T5" fmla="*/ 162 h 1071"/>
                <a:gd name="T6" fmla="*/ 518 w 1208"/>
                <a:gd name="T7" fmla="*/ 208 h 1071"/>
                <a:gd name="T8" fmla="*/ 485 w 1208"/>
                <a:gd name="T9" fmla="*/ 268 h 1071"/>
                <a:gd name="T10" fmla="*/ 528 w 1208"/>
                <a:gd name="T11" fmla="*/ 367 h 1071"/>
                <a:gd name="T12" fmla="*/ 831 w 1208"/>
                <a:gd name="T13" fmla="*/ 391 h 1071"/>
                <a:gd name="T14" fmla="*/ 867 w 1208"/>
                <a:gd name="T15" fmla="*/ 656 h 1071"/>
                <a:gd name="T16" fmla="*/ 912 w 1208"/>
                <a:gd name="T17" fmla="*/ 690 h 1071"/>
                <a:gd name="T18" fmla="*/ 956 w 1208"/>
                <a:gd name="T19" fmla="*/ 692 h 1071"/>
                <a:gd name="T20" fmla="*/ 988 w 1208"/>
                <a:gd name="T21" fmla="*/ 681 h 1071"/>
                <a:gd name="T22" fmla="*/ 1017 w 1208"/>
                <a:gd name="T23" fmla="*/ 658 h 1071"/>
                <a:gd name="T24" fmla="*/ 1058 w 1208"/>
                <a:gd name="T25" fmla="*/ 639 h 1071"/>
                <a:gd name="T26" fmla="*/ 1130 w 1208"/>
                <a:gd name="T27" fmla="*/ 646 h 1071"/>
                <a:gd name="T28" fmla="*/ 1197 w 1208"/>
                <a:gd name="T29" fmla="*/ 710 h 1071"/>
                <a:gd name="T30" fmla="*/ 1199 w 1208"/>
                <a:gd name="T31" fmla="*/ 803 h 1071"/>
                <a:gd name="T32" fmla="*/ 1140 w 1208"/>
                <a:gd name="T33" fmla="*/ 866 h 1071"/>
                <a:gd name="T34" fmla="*/ 1073 w 1208"/>
                <a:gd name="T35" fmla="*/ 874 h 1071"/>
                <a:gd name="T36" fmla="*/ 1033 w 1208"/>
                <a:gd name="T37" fmla="*/ 859 h 1071"/>
                <a:gd name="T38" fmla="*/ 1003 w 1208"/>
                <a:gd name="T39" fmla="*/ 838 h 1071"/>
                <a:gd name="T40" fmla="*/ 966 w 1208"/>
                <a:gd name="T41" fmla="*/ 825 h 1071"/>
                <a:gd name="T42" fmla="*/ 921 w 1208"/>
                <a:gd name="T43" fmla="*/ 827 h 1071"/>
                <a:gd name="T44" fmla="*/ 882 w 1208"/>
                <a:gd name="T45" fmla="*/ 861 h 1071"/>
                <a:gd name="T46" fmla="*/ 888 w 1208"/>
                <a:gd name="T47" fmla="*/ 1070 h 1071"/>
                <a:gd name="T48" fmla="*/ 615 w 1208"/>
                <a:gd name="T49" fmla="*/ 1050 h 1071"/>
                <a:gd name="T50" fmla="*/ 590 w 1208"/>
                <a:gd name="T51" fmla="*/ 986 h 1071"/>
                <a:gd name="T52" fmla="*/ 616 w 1208"/>
                <a:gd name="T53" fmla="*/ 946 h 1071"/>
                <a:gd name="T54" fmla="*/ 631 w 1208"/>
                <a:gd name="T55" fmla="*/ 913 h 1071"/>
                <a:gd name="T56" fmla="*/ 616 w 1208"/>
                <a:gd name="T57" fmla="*/ 855 h 1071"/>
                <a:gd name="T58" fmla="*/ 538 w 1208"/>
                <a:gd name="T59" fmla="*/ 800 h 1071"/>
                <a:gd name="T60" fmla="*/ 484 w 1208"/>
                <a:gd name="T61" fmla="*/ 790 h 1071"/>
                <a:gd name="T62" fmla="*/ 482 w 1208"/>
                <a:gd name="T63" fmla="*/ 790 h 1071"/>
                <a:gd name="T64" fmla="*/ 431 w 1208"/>
                <a:gd name="T65" fmla="*/ 798 h 1071"/>
                <a:gd name="T66" fmla="*/ 370 w 1208"/>
                <a:gd name="T67" fmla="*/ 850 h 1071"/>
                <a:gd name="T68" fmla="*/ 372 w 1208"/>
                <a:gd name="T69" fmla="*/ 907 h 1071"/>
                <a:gd name="T70" fmla="*/ 396 w 1208"/>
                <a:gd name="T71" fmla="*/ 940 h 1071"/>
                <a:gd name="T72" fmla="*/ 438 w 1208"/>
                <a:gd name="T73" fmla="*/ 981 h 1071"/>
                <a:gd name="T74" fmla="*/ 437 w 1208"/>
                <a:gd name="T75" fmla="*/ 1050 h 1071"/>
                <a:gd name="T76" fmla="*/ 176 w 1208"/>
                <a:gd name="T77" fmla="*/ 1071 h 1071"/>
                <a:gd name="T78" fmla="*/ 236 w 1208"/>
                <a:gd name="T79" fmla="*/ 391 h 1071"/>
                <a:gd name="T80" fmla="*/ 323 w 1208"/>
                <a:gd name="T81" fmla="*/ 321 h 1071"/>
                <a:gd name="T82" fmla="*/ 284 w 1208"/>
                <a:gd name="T83" fmla="*/ 235 h 1071"/>
                <a:gd name="T84" fmla="*/ 244 w 1208"/>
                <a:gd name="T85" fmla="*/ 194 h 1071"/>
                <a:gd name="T86" fmla="*/ 221 w 1208"/>
                <a:gd name="T87" fmla="*/ 144 h 1071"/>
                <a:gd name="T88" fmla="*/ 244 w 1208"/>
                <a:gd name="T89" fmla="*/ 45 h 1071"/>
                <a:gd name="T90" fmla="*/ 348 w 1208"/>
                <a:gd name="T91" fmla="*/ 0 h 1071"/>
                <a:gd name="T92" fmla="*/ 350 w 1208"/>
                <a:gd name="T93" fmla="*/ 0 h 1071"/>
                <a:gd name="T94" fmla="*/ 352 w 1208"/>
                <a:gd name="T95" fmla="*/ 0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8" h="1071">
                  <a:moveTo>
                    <a:pt x="352" y="0"/>
                  </a:moveTo>
                  <a:cubicBezTo>
                    <a:pt x="374" y="0"/>
                    <a:pt x="395" y="4"/>
                    <a:pt x="415" y="11"/>
                  </a:cubicBezTo>
                  <a:cubicBezTo>
                    <a:pt x="434" y="18"/>
                    <a:pt x="453" y="28"/>
                    <a:pt x="469" y="40"/>
                  </a:cubicBezTo>
                  <a:cubicBezTo>
                    <a:pt x="485" y="53"/>
                    <a:pt x="499" y="67"/>
                    <a:pt x="509" y="84"/>
                  </a:cubicBezTo>
                  <a:cubicBezTo>
                    <a:pt x="519" y="100"/>
                    <a:pt x="527" y="117"/>
                    <a:pt x="530" y="136"/>
                  </a:cubicBezTo>
                  <a:cubicBezTo>
                    <a:pt x="531" y="145"/>
                    <a:pt x="532" y="154"/>
                    <a:pt x="531" y="162"/>
                  </a:cubicBezTo>
                  <a:cubicBezTo>
                    <a:pt x="531" y="170"/>
                    <a:pt x="529" y="178"/>
                    <a:pt x="527" y="186"/>
                  </a:cubicBezTo>
                  <a:cubicBezTo>
                    <a:pt x="525" y="194"/>
                    <a:pt x="522" y="201"/>
                    <a:pt x="518" y="208"/>
                  </a:cubicBezTo>
                  <a:cubicBezTo>
                    <a:pt x="514" y="215"/>
                    <a:pt x="509" y="222"/>
                    <a:pt x="504" y="228"/>
                  </a:cubicBezTo>
                  <a:cubicBezTo>
                    <a:pt x="496" y="237"/>
                    <a:pt x="489" y="251"/>
                    <a:pt x="485" y="268"/>
                  </a:cubicBezTo>
                  <a:cubicBezTo>
                    <a:pt x="482" y="284"/>
                    <a:pt x="482" y="303"/>
                    <a:pt x="488" y="321"/>
                  </a:cubicBezTo>
                  <a:cubicBezTo>
                    <a:pt x="495" y="338"/>
                    <a:pt x="507" y="355"/>
                    <a:pt x="528" y="367"/>
                  </a:cubicBezTo>
                  <a:cubicBezTo>
                    <a:pt x="549" y="380"/>
                    <a:pt x="579" y="389"/>
                    <a:pt x="620" y="391"/>
                  </a:cubicBezTo>
                  <a:cubicBezTo>
                    <a:pt x="831" y="391"/>
                    <a:pt x="831" y="391"/>
                    <a:pt x="831" y="391"/>
                  </a:cubicBezTo>
                  <a:cubicBezTo>
                    <a:pt x="851" y="621"/>
                    <a:pt x="851" y="621"/>
                    <a:pt x="851" y="621"/>
                  </a:cubicBezTo>
                  <a:cubicBezTo>
                    <a:pt x="855" y="635"/>
                    <a:pt x="861" y="647"/>
                    <a:pt x="867" y="656"/>
                  </a:cubicBezTo>
                  <a:cubicBezTo>
                    <a:pt x="874" y="665"/>
                    <a:pt x="881" y="672"/>
                    <a:pt x="888" y="678"/>
                  </a:cubicBezTo>
                  <a:cubicBezTo>
                    <a:pt x="896" y="683"/>
                    <a:pt x="904" y="687"/>
                    <a:pt x="912" y="690"/>
                  </a:cubicBezTo>
                  <a:cubicBezTo>
                    <a:pt x="921" y="692"/>
                    <a:pt x="929" y="693"/>
                    <a:pt x="937" y="693"/>
                  </a:cubicBezTo>
                  <a:cubicBezTo>
                    <a:pt x="944" y="693"/>
                    <a:pt x="950" y="693"/>
                    <a:pt x="956" y="692"/>
                  </a:cubicBezTo>
                  <a:cubicBezTo>
                    <a:pt x="962" y="690"/>
                    <a:pt x="967" y="689"/>
                    <a:pt x="973" y="687"/>
                  </a:cubicBezTo>
                  <a:cubicBezTo>
                    <a:pt x="978" y="685"/>
                    <a:pt x="983" y="683"/>
                    <a:pt x="988" y="681"/>
                  </a:cubicBezTo>
                  <a:cubicBezTo>
                    <a:pt x="993" y="678"/>
                    <a:pt x="997" y="676"/>
                    <a:pt x="1001" y="673"/>
                  </a:cubicBezTo>
                  <a:cubicBezTo>
                    <a:pt x="1006" y="667"/>
                    <a:pt x="1011" y="662"/>
                    <a:pt x="1017" y="658"/>
                  </a:cubicBezTo>
                  <a:cubicBezTo>
                    <a:pt x="1023" y="654"/>
                    <a:pt x="1030" y="650"/>
                    <a:pt x="1036" y="646"/>
                  </a:cubicBezTo>
                  <a:cubicBezTo>
                    <a:pt x="1043" y="643"/>
                    <a:pt x="1051" y="641"/>
                    <a:pt x="1058" y="639"/>
                  </a:cubicBezTo>
                  <a:cubicBezTo>
                    <a:pt x="1066" y="637"/>
                    <a:pt x="1074" y="636"/>
                    <a:pt x="1082" y="636"/>
                  </a:cubicBezTo>
                  <a:cubicBezTo>
                    <a:pt x="1099" y="636"/>
                    <a:pt x="1115" y="639"/>
                    <a:pt x="1130" y="646"/>
                  </a:cubicBezTo>
                  <a:cubicBezTo>
                    <a:pt x="1145" y="652"/>
                    <a:pt x="1158" y="661"/>
                    <a:pt x="1170" y="672"/>
                  </a:cubicBezTo>
                  <a:cubicBezTo>
                    <a:pt x="1181" y="683"/>
                    <a:pt x="1190" y="696"/>
                    <a:pt x="1197" y="710"/>
                  </a:cubicBezTo>
                  <a:cubicBezTo>
                    <a:pt x="1203" y="724"/>
                    <a:pt x="1207" y="740"/>
                    <a:pt x="1207" y="757"/>
                  </a:cubicBezTo>
                  <a:cubicBezTo>
                    <a:pt x="1208" y="773"/>
                    <a:pt x="1205" y="789"/>
                    <a:pt x="1199" y="803"/>
                  </a:cubicBezTo>
                  <a:cubicBezTo>
                    <a:pt x="1194" y="817"/>
                    <a:pt x="1186" y="830"/>
                    <a:pt x="1176" y="841"/>
                  </a:cubicBezTo>
                  <a:cubicBezTo>
                    <a:pt x="1166" y="851"/>
                    <a:pt x="1154" y="860"/>
                    <a:pt x="1140" y="866"/>
                  </a:cubicBezTo>
                  <a:cubicBezTo>
                    <a:pt x="1127" y="872"/>
                    <a:pt x="1112" y="875"/>
                    <a:pt x="1096" y="876"/>
                  </a:cubicBezTo>
                  <a:cubicBezTo>
                    <a:pt x="1088" y="876"/>
                    <a:pt x="1080" y="875"/>
                    <a:pt x="1073" y="874"/>
                  </a:cubicBezTo>
                  <a:cubicBezTo>
                    <a:pt x="1066" y="873"/>
                    <a:pt x="1059" y="871"/>
                    <a:pt x="1052" y="868"/>
                  </a:cubicBezTo>
                  <a:cubicBezTo>
                    <a:pt x="1045" y="866"/>
                    <a:pt x="1039" y="863"/>
                    <a:pt x="1033" y="859"/>
                  </a:cubicBezTo>
                  <a:cubicBezTo>
                    <a:pt x="1027" y="855"/>
                    <a:pt x="1021" y="851"/>
                    <a:pt x="1016" y="847"/>
                  </a:cubicBezTo>
                  <a:cubicBezTo>
                    <a:pt x="1012" y="844"/>
                    <a:pt x="1008" y="841"/>
                    <a:pt x="1003" y="838"/>
                  </a:cubicBezTo>
                  <a:cubicBezTo>
                    <a:pt x="998" y="836"/>
                    <a:pt x="992" y="833"/>
                    <a:pt x="986" y="831"/>
                  </a:cubicBezTo>
                  <a:cubicBezTo>
                    <a:pt x="979" y="828"/>
                    <a:pt x="973" y="827"/>
                    <a:pt x="966" y="825"/>
                  </a:cubicBezTo>
                  <a:cubicBezTo>
                    <a:pt x="959" y="824"/>
                    <a:pt x="952" y="823"/>
                    <a:pt x="945" y="823"/>
                  </a:cubicBezTo>
                  <a:cubicBezTo>
                    <a:pt x="937" y="823"/>
                    <a:pt x="928" y="824"/>
                    <a:pt x="921" y="827"/>
                  </a:cubicBezTo>
                  <a:cubicBezTo>
                    <a:pt x="913" y="829"/>
                    <a:pt x="905" y="833"/>
                    <a:pt x="899" y="839"/>
                  </a:cubicBezTo>
                  <a:cubicBezTo>
                    <a:pt x="892" y="844"/>
                    <a:pt x="887" y="852"/>
                    <a:pt x="882" y="861"/>
                  </a:cubicBezTo>
                  <a:cubicBezTo>
                    <a:pt x="878" y="870"/>
                    <a:pt x="875" y="882"/>
                    <a:pt x="873" y="895"/>
                  </a:cubicBezTo>
                  <a:cubicBezTo>
                    <a:pt x="888" y="1070"/>
                    <a:pt x="888" y="1070"/>
                    <a:pt x="888" y="1070"/>
                  </a:cubicBezTo>
                  <a:cubicBezTo>
                    <a:pt x="670" y="1071"/>
                    <a:pt x="670" y="1071"/>
                    <a:pt x="670" y="1071"/>
                  </a:cubicBezTo>
                  <a:cubicBezTo>
                    <a:pt x="645" y="1066"/>
                    <a:pt x="628" y="1059"/>
                    <a:pt x="615" y="1050"/>
                  </a:cubicBezTo>
                  <a:cubicBezTo>
                    <a:pt x="602" y="1041"/>
                    <a:pt x="595" y="1030"/>
                    <a:pt x="591" y="1019"/>
                  </a:cubicBezTo>
                  <a:cubicBezTo>
                    <a:pt x="587" y="1008"/>
                    <a:pt x="587" y="996"/>
                    <a:pt x="590" y="986"/>
                  </a:cubicBezTo>
                  <a:cubicBezTo>
                    <a:pt x="592" y="976"/>
                    <a:pt x="597" y="966"/>
                    <a:pt x="602" y="960"/>
                  </a:cubicBezTo>
                  <a:cubicBezTo>
                    <a:pt x="607" y="955"/>
                    <a:pt x="612" y="951"/>
                    <a:pt x="616" y="946"/>
                  </a:cubicBezTo>
                  <a:cubicBezTo>
                    <a:pt x="620" y="941"/>
                    <a:pt x="623" y="936"/>
                    <a:pt x="625" y="930"/>
                  </a:cubicBezTo>
                  <a:cubicBezTo>
                    <a:pt x="628" y="925"/>
                    <a:pt x="630" y="919"/>
                    <a:pt x="631" y="913"/>
                  </a:cubicBezTo>
                  <a:cubicBezTo>
                    <a:pt x="632" y="907"/>
                    <a:pt x="632" y="900"/>
                    <a:pt x="631" y="894"/>
                  </a:cubicBezTo>
                  <a:cubicBezTo>
                    <a:pt x="630" y="880"/>
                    <a:pt x="624" y="867"/>
                    <a:pt x="616" y="855"/>
                  </a:cubicBezTo>
                  <a:cubicBezTo>
                    <a:pt x="608" y="843"/>
                    <a:pt x="597" y="832"/>
                    <a:pt x="584" y="822"/>
                  </a:cubicBezTo>
                  <a:cubicBezTo>
                    <a:pt x="571" y="813"/>
                    <a:pt x="555" y="805"/>
                    <a:pt x="538" y="800"/>
                  </a:cubicBezTo>
                  <a:cubicBezTo>
                    <a:pt x="522" y="794"/>
                    <a:pt x="503" y="791"/>
                    <a:pt x="485" y="790"/>
                  </a:cubicBezTo>
                  <a:cubicBezTo>
                    <a:pt x="484" y="790"/>
                    <a:pt x="484" y="790"/>
                    <a:pt x="484" y="790"/>
                  </a:cubicBezTo>
                  <a:cubicBezTo>
                    <a:pt x="483" y="790"/>
                    <a:pt x="483" y="790"/>
                    <a:pt x="483" y="790"/>
                  </a:cubicBezTo>
                  <a:cubicBezTo>
                    <a:pt x="482" y="790"/>
                    <a:pt x="482" y="790"/>
                    <a:pt x="482" y="790"/>
                  </a:cubicBezTo>
                  <a:cubicBezTo>
                    <a:pt x="481" y="790"/>
                    <a:pt x="481" y="790"/>
                    <a:pt x="481" y="790"/>
                  </a:cubicBezTo>
                  <a:cubicBezTo>
                    <a:pt x="463" y="790"/>
                    <a:pt x="446" y="793"/>
                    <a:pt x="431" y="798"/>
                  </a:cubicBezTo>
                  <a:cubicBezTo>
                    <a:pt x="416" y="803"/>
                    <a:pt x="403" y="810"/>
                    <a:pt x="393" y="819"/>
                  </a:cubicBezTo>
                  <a:cubicBezTo>
                    <a:pt x="382" y="828"/>
                    <a:pt x="375" y="839"/>
                    <a:pt x="370" y="850"/>
                  </a:cubicBezTo>
                  <a:cubicBezTo>
                    <a:pt x="366" y="862"/>
                    <a:pt x="364" y="875"/>
                    <a:pt x="366" y="888"/>
                  </a:cubicBezTo>
                  <a:cubicBezTo>
                    <a:pt x="368" y="894"/>
                    <a:pt x="370" y="901"/>
                    <a:pt x="372" y="907"/>
                  </a:cubicBezTo>
                  <a:cubicBezTo>
                    <a:pt x="375" y="913"/>
                    <a:pt x="378" y="919"/>
                    <a:pt x="382" y="924"/>
                  </a:cubicBezTo>
                  <a:cubicBezTo>
                    <a:pt x="386" y="930"/>
                    <a:pt x="391" y="935"/>
                    <a:pt x="396" y="940"/>
                  </a:cubicBezTo>
                  <a:cubicBezTo>
                    <a:pt x="401" y="945"/>
                    <a:pt x="407" y="950"/>
                    <a:pt x="413" y="954"/>
                  </a:cubicBezTo>
                  <a:cubicBezTo>
                    <a:pt x="421" y="960"/>
                    <a:pt x="430" y="970"/>
                    <a:pt x="438" y="981"/>
                  </a:cubicBezTo>
                  <a:cubicBezTo>
                    <a:pt x="445" y="992"/>
                    <a:pt x="450" y="1005"/>
                    <a:pt x="451" y="1017"/>
                  </a:cubicBezTo>
                  <a:cubicBezTo>
                    <a:pt x="451" y="1029"/>
                    <a:pt x="448" y="1041"/>
                    <a:pt x="437" y="1050"/>
                  </a:cubicBezTo>
                  <a:cubicBezTo>
                    <a:pt x="427" y="1060"/>
                    <a:pt x="409" y="1067"/>
                    <a:pt x="382" y="1071"/>
                  </a:cubicBezTo>
                  <a:cubicBezTo>
                    <a:pt x="176" y="1071"/>
                    <a:pt x="176" y="1071"/>
                    <a:pt x="176" y="107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236" y="391"/>
                    <a:pt x="236" y="391"/>
                    <a:pt x="236" y="391"/>
                  </a:cubicBezTo>
                  <a:cubicBezTo>
                    <a:pt x="268" y="386"/>
                    <a:pt x="289" y="376"/>
                    <a:pt x="303" y="364"/>
                  </a:cubicBezTo>
                  <a:cubicBezTo>
                    <a:pt x="317" y="352"/>
                    <a:pt x="322" y="337"/>
                    <a:pt x="323" y="321"/>
                  </a:cubicBezTo>
                  <a:cubicBezTo>
                    <a:pt x="323" y="305"/>
                    <a:pt x="318" y="288"/>
                    <a:pt x="311" y="273"/>
                  </a:cubicBezTo>
                  <a:cubicBezTo>
                    <a:pt x="304" y="258"/>
                    <a:pt x="293" y="245"/>
                    <a:pt x="284" y="235"/>
                  </a:cubicBezTo>
                  <a:cubicBezTo>
                    <a:pt x="276" y="229"/>
                    <a:pt x="269" y="223"/>
                    <a:pt x="262" y="216"/>
                  </a:cubicBezTo>
                  <a:cubicBezTo>
                    <a:pt x="255" y="209"/>
                    <a:pt x="249" y="202"/>
                    <a:pt x="244" y="194"/>
                  </a:cubicBezTo>
                  <a:cubicBezTo>
                    <a:pt x="238" y="187"/>
                    <a:pt x="233" y="179"/>
                    <a:pt x="230" y="170"/>
                  </a:cubicBezTo>
                  <a:cubicBezTo>
                    <a:pt x="226" y="162"/>
                    <a:pt x="223" y="153"/>
                    <a:pt x="221" y="144"/>
                  </a:cubicBezTo>
                  <a:cubicBezTo>
                    <a:pt x="216" y="125"/>
                    <a:pt x="217" y="107"/>
                    <a:pt x="221" y="90"/>
                  </a:cubicBezTo>
                  <a:cubicBezTo>
                    <a:pt x="225" y="73"/>
                    <a:pt x="233" y="58"/>
                    <a:pt x="244" y="45"/>
                  </a:cubicBezTo>
                  <a:cubicBezTo>
                    <a:pt x="256" y="32"/>
                    <a:pt x="271" y="21"/>
                    <a:pt x="288" y="13"/>
                  </a:cubicBezTo>
                  <a:cubicBezTo>
                    <a:pt x="306" y="5"/>
                    <a:pt x="326" y="1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51" y="0"/>
                    <a:pt x="351" y="0"/>
                    <a:pt x="351" y="0"/>
                  </a:cubicBezTo>
                  <a:lnTo>
                    <a:pt x="352" y="0"/>
                  </a:lnTo>
                  <a:close/>
                </a:path>
              </a:pathLst>
            </a:custGeom>
            <a:solidFill>
              <a:srgbClr val="07C0D5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Freeform 71"/>
            <p:cNvSpPr>
              <a:spLocks/>
            </p:cNvSpPr>
            <p:nvPr/>
          </p:nvSpPr>
          <p:spPr bwMode="auto">
            <a:xfrm>
              <a:off x="6197646" y="1248888"/>
              <a:ext cx="1354703" cy="2154786"/>
            </a:xfrm>
            <a:custGeom>
              <a:avLst/>
              <a:gdLst>
                <a:gd name="T0" fmla="*/ 0 w 872"/>
                <a:gd name="T1" fmla="*/ 1387 h 1387"/>
                <a:gd name="T2" fmla="*/ 9 w 872"/>
                <a:gd name="T3" fmla="*/ 1115 h 1387"/>
                <a:gd name="T4" fmla="*/ 740 w 872"/>
                <a:gd name="T5" fmla="*/ 0 h 1387"/>
                <a:gd name="T6" fmla="*/ 872 w 872"/>
                <a:gd name="T7" fmla="*/ 78 h 1387"/>
                <a:gd name="T8" fmla="*/ 0 w 872"/>
                <a:gd name="T9" fmla="*/ 1387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2" h="1387">
                  <a:moveTo>
                    <a:pt x="0" y="1387"/>
                  </a:moveTo>
                  <a:lnTo>
                    <a:pt x="9" y="1115"/>
                  </a:lnTo>
                  <a:lnTo>
                    <a:pt x="740" y="0"/>
                  </a:lnTo>
                  <a:lnTo>
                    <a:pt x="872" y="78"/>
                  </a:lnTo>
                  <a:lnTo>
                    <a:pt x="0" y="1387"/>
                  </a:lnTo>
                  <a:close/>
                </a:path>
              </a:pathLst>
            </a:custGeom>
            <a:solidFill>
              <a:srgbClr val="D5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Freeform 72"/>
            <p:cNvSpPr>
              <a:spLocks/>
            </p:cNvSpPr>
            <p:nvPr/>
          </p:nvSpPr>
          <p:spPr bwMode="auto">
            <a:xfrm>
              <a:off x="6197646" y="1370066"/>
              <a:ext cx="3321509" cy="3287330"/>
            </a:xfrm>
            <a:custGeom>
              <a:avLst/>
              <a:gdLst>
                <a:gd name="T0" fmla="*/ 1157 w 1179"/>
                <a:gd name="T1" fmla="*/ 473 h 1167"/>
                <a:gd name="T2" fmla="*/ 965 w 1179"/>
                <a:gd name="T3" fmla="*/ 724 h 1167"/>
                <a:gd name="T4" fmla="*/ 1004 w 1179"/>
                <a:gd name="T5" fmla="*/ 787 h 1167"/>
                <a:gd name="T6" fmla="*/ 1045 w 1179"/>
                <a:gd name="T7" fmla="*/ 794 h 1167"/>
                <a:gd name="T8" fmla="*/ 1050 w 1179"/>
                <a:gd name="T9" fmla="*/ 794 h 1167"/>
                <a:gd name="T10" fmla="*/ 1063 w 1179"/>
                <a:gd name="T11" fmla="*/ 791 h 1167"/>
                <a:gd name="T12" fmla="*/ 1082 w 1179"/>
                <a:gd name="T13" fmla="*/ 788 h 1167"/>
                <a:gd name="T14" fmla="*/ 1105 w 1179"/>
                <a:gd name="T15" fmla="*/ 789 h 1167"/>
                <a:gd name="T16" fmla="*/ 1131 w 1179"/>
                <a:gd name="T17" fmla="*/ 796 h 1167"/>
                <a:gd name="T18" fmla="*/ 1171 w 1179"/>
                <a:gd name="T19" fmla="*/ 831 h 1167"/>
                <a:gd name="T20" fmla="*/ 1167 w 1179"/>
                <a:gd name="T21" fmla="*/ 915 h 1167"/>
                <a:gd name="T22" fmla="*/ 1107 w 1179"/>
                <a:gd name="T23" fmla="*/ 985 h 1167"/>
                <a:gd name="T24" fmla="*/ 1041 w 1179"/>
                <a:gd name="T25" fmla="*/ 1016 h 1167"/>
                <a:gd name="T26" fmla="*/ 994 w 1179"/>
                <a:gd name="T27" fmla="*/ 1019 h 1167"/>
                <a:gd name="T28" fmla="*/ 969 w 1179"/>
                <a:gd name="T29" fmla="*/ 1013 h 1167"/>
                <a:gd name="T30" fmla="*/ 942 w 1179"/>
                <a:gd name="T31" fmla="*/ 996 h 1167"/>
                <a:gd name="T32" fmla="*/ 924 w 1179"/>
                <a:gd name="T33" fmla="*/ 965 h 1167"/>
                <a:gd name="T34" fmla="*/ 915 w 1179"/>
                <a:gd name="T35" fmla="*/ 926 h 1167"/>
                <a:gd name="T36" fmla="*/ 880 w 1179"/>
                <a:gd name="T37" fmla="*/ 890 h 1167"/>
                <a:gd name="T38" fmla="*/ 827 w 1179"/>
                <a:gd name="T39" fmla="*/ 887 h 1167"/>
                <a:gd name="T40" fmla="*/ 771 w 1179"/>
                <a:gd name="T41" fmla="*/ 919 h 1167"/>
                <a:gd name="T42" fmla="*/ 628 w 1179"/>
                <a:gd name="T43" fmla="*/ 1078 h 1167"/>
                <a:gd name="T44" fmla="*/ 435 w 1179"/>
                <a:gd name="T45" fmla="*/ 972 h 1167"/>
                <a:gd name="T46" fmla="*/ 414 w 1179"/>
                <a:gd name="T47" fmla="*/ 968 h 1167"/>
                <a:gd name="T48" fmla="*/ 364 w 1179"/>
                <a:gd name="T49" fmla="*/ 977 h 1167"/>
                <a:gd name="T50" fmla="*/ 324 w 1179"/>
                <a:gd name="T51" fmla="*/ 1026 h 1167"/>
                <a:gd name="T52" fmla="*/ 325 w 1179"/>
                <a:gd name="T53" fmla="*/ 1071 h 1167"/>
                <a:gd name="T54" fmla="*/ 318 w 1179"/>
                <a:gd name="T55" fmla="*/ 1108 h 1167"/>
                <a:gd name="T56" fmla="*/ 289 w 1179"/>
                <a:gd name="T57" fmla="*/ 1143 h 1167"/>
                <a:gd name="T58" fmla="*/ 239 w 1179"/>
                <a:gd name="T59" fmla="*/ 1164 h 1167"/>
                <a:gd name="T60" fmla="*/ 192 w 1179"/>
                <a:gd name="T61" fmla="*/ 1166 h 1167"/>
                <a:gd name="T62" fmla="*/ 157 w 1179"/>
                <a:gd name="T63" fmla="*/ 1158 h 1167"/>
                <a:gd name="T64" fmla="*/ 101 w 1179"/>
                <a:gd name="T65" fmla="*/ 1123 h 1167"/>
                <a:gd name="T66" fmla="*/ 73 w 1179"/>
                <a:gd name="T67" fmla="*/ 1050 h 1167"/>
                <a:gd name="T68" fmla="*/ 100 w 1179"/>
                <a:gd name="T69" fmla="*/ 997 h 1167"/>
                <a:gd name="T70" fmla="*/ 137 w 1179"/>
                <a:gd name="T71" fmla="*/ 975 h 1167"/>
                <a:gd name="T72" fmla="*/ 193 w 1179"/>
                <a:gd name="T73" fmla="*/ 954 h 1167"/>
                <a:gd name="T74" fmla="*/ 230 w 1179"/>
                <a:gd name="T75" fmla="*/ 882 h 1167"/>
                <a:gd name="T76" fmla="*/ 0 w 1179"/>
                <a:gd name="T77" fmla="*/ 722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79" h="1167">
                  <a:moveTo>
                    <a:pt x="481" y="0"/>
                  </a:moveTo>
                  <a:cubicBezTo>
                    <a:pt x="1157" y="473"/>
                    <a:pt x="1157" y="473"/>
                    <a:pt x="1157" y="473"/>
                  </a:cubicBezTo>
                  <a:cubicBezTo>
                    <a:pt x="995" y="659"/>
                    <a:pt x="995" y="659"/>
                    <a:pt x="995" y="659"/>
                  </a:cubicBezTo>
                  <a:cubicBezTo>
                    <a:pt x="976" y="685"/>
                    <a:pt x="967" y="707"/>
                    <a:pt x="965" y="724"/>
                  </a:cubicBezTo>
                  <a:cubicBezTo>
                    <a:pt x="962" y="742"/>
                    <a:pt x="966" y="755"/>
                    <a:pt x="973" y="765"/>
                  </a:cubicBezTo>
                  <a:cubicBezTo>
                    <a:pt x="981" y="776"/>
                    <a:pt x="992" y="783"/>
                    <a:pt x="1004" y="787"/>
                  </a:cubicBezTo>
                  <a:cubicBezTo>
                    <a:pt x="1016" y="792"/>
                    <a:pt x="1030" y="794"/>
                    <a:pt x="1042" y="794"/>
                  </a:cubicBezTo>
                  <a:cubicBezTo>
                    <a:pt x="1045" y="794"/>
                    <a:pt x="1045" y="794"/>
                    <a:pt x="1045" y="794"/>
                  </a:cubicBezTo>
                  <a:cubicBezTo>
                    <a:pt x="1048" y="794"/>
                    <a:pt x="1048" y="794"/>
                    <a:pt x="1048" y="794"/>
                  </a:cubicBezTo>
                  <a:cubicBezTo>
                    <a:pt x="1050" y="794"/>
                    <a:pt x="1050" y="794"/>
                    <a:pt x="1050" y="794"/>
                  </a:cubicBezTo>
                  <a:cubicBezTo>
                    <a:pt x="1053" y="793"/>
                    <a:pt x="1053" y="793"/>
                    <a:pt x="1053" y="793"/>
                  </a:cubicBezTo>
                  <a:cubicBezTo>
                    <a:pt x="1056" y="792"/>
                    <a:pt x="1059" y="792"/>
                    <a:pt x="1063" y="791"/>
                  </a:cubicBezTo>
                  <a:cubicBezTo>
                    <a:pt x="1066" y="790"/>
                    <a:pt x="1069" y="790"/>
                    <a:pt x="1072" y="789"/>
                  </a:cubicBezTo>
                  <a:cubicBezTo>
                    <a:pt x="1076" y="789"/>
                    <a:pt x="1079" y="789"/>
                    <a:pt x="1082" y="788"/>
                  </a:cubicBezTo>
                  <a:cubicBezTo>
                    <a:pt x="1085" y="788"/>
                    <a:pt x="1088" y="788"/>
                    <a:pt x="1091" y="788"/>
                  </a:cubicBezTo>
                  <a:cubicBezTo>
                    <a:pt x="1096" y="788"/>
                    <a:pt x="1101" y="788"/>
                    <a:pt x="1105" y="789"/>
                  </a:cubicBezTo>
                  <a:cubicBezTo>
                    <a:pt x="1110" y="789"/>
                    <a:pt x="1114" y="790"/>
                    <a:pt x="1119" y="791"/>
                  </a:cubicBezTo>
                  <a:cubicBezTo>
                    <a:pt x="1123" y="792"/>
                    <a:pt x="1127" y="794"/>
                    <a:pt x="1131" y="796"/>
                  </a:cubicBezTo>
                  <a:cubicBezTo>
                    <a:pt x="1136" y="797"/>
                    <a:pt x="1139" y="799"/>
                    <a:pt x="1143" y="801"/>
                  </a:cubicBezTo>
                  <a:cubicBezTo>
                    <a:pt x="1156" y="809"/>
                    <a:pt x="1165" y="819"/>
                    <a:pt x="1171" y="831"/>
                  </a:cubicBezTo>
                  <a:cubicBezTo>
                    <a:pt x="1176" y="843"/>
                    <a:pt x="1179" y="857"/>
                    <a:pt x="1178" y="871"/>
                  </a:cubicBezTo>
                  <a:cubicBezTo>
                    <a:pt x="1177" y="885"/>
                    <a:pt x="1174" y="900"/>
                    <a:pt x="1167" y="915"/>
                  </a:cubicBezTo>
                  <a:cubicBezTo>
                    <a:pt x="1160" y="930"/>
                    <a:pt x="1150" y="945"/>
                    <a:pt x="1137" y="959"/>
                  </a:cubicBezTo>
                  <a:cubicBezTo>
                    <a:pt x="1128" y="969"/>
                    <a:pt x="1118" y="977"/>
                    <a:pt x="1107" y="985"/>
                  </a:cubicBezTo>
                  <a:cubicBezTo>
                    <a:pt x="1097" y="992"/>
                    <a:pt x="1086" y="999"/>
                    <a:pt x="1075" y="1004"/>
                  </a:cubicBezTo>
                  <a:cubicBezTo>
                    <a:pt x="1064" y="1009"/>
                    <a:pt x="1052" y="1013"/>
                    <a:pt x="1041" y="1016"/>
                  </a:cubicBezTo>
                  <a:cubicBezTo>
                    <a:pt x="1030" y="1018"/>
                    <a:pt x="1018" y="1020"/>
                    <a:pt x="1008" y="1020"/>
                  </a:cubicBezTo>
                  <a:cubicBezTo>
                    <a:pt x="1003" y="1020"/>
                    <a:pt x="999" y="1019"/>
                    <a:pt x="994" y="1019"/>
                  </a:cubicBezTo>
                  <a:cubicBezTo>
                    <a:pt x="990" y="1019"/>
                    <a:pt x="986" y="1018"/>
                    <a:pt x="981" y="1017"/>
                  </a:cubicBezTo>
                  <a:cubicBezTo>
                    <a:pt x="977" y="1016"/>
                    <a:pt x="973" y="1014"/>
                    <a:pt x="969" y="1013"/>
                  </a:cubicBezTo>
                  <a:cubicBezTo>
                    <a:pt x="965" y="1011"/>
                    <a:pt x="961" y="1010"/>
                    <a:pt x="958" y="1008"/>
                  </a:cubicBezTo>
                  <a:cubicBezTo>
                    <a:pt x="952" y="1004"/>
                    <a:pt x="947" y="1000"/>
                    <a:pt x="942" y="996"/>
                  </a:cubicBezTo>
                  <a:cubicBezTo>
                    <a:pt x="938" y="992"/>
                    <a:pt x="934" y="987"/>
                    <a:pt x="931" y="982"/>
                  </a:cubicBezTo>
                  <a:cubicBezTo>
                    <a:pt x="928" y="977"/>
                    <a:pt x="926" y="971"/>
                    <a:pt x="924" y="965"/>
                  </a:cubicBezTo>
                  <a:cubicBezTo>
                    <a:pt x="922" y="959"/>
                    <a:pt x="921" y="953"/>
                    <a:pt x="921" y="947"/>
                  </a:cubicBezTo>
                  <a:cubicBezTo>
                    <a:pt x="920" y="940"/>
                    <a:pt x="919" y="934"/>
                    <a:pt x="915" y="926"/>
                  </a:cubicBezTo>
                  <a:cubicBezTo>
                    <a:pt x="912" y="919"/>
                    <a:pt x="908" y="912"/>
                    <a:pt x="902" y="906"/>
                  </a:cubicBezTo>
                  <a:cubicBezTo>
                    <a:pt x="896" y="899"/>
                    <a:pt x="889" y="894"/>
                    <a:pt x="880" y="890"/>
                  </a:cubicBezTo>
                  <a:cubicBezTo>
                    <a:pt x="871" y="886"/>
                    <a:pt x="862" y="883"/>
                    <a:pt x="851" y="883"/>
                  </a:cubicBezTo>
                  <a:cubicBezTo>
                    <a:pt x="843" y="883"/>
                    <a:pt x="835" y="884"/>
                    <a:pt x="827" y="887"/>
                  </a:cubicBezTo>
                  <a:cubicBezTo>
                    <a:pt x="819" y="889"/>
                    <a:pt x="810" y="893"/>
                    <a:pt x="800" y="898"/>
                  </a:cubicBezTo>
                  <a:cubicBezTo>
                    <a:pt x="791" y="903"/>
                    <a:pt x="782" y="910"/>
                    <a:pt x="771" y="919"/>
                  </a:cubicBezTo>
                  <a:cubicBezTo>
                    <a:pt x="761" y="927"/>
                    <a:pt x="751" y="938"/>
                    <a:pt x="740" y="950"/>
                  </a:cubicBezTo>
                  <a:cubicBezTo>
                    <a:pt x="628" y="1078"/>
                    <a:pt x="628" y="1078"/>
                    <a:pt x="628" y="1078"/>
                  </a:cubicBezTo>
                  <a:cubicBezTo>
                    <a:pt x="447" y="975"/>
                    <a:pt x="447" y="975"/>
                    <a:pt x="447" y="975"/>
                  </a:cubicBezTo>
                  <a:cubicBezTo>
                    <a:pt x="443" y="974"/>
                    <a:pt x="439" y="973"/>
                    <a:pt x="435" y="972"/>
                  </a:cubicBezTo>
                  <a:cubicBezTo>
                    <a:pt x="432" y="971"/>
                    <a:pt x="428" y="970"/>
                    <a:pt x="424" y="970"/>
                  </a:cubicBezTo>
                  <a:cubicBezTo>
                    <a:pt x="421" y="969"/>
                    <a:pt x="417" y="969"/>
                    <a:pt x="414" y="968"/>
                  </a:cubicBezTo>
                  <a:cubicBezTo>
                    <a:pt x="410" y="968"/>
                    <a:pt x="407" y="968"/>
                    <a:pt x="404" y="968"/>
                  </a:cubicBezTo>
                  <a:cubicBezTo>
                    <a:pt x="388" y="968"/>
                    <a:pt x="375" y="971"/>
                    <a:pt x="364" y="977"/>
                  </a:cubicBezTo>
                  <a:cubicBezTo>
                    <a:pt x="353" y="983"/>
                    <a:pt x="344" y="990"/>
                    <a:pt x="338" y="999"/>
                  </a:cubicBezTo>
                  <a:cubicBezTo>
                    <a:pt x="331" y="1008"/>
                    <a:pt x="327" y="1017"/>
                    <a:pt x="324" y="1026"/>
                  </a:cubicBezTo>
                  <a:cubicBezTo>
                    <a:pt x="322" y="1036"/>
                    <a:pt x="321" y="1045"/>
                    <a:pt x="321" y="1052"/>
                  </a:cubicBezTo>
                  <a:cubicBezTo>
                    <a:pt x="323" y="1058"/>
                    <a:pt x="324" y="1064"/>
                    <a:pt x="325" y="1071"/>
                  </a:cubicBezTo>
                  <a:cubicBezTo>
                    <a:pt x="325" y="1077"/>
                    <a:pt x="325" y="1083"/>
                    <a:pt x="324" y="1089"/>
                  </a:cubicBezTo>
                  <a:cubicBezTo>
                    <a:pt x="323" y="1096"/>
                    <a:pt x="321" y="1102"/>
                    <a:pt x="318" y="1108"/>
                  </a:cubicBezTo>
                  <a:cubicBezTo>
                    <a:pt x="316" y="1113"/>
                    <a:pt x="312" y="1119"/>
                    <a:pt x="308" y="1125"/>
                  </a:cubicBezTo>
                  <a:cubicBezTo>
                    <a:pt x="303" y="1132"/>
                    <a:pt x="297" y="1138"/>
                    <a:pt x="289" y="1143"/>
                  </a:cubicBezTo>
                  <a:cubicBezTo>
                    <a:pt x="282" y="1148"/>
                    <a:pt x="274" y="1153"/>
                    <a:pt x="266" y="1156"/>
                  </a:cubicBezTo>
                  <a:cubicBezTo>
                    <a:pt x="258" y="1160"/>
                    <a:pt x="249" y="1163"/>
                    <a:pt x="239" y="1164"/>
                  </a:cubicBezTo>
                  <a:cubicBezTo>
                    <a:pt x="230" y="1166"/>
                    <a:pt x="220" y="1167"/>
                    <a:pt x="210" y="1167"/>
                  </a:cubicBezTo>
                  <a:cubicBezTo>
                    <a:pt x="204" y="1167"/>
                    <a:pt x="198" y="1167"/>
                    <a:pt x="192" y="1166"/>
                  </a:cubicBezTo>
                  <a:cubicBezTo>
                    <a:pt x="186" y="1165"/>
                    <a:pt x="180" y="1164"/>
                    <a:pt x="175" y="1163"/>
                  </a:cubicBezTo>
                  <a:cubicBezTo>
                    <a:pt x="169" y="1162"/>
                    <a:pt x="163" y="1160"/>
                    <a:pt x="157" y="1158"/>
                  </a:cubicBezTo>
                  <a:cubicBezTo>
                    <a:pt x="151" y="1156"/>
                    <a:pt x="145" y="1153"/>
                    <a:pt x="139" y="1151"/>
                  </a:cubicBezTo>
                  <a:cubicBezTo>
                    <a:pt x="124" y="1143"/>
                    <a:pt x="112" y="1134"/>
                    <a:pt x="101" y="1123"/>
                  </a:cubicBezTo>
                  <a:cubicBezTo>
                    <a:pt x="91" y="1113"/>
                    <a:pt x="83" y="1101"/>
                    <a:pt x="78" y="1088"/>
                  </a:cubicBezTo>
                  <a:cubicBezTo>
                    <a:pt x="74" y="1076"/>
                    <a:pt x="72" y="1063"/>
                    <a:pt x="73" y="1050"/>
                  </a:cubicBezTo>
                  <a:cubicBezTo>
                    <a:pt x="74" y="1037"/>
                    <a:pt x="79" y="1024"/>
                    <a:pt x="87" y="1012"/>
                  </a:cubicBezTo>
                  <a:cubicBezTo>
                    <a:pt x="91" y="1007"/>
                    <a:pt x="95" y="1002"/>
                    <a:pt x="100" y="997"/>
                  </a:cubicBezTo>
                  <a:cubicBezTo>
                    <a:pt x="105" y="992"/>
                    <a:pt x="111" y="988"/>
                    <a:pt x="117" y="985"/>
                  </a:cubicBezTo>
                  <a:cubicBezTo>
                    <a:pt x="123" y="981"/>
                    <a:pt x="130" y="978"/>
                    <a:pt x="137" y="975"/>
                  </a:cubicBezTo>
                  <a:cubicBezTo>
                    <a:pt x="143" y="973"/>
                    <a:pt x="151" y="971"/>
                    <a:pt x="158" y="969"/>
                  </a:cubicBezTo>
                  <a:cubicBezTo>
                    <a:pt x="169" y="967"/>
                    <a:pt x="181" y="962"/>
                    <a:pt x="193" y="954"/>
                  </a:cubicBezTo>
                  <a:cubicBezTo>
                    <a:pt x="205" y="947"/>
                    <a:pt x="217" y="936"/>
                    <a:pt x="224" y="924"/>
                  </a:cubicBezTo>
                  <a:cubicBezTo>
                    <a:pt x="231" y="912"/>
                    <a:pt x="235" y="897"/>
                    <a:pt x="230" y="882"/>
                  </a:cubicBezTo>
                  <a:cubicBezTo>
                    <a:pt x="226" y="866"/>
                    <a:pt x="215" y="849"/>
                    <a:pt x="192" y="831"/>
                  </a:cubicBezTo>
                  <a:cubicBezTo>
                    <a:pt x="0" y="722"/>
                    <a:pt x="0" y="722"/>
                    <a:pt x="0" y="722"/>
                  </a:cubicBezTo>
                  <a:lnTo>
                    <a:pt x="481" y="0"/>
                  </a:lnTo>
                  <a:close/>
                </a:path>
              </a:pathLst>
            </a:custGeom>
            <a:solidFill>
              <a:srgbClr val="F6A801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7409000" y="235742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90317" y="4631277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525394" y="4382411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204346" y="279326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320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组合 207"/>
          <p:cNvGrpSpPr/>
          <p:nvPr/>
        </p:nvGrpSpPr>
        <p:grpSpPr>
          <a:xfrm>
            <a:off x="775788" y="1445424"/>
            <a:ext cx="3323137" cy="1029670"/>
            <a:chOff x="775788" y="1184908"/>
            <a:chExt cx="3323137" cy="1029670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7688749" y="1699686"/>
            <a:ext cx="3190870" cy="1029670"/>
            <a:chOff x="8653198" y="1184908"/>
            <a:chExt cx="3190870" cy="1029670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371332"/>
            <a:ext cx="3192914" cy="1029670"/>
            <a:chOff x="821668" y="2906974"/>
            <a:chExt cx="3192914" cy="1029670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371332"/>
            <a:ext cx="3268508" cy="1029670"/>
            <a:chOff x="8653198" y="2906974"/>
            <a:chExt cx="3268508" cy="1029670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37480" y="1599986"/>
            <a:ext cx="5158620" cy="3746106"/>
            <a:chOff x="2598059" y="1575925"/>
            <a:chExt cx="6328228" cy="4595456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6439089" y="2549101"/>
              <a:ext cx="856051" cy="795765"/>
            </a:xfrm>
            <a:custGeom>
              <a:avLst/>
              <a:gdLst>
                <a:gd name="T0" fmla="*/ 322 w 332"/>
                <a:gd name="T1" fmla="*/ 17 h 309"/>
                <a:gd name="T2" fmla="*/ 311 w 332"/>
                <a:gd name="T3" fmla="*/ 29 h 309"/>
                <a:gd name="T4" fmla="*/ 295 w 332"/>
                <a:gd name="T5" fmla="*/ 38 h 309"/>
                <a:gd name="T6" fmla="*/ 256 w 332"/>
                <a:gd name="T7" fmla="*/ 45 h 309"/>
                <a:gd name="T8" fmla="*/ 236 w 332"/>
                <a:gd name="T9" fmla="*/ 44 h 309"/>
                <a:gd name="T10" fmla="*/ 217 w 332"/>
                <a:gd name="T11" fmla="*/ 40 h 309"/>
                <a:gd name="T12" fmla="*/ 194 w 332"/>
                <a:gd name="T13" fmla="*/ 31 h 309"/>
                <a:gd name="T14" fmla="*/ 187 w 332"/>
                <a:gd name="T15" fmla="*/ 28 h 309"/>
                <a:gd name="T16" fmla="*/ 172 w 332"/>
                <a:gd name="T17" fmla="*/ 24 h 309"/>
                <a:gd name="T18" fmla="*/ 157 w 332"/>
                <a:gd name="T19" fmla="*/ 21 h 309"/>
                <a:gd name="T20" fmla="*/ 141 w 332"/>
                <a:gd name="T21" fmla="*/ 20 h 309"/>
                <a:gd name="T22" fmla="*/ 124 w 332"/>
                <a:gd name="T23" fmla="*/ 21 h 309"/>
                <a:gd name="T24" fmla="*/ 107 w 332"/>
                <a:gd name="T25" fmla="*/ 26 h 309"/>
                <a:gd name="T26" fmla="*/ 99 w 332"/>
                <a:gd name="T27" fmla="*/ 31 h 309"/>
                <a:gd name="T28" fmla="*/ 91 w 332"/>
                <a:gd name="T29" fmla="*/ 39 h 309"/>
                <a:gd name="T30" fmla="*/ 86 w 332"/>
                <a:gd name="T31" fmla="*/ 49 h 309"/>
                <a:gd name="T32" fmla="*/ 5 w 332"/>
                <a:gd name="T33" fmla="*/ 299 h 309"/>
                <a:gd name="T34" fmla="*/ 14 w 332"/>
                <a:gd name="T35" fmla="*/ 290 h 309"/>
                <a:gd name="T36" fmla="*/ 25 w 332"/>
                <a:gd name="T37" fmla="*/ 285 h 309"/>
                <a:gd name="T38" fmla="*/ 53 w 332"/>
                <a:gd name="T39" fmla="*/ 280 h 309"/>
                <a:gd name="T40" fmla="*/ 69 w 332"/>
                <a:gd name="T41" fmla="*/ 281 h 309"/>
                <a:gd name="T42" fmla="*/ 86 w 332"/>
                <a:gd name="T43" fmla="*/ 284 h 309"/>
                <a:gd name="T44" fmla="*/ 101 w 332"/>
                <a:gd name="T45" fmla="*/ 289 h 309"/>
                <a:gd name="T46" fmla="*/ 121 w 332"/>
                <a:gd name="T47" fmla="*/ 297 h 309"/>
                <a:gd name="T48" fmla="*/ 131 w 332"/>
                <a:gd name="T49" fmla="*/ 300 h 309"/>
                <a:gd name="T50" fmla="*/ 150 w 332"/>
                <a:gd name="T51" fmla="*/ 304 h 309"/>
                <a:gd name="T52" fmla="*/ 163 w 332"/>
                <a:gd name="T53" fmla="*/ 305 h 309"/>
                <a:gd name="T54" fmla="*/ 189 w 332"/>
                <a:gd name="T55" fmla="*/ 304 h 309"/>
                <a:gd name="T56" fmla="*/ 214 w 332"/>
                <a:gd name="T57" fmla="*/ 296 h 309"/>
                <a:gd name="T58" fmla="*/ 224 w 332"/>
                <a:gd name="T59" fmla="*/ 289 h 309"/>
                <a:gd name="T60" fmla="*/ 236 w 332"/>
                <a:gd name="T61" fmla="*/ 277 h 309"/>
                <a:gd name="T62" fmla="*/ 240 w 332"/>
                <a:gd name="T63" fmla="*/ 272 h 309"/>
                <a:gd name="T64" fmla="*/ 332 w 332"/>
                <a:gd name="T65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" h="309">
                  <a:moveTo>
                    <a:pt x="325" y="14"/>
                  </a:moveTo>
                  <a:cubicBezTo>
                    <a:pt x="322" y="17"/>
                    <a:pt x="322" y="17"/>
                    <a:pt x="322" y="17"/>
                  </a:cubicBezTo>
                  <a:cubicBezTo>
                    <a:pt x="320" y="20"/>
                    <a:pt x="317" y="23"/>
                    <a:pt x="314" y="26"/>
                  </a:cubicBezTo>
                  <a:cubicBezTo>
                    <a:pt x="311" y="29"/>
                    <a:pt x="311" y="29"/>
                    <a:pt x="311" y="29"/>
                  </a:cubicBezTo>
                  <a:cubicBezTo>
                    <a:pt x="307" y="31"/>
                    <a:pt x="304" y="33"/>
                    <a:pt x="300" y="35"/>
                  </a:cubicBezTo>
                  <a:cubicBezTo>
                    <a:pt x="298" y="36"/>
                    <a:pt x="297" y="37"/>
                    <a:pt x="295" y="38"/>
                  </a:cubicBezTo>
                  <a:cubicBezTo>
                    <a:pt x="289" y="41"/>
                    <a:pt x="282" y="43"/>
                    <a:pt x="275" y="44"/>
                  </a:cubicBezTo>
                  <a:cubicBezTo>
                    <a:pt x="269" y="45"/>
                    <a:pt x="262" y="45"/>
                    <a:pt x="256" y="45"/>
                  </a:cubicBezTo>
                  <a:cubicBezTo>
                    <a:pt x="254" y="45"/>
                    <a:pt x="251" y="45"/>
                    <a:pt x="249" y="45"/>
                  </a:cubicBezTo>
                  <a:cubicBezTo>
                    <a:pt x="245" y="45"/>
                    <a:pt x="241" y="44"/>
                    <a:pt x="236" y="44"/>
                  </a:cubicBezTo>
                  <a:cubicBezTo>
                    <a:pt x="234" y="43"/>
                    <a:pt x="232" y="43"/>
                    <a:pt x="230" y="43"/>
                  </a:cubicBezTo>
                  <a:cubicBezTo>
                    <a:pt x="226" y="42"/>
                    <a:pt x="222" y="41"/>
                    <a:pt x="217" y="40"/>
                  </a:cubicBezTo>
                  <a:cubicBezTo>
                    <a:pt x="215" y="39"/>
                    <a:pt x="213" y="38"/>
                    <a:pt x="211" y="38"/>
                  </a:cubicBezTo>
                  <a:cubicBezTo>
                    <a:pt x="206" y="36"/>
                    <a:pt x="200" y="34"/>
                    <a:pt x="194" y="31"/>
                  </a:cubicBezTo>
                  <a:cubicBezTo>
                    <a:pt x="192" y="30"/>
                    <a:pt x="190" y="29"/>
                    <a:pt x="187" y="28"/>
                  </a:cubicBezTo>
                  <a:cubicBezTo>
                    <a:pt x="187" y="28"/>
                    <a:pt x="187" y="28"/>
                    <a:pt x="187" y="28"/>
                  </a:cubicBezTo>
                  <a:cubicBezTo>
                    <a:pt x="183" y="27"/>
                    <a:pt x="179" y="26"/>
                    <a:pt x="174" y="24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68" y="23"/>
                    <a:pt x="163" y="22"/>
                    <a:pt x="158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1" y="21"/>
                    <a:pt x="146" y="20"/>
                    <a:pt x="141" y="20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4" y="20"/>
                    <a:pt x="129" y="20"/>
                    <a:pt x="124" y="21"/>
                  </a:cubicBezTo>
                  <a:cubicBezTo>
                    <a:pt x="120" y="22"/>
                    <a:pt x="115" y="23"/>
                    <a:pt x="111" y="24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5" y="28"/>
                    <a:pt x="102" y="29"/>
                    <a:pt x="100" y="30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2"/>
                    <a:pt x="94" y="35"/>
                    <a:pt x="92" y="37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8" y="43"/>
                    <a:pt x="87" y="46"/>
                    <a:pt x="86" y="49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1" y="305"/>
                    <a:pt x="3" y="302"/>
                    <a:pt x="5" y="299"/>
                  </a:cubicBezTo>
                  <a:cubicBezTo>
                    <a:pt x="6" y="297"/>
                    <a:pt x="6" y="297"/>
                    <a:pt x="6" y="297"/>
                  </a:cubicBezTo>
                  <a:cubicBezTo>
                    <a:pt x="8" y="295"/>
                    <a:pt x="11" y="292"/>
                    <a:pt x="14" y="290"/>
                  </a:cubicBezTo>
                  <a:cubicBezTo>
                    <a:pt x="16" y="289"/>
                    <a:pt x="19" y="288"/>
                    <a:pt x="21" y="287"/>
                  </a:cubicBezTo>
                  <a:cubicBezTo>
                    <a:pt x="25" y="285"/>
                    <a:pt x="25" y="285"/>
                    <a:pt x="25" y="285"/>
                  </a:cubicBezTo>
                  <a:cubicBezTo>
                    <a:pt x="29" y="283"/>
                    <a:pt x="33" y="282"/>
                    <a:pt x="38" y="282"/>
                  </a:cubicBezTo>
                  <a:cubicBezTo>
                    <a:pt x="43" y="281"/>
                    <a:pt x="48" y="281"/>
                    <a:pt x="53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60" y="281"/>
                    <a:pt x="65" y="281"/>
                    <a:pt x="69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77" y="282"/>
                    <a:pt x="82" y="283"/>
                    <a:pt x="86" y="284"/>
                  </a:cubicBezTo>
                  <a:cubicBezTo>
                    <a:pt x="88" y="285"/>
                    <a:pt x="88" y="285"/>
                    <a:pt x="88" y="285"/>
                  </a:cubicBezTo>
                  <a:cubicBezTo>
                    <a:pt x="93" y="286"/>
                    <a:pt x="97" y="287"/>
                    <a:pt x="101" y="289"/>
                  </a:cubicBezTo>
                  <a:cubicBezTo>
                    <a:pt x="104" y="289"/>
                    <a:pt x="106" y="290"/>
                    <a:pt x="108" y="291"/>
                  </a:cubicBezTo>
                  <a:cubicBezTo>
                    <a:pt x="112" y="293"/>
                    <a:pt x="117" y="295"/>
                    <a:pt x="121" y="297"/>
                  </a:cubicBezTo>
                  <a:cubicBezTo>
                    <a:pt x="125" y="298"/>
                    <a:pt x="125" y="298"/>
                    <a:pt x="125" y="298"/>
                  </a:cubicBezTo>
                  <a:cubicBezTo>
                    <a:pt x="127" y="299"/>
                    <a:pt x="129" y="299"/>
                    <a:pt x="131" y="300"/>
                  </a:cubicBezTo>
                  <a:cubicBezTo>
                    <a:pt x="135" y="301"/>
                    <a:pt x="140" y="302"/>
                    <a:pt x="144" y="303"/>
                  </a:cubicBezTo>
                  <a:cubicBezTo>
                    <a:pt x="146" y="303"/>
                    <a:pt x="148" y="304"/>
                    <a:pt x="150" y="304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6" y="305"/>
                    <a:pt x="160" y="305"/>
                    <a:pt x="163" y="305"/>
                  </a:cubicBezTo>
                  <a:cubicBezTo>
                    <a:pt x="165" y="305"/>
                    <a:pt x="167" y="306"/>
                    <a:pt x="169" y="306"/>
                  </a:cubicBezTo>
                  <a:cubicBezTo>
                    <a:pt x="176" y="306"/>
                    <a:pt x="182" y="305"/>
                    <a:pt x="189" y="304"/>
                  </a:cubicBezTo>
                  <a:cubicBezTo>
                    <a:pt x="196" y="303"/>
                    <a:pt x="202" y="301"/>
                    <a:pt x="208" y="298"/>
                  </a:cubicBezTo>
                  <a:cubicBezTo>
                    <a:pt x="210" y="298"/>
                    <a:pt x="212" y="296"/>
                    <a:pt x="214" y="296"/>
                  </a:cubicBezTo>
                  <a:cubicBezTo>
                    <a:pt x="217" y="294"/>
                    <a:pt x="220" y="292"/>
                    <a:pt x="223" y="291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7" y="287"/>
                    <a:pt x="227" y="287"/>
                    <a:pt x="227" y="287"/>
                  </a:cubicBezTo>
                  <a:cubicBezTo>
                    <a:pt x="230" y="284"/>
                    <a:pt x="233" y="281"/>
                    <a:pt x="236" y="277"/>
                  </a:cubicBezTo>
                  <a:cubicBezTo>
                    <a:pt x="238" y="274"/>
                    <a:pt x="238" y="274"/>
                    <a:pt x="238" y="274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2" y="268"/>
                    <a:pt x="244" y="264"/>
                    <a:pt x="245" y="26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0" y="5"/>
                    <a:pt x="328" y="9"/>
                    <a:pt x="325" y="14"/>
                  </a:cubicBezTo>
                  <a:close/>
                </a:path>
              </a:pathLst>
            </a:custGeom>
            <a:solidFill>
              <a:srgbClr val="D5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509228" y="1880796"/>
              <a:ext cx="242864" cy="718256"/>
            </a:xfrm>
            <a:custGeom>
              <a:avLst/>
              <a:gdLst>
                <a:gd name="T0" fmla="*/ 95 w 95"/>
                <a:gd name="T1" fmla="*/ 0 h 279"/>
                <a:gd name="T2" fmla="*/ 8 w 95"/>
                <a:gd name="T3" fmla="*/ 260 h 279"/>
                <a:gd name="T4" fmla="*/ 3 w 95"/>
                <a:gd name="T5" fmla="*/ 272 h 279"/>
                <a:gd name="T6" fmla="*/ 0 w 95"/>
                <a:gd name="T7" fmla="*/ 279 h 279"/>
                <a:gd name="T8" fmla="*/ 86 w 95"/>
                <a:gd name="T9" fmla="*/ 19 h 279"/>
                <a:gd name="T10" fmla="*/ 89 w 95"/>
                <a:gd name="T11" fmla="*/ 12 h 279"/>
                <a:gd name="T12" fmla="*/ 95 w 95"/>
                <a:gd name="T1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279">
                  <a:moveTo>
                    <a:pt x="95" y="0"/>
                  </a:moveTo>
                  <a:cubicBezTo>
                    <a:pt x="8" y="260"/>
                    <a:pt x="8" y="260"/>
                    <a:pt x="8" y="260"/>
                  </a:cubicBezTo>
                  <a:cubicBezTo>
                    <a:pt x="7" y="264"/>
                    <a:pt x="5" y="268"/>
                    <a:pt x="3" y="272"/>
                  </a:cubicBezTo>
                  <a:cubicBezTo>
                    <a:pt x="2" y="274"/>
                    <a:pt x="1" y="276"/>
                    <a:pt x="0" y="27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7" y="16"/>
                    <a:pt x="88" y="14"/>
                    <a:pt x="89" y="12"/>
                  </a:cubicBezTo>
                  <a:cubicBezTo>
                    <a:pt x="92" y="8"/>
                    <a:pt x="93" y="4"/>
                    <a:pt x="9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4990522" y="2444032"/>
              <a:ext cx="223917" cy="671749"/>
            </a:xfrm>
            <a:custGeom>
              <a:avLst/>
              <a:gdLst>
                <a:gd name="T0" fmla="*/ 1 w 87"/>
                <a:gd name="T1" fmla="*/ 261 h 261"/>
                <a:gd name="T2" fmla="*/ 0 w 87"/>
                <a:gd name="T3" fmla="*/ 261 h 261"/>
                <a:gd name="T4" fmla="*/ 86 w 87"/>
                <a:gd name="T5" fmla="*/ 0 h 261"/>
                <a:gd name="T6" fmla="*/ 87 w 87"/>
                <a:gd name="T7" fmla="*/ 0 h 261"/>
                <a:gd name="T8" fmla="*/ 7 w 87"/>
                <a:gd name="T9" fmla="*/ 243 h 261"/>
                <a:gd name="T10" fmla="*/ 4 w 87"/>
                <a:gd name="T11" fmla="*/ 252 h 261"/>
                <a:gd name="T12" fmla="*/ 1 w 87"/>
                <a:gd name="T13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61">
                  <a:moveTo>
                    <a:pt x="1" y="261"/>
                  </a:moveTo>
                  <a:cubicBezTo>
                    <a:pt x="0" y="261"/>
                    <a:pt x="0" y="261"/>
                    <a:pt x="0" y="26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0" y="81"/>
                    <a:pt x="34" y="162"/>
                    <a:pt x="7" y="243"/>
                  </a:cubicBezTo>
                  <a:cubicBezTo>
                    <a:pt x="6" y="246"/>
                    <a:pt x="5" y="249"/>
                    <a:pt x="4" y="252"/>
                  </a:cubicBezTo>
                  <a:cubicBezTo>
                    <a:pt x="3" y="255"/>
                    <a:pt x="2" y="258"/>
                    <a:pt x="1" y="26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4949184" y="2438865"/>
              <a:ext cx="390993" cy="680362"/>
            </a:xfrm>
            <a:custGeom>
              <a:avLst/>
              <a:gdLst>
                <a:gd name="T0" fmla="*/ 24 w 227"/>
                <a:gd name="T1" fmla="*/ 395 h 395"/>
                <a:gd name="T2" fmla="*/ 227 w 227"/>
                <a:gd name="T3" fmla="*/ 383 h 395"/>
                <a:gd name="T4" fmla="*/ 202 w 227"/>
                <a:gd name="T5" fmla="*/ 0 h 395"/>
                <a:gd name="T6" fmla="*/ 0 w 227"/>
                <a:gd name="T7" fmla="*/ 12 h 395"/>
                <a:gd name="T8" fmla="*/ 24 w 227"/>
                <a:gd name="T9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395">
                  <a:moveTo>
                    <a:pt x="24" y="395"/>
                  </a:moveTo>
                  <a:lnTo>
                    <a:pt x="227" y="383"/>
                  </a:lnTo>
                  <a:lnTo>
                    <a:pt x="202" y="0"/>
                  </a:lnTo>
                  <a:lnTo>
                    <a:pt x="0" y="12"/>
                  </a:lnTo>
                  <a:lnTo>
                    <a:pt x="24" y="395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4988799" y="2444032"/>
              <a:ext cx="223917" cy="671749"/>
            </a:xfrm>
            <a:custGeom>
              <a:avLst/>
              <a:gdLst>
                <a:gd name="T0" fmla="*/ 0 w 87"/>
                <a:gd name="T1" fmla="*/ 261 h 261"/>
                <a:gd name="T2" fmla="*/ 86 w 87"/>
                <a:gd name="T3" fmla="*/ 0 h 261"/>
                <a:gd name="T4" fmla="*/ 87 w 87"/>
                <a:gd name="T5" fmla="*/ 0 h 261"/>
                <a:gd name="T6" fmla="*/ 1 w 87"/>
                <a:gd name="T7" fmla="*/ 261 h 261"/>
                <a:gd name="T8" fmla="*/ 0 w 87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61">
                  <a:moveTo>
                    <a:pt x="0" y="261"/>
                  </a:moveTo>
                  <a:cubicBezTo>
                    <a:pt x="29" y="174"/>
                    <a:pt x="58" y="87"/>
                    <a:pt x="8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" y="261"/>
                    <a:pt x="1" y="261"/>
                    <a:pt x="1" y="261"/>
                  </a:cubicBezTo>
                  <a:lnTo>
                    <a:pt x="0" y="261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4993967" y="2423363"/>
              <a:ext cx="601130" cy="885331"/>
            </a:xfrm>
            <a:custGeom>
              <a:avLst/>
              <a:gdLst>
                <a:gd name="T0" fmla="*/ 0 w 234"/>
                <a:gd name="T1" fmla="*/ 269 h 344"/>
                <a:gd name="T2" fmla="*/ 3 w 234"/>
                <a:gd name="T3" fmla="*/ 260 h 344"/>
                <a:gd name="T4" fmla="*/ 6 w 234"/>
                <a:gd name="T5" fmla="*/ 251 h 344"/>
                <a:gd name="T6" fmla="*/ 86 w 234"/>
                <a:gd name="T7" fmla="*/ 8 h 344"/>
                <a:gd name="T8" fmla="*/ 234 w 234"/>
                <a:gd name="T9" fmla="*/ 83 h 344"/>
                <a:gd name="T10" fmla="*/ 192 w 234"/>
                <a:gd name="T11" fmla="*/ 211 h 344"/>
                <a:gd name="T12" fmla="*/ 157 w 234"/>
                <a:gd name="T13" fmla="*/ 317 h 344"/>
                <a:gd name="T14" fmla="*/ 148 w 234"/>
                <a:gd name="T15" fmla="*/ 344 h 344"/>
                <a:gd name="T16" fmla="*/ 0 w 234"/>
                <a:gd name="T17" fmla="*/ 26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344">
                  <a:moveTo>
                    <a:pt x="0" y="269"/>
                  </a:moveTo>
                  <a:cubicBezTo>
                    <a:pt x="1" y="266"/>
                    <a:pt x="2" y="263"/>
                    <a:pt x="3" y="260"/>
                  </a:cubicBezTo>
                  <a:cubicBezTo>
                    <a:pt x="4" y="257"/>
                    <a:pt x="5" y="254"/>
                    <a:pt x="6" y="251"/>
                  </a:cubicBezTo>
                  <a:cubicBezTo>
                    <a:pt x="33" y="170"/>
                    <a:pt x="59" y="89"/>
                    <a:pt x="86" y="8"/>
                  </a:cubicBezTo>
                  <a:cubicBezTo>
                    <a:pt x="140" y="0"/>
                    <a:pt x="206" y="33"/>
                    <a:pt x="234" y="83"/>
                  </a:cubicBezTo>
                  <a:cubicBezTo>
                    <a:pt x="220" y="126"/>
                    <a:pt x="206" y="169"/>
                    <a:pt x="192" y="211"/>
                  </a:cubicBezTo>
                  <a:cubicBezTo>
                    <a:pt x="180" y="247"/>
                    <a:pt x="168" y="282"/>
                    <a:pt x="157" y="317"/>
                  </a:cubicBezTo>
                  <a:cubicBezTo>
                    <a:pt x="154" y="326"/>
                    <a:pt x="151" y="335"/>
                    <a:pt x="148" y="344"/>
                  </a:cubicBezTo>
                  <a:cubicBezTo>
                    <a:pt x="120" y="294"/>
                    <a:pt x="54" y="261"/>
                    <a:pt x="0" y="26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4847559" y="2444032"/>
              <a:ext cx="361711" cy="769929"/>
            </a:xfrm>
            <a:custGeom>
              <a:avLst/>
              <a:gdLst>
                <a:gd name="T0" fmla="*/ 55 w 141"/>
                <a:gd name="T1" fmla="*/ 261 h 299"/>
                <a:gd name="T2" fmla="*/ 0 w 141"/>
                <a:gd name="T3" fmla="*/ 299 h 299"/>
                <a:gd name="T4" fmla="*/ 86 w 141"/>
                <a:gd name="T5" fmla="*/ 39 h 299"/>
                <a:gd name="T6" fmla="*/ 141 w 141"/>
                <a:gd name="T7" fmla="*/ 0 h 299"/>
                <a:gd name="T8" fmla="*/ 55 w 141"/>
                <a:gd name="T9" fmla="*/ 261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99">
                  <a:moveTo>
                    <a:pt x="55" y="261"/>
                  </a:moveTo>
                  <a:cubicBezTo>
                    <a:pt x="27" y="266"/>
                    <a:pt x="9" y="280"/>
                    <a:pt x="0" y="29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95" y="20"/>
                    <a:pt x="113" y="6"/>
                    <a:pt x="141" y="0"/>
                  </a:cubicBezTo>
                  <a:cubicBezTo>
                    <a:pt x="113" y="87"/>
                    <a:pt x="84" y="174"/>
                    <a:pt x="55" y="26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67099" y="2084044"/>
              <a:ext cx="437499" cy="1081689"/>
            </a:xfrm>
            <a:custGeom>
              <a:avLst/>
              <a:gdLst>
                <a:gd name="T0" fmla="*/ 254 w 254"/>
                <a:gd name="T1" fmla="*/ 237 h 628"/>
                <a:gd name="T2" fmla="*/ 126 w 254"/>
                <a:gd name="T3" fmla="*/ 628 h 628"/>
                <a:gd name="T4" fmla="*/ 0 w 254"/>
                <a:gd name="T5" fmla="*/ 388 h 628"/>
                <a:gd name="T6" fmla="*/ 129 w 254"/>
                <a:gd name="T7" fmla="*/ 0 h 628"/>
                <a:gd name="T8" fmla="*/ 254 w 254"/>
                <a:gd name="T9" fmla="*/ 237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628">
                  <a:moveTo>
                    <a:pt x="254" y="237"/>
                  </a:moveTo>
                  <a:lnTo>
                    <a:pt x="126" y="628"/>
                  </a:lnTo>
                  <a:lnTo>
                    <a:pt x="0" y="388"/>
                  </a:lnTo>
                  <a:lnTo>
                    <a:pt x="129" y="0"/>
                  </a:lnTo>
                  <a:lnTo>
                    <a:pt x="254" y="237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5374625" y="2636945"/>
              <a:ext cx="261810" cy="840548"/>
            </a:xfrm>
            <a:custGeom>
              <a:avLst/>
              <a:gdLst>
                <a:gd name="T0" fmla="*/ 0 w 102"/>
                <a:gd name="T1" fmla="*/ 261 h 326"/>
                <a:gd name="T2" fmla="*/ 86 w 102"/>
                <a:gd name="T3" fmla="*/ 0 h 326"/>
                <a:gd name="T4" fmla="*/ 96 w 102"/>
                <a:gd name="T5" fmla="*/ 66 h 326"/>
                <a:gd name="T6" fmla="*/ 9 w 102"/>
                <a:gd name="T7" fmla="*/ 326 h 326"/>
                <a:gd name="T8" fmla="*/ 0 w 102"/>
                <a:gd name="T9" fmla="*/ 26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326">
                  <a:moveTo>
                    <a:pt x="0" y="261"/>
                  </a:moveTo>
                  <a:cubicBezTo>
                    <a:pt x="29" y="174"/>
                    <a:pt x="57" y="87"/>
                    <a:pt x="86" y="0"/>
                  </a:cubicBezTo>
                  <a:cubicBezTo>
                    <a:pt x="99" y="24"/>
                    <a:pt x="102" y="47"/>
                    <a:pt x="96" y="66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6" y="307"/>
                    <a:pt x="13" y="284"/>
                    <a:pt x="0" y="26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5198936" y="2492260"/>
              <a:ext cx="473670" cy="992122"/>
            </a:xfrm>
            <a:custGeom>
              <a:avLst/>
              <a:gdLst>
                <a:gd name="T0" fmla="*/ 35 w 275"/>
                <a:gd name="T1" fmla="*/ 576 h 576"/>
                <a:gd name="T2" fmla="*/ 275 w 275"/>
                <a:gd name="T3" fmla="*/ 561 h 576"/>
                <a:gd name="T4" fmla="*/ 241 w 275"/>
                <a:gd name="T5" fmla="*/ 0 h 576"/>
                <a:gd name="T6" fmla="*/ 0 w 275"/>
                <a:gd name="T7" fmla="*/ 15 h 576"/>
                <a:gd name="T8" fmla="*/ 35 w 275"/>
                <a:gd name="T9" fmla="*/ 5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576">
                  <a:moveTo>
                    <a:pt x="35" y="576"/>
                  </a:moveTo>
                  <a:lnTo>
                    <a:pt x="275" y="561"/>
                  </a:lnTo>
                  <a:lnTo>
                    <a:pt x="241" y="0"/>
                  </a:lnTo>
                  <a:lnTo>
                    <a:pt x="0" y="15"/>
                  </a:lnTo>
                  <a:lnTo>
                    <a:pt x="35" y="576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4484126" y="2492260"/>
              <a:ext cx="583906" cy="794043"/>
            </a:xfrm>
            <a:custGeom>
              <a:avLst/>
              <a:gdLst>
                <a:gd name="T0" fmla="*/ 227 w 227"/>
                <a:gd name="T1" fmla="*/ 20 h 308"/>
                <a:gd name="T2" fmla="*/ 141 w 227"/>
                <a:gd name="T3" fmla="*/ 280 h 308"/>
                <a:gd name="T4" fmla="*/ 95 w 227"/>
                <a:gd name="T5" fmla="*/ 303 h 308"/>
                <a:gd name="T6" fmla="*/ 0 w 227"/>
                <a:gd name="T7" fmla="*/ 261 h 308"/>
                <a:gd name="T8" fmla="*/ 86 w 227"/>
                <a:gd name="T9" fmla="*/ 0 h 308"/>
                <a:gd name="T10" fmla="*/ 182 w 227"/>
                <a:gd name="T11" fmla="*/ 43 h 308"/>
                <a:gd name="T12" fmla="*/ 227 w 227"/>
                <a:gd name="T13" fmla="*/ 2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308">
                  <a:moveTo>
                    <a:pt x="227" y="20"/>
                  </a:moveTo>
                  <a:cubicBezTo>
                    <a:pt x="141" y="280"/>
                    <a:pt x="141" y="280"/>
                    <a:pt x="141" y="280"/>
                  </a:cubicBezTo>
                  <a:cubicBezTo>
                    <a:pt x="133" y="290"/>
                    <a:pt x="116" y="300"/>
                    <a:pt x="95" y="303"/>
                  </a:cubicBezTo>
                  <a:cubicBezTo>
                    <a:pt x="68" y="308"/>
                    <a:pt x="33" y="299"/>
                    <a:pt x="0" y="26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119" y="39"/>
                    <a:pt x="154" y="47"/>
                    <a:pt x="182" y="43"/>
                  </a:cubicBezTo>
                  <a:cubicBezTo>
                    <a:pt x="203" y="40"/>
                    <a:pt x="219" y="29"/>
                    <a:pt x="227" y="2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2901208" y="1736112"/>
              <a:ext cx="535678" cy="1104081"/>
            </a:xfrm>
            <a:custGeom>
              <a:avLst/>
              <a:gdLst>
                <a:gd name="T0" fmla="*/ 207 w 208"/>
                <a:gd name="T1" fmla="*/ 156 h 429"/>
                <a:gd name="T2" fmla="*/ 206 w 208"/>
                <a:gd name="T3" fmla="*/ 149 h 429"/>
                <a:gd name="T4" fmla="*/ 205 w 208"/>
                <a:gd name="T5" fmla="*/ 145 h 429"/>
                <a:gd name="T6" fmla="*/ 202 w 208"/>
                <a:gd name="T7" fmla="*/ 139 h 429"/>
                <a:gd name="T8" fmla="*/ 200 w 208"/>
                <a:gd name="T9" fmla="*/ 135 h 429"/>
                <a:gd name="T10" fmla="*/ 196 w 208"/>
                <a:gd name="T11" fmla="*/ 129 h 429"/>
                <a:gd name="T12" fmla="*/ 193 w 208"/>
                <a:gd name="T13" fmla="*/ 125 h 429"/>
                <a:gd name="T14" fmla="*/ 189 w 208"/>
                <a:gd name="T15" fmla="*/ 120 h 429"/>
                <a:gd name="T16" fmla="*/ 185 w 208"/>
                <a:gd name="T17" fmla="*/ 117 h 429"/>
                <a:gd name="T18" fmla="*/ 180 w 208"/>
                <a:gd name="T19" fmla="*/ 112 h 429"/>
                <a:gd name="T20" fmla="*/ 176 w 208"/>
                <a:gd name="T21" fmla="*/ 109 h 429"/>
                <a:gd name="T22" fmla="*/ 171 w 208"/>
                <a:gd name="T23" fmla="*/ 105 h 429"/>
                <a:gd name="T24" fmla="*/ 167 w 208"/>
                <a:gd name="T25" fmla="*/ 102 h 429"/>
                <a:gd name="T26" fmla="*/ 165 w 208"/>
                <a:gd name="T27" fmla="*/ 100 h 429"/>
                <a:gd name="T28" fmla="*/ 161 w 208"/>
                <a:gd name="T29" fmla="*/ 98 h 429"/>
                <a:gd name="T30" fmla="*/ 138 w 208"/>
                <a:gd name="T31" fmla="*/ 87 h 429"/>
                <a:gd name="T32" fmla="*/ 123 w 208"/>
                <a:gd name="T33" fmla="*/ 77 h 429"/>
                <a:gd name="T34" fmla="*/ 122 w 208"/>
                <a:gd name="T35" fmla="*/ 76 h 429"/>
                <a:gd name="T36" fmla="*/ 110 w 208"/>
                <a:gd name="T37" fmla="*/ 65 h 429"/>
                <a:gd name="T38" fmla="*/ 107 w 208"/>
                <a:gd name="T39" fmla="*/ 62 h 429"/>
                <a:gd name="T40" fmla="*/ 97 w 208"/>
                <a:gd name="T41" fmla="*/ 48 h 429"/>
                <a:gd name="T42" fmla="*/ 91 w 208"/>
                <a:gd name="T43" fmla="*/ 0 h 429"/>
                <a:gd name="T44" fmla="*/ 5 w 208"/>
                <a:gd name="T45" fmla="*/ 260 h 429"/>
                <a:gd name="T46" fmla="*/ 11 w 208"/>
                <a:gd name="T47" fmla="*/ 308 h 429"/>
                <a:gd name="T48" fmla="*/ 21 w 208"/>
                <a:gd name="T49" fmla="*/ 322 h 429"/>
                <a:gd name="T50" fmla="*/ 24 w 208"/>
                <a:gd name="T51" fmla="*/ 325 h 429"/>
                <a:gd name="T52" fmla="*/ 36 w 208"/>
                <a:gd name="T53" fmla="*/ 337 h 429"/>
                <a:gd name="T54" fmla="*/ 37 w 208"/>
                <a:gd name="T55" fmla="*/ 337 h 429"/>
                <a:gd name="T56" fmla="*/ 49 w 208"/>
                <a:gd name="T57" fmla="*/ 346 h 429"/>
                <a:gd name="T58" fmla="*/ 51 w 208"/>
                <a:gd name="T59" fmla="*/ 347 h 429"/>
                <a:gd name="T60" fmla="*/ 74 w 208"/>
                <a:gd name="T61" fmla="*/ 358 h 429"/>
                <a:gd name="T62" fmla="*/ 81 w 208"/>
                <a:gd name="T63" fmla="*/ 363 h 429"/>
                <a:gd name="T64" fmla="*/ 85 w 208"/>
                <a:gd name="T65" fmla="*/ 365 h 429"/>
                <a:gd name="T66" fmla="*/ 90 w 208"/>
                <a:gd name="T67" fmla="*/ 369 h 429"/>
                <a:gd name="T68" fmla="*/ 94 w 208"/>
                <a:gd name="T69" fmla="*/ 372 h 429"/>
                <a:gd name="T70" fmla="*/ 99 w 208"/>
                <a:gd name="T71" fmla="*/ 377 h 429"/>
                <a:gd name="T72" fmla="*/ 103 w 208"/>
                <a:gd name="T73" fmla="*/ 381 h 429"/>
                <a:gd name="T74" fmla="*/ 107 w 208"/>
                <a:gd name="T75" fmla="*/ 386 h 429"/>
                <a:gd name="T76" fmla="*/ 110 w 208"/>
                <a:gd name="T77" fmla="*/ 390 h 429"/>
                <a:gd name="T78" fmla="*/ 114 w 208"/>
                <a:gd name="T79" fmla="*/ 395 h 429"/>
                <a:gd name="T80" fmla="*/ 116 w 208"/>
                <a:gd name="T81" fmla="*/ 399 h 429"/>
                <a:gd name="T82" fmla="*/ 118 w 208"/>
                <a:gd name="T83" fmla="*/ 405 h 429"/>
                <a:gd name="T84" fmla="*/ 120 w 208"/>
                <a:gd name="T85" fmla="*/ 409 h 429"/>
                <a:gd name="T86" fmla="*/ 121 w 208"/>
                <a:gd name="T87" fmla="*/ 416 h 429"/>
                <a:gd name="T88" fmla="*/ 121 w 208"/>
                <a:gd name="T89" fmla="*/ 419 h 429"/>
                <a:gd name="T90" fmla="*/ 120 w 208"/>
                <a:gd name="T91" fmla="*/ 429 h 429"/>
                <a:gd name="T92" fmla="*/ 206 w 208"/>
                <a:gd name="T93" fmla="*/ 169 h 429"/>
                <a:gd name="T94" fmla="*/ 208 w 208"/>
                <a:gd name="T95" fmla="*/ 159 h 429"/>
                <a:gd name="T96" fmla="*/ 207 w 208"/>
                <a:gd name="T97" fmla="*/ 15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8" h="429">
                  <a:moveTo>
                    <a:pt x="207" y="156"/>
                  </a:moveTo>
                  <a:cubicBezTo>
                    <a:pt x="207" y="153"/>
                    <a:pt x="207" y="151"/>
                    <a:pt x="206" y="149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4" y="143"/>
                    <a:pt x="203" y="141"/>
                    <a:pt x="202" y="139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199" y="133"/>
                    <a:pt x="198" y="131"/>
                    <a:pt x="196" y="129"/>
                  </a:cubicBezTo>
                  <a:cubicBezTo>
                    <a:pt x="193" y="125"/>
                    <a:pt x="193" y="125"/>
                    <a:pt x="193" y="125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52" y="95"/>
                    <a:pt x="145" y="91"/>
                    <a:pt x="138" y="87"/>
                  </a:cubicBezTo>
                  <a:cubicBezTo>
                    <a:pt x="133" y="84"/>
                    <a:pt x="128" y="81"/>
                    <a:pt x="123" y="77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18" y="73"/>
                    <a:pt x="114" y="69"/>
                    <a:pt x="110" y="65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4" y="57"/>
                    <a:pt x="100" y="53"/>
                    <a:pt x="97" y="48"/>
                  </a:cubicBezTo>
                  <a:cubicBezTo>
                    <a:pt x="88" y="32"/>
                    <a:pt x="87" y="15"/>
                    <a:pt x="91" y="0"/>
                  </a:cubicBezTo>
                  <a:cubicBezTo>
                    <a:pt x="63" y="87"/>
                    <a:pt x="34" y="174"/>
                    <a:pt x="5" y="260"/>
                  </a:cubicBezTo>
                  <a:cubicBezTo>
                    <a:pt x="0" y="275"/>
                    <a:pt x="2" y="292"/>
                    <a:pt x="11" y="308"/>
                  </a:cubicBezTo>
                  <a:cubicBezTo>
                    <a:pt x="14" y="313"/>
                    <a:pt x="17" y="318"/>
                    <a:pt x="21" y="322"/>
                  </a:cubicBezTo>
                  <a:cubicBezTo>
                    <a:pt x="24" y="325"/>
                    <a:pt x="24" y="325"/>
                    <a:pt x="24" y="325"/>
                  </a:cubicBezTo>
                  <a:cubicBezTo>
                    <a:pt x="28" y="329"/>
                    <a:pt x="32" y="333"/>
                    <a:pt x="36" y="337"/>
                  </a:cubicBezTo>
                  <a:cubicBezTo>
                    <a:pt x="37" y="337"/>
                    <a:pt x="37" y="337"/>
                    <a:pt x="37" y="337"/>
                  </a:cubicBezTo>
                  <a:cubicBezTo>
                    <a:pt x="41" y="340"/>
                    <a:pt x="45" y="343"/>
                    <a:pt x="49" y="346"/>
                  </a:cubicBezTo>
                  <a:cubicBezTo>
                    <a:pt x="51" y="347"/>
                    <a:pt x="51" y="347"/>
                    <a:pt x="51" y="347"/>
                  </a:cubicBezTo>
                  <a:cubicBezTo>
                    <a:pt x="58" y="351"/>
                    <a:pt x="66" y="355"/>
                    <a:pt x="74" y="358"/>
                  </a:cubicBezTo>
                  <a:cubicBezTo>
                    <a:pt x="76" y="360"/>
                    <a:pt x="79" y="361"/>
                    <a:pt x="81" y="363"/>
                  </a:cubicBezTo>
                  <a:cubicBezTo>
                    <a:pt x="85" y="365"/>
                    <a:pt x="85" y="365"/>
                    <a:pt x="85" y="365"/>
                  </a:cubicBezTo>
                  <a:cubicBezTo>
                    <a:pt x="90" y="369"/>
                    <a:pt x="90" y="369"/>
                    <a:pt x="90" y="369"/>
                  </a:cubicBezTo>
                  <a:cubicBezTo>
                    <a:pt x="94" y="372"/>
                    <a:pt x="94" y="372"/>
                    <a:pt x="94" y="372"/>
                  </a:cubicBezTo>
                  <a:cubicBezTo>
                    <a:pt x="99" y="377"/>
                    <a:pt x="99" y="377"/>
                    <a:pt x="99" y="377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7" y="386"/>
                    <a:pt x="107" y="386"/>
                    <a:pt x="107" y="386"/>
                  </a:cubicBezTo>
                  <a:cubicBezTo>
                    <a:pt x="110" y="390"/>
                    <a:pt x="110" y="390"/>
                    <a:pt x="110" y="390"/>
                  </a:cubicBezTo>
                  <a:cubicBezTo>
                    <a:pt x="111" y="391"/>
                    <a:pt x="112" y="393"/>
                    <a:pt x="114" y="395"/>
                  </a:cubicBezTo>
                  <a:cubicBezTo>
                    <a:pt x="116" y="399"/>
                    <a:pt x="116" y="399"/>
                    <a:pt x="116" y="399"/>
                  </a:cubicBezTo>
                  <a:cubicBezTo>
                    <a:pt x="117" y="401"/>
                    <a:pt x="118" y="403"/>
                    <a:pt x="118" y="405"/>
                  </a:cubicBezTo>
                  <a:cubicBezTo>
                    <a:pt x="120" y="409"/>
                    <a:pt x="120" y="409"/>
                    <a:pt x="120" y="409"/>
                  </a:cubicBezTo>
                  <a:cubicBezTo>
                    <a:pt x="121" y="411"/>
                    <a:pt x="121" y="414"/>
                    <a:pt x="121" y="416"/>
                  </a:cubicBezTo>
                  <a:cubicBezTo>
                    <a:pt x="121" y="419"/>
                    <a:pt x="121" y="419"/>
                    <a:pt x="121" y="419"/>
                  </a:cubicBezTo>
                  <a:cubicBezTo>
                    <a:pt x="121" y="423"/>
                    <a:pt x="121" y="426"/>
                    <a:pt x="120" y="429"/>
                  </a:cubicBezTo>
                  <a:cubicBezTo>
                    <a:pt x="149" y="343"/>
                    <a:pt x="177" y="256"/>
                    <a:pt x="206" y="169"/>
                  </a:cubicBezTo>
                  <a:cubicBezTo>
                    <a:pt x="207" y="166"/>
                    <a:pt x="208" y="162"/>
                    <a:pt x="208" y="159"/>
                  </a:cubicBezTo>
                  <a:lnTo>
                    <a:pt x="207" y="156"/>
                  </a:lnTo>
                  <a:close/>
                </a:path>
              </a:pathLst>
            </a:custGeom>
            <a:solidFill>
              <a:srgbClr val="1557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5254054" y="2807466"/>
              <a:ext cx="366879" cy="785430"/>
            </a:xfrm>
            <a:custGeom>
              <a:avLst/>
              <a:gdLst>
                <a:gd name="T0" fmla="*/ 143 w 143"/>
                <a:gd name="T1" fmla="*/ 0 h 305"/>
                <a:gd name="T2" fmla="*/ 56 w 143"/>
                <a:gd name="T3" fmla="*/ 260 h 305"/>
                <a:gd name="T4" fmla="*/ 0 w 143"/>
                <a:gd name="T5" fmla="*/ 305 h 305"/>
                <a:gd name="T6" fmla="*/ 86 w 143"/>
                <a:gd name="T7" fmla="*/ 44 h 305"/>
                <a:gd name="T8" fmla="*/ 143 w 143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305">
                  <a:moveTo>
                    <a:pt x="143" y="0"/>
                  </a:moveTo>
                  <a:cubicBezTo>
                    <a:pt x="56" y="260"/>
                    <a:pt x="56" y="260"/>
                    <a:pt x="56" y="260"/>
                  </a:cubicBezTo>
                  <a:cubicBezTo>
                    <a:pt x="49" y="283"/>
                    <a:pt x="29" y="299"/>
                    <a:pt x="0" y="30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116" y="39"/>
                    <a:pt x="135" y="22"/>
                    <a:pt x="143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6027428" y="3172622"/>
              <a:ext cx="840548" cy="835381"/>
            </a:xfrm>
            <a:custGeom>
              <a:avLst/>
              <a:gdLst>
                <a:gd name="T0" fmla="*/ 128 w 326"/>
                <a:gd name="T1" fmla="*/ 30 h 324"/>
                <a:gd name="T2" fmla="*/ 113 w 326"/>
                <a:gd name="T3" fmla="*/ 37 h 324"/>
                <a:gd name="T4" fmla="*/ 109 w 326"/>
                <a:gd name="T5" fmla="*/ 39 h 324"/>
                <a:gd name="T6" fmla="*/ 104 w 326"/>
                <a:gd name="T7" fmla="*/ 43 h 324"/>
                <a:gd name="T8" fmla="*/ 101 w 326"/>
                <a:gd name="T9" fmla="*/ 45 h 324"/>
                <a:gd name="T10" fmla="*/ 98 w 326"/>
                <a:gd name="T11" fmla="*/ 47 h 324"/>
                <a:gd name="T12" fmla="*/ 93 w 326"/>
                <a:gd name="T13" fmla="*/ 53 h 324"/>
                <a:gd name="T14" fmla="*/ 91 w 326"/>
                <a:gd name="T15" fmla="*/ 56 h 324"/>
                <a:gd name="T16" fmla="*/ 90 w 326"/>
                <a:gd name="T17" fmla="*/ 57 h 324"/>
                <a:gd name="T18" fmla="*/ 87 w 326"/>
                <a:gd name="T19" fmla="*/ 64 h 324"/>
                <a:gd name="T20" fmla="*/ 0 w 326"/>
                <a:gd name="T21" fmla="*/ 324 h 324"/>
                <a:gd name="T22" fmla="*/ 5 w 326"/>
                <a:gd name="T23" fmla="*/ 316 h 324"/>
                <a:gd name="T24" fmla="*/ 7 w 326"/>
                <a:gd name="T25" fmla="*/ 313 h 324"/>
                <a:gd name="T26" fmla="*/ 12 w 326"/>
                <a:gd name="T27" fmla="*/ 308 h 324"/>
                <a:gd name="T28" fmla="*/ 15 w 326"/>
                <a:gd name="T29" fmla="*/ 305 h 324"/>
                <a:gd name="T30" fmla="*/ 23 w 326"/>
                <a:gd name="T31" fmla="*/ 300 h 324"/>
                <a:gd name="T32" fmla="*/ 27 w 326"/>
                <a:gd name="T33" fmla="*/ 297 h 324"/>
                <a:gd name="T34" fmla="*/ 42 w 326"/>
                <a:gd name="T35" fmla="*/ 291 h 324"/>
                <a:gd name="T36" fmla="*/ 240 w 326"/>
                <a:gd name="T37" fmla="*/ 260 h 324"/>
                <a:gd name="T38" fmla="*/ 326 w 326"/>
                <a:gd name="T39" fmla="*/ 0 h 324"/>
                <a:gd name="T40" fmla="*/ 128 w 326"/>
                <a:gd name="T41" fmla="*/ 3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6" h="324">
                  <a:moveTo>
                    <a:pt x="128" y="30"/>
                  </a:moveTo>
                  <a:cubicBezTo>
                    <a:pt x="122" y="32"/>
                    <a:pt x="117" y="35"/>
                    <a:pt x="113" y="37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6" y="49"/>
                    <a:pt x="94" y="51"/>
                    <a:pt x="93" y="53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8" y="59"/>
                    <a:pt x="87" y="62"/>
                    <a:pt x="87" y="64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" y="321"/>
                    <a:pt x="3" y="319"/>
                    <a:pt x="5" y="316"/>
                  </a:cubicBezTo>
                  <a:cubicBezTo>
                    <a:pt x="7" y="313"/>
                    <a:pt x="7" y="313"/>
                    <a:pt x="7" y="313"/>
                  </a:cubicBezTo>
                  <a:cubicBezTo>
                    <a:pt x="12" y="308"/>
                    <a:pt x="12" y="308"/>
                    <a:pt x="12" y="308"/>
                  </a:cubicBezTo>
                  <a:cubicBezTo>
                    <a:pt x="15" y="305"/>
                    <a:pt x="15" y="305"/>
                    <a:pt x="15" y="305"/>
                  </a:cubicBezTo>
                  <a:cubicBezTo>
                    <a:pt x="17" y="303"/>
                    <a:pt x="20" y="301"/>
                    <a:pt x="23" y="300"/>
                  </a:cubicBezTo>
                  <a:cubicBezTo>
                    <a:pt x="27" y="297"/>
                    <a:pt x="27" y="297"/>
                    <a:pt x="27" y="297"/>
                  </a:cubicBezTo>
                  <a:cubicBezTo>
                    <a:pt x="31" y="295"/>
                    <a:pt x="36" y="293"/>
                    <a:pt x="42" y="291"/>
                  </a:cubicBezTo>
                  <a:cubicBezTo>
                    <a:pt x="240" y="260"/>
                    <a:pt x="240" y="260"/>
                    <a:pt x="240" y="260"/>
                  </a:cubicBezTo>
                  <a:cubicBezTo>
                    <a:pt x="326" y="0"/>
                    <a:pt x="326" y="0"/>
                    <a:pt x="326" y="0"/>
                  </a:cubicBezTo>
                  <a:lnTo>
                    <a:pt x="128" y="30"/>
                  </a:lnTo>
                  <a:close/>
                </a:path>
              </a:pathLst>
            </a:custGeom>
            <a:solidFill>
              <a:srgbClr val="D5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4766605" y="2853971"/>
              <a:ext cx="707921" cy="749259"/>
            </a:xfrm>
            <a:custGeom>
              <a:avLst/>
              <a:gdLst>
                <a:gd name="T0" fmla="*/ 0 w 275"/>
                <a:gd name="T1" fmla="*/ 291 h 291"/>
                <a:gd name="T2" fmla="*/ 86 w 275"/>
                <a:gd name="T3" fmla="*/ 31 h 291"/>
                <a:gd name="T4" fmla="*/ 125 w 275"/>
                <a:gd name="T5" fmla="*/ 4 h 291"/>
                <a:gd name="T6" fmla="*/ 194 w 275"/>
                <a:gd name="T7" fmla="*/ 13 h 291"/>
                <a:gd name="T8" fmla="*/ 275 w 275"/>
                <a:gd name="T9" fmla="*/ 26 h 291"/>
                <a:gd name="T10" fmla="*/ 189 w 275"/>
                <a:gd name="T11" fmla="*/ 287 h 291"/>
                <a:gd name="T12" fmla="*/ 108 w 275"/>
                <a:gd name="T13" fmla="*/ 274 h 291"/>
                <a:gd name="T14" fmla="*/ 38 w 275"/>
                <a:gd name="T15" fmla="*/ 264 h 291"/>
                <a:gd name="T16" fmla="*/ 0 w 275"/>
                <a:gd name="T17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5" h="291">
                  <a:moveTo>
                    <a:pt x="0" y="291"/>
                  </a:moveTo>
                  <a:cubicBezTo>
                    <a:pt x="86" y="31"/>
                    <a:pt x="86" y="31"/>
                    <a:pt x="86" y="31"/>
                  </a:cubicBezTo>
                  <a:cubicBezTo>
                    <a:pt x="92" y="14"/>
                    <a:pt x="107" y="6"/>
                    <a:pt x="125" y="4"/>
                  </a:cubicBezTo>
                  <a:cubicBezTo>
                    <a:pt x="149" y="0"/>
                    <a:pt x="177" y="6"/>
                    <a:pt x="194" y="13"/>
                  </a:cubicBezTo>
                  <a:cubicBezTo>
                    <a:pt x="220" y="25"/>
                    <a:pt x="248" y="31"/>
                    <a:pt x="275" y="26"/>
                  </a:cubicBezTo>
                  <a:cubicBezTo>
                    <a:pt x="189" y="287"/>
                    <a:pt x="189" y="287"/>
                    <a:pt x="189" y="287"/>
                  </a:cubicBezTo>
                  <a:cubicBezTo>
                    <a:pt x="161" y="291"/>
                    <a:pt x="133" y="286"/>
                    <a:pt x="108" y="274"/>
                  </a:cubicBezTo>
                  <a:cubicBezTo>
                    <a:pt x="91" y="266"/>
                    <a:pt x="62" y="260"/>
                    <a:pt x="38" y="264"/>
                  </a:cubicBezTo>
                  <a:cubicBezTo>
                    <a:pt x="20" y="267"/>
                    <a:pt x="5" y="275"/>
                    <a:pt x="0" y="29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4756271" y="2933203"/>
              <a:ext cx="239419" cy="778540"/>
            </a:xfrm>
            <a:custGeom>
              <a:avLst/>
              <a:gdLst>
                <a:gd name="T0" fmla="*/ 6 w 93"/>
                <a:gd name="T1" fmla="*/ 302 h 302"/>
                <a:gd name="T2" fmla="*/ 4 w 93"/>
                <a:gd name="T3" fmla="*/ 260 h 302"/>
                <a:gd name="T4" fmla="*/ 90 w 93"/>
                <a:gd name="T5" fmla="*/ 0 h 302"/>
                <a:gd name="T6" fmla="*/ 93 w 93"/>
                <a:gd name="T7" fmla="*/ 41 h 302"/>
                <a:gd name="T8" fmla="*/ 6 w 93"/>
                <a:gd name="T9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302">
                  <a:moveTo>
                    <a:pt x="6" y="302"/>
                  </a:moveTo>
                  <a:cubicBezTo>
                    <a:pt x="1" y="284"/>
                    <a:pt x="0" y="271"/>
                    <a:pt x="4" y="26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7" y="10"/>
                    <a:pt x="87" y="24"/>
                    <a:pt x="93" y="41"/>
                  </a:cubicBezTo>
                  <a:cubicBezTo>
                    <a:pt x="67" y="119"/>
                    <a:pt x="32" y="223"/>
                    <a:pt x="6" y="30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4714932" y="2933203"/>
              <a:ext cx="322096" cy="778540"/>
            </a:xfrm>
            <a:custGeom>
              <a:avLst/>
              <a:gdLst>
                <a:gd name="T0" fmla="*/ 29 w 187"/>
                <a:gd name="T1" fmla="*/ 452 h 452"/>
                <a:gd name="T2" fmla="*/ 187 w 187"/>
                <a:gd name="T3" fmla="*/ 441 h 452"/>
                <a:gd name="T4" fmla="*/ 159 w 187"/>
                <a:gd name="T5" fmla="*/ 0 h 452"/>
                <a:gd name="T6" fmla="*/ 0 w 187"/>
                <a:gd name="T7" fmla="*/ 11 h 452"/>
                <a:gd name="T8" fmla="*/ 29 w 187"/>
                <a:gd name="T9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452">
                  <a:moveTo>
                    <a:pt x="29" y="452"/>
                  </a:moveTo>
                  <a:lnTo>
                    <a:pt x="187" y="441"/>
                  </a:lnTo>
                  <a:lnTo>
                    <a:pt x="159" y="0"/>
                  </a:lnTo>
                  <a:lnTo>
                    <a:pt x="0" y="11"/>
                  </a:lnTo>
                  <a:lnTo>
                    <a:pt x="29" y="452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3817543" y="2952151"/>
              <a:ext cx="229084" cy="671749"/>
            </a:xfrm>
            <a:custGeom>
              <a:avLst/>
              <a:gdLst>
                <a:gd name="T0" fmla="*/ 3 w 89"/>
                <a:gd name="T1" fmla="*/ 261 h 261"/>
                <a:gd name="T2" fmla="*/ 0 w 89"/>
                <a:gd name="T3" fmla="*/ 261 h 261"/>
                <a:gd name="T4" fmla="*/ 65 w 89"/>
                <a:gd name="T5" fmla="*/ 63 h 261"/>
                <a:gd name="T6" fmla="*/ 86 w 89"/>
                <a:gd name="T7" fmla="*/ 1 h 261"/>
                <a:gd name="T8" fmla="*/ 89 w 89"/>
                <a:gd name="T9" fmla="*/ 0 h 261"/>
                <a:gd name="T10" fmla="*/ 84 w 89"/>
                <a:gd name="T11" fmla="*/ 15 h 261"/>
                <a:gd name="T12" fmla="*/ 3 w 89"/>
                <a:gd name="T13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261">
                  <a:moveTo>
                    <a:pt x="3" y="261"/>
                  </a:moveTo>
                  <a:cubicBezTo>
                    <a:pt x="0" y="261"/>
                    <a:pt x="0" y="261"/>
                    <a:pt x="0" y="261"/>
                  </a:cubicBezTo>
                  <a:cubicBezTo>
                    <a:pt x="22" y="195"/>
                    <a:pt x="44" y="129"/>
                    <a:pt x="65" y="63"/>
                  </a:cubicBezTo>
                  <a:cubicBezTo>
                    <a:pt x="72" y="43"/>
                    <a:pt x="79" y="22"/>
                    <a:pt x="86" y="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8" y="5"/>
                    <a:pt x="86" y="11"/>
                    <a:pt x="84" y="15"/>
                  </a:cubicBezTo>
                  <a:cubicBezTo>
                    <a:pt x="57" y="97"/>
                    <a:pt x="30" y="179"/>
                    <a:pt x="3" y="26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3640133" y="2943538"/>
              <a:ext cx="568404" cy="732035"/>
            </a:xfrm>
            <a:custGeom>
              <a:avLst/>
              <a:gdLst>
                <a:gd name="T0" fmla="*/ 25 w 330"/>
                <a:gd name="T1" fmla="*/ 425 h 425"/>
                <a:gd name="T2" fmla="*/ 330 w 330"/>
                <a:gd name="T3" fmla="*/ 405 h 425"/>
                <a:gd name="T4" fmla="*/ 305 w 330"/>
                <a:gd name="T5" fmla="*/ 0 h 425"/>
                <a:gd name="T6" fmla="*/ 0 w 330"/>
                <a:gd name="T7" fmla="*/ 20 h 425"/>
                <a:gd name="T8" fmla="*/ 25 w 330"/>
                <a:gd name="T9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425">
                  <a:moveTo>
                    <a:pt x="25" y="425"/>
                  </a:moveTo>
                  <a:lnTo>
                    <a:pt x="330" y="405"/>
                  </a:lnTo>
                  <a:lnTo>
                    <a:pt x="305" y="0"/>
                  </a:lnTo>
                  <a:lnTo>
                    <a:pt x="0" y="20"/>
                  </a:lnTo>
                  <a:lnTo>
                    <a:pt x="25" y="425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3824433" y="2931481"/>
              <a:ext cx="625245" cy="859495"/>
            </a:xfrm>
            <a:custGeom>
              <a:avLst/>
              <a:gdLst>
                <a:gd name="T0" fmla="*/ 156 w 243"/>
                <a:gd name="T1" fmla="*/ 334 h 334"/>
                <a:gd name="T2" fmla="*/ 0 w 243"/>
                <a:gd name="T3" fmla="*/ 269 h 334"/>
                <a:gd name="T4" fmla="*/ 49 w 243"/>
                <a:gd name="T5" fmla="*/ 121 h 334"/>
                <a:gd name="T6" fmla="*/ 86 w 243"/>
                <a:gd name="T7" fmla="*/ 8 h 334"/>
                <a:gd name="T8" fmla="*/ 243 w 243"/>
                <a:gd name="T9" fmla="*/ 74 h 334"/>
                <a:gd name="T10" fmla="*/ 156 w 243"/>
                <a:gd name="T1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334">
                  <a:moveTo>
                    <a:pt x="156" y="334"/>
                  </a:moveTo>
                  <a:cubicBezTo>
                    <a:pt x="134" y="289"/>
                    <a:pt x="64" y="260"/>
                    <a:pt x="0" y="269"/>
                  </a:cubicBezTo>
                  <a:cubicBezTo>
                    <a:pt x="16" y="220"/>
                    <a:pt x="33" y="170"/>
                    <a:pt x="49" y="121"/>
                  </a:cubicBezTo>
                  <a:cubicBezTo>
                    <a:pt x="61" y="84"/>
                    <a:pt x="74" y="46"/>
                    <a:pt x="86" y="8"/>
                  </a:cubicBezTo>
                  <a:cubicBezTo>
                    <a:pt x="150" y="0"/>
                    <a:pt x="221" y="29"/>
                    <a:pt x="243" y="74"/>
                  </a:cubicBezTo>
                  <a:cubicBezTo>
                    <a:pt x="214" y="161"/>
                    <a:pt x="185" y="247"/>
                    <a:pt x="156" y="334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4980187" y="3355200"/>
              <a:ext cx="978343" cy="897389"/>
            </a:xfrm>
            <a:custGeom>
              <a:avLst/>
              <a:gdLst>
                <a:gd name="T0" fmla="*/ 379 w 380"/>
                <a:gd name="T1" fmla="*/ 63 h 348"/>
                <a:gd name="T2" fmla="*/ 379 w 380"/>
                <a:gd name="T3" fmla="*/ 61 h 348"/>
                <a:gd name="T4" fmla="*/ 377 w 380"/>
                <a:gd name="T5" fmla="*/ 53 h 348"/>
                <a:gd name="T6" fmla="*/ 376 w 380"/>
                <a:gd name="T7" fmla="*/ 50 h 348"/>
                <a:gd name="T8" fmla="*/ 373 w 380"/>
                <a:gd name="T9" fmla="*/ 44 h 348"/>
                <a:gd name="T10" fmla="*/ 372 w 380"/>
                <a:gd name="T11" fmla="*/ 41 h 348"/>
                <a:gd name="T12" fmla="*/ 368 w 380"/>
                <a:gd name="T13" fmla="*/ 35 h 348"/>
                <a:gd name="T14" fmla="*/ 366 w 380"/>
                <a:gd name="T15" fmla="*/ 33 h 348"/>
                <a:gd name="T16" fmla="*/ 359 w 380"/>
                <a:gd name="T17" fmla="*/ 25 h 348"/>
                <a:gd name="T18" fmla="*/ 357 w 380"/>
                <a:gd name="T19" fmla="*/ 23 h 348"/>
                <a:gd name="T20" fmla="*/ 349 w 380"/>
                <a:gd name="T21" fmla="*/ 17 h 348"/>
                <a:gd name="T22" fmla="*/ 348 w 380"/>
                <a:gd name="T23" fmla="*/ 16 h 348"/>
                <a:gd name="T24" fmla="*/ 345 w 380"/>
                <a:gd name="T25" fmla="*/ 15 h 348"/>
                <a:gd name="T26" fmla="*/ 341 w 380"/>
                <a:gd name="T27" fmla="*/ 13 h 348"/>
                <a:gd name="T28" fmla="*/ 334 w 380"/>
                <a:gd name="T29" fmla="*/ 10 h 348"/>
                <a:gd name="T30" fmla="*/ 331 w 380"/>
                <a:gd name="T31" fmla="*/ 8 h 348"/>
                <a:gd name="T32" fmla="*/ 330 w 380"/>
                <a:gd name="T33" fmla="*/ 8 h 348"/>
                <a:gd name="T34" fmla="*/ 326 w 380"/>
                <a:gd name="T35" fmla="*/ 7 h 348"/>
                <a:gd name="T36" fmla="*/ 318 w 380"/>
                <a:gd name="T37" fmla="*/ 4 h 348"/>
                <a:gd name="T38" fmla="*/ 312 w 380"/>
                <a:gd name="T39" fmla="*/ 3 h 348"/>
                <a:gd name="T40" fmla="*/ 303 w 380"/>
                <a:gd name="T41" fmla="*/ 2 h 348"/>
                <a:gd name="T42" fmla="*/ 302 w 380"/>
                <a:gd name="T43" fmla="*/ 1 h 348"/>
                <a:gd name="T44" fmla="*/ 294 w 380"/>
                <a:gd name="T45" fmla="*/ 1 h 348"/>
                <a:gd name="T46" fmla="*/ 289 w 380"/>
                <a:gd name="T47" fmla="*/ 0 h 348"/>
                <a:gd name="T48" fmla="*/ 272 w 380"/>
                <a:gd name="T49" fmla="*/ 0 h 348"/>
                <a:gd name="T50" fmla="*/ 86 w 380"/>
                <a:gd name="T51" fmla="*/ 29 h 348"/>
                <a:gd name="T52" fmla="*/ 0 w 380"/>
                <a:gd name="T53" fmla="*/ 289 h 348"/>
                <a:gd name="T54" fmla="*/ 186 w 380"/>
                <a:gd name="T55" fmla="*/ 260 h 348"/>
                <a:gd name="T56" fmla="*/ 203 w 380"/>
                <a:gd name="T57" fmla="*/ 261 h 348"/>
                <a:gd name="T58" fmla="*/ 207 w 380"/>
                <a:gd name="T59" fmla="*/ 261 h 348"/>
                <a:gd name="T60" fmla="*/ 217 w 380"/>
                <a:gd name="T61" fmla="*/ 262 h 348"/>
                <a:gd name="T62" fmla="*/ 226 w 380"/>
                <a:gd name="T63" fmla="*/ 264 h 348"/>
                <a:gd name="T64" fmla="*/ 232 w 380"/>
                <a:gd name="T65" fmla="*/ 265 h 348"/>
                <a:gd name="T66" fmla="*/ 239 w 380"/>
                <a:gd name="T67" fmla="*/ 267 h 348"/>
                <a:gd name="T68" fmla="*/ 245 w 380"/>
                <a:gd name="T69" fmla="*/ 269 h 348"/>
                <a:gd name="T70" fmla="*/ 248 w 380"/>
                <a:gd name="T71" fmla="*/ 270 h 348"/>
                <a:gd name="T72" fmla="*/ 255 w 380"/>
                <a:gd name="T73" fmla="*/ 273 h 348"/>
                <a:gd name="T74" fmla="*/ 258 w 380"/>
                <a:gd name="T75" fmla="*/ 275 h 348"/>
                <a:gd name="T76" fmla="*/ 263 w 380"/>
                <a:gd name="T77" fmla="*/ 278 h 348"/>
                <a:gd name="T78" fmla="*/ 270 w 380"/>
                <a:gd name="T79" fmla="*/ 283 h 348"/>
                <a:gd name="T80" fmla="*/ 272 w 380"/>
                <a:gd name="T81" fmla="*/ 285 h 348"/>
                <a:gd name="T82" fmla="*/ 280 w 380"/>
                <a:gd name="T83" fmla="*/ 293 h 348"/>
                <a:gd name="T84" fmla="*/ 281 w 380"/>
                <a:gd name="T85" fmla="*/ 295 h 348"/>
                <a:gd name="T86" fmla="*/ 286 w 380"/>
                <a:gd name="T87" fmla="*/ 301 h 348"/>
                <a:gd name="T88" fmla="*/ 287 w 380"/>
                <a:gd name="T89" fmla="*/ 304 h 348"/>
                <a:gd name="T90" fmla="*/ 290 w 380"/>
                <a:gd name="T91" fmla="*/ 311 h 348"/>
                <a:gd name="T92" fmla="*/ 291 w 380"/>
                <a:gd name="T93" fmla="*/ 313 h 348"/>
                <a:gd name="T94" fmla="*/ 293 w 380"/>
                <a:gd name="T95" fmla="*/ 322 h 348"/>
                <a:gd name="T96" fmla="*/ 293 w 380"/>
                <a:gd name="T97" fmla="*/ 323 h 348"/>
                <a:gd name="T98" fmla="*/ 294 w 380"/>
                <a:gd name="T99" fmla="*/ 330 h 348"/>
                <a:gd name="T100" fmla="*/ 294 w 380"/>
                <a:gd name="T101" fmla="*/ 333 h 348"/>
                <a:gd name="T102" fmla="*/ 293 w 380"/>
                <a:gd name="T103" fmla="*/ 339 h 348"/>
                <a:gd name="T104" fmla="*/ 293 w 380"/>
                <a:gd name="T105" fmla="*/ 341 h 348"/>
                <a:gd name="T106" fmla="*/ 291 w 380"/>
                <a:gd name="T107" fmla="*/ 348 h 348"/>
                <a:gd name="T108" fmla="*/ 378 w 380"/>
                <a:gd name="T109" fmla="*/ 87 h 348"/>
                <a:gd name="T110" fmla="*/ 379 w 380"/>
                <a:gd name="T111" fmla="*/ 80 h 348"/>
                <a:gd name="T112" fmla="*/ 380 w 380"/>
                <a:gd name="T113" fmla="*/ 78 h 348"/>
                <a:gd name="T114" fmla="*/ 380 w 380"/>
                <a:gd name="T115" fmla="*/ 73 h 348"/>
                <a:gd name="T116" fmla="*/ 380 w 380"/>
                <a:gd name="T117" fmla="*/ 70 h 348"/>
                <a:gd name="T118" fmla="*/ 379 w 380"/>
                <a:gd name="T119" fmla="*/ 6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0" h="348">
                  <a:moveTo>
                    <a:pt x="379" y="63"/>
                  </a:moveTo>
                  <a:cubicBezTo>
                    <a:pt x="379" y="61"/>
                    <a:pt x="379" y="61"/>
                    <a:pt x="379" y="61"/>
                  </a:cubicBezTo>
                  <a:cubicBezTo>
                    <a:pt x="379" y="59"/>
                    <a:pt x="378" y="56"/>
                    <a:pt x="377" y="53"/>
                  </a:cubicBezTo>
                  <a:cubicBezTo>
                    <a:pt x="376" y="50"/>
                    <a:pt x="376" y="50"/>
                    <a:pt x="376" y="50"/>
                  </a:cubicBezTo>
                  <a:cubicBezTo>
                    <a:pt x="375" y="48"/>
                    <a:pt x="375" y="46"/>
                    <a:pt x="373" y="44"/>
                  </a:cubicBezTo>
                  <a:cubicBezTo>
                    <a:pt x="372" y="41"/>
                    <a:pt x="372" y="41"/>
                    <a:pt x="372" y="41"/>
                  </a:cubicBezTo>
                  <a:cubicBezTo>
                    <a:pt x="371" y="39"/>
                    <a:pt x="369" y="37"/>
                    <a:pt x="368" y="35"/>
                  </a:cubicBezTo>
                  <a:cubicBezTo>
                    <a:pt x="366" y="33"/>
                    <a:pt x="366" y="33"/>
                    <a:pt x="366" y="33"/>
                  </a:cubicBezTo>
                  <a:cubicBezTo>
                    <a:pt x="364" y="30"/>
                    <a:pt x="362" y="27"/>
                    <a:pt x="359" y="25"/>
                  </a:cubicBezTo>
                  <a:cubicBezTo>
                    <a:pt x="357" y="23"/>
                    <a:pt x="357" y="23"/>
                    <a:pt x="357" y="23"/>
                  </a:cubicBezTo>
                  <a:cubicBezTo>
                    <a:pt x="354" y="21"/>
                    <a:pt x="352" y="19"/>
                    <a:pt x="349" y="17"/>
                  </a:cubicBezTo>
                  <a:cubicBezTo>
                    <a:pt x="348" y="16"/>
                    <a:pt x="348" y="16"/>
                    <a:pt x="348" y="16"/>
                  </a:cubicBezTo>
                  <a:cubicBezTo>
                    <a:pt x="345" y="15"/>
                    <a:pt x="345" y="15"/>
                    <a:pt x="345" y="15"/>
                  </a:cubicBezTo>
                  <a:cubicBezTo>
                    <a:pt x="341" y="13"/>
                    <a:pt x="341" y="13"/>
                    <a:pt x="341" y="13"/>
                  </a:cubicBezTo>
                  <a:cubicBezTo>
                    <a:pt x="339" y="12"/>
                    <a:pt x="337" y="11"/>
                    <a:pt x="334" y="10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6" y="7"/>
                    <a:pt x="326" y="7"/>
                    <a:pt x="326" y="7"/>
                  </a:cubicBezTo>
                  <a:cubicBezTo>
                    <a:pt x="323" y="6"/>
                    <a:pt x="321" y="5"/>
                    <a:pt x="318" y="4"/>
                  </a:cubicBezTo>
                  <a:cubicBezTo>
                    <a:pt x="316" y="4"/>
                    <a:pt x="314" y="4"/>
                    <a:pt x="312" y="3"/>
                  </a:cubicBezTo>
                  <a:cubicBezTo>
                    <a:pt x="309" y="3"/>
                    <a:pt x="306" y="2"/>
                    <a:pt x="303" y="2"/>
                  </a:cubicBezTo>
                  <a:cubicBezTo>
                    <a:pt x="302" y="1"/>
                    <a:pt x="302" y="1"/>
                    <a:pt x="302" y="1"/>
                  </a:cubicBezTo>
                  <a:cubicBezTo>
                    <a:pt x="299" y="1"/>
                    <a:pt x="297" y="1"/>
                    <a:pt x="294" y="1"/>
                  </a:cubicBezTo>
                  <a:cubicBezTo>
                    <a:pt x="292" y="1"/>
                    <a:pt x="291" y="0"/>
                    <a:pt x="289" y="0"/>
                  </a:cubicBezTo>
                  <a:cubicBezTo>
                    <a:pt x="283" y="0"/>
                    <a:pt x="278" y="0"/>
                    <a:pt x="272" y="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86" y="260"/>
                    <a:pt x="186" y="260"/>
                    <a:pt x="186" y="260"/>
                  </a:cubicBezTo>
                  <a:cubicBezTo>
                    <a:pt x="192" y="260"/>
                    <a:pt x="197" y="260"/>
                    <a:pt x="203" y="261"/>
                  </a:cubicBezTo>
                  <a:cubicBezTo>
                    <a:pt x="207" y="261"/>
                    <a:pt x="207" y="261"/>
                    <a:pt x="207" y="261"/>
                  </a:cubicBezTo>
                  <a:cubicBezTo>
                    <a:pt x="211" y="261"/>
                    <a:pt x="214" y="262"/>
                    <a:pt x="217" y="262"/>
                  </a:cubicBezTo>
                  <a:cubicBezTo>
                    <a:pt x="220" y="262"/>
                    <a:pt x="223" y="263"/>
                    <a:pt x="226" y="264"/>
                  </a:cubicBezTo>
                  <a:cubicBezTo>
                    <a:pt x="228" y="264"/>
                    <a:pt x="230" y="264"/>
                    <a:pt x="232" y="265"/>
                  </a:cubicBezTo>
                  <a:cubicBezTo>
                    <a:pt x="234" y="265"/>
                    <a:pt x="237" y="266"/>
                    <a:pt x="239" y="267"/>
                  </a:cubicBezTo>
                  <a:cubicBezTo>
                    <a:pt x="245" y="269"/>
                    <a:pt x="245" y="269"/>
                    <a:pt x="245" y="269"/>
                  </a:cubicBezTo>
                  <a:cubicBezTo>
                    <a:pt x="248" y="270"/>
                    <a:pt x="248" y="270"/>
                    <a:pt x="248" y="270"/>
                  </a:cubicBezTo>
                  <a:cubicBezTo>
                    <a:pt x="250" y="271"/>
                    <a:pt x="253" y="272"/>
                    <a:pt x="255" y="273"/>
                  </a:cubicBezTo>
                  <a:cubicBezTo>
                    <a:pt x="258" y="275"/>
                    <a:pt x="258" y="275"/>
                    <a:pt x="258" y="275"/>
                  </a:cubicBezTo>
                  <a:cubicBezTo>
                    <a:pt x="263" y="278"/>
                    <a:pt x="263" y="278"/>
                    <a:pt x="263" y="278"/>
                  </a:cubicBezTo>
                  <a:cubicBezTo>
                    <a:pt x="266" y="280"/>
                    <a:pt x="268" y="281"/>
                    <a:pt x="270" y="283"/>
                  </a:cubicBezTo>
                  <a:cubicBezTo>
                    <a:pt x="272" y="285"/>
                    <a:pt x="272" y="285"/>
                    <a:pt x="272" y="285"/>
                  </a:cubicBezTo>
                  <a:cubicBezTo>
                    <a:pt x="275" y="288"/>
                    <a:pt x="278" y="290"/>
                    <a:pt x="280" y="293"/>
                  </a:cubicBezTo>
                  <a:cubicBezTo>
                    <a:pt x="281" y="295"/>
                    <a:pt x="281" y="295"/>
                    <a:pt x="281" y="295"/>
                  </a:cubicBezTo>
                  <a:cubicBezTo>
                    <a:pt x="283" y="297"/>
                    <a:pt x="284" y="299"/>
                    <a:pt x="286" y="301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8" y="306"/>
                    <a:pt x="289" y="309"/>
                    <a:pt x="290" y="311"/>
                  </a:cubicBezTo>
                  <a:cubicBezTo>
                    <a:pt x="291" y="313"/>
                    <a:pt x="291" y="313"/>
                    <a:pt x="291" y="313"/>
                  </a:cubicBezTo>
                  <a:cubicBezTo>
                    <a:pt x="292" y="316"/>
                    <a:pt x="293" y="319"/>
                    <a:pt x="293" y="322"/>
                  </a:cubicBezTo>
                  <a:cubicBezTo>
                    <a:pt x="293" y="323"/>
                    <a:pt x="293" y="323"/>
                    <a:pt x="293" y="323"/>
                  </a:cubicBezTo>
                  <a:cubicBezTo>
                    <a:pt x="294" y="326"/>
                    <a:pt x="294" y="328"/>
                    <a:pt x="294" y="330"/>
                  </a:cubicBezTo>
                  <a:cubicBezTo>
                    <a:pt x="294" y="333"/>
                    <a:pt x="294" y="333"/>
                    <a:pt x="294" y="333"/>
                  </a:cubicBezTo>
                  <a:cubicBezTo>
                    <a:pt x="294" y="335"/>
                    <a:pt x="294" y="337"/>
                    <a:pt x="293" y="339"/>
                  </a:cubicBezTo>
                  <a:cubicBezTo>
                    <a:pt x="293" y="341"/>
                    <a:pt x="293" y="341"/>
                    <a:pt x="293" y="341"/>
                  </a:cubicBezTo>
                  <a:cubicBezTo>
                    <a:pt x="293" y="343"/>
                    <a:pt x="292" y="346"/>
                    <a:pt x="291" y="348"/>
                  </a:cubicBezTo>
                  <a:cubicBezTo>
                    <a:pt x="378" y="87"/>
                    <a:pt x="378" y="87"/>
                    <a:pt x="378" y="87"/>
                  </a:cubicBezTo>
                  <a:cubicBezTo>
                    <a:pt x="378" y="85"/>
                    <a:pt x="379" y="83"/>
                    <a:pt x="379" y="80"/>
                  </a:cubicBezTo>
                  <a:cubicBezTo>
                    <a:pt x="380" y="78"/>
                    <a:pt x="380" y="78"/>
                    <a:pt x="380" y="78"/>
                  </a:cubicBezTo>
                  <a:cubicBezTo>
                    <a:pt x="380" y="76"/>
                    <a:pt x="380" y="74"/>
                    <a:pt x="380" y="73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80" y="68"/>
                    <a:pt x="380" y="65"/>
                    <a:pt x="379" y="63"/>
                  </a:cubicBezTo>
                  <a:close/>
                </a:path>
              </a:pathLst>
            </a:custGeom>
            <a:solidFill>
              <a:srgbClr val="D5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4771772" y="3038272"/>
              <a:ext cx="430609" cy="1062743"/>
            </a:xfrm>
            <a:custGeom>
              <a:avLst/>
              <a:gdLst>
                <a:gd name="T0" fmla="*/ 250 w 250"/>
                <a:gd name="T1" fmla="*/ 228 h 617"/>
                <a:gd name="T2" fmla="*/ 121 w 250"/>
                <a:gd name="T3" fmla="*/ 617 h 617"/>
                <a:gd name="T4" fmla="*/ 0 w 250"/>
                <a:gd name="T5" fmla="*/ 391 h 617"/>
                <a:gd name="T6" fmla="*/ 130 w 250"/>
                <a:gd name="T7" fmla="*/ 0 h 617"/>
                <a:gd name="T8" fmla="*/ 250 w 250"/>
                <a:gd name="T9" fmla="*/ 228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617">
                  <a:moveTo>
                    <a:pt x="250" y="228"/>
                  </a:moveTo>
                  <a:lnTo>
                    <a:pt x="121" y="617"/>
                  </a:lnTo>
                  <a:lnTo>
                    <a:pt x="0" y="391"/>
                  </a:lnTo>
                  <a:lnTo>
                    <a:pt x="130" y="0"/>
                  </a:lnTo>
                  <a:lnTo>
                    <a:pt x="250" y="228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4225761" y="3120949"/>
              <a:ext cx="244586" cy="783708"/>
            </a:xfrm>
            <a:custGeom>
              <a:avLst/>
              <a:gdLst>
                <a:gd name="T0" fmla="*/ 5 w 95"/>
                <a:gd name="T1" fmla="*/ 304 h 304"/>
                <a:gd name="T2" fmla="*/ 0 w 95"/>
                <a:gd name="T3" fmla="*/ 260 h 304"/>
                <a:gd name="T4" fmla="*/ 87 w 95"/>
                <a:gd name="T5" fmla="*/ 0 h 304"/>
                <a:gd name="T6" fmla="*/ 91 w 95"/>
                <a:gd name="T7" fmla="*/ 44 h 304"/>
                <a:gd name="T8" fmla="*/ 5 w 95"/>
                <a:gd name="T9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04">
                  <a:moveTo>
                    <a:pt x="5" y="304"/>
                  </a:moveTo>
                  <a:cubicBezTo>
                    <a:pt x="9" y="290"/>
                    <a:pt x="8" y="275"/>
                    <a:pt x="0" y="260"/>
                  </a:cubicBezTo>
                  <a:cubicBezTo>
                    <a:pt x="29" y="173"/>
                    <a:pt x="58" y="87"/>
                    <a:pt x="87" y="0"/>
                  </a:cubicBezTo>
                  <a:cubicBezTo>
                    <a:pt x="94" y="15"/>
                    <a:pt x="95" y="30"/>
                    <a:pt x="91" y="44"/>
                  </a:cubicBezTo>
                  <a:cubicBezTo>
                    <a:pt x="65" y="122"/>
                    <a:pt x="30" y="226"/>
                    <a:pt x="5" y="304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4082798" y="3008990"/>
              <a:ext cx="428887" cy="900834"/>
            </a:xfrm>
            <a:custGeom>
              <a:avLst/>
              <a:gdLst>
                <a:gd name="T0" fmla="*/ 33 w 249"/>
                <a:gd name="T1" fmla="*/ 523 h 523"/>
                <a:gd name="T2" fmla="*/ 249 w 249"/>
                <a:gd name="T3" fmla="*/ 509 h 523"/>
                <a:gd name="T4" fmla="*/ 216 w 249"/>
                <a:gd name="T5" fmla="*/ 0 h 523"/>
                <a:gd name="T6" fmla="*/ 0 w 249"/>
                <a:gd name="T7" fmla="*/ 13 h 523"/>
                <a:gd name="T8" fmla="*/ 33 w 249"/>
                <a:gd name="T9" fmla="*/ 52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523">
                  <a:moveTo>
                    <a:pt x="33" y="523"/>
                  </a:moveTo>
                  <a:lnTo>
                    <a:pt x="249" y="509"/>
                  </a:lnTo>
                  <a:lnTo>
                    <a:pt x="216" y="0"/>
                  </a:lnTo>
                  <a:lnTo>
                    <a:pt x="0" y="13"/>
                  </a:lnTo>
                  <a:lnTo>
                    <a:pt x="33" y="523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4215426" y="3234630"/>
              <a:ext cx="244586" cy="713088"/>
            </a:xfrm>
            <a:custGeom>
              <a:avLst/>
              <a:gdLst>
                <a:gd name="T0" fmla="*/ 95 w 95"/>
                <a:gd name="T1" fmla="*/ 0 h 277"/>
                <a:gd name="T2" fmla="*/ 9 w 95"/>
                <a:gd name="T3" fmla="*/ 260 h 277"/>
                <a:gd name="T4" fmla="*/ 0 w 95"/>
                <a:gd name="T5" fmla="*/ 277 h 277"/>
                <a:gd name="T6" fmla="*/ 86 w 95"/>
                <a:gd name="T7" fmla="*/ 16 h 277"/>
                <a:gd name="T8" fmla="*/ 95 w 95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277">
                  <a:moveTo>
                    <a:pt x="95" y="0"/>
                  </a:moveTo>
                  <a:cubicBezTo>
                    <a:pt x="9" y="260"/>
                    <a:pt x="9" y="260"/>
                    <a:pt x="9" y="260"/>
                  </a:cubicBezTo>
                  <a:cubicBezTo>
                    <a:pt x="7" y="266"/>
                    <a:pt x="4" y="271"/>
                    <a:pt x="0" y="27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90" y="11"/>
                    <a:pt x="93" y="5"/>
                    <a:pt x="9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4191312" y="3281135"/>
              <a:ext cx="497784" cy="899111"/>
            </a:xfrm>
            <a:custGeom>
              <a:avLst/>
              <a:gdLst>
                <a:gd name="T0" fmla="*/ 9 w 194"/>
                <a:gd name="T1" fmla="*/ 261 h 349"/>
                <a:gd name="T2" fmla="*/ 95 w 194"/>
                <a:gd name="T3" fmla="*/ 0 h 349"/>
                <a:gd name="T4" fmla="*/ 194 w 194"/>
                <a:gd name="T5" fmla="*/ 88 h 349"/>
                <a:gd name="T6" fmla="*/ 108 w 194"/>
                <a:gd name="T7" fmla="*/ 349 h 349"/>
                <a:gd name="T8" fmla="*/ 9 w 194"/>
                <a:gd name="T9" fmla="*/ 26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349">
                  <a:moveTo>
                    <a:pt x="9" y="261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6" y="28"/>
                    <a:pt x="101" y="86"/>
                    <a:pt x="194" y="88"/>
                  </a:cubicBezTo>
                  <a:cubicBezTo>
                    <a:pt x="108" y="349"/>
                    <a:pt x="108" y="349"/>
                    <a:pt x="108" y="349"/>
                  </a:cubicBezTo>
                  <a:cubicBezTo>
                    <a:pt x="14" y="346"/>
                    <a:pt x="0" y="288"/>
                    <a:pt x="9" y="26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4213703" y="3275968"/>
              <a:ext cx="223917" cy="676917"/>
            </a:xfrm>
            <a:custGeom>
              <a:avLst/>
              <a:gdLst>
                <a:gd name="T0" fmla="*/ 0 w 130"/>
                <a:gd name="T1" fmla="*/ 393 h 393"/>
                <a:gd name="T2" fmla="*/ 128 w 130"/>
                <a:gd name="T3" fmla="*/ 3 h 393"/>
                <a:gd name="T4" fmla="*/ 130 w 130"/>
                <a:gd name="T5" fmla="*/ 0 h 393"/>
                <a:gd name="T6" fmla="*/ 1 w 130"/>
                <a:gd name="T7" fmla="*/ 390 h 393"/>
                <a:gd name="T8" fmla="*/ 0 w 130"/>
                <a:gd name="T9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393">
                  <a:moveTo>
                    <a:pt x="0" y="393"/>
                  </a:moveTo>
                  <a:lnTo>
                    <a:pt x="128" y="3"/>
                  </a:lnTo>
                  <a:lnTo>
                    <a:pt x="130" y="0"/>
                  </a:lnTo>
                  <a:lnTo>
                    <a:pt x="1" y="390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3619464" y="2953873"/>
              <a:ext cx="418552" cy="804377"/>
            </a:xfrm>
            <a:custGeom>
              <a:avLst/>
              <a:gdLst>
                <a:gd name="T0" fmla="*/ 77 w 163"/>
                <a:gd name="T1" fmla="*/ 260 h 312"/>
                <a:gd name="T2" fmla="*/ 0 w 163"/>
                <a:gd name="T3" fmla="*/ 312 h 312"/>
                <a:gd name="T4" fmla="*/ 86 w 163"/>
                <a:gd name="T5" fmla="*/ 52 h 312"/>
                <a:gd name="T6" fmla="*/ 163 w 163"/>
                <a:gd name="T7" fmla="*/ 0 h 312"/>
                <a:gd name="T8" fmla="*/ 142 w 163"/>
                <a:gd name="T9" fmla="*/ 62 h 312"/>
                <a:gd name="T10" fmla="*/ 77 w 163"/>
                <a:gd name="T11" fmla="*/ 26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312">
                  <a:moveTo>
                    <a:pt x="77" y="260"/>
                  </a:moveTo>
                  <a:cubicBezTo>
                    <a:pt x="36" y="266"/>
                    <a:pt x="8" y="287"/>
                    <a:pt x="0" y="31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5" y="26"/>
                    <a:pt x="123" y="6"/>
                    <a:pt x="163" y="0"/>
                  </a:cubicBezTo>
                  <a:cubicBezTo>
                    <a:pt x="156" y="21"/>
                    <a:pt x="149" y="42"/>
                    <a:pt x="142" y="62"/>
                  </a:cubicBezTo>
                  <a:cubicBezTo>
                    <a:pt x="121" y="128"/>
                    <a:pt x="99" y="194"/>
                    <a:pt x="77" y="26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4489293" y="1825679"/>
              <a:ext cx="2854076" cy="2106538"/>
            </a:xfrm>
            <a:custGeom>
              <a:avLst/>
              <a:gdLst>
                <a:gd name="T0" fmla="*/ 647 w 1109"/>
                <a:gd name="T1" fmla="*/ 0 h 818"/>
                <a:gd name="T2" fmla="*/ 725 w 1109"/>
                <a:gd name="T3" fmla="*/ 146 h 818"/>
                <a:gd name="T4" fmla="*/ 830 w 1109"/>
                <a:gd name="T5" fmla="*/ 202 h 818"/>
                <a:gd name="T6" fmla="*/ 875 w 1109"/>
                <a:gd name="T7" fmla="*/ 178 h 818"/>
                <a:gd name="T8" fmla="*/ 929 w 1109"/>
                <a:gd name="T9" fmla="*/ 140 h 818"/>
                <a:gd name="T10" fmla="*/ 1080 w 1109"/>
                <a:gd name="T11" fmla="*/ 215 h 818"/>
                <a:gd name="T12" fmla="*/ 1033 w 1109"/>
                <a:gd name="T13" fmla="*/ 325 h 818"/>
                <a:gd name="T14" fmla="*/ 952 w 1109"/>
                <a:gd name="T15" fmla="*/ 312 h 818"/>
                <a:gd name="T16" fmla="*/ 882 w 1109"/>
                <a:gd name="T17" fmla="*/ 302 h 818"/>
                <a:gd name="T18" fmla="*/ 859 w 1109"/>
                <a:gd name="T19" fmla="*/ 400 h 818"/>
                <a:gd name="T20" fmla="*/ 924 w 1109"/>
                <a:gd name="T21" fmla="*/ 523 h 818"/>
                <a:gd name="T22" fmla="*/ 726 w 1109"/>
                <a:gd name="T23" fmla="*/ 553 h 818"/>
                <a:gd name="T24" fmla="*/ 730 w 1109"/>
                <a:gd name="T25" fmla="*/ 658 h 818"/>
                <a:gd name="T26" fmla="*/ 793 w 1109"/>
                <a:gd name="T27" fmla="*/ 708 h 818"/>
                <a:gd name="T28" fmla="*/ 725 w 1109"/>
                <a:gd name="T29" fmla="*/ 808 h 818"/>
                <a:gd name="T30" fmla="*/ 722 w 1109"/>
                <a:gd name="T31" fmla="*/ 809 h 818"/>
                <a:gd name="T32" fmla="*/ 566 w 1109"/>
                <a:gd name="T33" fmla="*/ 748 h 818"/>
                <a:gd name="T34" fmla="*/ 566 w 1109"/>
                <a:gd name="T35" fmla="*/ 688 h 818"/>
                <a:gd name="T36" fmla="*/ 463 w 1109"/>
                <a:gd name="T37" fmla="*/ 594 h 818"/>
                <a:gd name="T38" fmla="*/ 277 w 1109"/>
                <a:gd name="T39" fmla="*/ 623 h 818"/>
                <a:gd name="T40" fmla="*/ 197 w 1109"/>
                <a:gd name="T41" fmla="*/ 471 h 818"/>
                <a:gd name="T42" fmla="*/ 233 w 1109"/>
                <a:gd name="T43" fmla="*/ 403 h 818"/>
                <a:gd name="T44" fmla="*/ 302 w 1109"/>
                <a:gd name="T45" fmla="*/ 413 h 818"/>
                <a:gd name="T46" fmla="*/ 381 w 1109"/>
                <a:gd name="T47" fmla="*/ 426 h 818"/>
                <a:gd name="T48" fmla="*/ 430 w 1109"/>
                <a:gd name="T49" fmla="*/ 315 h 818"/>
                <a:gd name="T50" fmla="*/ 281 w 1109"/>
                <a:gd name="T51" fmla="*/ 240 h 818"/>
                <a:gd name="T52" fmla="*/ 225 w 1109"/>
                <a:gd name="T53" fmla="*/ 279 h 818"/>
                <a:gd name="T54" fmla="*/ 180 w 1109"/>
                <a:gd name="T55" fmla="*/ 302 h 818"/>
                <a:gd name="T56" fmla="*/ 84 w 1109"/>
                <a:gd name="T57" fmla="*/ 259 h 818"/>
                <a:gd name="T58" fmla="*/ 0 w 1109"/>
                <a:gd name="T59" fmla="*/ 100 h 818"/>
                <a:gd name="T60" fmla="*/ 647 w 1109"/>
                <a:gd name="T61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9" h="818">
                  <a:moveTo>
                    <a:pt x="647" y="0"/>
                  </a:moveTo>
                  <a:cubicBezTo>
                    <a:pt x="725" y="146"/>
                    <a:pt x="725" y="146"/>
                    <a:pt x="725" y="146"/>
                  </a:cubicBezTo>
                  <a:cubicBezTo>
                    <a:pt x="760" y="196"/>
                    <a:pt x="800" y="206"/>
                    <a:pt x="830" y="202"/>
                  </a:cubicBezTo>
                  <a:cubicBezTo>
                    <a:pt x="851" y="198"/>
                    <a:pt x="867" y="188"/>
                    <a:pt x="875" y="178"/>
                  </a:cubicBezTo>
                  <a:cubicBezTo>
                    <a:pt x="884" y="159"/>
                    <a:pt x="903" y="145"/>
                    <a:pt x="929" y="140"/>
                  </a:cubicBezTo>
                  <a:cubicBezTo>
                    <a:pt x="986" y="132"/>
                    <a:pt x="1052" y="165"/>
                    <a:pt x="1080" y="215"/>
                  </a:cubicBezTo>
                  <a:cubicBezTo>
                    <a:pt x="1109" y="266"/>
                    <a:pt x="1088" y="315"/>
                    <a:pt x="1033" y="325"/>
                  </a:cubicBezTo>
                  <a:cubicBezTo>
                    <a:pt x="1006" y="329"/>
                    <a:pt x="978" y="324"/>
                    <a:pt x="952" y="312"/>
                  </a:cubicBezTo>
                  <a:cubicBezTo>
                    <a:pt x="935" y="304"/>
                    <a:pt x="906" y="298"/>
                    <a:pt x="882" y="302"/>
                  </a:cubicBezTo>
                  <a:cubicBezTo>
                    <a:pt x="848" y="307"/>
                    <a:pt x="824" y="332"/>
                    <a:pt x="859" y="400"/>
                  </a:cubicBezTo>
                  <a:cubicBezTo>
                    <a:pt x="924" y="523"/>
                    <a:pt x="924" y="523"/>
                    <a:pt x="924" y="52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646" y="583"/>
                    <a:pt x="695" y="638"/>
                    <a:pt x="730" y="658"/>
                  </a:cubicBezTo>
                  <a:cubicBezTo>
                    <a:pt x="758" y="669"/>
                    <a:pt x="781" y="686"/>
                    <a:pt x="793" y="708"/>
                  </a:cubicBezTo>
                  <a:cubicBezTo>
                    <a:pt x="818" y="752"/>
                    <a:pt x="788" y="797"/>
                    <a:pt x="725" y="808"/>
                  </a:cubicBezTo>
                  <a:cubicBezTo>
                    <a:pt x="722" y="809"/>
                    <a:pt x="722" y="809"/>
                    <a:pt x="722" y="809"/>
                  </a:cubicBezTo>
                  <a:cubicBezTo>
                    <a:pt x="660" y="818"/>
                    <a:pt x="590" y="792"/>
                    <a:pt x="566" y="748"/>
                  </a:cubicBezTo>
                  <a:cubicBezTo>
                    <a:pt x="554" y="727"/>
                    <a:pt x="555" y="706"/>
                    <a:pt x="566" y="688"/>
                  </a:cubicBezTo>
                  <a:cubicBezTo>
                    <a:pt x="581" y="664"/>
                    <a:pt x="571" y="591"/>
                    <a:pt x="463" y="594"/>
                  </a:cubicBezTo>
                  <a:cubicBezTo>
                    <a:pt x="277" y="623"/>
                    <a:pt x="277" y="623"/>
                    <a:pt x="277" y="623"/>
                  </a:cubicBezTo>
                  <a:cubicBezTo>
                    <a:pt x="197" y="471"/>
                    <a:pt x="197" y="471"/>
                    <a:pt x="197" y="471"/>
                  </a:cubicBezTo>
                  <a:cubicBezTo>
                    <a:pt x="182" y="425"/>
                    <a:pt x="204" y="407"/>
                    <a:pt x="233" y="403"/>
                  </a:cubicBezTo>
                  <a:cubicBezTo>
                    <a:pt x="257" y="399"/>
                    <a:pt x="285" y="405"/>
                    <a:pt x="302" y="413"/>
                  </a:cubicBezTo>
                  <a:cubicBezTo>
                    <a:pt x="328" y="424"/>
                    <a:pt x="356" y="430"/>
                    <a:pt x="381" y="426"/>
                  </a:cubicBezTo>
                  <a:cubicBezTo>
                    <a:pt x="438" y="416"/>
                    <a:pt x="459" y="366"/>
                    <a:pt x="430" y="315"/>
                  </a:cubicBezTo>
                  <a:cubicBezTo>
                    <a:pt x="402" y="265"/>
                    <a:pt x="336" y="232"/>
                    <a:pt x="281" y="240"/>
                  </a:cubicBezTo>
                  <a:cubicBezTo>
                    <a:pt x="253" y="245"/>
                    <a:pt x="234" y="259"/>
                    <a:pt x="225" y="279"/>
                  </a:cubicBezTo>
                  <a:cubicBezTo>
                    <a:pt x="217" y="288"/>
                    <a:pt x="201" y="299"/>
                    <a:pt x="180" y="302"/>
                  </a:cubicBezTo>
                  <a:cubicBezTo>
                    <a:pt x="152" y="306"/>
                    <a:pt x="117" y="298"/>
                    <a:pt x="84" y="259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647" y="0"/>
                  </a:lnTo>
                  <a:close/>
                </a:path>
              </a:pathLst>
            </a:custGeom>
            <a:solidFill>
              <a:srgbClr val="F6A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4468624" y="3430987"/>
              <a:ext cx="733757" cy="749259"/>
            </a:xfrm>
            <a:custGeom>
              <a:avLst/>
              <a:gdLst>
                <a:gd name="T0" fmla="*/ 426 w 426"/>
                <a:gd name="T1" fmla="*/ 0 h 435"/>
                <a:gd name="T2" fmla="*/ 296 w 426"/>
                <a:gd name="T3" fmla="*/ 389 h 435"/>
                <a:gd name="T4" fmla="*/ 0 w 426"/>
                <a:gd name="T5" fmla="*/ 435 h 435"/>
                <a:gd name="T6" fmla="*/ 128 w 426"/>
                <a:gd name="T7" fmla="*/ 45 h 435"/>
                <a:gd name="T8" fmla="*/ 426 w 426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435">
                  <a:moveTo>
                    <a:pt x="426" y="0"/>
                  </a:moveTo>
                  <a:lnTo>
                    <a:pt x="296" y="389"/>
                  </a:lnTo>
                  <a:lnTo>
                    <a:pt x="0" y="435"/>
                  </a:lnTo>
                  <a:lnTo>
                    <a:pt x="128" y="45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3605684" y="3088222"/>
              <a:ext cx="556347" cy="1107526"/>
            </a:xfrm>
            <a:custGeom>
              <a:avLst/>
              <a:gdLst>
                <a:gd name="T0" fmla="*/ 207 w 216"/>
                <a:gd name="T1" fmla="*/ 169 h 430"/>
                <a:gd name="T2" fmla="*/ 121 w 216"/>
                <a:gd name="T3" fmla="*/ 430 h 430"/>
                <a:gd name="T4" fmla="*/ 67 w 216"/>
                <a:gd name="T5" fmla="*/ 355 h 430"/>
                <a:gd name="T6" fmla="*/ 9 w 216"/>
                <a:gd name="T7" fmla="*/ 304 h 430"/>
                <a:gd name="T8" fmla="*/ 5 w 216"/>
                <a:gd name="T9" fmla="*/ 260 h 430"/>
                <a:gd name="T10" fmla="*/ 91 w 216"/>
                <a:gd name="T11" fmla="*/ 0 h 430"/>
                <a:gd name="T12" fmla="*/ 95 w 216"/>
                <a:gd name="T13" fmla="*/ 44 h 430"/>
                <a:gd name="T14" fmla="*/ 153 w 216"/>
                <a:gd name="T15" fmla="*/ 95 h 430"/>
                <a:gd name="T16" fmla="*/ 207 w 216"/>
                <a:gd name="T17" fmla="*/ 169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430">
                  <a:moveTo>
                    <a:pt x="207" y="169"/>
                  </a:moveTo>
                  <a:cubicBezTo>
                    <a:pt x="121" y="430"/>
                    <a:pt x="121" y="430"/>
                    <a:pt x="121" y="430"/>
                  </a:cubicBezTo>
                  <a:cubicBezTo>
                    <a:pt x="130" y="400"/>
                    <a:pt x="93" y="366"/>
                    <a:pt x="67" y="355"/>
                  </a:cubicBezTo>
                  <a:cubicBezTo>
                    <a:pt x="41" y="343"/>
                    <a:pt x="20" y="325"/>
                    <a:pt x="9" y="304"/>
                  </a:cubicBezTo>
                  <a:cubicBezTo>
                    <a:pt x="1" y="289"/>
                    <a:pt x="0" y="274"/>
                    <a:pt x="5" y="26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7" y="13"/>
                    <a:pt x="88" y="28"/>
                    <a:pt x="95" y="44"/>
                  </a:cubicBezTo>
                  <a:cubicBezTo>
                    <a:pt x="106" y="65"/>
                    <a:pt x="127" y="83"/>
                    <a:pt x="153" y="95"/>
                  </a:cubicBezTo>
                  <a:cubicBezTo>
                    <a:pt x="179" y="106"/>
                    <a:pt x="216" y="140"/>
                    <a:pt x="207" y="16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37"/>
            <p:cNvSpPr>
              <a:spLocks/>
            </p:cNvSpPr>
            <p:nvPr/>
          </p:nvSpPr>
          <p:spPr bwMode="auto">
            <a:xfrm>
              <a:off x="3793429" y="3523999"/>
              <a:ext cx="346210" cy="759594"/>
            </a:xfrm>
            <a:custGeom>
              <a:avLst/>
              <a:gdLst>
                <a:gd name="T0" fmla="*/ 48 w 134"/>
                <a:gd name="T1" fmla="*/ 261 h 295"/>
                <a:gd name="T2" fmla="*/ 0 w 134"/>
                <a:gd name="T3" fmla="*/ 295 h 295"/>
                <a:gd name="T4" fmla="*/ 86 w 134"/>
                <a:gd name="T5" fmla="*/ 35 h 295"/>
                <a:gd name="T6" fmla="*/ 134 w 134"/>
                <a:gd name="T7" fmla="*/ 0 h 295"/>
                <a:gd name="T8" fmla="*/ 48 w 134"/>
                <a:gd name="T9" fmla="*/ 26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95">
                  <a:moveTo>
                    <a:pt x="48" y="261"/>
                  </a:moveTo>
                  <a:cubicBezTo>
                    <a:pt x="43" y="274"/>
                    <a:pt x="29" y="286"/>
                    <a:pt x="0" y="29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115" y="26"/>
                    <a:pt x="129" y="14"/>
                    <a:pt x="134" y="0"/>
                  </a:cubicBezTo>
                  <a:cubicBezTo>
                    <a:pt x="108" y="78"/>
                    <a:pt x="73" y="183"/>
                    <a:pt x="48" y="26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4568525" y="3947718"/>
              <a:ext cx="854328" cy="800933"/>
            </a:xfrm>
            <a:custGeom>
              <a:avLst/>
              <a:gdLst>
                <a:gd name="T0" fmla="*/ 325 w 332"/>
                <a:gd name="T1" fmla="*/ 12 h 311"/>
                <a:gd name="T2" fmla="*/ 310 w 332"/>
                <a:gd name="T3" fmla="*/ 23 h 311"/>
                <a:gd name="T4" fmla="*/ 293 w 332"/>
                <a:gd name="T5" fmla="*/ 28 h 311"/>
                <a:gd name="T6" fmla="*/ 270 w 332"/>
                <a:gd name="T7" fmla="*/ 29 h 311"/>
                <a:gd name="T8" fmla="*/ 252 w 332"/>
                <a:gd name="T9" fmla="*/ 26 h 311"/>
                <a:gd name="T10" fmla="*/ 238 w 332"/>
                <a:gd name="T11" fmla="*/ 23 h 311"/>
                <a:gd name="T12" fmla="*/ 211 w 332"/>
                <a:gd name="T13" fmla="*/ 12 h 311"/>
                <a:gd name="T14" fmla="*/ 192 w 332"/>
                <a:gd name="T15" fmla="*/ 7 h 311"/>
                <a:gd name="T16" fmla="*/ 179 w 332"/>
                <a:gd name="T17" fmla="*/ 4 h 311"/>
                <a:gd name="T18" fmla="*/ 167 w 332"/>
                <a:gd name="T19" fmla="*/ 4 h 311"/>
                <a:gd name="T20" fmla="*/ 128 w 332"/>
                <a:gd name="T21" fmla="*/ 10 h 311"/>
                <a:gd name="T22" fmla="*/ 111 w 332"/>
                <a:gd name="T23" fmla="*/ 18 h 311"/>
                <a:gd name="T24" fmla="*/ 109 w 332"/>
                <a:gd name="T25" fmla="*/ 20 h 311"/>
                <a:gd name="T26" fmla="*/ 99 w 332"/>
                <a:gd name="T27" fmla="*/ 29 h 311"/>
                <a:gd name="T28" fmla="*/ 92 w 332"/>
                <a:gd name="T29" fmla="*/ 38 h 311"/>
                <a:gd name="T30" fmla="*/ 87 w 332"/>
                <a:gd name="T31" fmla="*/ 50 h 311"/>
                <a:gd name="T32" fmla="*/ 5 w 332"/>
                <a:gd name="T33" fmla="*/ 300 h 311"/>
                <a:gd name="T34" fmla="*/ 13 w 332"/>
                <a:gd name="T35" fmla="*/ 290 h 311"/>
                <a:gd name="T36" fmla="*/ 23 w 332"/>
                <a:gd name="T37" fmla="*/ 280 h 311"/>
                <a:gd name="T38" fmla="*/ 41 w 332"/>
                <a:gd name="T39" fmla="*/ 270 h 311"/>
                <a:gd name="T40" fmla="*/ 62 w 332"/>
                <a:gd name="T41" fmla="*/ 265 h 311"/>
                <a:gd name="T42" fmla="*/ 86 w 332"/>
                <a:gd name="T43" fmla="*/ 264 h 311"/>
                <a:gd name="T44" fmla="*/ 106 w 332"/>
                <a:gd name="T45" fmla="*/ 267 h 311"/>
                <a:gd name="T46" fmla="*/ 145 w 332"/>
                <a:gd name="T47" fmla="*/ 281 h 311"/>
                <a:gd name="T48" fmla="*/ 157 w 332"/>
                <a:gd name="T49" fmla="*/ 285 h 311"/>
                <a:gd name="T50" fmla="*/ 170 w 332"/>
                <a:gd name="T51" fmla="*/ 288 h 311"/>
                <a:gd name="T52" fmla="*/ 174 w 332"/>
                <a:gd name="T53" fmla="*/ 288 h 311"/>
                <a:gd name="T54" fmla="*/ 190 w 332"/>
                <a:gd name="T55" fmla="*/ 289 h 311"/>
                <a:gd name="T56" fmla="*/ 220 w 332"/>
                <a:gd name="T57" fmla="*/ 285 h 311"/>
                <a:gd name="T58" fmla="*/ 231 w 332"/>
                <a:gd name="T59" fmla="*/ 279 h 311"/>
                <a:gd name="T60" fmla="*/ 239 w 332"/>
                <a:gd name="T61" fmla="*/ 272 h 311"/>
                <a:gd name="T62" fmla="*/ 242 w 332"/>
                <a:gd name="T63" fmla="*/ 268 h 311"/>
                <a:gd name="T64" fmla="*/ 332 w 332"/>
                <a:gd name="T6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2" h="311">
                  <a:moveTo>
                    <a:pt x="327" y="10"/>
                  </a:moveTo>
                  <a:cubicBezTo>
                    <a:pt x="325" y="12"/>
                    <a:pt x="325" y="12"/>
                    <a:pt x="325" y="12"/>
                  </a:cubicBezTo>
                  <a:cubicBezTo>
                    <a:pt x="323" y="14"/>
                    <a:pt x="320" y="17"/>
                    <a:pt x="318" y="19"/>
                  </a:cubicBezTo>
                  <a:cubicBezTo>
                    <a:pt x="315" y="20"/>
                    <a:pt x="312" y="22"/>
                    <a:pt x="310" y="23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302" y="26"/>
                    <a:pt x="297" y="27"/>
                    <a:pt x="293" y="28"/>
                  </a:cubicBezTo>
                  <a:cubicBezTo>
                    <a:pt x="288" y="29"/>
                    <a:pt x="282" y="29"/>
                    <a:pt x="277" y="29"/>
                  </a:cubicBezTo>
                  <a:cubicBezTo>
                    <a:pt x="274" y="29"/>
                    <a:pt x="272" y="29"/>
                    <a:pt x="270" y="29"/>
                  </a:cubicBezTo>
                  <a:cubicBezTo>
                    <a:pt x="267" y="28"/>
                    <a:pt x="264" y="28"/>
                    <a:pt x="260" y="28"/>
                  </a:cubicBezTo>
                  <a:cubicBezTo>
                    <a:pt x="257" y="28"/>
                    <a:pt x="255" y="27"/>
                    <a:pt x="252" y="26"/>
                  </a:cubicBezTo>
                  <a:cubicBezTo>
                    <a:pt x="250" y="26"/>
                    <a:pt x="247" y="26"/>
                    <a:pt x="245" y="25"/>
                  </a:cubicBezTo>
                  <a:cubicBezTo>
                    <a:pt x="243" y="25"/>
                    <a:pt x="241" y="24"/>
                    <a:pt x="238" y="23"/>
                  </a:cubicBezTo>
                  <a:cubicBezTo>
                    <a:pt x="236" y="23"/>
                    <a:pt x="233" y="22"/>
                    <a:pt x="231" y="21"/>
                  </a:cubicBezTo>
                  <a:cubicBezTo>
                    <a:pt x="225" y="18"/>
                    <a:pt x="218" y="15"/>
                    <a:pt x="211" y="12"/>
                  </a:cubicBezTo>
                  <a:cubicBezTo>
                    <a:pt x="211" y="12"/>
                    <a:pt x="211" y="12"/>
                    <a:pt x="211" y="12"/>
                  </a:cubicBezTo>
                  <a:cubicBezTo>
                    <a:pt x="205" y="10"/>
                    <a:pt x="198" y="8"/>
                    <a:pt x="192" y="7"/>
                  </a:cubicBezTo>
                  <a:cubicBezTo>
                    <a:pt x="190" y="6"/>
                    <a:pt x="188" y="6"/>
                    <a:pt x="186" y="6"/>
                  </a:cubicBezTo>
                  <a:cubicBezTo>
                    <a:pt x="184" y="5"/>
                    <a:pt x="181" y="5"/>
                    <a:pt x="179" y="4"/>
                  </a:cubicBezTo>
                  <a:cubicBezTo>
                    <a:pt x="177" y="4"/>
                    <a:pt x="175" y="4"/>
                    <a:pt x="172" y="4"/>
                  </a:cubicBezTo>
                  <a:cubicBezTo>
                    <a:pt x="170" y="4"/>
                    <a:pt x="169" y="4"/>
                    <a:pt x="167" y="4"/>
                  </a:cubicBezTo>
                  <a:cubicBezTo>
                    <a:pt x="160" y="3"/>
                    <a:pt x="154" y="4"/>
                    <a:pt x="148" y="4"/>
                  </a:cubicBezTo>
                  <a:cubicBezTo>
                    <a:pt x="141" y="5"/>
                    <a:pt x="134" y="7"/>
                    <a:pt x="128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1" y="12"/>
                    <a:pt x="116" y="15"/>
                    <a:pt x="111" y="18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6" y="22"/>
                    <a:pt x="103" y="25"/>
                    <a:pt x="100" y="27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7" y="32"/>
                    <a:pt x="95" y="34"/>
                    <a:pt x="93" y="37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0" y="43"/>
                    <a:pt x="88" y="46"/>
                    <a:pt x="87" y="5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2" y="307"/>
                    <a:pt x="3" y="303"/>
                    <a:pt x="5" y="300"/>
                  </a:cubicBezTo>
                  <a:cubicBezTo>
                    <a:pt x="7" y="297"/>
                    <a:pt x="7" y="297"/>
                    <a:pt x="7" y="297"/>
                  </a:cubicBezTo>
                  <a:cubicBezTo>
                    <a:pt x="9" y="295"/>
                    <a:pt x="11" y="292"/>
                    <a:pt x="13" y="290"/>
                  </a:cubicBezTo>
                  <a:cubicBezTo>
                    <a:pt x="14" y="288"/>
                    <a:pt x="14" y="288"/>
                    <a:pt x="14" y="288"/>
                  </a:cubicBezTo>
                  <a:cubicBezTo>
                    <a:pt x="17" y="285"/>
                    <a:pt x="20" y="282"/>
                    <a:pt x="23" y="280"/>
                  </a:cubicBezTo>
                  <a:cubicBezTo>
                    <a:pt x="25" y="279"/>
                    <a:pt x="25" y="279"/>
                    <a:pt x="25" y="279"/>
                  </a:cubicBezTo>
                  <a:cubicBezTo>
                    <a:pt x="30" y="276"/>
                    <a:pt x="35" y="273"/>
                    <a:pt x="41" y="270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8" y="268"/>
                    <a:pt x="55" y="266"/>
                    <a:pt x="62" y="265"/>
                  </a:cubicBezTo>
                  <a:cubicBezTo>
                    <a:pt x="68" y="264"/>
                    <a:pt x="74" y="264"/>
                    <a:pt x="80" y="264"/>
                  </a:cubicBezTo>
                  <a:cubicBezTo>
                    <a:pt x="82" y="264"/>
                    <a:pt x="84" y="264"/>
                    <a:pt x="86" y="264"/>
                  </a:cubicBezTo>
                  <a:cubicBezTo>
                    <a:pt x="91" y="265"/>
                    <a:pt x="95" y="265"/>
                    <a:pt x="100" y="266"/>
                  </a:cubicBezTo>
                  <a:cubicBezTo>
                    <a:pt x="102" y="266"/>
                    <a:pt x="104" y="267"/>
                    <a:pt x="106" y="267"/>
                  </a:cubicBezTo>
                  <a:cubicBezTo>
                    <a:pt x="112" y="269"/>
                    <a:pt x="118" y="270"/>
                    <a:pt x="125" y="272"/>
                  </a:cubicBezTo>
                  <a:cubicBezTo>
                    <a:pt x="131" y="275"/>
                    <a:pt x="138" y="278"/>
                    <a:pt x="145" y="281"/>
                  </a:cubicBezTo>
                  <a:cubicBezTo>
                    <a:pt x="145" y="282"/>
                    <a:pt x="145" y="282"/>
                    <a:pt x="145" y="282"/>
                  </a:cubicBezTo>
                  <a:cubicBezTo>
                    <a:pt x="149" y="283"/>
                    <a:pt x="153" y="284"/>
                    <a:pt x="157" y="285"/>
                  </a:cubicBezTo>
                  <a:cubicBezTo>
                    <a:pt x="159" y="285"/>
                    <a:pt x="159" y="285"/>
                    <a:pt x="159" y="285"/>
                  </a:cubicBezTo>
                  <a:cubicBezTo>
                    <a:pt x="162" y="286"/>
                    <a:pt x="166" y="287"/>
                    <a:pt x="170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8" y="289"/>
                    <a:pt x="183" y="289"/>
                    <a:pt x="187" y="289"/>
                  </a:cubicBezTo>
                  <a:cubicBezTo>
                    <a:pt x="190" y="289"/>
                    <a:pt x="190" y="289"/>
                    <a:pt x="190" y="289"/>
                  </a:cubicBezTo>
                  <a:cubicBezTo>
                    <a:pt x="196" y="289"/>
                    <a:pt x="201" y="289"/>
                    <a:pt x="206" y="288"/>
                  </a:cubicBezTo>
                  <a:cubicBezTo>
                    <a:pt x="211" y="288"/>
                    <a:pt x="216" y="286"/>
                    <a:pt x="220" y="285"/>
                  </a:cubicBezTo>
                  <a:cubicBezTo>
                    <a:pt x="223" y="283"/>
                    <a:pt x="223" y="283"/>
                    <a:pt x="223" y="283"/>
                  </a:cubicBezTo>
                  <a:cubicBezTo>
                    <a:pt x="226" y="282"/>
                    <a:pt x="229" y="281"/>
                    <a:pt x="231" y="279"/>
                  </a:cubicBezTo>
                  <a:cubicBezTo>
                    <a:pt x="232" y="279"/>
                    <a:pt x="232" y="279"/>
                    <a:pt x="232" y="279"/>
                  </a:cubicBezTo>
                  <a:cubicBezTo>
                    <a:pt x="235" y="277"/>
                    <a:pt x="237" y="275"/>
                    <a:pt x="239" y="272"/>
                  </a:cubicBezTo>
                  <a:cubicBezTo>
                    <a:pt x="240" y="270"/>
                    <a:pt x="240" y="270"/>
                    <a:pt x="240" y="270"/>
                  </a:cubicBezTo>
                  <a:cubicBezTo>
                    <a:pt x="242" y="268"/>
                    <a:pt x="242" y="268"/>
                    <a:pt x="242" y="268"/>
                  </a:cubicBezTo>
                  <a:cubicBezTo>
                    <a:pt x="244" y="265"/>
                    <a:pt x="245" y="263"/>
                    <a:pt x="246" y="26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1" y="4"/>
                    <a:pt x="329" y="7"/>
                    <a:pt x="327" y="10"/>
                  </a:cubicBezTo>
                  <a:close/>
                </a:path>
              </a:pathLst>
            </a:custGeom>
            <a:solidFill>
              <a:srgbClr val="D6CD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39"/>
            <p:cNvSpPr>
              <a:spLocks/>
            </p:cNvSpPr>
            <p:nvPr/>
          </p:nvSpPr>
          <p:spPr bwMode="auto">
            <a:xfrm>
              <a:off x="3309425" y="3613565"/>
              <a:ext cx="706198" cy="744092"/>
            </a:xfrm>
            <a:custGeom>
              <a:avLst/>
              <a:gdLst>
                <a:gd name="T0" fmla="*/ 410 w 410"/>
                <a:gd name="T1" fmla="*/ 0 h 432"/>
                <a:gd name="T2" fmla="*/ 281 w 410"/>
                <a:gd name="T3" fmla="*/ 389 h 432"/>
                <a:gd name="T4" fmla="*/ 0 w 410"/>
                <a:gd name="T5" fmla="*/ 432 h 432"/>
                <a:gd name="T6" fmla="*/ 129 w 410"/>
                <a:gd name="T7" fmla="*/ 43 h 432"/>
                <a:gd name="T8" fmla="*/ 410 w 410"/>
                <a:gd name="T9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432">
                  <a:moveTo>
                    <a:pt x="410" y="0"/>
                  </a:moveTo>
                  <a:lnTo>
                    <a:pt x="281" y="389"/>
                  </a:lnTo>
                  <a:lnTo>
                    <a:pt x="0" y="432"/>
                  </a:lnTo>
                  <a:lnTo>
                    <a:pt x="129" y="43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40"/>
            <p:cNvSpPr>
              <a:spLocks/>
            </p:cNvSpPr>
            <p:nvPr/>
          </p:nvSpPr>
          <p:spPr bwMode="auto">
            <a:xfrm>
              <a:off x="3531619" y="2931481"/>
              <a:ext cx="2383850" cy="2103093"/>
            </a:xfrm>
            <a:custGeom>
              <a:avLst/>
              <a:gdLst>
                <a:gd name="T0" fmla="*/ 197 w 926"/>
                <a:gd name="T1" fmla="*/ 9 h 817"/>
                <a:gd name="T2" fmla="*/ 200 w 926"/>
                <a:gd name="T3" fmla="*/ 8 h 817"/>
                <a:gd name="T4" fmla="*/ 357 w 926"/>
                <a:gd name="T5" fmla="*/ 74 h 817"/>
                <a:gd name="T6" fmla="*/ 352 w 926"/>
                <a:gd name="T7" fmla="*/ 134 h 817"/>
                <a:gd name="T8" fmla="*/ 450 w 926"/>
                <a:gd name="T9" fmla="*/ 224 h 817"/>
                <a:gd name="T10" fmla="*/ 649 w 926"/>
                <a:gd name="T11" fmla="*/ 194 h 817"/>
                <a:gd name="T12" fmla="*/ 733 w 926"/>
                <a:gd name="T13" fmla="*/ 351 h 817"/>
                <a:gd name="T14" fmla="*/ 696 w 926"/>
                <a:gd name="T15" fmla="*/ 423 h 817"/>
                <a:gd name="T16" fmla="*/ 634 w 926"/>
                <a:gd name="T17" fmla="*/ 416 h 817"/>
                <a:gd name="T18" fmla="*/ 551 w 926"/>
                <a:gd name="T19" fmla="*/ 399 h 817"/>
                <a:gd name="T20" fmla="*/ 497 w 926"/>
                <a:gd name="T21" fmla="*/ 506 h 817"/>
                <a:gd name="T22" fmla="*/ 644 w 926"/>
                <a:gd name="T23" fmla="*/ 586 h 817"/>
                <a:gd name="T24" fmla="*/ 700 w 926"/>
                <a:gd name="T25" fmla="*/ 552 h 817"/>
                <a:gd name="T26" fmla="*/ 750 w 926"/>
                <a:gd name="T27" fmla="*/ 523 h 817"/>
                <a:gd name="T28" fmla="*/ 854 w 926"/>
                <a:gd name="T29" fmla="*/ 582 h 817"/>
                <a:gd name="T30" fmla="*/ 926 w 926"/>
                <a:gd name="T31" fmla="*/ 716 h 817"/>
                <a:gd name="T32" fmla="*/ 277 w 926"/>
                <a:gd name="T33" fmla="*/ 817 h 817"/>
                <a:gd name="T34" fmla="*/ 0 w 926"/>
                <a:gd name="T35" fmla="*/ 294 h 817"/>
                <a:gd name="T36" fmla="*/ 188 w 926"/>
                <a:gd name="T37" fmla="*/ 265 h 817"/>
                <a:gd name="T38" fmla="*/ 182 w 926"/>
                <a:gd name="T39" fmla="*/ 156 h 817"/>
                <a:gd name="T40" fmla="*/ 124 w 926"/>
                <a:gd name="T41" fmla="*/ 105 h 817"/>
                <a:gd name="T42" fmla="*/ 197 w 926"/>
                <a:gd name="T43" fmla="*/ 9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6" h="817">
                  <a:moveTo>
                    <a:pt x="197" y="9"/>
                  </a:moveTo>
                  <a:cubicBezTo>
                    <a:pt x="200" y="8"/>
                    <a:pt x="200" y="8"/>
                    <a:pt x="200" y="8"/>
                  </a:cubicBezTo>
                  <a:cubicBezTo>
                    <a:pt x="264" y="0"/>
                    <a:pt x="335" y="29"/>
                    <a:pt x="357" y="74"/>
                  </a:cubicBezTo>
                  <a:cubicBezTo>
                    <a:pt x="368" y="96"/>
                    <a:pt x="365" y="117"/>
                    <a:pt x="352" y="134"/>
                  </a:cubicBezTo>
                  <a:cubicBezTo>
                    <a:pt x="341" y="161"/>
                    <a:pt x="354" y="222"/>
                    <a:pt x="450" y="224"/>
                  </a:cubicBezTo>
                  <a:cubicBezTo>
                    <a:pt x="649" y="194"/>
                    <a:pt x="649" y="194"/>
                    <a:pt x="649" y="194"/>
                  </a:cubicBezTo>
                  <a:cubicBezTo>
                    <a:pt x="733" y="351"/>
                    <a:pt x="733" y="351"/>
                    <a:pt x="733" y="351"/>
                  </a:cubicBezTo>
                  <a:cubicBezTo>
                    <a:pt x="748" y="399"/>
                    <a:pt x="725" y="418"/>
                    <a:pt x="696" y="423"/>
                  </a:cubicBezTo>
                  <a:cubicBezTo>
                    <a:pt x="675" y="426"/>
                    <a:pt x="651" y="422"/>
                    <a:pt x="634" y="416"/>
                  </a:cubicBezTo>
                  <a:cubicBezTo>
                    <a:pt x="608" y="402"/>
                    <a:pt x="578" y="396"/>
                    <a:pt x="551" y="399"/>
                  </a:cubicBezTo>
                  <a:cubicBezTo>
                    <a:pt x="495" y="408"/>
                    <a:pt x="471" y="455"/>
                    <a:pt x="497" y="506"/>
                  </a:cubicBezTo>
                  <a:cubicBezTo>
                    <a:pt x="522" y="557"/>
                    <a:pt x="588" y="593"/>
                    <a:pt x="644" y="586"/>
                  </a:cubicBezTo>
                  <a:cubicBezTo>
                    <a:pt x="671" y="581"/>
                    <a:pt x="690" y="569"/>
                    <a:pt x="700" y="552"/>
                  </a:cubicBezTo>
                  <a:cubicBezTo>
                    <a:pt x="707" y="540"/>
                    <a:pt x="725" y="527"/>
                    <a:pt x="750" y="523"/>
                  </a:cubicBezTo>
                  <a:cubicBezTo>
                    <a:pt x="781" y="518"/>
                    <a:pt x="820" y="530"/>
                    <a:pt x="854" y="582"/>
                  </a:cubicBezTo>
                  <a:cubicBezTo>
                    <a:pt x="926" y="716"/>
                    <a:pt x="926" y="716"/>
                    <a:pt x="926" y="716"/>
                  </a:cubicBezTo>
                  <a:cubicBezTo>
                    <a:pt x="277" y="817"/>
                    <a:pt x="277" y="817"/>
                    <a:pt x="277" y="817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88" y="265"/>
                    <a:pt x="188" y="265"/>
                    <a:pt x="188" y="265"/>
                  </a:cubicBezTo>
                  <a:cubicBezTo>
                    <a:pt x="282" y="236"/>
                    <a:pt x="220" y="172"/>
                    <a:pt x="182" y="156"/>
                  </a:cubicBezTo>
                  <a:cubicBezTo>
                    <a:pt x="156" y="144"/>
                    <a:pt x="135" y="126"/>
                    <a:pt x="124" y="105"/>
                  </a:cubicBezTo>
                  <a:cubicBezTo>
                    <a:pt x="103" y="61"/>
                    <a:pt x="135" y="18"/>
                    <a:pt x="197" y="9"/>
                  </a:cubicBezTo>
                  <a:close/>
                </a:path>
              </a:pathLst>
            </a:custGeom>
            <a:solidFill>
              <a:srgbClr val="E8E3D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2818531" y="1575925"/>
              <a:ext cx="2852353" cy="2111705"/>
            </a:xfrm>
            <a:custGeom>
              <a:avLst/>
              <a:gdLst>
                <a:gd name="T0" fmla="*/ 201 w 1108"/>
                <a:gd name="T1" fmla="*/ 9 h 820"/>
                <a:gd name="T2" fmla="*/ 357 w 1108"/>
                <a:gd name="T3" fmla="*/ 70 h 820"/>
                <a:gd name="T4" fmla="*/ 357 w 1108"/>
                <a:gd name="T5" fmla="*/ 130 h 820"/>
                <a:gd name="T6" fmla="*/ 484 w 1108"/>
                <a:gd name="T7" fmla="*/ 222 h 820"/>
                <a:gd name="T8" fmla="*/ 649 w 1108"/>
                <a:gd name="T9" fmla="*/ 197 h 820"/>
                <a:gd name="T10" fmla="*/ 733 w 1108"/>
                <a:gd name="T11" fmla="*/ 356 h 820"/>
                <a:gd name="T12" fmla="*/ 829 w 1108"/>
                <a:gd name="T13" fmla="*/ 399 h 820"/>
                <a:gd name="T14" fmla="*/ 874 w 1108"/>
                <a:gd name="T15" fmla="*/ 376 h 820"/>
                <a:gd name="T16" fmla="*/ 928 w 1108"/>
                <a:gd name="T17" fmla="*/ 338 h 820"/>
                <a:gd name="T18" fmla="*/ 1079 w 1108"/>
                <a:gd name="T19" fmla="*/ 412 h 820"/>
                <a:gd name="T20" fmla="*/ 1032 w 1108"/>
                <a:gd name="T21" fmla="*/ 522 h 820"/>
                <a:gd name="T22" fmla="*/ 951 w 1108"/>
                <a:gd name="T23" fmla="*/ 509 h 820"/>
                <a:gd name="T24" fmla="*/ 882 w 1108"/>
                <a:gd name="T25" fmla="*/ 500 h 820"/>
                <a:gd name="T26" fmla="*/ 846 w 1108"/>
                <a:gd name="T27" fmla="*/ 568 h 820"/>
                <a:gd name="T28" fmla="*/ 926 w 1108"/>
                <a:gd name="T29" fmla="*/ 720 h 820"/>
                <a:gd name="T30" fmla="*/ 727 w 1108"/>
                <a:gd name="T31" fmla="*/ 750 h 820"/>
                <a:gd name="T32" fmla="*/ 629 w 1108"/>
                <a:gd name="T33" fmla="*/ 660 h 820"/>
                <a:gd name="T34" fmla="*/ 634 w 1108"/>
                <a:gd name="T35" fmla="*/ 600 h 820"/>
                <a:gd name="T36" fmla="*/ 477 w 1108"/>
                <a:gd name="T37" fmla="*/ 534 h 820"/>
                <a:gd name="T38" fmla="*/ 474 w 1108"/>
                <a:gd name="T39" fmla="*/ 535 h 820"/>
                <a:gd name="T40" fmla="*/ 401 w 1108"/>
                <a:gd name="T41" fmla="*/ 631 h 820"/>
                <a:gd name="T42" fmla="*/ 460 w 1108"/>
                <a:gd name="T43" fmla="*/ 682 h 820"/>
                <a:gd name="T44" fmla="*/ 465 w 1108"/>
                <a:gd name="T45" fmla="*/ 791 h 820"/>
                <a:gd name="T46" fmla="*/ 277 w 1108"/>
                <a:gd name="T47" fmla="*/ 820 h 820"/>
                <a:gd name="T48" fmla="*/ 0 w 1108"/>
                <a:gd name="T49" fmla="*/ 297 h 820"/>
                <a:gd name="T50" fmla="*/ 184 w 1108"/>
                <a:gd name="T51" fmla="*/ 269 h 820"/>
                <a:gd name="T52" fmla="*/ 193 w 1108"/>
                <a:gd name="T53" fmla="*/ 160 h 820"/>
                <a:gd name="T54" fmla="*/ 129 w 1108"/>
                <a:gd name="T55" fmla="*/ 110 h 820"/>
                <a:gd name="T56" fmla="*/ 198 w 1108"/>
                <a:gd name="T57" fmla="*/ 10 h 820"/>
                <a:gd name="T58" fmla="*/ 201 w 1108"/>
                <a:gd name="T59" fmla="*/ 9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08" h="820">
                  <a:moveTo>
                    <a:pt x="201" y="9"/>
                  </a:moveTo>
                  <a:cubicBezTo>
                    <a:pt x="263" y="0"/>
                    <a:pt x="332" y="26"/>
                    <a:pt x="357" y="70"/>
                  </a:cubicBezTo>
                  <a:cubicBezTo>
                    <a:pt x="369" y="91"/>
                    <a:pt x="368" y="112"/>
                    <a:pt x="357" y="130"/>
                  </a:cubicBezTo>
                  <a:cubicBezTo>
                    <a:pt x="341" y="156"/>
                    <a:pt x="353" y="237"/>
                    <a:pt x="484" y="222"/>
                  </a:cubicBezTo>
                  <a:cubicBezTo>
                    <a:pt x="649" y="197"/>
                    <a:pt x="649" y="197"/>
                    <a:pt x="649" y="197"/>
                  </a:cubicBezTo>
                  <a:cubicBezTo>
                    <a:pt x="733" y="356"/>
                    <a:pt x="733" y="356"/>
                    <a:pt x="733" y="356"/>
                  </a:cubicBezTo>
                  <a:cubicBezTo>
                    <a:pt x="766" y="395"/>
                    <a:pt x="801" y="403"/>
                    <a:pt x="829" y="399"/>
                  </a:cubicBezTo>
                  <a:cubicBezTo>
                    <a:pt x="850" y="396"/>
                    <a:pt x="866" y="385"/>
                    <a:pt x="874" y="376"/>
                  </a:cubicBezTo>
                  <a:cubicBezTo>
                    <a:pt x="883" y="356"/>
                    <a:pt x="902" y="342"/>
                    <a:pt x="928" y="338"/>
                  </a:cubicBezTo>
                  <a:cubicBezTo>
                    <a:pt x="985" y="329"/>
                    <a:pt x="1051" y="362"/>
                    <a:pt x="1079" y="412"/>
                  </a:cubicBezTo>
                  <a:cubicBezTo>
                    <a:pt x="1108" y="463"/>
                    <a:pt x="1087" y="513"/>
                    <a:pt x="1032" y="522"/>
                  </a:cubicBezTo>
                  <a:cubicBezTo>
                    <a:pt x="1005" y="527"/>
                    <a:pt x="977" y="521"/>
                    <a:pt x="951" y="509"/>
                  </a:cubicBezTo>
                  <a:cubicBezTo>
                    <a:pt x="934" y="502"/>
                    <a:pt x="906" y="496"/>
                    <a:pt x="882" y="500"/>
                  </a:cubicBezTo>
                  <a:cubicBezTo>
                    <a:pt x="853" y="504"/>
                    <a:pt x="831" y="522"/>
                    <a:pt x="846" y="568"/>
                  </a:cubicBezTo>
                  <a:cubicBezTo>
                    <a:pt x="926" y="720"/>
                    <a:pt x="926" y="720"/>
                    <a:pt x="926" y="720"/>
                  </a:cubicBezTo>
                  <a:cubicBezTo>
                    <a:pt x="727" y="750"/>
                    <a:pt x="727" y="750"/>
                    <a:pt x="727" y="750"/>
                  </a:cubicBezTo>
                  <a:cubicBezTo>
                    <a:pt x="631" y="748"/>
                    <a:pt x="618" y="687"/>
                    <a:pt x="629" y="660"/>
                  </a:cubicBezTo>
                  <a:cubicBezTo>
                    <a:pt x="642" y="643"/>
                    <a:pt x="645" y="622"/>
                    <a:pt x="634" y="600"/>
                  </a:cubicBezTo>
                  <a:cubicBezTo>
                    <a:pt x="612" y="555"/>
                    <a:pt x="541" y="526"/>
                    <a:pt x="477" y="534"/>
                  </a:cubicBezTo>
                  <a:cubicBezTo>
                    <a:pt x="474" y="535"/>
                    <a:pt x="474" y="535"/>
                    <a:pt x="474" y="535"/>
                  </a:cubicBezTo>
                  <a:cubicBezTo>
                    <a:pt x="412" y="544"/>
                    <a:pt x="380" y="587"/>
                    <a:pt x="401" y="631"/>
                  </a:cubicBezTo>
                  <a:cubicBezTo>
                    <a:pt x="412" y="652"/>
                    <a:pt x="433" y="670"/>
                    <a:pt x="460" y="682"/>
                  </a:cubicBezTo>
                  <a:cubicBezTo>
                    <a:pt x="497" y="698"/>
                    <a:pt x="559" y="762"/>
                    <a:pt x="465" y="791"/>
                  </a:cubicBezTo>
                  <a:cubicBezTo>
                    <a:pt x="277" y="820"/>
                    <a:pt x="277" y="820"/>
                    <a:pt x="277" y="82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281" y="240"/>
                    <a:pt x="229" y="180"/>
                    <a:pt x="193" y="160"/>
                  </a:cubicBezTo>
                  <a:cubicBezTo>
                    <a:pt x="165" y="149"/>
                    <a:pt x="142" y="132"/>
                    <a:pt x="129" y="110"/>
                  </a:cubicBezTo>
                  <a:cubicBezTo>
                    <a:pt x="105" y="66"/>
                    <a:pt x="135" y="21"/>
                    <a:pt x="198" y="10"/>
                  </a:cubicBezTo>
                  <a:lnTo>
                    <a:pt x="201" y="9"/>
                  </a:lnTo>
                  <a:close/>
                </a:path>
              </a:pathLst>
            </a:custGeom>
            <a:solidFill>
              <a:srgbClr val="0ABE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44"/>
            <p:cNvSpPr>
              <a:spLocks/>
            </p:cNvSpPr>
            <p:nvPr/>
          </p:nvSpPr>
          <p:spPr bwMode="auto">
            <a:xfrm>
              <a:off x="2598059" y="2340686"/>
              <a:ext cx="933560" cy="2016971"/>
            </a:xfrm>
            <a:custGeom>
              <a:avLst/>
              <a:gdLst>
                <a:gd name="T0" fmla="*/ 542 w 542"/>
                <a:gd name="T1" fmla="*/ 782 h 1171"/>
                <a:gd name="T2" fmla="*/ 413 w 542"/>
                <a:gd name="T3" fmla="*/ 1171 h 1171"/>
                <a:gd name="T4" fmla="*/ 0 w 542"/>
                <a:gd name="T5" fmla="*/ 389 h 1171"/>
                <a:gd name="T6" fmla="*/ 128 w 542"/>
                <a:gd name="T7" fmla="*/ 0 h 1171"/>
                <a:gd name="T8" fmla="*/ 542 w 542"/>
                <a:gd name="T9" fmla="*/ 782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1171">
                  <a:moveTo>
                    <a:pt x="542" y="782"/>
                  </a:moveTo>
                  <a:lnTo>
                    <a:pt x="413" y="1171"/>
                  </a:lnTo>
                  <a:lnTo>
                    <a:pt x="0" y="389"/>
                  </a:lnTo>
                  <a:lnTo>
                    <a:pt x="128" y="0"/>
                  </a:lnTo>
                  <a:lnTo>
                    <a:pt x="542" y="782"/>
                  </a:lnTo>
                  <a:close/>
                </a:path>
              </a:pathLst>
            </a:custGeom>
            <a:solidFill>
              <a:srgbClr val="1557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45"/>
            <p:cNvSpPr>
              <a:spLocks/>
            </p:cNvSpPr>
            <p:nvPr/>
          </p:nvSpPr>
          <p:spPr bwMode="auto">
            <a:xfrm>
              <a:off x="3309425" y="3687630"/>
              <a:ext cx="935283" cy="2016971"/>
            </a:xfrm>
            <a:custGeom>
              <a:avLst/>
              <a:gdLst>
                <a:gd name="T0" fmla="*/ 543 w 543"/>
                <a:gd name="T1" fmla="*/ 782 h 1171"/>
                <a:gd name="T2" fmla="*/ 414 w 543"/>
                <a:gd name="T3" fmla="*/ 1171 h 1171"/>
                <a:gd name="T4" fmla="*/ 0 w 543"/>
                <a:gd name="T5" fmla="*/ 389 h 1171"/>
                <a:gd name="T6" fmla="*/ 129 w 543"/>
                <a:gd name="T7" fmla="*/ 0 h 1171"/>
                <a:gd name="T8" fmla="*/ 543 w 543"/>
                <a:gd name="T9" fmla="*/ 782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1171">
                  <a:moveTo>
                    <a:pt x="543" y="782"/>
                  </a:moveTo>
                  <a:lnTo>
                    <a:pt x="414" y="1171"/>
                  </a:lnTo>
                  <a:lnTo>
                    <a:pt x="0" y="389"/>
                  </a:lnTo>
                  <a:lnTo>
                    <a:pt x="129" y="0"/>
                  </a:lnTo>
                  <a:lnTo>
                    <a:pt x="543" y="782"/>
                  </a:lnTo>
                  <a:close/>
                </a:path>
              </a:pathLst>
            </a:custGeom>
            <a:solidFill>
              <a:srgbClr val="D6CD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46"/>
            <p:cNvSpPr>
              <a:spLocks/>
            </p:cNvSpPr>
            <p:nvPr/>
          </p:nvSpPr>
          <p:spPr bwMode="auto">
            <a:xfrm>
              <a:off x="4022513" y="4774486"/>
              <a:ext cx="1892957" cy="930115"/>
            </a:xfrm>
            <a:custGeom>
              <a:avLst/>
              <a:gdLst>
                <a:gd name="T0" fmla="*/ 1099 w 1099"/>
                <a:gd name="T1" fmla="*/ 0 h 540"/>
                <a:gd name="T2" fmla="*/ 970 w 1099"/>
                <a:gd name="T3" fmla="*/ 391 h 540"/>
                <a:gd name="T4" fmla="*/ 0 w 1099"/>
                <a:gd name="T5" fmla="*/ 540 h 540"/>
                <a:gd name="T6" fmla="*/ 129 w 1099"/>
                <a:gd name="T7" fmla="*/ 151 h 540"/>
                <a:gd name="T8" fmla="*/ 1099 w 1099"/>
                <a:gd name="T9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540">
                  <a:moveTo>
                    <a:pt x="1099" y="0"/>
                  </a:moveTo>
                  <a:lnTo>
                    <a:pt x="970" y="391"/>
                  </a:lnTo>
                  <a:lnTo>
                    <a:pt x="0" y="540"/>
                  </a:lnTo>
                  <a:lnTo>
                    <a:pt x="129" y="151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D6CD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47"/>
            <p:cNvSpPr>
              <a:spLocks/>
            </p:cNvSpPr>
            <p:nvPr/>
          </p:nvSpPr>
          <p:spPr bwMode="auto">
            <a:xfrm>
              <a:off x="5696720" y="3629067"/>
              <a:ext cx="849161" cy="955952"/>
            </a:xfrm>
            <a:custGeom>
              <a:avLst/>
              <a:gdLst>
                <a:gd name="T0" fmla="*/ 323 w 330"/>
                <a:gd name="T1" fmla="*/ 69 h 371"/>
                <a:gd name="T2" fmla="*/ 318 w 330"/>
                <a:gd name="T3" fmla="*/ 77 h 371"/>
                <a:gd name="T4" fmla="*/ 315 w 330"/>
                <a:gd name="T5" fmla="*/ 80 h 371"/>
                <a:gd name="T6" fmla="*/ 305 w 330"/>
                <a:gd name="T7" fmla="*/ 88 h 371"/>
                <a:gd name="T8" fmla="*/ 305 w 330"/>
                <a:gd name="T9" fmla="*/ 89 h 371"/>
                <a:gd name="T10" fmla="*/ 304 w 330"/>
                <a:gd name="T11" fmla="*/ 90 h 371"/>
                <a:gd name="T12" fmla="*/ 283 w 330"/>
                <a:gd name="T13" fmla="*/ 101 h 371"/>
                <a:gd name="T14" fmla="*/ 281 w 330"/>
                <a:gd name="T15" fmla="*/ 101 h 371"/>
                <a:gd name="T16" fmla="*/ 270 w 330"/>
                <a:gd name="T17" fmla="*/ 105 h 371"/>
                <a:gd name="T18" fmla="*/ 256 w 330"/>
                <a:gd name="T19" fmla="*/ 108 h 371"/>
                <a:gd name="T20" fmla="*/ 253 w 330"/>
                <a:gd name="T21" fmla="*/ 109 h 371"/>
                <a:gd name="T22" fmla="*/ 229 w 330"/>
                <a:gd name="T23" fmla="*/ 111 h 371"/>
                <a:gd name="T24" fmla="*/ 218 w 330"/>
                <a:gd name="T25" fmla="*/ 110 h 371"/>
                <a:gd name="T26" fmla="*/ 205 w 330"/>
                <a:gd name="T27" fmla="*/ 109 h 371"/>
                <a:gd name="T28" fmla="*/ 183 w 330"/>
                <a:gd name="T29" fmla="*/ 105 h 371"/>
                <a:gd name="T30" fmla="*/ 179 w 330"/>
                <a:gd name="T31" fmla="*/ 104 h 371"/>
                <a:gd name="T32" fmla="*/ 162 w 330"/>
                <a:gd name="T33" fmla="*/ 99 h 371"/>
                <a:gd name="T34" fmla="*/ 158 w 330"/>
                <a:gd name="T35" fmla="*/ 97 h 371"/>
                <a:gd name="T36" fmla="*/ 144 w 330"/>
                <a:gd name="T37" fmla="*/ 90 h 371"/>
                <a:gd name="T38" fmla="*/ 139 w 330"/>
                <a:gd name="T39" fmla="*/ 88 h 371"/>
                <a:gd name="T40" fmla="*/ 123 w 330"/>
                <a:gd name="T41" fmla="*/ 77 h 371"/>
                <a:gd name="T42" fmla="*/ 122 w 330"/>
                <a:gd name="T43" fmla="*/ 77 h 371"/>
                <a:gd name="T44" fmla="*/ 110 w 330"/>
                <a:gd name="T45" fmla="*/ 65 h 371"/>
                <a:gd name="T46" fmla="*/ 107 w 330"/>
                <a:gd name="T47" fmla="*/ 62 h 371"/>
                <a:gd name="T48" fmla="*/ 97 w 330"/>
                <a:gd name="T49" fmla="*/ 48 h 371"/>
                <a:gd name="T50" fmla="*/ 91 w 330"/>
                <a:gd name="T51" fmla="*/ 0 h 371"/>
                <a:gd name="T52" fmla="*/ 5 w 330"/>
                <a:gd name="T53" fmla="*/ 261 h 371"/>
                <a:gd name="T54" fmla="*/ 11 w 330"/>
                <a:gd name="T55" fmla="*/ 308 h 371"/>
                <a:gd name="T56" fmla="*/ 21 w 330"/>
                <a:gd name="T57" fmla="*/ 322 h 371"/>
                <a:gd name="T58" fmla="*/ 24 w 330"/>
                <a:gd name="T59" fmla="*/ 326 h 371"/>
                <a:gd name="T60" fmla="*/ 36 w 330"/>
                <a:gd name="T61" fmla="*/ 337 h 371"/>
                <a:gd name="T62" fmla="*/ 37 w 330"/>
                <a:gd name="T63" fmla="*/ 338 h 371"/>
                <a:gd name="T64" fmla="*/ 49 w 330"/>
                <a:gd name="T65" fmla="*/ 346 h 371"/>
                <a:gd name="T66" fmla="*/ 52 w 330"/>
                <a:gd name="T67" fmla="*/ 348 h 371"/>
                <a:gd name="T68" fmla="*/ 58 w 330"/>
                <a:gd name="T69" fmla="*/ 351 h 371"/>
                <a:gd name="T70" fmla="*/ 71 w 330"/>
                <a:gd name="T71" fmla="*/ 357 h 371"/>
                <a:gd name="T72" fmla="*/ 76 w 330"/>
                <a:gd name="T73" fmla="*/ 359 h 371"/>
                <a:gd name="T74" fmla="*/ 78 w 330"/>
                <a:gd name="T75" fmla="*/ 360 h 371"/>
                <a:gd name="T76" fmla="*/ 92 w 330"/>
                <a:gd name="T77" fmla="*/ 364 h 371"/>
                <a:gd name="T78" fmla="*/ 97 w 330"/>
                <a:gd name="T79" fmla="*/ 366 h 371"/>
                <a:gd name="T80" fmla="*/ 118 w 330"/>
                <a:gd name="T81" fmla="*/ 370 h 371"/>
                <a:gd name="T82" fmla="*/ 119 w 330"/>
                <a:gd name="T83" fmla="*/ 370 h 371"/>
                <a:gd name="T84" fmla="*/ 135 w 330"/>
                <a:gd name="T85" fmla="*/ 371 h 371"/>
                <a:gd name="T86" fmla="*/ 142 w 330"/>
                <a:gd name="T87" fmla="*/ 371 h 371"/>
                <a:gd name="T88" fmla="*/ 166 w 330"/>
                <a:gd name="T89" fmla="*/ 369 h 371"/>
                <a:gd name="T90" fmla="*/ 169 w 330"/>
                <a:gd name="T91" fmla="*/ 369 h 371"/>
                <a:gd name="T92" fmla="*/ 219 w 330"/>
                <a:gd name="T93" fmla="*/ 349 h 371"/>
                <a:gd name="T94" fmla="*/ 219 w 330"/>
                <a:gd name="T95" fmla="*/ 349 h 371"/>
                <a:gd name="T96" fmla="*/ 229 w 330"/>
                <a:gd name="T97" fmla="*/ 340 h 371"/>
                <a:gd name="T98" fmla="*/ 232 w 330"/>
                <a:gd name="T99" fmla="*/ 337 h 371"/>
                <a:gd name="T100" fmla="*/ 237 w 330"/>
                <a:gd name="T101" fmla="*/ 330 h 371"/>
                <a:gd name="T102" fmla="*/ 239 w 330"/>
                <a:gd name="T103" fmla="*/ 328 h 371"/>
                <a:gd name="T104" fmla="*/ 239 w 330"/>
                <a:gd name="T105" fmla="*/ 327 h 371"/>
                <a:gd name="T106" fmla="*/ 244 w 330"/>
                <a:gd name="T107" fmla="*/ 316 h 371"/>
                <a:gd name="T108" fmla="*/ 330 w 330"/>
                <a:gd name="T109" fmla="*/ 56 h 371"/>
                <a:gd name="T110" fmla="*/ 326 w 330"/>
                <a:gd name="T111" fmla="*/ 66 h 371"/>
                <a:gd name="T112" fmla="*/ 323 w 330"/>
                <a:gd name="T113" fmla="*/ 69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371">
                  <a:moveTo>
                    <a:pt x="323" y="69"/>
                  </a:moveTo>
                  <a:cubicBezTo>
                    <a:pt x="322" y="72"/>
                    <a:pt x="320" y="75"/>
                    <a:pt x="318" y="77"/>
                  </a:cubicBezTo>
                  <a:cubicBezTo>
                    <a:pt x="315" y="80"/>
                    <a:pt x="315" y="80"/>
                    <a:pt x="315" y="80"/>
                  </a:cubicBezTo>
                  <a:cubicBezTo>
                    <a:pt x="312" y="83"/>
                    <a:pt x="309" y="86"/>
                    <a:pt x="305" y="88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4" y="90"/>
                    <a:pt x="304" y="90"/>
                    <a:pt x="304" y="90"/>
                  </a:cubicBezTo>
                  <a:cubicBezTo>
                    <a:pt x="298" y="94"/>
                    <a:pt x="291" y="98"/>
                    <a:pt x="283" y="101"/>
                  </a:cubicBezTo>
                  <a:cubicBezTo>
                    <a:pt x="281" y="101"/>
                    <a:pt x="281" y="101"/>
                    <a:pt x="281" y="101"/>
                  </a:cubicBezTo>
                  <a:cubicBezTo>
                    <a:pt x="277" y="103"/>
                    <a:pt x="274" y="104"/>
                    <a:pt x="270" y="105"/>
                  </a:cubicBezTo>
                  <a:cubicBezTo>
                    <a:pt x="265" y="106"/>
                    <a:pt x="261" y="107"/>
                    <a:pt x="256" y="108"/>
                  </a:cubicBezTo>
                  <a:cubicBezTo>
                    <a:pt x="253" y="109"/>
                    <a:pt x="253" y="109"/>
                    <a:pt x="253" y="109"/>
                  </a:cubicBezTo>
                  <a:cubicBezTo>
                    <a:pt x="245" y="110"/>
                    <a:pt x="237" y="111"/>
                    <a:pt x="229" y="111"/>
                  </a:cubicBezTo>
                  <a:cubicBezTo>
                    <a:pt x="225" y="111"/>
                    <a:pt x="222" y="110"/>
                    <a:pt x="218" y="110"/>
                  </a:cubicBezTo>
                  <a:cubicBezTo>
                    <a:pt x="214" y="110"/>
                    <a:pt x="209" y="110"/>
                    <a:pt x="205" y="109"/>
                  </a:cubicBezTo>
                  <a:cubicBezTo>
                    <a:pt x="198" y="108"/>
                    <a:pt x="190" y="107"/>
                    <a:pt x="183" y="105"/>
                  </a:cubicBezTo>
                  <a:cubicBezTo>
                    <a:pt x="179" y="104"/>
                    <a:pt x="179" y="104"/>
                    <a:pt x="179" y="104"/>
                  </a:cubicBezTo>
                  <a:cubicBezTo>
                    <a:pt x="173" y="103"/>
                    <a:pt x="167" y="101"/>
                    <a:pt x="162" y="99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3" y="95"/>
                    <a:pt x="148" y="93"/>
                    <a:pt x="144" y="90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3" y="84"/>
                    <a:pt x="128" y="81"/>
                    <a:pt x="123" y="77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18" y="73"/>
                    <a:pt x="114" y="69"/>
                    <a:pt x="110" y="65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3" y="58"/>
                    <a:pt x="100" y="53"/>
                    <a:pt x="97" y="48"/>
                  </a:cubicBezTo>
                  <a:cubicBezTo>
                    <a:pt x="88" y="32"/>
                    <a:pt x="86" y="15"/>
                    <a:pt x="91" y="0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0" y="275"/>
                    <a:pt x="1" y="292"/>
                    <a:pt x="11" y="308"/>
                  </a:cubicBezTo>
                  <a:cubicBezTo>
                    <a:pt x="13" y="313"/>
                    <a:pt x="17" y="318"/>
                    <a:pt x="21" y="322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7" y="330"/>
                    <a:pt x="31" y="334"/>
                    <a:pt x="36" y="337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40" y="341"/>
                    <a:pt x="44" y="343"/>
                    <a:pt x="49" y="346"/>
                  </a:cubicBezTo>
                  <a:cubicBezTo>
                    <a:pt x="52" y="348"/>
                    <a:pt x="52" y="348"/>
                    <a:pt x="52" y="34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62" y="353"/>
                    <a:pt x="66" y="355"/>
                    <a:pt x="71" y="357"/>
                  </a:cubicBezTo>
                  <a:cubicBezTo>
                    <a:pt x="76" y="359"/>
                    <a:pt x="76" y="359"/>
                    <a:pt x="76" y="359"/>
                  </a:cubicBezTo>
                  <a:cubicBezTo>
                    <a:pt x="78" y="360"/>
                    <a:pt x="78" y="360"/>
                    <a:pt x="78" y="360"/>
                  </a:cubicBezTo>
                  <a:cubicBezTo>
                    <a:pt x="83" y="362"/>
                    <a:pt x="87" y="363"/>
                    <a:pt x="92" y="364"/>
                  </a:cubicBezTo>
                  <a:cubicBezTo>
                    <a:pt x="97" y="366"/>
                    <a:pt x="97" y="366"/>
                    <a:pt x="97" y="366"/>
                  </a:cubicBezTo>
                  <a:cubicBezTo>
                    <a:pt x="104" y="367"/>
                    <a:pt x="111" y="369"/>
                    <a:pt x="118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4" y="370"/>
                    <a:pt x="130" y="371"/>
                    <a:pt x="135" y="371"/>
                  </a:cubicBezTo>
                  <a:cubicBezTo>
                    <a:pt x="138" y="371"/>
                    <a:pt x="140" y="371"/>
                    <a:pt x="142" y="371"/>
                  </a:cubicBezTo>
                  <a:cubicBezTo>
                    <a:pt x="150" y="371"/>
                    <a:pt x="158" y="370"/>
                    <a:pt x="166" y="369"/>
                  </a:cubicBezTo>
                  <a:cubicBezTo>
                    <a:pt x="169" y="369"/>
                    <a:pt x="169" y="369"/>
                    <a:pt x="169" y="369"/>
                  </a:cubicBezTo>
                  <a:cubicBezTo>
                    <a:pt x="189" y="365"/>
                    <a:pt x="206" y="358"/>
                    <a:pt x="219" y="349"/>
                  </a:cubicBezTo>
                  <a:cubicBezTo>
                    <a:pt x="219" y="349"/>
                    <a:pt x="219" y="349"/>
                    <a:pt x="219" y="349"/>
                  </a:cubicBezTo>
                  <a:cubicBezTo>
                    <a:pt x="223" y="346"/>
                    <a:pt x="226" y="343"/>
                    <a:pt x="229" y="340"/>
                  </a:cubicBezTo>
                  <a:cubicBezTo>
                    <a:pt x="232" y="337"/>
                    <a:pt x="232" y="337"/>
                    <a:pt x="232" y="337"/>
                  </a:cubicBezTo>
                  <a:cubicBezTo>
                    <a:pt x="234" y="335"/>
                    <a:pt x="236" y="332"/>
                    <a:pt x="237" y="330"/>
                  </a:cubicBezTo>
                  <a:cubicBezTo>
                    <a:pt x="239" y="328"/>
                    <a:pt x="239" y="328"/>
                    <a:pt x="239" y="328"/>
                  </a:cubicBezTo>
                  <a:cubicBezTo>
                    <a:pt x="239" y="327"/>
                    <a:pt x="239" y="327"/>
                    <a:pt x="239" y="327"/>
                  </a:cubicBezTo>
                  <a:cubicBezTo>
                    <a:pt x="241" y="323"/>
                    <a:pt x="243" y="320"/>
                    <a:pt x="244" y="316"/>
                  </a:cubicBezTo>
                  <a:cubicBezTo>
                    <a:pt x="330" y="56"/>
                    <a:pt x="330" y="56"/>
                    <a:pt x="330" y="56"/>
                  </a:cubicBezTo>
                  <a:cubicBezTo>
                    <a:pt x="329" y="59"/>
                    <a:pt x="327" y="63"/>
                    <a:pt x="326" y="66"/>
                  </a:cubicBezTo>
                  <a:lnTo>
                    <a:pt x="323" y="69"/>
                  </a:lnTo>
                  <a:close/>
                </a:path>
              </a:pathLst>
            </a:custGeom>
            <a:solidFill>
              <a:srgbClr val="D5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48"/>
            <p:cNvSpPr>
              <a:spLocks/>
            </p:cNvSpPr>
            <p:nvPr/>
          </p:nvSpPr>
          <p:spPr bwMode="auto">
            <a:xfrm>
              <a:off x="8051289" y="5132753"/>
              <a:ext cx="0" cy="344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49"/>
            <p:cNvSpPr>
              <a:spLocks/>
            </p:cNvSpPr>
            <p:nvPr/>
          </p:nvSpPr>
          <p:spPr bwMode="auto">
            <a:xfrm>
              <a:off x="8051289" y="4466170"/>
              <a:ext cx="220472" cy="666583"/>
            </a:xfrm>
            <a:custGeom>
              <a:avLst/>
              <a:gdLst>
                <a:gd name="T0" fmla="*/ 0 w 86"/>
                <a:gd name="T1" fmla="*/ 259 h 259"/>
                <a:gd name="T2" fmla="*/ 82 w 86"/>
                <a:gd name="T3" fmla="*/ 13 h 259"/>
                <a:gd name="T4" fmla="*/ 86 w 86"/>
                <a:gd name="T5" fmla="*/ 0 h 259"/>
                <a:gd name="T6" fmla="*/ 0 w 86"/>
                <a:gd name="T7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259">
                  <a:moveTo>
                    <a:pt x="0" y="259"/>
                  </a:moveTo>
                  <a:cubicBezTo>
                    <a:pt x="27" y="177"/>
                    <a:pt x="54" y="95"/>
                    <a:pt x="82" y="13"/>
                  </a:cubicBezTo>
                  <a:cubicBezTo>
                    <a:pt x="83" y="9"/>
                    <a:pt x="85" y="4"/>
                    <a:pt x="86" y="0"/>
                  </a:cubicBezTo>
                  <a:cubicBezTo>
                    <a:pt x="0" y="259"/>
                    <a:pt x="0" y="259"/>
                    <a:pt x="0" y="25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50"/>
            <p:cNvSpPr>
              <a:spLocks/>
            </p:cNvSpPr>
            <p:nvPr/>
          </p:nvSpPr>
          <p:spPr bwMode="auto">
            <a:xfrm>
              <a:off x="8051289" y="5132753"/>
              <a:ext cx="0" cy="344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51"/>
            <p:cNvSpPr>
              <a:spLocks/>
            </p:cNvSpPr>
            <p:nvPr/>
          </p:nvSpPr>
          <p:spPr bwMode="auto">
            <a:xfrm>
              <a:off x="7935886" y="4140630"/>
              <a:ext cx="349655" cy="992122"/>
            </a:xfrm>
            <a:custGeom>
              <a:avLst/>
              <a:gdLst>
                <a:gd name="T0" fmla="*/ 131 w 136"/>
                <a:gd name="T1" fmla="*/ 126 h 385"/>
                <a:gd name="T2" fmla="*/ 132 w 136"/>
                <a:gd name="T3" fmla="*/ 120 h 385"/>
                <a:gd name="T4" fmla="*/ 109 w 136"/>
                <a:gd name="T5" fmla="*/ 59 h 385"/>
                <a:gd name="T6" fmla="*/ 92 w 136"/>
                <a:gd name="T7" fmla="*/ 0 h 385"/>
                <a:gd name="T8" fmla="*/ 6 w 136"/>
                <a:gd name="T9" fmla="*/ 261 h 385"/>
                <a:gd name="T10" fmla="*/ 23 w 136"/>
                <a:gd name="T11" fmla="*/ 319 h 385"/>
                <a:gd name="T12" fmla="*/ 46 w 136"/>
                <a:gd name="T13" fmla="*/ 380 h 385"/>
                <a:gd name="T14" fmla="*/ 45 w 136"/>
                <a:gd name="T15" fmla="*/ 385 h 385"/>
                <a:gd name="T16" fmla="*/ 45 w 136"/>
                <a:gd name="T17" fmla="*/ 385 h 385"/>
                <a:gd name="T18" fmla="*/ 131 w 136"/>
                <a:gd name="T19" fmla="*/ 12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385">
                  <a:moveTo>
                    <a:pt x="131" y="126"/>
                  </a:moveTo>
                  <a:cubicBezTo>
                    <a:pt x="132" y="124"/>
                    <a:pt x="132" y="122"/>
                    <a:pt x="132" y="120"/>
                  </a:cubicBezTo>
                  <a:cubicBezTo>
                    <a:pt x="136" y="100"/>
                    <a:pt x="127" y="78"/>
                    <a:pt x="109" y="59"/>
                  </a:cubicBezTo>
                  <a:cubicBezTo>
                    <a:pt x="97" y="45"/>
                    <a:pt x="86" y="20"/>
                    <a:pt x="92" y="0"/>
                  </a:cubicBezTo>
                  <a:cubicBezTo>
                    <a:pt x="6" y="261"/>
                    <a:pt x="6" y="261"/>
                    <a:pt x="6" y="261"/>
                  </a:cubicBezTo>
                  <a:cubicBezTo>
                    <a:pt x="0" y="281"/>
                    <a:pt x="11" y="306"/>
                    <a:pt x="23" y="319"/>
                  </a:cubicBezTo>
                  <a:cubicBezTo>
                    <a:pt x="41" y="339"/>
                    <a:pt x="50" y="360"/>
                    <a:pt x="46" y="380"/>
                  </a:cubicBezTo>
                  <a:cubicBezTo>
                    <a:pt x="46" y="382"/>
                    <a:pt x="45" y="384"/>
                    <a:pt x="45" y="385"/>
                  </a:cubicBezTo>
                  <a:cubicBezTo>
                    <a:pt x="45" y="385"/>
                    <a:pt x="45" y="385"/>
                    <a:pt x="45" y="385"/>
                  </a:cubicBezTo>
                  <a:lnTo>
                    <a:pt x="131" y="12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52"/>
            <p:cNvSpPr>
              <a:spLocks/>
            </p:cNvSpPr>
            <p:nvPr/>
          </p:nvSpPr>
          <p:spPr bwMode="auto">
            <a:xfrm>
              <a:off x="7420878" y="4092402"/>
              <a:ext cx="397883" cy="845716"/>
            </a:xfrm>
            <a:custGeom>
              <a:avLst/>
              <a:gdLst>
                <a:gd name="T0" fmla="*/ 150 w 155"/>
                <a:gd name="T1" fmla="*/ 9 h 328"/>
                <a:gd name="T2" fmla="*/ 149 w 155"/>
                <a:gd name="T3" fmla="*/ 11 h 328"/>
                <a:gd name="T4" fmla="*/ 144 w 155"/>
                <a:gd name="T5" fmla="*/ 18 h 328"/>
                <a:gd name="T6" fmla="*/ 141 w 155"/>
                <a:gd name="T7" fmla="*/ 21 h 328"/>
                <a:gd name="T8" fmla="*/ 136 w 155"/>
                <a:gd name="T9" fmla="*/ 26 h 328"/>
                <a:gd name="T10" fmla="*/ 130 w 155"/>
                <a:gd name="T11" fmla="*/ 30 h 328"/>
                <a:gd name="T12" fmla="*/ 116 w 155"/>
                <a:gd name="T13" fmla="*/ 36 h 328"/>
                <a:gd name="T14" fmla="*/ 112 w 155"/>
                <a:gd name="T15" fmla="*/ 38 h 328"/>
                <a:gd name="T16" fmla="*/ 107 w 155"/>
                <a:gd name="T17" fmla="*/ 41 h 328"/>
                <a:gd name="T18" fmla="*/ 104 w 155"/>
                <a:gd name="T19" fmla="*/ 44 h 328"/>
                <a:gd name="T20" fmla="*/ 100 w 155"/>
                <a:gd name="T21" fmla="*/ 47 h 328"/>
                <a:gd name="T22" fmla="*/ 94 w 155"/>
                <a:gd name="T23" fmla="*/ 53 h 328"/>
                <a:gd name="T24" fmla="*/ 92 w 155"/>
                <a:gd name="T25" fmla="*/ 57 h 328"/>
                <a:gd name="T26" fmla="*/ 91 w 155"/>
                <a:gd name="T27" fmla="*/ 58 h 328"/>
                <a:gd name="T28" fmla="*/ 86 w 155"/>
                <a:gd name="T29" fmla="*/ 68 h 328"/>
                <a:gd name="T30" fmla="*/ 0 w 155"/>
                <a:gd name="T31" fmla="*/ 328 h 328"/>
                <a:gd name="T32" fmla="*/ 5 w 155"/>
                <a:gd name="T33" fmla="*/ 317 h 328"/>
                <a:gd name="T34" fmla="*/ 8 w 155"/>
                <a:gd name="T35" fmla="*/ 314 h 328"/>
                <a:gd name="T36" fmla="*/ 14 w 155"/>
                <a:gd name="T37" fmla="*/ 307 h 328"/>
                <a:gd name="T38" fmla="*/ 18 w 155"/>
                <a:gd name="T39" fmla="*/ 304 h 328"/>
                <a:gd name="T40" fmla="*/ 26 w 155"/>
                <a:gd name="T41" fmla="*/ 299 h 328"/>
                <a:gd name="T42" fmla="*/ 30 w 155"/>
                <a:gd name="T43" fmla="*/ 296 h 328"/>
                <a:gd name="T44" fmla="*/ 43 w 155"/>
                <a:gd name="T45" fmla="*/ 290 h 328"/>
                <a:gd name="T46" fmla="*/ 48 w 155"/>
                <a:gd name="T47" fmla="*/ 287 h 328"/>
                <a:gd name="T48" fmla="*/ 49 w 155"/>
                <a:gd name="T49" fmla="*/ 286 h 328"/>
                <a:gd name="T50" fmla="*/ 55 w 155"/>
                <a:gd name="T51" fmla="*/ 281 h 328"/>
                <a:gd name="T52" fmla="*/ 57 w 155"/>
                <a:gd name="T53" fmla="*/ 279 h 328"/>
                <a:gd name="T54" fmla="*/ 63 w 155"/>
                <a:gd name="T55" fmla="*/ 271 h 328"/>
                <a:gd name="T56" fmla="*/ 64 w 155"/>
                <a:gd name="T57" fmla="*/ 270 h 328"/>
                <a:gd name="T58" fmla="*/ 64 w 155"/>
                <a:gd name="T59" fmla="*/ 270 h 328"/>
                <a:gd name="T60" fmla="*/ 69 w 155"/>
                <a:gd name="T61" fmla="*/ 260 h 328"/>
                <a:gd name="T62" fmla="*/ 155 w 155"/>
                <a:gd name="T63" fmla="*/ 0 h 328"/>
                <a:gd name="T64" fmla="*/ 150 w 155"/>
                <a:gd name="T65" fmla="*/ 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5" h="328">
                  <a:moveTo>
                    <a:pt x="150" y="9"/>
                  </a:moveTo>
                  <a:cubicBezTo>
                    <a:pt x="149" y="11"/>
                    <a:pt x="149" y="11"/>
                    <a:pt x="149" y="11"/>
                  </a:cubicBezTo>
                  <a:cubicBezTo>
                    <a:pt x="148" y="13"/>
                    <a:pt x="146" y="16"/>
                    <a:pt x="144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9" y="23"/>
                    <a:pt x="137" y="24"/>
                    <a:pt x="136" y="26"/>
                  </a:cubicBezTo>
                  <a:cubicBezTo>
                    <a:pt x="134" y="27"/>
                    <a:pt x="132" y="29"/>
                    <a:pt x="130" y="30"/>
                  </a:cubicBezTo>
                  <a:cubicBezTo>
                    <a:pt x="125" y="31"/>
                    <a:pt x="120" y="34"/>
                    <a:pt x="116" y="36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0" y="39"/>
                    <a:pt x="108" y="40"/>
                    <a:pt x="107" y="41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8" y="49"/>
                    <a:pt x="96" y="51"/>
                    <a:pt x="94" y="53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9" y="61"/>
                    <a:pt x="87" y="65"/>
                    <a:pt x="86" y="6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" y="324"/>
                    <a:pt x="3" y="321"/>
                    <a:pt x="5" y="317"/>
                  </a:cubicBezTo>
                  <a:cubicBezTo>
                    <a:pt x="8" y="314"/>
                    <a:pt x="8" y="314"/>
                    <a:pt x="8" y="314"/>
                  </a:cubicBezTo>
                  <a:cubicBezTo>
                    <a:pt x="10" y="311"/>
                    <a:pt x="12" y="309"/>
                    <a:pt x="14" y="307"/>
                  </a:cubicBezTo>
                  <a:cubicBezTo>
                    <a:pt x="18" y="304"/>
                    <a:pt x="18" y="304"/>
                    <a:pt x="18" y="304"/>
                  </a:cubicBezTo>
                  <a:cubicBezTo>
                    <a:pt x="20" y="302"/>
                    <a:pt x="23" y="300"/>
                    <a:pt x="26" y="299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4" y="294"/>
                    <a:pt x="38" y="292"/>
                    <a:pt x="43" y="290"/>
                  </a:cubicBezTo>
                  <a:cubicBezTo>
                    <a:pt x="48" y="287"/>
                    <a:pt x="48" y="287"/>
                    <a:pt x="48" y="287"/>
                  </a:cubicBezTo>
                  <a:cubicBezTo>
                    <a:pt x="49" y="286"/>
                    <a:pt x="49" y="286"/>
                    <a:pt x="49" y="286"/>
                  </a:cubicBezTo>
                  <a:cubicBezTo>
                    <a:pt x="51" y="285"/>
                    <a:pt x="53" y="283"/>
                    <a:pt x="55" y="281"/>
                  </a:cubicBezTo>
                  <a:cubicBezTo>
                    <a:pt x="57" y="279"/>
                    <a:pt x="57" y="279"/>
                    <a:pt x="57" y="279"/>
                  </a:cubicBezTo>
                  <a:cubicBezTo>
                    <a:pt x="60" y="276"/>
                    <a:pt x="61" y="274"/>
                    <a:pt x="63" y="271"/>
                  </a:cubicBezTo>
                  <a:cubicBezTo>
                    <a:pt x="64" y="270"/>
                    <a:pt x="64" y="270"/>
                    <a:pt x="64" y="270"/>
                  </a:cubicBezTo>
                  <a:cubicBezTo>
                    <a:pt x="64" y="270"/>
                    <a:pt x="64" y="270"/>
                    <a:pt x="64" y="270"/>
                  </a:cubicBezTo>
                  <a:cubicBezTo>
                    <a:pt x="66" y="267"/>
                    <a:pt x="67" y="264"/>
                    <a:pt x="69" y="26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3"/>
                    <a:pt x="152" y="6"/>
                    <a:pt x="150" y="9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53"/>
            <p:cNvSpPr>
              <a:spLocks/>
            </p:cNvSpPr>
            <p:nvPr/>
          </p:nvSpPr>
          <p:spPr bwMode="auto">
            <a:xfrm>
              <a:off x="6838694" y="3759972"/>
              <a:ext cx="285924" cy="1079967"/>
            </a:xfrm>
            <a:custGeom>
              <a:avLst/>
              <a:gdLst>
                <a:gd name="T0" fmla="*/ 129 w 166"/>
                <a:gd name="T1" fmla="*/ 238 h 627"/>
                <a:gd name="T2" fmla="*/ 0 w 166"/>
                <a:gd name="T3" fmla="*/ 627 h 627"/>
                <a:gd name="T4" fmla="*/ 36 w 166"/>
                <a:gd name="T5" fmla="*/ 390 h 627"/>
                <a:gd name="T6" fmla="*/ 166 w 166"/>
                <a:gd name="T7" fmla="*/ 0 h 627"/>
                <a:gd name="T8" fmla="*/ 129 w 166"/>
                <a:gd name="T9" fmla="*/ 238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627">
                  <a:moveTo>
                    <a:pt x="129" y="238"/>
                  </a:moveTo>
                  <a:lnTo>
                    <a:pt x="0" y="627"/>
                  </a:lnTo>
                  <a:lnTo>
                    <a:pt x="36" y="390"/>
                  </a:lnTo>
                  <a:lnTo>
                    <a:pt x="166" y="0"/>
                  </a:lnTo>
                  <a:lnTo>
                    <a:pt x="129" y="238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54"/>
            <p:cNvSpPr>
              <a:spLocks/>
            </p:cNvSpPr>
            <p:nvPr/>
          </p:nvSpPr>
          <p:spPr bwMode="auto">
            <a:xfrm>
              <a:off x="6697455" y="5060410"/>
              <a:ext cx="2025584" cy="1110971"/>
            </a:xfrm>
            <a:custGeom>
              <a:avLst/>
              <a:gdLst>
                <a:gd name="T0" fmla="*/ 1176 w 1176"/>
                <a:gd name="T1" fmla="*/ 255 h 645"/>
                <a:gd name="T2" fmla="*/ 1047 w 1176"/>
                <a:gd name="T3" fmla="*/ 645 h 645"/>
                <a:gd name="T4" fmla="*/ 0 w 1176"/>
                <a:gd name="T5" fmla="*/ 389 h 645"/>
                <a:gd name="T6" fmla="*/ 128 w 1176"/>
                <a:gd name="T7" fmla="*/ 0 h 645"/>
                <a:gd name="T8" fmla="*/ 1176 w 1176"/>
                <a:gd name="T9" fmla="*/ 25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6" h="645">
                  <a:moveTo>
                    <a:pt x="1176" y="255"/>
                  </a:moveTo>
                  <a:lnTo>
                    <a:pt x="1047" y="645"/>
                  </a:lnTo>
                  <a:lnTo>
                    <a:pt x="0" y="389"/>
                  </a:lnTo>
                  <a:lnTo>
                    <a:pt x="128" y="0"/>
                  </a:lnTo>
                  <a:lnTo>
                    <a:pt x="1176" y="255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55"/>
            <p:cNvSpPr>
              <a:spLocks/>
            </p:cNvSpPr>
            <p:nvPr/>
          </p:nvSpPr>
          <p:spPr bwMode="auto">
            <a:xfrm>
              <a:off x="5982645" y="4197470"/>
              <a:ext cx="995568" cy="1532967"/>
            </a:xfrm>
            <a:custGeom>
              <a:avLst/>
              <a:gdLst>
                <a:gd name="T0" fmla="*/ 383 w 387"/>
                <a:gd name="T1" fmla="*/ 171 h 595"/>
                <a:gd name="T2" fmla="*/ 375 w 387"/>
                <a:gd name="T3" fmla="*/ 154 h 595"/>
                <a:gd name="T4" fmla="*/ 363 w 387"/>
                <a:gd name="T5" fmla="*/ 140 h 595"/>
                <a:gd name="T6" fmla="*/ 351 w 387"/>
                <a:gd name="T7" fmla="*/ 131 h 595"/>
                <a:gd name="T8" fmla="*/ 335 w 387"/>
                <a:gd name="T9" fmla="*/ 123 h 595"/>
                <a:gd name="T10" fmla="*/ 333 w 387"/>
                <a:gd name="T11" fmla="*/ 122 h 595"/>
                <a:gd name="T12" fmla="*/ 320 w 387"/>
                <a:gd name="T13" fmla="*/ 119 h 595"/>
                <a:gd name="T14" fmla="*/ 310 w 387"/>
                <a:gd name="T15" fmla="*/ 117 h 595"/>
                <a:gd name="T16" fmla="*/ 292 w 387"/>
                <a:gd name="T17" fmla="*/ 116 h 595"/>
                <a:gd name="T18" fmla="*/ 275 w 387"/>
                <a:gd name="T19" fmla="*/ 117 h 595"/>
                <a:gd name="T20" fmla="*/ 230 w 387"/>
                <a:gd name="T21" fmla="*/ 130 h 595"/>
                <a:gd name="T22" fmla="*/ 211 w 387"/>
                <a:gd name="T23" fmla="*/ 131 h 595"/>
                <a:gd name="T24" fmla="*/ 194 w 387"/>
                <a:gd name="T25" fmla="*/ 130 h 595"/>
                <a:gd name="T26" fmla="*/ 160 w 387"/>
                <a:gd name="T27" fmla="*/ 120 h 595"/>
                <a:gd name="T28" fmla="*/ 139 w 387"/>
                <a:gd name="T29" fmla="*/ 109 h 595"/>
                <a:gd name="T30" fmla="*/ 124 w 387"/>
                <a:gd name="T31" fmla="*/ 98 h 595"/>
                <a:gd name="T32" fmla="*/ 110 w 387"/>
                <a:gd name="T33" fmla="*/ 83 h 595"/>
                <a:gd name="T34" fmla="*/ 97 w 387"/>
                <a:gd name="T35" fmla="*/ 65 h 595"/>
                <a:gd name="T36" fmla="*/ 91 w 387"/>
                <a:gd name="T37" fmla="*/ 49 h 595"/>
                <a:gd name="T38" fmla="*/ 87 w 387"/>
                <a:gd name="T39" fmla="*/ 31 h 595"/>
                <a:gd name="T40" fmla="*/ 88 w 387"/>
                <a:gd name="T41" fmla="*/ 10 h 595"/>
                <a:gd name="T42" fmla="*/ 4 w 387"/>
                <a:gd name="T43" fmla="*/ 261 h 595"/>
                <a:gd name="T44" fmla="*/ 1 w 387"/>
                <a:gd name="T45" fmla="*/ 287 h 595"/>
                <a:gd name="T46" fmla="*/ 3 w 387"/>
                <a:gd name="T47" fmla="*/ 304 h 595"/>
                <a:gd name="T48" fmla="*/ 10 w 387"/>
                <a:gd name="T49" fmla="*/ 322 h 595"/>
                <a:gd name="T50" fmla="*/ 21 w 387"/>
                <a:gd name="T51" fmla="*/ 340 h 595"/>
                <a:gd name="T52" fmla="*/ 33 w 387"/>
                <a:gd name="T53" fmla="*/ 354 h 595"/>
                <a:gd name="T54" fmla="*/ 49 w 387"/>
                <a:gd name="T55" fmla="*/ 367 h 595"/>
                <a:gd name="T56" fmla="*/ 55 w 387"/>
                <a:gd name="T57" fmla="*/ 371 h 595"/>
                <a:gd name="T58" fmla="*/ 73 w 387"/>
                <a:gd name="T59" fmla="*/ 380 h 595"/>
                <a:gd name="T60" fmla="*/ 92 w 387"/>
                <a:gd name="T61" fmla="*/ 387 h 595"/>
                <a:gd name="T62" fmla="*/ 110 w 387"/>
                <a:gd name="T63" fmla="*/ 390 h 595"/>
                <a:gd name="T64" fmla="*/ 125 w 387"/>
                <a:gd name="T65" fmla="*/ 391 h 595"/>
                <a:gd name="T66" fmla="*/ 144 w 387"/>
                <a:gd name="T67" fmla="*/ 390 h 595"/>
                <a:gd name="T68" fmla="*/ 188 w 387"/>
                <a:gd name="T69" fmla="*/ 378 h 595"/>
                <a:gd name="T70" fmla="*/ 206 w 387"/>
                <a:gd name="T71" fmla="*/ 376 h 595"/>
                <a:gd name="T72" fmla="*/ 226 w 387"/>
                <a:gd name="T73" fmla="*/ 378 h 595"/>
                <a:gd name="T74" fmla="*/ 237 w 387"/>
                <a:gd name="T75" fmla="*/ 380 h 595"/>
                <a:gd name="T76" fmla="*/ 248 w 387"/>
                <a:gd name="T77" fmla="*/ 383 h 595"/>
                <a:gd name="T78" fmla="*/ 265 w 387"/>
                <a:gd name="T79" fmla="*/ 391 h 595"/>
                <a:gd name="T80" fmla="*/ 279 w 387"/>
                <a:gd name="T81" fmla="*/ 402 h 595"/>
                <a:gd name="T82" fmla="*/ 290 w 387"/>
                <a:gd name="T83" fmla="*/ 416 h 595"/>
                <a:gd name="T84" fmla="*/ 297 w 387"/>
                <a:gd name="T85" fmla="*/ 434 h 595"/>
                <a:gd name="T86" fmla="*/ 278 w 387"/>
                <a:gd name="T87" fmla="*/ 595 h 595"/>
                <a:gd name="T88" fmla="*/ 387 w 387"/>
                <a:gd name="T89" fmla="*/ 193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7" h="595">
                  <a:moveTo>
                    <a:pt x="383" y="174"/>
                  </a:moveTo>
                  <a:cubicBezTo>
                    <a:pt x="383" y="171"/>
                    <a:pt x="383" y="171"/>
                    <a:pt x="383" y="171"/>
                  </a:cubicBezTo>
                  <a:cubicBezTo>
                    <a:pt x="381" y="166"/>
                    <a:pt x="379" y="161"/>
                    <a:pt x="376" y="156"/>
                  </a:cubicBezTo>
                  <a:cubicBezTo>
                    <a:pt x="375" y="154"/>
                    <a:pt x="375" y="154"/>
                    <a:pt x="375" y="154"/>
                  </a:cubicBezTo>
                  <a:cubicBezTo>
                    <a:pt x="372" y="149"/>
                    <a:pt x="369" y="145"/>
                    <a:pt x="365" y="142"/>
                  </a:cubicBezTo>
                  <a:cubicBezTo>
                    <a:pt x="363" y="140"/>
                    <a:pt x="363" y="140"/>
                    <a:pt x="363" y="140"/>
                  </a:cubicBezTo>
                  <a:cubicBezTo>
                    <a:pt x="360" y="137"/>
                    <a:pt x="356" y="134"/>
                    <a:pt x="352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46" y="127"/>
                    <a:pt x="340" y="125"/>
                    <a:pt x="335" y="123"/>
                  </a:cubicBezTo>
                  <a:cubicBezTo>
                    <a:pt x="334" y="123"/>
                    <a:pt x="334" y="123"/>
                    <a:pt x="334" y="123"/>
                  </a:cubicBezTo>
                  <a:cubicBezTo>
                    <a:pt x="333" y="122"/>
                    <a:pt x="333" y="122"/>
                    <a:pt x="333" y="122"/>
                  </a:cubicBezTo>
                  <a:cubicBezTo>
                    <a:pt x="330" y="121"/>
                    <a:pt x="327" y="120"/>
                    <a:pt x="324" y="120"/>
                  </a:cubicBezTo>
                  <a:cubicBezTo>
                    <a:pt x="320" y="119"/>
                    <a:pt x="320" y="119"/>
                    <a:pt x="320" y="119"/>
                  </a:cubicBezTo>
                  <a:cubicBezTo>
                    <a:pt x="317" y="118"/>
                    <a:pt x="314" y="118"/>
                    <a:pt x="312" y="117"/>
                  </a:cubicBezTo>
                  <a:cubicBezTo>
                    <a:pt x="310" y="117"/>
                    <a:pt x="310" y="117"/>
                    <a:pt x="310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3" y="116"/>
                    <a:pt x="298" y="116"/>
                    <a:pt x="292" y="116"/>
                  </a:cubicBezTo>
                  <a:cubicBezTo>
                    <a:pt x="291" y="116"/>
                    <a:pt x="291" y="116"/>
                    <a:pt x="291" y="116"/>
                  </a:cubicBezTo>
                  <a:cubicBezTo>
                    <a:pt x="285" y="116"/>
                    <a:pt x="280" y="117"/>
                    <a:pt x="275" y="117"/>
                  </a:cubicBezTo>
                  <a:cubicBezTo>
                    <a:pt x="267" y="118"/>
                    <a:pt x="261" y="120"/>
                    <a:pt x="256" y="122"/>
                  </a:cubicBezTo>
                  <a:cubicBezTo>
                    <a:pt x="248" y="126"/>
                    <a:pt x="239" y="128"/>
                    <a:pt x="230" y="130"/>
                  </a:cubicBezTo>
                  <a:cubicBezTo>
                    <a:pt x="225" y="130"/>
                    <a:pt x="220" y="131"/>
                    <a:pt x="215" y="131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07" y="131"/>
                    <a:pt x="203" y="131"/>
                    <a:pt x="199" y="130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89" y="129"/>
                    <a:pt x="184" y="128"/>
                    <a:pt x="179" y="127"/>
                  </a:cubicBezTo>
                  <a:cubicBezTo>
                    <a:pt x="172" y="125"/>
                    <a:pt x="166" y="123"/>
                    <a:pt x="160" y="120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0" y="116"/>
                    <a:pt x="145" y="113"/>
                    <a:pt x="139" y="109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1" y="104"/>
                    <a:pt x="127" y="101"/>
                    <a:pt x="124" y="98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16" y="90"/>
                    <a:pt x="113" y="87"/>
                    <a:pt x="110" y="83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3" y="75"/>
                    <a:pt x="100" y="70"/>
                    <a:pt x="97" y="65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58"/>
                    <a:pt x="92" y="53"/>
                    <a:pt x="91" y="49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8" y="40"/>
                    <a:pt x="88" y="35"/>
                    <a:pt x="87" y="3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1"/>
                    <a:pt x="87" y="15"/>
                    <a:pt x="88" y="10"/>
                  </a:cubicBezTo>
                  <a:cubicBezTo>
                    <a:pt x="89" y="7"/>
                    <a:pt x="89" y="3"/>
                    <a:pt x="90" y="0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3" y="264"/>
                    <a:pt x="2" y="267"/>
                    <a:pt x="2" y="270"/>
                  </a:cubicBezTo>
                  <a:cubicBezTo>
                    <a:pt x="1" y="276"/>
                    <a:pt x="0" y="281"/>
                    <a:pt x="1" y="287"/>
                  </a:cubicBezTo>
                  <a:cubicBezTo>
                    <a:pt x="1" y="292"/>
                    <a:pt x="1" y="292"/>
                    <a:pt x="1" y="292"/>
                  </a:cubicBezTo>
                  <a:cubicBezTo>
                    <a:pt x="1" y="296"/>
                    <a:pt x="2" y="300"/>
                    <a:pt x="3" y="304"/>
                  </a:cubicBezTo>
                  <a:cubicBezTo>
                    <a:pt x="4" y="309"/>
                    <a:pt x="4" y="309"/>
                    <a:pt x="4" y="309"/>
                  </a:cubicBezTo>
                  <a:cubicBezTo>
                    <a:pt x="6" y="313"/>
                    <a:pt x="8" y="318"/>
                    <a:pt x="10" y="322"/>
                  </a:cubicBezTo>
                  <a:cubicBezTo>
                    <a:pt x="11" y="325"/>
                    <a:pt x="11" y="325"/>
                    <a:pt x="11" y="325"/>
                  </a:cubicBezTo>
                  <a:cubicBezTo>
                    <a:pt x="14" y="330"/>
                    <a:pt x="17" y="335"/>
                    <a:pt x="21" y="340"/>
                  </a:cubicBezTo>
                  <a:cubicBezTo>
                    <a:pt x="24" y="344"/>
                    <a:pt x="24" y="344"/>
                    <a:pt x="24" y="344"/>
                  </a:cubicBezTo>
                  <a:cubicBezTo>
                    <a:pt x="26" y="347"/>
                    <a:pt x="30" y="351"/>
                    <a:pt x="33" y="354"/>
                  </a:cubicBezTo>
                  <a:cubicBezTo>
                    <a:pt x="38" y="358"/>
                    <a:pt x="38" y="358"/>
                    <a:pt x="38" y="358"/>
                  </a:cubicBezTo>
                  <a:cubicBezTo>
                    <a:pt x="41" y="361"/>
                    <a:pt x="45" y="364"/>
                    <a:pt x="49" y="367"/>
                  </a:cubicBezTo>
                  <a:cubicBezTo>
                    <a:pt x="53" y="370"/>
                    <a:pt x="53" y="370"/>
                    <a:pt x="53" y="370"/>
                  </a:cubicBezTo>
                  <a:cubicBezTo>
                    <a:pt x="55" y="371"/>
                    <a:pt x="55" y="371"/>
                    <a:pt x="55" y="371"/>
                  </a:cubicBezTo>
                  <a:cubicBezTo>
                    <a:pt x="59" y="374"/>
                    <a:pt x="64" y="376"/>
                    <a:pt x="70" y="379"/>
                  </a:cubicBezTo>
                  <a:cubicBezTo>
                    <a:pt x="73" y="380"/>
                    <a:pt x="73" y="380"/>
                    <a:pt x="73" y="380"/>
                  </a:cubicBezTo>
                  <a:cubicBezTo>
                    <a:pt x="76" y="381"/>
                    <a:pt x="78" y="382"/>
                    <a:pt x="80" y="383"/>
                  </a:cubicBezTo>
                  <a:cubicBezTo>
                    <a:pt x="84" y="385"/>
                    <a:pt x="88" y="386"/>
                    <a:pt x="92" y="387"/>
                  </a:cubicBezTo>
                  <a:cubicBezTo>
                    <a:pt x="98" y="388"/>
                    <a:pt x="103" y="389"/>
                    <a:pt x="108" y="390"/>
                  </a:cubicBezTo>
                  <a:cubicBezTo>
                    <a:pt x="110" y="390"/>
                    <a:pt x="110" y="390"/>
                    <a:pt x="110" y="390"/>
                  </a:cubicBezTo>
                  <a:cubicBezTo>
                    <a:pt x="112" y="390"/>
                    <a:pt x="112" y="390"/>
                    <a:pt x="112" y="390"/>
                  </a:cubicBezTo>
                  <a:cubicBezTo>
                    <a:pt x="116" y="391"/>
                    <a:pt x="121" y="391"/>
                    <a:pt x="125" y="391"/>
                  </a:cubicBezTo>
                  <a:cubicBezTo>
                    <a:pt x="129" y="391"/>
                    <a:pt x="129" y="391"/>
                    <a:pt x="129" y="391"/>
                  </a:cubicBezTo>
                  <a:cubicBezTo>
                    <a:pt x="134" y="391"/>
                    <a:pt x="139" y="391"/>
                    <a:pt x="144" y="390"/>
                  </a:cubicBezTo>
                  <a:cubicBezTo>
                    <a:pt x="153" y="389"/>
                    <a:pt x="162" y="386"/>
                    <a:pt x="170" y="383"/>
                  </a:cubicBezTo>
                  <a:cubicBezTo>
                    <a:pt x="175" y="381"/>
                    <a:pt x="181" y="379"/>
                    <a:pt x="188" y="378"/>
                  </a:cubicBezTo>
                  <a:cubicBezTo>
                    <a:pt x="193" y="377"/>
                    <a:pt x="199" y="376"/>
                    <a:pt x="205" y="376"/>
                  </a:cubicBezTo>
                  <a:cubicBezTo>
                    <a:pt x="206" y="376"/>
                    <a:pt x="206" y="376"/>
                    <a:pt x="206" y="376"/>
                  </a:cubicBezTo>
                  <a:cubicBezTo>
                    <a:pt x="211" y="376"/>
                    <a:pt x="217" y="377"/>
                    <a:pt x="223" y="377"/>
                  </a:cubicBezTo>
                  <a:cubicBezTo>
                    <a:pt x="226" y="378"/>
                    <a:pt x="226" y="378"/>
                    <a:pt x="226" y="378"/>
                  </a:cubicBezTo>
                  <a:cubicBezTo>
                    <a:pt x="229" y="378"/>
                    <a:pt x="231" y="379"/>
                    <a:pt x="234" y="379"/>
                  </a:cubicBezTo>
                  <a:cubicBezTo>
                    <a:pt x="237" y="380"/>
                    <a:pt x="237" y="380"/>
                    <a:pt x="237" y="380"/>
                  </a:cubicBezTo>
                  <a:cubicBezTo>
                    <a:pt x="241" y="381"/>
                    <a:pt x="244" y="382"/>
                    <a:pt x="247" y="383"/>
                  </a:cubicBezTo>
                  <a:cubicBezTo>
                    <a:pt x="248" y="383"/>
                    <a:pt x="248" y="383"/>
                    <a:pt x="248" y="383"/>
                  </a:cubicBezTo>
                  <a:cubicBezTo>
                    <a:pt x="254" y="385"/>
                    <a:pt x="259" y="388"/>
                    <a:pt x="264" y="391"/>
                  </a:cubicBezTo>
                  <a:cubicBezTo>
                    <a:pt x="265" y="391"/>
                    <a:pt x="265" y="391"/>
                    <a:pt x="265" y="391"/>
                  </a:cubicBezTo>
                  <a:cubicBezTo>
                    <a:pt x="270" y="394"/>
                    <a:pt x="273" y="397"/>
                    <a:pt x="277" y="400"/>
                  </a:cubicBezTo>
                  <a:cubicBezTo>
                    <a:pt x="279" y="402"/>
                    <a:pt x="279" y="402"/>
                    <a:pt x="279" y="402"/>
                  </a:cubicBezTo>
                  <a:cubicBezTo>
                    <a:pt x="282" y="406"/>
                    <a:pt x="286" y="410"/>
                    <a:pt x="288" y="414"/>
                  </a:cubicBezTo>
                  <a:cubicBezTo>
                    <a:pt x="290" y="416"/>
                    <a:pt x="290" y="416"/>
                    <a:pt x="290" y="416"/>
                  </a:cubicBezTo>
                  <a:cubicBezTo>
                    <a:pt x="292" y="421"/>
                    <a:pt x="295" y="426"/>
                    <a:pt x="296" y="431"/>
                  </a:cubicBezTo>
                  <a:cubicBezTo>
                    <a:pt x="297" y="434"/>
                    <a:pt x="297" y="434"/>
                    <a:pt x="297" y="434"/>
                  </a:cubicBezTo>
                  <a:cubicBezTo>
                    <a:pt x="299" y="440"/>
                    <a:pt x="300" y="446"/>
                    <a:pt x="300" y="453"/>
                  </a:cubicBezTo>
                  <a:cubicBezTo>
                    <a:pt x="278" y="595"/>
                    <a:pt x="278" y="595"/>
                    <a:pt x="278" y="595"/>
                  </a:cubicBezTo>
                  <a:cubicBezTo>
                    <a:pt x="364" y="335"/>
                    <a:pt x="364" y="335"/>
                    <a:pt x="364" y="335"/>
                  </a:cubicBezTo>
                  <a:cubicBezTo>
                    <a:pt x="387" y="193"/>
                    <a:pt x="387" y="193"/>
                    <a:pt x="387" y="193"/>
                  </a:cubicBezTo>
                  <a:cubicBezTo>
                    <a:pt x="386" y="186"/>
                    <a:pt x="385" y="180"/>
                    <a:pt x="383" y="174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56"/>
            <p:cNvSpPr>
              <a:spLocks/>
            </p:cNvSpPr>
            <p:nvPr/>
          </p:nvSpPr>
          <p:spPr bwMode="auto">
            <a:xfrm>
              <a:off x="6185892" y="3759972"/>
              <a:ext cx="2740395" cy="1739659"/>
            </a:xfrm>
            <a:custGeom>
              <a:avLst/>
              <a:gdLst>
                <a:gd name="T0" fmla="*/ 365 w 1065"/>
                <a:gd name="T1" fmla="*/ 0 h 675"/>
                <a:gd name="T2" fmla="*/ 563 w 1065"/>
                <a:gd name="T3" fmla="*/ 49 h 675"/>
                <a:gd name="T4" fmla="*/ 610 w 1065"/>
                <a:gd name="T5" fmla="*/ 159 h 675"/>
                <a:gd name="T6" fmla="*/ 565 w 1065"/>
                <a:gd name="T7" fmla="*/ 203 h 675"/>
                <a:gd name="T8" fmla="*/ 674 w 1065"/>
                <a:gd name="T9" fmla="*/ 313 h 675"/>
                <a:gd name="T10" fmla="*/ 747 w 1065"/>
                <a:gd name="T11" fmla="*/ 318 h 675"/>
                <a:gd name="T12" fmla="*/ 812 w 1065"/>
                <a:gd name="T13" fmla="*/ 268 h 675"/>
                <a:gd name="T14" fmla="*/ 789 w 1065"/>
                <a:gd name="T15" fmla="*/ 207 h 675"/>
                <a:gd name="T16" fmla="*/ 812 w 1065"/>
                <a:gd name="T17" fmla="*/ 121 h 675"/>
                <a:gd name="T18" fmla="*/ 872 w 1065"/>
                <a:gd name="T19" fmla="*/ 124 h 675"/>
                <a:gd name="T20" fmla="*/ 1065 w 1065"/>
                <a:gd name="T21" fmla="*/ 171 h 675"/>
                <a:gd name="T22" fmla="*/ 986 w 1065"/>
                <a:gd name="T23" fmla="*/ 675 h 675"/>
                <a:gd name="T24" fmla="*/ 285 w 1065"/>
                <a:gd name="T25" fmla="*/ 505 h 675"/>
                <a:gd name="T26" fmla="*/ 308 w 1065"/>
                <a:gd name="T27" fmla="*/ 363 h 675"/>
                <a:gd name="T28" fmla="*/ 196 w 1065"/>
                <a:gd name="T29" fmla="*/ 287 h 675"/>
                <a:gd name="T30" fmla="*/ 177 w 1065"/>
                <a:gd name="T31" fmla="*/ 292 h 675"/>
                <a:gd name="T32" fmla="*/ 151 w 1065"/>
                <a:gd name="T33" fmla="*/ 300 h 675"/>
                <a:gd name="T34" fmla="*/ 100 w 1065"/>
                <a:gd name="T35" fmla="*/ 297 h 675"/>
                <a:gd name="T36" fmla="*/ 9 w 1065"/>
                <a:gd name="T37" fmla="*/ 180 h 675"/>
                <a:gd name="T38" fmla="*/ 82 w 1065"/>
                <a:gd name="T39" fmla="*/ 116 h 675"/>
                <a:gd name="T40" fmla="*/ 134 w 1065"/>
                <a:gd name="T41" fmla="*/ 119 h 675"/>
                <a:gd name="T42" fmla="*/ 204 w 1065"/>
                <a:gd name="T43" fmla="*/ 164 h 675"/>
                <a:gd name="T44" fmla="*/ 293 w 1065"/>
                <a:gd name="T45" fmla="*/ 194 h 675"/>
                <a:gd name="T46" fmla="*/ 340 w 1065"/>
                <a:gd name="T47" fmla="*/ 159 h 675"/>
                <a:gd name="T48" fmla="*/ 365 w 1065"/>
                <a:gd name="T49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675">
                  <a:moveTo>
                    <a:pt x="365" y="0"/>
                  </a:moveTo>
                  <a:cubicBezTo>
                    <a:pt x="563" y="49"/>
                    <a:pt x="563" y="49"/>
                    <a:pt x="563" y="49"/>
                  </a:cubicBezTo>
                  <a:cubicBezTo>
                    <a:pt x="668" y="87"/>
                    <a:pt x="639" y="142"/>
                    <a:pt x="610" y="159"/>
                  </a:cubicBezTo>
                  <a:cubicBezTo>
                    <a:pt x="586" y="167"/>
                    <a:pt x="569" y="182"/>
                    <a:pt x="565" y="203"/>
                  </a:cubicBezTo>
                  <a:cubicBezTo>
                    <a:pt x="556" y="246"/>
                    <a:pt x="605" y="295"/>
                    <a:pt x="674" y="313"/>
                  </a:cubicBezTo>
                  <a:cubicBezTo>
                    <a:pt x="700" y="320"/>
                    <a:pt x="725" y="321"/>
                    <a:pt x="747" y="318"/>
                  </a:cubicBezTo>
                  <a:cubicBezTo>
                    <a:pt x="782" y="312"/>
                    <a:pt x="807" y="294"/>
                    <a:pt x="812" y="268"/>
                  </a:cubicBezTo>
                  <a:cubicBezTo>
                    <a:pt x="816" y="248"/>
                    <a:pt x="807" y="226"/>
                    <a:pt x="789" y="207"/>
                  </a:cubicBezTo>
                  <a:cubicBezTo>
                    <a:pt x="769" y="185"/>
                    <a:pt x="752" y="130"/>
                    <a:pt x="812" y="121"/>
                  </a:cubicBezTo>
                  <a:cubicBezTo>
                    <a:pt x="827" y="119"/>
                    <a:pt x="846" y="119"/>
                    <a:pt x="872" y="124"/>
                  </a:cubicBezTo>
                  <a:cubicBezTo>
                    <a:pt x="1065" y="171"/>
                    <a:pt x="1065" y="171"/>
                    <a:pt x="1065" y="171"/>
                  </a:cubicBezTo>
                  <a:cubicBezTo>
                    <a:pt x="986" y="675"/>
                    <a:pt x="986" y="675"/>
                    <a:pt x="986" y="675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308" y="363"/>
                    <a:pt x="308" y="363"/>
                    <a:pt x="308" y="363"/>
                  </a:cubicBezTo>
                  <a:cubicBezTo>
                    <a:pt x="303" y="293"/>
                    <a:pt x="235" y="281"/>
                    <a:pt x="196" y="287"/>
                  </a:cubicBezTo>
                  <a:cubicBezTo>
                    <a:pt x="188" y="288"/>
                    <a:pt x="182" y="290"/>
                    <a:pt x="177" y="292"/>
                  </a:cubicBezTo>
                  <a:cubicBezTo>
                    <a:pt x="169" y="296"/>
                    <a:pt x="160" y="298"/>
                    <a:pt x="151" y="300"/>
                  </a:cubicBezTo>
                  <a:cubicBezTo>
                    <a:pt x="135" y="302"/>
                    <a:pt x="118" y="301"/>
                    <a:pt x="100" y="297"/>
                  </a:cubicBezTo>
                  <a:cubicBezTo>
                    <a:pt x="40" y="281"/>
                    <a:pt x="0" y="229"/>
                    <a:pt x="9" y="180"/>
                  </a:cubicBezTo>
                  <a:cubicBezTo>
                    <a:pt x="16" y="145"/>
                    <a:pt x="45" y="122"/>
                    <a:pt x="82" y="116"/>
                  </a:cubicBezTo>
                  <a:cubicBezTo>
                    <a:pt x="98" y="114"/>
                    <a:pt x="116" y="114"/>
                    <a:pt x="134" y="119"/>
                  </a:cubicBezTo>
                  <a:cubicBezTo>
                    <a:pt x="163" y="127"/>
                    <a:pt x="187" y="143"/>
                    <a:pt x="204" y="164"/>
                  </a:cubicBezTo>
                  <a:cubicBezTo>
                    <a:pt x="222" y="180"/>
                    <a:pt x="260" y="200"/>
                    <a:pt x="293" y="194"/>
                  </a:cubicBezTo>
                  <a:cubicBezTo>
                    <a:pt x="312" y="192"/>
                    <a:pt x="328" y="181"/>
                    <a:pt x="340" y="159"/>
                  </a:cubicBezTo>
                  <a:lnTo>
                    <a:pt x="365" y="0"/>
                  </a:lnTo>
                  <a:close/>
                </a:path>
              </a:pathLst>
            </a:custGeom>
            <a:solidFill>
              <a:srgbClr val="7282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6055167" y="220551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65100" y="4064154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627585" y="3468063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025723" y="2121993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18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CFEB1C-B074-ABE4-8AA4-4834621D7BD6}"/>
              </a:ext>
            </a:extLst>
          </p:cNvPr>
          <p:cNvSpPr txBox="1"/>
          <p:nvPr/>
        </p:nvSpPr>
        <p:spPr>
          <a:xfrm>
            <a:off x="1447800" y="3343275"/>
            <a:ext cx="5213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145845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组合 207"/>
          <p:cNvGrpSpPr/>
          <p:nvPr/>
        </p:nvGrpSpPr>
        <p:grpSpPr>
          <a:xfrm>
            <a:off x="775788" y="1488967"/>
            <a:ext cx="3323137" cy="1029670"/>
            <a:chOff x="775788" y="1184908"/>
            <a:chExt cx="3323137" cy="1029670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488967"/>
            <a:ext cx="3190870" cy="1029670"/>
            <a:chOff x="8653198" y="1184908"/>
            <a:chExt cx="3190870" cy="1029670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414875"/>
            <a:ext cx="3192914" cy="1029670"/>
            <a:chOff x="821668" y="2906974"/>
            <a:chExt cx="3192914" cy="1029670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414875"/>
            <a:ext cx="3268508" cy="1029670"/>
            <a:chOff x="8653198" y="2906974"/>
            <a:chExt cx="3268508" cy="1029670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48804" y="930195"/>
            <a:ext cx="4804394" cy="4807297"/>
            <a:chOff x="3322638" y="1054101"/>
            <a:chExt cx="5254624" cy="5257799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3322638" y="1354138"/>
              <a:ext cx="2935287" cy="2938462"/>
            </a:xfrm>
            <a:custGeom>
              <a:avLst/>
              <a:gdLst>
                <a:gd name="T0" fmla="*/ 661 w 781"/>
                <a:gd name="T1" fmla="*/ 335 h 782"/>
                <a:gd name="T2" fmla="*/ 619 w 781"/>
                <a:gd name="T3" fmla="*/ 360 h 782"/>
                <a:gd name="T4" fmla="*/ 600 w 781"/>
                <a:gd name="T5" fmla="*/ 379 h 782"/>
                <a:gd name="T6" fmla="*/ 584 w 781"/>
                <a:gd name="T7" fmla="*/ 372 h 782"/>
                <a:gd name="T8" fmla="*/ 560 w 781"/>
                <a:gd name="T9" fmla="*/ 313 h 782"/>
                <a:gd name="T10" fmla="*/ 538 w 781"/>
                <a:gd name="T11" fmla="*/ 164 h 782"/>
                <a:gd name="T12" fmla="*/ 397 w 781"/>
                <a:gd name="T13" fmla="*/ 185 h 782"/>
                <a:gd name="T14" fmla="*/ 335 w 781"/>
                <a:gd name="T15" fmla="*/ 180 h 782"/>
                <a:gd name="T16" fmla="*/ 323 w 781"/>
                <a:gd name="T17" fmla="*/ 170 h 782"/>
                <a:gd name="T18" fmla="*/ 329 w 781"/>
                <a:gd name="T19" fmla="*/ 149 h 782"/>
                <a:gd name="T20" fmla="*/ 347 w 781"/>
                <a:gd name="T21" fmla="*/ 98 h 782"/>
                <a:gd name="T22" fmla="*/ 178 w 781"/>
                <a:gd name="T23" fmla="*/ 120 h 782"/>
                <a:gd name="T24" fmla="*/ 203 w 781"/>
                <a:gd name="T25" fmla="*/ 162 h 782"/>
                <a:gd name="T26" fmla="*/ 223 w 781"/>
                <a:gd name="T27" fmla="*/ 181 h 782"/>
                <a:gd name="T28" fmla="*/ 216 w 781"/>
                <a:gd name="T29" fmla="*/ 197 h 782"/>
                <a:gd name="T30" fmla="*/ 156 w 781"/>
                <a:gd name="T31" fmla="*/ 221 h 782"/>
                <a:gd name="T32" fmla="*/ 0 w 781"/>
                <a:gd name="T33" fmla="*/ 244 h 782"/>
                <a:gd name="T34" fmla="*/ 22 w 781"/>
                <a:gd name="T35" fmla="*/ 393 h 782"/>
                <a:gd name="T36" fmla="*/ 47 w 781"/>
                <a:gd name="T37" fmla="*/ 452 h 782"/>
                <a:gd name="T38" fmla="*/ 62 w 781"/>
                <a:gd name="T39" fmla="*/ 459 h 782"/>
                <a:gd name="T40" fmla="*/ 82 w 781"/>
                <a:gd name="T41" fmla="*/ 440 h 782"/>
                <a:gd name="T42" fmla="*/ 124 w 781"/>
                <a:gd name="T43" fmla="*/ 414 h 782"/>
                <a:gd name="T44" fmla="*/ 146 w 781"/>
                <a:gd name="T45" fmla="*/ 583 h 782"/>
                <a:gd name="T46" fmla="*/ 95 w 781"/>
                <a:gd name="T47" fmla="*/ 566 h 782"/>
                <a:gd name="T48" fmla="*/ 74 w 781"/>
                <a:gd name="T49" fmla="*/ 560 h 782"/>
                <a:gd name="T50" fmla="*/ 63 w 781"/>
                <a:gd name="T51" fmla="*/ 571 h 782"/>
                <a:gd name="T52" fmla="*/ 58 w 781"/>
                <a:gd name="T53" fmla="*/ 633 h 782"/>
                <a:gd name="T54" fmla="*/ 80 w 781"/>
                <a:gd name="T55" fmla="*/ 782 h 782"/>
                <a:gd name="T56" fmla="*/ 236 w 781"/>
                <a:gd name="T57" fmla="*/ 758 h 782"/>
                <a:gd name="T58" fmla="*/ 296 w 781"/>
                <a:gd name="T59" fmla="*/ 734 h 782"/>
                <a:gd name="T60" fmla="*/ 303 w 781"/>
                <a:gd name="T61" fmla="*/ 718 h 782"/>
                <a:gd name="T62" fmla="*/ 283 w 781"/>
                <a:gd name="T63" fmla="*/ 699 h 782"/>
                <a:gd name="T64" fmla="*/ 258 w 781"/>
                <a:gd name="T65" fmla="*/ 657 h 782"/>
                <a:gd name="T66" fmla="*/ 427 w 781"/>
                <a:gd name="T67" fmla="*/ 635 h 782"/>
                <a:gd name="T68" fmla="*/ 409 w 781"/>
                <a:gd name="T69" fmla="*/ 686 h 782"/>
                <a:gd name="T70" fmla="*/ 403 w 781"/>
                <a:gd name="T71" fmla="*/ 707 h 782"/>
                <a:gd name="T72" fmla="*/ 415 w 781"/>
                <a:gd name="T73" fmla="*/ 718 h 782"/>
                <a:gd name="T74" fmla="*/ 477 w 781"/>
                <a:gd name="T75" fmla="*/ 723 h 782"/>
                <a:gd name="T76" fmla="*/ 618 w 781"/>
                <a:gd name="T77" fmla="*/ 702 h 782"/>
                <a:gd name="T78" fmla="*/ 596 w 781"/>
                <a:gd name="T79" fmla="*/ 553 h 782"/>
                <a:gd name="T80" fmla="*/ 601 w 781"/>
                <a:gd name="T81" fmla="*/ 491 h 782"/>
                <a:gd name="T82" fmla="*/ 611 w 781"/>
                <a:gd name="T83" fmla="*/ 480 h 782"/>
                <a:gd name="T84" fmla="*/ 632 w 781"/>
                <a:gd name="T85" fmla="*/ 486 h 782"/>
                <a:gd name="T86" fmla="*/ 683 w 781"/>
                <a:gd name="T87" fmla="*/ 503 h 782"/>
                <a:gd name="T88" fmla="*/ 661 w 781"/>
                <a:gd name="T89" fmla="*/ 33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1" h="782">
                  <a:moveTo>
                    <a:pt x="661" y="335"/>
                  </a:moveTo>
                  <a:cubicBezTo>
                    <a:pt x="645" y="337"/>
                    <a:pt x="630" y="347"/>
                    <a:pt x="619" y="360"/>
                  </a:cubicBezTo>
                  <a:cubicBezTo>
                    <a:pt x="613" y="368"/>
                    <a:pt x="611" y="379"/>
                    <a:pt x="600" y="379"/>
                  </a:cubicBezTo>
                  <a:cubicBezTo>
                    <a:pt x="594" y="379"/>
                    <a:pt x="588" y="376"/>
                    <a:pt x="584" y="372"/>
                  </a:cubicBezTo>
                  <a:cubicBezTo>
                    <a:pt x="569" y="358"/>
                    <a:pt x="563" y="333"/>
                    <a:pt x="560" y="313"/>
                  </a:cubicBezTo>
                  <a:cubicBezTo>
                    <a:pt x="538" y="164"/>
                    <a:pt x="538" y="164"/>
                    <a:pt x="538" y="164"/>
                  </a:cubicBezTo>
                  <a:cubicBezTo>
                    <a:pt x="397" y="185"/>
                    <a:pt x="397" y="185"/>
                    <a:pt x="397" y="185"/>
                  </a:cubicBezTo>
                  <a:cubicBezTo>
                    <a:pt x="377" y="188"/>
                    <a:pt x="353" y="189"/>
                    <a:pt x="335" y="180"/>
                  </a:cubicBezTo>
                  <a:cubicBezTo>
                    <a:pt x="330" y="178"/>
                    <a:pt x="326" y="175"/>
                    <a:pt x="323" y="170"/>
                  </a:cubicBezTo>
                  <a:cubicBezTo>
                    <a:pt x="317" y="160"/>
                    <a:pt x="323" y="156"/>
                    <a:pt x="329" y="149"/>
                  </a:cubicBezTo>
                  <a:cubicBezTo>
                    <a:pt x="342" y="135"/>
                    <a:pt x="348" y="116"/>
                    <a:pt x="347" y="98"/>
                  </a:cubicBezTo>
                  <a:cubicBezTo>
                    <a:pt x="338" y="0"/>
                    <a:pt x="164" y="23"/>
                    <a:pt x="178" y="120"/>
                  </a:cubicBezTo>
                  <a:cubicBezTo>
                    <a:pt x="181" y="136"/>
                    <a:pt x="190" y="151"/>
                    <a:pt x="203" y="162"/>
                  </a:cubicBezTo>
                  <a:cubicBezTo>
                    <a:pt x="211" y="168"/>
                    <a:pt x="223" y="170"/>
                    <a:pt x="223" y="181"/>
                  </a:cubicBezTo>
                  <a:cubicBezTo>
                    <a:pt x="223" y="187"/>
                    <a:pt x="220" y="192"/>
                    <a:pt x="216" y="197"/>
                  </a:cubicBezTo>
                  <a:cubicBezTo>
                    <a:pt x="201" y="212"/>
                    <a:pt x="176" y="218"/>
                    <a:pt x="156" y="221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22" y="393"/>
                    <a:pt x="22" y="393"/>
                    <a:pt x="22" y="393"/>
                  </a:cubicBezTo>
                  <a:cubicBezTo>
                    <a:pt x="26" y="413"/>
                    <a:pt x="32" y="438"/>
                    <a:pt x="47" y="452"/>
                  </a:cubicBezTo>
                  <a:cubicBezTo>
                    <a:pt x="51" y="456"/>
                    <a:pt x="56" y="459"/>
                    <a:pt x="62" y="459"/>
                  </a:cubicBezTo>
                  <a:cubicBezTo>
                    <a:pt x="74" y="459"/>
                    <a:pt x="75" y="448"/>
                    <a:pt x="82" y="440"/>
                  </a:cubicBezTo>
                  <a:cubicBezTo>
                    <a:pt x="92" y="427"/>
                    <a:pt x="107" y="417"/>
                    <a:pt x="124" y="414"/>
                  </a:cubicBezTo>
                  <a:cubicBezTo>
                    <a:pt x="221" y="400"/>
                    <a:pt x="244" y="574"/>
                    <a:pt x="146" y="583"/>
                  </a:cubicBezTo>
                  <a:cubicBezTo>
                    <a:pt x="127" y="585"/>
                    <a:pt x="109" y="578"/>
                    <a:pt x="95" y="566"/>
                  </a:cubicBezTo>
                  <a:cubicBezTo>
                    <a:pt x="87" y="559"/>
                    <a:pt x="84" y="554"/>
                    <a:pt x="74" y="560"/>
                  </a:cubicBezTo>
                  <a:cubicBezTo>
                    <a:pt x="69" y="562"/>
                    <a:pt x="66" y="566"/>
                    <a:pt x="63" y="571"/>
                  </a:cubicBezTo>
                  <a:cubicBezTo>
                    <a:pt x="54" y="589"/>
                    <a:pt x="56" y="613"/>
                    <a:pt x="58" y="633"/>
                  </a:cubicBezTo>
                  <a:cubicBezTo>
                    <a:pt x="80" y="782"/>
                    <a:pt x="80" y="782"/>
                    <a:pt x="80" y="782"/>
                  </a:cubicBezTo>
                  <a:cubicBezTo>
                    <a:pt x="236" y="758"/>
                    <a:pt x="236" y="758"/>
                    <a:pt x="236" y="758"/>
                  </a:cubicBezTo>
                  <a:cubicBezTo>
                    <a:pt x="256" y="755"/>
                    <a:pt x="281" y="749"/>
                    <a:pt x="296" y="734"/>
                  </a:cubicBezTo>
                  <a:cubicBezTo>
                    <a:pt x="300" y="730"/>
                    <a:pt x="303" y="724"/>
                    <a:pt x="303" y="718"/>
                  </a:cubicBezTo>
                  <a:cubicBezTo>
                    <a:pt x="303" y="707"/>
                    <a:pt x="291" y="706"/>
                    <a:pt x="283" y="699"/>
                  </a:cubicBezTo>
                  <a:cubicBezTo>
                    <a:pt x="270" y="689"/>
                    <a:pt x="260" y="674"/>
                    <a:pt x="258" y="657"/>
                  </a:cubicBezTo>
                  <a:cubicBezTo>
                    <a:pt x="244" y="560"/>
                    <a:pt x="418" y="537"/>
                    <a:pt x="427" y="635"/>
                  </a:cubicBezTo>
                  <a:cubicBezTo>
                    <a:pt x="428" y="654"/>
                    <a:pt x="422" y="672"/>
                    <a:pt x="409" y="686"/>
                  </a:cubicBezTo>
                  <a:cubicBezTo>
                    <a:pt x="403" y="694"/>
                    <a:pt x="397" y="697"/>
                    <a:pt x="403" y="707"/>
                  </a:cubicBezTo>
                  <a:cubicBezTo>
                    <a:pt x="406" y="712"/>
                    <a:pt x="410" y="715"/>
                    <a:pt x="415" y="718"/>
                  </a:cubicBezTo>
                  <a:cubicBezTo>
                    <a:pt x="433" y="727"/>
                    <a:pt x="457" y="725"/>
                    <a:pt x="477" y="723"/>
                  </a:cubicBezTo>
                  <a:cubicBezTo>
                    <a:pt x="618" y="702"/>
                    <a:pt x="618" y="702"/>
                    <a:pt x="618" y="702"/>
                  </a:cubicBezTo>
                  <a:cubicBezTo>
                    <a:pt x="596" y="553"/>
                    <a:pt x="596" y="553"/>
                    <a:pt x="596" y="553"/>
                  </a:cubicBezTo>
                  <a:cubicBezTo>
                    <a:pt x="593" y="533"/>
                    <a:pt x="592" y="509"/>
                    <a:pt x="601" y="491"/>
                  </a:cubicBezTo>
                  <a:cubicBezTo>
                    <a:pt x="603" y="486"/>
                    <a:pt x="606" y="482"/>
                    <a:pt x="611" y="480"/>
                  </a:cubicBezTo>
                  <a:cubicBezTo>
                    <a:pt x="621" y="474"/>
                    <a:pt x="624" y="479"/>
                    <a:pt x="632" y="486"/>
                  </a:cubicBezTo>
                  <a:cubicBezTo>
                    <a:pt x="646" y="498"/>
                    <a:pt x="665" y="505"/>
                    <a:pt x="683" y="503"/>
                  </a:cubicBezTo>
                  <a:cubicBezTo>
                    <a:pt x="781" y="494"/>
                    <a:pt x="758" y="320"/>
                    <a:pt x="661" y="335"/>
                  </a:cubicBezTo>
                  <a:close/>
                </a:path>
              </a:pathLst>
            </a:custGeom>
            <a:solidFill>
              <a:srgbClr val="E8E3D5"/>
            </a:solidFill>
            <a:ln w="76200" cap="flat">
              <a:solidFill>
                <a:srgbClr val="FAFAF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345113" y="1054101"/>
              <a:ext cx="2930525" cy="2938462"/>
            </a:xfrm>
            <a:custGeom>
              <a:avLst/>
              <a:gdLst>
                <a:gd name="T0" fmla="*/ 661 w 780"/>
                <a:gd name="T1" fmla="*/ 335 h 782"/>
                <a:gd name="T2" fmla="*/ 618 w 780"/>
                <a:gd name="T3" fmla="*/ 360 h 782"/>
                <a:gd name="T4" fmla="*/ 599 w 780"/>
                <a:gd name="T5" fmla="*/ 379 h 782"/>
                <a:gd name="T6" fmla="*/ 584 w 780"/>
                <a:gd name="T7" fmla="*/ 372 h 782"/>
                <a:gd name="T8" fmla="*/ 559 w 780"/>
                <a:gd name="T9" fmla="*/ 313 h 782"/>
                <a:gd name="T10" fmla="*/ 537 w 780"/>
                <a:gd name="T11" fmla="*/ 164 h 782"/>
                <a:gd name="T12" fmla="*/ 396 w 780"/>
                <a:gd name="T13" fmla="*/ 185 h 782"/>
                <a:gd name="T14" fmla="*/ 334 w 780"/>
                <a:gd name="T15" fmla="*/ 180 h 782"/>
                <a:gd name="T16" fmla="*/ 322 w 780"/>
                <a:gd name="T17" fmla="*/ 170 h 782"/>
                <a:gd name="T18" fmla="*/ 329 w 780"/>
                <a:gd name="T19" fmla="*/ 149 h 782"/>
                <a:gd name="T20" fmla="*/ 346 w 780"/>
                <a:gd name="T21" fmla="*/ 98 h 782"/>
                <a:gd name="T22" fmla="*/ 177 w 780"/>
                <a:gd name="T23" fmla="*/ 120 h 782"/>
                <a:gd name="T24" fmla="*/ 203 w 780"/>
                <a:gd name="T25" fmla="*/ 162 h 782"/>
                <a:gd name="T26" fmla="*/ 222 w 780"/>
                <a:gd name="T27" fmla="*/ 181 h 782"/>
                <a:gd name="T28" fmla="*/ 215 w 780"/>
                <a:gd name="T29" fmla="*/ 197 h 782"/>
                <a:gd name="T30" fmla="*/ 156 w 780"/>
                <a:gd name="T31" fmla="*/ 221 h 782"/>
                <a:gd name="T32" fmla="*/ 0 w 780"/>
                <a:gd name="T33" fmla="*/ 244 h 782"/>
                <a:gd name="T34" fmla="*/ 22 w 780"/>
                <a:gd name="T35" fmla="*/ 393 h 782"/>
                <a:gd name="T36" fmla="*/ 46 w 780"/>
                <a:gd name="T37" fmla="*/ 452 h 782"/>
                <a:gd name="T38" fmla="*/ 62 w 780"/>
                <a:gd name="T39" fmla="*/ 459 h 782"/>
                <a:gd name="T40" fmla="*/ 81 w 780"/>
                <a:gd name="T41" fmla="*/ 440 h 782"/>
                <a:gd name="T42" fmla="*/ 123 w 780"/>
                <a:gd name="T43" fmla="*/ 415 h 782"/>
                <a:gd name="T44" fmla="*/ 145 w 780"/>
                <a:gd name="T45" fmla="*/ 583 h 782"/>
                <a:gd name="T46" fmla="*/ 94 w 780"/>
                <a:gd name="T47" fmla="*/ 566 h 782"/>
                <a:gd name="T48" fmla="*/ 73 w 780"/>
                <a:gd name="T49" fmla="*/ 560 h 782"/>
                <a:gd name="T50" fmla="*/ 63 w 780"/>
                <a:gd name="T51" fmla="*/ 571 h 782"/>
                <a:gd name="T52" fmla="*/ 58 w 780"/>
                <a:gd name="T53" fmla="*/ 633 h 782"/>
                <a:gd name="T54" fmla="*/ 80 w 780"/>
                <a:gd name="T55" fmla="*/ 782 h 782"/>
                <a:gd name="T56" fmla="*/ 236 w 780"/>
                <a:gd name="T57" fmla="*/ 758 h 782"/>
                <a:gd name="T58" fmla="*/ 295 w 780"/>
                <a:gd name="T59" fmla="*/ 734 h 782"/>
                <a:gd name="T60" fmla="*/ 302 w 780"/>
                <a:gd name="T61" fmla="*/ 718 h 782"/>
                <a:gd name="T62" fmla="*/ 283 w 780"/>
                <a:gd name="T63" fmla="*/ 699 h 782"/>
                <a:gd name="T64" fmla="*/ 257 w 780"/>
                <a:gd name="T65" fmla="*/ 657 h 782"/>
                <a:gd name="T66" fmla="*/ 426 w 780"/>
                <a:gd name="T67" fmla="*/ 635 h 782"/>
                <a:gd name="T68" fmla="*/ 409 w 780"/>
                <a:gd name="T69" fmla="*/ 686 h 782"/>
                <a:gd name="T70" fmla="*/ 402 w 780"/>
                <a:gd name="T71" fmla="*/ 707 h 782"/>
                <a:gd name="T72" fmla="*/ 414 w 780"/>
                <a:gd name="T73" fmla="*/ 718 h 782"/>
                <a:gd name="T74" fmla="*/ 476 w 780"/>
                <a:gd name="T75" fmla="*/ 723 h 782"/>
                <a:gd name="T76" fmla="*/ 617 w 780"/>
                <a:gd name="T77" fmla="*/ 702 h 782"/>
                <a:gd name="T78" fmla="*/ 595 w 780"/>
                <a:gd name="T79" fmla="*/ 553 h 782"/>
                <a:gd name="T80" fmla="*/ 600 w 780"/>
                <a:gd name="T81" fmla="*/ 491 h 782"/>
                <a:gd name="T82" fmla="*/ 610 w 780"/>
                <a:gd name="T83" fmla="*/ 480 h 782"/>
                <a:gd name="T84" fmla="*/ 631 w 780"/>
                <a:gd name="T85" fmla="*/ 486 h 782"/>
                <a:gd name="T86" fmla="*/ 683 w 780"/>
                <a:gd name="T87" fmla="*/ 503 h 782"/>
                <a:gd name="T88" fmla="*/ 661 w 780"/>
                <a:gd name="T89" fmla="*/ 33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0" h="782">
                  <a:moveTo>
                    <a:pt x="661" y="335"/>
                  </a:moveTo>
                  <a:cubicBezTo>
                    <a:pt x="644" y="337"/>
                    <a:pt x="629" y="347"/>
                    <a:pt x="618" y="360"/>
                  </a:cubicBezTo>
                  <a:cubicBezTo>
                    <a:pt x="612" y="368"/>
                    <a:pt x="611" y="379"/>
                    <a:pt x="599" y="379"/>
                  </a:cubicBezTo>
                  <a:cubicBezTo>
                    <a:pt x="593" y="379"/>
                    <a:pt x="588" y="376"/>
                    <a:pt x="584" y="372"/>
                  </a:cubicBezTo>
                  <a:cubicBezTo>
                    <a:pt x="568" y="358"/>
                    <a:pt x="562" y="333"/>
                    <a:pt x="559" y="313"/>
                  </a:cubicBezTo>
                  <a:cubicBezTo>
                    <a:pt x="537" y="164"/>
                    <a:pt x="537" y="164"/>
                    <a:pt x="537" y="164"/>
                  </a:cubicBezTo>
                  <a:cubicBezTo>
                    <a:pt x="396" y="185"/>
                    <a:pt x="396" y="185"/>
                    <a:pt x="396" y="185"/>
                  </a:cubicBezTo>
                  <a:cubicBezTo>
                    <a:pt x="376" y="188"/>
                    <a:pt x="352" y="189"/>
                    <a:pt x="334" y="180"/>
                  </a:cubicBezTo>
                  <a:cubicBezTo>
                    <a:pt x="329" y="178"/>
                    <a:pt x="325" y="175"/>
                    <a:pt x="322" y="170"/>
                  </a:cubicBezTo>
                  <a:cubicBezTo>
                    <a:pt x="317" y="160"/>
                    <a:pt x="322" y="156"/>
                    <a:pt x="329" y="149"/>
                  </a:cubicBezTo>
                  <a:cubicBezTo>
                    <a:pt x="341" y="135"/>
                    <a:pt x="348" y="116"/>
                    <a:pt x="346" y="98"/>
                  </a:cubicBezTo>
                  <a:cubicBezTo>
                    <a:pt x="337" y="0"/>
                    <a:pt x="163" y="23"/>
                    <a:pt x="177" y="120"/>
                  </a:cubicBezTo>
                  <a:cubicBezTo>
                    <a:pt x="180" y="136"/>
                    <a:pt x="189" y="151"/>
                    <a:pt x="203" y="162"/>
                  </a:cubicBezTo>
                  <a:cubicBezTo>
                    <a:pt x="211" y="168"/>
                    <a:pt x="222" y="170"/>
                    <a:pt x="222" y="181"/>
                  </a:cubicBezTo>
                  <a:cubicBezTo>
                    <a:pt x="222" y="187"/>
                    <a:pt x="219" y="193"/>
                    <a:pt x="215" y="197"/>
                  </a:cubicBezTo>
                  <a:cubicBezTo>
                    <a:pt x="201" y="212"/>
                    <a:pt x="176" y="218"/>
                    <a:pt x="156" y="221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22" y="393"/>
                    <a:pt x="22" y="393"/>
                    <a:pt x="22" y="393"/>
                  </a:cubicBezTo>
                  <a:cubicBezTo>
                    <a:pt x="25" y="413"/>
                    <a:pt x="31" y="438"/>
                    <a:pt x="46" y="452"/>
                  </a:cubicBezTo>
                  <a:cubicBezTo>
                    <a:pt x="50" y="456"/>
                    <a:pt x="56" y="459"/>
                    <a:pt x="62" y="459"/>
                  </a:cubicBezTo>
                  <a:cubicBezTo>
                    <a:pt x="73" y="459"/>
                    <a:pt x="75" y="448"/>
                    <a:pt x="81" y="440"/>
                  </a:cubicBezTo>
                  <a:cubicBezTo>
                    <a:pt x="92" y="427"/>
                    <a:pt x="107" y="417"/>
                    <a:pt x="123" y="415"/>
                  </a:cubicBezTo>
                  <a:cubicBezTo>
                    <a:pt x="220" y="400"/>
                    <a:pt x="243" y="574"/>
                    <a:pt x="145" y="583"/>
                  </a:cubicBezTo>
                  <a:cubicBezTo>
                    <a:pt x="127" y="585"/>
                    <a:pt x="108" y="578"/>
                    <a:pt x="94" y="566"/>
                  </a:cubicBezTo>
                  <a:cubicBezTo>
                    <a:pt x="86" y="559"/>
                    <a:pt x="83" y="554"/>
                    <a:pt x="73" y="560"/>
                  </a:cubicBezTo>
                  <a:cubicBezTo>
                    <a:pt x="68" y="562"/>
                    <a:pt x="65" y="566"/>
                    <a:pt x="63" y="571"/>
                  </a:cubicBezTo>
                  <a:cubicBezTo>
                    <a:pt x="54" y="589"/>
                    <a:pt x="55" y="613"/>
                    <a:pt x="58" y="633"/>
                  </a:cubicBezTo>
                  <a:cubicBezTo>
                    <a:pt x="80" y="782"/>
                    <a:pt x="80" y="782"/>
                    <a:pt x="80" y="782"/>
                  </a:cubicBezTo>
                  <a:cubicBezTo>
                    <a:pt x="236" y="758"/>
                    <a:pt x="236" y="758"/>
                    <a:pt x="236" y="758"/>
                  </a:cubicBezTo>
                  <a:cubicBezTo>
                    <a:pt x="256" y="755"/>
                    <a:pt x="281" y="749"/>
                    <a:pt x="295" y="734"/>
                  </a:cubicBezTo>
                  <a:cubicBezTo>
                    <a:pt x="299" y="730"/>
                    <a:pt x="302" y="725"/>
                    <a:pt x="302" y="718"/>
                  </a:cubicBezTo>
                  <a:cubicBezTo>
                    <a:pt x="302" y="707"/>
                    <a:pt x="291" y="706"/>
                    <a:pt x="283" y="699"/>
                  </a:cubicBezTo>
                  <a:cubicBezTo>
                    <a:pt x="269" y="689"/>
                    <a:pt x="260" y="674"/>
                    <a:pt x="257" y="657"/>
                  </a:cubicBezTo>
                  <a:cubicBezTo>
                    <a:pt x="243" y="560"/>
                    <a:pt x="417" y="537"/>
                    <a:pt x="426" y="635"/>
                  </a:cubicBezTo>
                  <a:cubicBezTo>
                    <a:pt x="428" y="654"/>
                    <a:pt x="421" y="672"/>
                    <a:pt x="409" y="686"/>
                  </a:cubicBezTo>
                  <a:cubicBezTo>
                    <a:pt x="402" y="694"/>
                    <a:pt x="397" y="697"/>
                    <a:pt x="402" y="707"/>
                  </a:cubicBezTo>
                  <a:cubicBezTo>
                    <a:pt x="405" y="712"/>
                    <a:pt x="409" y="715"/>
                    <a:pt x="414" y="718"/>
                  </a:cubicBezTo>
                  <a:cubicBezTo>
                    <a:pt x="432" y="727"/>
                    <a:pt x="456" y="725"/>
                    <a:pt x="476" y="723"/>
                  </a:cubicBezTo>
                  <a:cubicBezTo>
                    <a:pt x="617" y="702"/>
                    <a:pt x="617" y="702"/>
                    <a:pt x="617" y="702"/>
                  </a:cubicBezTo>
                  <a:cubicBezTo>
                    <a:pt x="595" y="553"/>
                    <a:pt x="595" y="553"/>
                    <a:pt x="595" y="553"/>
                  </a:cubicBezTo>
                  <a:cubicBezTo>
                    <a:pt x="592" y="534"/>
                    <a:pt x="591" y="509"/>
                    <a:pt x="600" y="491"/>
                  </a:cubicBezTo>
                  <a:cubicBezTo>
                    <a:pt x="602" y="486"/>
                    <a:pt x="606" y="482"/>
                    <a:pt x="610" y="480"/>
                  </a:cubicBezTo>
                  <a:cubicBezTo>
                    <a:pt x="620" y="474"/>
                    <a:pt x="624" y="479"/>
                    <a:pt x="631" y="486"/>
                  </a:cubicBezTo>
                  <a:cubicBezTo>
                    <a:pt x="646" y="498"/>
                    <a:pt x="664" y="505"/>
                    <a:pt x="683" y="503"/>
                  </a:cubicBezTo>
                  <a:cubicBezTo>
                    <a:pt x="780" y="495"/>
                    <a:pt x="757" y="320"/>
                    <a:pt x="661" y="335"/>
                  </a:cubicBezTo>
                  <a:close/>
                </a:path>
              </a:pathLst>
            </a:custGeom>
            <a:solidFill>
              <a:srgbClr val="FAB100"/>
            </a:solidFill>
            <a:ln w="76200" cap="flat">
              <a:solidFill>
                <a:srgbClr val="FAFAF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3624263" y="3371850"/>
              <a:ext cx="2935287" cy="2940050"/>
            </a:xfrm>
            <a:custGeom>
              <a:avLst/>
              <a:gdLst>
                <a:gd name="T0" fmla="*/ 661 w 781"/>
                <a:gd name="T1" fmla="*/ 335 h 782"/>
                <a:gd name="T2" fmla="*/ 619 w 781"/>
                <a:gd name="T3" fmla="*/ 360 h 782"/>
                <a:gd name="T4" fmla="*/ 600 w 781"/>
                <a:gd name="T5" fmla="*/ 380 h 782"/>
                <a:gd name="T6" fmla="*/ 584 w 781"/>
                <a:gd name="T7" fmla="*/ 373 h 782"/>
                <a:gd name="T8" fmla="*/ 560 w 781"/>
                <a:gd name="T9" fmla="*/ 313 h 782"/>
                <a:gd name="T10" fmla="*/ 538 w 781"/>
                <a:gd name="T11" fmla="*/ 165 h 782"/>
                <a:gd name="T12" fmla="*/ 397 w 781"/>
                <a:gd name="T13" fmla="*/ 186 h 782"/>
                <a:gd name="T14" fmla="*/ 335 w 781"/>
                <a:gd name="T15" fmla="*/ 181 h 782"/>
                <a:gd name="T16" fmla="*/ 323 w 781"/>
                <a:gd name="T17" fmla="*/ 170 h 782"/>
                <a:gd name="T18" fmla="*/ 329 w 781"/>
                <a:gd name="T19" fmla="*/ 149 h 782"/>
                <a:gd name="T20" fmla="*/ 347 w 781"/>
                <a:gd name="T21" fmla="*/ 98 h 782"/>
                <a:gd name="T22" fmla="*/ 178 w 781"/>
                <a:gd name="T23" fmla="*/ 120 h 782"/>
                <a:gd name="T24" fmla="*/ 203 w 781"/>
                <a:gd name="T25" fmla="*/ 162 h 782"/>
                <a:gd name="T26" fmla="*/ 223 w 781"/>
                <a:gd name="T27" fmla="*/ 181 h 782"/>
                <a:gd name="T28" fmla="*/ 216 w 781"/>
                <a:gd name="T29" fmla="*/ 197 h 782"/>
                <a:gd name="T30" fmla="*/ 156 w 781"/>
                <a:gd name="T31" fmla="*/ 221 h 782"/>
                <a:gd name="T32" fmla="*/ 0 w 781"/>
                <a:gd name="T33" fmla="*/ 245 h 782"/>
                <a:gd name="T34" fmla="*/ 22 w 781"/>
                <a:gd name="T35" fmla="*/ 393 h 782"/>
                <a:gd name="T36" fmla="*/ 47 w 781"/>
                <a:gd name="T37" fmla="*/ 452 h 782"/>
                <a:gd name="T38" fmla="*/ 62 w 781"/>
                <a:gd name="T39" fmla="*/ 460 h 782"/>
                <a:gd name="T40" fmla="*/ 82 w 781"/>
                <a:gd name="T41" fmla="*/ 440 h 782"/>
                <a:gd name="T42" fmla="*/ 124 w 781"/>
                <a:gd name="T43" fmla="*/ 415 h 782"/>
                <a:gd name="T44" fmla="*/ 146 w 781"/>
                <a:gd name="T45" fmla="*/ 584 h 782"/>
                <a:gd name="T46" fmla="*/ 95 w 781"/>
                <a:gd name="T47" fmla="*/ 566 h 782"/>
                <a:gd name="T48" fmla="*/ 74 w 781"/>
                <a:gd name="T49" fmla="*/ 560 h 782"/>
                <a:gd name="T50" fmla="*/ 63 w 781"/>
                <a:gd name="T51" fmla="*/ 571 h 782"/>
                <a:gd name="T52" fmla="*/ 58 w 781"/>
                <a:gd name="T53" fmla="*/ 634 h 782"/>
                <a:gd name="T54" fmla="*/ 80 w 781"/>
                <a:gd name="T55" fmla="*/ 782 h 782"/>
                <a:gd name="T56" fmla="*/ 236 w 781"/>
                <a:gd name="T57" fmla="*/ 759 h 782"/>
                <a:gd name="T58" fmla="*/ 296 w 781"/>
                <a:gd name="T59" fmla="*/ 735 h 782"/>
                <a:gd name="T60" fmla="*/ 303 w 781"/>
                <a:gd name="T61" fmla="*/ 719 h 782"/>
                <a:gd name="T62" fmla="*/ 283 w 781"/>
                <a:gd name="T63" fmla="*/ 700 h 782"/>
                <a:gd name="T64" fmla="*/ 258 w 781"/>
                <a:gd name="T65" fmla="*/ 657 h 782"/>
                <a:gd name="T66" fmla="*/ 427 w 781"/>
                <a:gd name="T67" fmla="*/ 635 h 782"/>
                <a:gd name="T68" fmla="*/ 409 w 781"/>
                <a:gd name="T69" fmla="*/ 687 h 782"/>
                <a:gd name="T70" fmla="*/ 403 w 781"/>
                <a:gd name="T71" fmla="*/ 708 h 782"/>
                <a:gd name="T72" fmla="*/ 415 w 781"/>
                <a:gd name="T73" fmla="*/ 718 h 782"/>
                <a:gd name="T74" fmla="*/ 477 w 781"/>
                <a:gd name="T75" fmla="*/ 723 h 782"/>
                <a:gd name="T76" fmla="*/ 618 w 781"/>
                <a:gd name="T77" fmla="*/ 702 h 782"/>
                <a:gd name="T78" fmla="*/ 596 w 781"/>
                <a:gd name="T79" fmla="*/ 554 h 782"/>
                <a:gd name="T80" fmla="*/ 601 w 781"/>
                <a:gd name="T81" fmla="*/ 492 h 782"/>
                <a:gd name="T82" fmla="*/ 611 w 781"/>
                <a:gd name="T83" fmla="*/ 480 h 782"/>
                <a:gd name="T84" fmla="*/ 632 w 781"/>
                <a:gd name="T85" fmla="*/ 486 h 782"/>
                <a:gd name="T86" fmla="*/ 683 w 781"/>
                <a:gd name="T87" fmla="*/ 504 h 782"/>
                <a:gd name="T88" fmla="*/ 661 w 781"/>
                <a:gd name="T89" fmla="*/ 33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1" h="782">
                  <a:moveTo>
                    <a:pt x="661" y="335"/>
                  </a:moveTo>
                  <a:cubicBezTo>
                    <a:pt x="645" y="337"/>
                    <a:pt x="629" y="347"/>
                    <a:pt x="619" y="360"/>
                  </a:cubicBezTo>
                  <a:cubicBezTo>
                    <a:pt x="613" y="368"/>
                    <a:pt x="611" y="380"/>
                    <a:pt x="600" y="380"/>
                  </a:cubicBezTo>
                  <a:cubicBezTo>
                    <a:pt x="594" y="379"/>
                    <a:pt x="588" y="377"/>
                    <a:pt x="584" y="373"/>
                  </a:cubicBezTo>
                  <a:cubicBezTo>
                    <a:pt x="569" y="358"/>
                    <a:pt x="563" y="333"/>
                    <a:pt x="560" y="313"/>
                  </a:cubicBezTo>
                  <a:cubicBezTo>
                    <a:pt x="538" y="165"/>
                    <a:pt x="538" y="165"/>
                    <a:pt x="538" y="165"/>
                  </a:cubicBezTo>
                  <a:cubicBezTo>
                    <a:pt x="397" y="186"/>
                    <a:pt x="397" y="186"/>
                    <a:pt x="397" y="186"/>
                  </a:cubicBezTo>
                  <a:cubicBezTo>
                    <a:pt x="377" y="188"/>
                    <a:pt x="353" y="190"/>
                    <a:pt x="335" y="181"/>
                  </a:cubicBezTo>
                  <a:cubicBezTo>
                    <a:pt x="330" y="178"/>
                    <a:pt x="326" y="175"/>
                    <a:pt x="323" y="170"/>
                  </a:cubicBezTo>
                  <a:cubicBezTo>
                    <a:pt x="317" y="160"/>
                    <a:pt x="323" y="157"/>
                    <a:pt x="329" y="149"/>
                  </a:cubicBezTo>
                  <a:cubicBezTo>
                    <a:pt x="342" y="135"/>
                    <a:pt x="348" y="117"/>
                    <a:pt x="347" y="98"/>
                  </a:cubicBezTo>
                  <a:cubicBezTo>
                    <a:pt x="338" y="0"/>
                    <a:pt x="164" y="23"/>
                    <a:pt x="178" y="120"/>
                  </a:cubicBezTo>
                  <a:cubicBezTo>
                    <a:pt x="180" y="137"/>
                    <a:pt x="190" y="152"/>
                    <a:pt x="203" y="162"/>
                  </a:cubicBezTo>
                  <a:cubicBezTo>
                    <a:pt x="211" y="169"/>
                    <a:pt x="223" y="170"/>
                    <a:pt x="223" y="181"/>
                  </a:cubicBezTo>
                  <a:cubicBezTo>
                    <a:pt x="223" y="187"/>
                    <a:pt x="220" y="193"/>
                    <a:pt x="216" y="197"/>
                  </a:cubicBezTo>
                  <a:cubicBezTo>
                    <a:pt x="201" y="212"/>
                    <a:pt x="176" y="218"/>
                    <a:pt x="156" y="22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22" y="393"/>
                    <a:pt x="22" y="393"/>
                    <a:pt x="22" y="393"/>
                  </a:cubicBezTo>
                  <a:cubicBezTo>
                    <a:pt x="26" y="413"/>
                    <a:pt x="32" y="438"/>
                    <a:pt x="47" y="452"/>
                  </a:cubicBezTo>
                  <a:cubicBezTo>
                    <a:pt x="51" y="457"/>
                    <a:pt x="56" y="459"/>
                    <a:pt x="62" y="460"/>
                  </a:cubicBezTo>
                  <a:cubicBezTo>
                    <a:pt x="74" y="460"/>
                    <a:pt x="75" y="448"/>
                    <a:pt x="82" y="440"/>
                  </a:cubicBezTo>
                  <a:cubicBezTo>
                    <a:pt x="92" y="427"/>
                    <a:pt x="107" y="417"/>
                    <a:pt x="124" y="415"/>
                  </a:cubicBezTo>
                  <a:cubicBezTo>
                    <a:pt x="221" y="400"/>
                    <a:pt x="243" y="575"/>
                    <a:pt x="146" y="584"/>
                  </a:cubicBezTo>
                  <a:cubicBezTo>
                    <a:pt x="127" y="585"/>
                    <a:pt x="109" y="578"/>
                    <a:pt x="95" y="566"/>
                  </a:cubicBezTo>
                  <a:cubicBezTo>
                    <a:pt x="87" y="560"/>
                    <a:pt x="84" y="554"/>
                    <a:pt x="74" y="560"/>
                  </a:cubicBezTo>
                  <a:cubicBezTo>
                    <a:pt x="69" y="562"/>
                    <a:pt x="65" y="567"/>
                    <a:pt x="63" y="571"/>
                  </a:cubicBezTo>
                  <a:cubicBezTo>
                    <a:pt x="54" y="590"/>
                    <a:pt x="55" y="614"/>
                    <a:pt x="58" y="634"/>
                  </a:cubicBezTo>
                  <a:cubicBezTo>
                    <a:pt x="80" y="782"/>
                    <a:pt x="80" y="782"/>
                    <a:pt x="80" y="782"/>
                  </a:cubicBezTo>
                  <a:cubicBezTo>
                    <a:pt x="236" y="759"/>
                    <a:pt x="236" y="759"/>
                    <a:pt x="236" y="759"/>
                  </a:cubicBezTo>
                  <a:cubicBezTo>
                    <a:pt x="256" y="756"/>
                    <a:pt x="281" y="750"/>
                    <a:pt x="296" y="735"/>
                  </a:cubicBezTo>
                  <a:cubicBezTo>
                    <a:pt x="300" y="730"/>
                    <a:pt x="302" y="725"/>
                    <a:pt x="303" y="719"/>
                  </a:cubicBezTo>
                  <a:cubicBezTo>
                    <a:pt x="303" y="707"/>
                    <a:pt x="291" y="706"/>
                    <a:pt x="283" y="700"/>
                  </a:cubicBezTo>
                  <a:cubicBezTo>
                    <a:pt x="270" y="689"/>
                    <a:pt x="260" y="674"/>
                    <a:pt x="258" y="657"/>
                  </a:cubicBezTo>
                  <a:cubicBezTo>
                    <a:pt x="244" y="561"/>
                    <a:pt x="418" y="538"/>
                    <a:pt x="427" y="635"/>
                  </a:cubicBezTo>
                  <a:cubicBezTo>
                    <a:pt x="428" y="654"/>
                    <a:pt x="421" y="672"/>
                    <a:pt x="409" y="687"/>
                  </a:cubicBezTo>
                  <a:cubicBezTo>
                    <a:pt x="403" y="694"/>
                    <a:pt x="397" y="698"/>
                    <a:pt x="403" y="708"/>
                  </a:cubicBezTo>
                  <a:cubicBezTo>
                    <a:pt x="405" y="712"/>
                    <a:pt x="410" y="716"/>
                    <a:pt x="415" y="718"/>
                  </a:cubicBezTo>
                  <a:cubicBezTo>
                    <a:pt x="433" y="727"/>
                    <a:pt x="457" y="726"/>
                    <a:pt x="477" y="723"/>
                  </a:cubicBezTo>
                  <a:cubicBezTo>
                    <a:pt x="618" y="702"/>
                    <a:pt x="618" y="702"/>
                    <a:pt x="618" y="702"/>
                  </a:cubicBezTo>
                  <a:cubicBezTo>
                    <a:pt x="596" y="554"/>
                    <a:pt x="596" y="554"/>
                    <a:pt x="596" y="554"/>
                  </a:cubicBezTo>
                  <a:cubicBezTo>
                    <a:pt x="593" y="534"/>
                    <a:pt x="592" y="510"/>
                    <a:pt x="601" y="492"/>
                  </a:cubicBezTo>
                  <a:cubicBezTo>
                    <a:pt x="603" y="487"/>
                    <a:pt x="606" y="482"/>
                    <a:pt x="611" y="480"/>
                  </a:cubicBezTo>
                  <a:cubicBezTo>
                    <a:pt x="621" y="474"/>
                    <a:pt x="624" y="480"/>
                    <a:pt x="632" y="486"/>
                  </a:cubicBezTo>
                  <a:cubicBezTo>
                    <a:pt x="646" y="499"/>
                    <a:pt x="665" y="505"/>
                    <a:pt x="683" y="504"/>
                  </a:cubicBezTo>
                  <a:cubicBezTo>
                    <a:pt x="781" y="495"/>
                    <a:pt x="758" y="321"/>
                    <a:pt x="661" y="335"/>
                  </a:cubicBezTo>
                  <a:close/>
                </a:path>
              </a:pathLst>
            </a:custGeom>
            <a:solidFill>
              <a:srgbClr val="07C0D5"/>
            </a:solidFill>
            <a:ln w="76200" cap="flat">
              <a:solidFill>
                <a:srgbClr val="FAFAF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5645150" y="3071813"/>
              <a:ext cx="2932112" cy="2938462"/>
            </a:xfrm>
            <a:custGeom>
              <a:avLst/>
              <a:gdLst>
                <a:gd name="T0" fmla="*/ 661 w 780"/>
                <a:gd name="T1" fmla="*/ 335 h 782"/>
                <a:gd name="T2" fmla="*/ 618 w 780"/>
                <a:gd name="T3" fmla="*/ 360 h 782"/>
                <a:gd name="T4" fmla="*/ 599 w 780"/>
                <a:gd name="T5" fmla="*/ 380 h 782"/>
                <a:gd name="T6" fmla="*/ 583 w 780"/>
                <a:gd name="T7" fmla="*/ 373 h 782"/>
                <a:gd name="T8" fmla="*/ 559 w 780"/>
                <a:gd name="T9" fmla="*/ 313 h 782"/>
                <a:gd name="T10" fmla="*/ 537 w 780"/>
                <a:gd name="T11" fmla="*/ 165 h 782"/>
                <a:gd name="T12" fmla="*/ 396 w 780"/>
                <a:gd name="T13" fmla="*/ 186 h 782"/>
                <a:gd name="T14" fmla="*/ 334 w 780"/>
                <a:gd name="T15" fmla="*/ 181 h 782"/>
                <a:gd name="T16" fmla="*/ 322 w 780"/>
                <a:gd name="T17" fmla="*/ 170 h 782"/>
                <a:gd name="T18" fmla="*/ 329 w 780"/>
                <a:gd name="T19" fmla="*/ 149 h 782"/>
                <a:gd name="T20" fmla="*/ 346 w 780"/>
                <a:gd name="T21" fmla="*/ 98 h 782"/>
                <a:gd name="T22" fmla="*/ 177 w 780"/>
                <a:gd name="T23" fmla="*/ 120 h 782"/>
                <a:gd name="T24" fmla="*/ 203 w 780"/>
                <a:gd name="T25" fmla="*/ 162 h 782"/>
                <a:gd name="T26" fmla="*/ 222 w 780"/>
                <a:gd name="T27" fmla="*/ 181 h 782"/>
                <a:gd name="T28" fmla="*/ 215 w 780"/>
                <a:gd name="T29" fmla="*/ 197 h 782"/>
                <a:gd name="T30" fmla="*/ 156 w 780"/>
                <a:gd name="T31" fmla="*/ 221 h 782"/>
                <a:gd name="T32" fmla="*/ 0 w 780"/>
                <a:gd name="T33" fmla="*/ 245 h 782"/>
                <a:gd name="T34" fmla="*/ 22 w 780"/>
                <a:gd name="T35" fmla="*/ 393 h 782"/>
                <a:gd name="T36" fmla="*/ 46 w 780"/>
                <a:gd name="T37" fmla="*/ 453 h 782"/>
                <a:gd name="T38" fmla="*/ 62 w 780"/>
                <a:gd name="T39" fmla="*/ 460 h 782"/>
                <a:gd name="T40" fmla="*/ 81 w 780"/>
                <a:gd name="T41" fmla="*/ 440 h 782"/>
                <a:gd name="T42" fmla="*/ 123 w 780"/>
                <a:gd name="T43" fmla="*/ 415 h 782"/>
                <a:gd name="T44" fmla="*/ 145 w 780"/>
                <a:gd name="T45" fmla="*/ 584 h 782"/>
                <a:gd name="T46" fmla="*/ 94 w 780"/>
                <a:gd name="T47" fmla="*/ 566 h 782"/>
                <a:gd name="T48" fmla="*/ 73 w 780"/>
                <a:gd name="T49" fmla="*/ 560 h 782"/>
                <a:gd name="T50" fmla="*/ 63 w 780"/>
                <a:gd name="T51" fmla="*/ 572 h 782"/>
                <a:gd name="T52" fmla="*/ 58 w 780"/>
                <a:gd name="T53" fmla="*/ 634 h 782"/>
                <a:gd name="T54" fmla="*/ 80 w 780"/>
                <a:gd name="T55" fmla="*/ 782 h 782"/>
                <a:gd name="T56" fmla="*/ 236 w 780"/>
                <a:gd name="T57" fmla="*/ 759 h 782"/>
                <a:gd name="T58" fmla="*/ 295 w 780"/>
                <a:gd name="T59" fmla="*/ 735 h 782"/>
                <a:gd name="T60" fmla="*/ 302 w 780"/>
                <a:gd name="T61" fmla="*/ 719 h 782"/>
                <a:gd name="T62" fmla="*/ 283 w 780"/>
                <a:gd name="T63" fmla="*/ 700 h 782"/>
                <a:gd name="T64" fmla="*/ 257 w 780"/>
                <a:gd name="T65" fmla="*/ 657 h 782"/>
                <a:gd name="T66" fmla="*/ 426 w 780"/>
                <a:gd name="T67" fmla="*/ 635 h 782"/>
                <a:gd name="T68" fmla="*/ 409 w 780"/>
                <a:gd name="T69" fmla="*/ 687 h 782"/>
                <a:gd name="T70" fmla="*/ 402 w 780"/>
                <a:gd name="T71" fmla="*/ 708 h 782"/>
                <a:gd name="T72" fmla="*/ 414 w 780"/>
                <a:gd name="T73" fmla="*/ 718 h 782"/>
                <a:gd name="T74" fmla="*/ 476 w 780"/>
                <a:gd name="T75" fmla="*/ 723 h 782"/>
                <a:gd name="T76" fmla="*/ 617 w 780"/>
                <a:gd name="T77" fmla="*/ 702 h 782"/>
                <a:gd name="T78" fmla="*/ 595 w 780"/>
                <a:gd name="T79" fmla="*/ 554 h 782"/>
                <a:gd name="T80" fmla="*/ 600 w 780"/>
                <a:gd name="T81" fmla="*/ 492 h 782"/>
                <a:gd name="T82" fmla="*/ 610 w 780"/>
                <a:gd name="T83" fmla="*/ 480 h 782"/>
                <a:gd name="T84" fmla="*/ 631 w 780"/>
                <a:gd name="T85" fmla="*/ 486 h 782"/>
                <a:gd name="T86" fmla="*/ 683 w 780"/>
                <a:gd name="T87" fmla="*/ 504 h 782"/>
                <a:gd name="T88" fmla="*/ 661 w 780"/>
                <a:gd name="T89" fmla="*/ 33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0" h="782">
                  <a:moveTo>
                    <a:pt x="661" y="335"/>
                  </a:moveTo>
                  <a:cubicBezTo>
                    <a:pt x="644" y="337"/>
                    <a:pt x="629" y="347"/>
                    <a:pt x="618" y="360"/>
                  </a:cubicBezTo>
                  <a:cubicBezTo>
                    <a:pt x="612" y="368"/>
                    <a:pt x="611" y="380"/>
                    <a:pt x="599" y="380"/>
                  </a:cubicBezTo>
                  <a:cubicBezTo>
                    <a:pt x="593" y="380"/>
                    <a:pt x="588" y="377"/>
                    <a:pt x="583" y="373"/>
                  </a:cubicBezTo>
                  <a:cubicBezTo>
                    <a:pt x="568" y="358"/>
                    <a:pt x="562" y="333"/>
                    <a:pt x="559" y="313"/>
                  </a:cubicBezTo>
                  <a:cubicBezTo>
                    <a:pt x="537" y="165"/>
                    <a:pt x="537" y="165"/>
                    <a:pt x="537" y="165"/>
                  </a:cubicBezTo>
                  <a:cubicBezTo>
                    <a:pt x="396" y="186"/>
                    <a:pt x="396" y="186"/>
                    <a:pt x="396" y="186"/>
                  </a:cubicBezTo>
                  <a:cubicBezTo>
                    <a:pt x="376" y="188"/>
                    <a:pt x="352" y="190"/>
                    <a:pt x="334" y="181"/>
                  </a:cubicBezTo>
                  <a:cubicBezTo>
                    <a:pt x="329" y="178"/>
                    <a:pt x="325" y="175"/>
                    <a:pt x="322" y="170"/>
                  </a:cubicBezTo>
                  <a:cubicBezTo>
                    <a:pt x="317" y="160"/>
                    <a:pt x="322" y="157"/>
                    <a:pt x="329" y="149"/>
                  </a:cubicBezTo>
                  <a:cubicBezTo>
                    <a:pt x="341" y="135"/>
                    <a:pt x="348" y="117"/>
                    <a:pt x="346" y="98"/>
                  </a:cubicBezTo>
                  <a:cubicBezTo>
                    <a:pt x="337" y="0"/>
                    <a:pt x="163" y="23"/>
                    <a:pt x="177" y="120"/>
                  </a:cubicBezTo>
                  <a:cubicBezTo>
                    <a:pt x="180" y="137"/>
                    <a:pt x="189" y="152"/>
                    <a:pt x="203" y="162"/>
                  </a:cubicBezTo>
                  <a:cubicBezTo>
                    <a:pt x="211" y="169"/>
                    <a:pt x="222" y="170"/>
                    <a:pt x="222" y="181"/>
                  </a:cubicBezTo>
                  <a:cubicBezTo>
                    <a:pt x="222" y="188"/>
                    <a:pt x="219" y="193"/>
                    <a:pt x="215" y="197"/>
                  </a:cubicBezTo>
                  <a:cubicBezTo>
                    <a:pt x="201" y="212"/>
                    <a:pt x="176" y="218"/>
                    <a:pt x="156" y="22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22" y="393"/>
                    <a:pt x="22" y="393"/>
                    <a:pt x="22" y="393"/>
                  </a:cubicBezTo>
                  <a:cubicBezTo>
                    <a:pt x="25" y="413"/>
                    <a:pt x="31" y="438"/>
                    <a:pt x="46" y="453"/>
                  </a:cubicBezTo>
                  <a:cubicBezTo>
                    <a:pt x="50" y="457"/>
                    <a:pt x="56" y="459"/>
                    <a:pt x="62" y="460"/>
                  </a:cubicBezTo>
                  <a:cubicBezTo>
                    <a:pt x="73" y="460"/>
                    <a:pt x="75" y="448"/>
                    <a:pt x="81" y="440"/>
                  </a:cubicBezTo>
                  <a:cubicBezTo>
                    <a:pt x="91" y="427"/>
                    <a:pt x="107" y="417"/>
                    <a:pt x="123" y="415"/>
                  </a:cubicBezTo>
                  <a:cubicBezTo>
                    <a:pt x="220" y="401"/>
                    <a:pt x="243" y="575"/>
                    <a:pt x="145" y="584"/>
                  </a:cubicBezTo>
                  <a:cubicBezTo>
                    <a:pt x="127" y="585"/>
                    <a:pt x="108" y="579"/>
                    <a:pt x="94" y="566"/>
                  </a:cubicBezTo>
                  <a:cubicBezTo>
                    <a:pt x="86" y="560"/>
                    <a:pt x="83" y="554"/>
                    <a:pt x="73" y="560"/>
                  </a:cubicBezTo>
                  <a:cubicBezTo>
                    <a:pt x="68" y="562"/>
                    <a:pt x="65" y="567"/>
                    <a:pt x="63" y="572"/>
                  </a:cubicBezTo>
                  <a:cubicBezTo>
                    <a:pt x="54" y="590"/>
                    <a:pt x="55" y="614"/>
                    <a:pt x="58" y="634"/>
                  </a:cubicBezTo>
                  <a:cubicBezTo>
                    <a:pt x="80" y="782"/>
                    <a:pt x="80" y="782"/>
                    <a:pt x="80" y="782"/>
                  </a:cubicBezTo>
                  <a:cubicBezTo>
                    <a:pt x="236" y="759"/>
                    <a:pt x="236" y="759"/>
                    <a:pt x="236" y="759"/>
                  </a:cubicBezTo>
                  <a:cubicBezTo>
                    <a:pt x="256" y="756"/>
                    <a:pt x="280" y="750"/>
                    <a:pt x="295" y="735"/>
                  </a:cubicBezTo>
                  <a:cubicBezTo>
                    <a:pt x="299" y="730"/>
                    <a:pt x="302" y="725"/>
                    <a:pt x="302" y="719"/>
                  </a:cubicBezTo>
                  <a:cubicBezTo>
                    <a:pt x="302" y="707"/>
                    <a:pt x="290" y="706"/>
                    <a:pt x="283" y="700"/>
                  </a:cubicBezTo>
                  <a:cubicBezTo>
                    <a:pt x="269" y="689"/>
                    <a:pt x="260" y="674"/>
                    <a:pt x="257" y="657"/>
                  </a:cubicBezTo>
                  <a:cubicBezTo>
                    <a:pt x="243" y="561"/>
                    <a:pt x="417" y="538"/>
                    <a:pt x="426" y="635"/>
                  </a:cubicBezTo>
                  <a:cubicBezTo>
                    <a:pt x="428" y="654"/>
                    <a:pt x="421" y="672"/>
                    <a:pt x="409" y="687"/>
                  </a:cubicBezTo>
                  <a:cubicBezTo>
                    <a:pt x="402" y="694"/>
                    <a:pt x="397" y="698"/>
                    <a:pt x="402" y="708"/>
                  </a:cubicBezTo>
                  <a:cubicBezTo>
                    <a:pt x="405" y="712"/>
                    <a:pt x="409" y="716"/>
                    <a:pt x="414" y="718"/>
                  </a:cubicBezTo>
                  <a:cubicBezTo>
                    <a:pt x="432" y="727"/>
                    <a:pt x="456" y="726"/>
                    <a:pt x="476" y="723"/>
                  </a:cubicBezTo>
                  <a:cubicBezTo>
                    <a:pt x="617" y="702"/>
                    <a:pt x="617" y="702"/>
                    <a:pt x="617" y="702"/>
                  </a:cubicBezTo>
                  <a:cubicBezTo>
                    <a:pt x="595" y="554"/>
                    <a:pt x="595" y="554"/>
                    <a:pt x="595" y="554"/>
                  </a:cubicBezTo>
                  <a:cubicBezTo>
                    <a:pt x="592" y="534"/>
                    <a:pt x="591" y="510"/>
                    <a:pt x="600" y="492"/>
                  </a:cubicBezTo>
                  <a:cubicBezTo>
                    <a:pt x="602" y="487"/>
                    <a:pt x="606" y="483"/>
                    <a:pt x="610" y="480"/>
                  </a:cubicBezTo>
                  <a:cubicBezTo>
                    <a:pt x="620" y="474"/>
                    <a:pt x="624" y="480"/>
                    <a:pt x="631" y="486"/>
                  </a:cubicBezTo>
                  <a:cubicBezTo>
                    <a:pt x="646" y="499"/>
                    <a:pt x="664" y="505"/>
                    <a:pt x="683" y="504"/>
                  </a:cubicBezTo>
                  <a:cubicBezTo>
                    <a:pt x="780" y="495"/>
                    <a:pt x="757" y="321"/>
                    <a:pt x="661" y="335"/>
                  </a:cubicBezTo>
                  <a:close/>
                </a:path>
              </a:pathLst>
            </a:custGeom>
            <a:solidFill>
              <a:srgbClr val="72827F"/>
            </a:solidFill>
            <a:ln w="76200" cap="flat">
              <a:solidFill>
                <a:srgbClr val="FAFAF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921672" y="1933604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53319" y="3954521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993880" y="401476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65807" y="222599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905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组合 207"/>
          <p:cNvGrpSpPr/>
          <p:nvPr/>
        </p:nvGrpSpPr>
        <p:grpSpPr>
          <a:xfrm>
            <a:off x="775788" y="1648624"/>
            <a:ext cx="3323137" cy="1029670"/>
            <a:chOff x="775788" y="1184908"/>
            <a:chExt cx="3323137" cy="1029670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648624"/>
            <a:ext cx="3190870" cy="1029670"/>
            <a:chOff x="8653198" y="1184908"/>
            <a:chExt cx="3190870" cy="1029670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574532"/>
            <a:ext cx="3192914" cy="1029670"/>
            <a:chOff x="821668" y="2906974"/>
            <a:chExt cx="3192914" cy="1029670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574532"/>
            <a:ext cx="3268508" cy="1029670"/>
            <a:chOff x="8653198" y="2906974"/>
            <a:chExt cx="3268508" cy="1029670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12070" y="1091240"/>
            <a:ext cx="4625007" cy="4548467"/>
            <a:chOff x="3502025" y="893763"/>
            <a:chExt cx="5180013" cy="5094288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4638675" y="4183063"/>
              <a:ext cx="668338" cy="669925"/>
            </a:xfrm>
            <a:custGeom>
              <a:avLst/>
              <a:gdLst>
                <a:gd name="T0" fmla="*/ 78 w 86"/>
                <a:gd name="T1" fmla="*/ 71 h 86"/>
                <a:gd name="T2" fmla="*/ 69 w 86"/>
                <a:gd name="T3" fmla="*/ 46 h 86"/>
                <a:gd name="T4" fmla="*/ 40 w 86"/>
                <a:gd name="T5" fmla="*/ 17 h 86"/>
                <a:gd name="T6" fmla="*/ 15 w 86"/>
                <a:gd name="T7" fmla="*/ 8 h 86"/>
                <a:gd name="T8" fmla="*/ 0 w 86"/>
                <a:gd name="T9" fmla="*/ 23 h 86"/>
                <a:gd name="T10" fmla="*/ 63 w 86"/>
                <a:gd name="T11" fmla="*/ 86 h 86"/>
                <a:gd name="T12" fmla="*/ 78 w 86"/>
                <a:gd name="T13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6">
                  <a:moveTo>
                    <a:pt x="78" y="71"/>
                  </a:moveTo>
                  <a:cubicBezTo>
                    <a:pt x="86" y="64"/>
                    <a:pt x="79" y="55"/>
                    <a:pt x="69" y="4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7"/>
                    <a:pt x="22" y="0"/>
                    <a:pt x="15" y="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3" y="86"/>
                    <a:pt x="63" y="86"/>
                    <a:pt x="63" y="86"/>
                  </a:cubicBezTo>
                  <a:lnTo>
                    <a:pt x="78" y="7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775075" y="4362450"/>
              <a:ext cx="1352550" cy="1352550"/>
            </a:xfrm>
            <a:custGeom>
              <a:avLst/>
              <a:gdLst>
                <a:gd name="T0" fmla="*/ 544 w 852"/>
                <a:gd name="T1" fmla="*/ 0 h 852"/>
                <a:gd name="T2" fmla="*/ 0 w 852"/>
                <a:gd name="T3" fmla="*/ 539 h 852"/>
                <a:gd name="T4" fmla="*/ 313 w 852"/>
                <a:gd name="T5" fmla="*/ 852 h 852"/>
                <a:gd name="T6" fmla="*/ 852 w 852"/>
                <a:gd name="T7" fmla="*/ 309 h 852"/>
                <a:gd name="T8" fmla="*/ 544 w 852"/>
                <a:gd name="T9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852">
                  <a:moveTo>
                    <a:pt x="544" y="0"/>
                  </a:moveTo>
                  <a:lnTo>
                    <a:pt x="0" y="539"/>
                  </a:lnTo>
                  <a:lnTo>
                    <a:pt x="313" y="852"/>
                  </a:lnTo>
                  <a:lnTo>
                    <a:pt x="852" y="309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rgbClr val="C3C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3502025" y="5218113"/>
              <a:ext cx="769938" cy="769938"/>
            </a:xfrm>
            <a:custGeom>
              <a:avLst/>
              <a:gdLst>
                <a:gd name="T0" fmla="*/ 35 w 99"/>
                <a:gd name="T1" fmla="*/ 0 h 99"/>
                <a:gd name="T2" fmla="*/ 8 w 99"/>
                <a:gd name="T3" fmla="*/ 28 h 99"/>
                <a:gd name="T4" fmla="*/ 11 w 99"/>
                <a:gd name="T5" fmla="*/ 59 h 99"/>
                <a:gd name="T6" fmla="*/ 40 w 99"/>
                <a:gd name="T7" fmla="*/ 88 h 99"/>
                <a:gd name="T8" fmla="*/ 71 w 99"/>
                <a:gd name="T9" fmla="*/ 91 h 99"/>
                <a:gd name="T10" fmla="*/ 99 w 99"/>
                <a:gd name="T11" fmla="*/ 64 h 99"/>
                <a:gd name="T12" fmla="*/ 35 w 99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9">
                  <a:moveTo>
                    <a:pt x="35" y="0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0" y="35"/>
                    <a:pt x="2" y="49"/>
                    <a:pt x="11" y="5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50" y="97"/>
                    <a:pt x="64" y="99"/>
                    <a:pt x="71" y="91"/>
                  </a:cubicBezTo>
                  <a:cubicBezTo>
                    <a:pt x="99" y="64"/>
                    <a:pt x="99" y="64"/>
                    <a:pt x="99" y="6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4770438" y="4175125"/>
              <a:ext cx="544513" cy="544513"/>
            </a:xfrm>
            <a:custGeom>
              <a:avLst/>
              <a:gdLst>
                <a:gd name="T0" fmla="*/ 68 w 70"/>
                <a:gd name="T1" fmla="*/ 67 h 70"/>
                <a:gd name="T2" fmla="*/ 54 w 70"/>
                <a:gd name="T3" fmla="*/ 62 h 70"/>
                <a:gd name="T4" fmla="*/ 8 w 70"/>
                <a:gd name="T5" fmla="*/ 16 h 70"/>
                <a:gd name="T6" fmla="*/ 3 w 70"/>
                <a:gd name="T7" fmla="*/ 2 h 70"/>
                <a:gd name="T8" fmla="*/ 3 w 70"/>
                <a:gd name="T9" fmla="*/ 2 h 70"/>
                <a:gd name="T10" fmla="*/ 17 w 70"/>
                <a:gd name="T11" fmla="*/ 8 h 70"/>
                <a:gd name="T12" fmla="*/ 62 w 70"/>
                <a:gd name="T13" fmla="*/ 53 h 70"/>
                <a:gd name="T14" fmla="*/ 68 w 70"/>
                <a:gd name="T15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0">
                  <a:moveTo>
                    <a:pt x="68" y="67"/>
                  </a:moveTo>
                  <a:cubicBezTo>
                    <a:pt x="65" y="70"/>
                    <a:pt x="59" y="67"/>
                    <a:pt x="54" y="6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1"/>
                    <a:pt x="0" y="5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0"/>
                    <a:pt x="11" y="2"/>
                    <a:pt x="17" y="8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8" y="59"/>
                    <a:pt x="70" y="65"/>
                    <a:pt x="68" y="67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4894263" y="3887788"/>
              <a:ext cx="708025" cy="708025"/>
            </a:xfrm>
            <a:custGeom>
              <a:avLst/>
              <a:gdLst>
                <a:gd name="T0" fmla="*/ 446 w 446"/>
                <a:gd name="T1" fmla="*/ 270 h 446"/>
                <a:gd name="T2" fmla="*/ 177 w 446"/>
                <a:gd name="T3" fmla="*/ 0 h 446"/>
                <a:gd name="T4" fmla="*/ 0 w 446"/>
                <a:gd name="T5" fmla="*/ 176 h 446"/>
                <a:gd name="T6" fmla="*/ 270 w 446"/>
                <a:gd name="T7" fmla="*/ 446 h 446"/>
                <a:gd name="T8" fmla="*/ 446 w 446"/>
                <a:gd name="T9" fmla="*/ 27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46">
                  <a:moveTo>
                    <a:pt x="446" y="270"/>
                  </a:moveTo>
                  <a:lnTo>
                    <a:pt x="177" y="0"/>
                  </a:lnTo>
                  <a:lnTo>
                    <a:pt x="0" y="176"/>
                  </a:lnTo>
                  <a:lnTo>
                    <a:pt x="270" y="446"/>
                  </a:lnTo>
                  <a:lnTo>
                    <a:pt x="446" y="270"/>
                  </a:lnTo>
                  <a:close/>
                </a:path>
              </a:pathLst>
            </a:custGeom>
            <a:solidFill>
              <a:srgbClr val="81797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5237163" y="3786188"/>
              <a:ext cx="466725" cy="466725"/>
            </a:xfrm>
            <a:custGeom>
              <a:avLst/>
              <a:gdLst>
                <a:gd name="T0" fmla="*/ 58 w 60"/>
                <a:gd name="T1" fmla="*/ 53 h 60"/>
                <a:gd name="T2" fmla="*/ 7 w 60"/>
                <a:gd name="T3" fmla="*/ 2 h 60"/>
                <a:gd name="T4" fmla="*/ 0 w 60"/>
                <a:gd name="T5" fmla="*/ 1 h 60"/>
                <a:gd name="T6" fmla="*/ 59 w 60"/>
                <a:gd name="T7" fmla="*/ 60 h 60"/>
                <a:gd name="T8" fmla="*/ 58 w 60"/>
                <a:gd name="T9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58" y="53"/>
                  </a:moveTo>
                  <a:cubicBezTo>
                    <a:pt x="39" y="38"/>
                    <a:pt x="22" y="21"/>
                    <a:pt x="7" y="2"/>
                  </a:cubicBezTo>
                  <a:cubicBezTo>
                    <a:pt x="6" y="0"/>
                    <a:pt x="3" y="0"/>
                    <a:pt x="0" y="1"/>
                  </a:cubicBezTo>
                  <a:cubicBezTo>
                    <a:pt x="17" y="23"/>
                    <a:pt x="37" y="43"/>
                    <a:pt x="59" y="60"/>
                  </a:cubicBezTo>
                  <a:cubicBezTo>
                    <a:pt x="60" y="57"/>
                    <a:pt x="60" y="55"/>
                    <a:pt x="5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5159375" y="3802063"/>
              <a:ext cx="528638" cy="528638"/>
            </a:xfrm>
            <a:custGeom>
              <a:avLst/>
              <a:gdLst>
                <a:gd name="T0" fmla="*/ 9 w 68"/>
                <a:gd name="T1" fmla="*/ 0 h 68"/>
                <a:gd name="T2" fmla="*/ 7 w 68"/>
                <a:gd name="T3" fmla="*/ 2 h 68"/>
                <a:gd name="T4" fmla="*/ 3 w 68"/>
                <a:gd name="T5" fmla="*/ 6 h 68"/>
                <a:gd name="T6" fmla="*/ 2 w 68"/>
                <a:gd name="T7" fmla="*/ 16 h 68"/>
                <a:gd name="T8" fmla="*/ 52 w 68"/>
                <a:gd name="T9" fmla="*/ 66 h 68"/>
                <a:gd name="T10" fmla="*/ 62 w 68"/>
                <a:gd name="T11" fmla="*/ 65 h 68"/>
                <a:gd name="T12" fmla="*/ 66 w 68"/>
                <a:gd name="T13" fmla="*/ 61 h 68"/>
                <a:gd name="T14" fmla="*/ 68 w 68"/>
                <a:gd name="T15" fmla="*/ 59 h 68"/>
                <a:gd name="T16" fmla="*/ 9 w 68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9" y="0"/>
                  </a:moveTo>
                  <a:cubicBezTo>
                    <a:pt x="9" y="1"/>
                    <a:pt x="8" y="1"/>
                    <a:pt x="7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0" y="9"/>
                    <a:pt x="0" y="12"/>
                    <a:pt x="2" y="16"/>
                  </a:cubicBezTo>
                  <a:cubicBezTo>
                    <a:pt x="17" y="39"/>
                    <a:pt x="30" y="52"/>
                    <a:pt x="52" y="66"/>
                  </a:cubicBezTo>
                  <a:cubicBezTo>
                    <a:pt x="56" y="68"/>
                    <a:pt x="59" y="68"/>
                    <a:pt x="62" y="65"/>
                  </a:cubicBezTo>
                  <a:cubicBezTo>
                    <a:pt x="63" y="64"/>
                    <a:pt x="65" y="62"/>
                    <a:pt x="66" y="61"/>
                  </a:cubicBezTo>
                  <a:cubicBezTo>
                    <a:pt x="67" y="60"/>
                    <a:pt x="67" y="59"/>
                    <a:pt x="68" y="59"/>
                  </a:cubicBezTo>
                  <a:cubicBezTo>
                    <a:pt x="46" y="41"/>
                    <a:pt x="27" y="22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5167313" y="3794125"/>
              <a:ext cx="528638" cy="536575"/>
            </a:xfrm>
            <a:custGeom>
              <a:avLst/>
              <a:gdLst>
                <a:gd name="T0" fmla="*/ 9 w 68"/>
                <a:gd name="T1" fmla="*/ 0 h 69"/>
                <a:gd name="T2" fmla="*/ 7 w 68"/>
                <a:gd name="T3" fmla="*/ 2 h 69"/>
                <a:gd name="T4" fmla="*/ 3 w 68"/>
                <a:gd name="T5" fmla="*/ 6 h 69"/>
                <a:gd name="T6" fmla="*/ 2 w 68"/>
                <a:gd name="T7" fmla="*/ 16 h 69"/>
                <a:gd name="T8" fmla="*/ 52 w 68"/>
                <a:gd name="T9" fmla="*/ 66 h 69"/>
                <a:gd name="T10" fmla="*/ 62 w 68"/>
                <a:gd name="T11" fmla="*/ 65 h 69"/>
                <a:gd name="T12" fmla="*/ 66 w 68"/>
                <a:gd name="T13" fmla="*/ 61 h 69"/>
                <a:gd name="T14" fmla="*/ 68 w 68"/>
                <a:gd name="T15" fmla="*/ 59 h 69"/>
                <a:gd name="T16" fmla="*/ 9 w 68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9">
                  <a:moveTo>
                    <a:pt x="9" y="0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0" y="9"/>
                    <a:pt x="0" y="12"/>
                    <a:pt x="2" y="16"/>
                  </a:cubicBezTo>
                  <a:cubicBezTo>
                    <a:pt x="16" y="39"/>
                    <a:pt x="30" y="52"/>
                    <a:pt x="52" y="66"/>
                  </a:cubicBezTo>
                  <a:cubicBezTo>
                    <a:pt x="56" y="69"/>
                    <a:pt x="59" y="68"/>
                    <a:pt x="62" y="65"/>
                  </a:cubicBezTo>
                  <a:cubicBezTo>
                    <a:pt x="63" y="64"/>
                    <a:pt x="65" y="63"/>
                    <a:pt x="66" y="61"/>
                  </a:cubicBezTo>
                  <a:cubicBezTo>
                    <a:pt x="67" y="60"/>
                    <a:pt x="67" y="60"/>
                    <a:pt x="68" y="59"/>
                  </a:cubicBezTo>
                  <a:cubicBezTo>
                    <a:pt x="46" y="42"/>
                    <a:pt x="26" y="22"/>
                    <a:pt x="9" y="0"/>
                  </a:cubicBezTo>
                  <a:close/>
                </a:path>
              </a:pathLst>
            </a:custGeom>
            <a:solidFill>
              <a:srgbClr val="1615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4832350" y="4137025"/>
              <a:ext cx="520700" cy="520700"/>
            </a:xfrm>
            <a:custGeom>
              <a:avLst/>
              <a:gdLst>
                <a:gd name="T0" fmla="*/ 66 w 67"/>
                <a:gd name="T1" fmla="*/ 66 h 67"/>
                <a:gd name="T2" fmla="*/ 64 w 67"/>
                <a:gd name="T3" fmla="*/ 59 h 67"/>
                <a:gd name="T4" fmla="*/ 8 w 67"/>
                <a:gd name="T5" fmla="*/ 3 h 67"/>
                <a:gd name="T6" fmla="*/ 1 w 67"/>
                <a:gd name="T7" fmla="*/ 1 h 67"/>
                <a:gd name="T8" fmla="*/ 1 w 67"/>
                <a:gd name="T9" fmla="*/ 1 h 67"/>
                <a:gd name="T10" fmla="*/ 4 w 67"/>
                <a:gd name="T11" fmla="*/ 8 h 67"/>
                <a:gd name="T12" fmla="*/ 59 w 67"/>
                <a:gd name="T13" fmla="*/ 63 h 67"/>
                <a:gd name="T14" fmla="*/ 66 w 67"/>
                <a:gd name="T15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66" y="66"/>
                  </a:moveTo>
                  <a:cubicBezTo>
                    <a:pt x="67" y="64"/>
                    <a:pt x="66" y="62"/>
                    <a:pt x="64" y="5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5"/>
                    <a:pt x="4" y="8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2" y="66"/>
                    <a:pt x="65" y="67"/>
                    <a:pt x="66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6643688" y="893763"/>
              <a:ext cx="15875" cy="1111250"/>
            </a:xfrm>
            <a:custGeom>
              <a:avLst/>
              <a:gdLst>
                <a:gd name="T0" fmla="*/ 0 w 10"/>
                <a:gd name="T1" fmla="*/ 0 h 700"/>
                <a:gd name="T2" fmla="*/ 10 w 10"/>
                <a:gd name="T3" fmla="*/ 387 h 700"/>
                <a:gd name="T4" fmla="*/ 10 w 10"/>
                <a:gd name="T5" fmla="*/ 700 h 700"/>
                <a:gd name="T6" fmla="*/ 0 w 10"/>
                <a:gd name="T7" fmla="*/ 441 h 700"/>
                <a:gd name="T8" fmla="*/ 0 w 10"/>
                <a:gd name="T9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00">
                  <a:moveTo>
                    <a:pt x="0" y="0"/>
                  </a:moveTo>
                  <a:lnTo>
                    <a:pt x="10" y="387"/>
                  </a:lnTo>
                  <a:lnTo>
                    <a:pt x="10" y="700"/>
                  </a:lnTo>
                  <a:lnTo>
                    <a:pt x="0" y="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4956175" y="2924175"/>
              <a:ext cx="723900" cy="22225"/>
            </a:xfrm>
            <a:custGeom>
              <a:avLst/>
              <a:gdLst>
                <a:gd name="T0" fmla="*/ 182 w 456"/>
                <a:gd name="T1" fmla="*/ 0 h 14"/>
                <a:gd name="T2" fmla="*/ 456 w 456"/>
                <a:gd name="T3" fmla="*/ 14 h 14"/>
                <a:gd name="T4" fmla="*/ 324 w 456"/>
                <a:gd name="T5" fmla="*/ 14 h 14"/>
                <a:gd name="T6" fmla="*/ 0 w 456"/>
                <a:gd name="T7" fmla="*/ 0 h 14"/>
                <a:gd name="T8" fmla="*/ 182 w 45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14">
                  <a:moveTo>
                    <a:pt x="182" y="0"/>
                  </a:moveTo>
                  <a:lnTo>
                    <a:pt x="456" y="14"/>
                  </a:lnTo>
                  <a:lnTo>
                    <a:pt x="324" y="14"/>
                  </a:lnTo>
                  <a:lnTo>
                    <a:pt x="0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2F9B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5205413" y="2565400"/>
              <a:ext cx="654050" cy="381000"/>
            </a:xfrm>
            <a:custGeom>
              <a:avLst/>
              <a:gdLst>
                <a:gd name="T0" fmla="*/ 39 w 84"/>
                <a:gd name="T1" fmla="*/ 6 h 49"/>
                <a:gd name="T2" fmla="*/ 2 w 84"/>
                <a:gd name="T3" fmla="*/ 37 h 49"/>
                <a:gd name="T4" fmla="*/ 3 w 84"/>
                <a:gd name="T5" fmla="*/ 41 h 49"/>
                <a:gd name="T6" fmla="*/ 5 w 84"/>
                <a:gd name="T7" fmla="*/ 46 h 49"/>
                <a:gd name="T8" fmla="*/ 9 w 84"/>
                <a:gd name="T9" fmla="*/ 47 h 49"/>
                <a:gd name="T10" fmla="*/ 26 w 84"/>
                <a:gd name="T11" fmla="*/ 47 h 49"/>
                <a:gd name="T12" fmla="*/ 61 w 84"/>
                <a:gd name="T13" fmla="*/ 49 h 49"/>
                <a:gd name="T14" fmla="*/ 62 w 84"/>
                <a:gd name="T15" fmla="*/ 29 h 49"/>
                <a:gd name="T16" fmla="*/ 84 w 84"/>
                <a:gd name="T17" fmla="*/ 20 h 49"/>
                <a:gd name="T18" fmla="*/ 39 w 84"/>
                <a:gd name="T19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49">
                  <a:moveTo>
                    <a:pt x="39" y="6"/>
                  </a:moveTo>
                  <a:cubicBezTo>
                    <a:pt x="20" y="0"/>
                    <a:pt x="0" y="16"/>
                    <a:pt x="2" y="37"/>
                  </a:cubicBezTo>
                  <a:cubicBezTo>
                    <a:pt x="2" y="38"/>
                    <a:pt x="3" y="40"/>
                    <a:pt x="3" y="41"/>
                  </a:cubicBezTo>
                  <a:cubicBezTo>
                    <a:pt x="3" y="42"/>
                    <a:pt x="5" y="46"/>
                    <a:pt x="5" y="46"/>
                  </a:cubicBezTo>
                  <a:cubicBezTo>
                    <a:pt x="6" y="46"/>
                    <a:pt x="7" y="46"/>
                    <a:pt x="9" y="47"/>
                  </a:cubicBezTo>
                  <a:cubicBezTo>
                    <a:pt x="14" y="47"/>
                    <a:pt x="20" y="47"/>
                    <a:pt x="26" y="47"/>
                  </a:cubicBezTo>
                  <a:cubicBezTo>
                    <a:pt x="37" y="48"/>
                    <a:pt x="49" y="48"/>
                    <a:pt x="61" y="49"/>
                  </a:cubicBezTo>
                  <a:cubicBezTo>
                    <a:pt x="57" y="42"/>
                    <a:pt x="58" y="35"/>
                    <a:pt x="62" y="29"/>
                  </a:cubicBezTo>
                  <a:cubicBezTo>
                    <a:pt x="66" y="21"/>
                    <a:pt x="76" y="17"/>
                    <a:pt x="84" y="20"/>
                  </a:cubicBezTo>
                  <a:cubicBezTo>
                    <a:pt x="69" y="15"/>
                    <a:pt x="54" y="11"/>
                    <a:pt x="39" y="6"/>
                  </a:cubicBezTo>
                  <a:close/>
                </a:path>
              </a:pathLst>
            </a:custGeom>
            <a:solidFill>
              <a:srgbClr val="2F9B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5492750" y="2643188"/>
              <a:ext cx="458788" cy="327025"/>
            </a:xfrm>
            <a:custGeom>
              <a:avLst/>
              <a:gdLst>
                <a:gd name="T0" fmla="*/ 58 w 59"/>
                <a:gd name="T1" fmla="*/ 29 h 42"/>
                <a:gd name="T2" fmla="*/ 54 w 59"/>
                <a:gd name="T3" fmla="*/ 18 h 42"/>
                <a:gd name="T4" fmla="*/ 44 w 59"/>
                <a:gd name="T5" fmla="*/ 12 h 42"/>
                <a:gd name="T6" fmla="*/ 0 w 59"/>
                <a:gd name="T7" fmla="*/ 0 h 42"/>
                <a:gd name="T8" fmla="*/ 10 w 59"/>
                <a:gd name="T9" fmla="*/ 41 h 42"/>
                <a:gd name="T10" fmla="*/ 39 w 59"/>
                <a:gd name="T11" fmla="*/ 41 h 42"/>
                <a:gd name="T12" fmla="*/ 52 w 59"/>
                <a:gd name="T13" fmla="*/ 42 h 42"/>
                <a:gd name="T14" fmla="*/ 56 w 59"/>
                <a:gd name="T15" fmla="*/ 37 h 42"/>
                <a:gd name="T16" fmla="*/ 58 w 59"/>
                <a:gd name="T1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42">
                  <a:moveTo>
                    <a:pt x="58" y="29"/>
                  </a:moveTo>
                  <a:cubicBezTo>
                    <a:pt x="58" y="25"/>
                    <a:pt x="57" y="21"/>
                    <a:pt x="54" y="18"/>
                  </a:cubicBezTo>
                  <a:cubicBezTo>
                    <a:pt x="51" y="15"/>
                    <a:pt x="48" y="14"/>
                    <a:pt x="44" y="12"/>
                  </a:cubicBezTo>
                  <a:cubicBezTo>
                    <a:pt x="29" y="8"/>
                    <a:pt x="15" y="4"/>
                    <a:pt x="0" y="0"/>
                  </a:cubicBezTo>
                  <a:cubicBezTo>
                    <a:pt x="18" y="5"/>
                    <a:pt x="23" y="28"/>
                    <a:pt x="10" y="41"/>
                  </a:cubicBezTo>
                  <a:cubicBezTo>
                    <a:pt x="19" y="41"/>
                    <a:pt x="29" y="41"/>
                    <a:pt x="39" y="41"/>
                  </a:cubicBezTo>
                  <a:cubicBezTo>
                    <a:pt x="43" y="42"/>
                    <a:pt x="48" y="42"/>
                    <a:pt x="52" y="42"/>
                  </a:cubicBezTo>
                  <a:cubicBezTo>
                    <a:pt x="54" y="42"/>
                    <a:pt x="56" y="39"/>
                    <a:pt x="56" y="37"/>
                  </a:cubicBezTo>
                  <a:cubicBezTo>
                    <a:pt x="58" y="35"/>
                    <a:pt x="59" y="32"/>
                    <a:pt x="58" y="29"/>
                  </a:cubicBezTo>
                  <a:close/>
                </a:path>
              </a:pathLst>
            </a:custGeom>
            <a:solidFill>
              <a:srgbClr val="2F9B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6683375" y="1492250"/>
              <a:ext cx="334963" cy="646113"/>
            </a:xfrm>
            <a:custGeom>
              <a:avLst/>
              <a:gdLst>
                <a:gd name="T0" fmla="*/ 39 w 43"/>
                <a:gd name="T1" fmla="*/ 19 h 83"/>
                <a:gd name="T2" fmla="*/ 8 w 43"/>
                <a:gd name="T3" fmla="*/ 2 h 83"/>
                <a:gd name="T4" fmla="*/ 3 w 43"/>
                <a:gd name="T5" fmla="*/ 3 h 83"/>
                <a:gd name="T6" fmla="*/ 0 w 43"/>
                <a:gd name="T7" fmla="*/ 4 h 83"/>
                <a:gd name="T8" fmla="*/ 0 w 43"/>
                <a:gd name="T9" fmla="*/ 5 h 83"/>
                <a:gd name="T10" fmla="*/ 0 w 43"/>
                <a:gd name="T11" fmla="*/ 10 h 83"/>
                <a:gd name="T12" fmla="*/ 0 w 43"/>
                <a:gd name="T13" fmla="*/ 50 h 83"/>
                <a:gd name="T14" fmla="*/ 1 w 43"/>
                <a:gd name="T15" fmla="*/ 60 h 83"/>
                <a:gd name="T16" fmla="*/ 29 w 43"/>
                <a:gd name="T17" fmla="*/ 83 h 83"/>
                <a:gd name="T18" fmla="*/ 36 w 43"/>
                <a:gd name="T19" fmla="*/ 55 h 83"/>
                <a:gd name="T20" fmla="*/ 39 w 43"/>
                <a:gd name="T21" fmla="*/ 1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83">
                  <a:moveTo>
                    <a:pt x="39" y="19"/>
                  </a:moveTo>
                  <a:cubicBezTo>
                    <a:pt x="33" y="7"/>
                    <a:pt x="21" y="0"/>
                    <a:pt x="8" y="2"/>
                  </a:cubicBezTo>
                  <a:cubicBezTo>
                    <a:pt x="6" y="2"/>
                    <a:pt x="5" y="2"/>
                    <a:pt x="3" y="3"/>
                  </a:cubicBezTo>
                  <a:cubicBezTo>
                    <a:pt x="3" y="3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0" y="24"/>
                    <a:pt x="0" y="37"/>
                    <a:pt x="0" y="50"/>
                  </a:cubicBezTo>
                  <a:cubicBezTo>
                    <a:pt x="0" y="53"/>
                    <a:pt x="1" y="57"/>
                    <a:pt x="1" y="60"/>
                  </a:cubicBezTo>
                  <a:cubicBezTo>
                    <a:pt x="16" y="53"/>
                    <a:pt x="33" y="66"/>
                    <a:pt x="29" y="83"/>
                  </a:cubicBezTo>
                  <a:cubicBezTo>
                    <a:pt x="31" y="73"/>
                    <a:pt x="33" y="64"/>
                    <a:pt x="36" y="55"/>
                  </a:cubicBezTo>
                  <a:cubicBezTo>
                    <a:pt x="38" y="43"/>
                    <a:pt x="43" y="30"/>
                    <a:pt x="39" y="19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6643688" y="1765300"/>
              <a:ext cx="319088" cy="488950"/>
            </a:xfrm>
            <a:custGeom>
              <a:avLst/>
              <a:gdLst>
                <a:gd name="T0" fmla="*/ 40 w 41"/>
                <a:gd name="T1" fmla="*/ 2 h 63"/>
                <a:gd name="T2" fmla="*/ 0 w 41"/>
                <a:gd name="T3" fmla="*/ 12 h 63"/>
                <a:gd name="T4" fmla="*/ 2 w 41"/>
                <a:gd name="T5" fmla="*/ 45 h 63"/>
                <a:gd name="T6" fmla="*/ 2 w 41"/>
                <a:gd name="T7" fmla="*/ 52 h 63"/>
                <a:gd name="T8" fmla="*/ 3 w 41"/>
                <a:gd name="T9" fmla="*/ 56 h 63"/>
                <a:gd name="T10" fmla="*/ 29 w 41"/>
                <a:gd name="T11" fmla="*/ 52 h 63"/>
                <a:gd name="T12" fmla="*/ 32 w 41"/>
                <a:gd name="T13" fmla="*/ 42 h 63"/>
                <a:gd name="T14" fmla="*/ 35 w 41"/>
                <a:gd name="T15" fmla="*/ 26 h 63"/>
                <a:gd name="T16" fmla="*/ 41 w 41"/>
                <a:gd name="T17" fmla="*/ 0 h 63"/>
                <a:gd name="T18" fmla="*/ 40 w 41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3">
                  <a:moveTo>
                    <a:pt x="40" y="2"/>
                  </a:moveTo>
                  <a:cubicBezTo>
                    <a:pt x="35" y="19"/>
                    <a:pt x="13" y="25"/>
                    <a:pt x="0" y="12"/>
                  </a:cubicBezTo>
                  <a:cubicBezTo>
                    <a:pt x="1" y="23"/>
                    <a:pt x="1" y="34"/>
                    <a:pt x="2" y="45"/>
                  </a:cubicBezTo>
                  <a:cubicBezTo>
                    <a:pt x="2" y="47"/>
                    <a:pt x="2" y="50"/>
                    <a:pt x="2" y="52"/>
                  </a:cubicBezTo>
                  <a:cubicBezTo>
                    <a:pt x="2" y="54"/>
                    <a:pt x="2" y="55"/>
                    <a:pt x="3" y="56"/>
                  </a:cubicBezTo>
                  <a:cubicBezTo>
                    <a:pt x="11" y="63"/>
                    <a:pt x="24" y="61"/>
                    <a:pt x="29" y="52"/>
                  </a:cubicBezTo>
                  <a:cubicBezTo>
                    <a:pt x="31" y="49"/>
                    <a:pt x="31" y="45"/>
                    <a:pt x="32" y="42"/>
                  </a:cubicBezTo>
                  <a:cubicBezTo>
                    <a:pt x="33" y="36"/>
                    <a:pt x="34" y="31"/>
                    <a:pt x="35" y="26"/>
                  </a:cubicBezTo>
                  <a:cubicBezTo>
                    <a:pt x="37" y="17"/>
                    <a:pt x="39" y="9"/>
                    <a:pt x="41" y="0"/>
                  </a:cubicBezTo>
                  <a:cubicBezTo>
                    <a:pt x="41" y="1"/>
                    <a:pt x="41" y="1"/>
                    <a:pt x="40" y="2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6643688" y="1857375"/>
              <a:ext cx="15875" cy="592138"/>
            </a:xfrm>
            <a:custGeom>
              <a:avLst/>
              <a:gdLst>
                <a:gd name="T0" fmla="*/ 0 w 10"/>
                <a:gd name="T1" fmla="*/ 0 h 373"/>
                <a:gd name="T2" fmla="*/ 10 w 10"/>
                <a:gd name="T3" fmla="*/ 211 h 373"/>
                <a:gd name="T4" fmla="*/ 10 w 10"/>
                <a:gd name="T5" fmla="*/ 373 h 373"/>
                <a:gd name="T6" fmla="*/ 0 w 10"/>
                <a:gd name="T7" fmla="*/ 231 h 373"/>
                <a:gd name="T8" fmla="*/ 0 w 10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73">
                  <a:moveTo>
                    <a:pt x="0" y="0"/>
                  </a:moveTo>
                  <a:lnTo>
                    <a:pt x="10" y="211"/>
                  </a:lnTo>
                  <a:lnTo>
                    <a:pt x="10" y="373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5641975" y="2924175"/>
              <a:ext cx="528638" cy="22225"/>
            </a:xfrm>
            <a:custGeom>
              <a:avLst/>
              <a:gdLst>
                <a:gd name="T0" fmla="*/ 191 w 333"/>
                <a:gd name="T1" fmla="*/ 0 h 14"/>
                <a:gd name="T2" fmla="*/ 333 w 333"/>
                <a:gd name="T3" fmla="*/ 14 h 14"/>
                <a:gd name="T4" fmla="*/ 195 w 333"/>
                <a:gd name="T5" fmla="*/ 14 h 14"/>
                <a:gd name="T6" fmla="*/ 0 w 333"/>
                <a:gd name="T7" fmla="*/ 0 h 14"/>
                <a:gd name="T8" fmla="*/ 191 w 33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4">
                  <a:moveTo>
                    <a:pt x="191" y="0"/>
                  </a:moveTo>
                  <a:lnTo>
                    <a:pt x="333" y="14"/>
                  </a:lnTo>
                  <a:lnTo>
                    <a:pt x="195" y="14"/>
                  </a:lnTo>
                  <a:lnTo>
                    <a:pt x="0" y="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2F9B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4660900" y="893763"/>
              <a:ext cx="2301875" cy="2030413"/>
            </a:xfrm>
            <a:custGeom>
              <a:avLst/>
              <a:gdLst>
                <a:gd name="T0" fmla="*/ 255 w 296"/>
                <a:gd name="T1" fmla="*/ 90 h 261"/>
                <a:gd name="T2" fmla="*/ 257 w 296"/>
                <a:gd name="T3" fmla="*/ 88 h 261"/>
                <a:gd name="T4" fmla="*/ 260 w 296"/>
                <a:gd name="T5" fmla="*/ 86 h 261"/>
                <a:gd name="T6" fmla="*/ 266 w 296"/>
                <a:gd name="T7" fmla="*/ 84 h 261"/>
                <a:gd name="T8" fmla="*/ 272 w 296"/>
                <a:gd name="T9" fmla="*/ 83 h 261"/>
                <a:gd name="T10" fmla="*/ 289 w 296"/>
                <a:gd name="T11" fmla="*/ 90 h 261"/>
                <a:gd name="T12" fmla="*/ 296 w 296"/>
                <a:gd name="T13" fmla="*/ 107 h 261"/>
                <a:gd name="T14" fmla="*/ 289 w 296"/>
                <a:gd name="T15" fmla="*/ 124 h 261"/>
                <a:gd name="T16" fmla="*/ 272 w 296"/>
                <a:gd name="T17" fmla="*/ 131 h 261"/>
                <a:gd name="T18" fmla="*/ 266 w 296"/>
                <a:gd name="T19" fmla="*/ 130 h 261"/>
                <a:gd name="T20" fmla="*/ 260 w 296"/>
                <a:gd name="T21" fmla="*/ 128 h 261"/>
                <a:gd name="T22" fmla="*/ 257 w 296"/>
                <a:gd name="T23" fmla="*/ 126 h 261"/>
                <a:gd name="T24" fmla="*/ 255 w 296"/>
                <a:gd name="T25" fmla="*/ 124 h 261"/>
                <a:gd name="T26" fmla="*/ 220 w 296"/>
                <a:gd name="T27" fmla="*/ 178 h 261"/>
                <a:gd name="T28" fmla="*/ 172 w 296"/>
                <a:gd name="T29" fmla="*/ 226 h 261"/>
                <a:gd name="T30" fmla="*/ 126 w 296"/>
                <a:gd name="T31" fmla="*/ 261 h 261"/>
                <a:gd name="T32" fmla="*/ 128 w 296"/>
                <a:gd name="T33" fmla="*/ 255 h 261"/>
                <a:gd name="T34" fmla="*/ 129 w 296"/>
                <a:gd name="T35" fmla="*/ 248 h 261"/>
                <a:gd name="T36" fmla="*/ 121 w 296"/>
                <a:gd name="T37" fmla="*/ 228 h 261"/>
                <a:gd name="T38" fmla="*/ 101 w 296"/>
                <a:gd name="T39" fmla="*/ 219 h 261"/>
                <a:gd name="T40" fmla="*/ 80 w 296"/>
                <a:gd name="T41" fmla="*/ 228 h 261"/>
                <a:gd name="T42" fmla="*/ 72 w 296"/>
                <a:gd name="T43" fmla="*/ 248 h 261"/>
                <a:gd name="T44" fmla="*/ 73 w 296"/>
                <a:gd name="T45" fmla="*/ 255 h 261"/>
                <a:gd name="T46" fmla="*/ 75 w 296"/>
                <a:gd name="T47" fmla="*/ 261 h 261"/>
                <a:gd name="T48" fmla="*/ 38 w 296"/>
                <a:gd name="T49" fmla="*/ 254 h 261"/>
                <a:gd name="T50" fmla="*/ 39 w 296"/>
                <a:gd name="T51" fmla="*/ 240 h 261"/>
                <a:gd name="T52" fmla="*/ 8 w 296"/>
                <a:gd name="T53" fmla="*/ 223 h 261"/>
                <a:gd name="T54" fmla="*/ 13 w 296"/>
                <a:gd name="T55" fmla="*/ 162 h 261"/>
                <a:gd name="T56" fmla="*/ 63 w 296"/>
                <a:gd name="T57" fmla="*/ 161 h 261"/>
                <a:gd name="T58" fmla="*/ 80 w 296"/>
                <a:gd name="T59" fmla="*/ 134 h 261"/>
                <a:gd name="T60" fmla="*/ 100 w 296"/>
                <a:gd name="T61" fmla="*/ 111 h 261"/>
                <a:gd name="T62" fmla="*/ 85 w 296"/>
                <a:gd name="T63" fmla="*/ 63 h 261"/>
                <a:gd name="T64" fmla="*/ 141 w 296"/>
                <a:gd name="T65" fmla="*/ 39 h 261"/>
                <a:gd name="T66" fmla="*/ 175 w 296"/>
                <a:gd name="T67" fmla="*/ 60 h 261"/>
                <a:gd name="T68" fmla="*/ 204 w 296"/>
                <a:gd name="T69" fmla="*/ 50 h 261"/>
                <a:gd name="T70" fmla="*/ 220 w 296"/>
                <a:gd name="T71" fmla="*/ 14 h 261"/>
                <a:gd name="T72" fmla="*/ 255 w 296"/>
                <a:gd name="T73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261">
                  <a:moveTo>
                    <a:pt x="255" y="0"/>
                  </a:moveTo>
                  <a:cubicBezTo>
                    <a:pt x="255" y="90"/>
                    <a:pt x="255" y="90"/>
                    <a:pt x="255" y="90"/>
                  </a:cubicBezTo>
                  <a:cubicBezTo>
                    <a:pt x="256" y="89"/>
                    <a:pt x="256" y="89"/>
                    <a:pt x="256" y="89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58" y="88"/>
                    <a:pt x="258" y="87"/>
                    <a:pt x="259" y="87"/>
                  </a:cubicBezTo>
                  <a:cubicBezTo>
                    <a:pt x="259" y="87"/>
                    <a:pt x="259" y="87"/>
                    <a:pt x="260" y="86"/>
                  </a:cubicBezTo>
                  <a:cubicBezTo>
                    <a:pt x="261" y="86"/>
                    <a:pt x="262" y="85"/>
                    <a:pt x="263" y="85"/>
                  </a:cubicBezTo>
                  <a:cubicBezTo>
                    <a:pt x="264" y="84"/>
                    <a:pt x="265" y="84"/>
                    <a:pt x="266" y="84"/>
                  </a:cubicBezTo>
                  <a:cubicBezTo>
                    <a:pt x="267" y="83"/>
                    <a:pt x="268" y="83"/>
                    <a:pt x="269" y="83"/>
                  </a:cubicBezTo>
                  <a:cubicBezTo>
                    <a:pt x="270" y="83"/>
                    <a:pt x="271" y="83"/>
                    <a:pt x="272" y="83"/>
                  </a:cubicBezTo>
                  <a:cubicBezTo>
                    <a:pt x="276" y="83"/>
                    <a:pt x="279" y="83"/>
                    <a:pt x="282" y="85"/>
                  </a:cubicBezTo>
                  <a:cubicBezTo>
                    <a:pt x="284" y="86"/>
                    <a:pt x="287" y="88"/>
                    <a:pt x="289" y="90"/>
                  </a:cubicBezTo>
                  <a:cubicBezTo>
                    <a:pt x="291" y="92"/>
                    <a:pt x="293" y="95"/>
                    <a:pt x="294" y="98"/>
                  </a:cubicBezTo>
                  <a:cubicBezTo>
                    <a:pt x="296" y="100"/>
                    <a:pt x="296" y="104"/>
                    <a:pt x="296" y="107"/>
                  </a:cubicBezTo>
                  <a:cubicBezTo>
                    <a:pt x="296" y="110"/>
                    <a:pt x="296" y="113"/>
                    <a:pt x="294" y="116"/>
                  </a:cubicBezTo>
                  <a:cubicBezTo>
                    <a:pt x="293" y="119"/>
                    <a:pt x="292" y="122"/>
                    <a:pt x="289" y="124"/>
                  </a:cubicBezTo>
                  <a:cubicBezTo>
                    <a:pt x="287" y="126"/>
                    <a:pt x="285" y="128"/>
                    <a:pt x="282" y="129"/>
                  </a:cubicBezTo>
                  <a:cubicBezTo>
                    <a:pt x="279" y="130"/>
                    <a:pt x="276" y="131"/>
                    <a:pt x="272" y="131"/>
                  </a:cubicBezTo>
                  <a:cubicBezTo>
                    <a:pt x="271" y="131"/>
                    <a:pt x="270" y="131"/>
                    <a:pt x="269" y="131"/>
                  </a:cubicBezTo>
                  <a:cubicBezTo>
                    <a:pt x="268" y="131"/>
                    <a:pt x="267" y="131"/>
                    <a:pt x="266" y="130"/>
                  </a:cubicBezTo>
                  <a:cubicBezTo>
                    <a:pt x="265" y="130"/>
                    <a:pt x="264" y="130"/>
                    <a:pt x="263" y="129"/>
                  </a:cubicBezTo>
                  <a:cubicBezTo>
                    <a:pt x="262" y="129"/>
                    <a:pt x="261" y="128"/>
                    <a:pt x="260" y="128"/>
                  </a:cubicBezTo>
                  <a:cubicBezTo>
                    <a:pt x="259" y="127"/>
                    <a:pt x="259" y="127"/>
                    <a:pt x="259" y="127"/>
                  </a:cubicBezTo>
                  <a:cubicBezTo>
                    <a:pt x="258" y="127"/>
                    <a:pt x="258" y="126"/>
                    <a:pt x="257" y="126"/>
                  </a:cubicBezTo>
                  <a:cubicBezTo>
                    <a:pt x="257" y="126"/>
                    <a:pt x="257" y="126"/>
                    <a:pt x="256" y="125"/>
                  </a:cubicBezTo>
                  <a:cubicBezTo>
                    <a:pt x="256" y="125"/>
                    <a:pt x="256" y="125"/>
                    <a:pt x="255" y="124"/>
                  </a:cubicBezTo>
                  <a:cubicBezTo>
                    <a:pt x="255" y="171"/>
                    <a:pt x="255" y="171"/>
                    <a:pt x="255" y="171"/>
                  </a:cubicBezTo>
                  <a:cubicBezTo>
                    <a:pt x="243" y="171"/>
                    <a:pt x="231" y="174"/>
                    <a:pt x="220" y="178"/>
                  </a:cubicBezTo>
                  <a:cubicBezTo>
                    <a:pt x="210" y="183"/>
                    <a:pt x="200" y="190"/>
                    <a:pt x="192" y="198"/>
                  </a:cubicBezTo>
                  <a:cubicBezTo>
                    <a:pt x="184" y="206"/>
                    <a:pt x="177" y="216"/>
                    <a:pt x="172" y="226"/>
                  </a:cubicBezTo>
                  <a:cubicBezTo>
                    <a:pt x="168" y="237"/>
                    <a:pt x="165" y="249"/>
                    <a:pt x="165" y="261"/>
                  </a:cubicBezTo>
                  <a:cubicBezTo>
                    <a:pt x="126" y="261"/>
                    <a:pt x="126" y="261"/>
                    <a:pt x="126" y="261"/>
                  </a:cubicBezTo>
                  <a:cubicBezTo>
                    <a:pt x="126" y="260"/>
                    <a:pt x="127" y="259"/>
                    <a:pt x="127" y="258"/>
                  </a:cubicBezTo>
                  <a:cubicBezTo>
                    <a:pt x="128" y="257"/>
                    <a:pt x="128" y="256"/>
                    <a:pt x="128" y="255"/>
                  </a:cubicBezTo>
                  <a:cubicBezTo>
                    <a:pt x="128" y="254"/>
                    <a:pt x="129" y="253"/>
                    <a:pt x="129" y="252"/>
                  </a:cubicBezTo>
                  <a:cubicBezTo>
                    <a:pt x="129" y="250"/>
                    <a:pt x="129" y="249"/>
                    <a:pt x="129" y="248"/>
                  </a:cubicBezTo>
                  <a:cubicBezTo>
                    <a:pt x="129" y="244"/>
                    <a:pt x="128" y="240"/>
                    <a:pt x="127" y="237"/>
                  </a:cubicBezTo>
                  <a:cubicBezTo>
                    <a:pt x="125" y="234"/>
                    <a:pt x="123" y="230"/>
                    <a:pt x="121" y="228"/>
                  </a:cubicBezTo>
                  <a:cubicBezTo>
                    <a:pt x="118" y="225"/>
                    <a:pt x="115" y="223"/>
                    <a:pt x="112" y="222"/>
                  </a:cubicBezTo>
                  <a:cubicBezTo>
                    <a:pt x="108" y="220"/>
                    <a:pt x="104" y="219"/>
                    <a:pt x="101" y="219"/>
                  </a:cubicBezTo>
                  <a:cubicBezTo>
                    <a:pt x="97" y="219"/>
                    <a:pt x="93" y="220"/>
                    <a:pt x="89" y="222"/>
                  </a:cubicBezTo>
                  <a:cubicBezTo>
                    <a:pt x="86" y="223"/>
                    <a:pt x="83" y="225"/>
                    <a:pt x="80" y="228"/>
                  </a:cubicBezTo>
                  <a:cubicBezTo>
                    <a:pt x="78" y="230"/>
                    <a:pt x="76" y="234"/>
                    <a:pt x="74" y="237"/>
                  </a:cubicBezTo>
                  <a:cubicBezTo>
                    <a:pt x="73" y="240"/>
                    <a:pt x="72" y="244"/>
                    <a:pt x="72" y="248"/>
                  </a:cubicBezTo>
                  <a:cubicBezTo>
                    <a:pt x="72" y="249"/>
                    <a:pt x="72" y="250"/>
                    <a:pt x="72" y="252"/>
                  </a:cubicBezTo>
                  <a:cubicBezTo>
                    <a:pt x="72" y="253"/>
                    <a:pt x="73" y="254"/>
                    <a:pt x="73" y="255"/>
                  </a:cubicBezTo>
                  <a:cubicBezTo>
                    <a:pt x="73" y="256"/>
                    <a:pt x="73" y="257"/>
                    <a:pt x="74" y="258"/>
                  </a:cubicBezTo>
                  <a:cubicBezTo>
                    <a:pt x="74" y="259"/>
                    <a:pt x="75" y="260"/>
                    <a:pt x="75" y="261"/>
                  </a:cubicBezTo>
                  <a:cubicBezTo>
                    <a:pt x="38" y="261"/>
                    <a:pt x="38" y="261"/>
                    <a:pt x="38" y="261"/>
                  </a:cubicBezTo>
                  <a:cubicBezTo>
                    <a:pt x="38" y="259"/>
                    <a:pt x="38" y="257"/>
                    <a:pt x="38" y="254"/>
                  </a:cubicBezTo>
                  <a:cubicBezTo>
                    <a:pt x="38" y="252"/>
                    <a:pt x="38" y="249"/>
                    <a:pt x="38" y="247"/>
                  </a:cubicBezTo>
                  <a:cubicBezTo>
                    <a:pt x="38" y="245"/>
                    <a:pt x="39" y="242"/>
                    <a:pt x="39" y="240"/>
                  </a:cubicBezTo>
                  <a:cubicBezTo>
                    <a:pt x="39" y="237"/>
                    <a:pt x="39" y="235"/>
                    <a:pt x="40" y="23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6" y="156"/>
                    <a:pt x="68" y="152"/>
                    <a:pt x="71" y="147"/>
                  </a:cubicBezTo>
                  <a:cubicBezTo>
                    <a:pt x="74" y="143"/>
                    <a:pt x="77" y="139"/>
                    <a:pt x="80" y="134"/>
                  </a:cubicBezTo>
                  <a:cubicBezTo>
                    <a:pt x="83" y="130"/>
                    <a:pt x="86" y="126"/>
                    <a:pt x="89" y="122"/>
                  </a:cubicBezTo>
                  <a:cubicBezTo>
                    <a:pt x="93" y="118"/>
                    <a:pt x="96" y="114"/>
                    <a:pt x="100" y="111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41" y="39"/>
                    <a:pt x="141" y="39"/>
                    <a:pt x="141" y="39"/>
                  </a:cubicBezTo>
                  <a:cubicBezTo>
                    <a:pt x="161" y="66"/>
                    <a:pt x="161" y="66"/>
                    <a:pt x="161" y="66"/>
                  </a:cubicBezTo>
                  <a:cubicBezTo>
                    <a:pt x="165" y="64"/>
                    <a:pt x="170" y="62"/>
                    <a:pt x="175" y="60"/>
                  </a:cubicBezTo>
                  <a:cubicBezTo>
                    <a:pt x="180" y="58"/>
                    <a:pt x="184" y="56"/>
                    <a:pt x="189" y="54"/>
                  </a:cubicBezTo>
                  <a:cubicBezTo>
                    <a:pt x="194" y="53"/>
                    <a:pt x="199" y="51"/>
                    <a:pt x="204" y="50"/>
                  </a:cubicBezTo>
                  <a:cubicBezTo>
                    <a:pt x="209" y="49"/>
                    <a:pt x="214" y="48"/>
                    <a:pt x="220" y="47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2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4700588" y="923925"/>
              <a:ext cx="2239963" cy="1968500"/>
            </a:xfrm>
            <a:custGeom>
              <a:avLst/>
              <a:gdLst>
                <a:gd name="T0" fmla="*/ 37 w 288"/>
                <a:gd name="T1" fmla="*/ 253 h 253"/>
                <a:gd name="T2" fmla="*/ 39 w 288"/>
                <a:gd name="T3" fmla="*/ 227 h 253"/>
                <a:gd name="T4" fmla="*/ 25 w 288"/>
                <a:gd name="T5" fmla="*/ 221 h 253"/>
                <a:gd name="T6" fmla="*/ 6 w 288"/>
                <a:gd name="T7" fmla="*/ 213 h 253"/>
                <a:gd name="T8" fmla="*/ 0 w 288"/>
                <a:gd name="T9" fmla="*/ 200 h 253"/>
                <a:gd name="T10" fmla="*/ 1 w 288"/>
                <a:gd name="T11" fmla="*/ 195 h 253"/>
                <a:gd name="T12" fmla="*/ 12 w 288"/>
                <a:gd name="T13" fmla="*/ 161 h 253"/>
                <a:gd name="T14" fmla="*/ 22 w 288"/>
                <a:gd name="T15" fmla="*/ 154 h 253"/>
                <a:gd name="T16" fmla="*/ 32 w 288"/>
                <a:gd name="T17" fmla="*/ 153 h 253"/>
                <a:gd name="T18" fmla="*/ 57 w 288"/>
                <a:gd name="T19" fmla="*/ 161 h 253"/>
                <a:gd name="T20" fmla="*/ 61 w 288"/>
                <a:gd name="T21" fmla="*/ 160 h 253"/>
                <a:gd name="T22" fmla="*/ 96 w 288"/>
                <a:gd name="T23" fmla="*/ 112 h 253"/>
                <a:gd name="T24" fmla="*/ 99 w 288"/>
                <a:gd name="T25" fmla="*/ 105 h 253"/>
                <a:gd name="T26" fmla="*/ 80 w 288"/>
                <a:gd name="T27" fmla="*/ 80 h 253"/>
                <a:gd name="T28" fmla="*/ 83 w 288"/>
                <a:gd name="T29" fmla="*/ 67 h 253"/>
                <a:gd name="T30" fmla="*/ 88 w 288"/>
                <a:gd name="T31" fmla="*/ 59 h 253"/>
                <a:gd name="T32" fmla="*/ 116 w 288"/>
                <a:gd name="T33" fmla="*/ 38 h 253"/>
                <a:gd name="T34" fmla="*/ 130 w 288"/>
                <a:gd name="T35" fmla="*/ 39 h 253"/>
                <a:gd name="T36" fmla="*/ 138 w 288"/>
                <a:gd name="T37" fmla="*/ 45 h 253"/>
                <a:gd name="T38" fmla="*/ 152 w 288"/>
                <a:gd name="T39" fmla="*/ 65 h 253"/>
                <a:gd name="T40" fmla="*/ 158 w 288"/>
                <a:gd name="T41" fmla="*/ 66 h 253"/>
                <a:gd name="T42" fmla="*/ 215 w 288"/>
                <a:gd name="T43" fmla="*/ 47 h 253"/>
                <a:gd name="T44" fmla="*/ 219 w 288"/>
                <a:gd name="T45" fmla="*/ 43 h 253"/>
                <a:gd name="T46" fmla="*/ 219 w 288"/>
                <a:gd name="T47" fmla="*/ 12 h 253"/>
                <a:gd name="T48" fmla="*/ 230 w 288"/>
                <a:gd name="T49" fmla="*/ 3 h 253"/>
                <a:gd name="T50" fmla="*/ 235 w 288"/>
                <a:gd name="T51" fmla="*/ 0 h 253"/>
                <a:gd name="T52" fmla="*/ 246 w 288"/>
                <a:gd name="T53" fmla="*/ 65 h 253"/>
                <a:gd name="T54" fmla="*/ 247 w 288"/>
                <a:gd name="T55" fmla="*/ 93 h 253"/>
                <a:gd name="T56" fmla="*/ 261 w 288"/>
                <a:gd name="T57" fmla="*/ 84 h 253"/>
                <a:gd name="T58" fmla="*/ 263 w 288"/>
                <a:gd name="T59" fmla="*/ 122 h 253"/>
                <a:gd name="T60" fmla="*/ 246 w 288"/>
                <a:gd name="T61" fmla="*/ 158 h 253"/>
                <a:gd name="T62" fmla="*/ 231 w 288"/>
                <a:gd name="T63" fmla="*/ 165 h 253"/>
                <a:gd name="T64" fmla="*/ 157 w 288"/>
                <a:gd name="T65" fmla="*/ 243 h 253"/>
                <a:gd name="T66" fmla="*/ 154 w 288"/>
                <a:gd name="T67" fmla="*/ 253 h 253"/>
                <a:gd name="T68" fmla="*/ 127 w 288"/>
                <a:gd name="T69" fmla="*/ 253 h 253"/>
                <a:gd name="T70" fmla="*/ 64 w 288"/>
                <a:gd name="T71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8" h="253">
                  <a:moveTo>
                    <a:pt x="64" y="253"/>
                  </a:moveTo>
                  <a:cubicBezTo>
                    <a:pt x="55" y="253"/>
                    <a:pt x="46" y="253"/>
                    <a:pt x="37" y="253"/>
                  </a:cubicBezTo>
                  <a:cubicBezTo>
                    <a:pt x="37" y="247"/>
                    <a:pt x="38" y="240"/>
                    <a:pt x="38" y="234"/>
                  </a:cubicBezTo>
                  <a:cubicBezTo>
                    <a:pt x="39" y="232"/>
                    <a:pt x="39" y="229"/>
                    <a:pt x="39" y="227"/>
                  </a:cubicBezTo>
                  <a:cubicBezTo>
                    <a:pt x="40" y="225"/>
                    <a:pt x="39" y="226"/>
                    <a:pt x="38" y="225"/>
                  </a:cubicBezTo>
                  <a:cubicBezTo>
                    <a:pt x="33" y="224"/>
                    <a:pt x="29" y="222"/>
                    <a:pt x="25" y="221"/>
                  </a:cubicBezTo>
                  <a:cubicBezTo>
                    <a:pt x="19" y="219"/>
                    <a:pt x="14" y="217"/>
                    <a:pt x="8" y="215"/>
                  </a:cubicBezTo>
                  <a:cubicBezTo>
                    <a:pt x="6" y="215"/>
                    <a:pt x="6" y="215"/>
                    <a:pt x="6" y="213"/>
                  </a:cubicBezTo>
                  <a:cubicBezTo>
                    <a:pt x="5" y="210"/>
                    <a:pt x="3" y="207"/>
                    <a:pt x="2" y="204"/>
                  </a:cubicBezTo>
                  <a:cubicBezTo>
                    <a:pt x="1" y="203"/>
                    <a:pt x="1" y="202"/>
                    <a:pt x="0" y="200"/>
                  </a:cubicBezTo>
                  <a:cubicBezTo>
                    <a:pt x="0" y="200"/>
                    <a:pt x="0" y="199"/>
                    <a:pt x="0" y="199"/>
                  </a:cubicBezTo>
                  <a:cubicBezTo>
                    <a:pt x="0" y="197"/>
                    <a:pt x="0" y="196"/>
                    <a:pt x="1" y="195"/>
                  </a:cubicBezTo>
                  <a:cubicBezTo>
                    <a:pt x="3" y="189"/>
                    <a:pt x="5" y="183"/>
                    <a:pt x="7" y="177"/>
                  </a:cubicBezTo>
                  <a:cubicBezTo>
                    <a:pt x="8" y="172"/>
                    <a:pt x="10" y="166"/>
                    <a:pt x="12" y="161"/>
                  </a:cubicBezTo>
                  <a:cubicBezTo>
                    <a:pt x="12" y="160"/>
                    <a:pt x="13" y="160"/>
                    <a:pt x="14" y="159"/>
                  </a:cubicBezTo>
                  <a:cubicBezTo>
                    <a:pt x="17" y="158"/>
                    <a:pt x="20" y="156"/>
                    <a:pt x="22" y="154"/>
                  </a:cubicBezTo>
                  <a:cubicBezTo>
                    <a:pt x="23" y="154"/>
                    <a:pt x="27" y="151"/>
                    <a:pt x="27" y="151"/>
                  </a:cubicBezTo>
                  <a:cubicBezTo>
                    <a:pt x="29" y="152"/>
                    <a:pt x="30" y="152"/>
                    <a:pt x="32" y="153"/>
                  </a:cubicBezTo>
                  <a:cubicBezTo>
                    <a:pt x="38" y="155"/>
                    <a:pt x="45" y="157"/>
                    <a:pt x="51" y="159"/>
                  </a:cubicBezTo>
                  <a:cubicBezTo>
                    <a:pt x="53" y="160"/>
                    <a:pt x="55" y="160"/>
                    <a:pt x="57" y="161"/>
                  </a:cubicBezTo>
                  <a:cubicBezTo>
                    <a:pt x="57" y="161"/>
                    <a:pt x="58" y="161"/>
                    <a:pt x="59" y="161"/>
                  </a:cubicBezTo>
                  <a:cubicBezTo>
                    <a:pt x="61" y="162"/>
                    <a:pt x="60" y="162"/>
                    <a:pt x="61" y="160"/>
                  </a:cubicBezTo>
                  <a:cubicBezTo>
                    <a:pt x="67" y="149"/>
                    <a:pt x="74" y="138"/>
                    <a:pt x="82" y="128"/>
                  </a:cubicBezTo>
                  <a:cubicBezTo>
                    <a:pt x="87" y="122"/>
                    <a:pt x="91" y="117"/>
                    <a:pt x="96" y="112"/>
                  </a:cubicBezTo>
                  <a:cubicBezTo>
                    <a:pt x="97" y="110"/>
                    <a:pt x="98" y="109"/>
                    <a:pt x="100" y="108"/>
                  </a:cubicBezTo>
                  <a:cubicBezTo>
                    <a:pt x="101" y="107"/>
                    <a:pt x="99" y="106"/>
                    <a:pt x="99" y="105"/>
                  </a:cubicBezTo>
                  <a:cubicBezTo>
                    <a:pt x="96" y="101"/>
                    <a:pt x="93" y="98"/>
                    <a:pt x="91" y="94"/>
                  </a:cubicBezTo>
                  <a:cubicBezTo>
                    <a:pt x="87" y="89"/>
                    <a:pt x="84" y="85"/>
                    <a:pt x="80" y="80"/>
                  </a:cubicBezTo>
                  <a:cubicBezTo>
                    <a:pt x="80" y="79"/>
                    <a:pt x="80" y="78"/>
                    <a:pt x="81" y="76"/>
                  </a:cubicBezTo>
                  <a:cubicBezTo>
                    <a:pt x="81" y="73"/>
                    <a:pt x="82" y="70"/>
                    <a:pt x="83" y="67"/>
                  </a:cubicBezTo>
                  <a:cubicBezTo>
                    <a:pt x="83" y="66"/>
                    <a:pt x="83" y="62"/>
                    <a:pt x="84" y="62"/>
                  </a:cubicBezTo>
                  <a:cubicBezTo>
                    <a:pt x="85" y="61"/>
                    <a:pt x="86" y="60"/>
                    <a:pt x="88" y="59"/>
                  </a:cubicBezTo>
                  <a:cubicBezTo>
                    <a:pt x="93" y="55"/>
                    <a:pt x="98" y="51"/>
                    <a:pt x="104" y="47"/>
                  </a:cubicBezTo>
                  <a:cubicBezTo>
                    <a:pt x="108" y="44"/>
                    <a:pt x="112" y="41"/>
                    <a:pt x="116" y="38"/>
                  </a:cubicBezTo>
                  <a:cubicBezTo>
                    <a:pt x="117" y="38"/>
                    <a:pt x="118" y="38"/>
                    <a:pt x="119" y="38"/>
                  </a:cubicBezTo>
                  <a:cubicBezTo>
                    <a:pt x="123" y="39"/>
                    <a:pt x="126" y="39"/>
                    <a:pt x="130" y="39"/>
                  </a:cubicBezTo>
                  <a:cubicBezTo>
                    <a:pt x="130" y="39"/>
                    <a:pt x="134" y="39"/>
                    <a:pt x="134" y="40"/>
                  </a:cubicBezTo>
                  <a:cubicBezTo>
                    <a:pt x="135" y="41"/>
                    <a:pt x="136" y="43"/>
                    <a:pt x="138" y="45"/>
                  </a:cubicBezTo>
                  <a:cubicBezTo>
                    <a:pt x="142" y="50"/>
                    <a:pt x="146" y="55"/>
                    <a:pt x="150" y="61"/>
                  </a:cubicBezTo>
                  <a:cubicBezTo>
                    <a:pt x="150" y="62"/>
                    <a:pt x="151" y="63"/>
                    <a:pt x="152" y="65"/>
                  </a:cubicBezTo>
                  <a:cubicBezTo>
                    <a:pt x="153" y="66"/>
                    <a:pt x="154" y="67"/>
                    <a:pt x="154" y="67"/>
                  </a:cubicBezTo>
                  <a:cubicBezTo>
                    <a:pt x="155" y="68"/>
                    <a:pt x="157" y="66"/>
                    <a:pt x="158" y="66"/>
                  </a:cubicBezTo>
                  <a:cubicBezTo>
                    <a:pt x="170" y="60"/>
                    <a:pt x="182" y="55"/>
                    <a:pt x="195" y="52"/>
                  </a:cubicBezTo>
                  <a:cubicBezTo>
                    <a:pt x="202" y="50"/>
                    <a:pt x="209" y="48"/>
                    <a:pt x="215" y="47"/>
                  </a:cubicBezTo>
                  <a:cubicBezTo>
                    <a:pt x="216" y="47"/>
                    <a:pt x="219" y="47"/>
                    <a:pt x="219" y="47"/>
                  </a:cubicBezTo>
                  <a:cubicBezTo>
                    <a:pt x="219" y="46"/>
                    <a:pt x="219" y="44"/>
                    <a:pt x="219" y="43"/>
                  </a:cubicBezTo>
                  <a:cubicBezTo>
                    <a:pt x="219" y="38"/>
                    <a:pt x="219" y="34"/>
                    <a:pt x="219" y="29"/>
                  </a:cubicBezTo>
                  <a:cubicBezTo>
                    <a:pt x="219" y="23"/>
                    <a:pt x="219" y="18"/>
                    <a:pt x="219" y="12"/>
                  </a:cubicBezTo>
                  <a:cubicBezTo>
                    <a:pt x="219" y="11"/>
                    <a:pt x="221" y="10"/>
                    <a:pt x="222" y="9"/>
                  </a:cubicBezTo>
                  <a:cubicBezTo>
                    <a:pt x="224" y="7"/>
                    <a:pt x="227" y="5"/>
                    <a:pt x="230" y="3"/>
                  </a:cubicBezTo>
                  <a:cubicBezTo>
                    <a:pt x="231" y="2"/>
                    <a:pt x="231" y="1"/>
                    <a:pt x="232" y="0"/>
                  </a:cubicBezTo>
                  <a:cubicBezTo>
                    <a:pt x="233" y="0"/>
                    <a:pt x="235" y="0"/>
                    <a:pt x="235" y="0"/>
                  </a:cubicBezTo>
                  <a:cubicBezTo>
                    <a:pt x="239" y="0"/>
                    <a:pt x="242" y="0"/>
                    <a:pt x="246" y="0"/>
                  </a:cubicBezTo>
                  <a:cubicBezTo>
                    <a:pt x="246" y="22"/>
                    <a:pt x="246" y="44"/>
                    <a:pt x="246" y="65"/>
                  </a:cubicBezTo>
                  <a:cubicBezTo>
                    <a:pt x="246" y="74"/>
                    <a:pt x="246" y="82"/>
                    <a:pt x="246" y="91"/>
                  </a:cubicBezTo>
                  <a:cubicBezTo>
                    <a:pt x="246" y="92"/>
                    <a:pt x="246" y="93"/>
                    <a:pt x="247" y="93"/>
                  </a:cubicBezTo>
                  <a:cubicBezTo>
                    <a:pt x="248" y="93"/>
                    <a:pt x="249" y="93"/>
                    <a:pt x="250" y="92"/>
                  </a:cubicBezTo>
                  <a:cubicBezTo>
                    <a:pt x="253" y="89"/>
                    <a:pt x="256" y="86"/>
                    <a:pt x="261" y="84"/>
                  </a:cubicBezTo>
                  <a:cubicBezTo>
                    <a:pt x="273" y="80"/>
                    <a:pt x="286" y="89"/>
                    <a:pt x="287" y="101"/>
                  </a:cubicBezTo>
                  <a:cubicBezTo>
                    <a:pt x="288" y="114"/>
                    <a:pt x="276" y="125"/>
                    <a:pt x="263" y="122"/>
                  </a:cubicBezTo>
                  <a:cubicBezTo>
                    <a:pt x="256" y="121"/>
                    <a:pt x="246" y="110"/>
                    <a:pt x="246" y="119"/>
                  </a:cubicBezTo>
                  <a:cubicBezTo>
                    <a:pt x="246" y="125"/>
                    <a:pt x="246" y="151"/>
                    <a:pt x="246" y="158"/>
                  </a:cubicBezTo>
                  <a:cubicBezTo>
                    <a:pt x="246" y="159"/>
                    <a:pt x="246" y="161"/>
                    <a:pt x="246" y="162"/>
                  </a:cubicBezTo>
                  <a:cubicBezTo>
                    <a:pt x="246" y="162"/>
                    <a:pt x="233" y="164"/>
                    <a:pt x="231" y="165"/>
                  </a:cubicBezTo>
                  <a:cubicBezTo>
                    <a:pt x="206" y="170"/>
                    <a:pt x="184" y="186"/>
                    <a:pt x="171" y="207"/>
                  </a:cubicBezTo>
                  <a:cubicBezTo>
                    <a:pt x="164" y="218"/>
                    <a:pt x="159" y="230"/>
                    <a:pt x="157" y="243"/>
                  </a:cubicBezTo>
                  <a:cubicBezTo>
                    <a:pt x="156" y="246"/>
                    <a:pt x="156" y="249"/>
                    <a:pt x="156" y="252"/>
                  </a:cubicBezTo>
                  <a:cubicBezTo>
                    <a:pt x="155" y="253"/>
                    <a:pt x="155" y="253"/>
                    <a:pt x="154" y="253"/>
                  </a:cubicBezTo>
                  <a:cubicBezTo>
                    <a:pt x="152" y="253"/>
                    <a:pt x="149" y="253"/>
                    <a:pt x="146" y="253"/>
                  </a:cubicBezTo>
                  <a:cubicBezTo>
                    <a:pt x="140" y="253"/>
                    <a:pt x="134" y="253"/>
                    <a:pt x="127" y="253"/>
                  </a:cubicBezTo>
                  <a:cubicBezTo>
                    <a:pt x="133" y="232"/>
                    <a:pt x="117" y="211"/>
                    <a:pt x="96" y="211"/>
                  </a:cubicBezTo>
                  <a:cubicBezTo>
                    <a:pt x="74" y="211"/>
                    <a:pt x="58" y="232"/>
                    <a:pt x="64" y="253"/>
                  </a:cubicBezTo>
                  <a:close/>
                </a:path>
              </a:pathLst>
            </a:custGeom>
            <a:solidFill>
              <a:srgbClr val="E3DE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5937250" y="2216150"/>
              <a:ext cx="722313" cy="730250"/>
            </a:xfrm>
            <a:custGeom>
              <a:avLst/>
              <a:gdLst>
                <a:gd name="T0" fmla="*/ 30 w 93"/>
                <a:gd name="T1" fmla="*/ 90 h 94"/>
                <a:gd name="T2" fmla="*/ 93 w 93"/>
                <a:gd name="T3" fmla="*/ 30 h 94"/>
                <a:gd name="T4" fmla="*/ 91 w 93"/>
                <a:gd name="T5" fmla="*/ 1 h 94"/>
                <a:gd name="T6" fmla="*/ 73 w 93"/>
                <a:gd name="T7" fmla="*/ 3 h 94"/>
                <a:gd name="T8" fmla="*/ 56 w 93"/>
                <a:gd name="T9" fmla="*/ 9 h 94"/>
                <a:gd name="T10" fmla="*/ 27 w 93"/>
                <a:gd name="T11" fmla="*/ 29 h 94"/>
                <a:gd name="T12" fmla="*/ 1 w 93"/>
                <a:gd name="T13" fmla="*/ 89 h 94"/>
                <a:gd name="T14" fmla="*/ 1 w 93"/>
                <a:gd name="T15" fmla="*/ 91 h 94"/>
                <a:gd name="T16" fmla="*/ 4 w 93"/>
                <a:gd name="T17" fmla="*/ 92 h 94"/>
                <a:gd name="T18" fmla="*/ 14 w 93"/>
                <a:gd name="T19" fmla="*/ 92 h 94"/>
                <a:gd name="T20" fmla="*/ 30 w 93"/>
                <a:gd name="T21" fmla="*/ 94 h 94"/>
                <a:gd name="T22" fmla="*/ 30 w 93"/>
                <a:gd name="T23" fmla="*/ 94 h 94"/>
                <a:gd name="T24" fmla="*/ 30 w 93"/>
                <a:gd name="T25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94">
                  <a:moveTo>
                    <a:pt x="30" y="90"/>
                  </a:moveTo>
                  <a:cubicBezTo>
                    <a:pt x="32" y="57"/>
                    <a:pt x="60" y="31"/>
                    <a:pt x="93" y="30"/>
                  </a:cubicBezTo>
                  <a:cubicBezTo>
                    <a:pt x="93" y="20"/>
                    <a:pt x="92" y="10"/>
                    <a:pt x="91" y="1"/>
                  </a:cubicBezTo>
                  <a:cubicBezTo>
                    <a:pt x="91" y="0"/>
                    <a:pt x="74" y="3"/>
                    <a:pt x="73" y="3"/>
                  </a:cubicBezTo>
                  <a:cubicBezTo>
                    <a:pt x="67" y="4"/>
                    <a:pt x="61" y="6"/>
                    <a:pt x="56" y="9"/>
                  </a:cubicBezTo>
                  <a:cubicBezTo>
                    <a:pt x="45" y="14"/>
                    <a:pt x="35" y="20"/>
                    <a:pt x="27" y="29"/>
                  </a:cubicBezTo>
                  <a:cubicBezTo>
                    <a:pt x="11" y="45"/>
                    <a:pt x="2" y="67"/>
                    <a:pt x="1" y="89"/>
                  </a:cubicBezTo>
                  <a:cubicBezTo>
                    <a:pt x="1" y="90"/>
                    <a:pt x="0" y="91"/>
                    <a:pt x="1" y="91"/>
                  </a:cubicBezTo>
                  <a:cubicBezTo>
                    <a:pt x="2" y="92"/>
                    <a:pt x="3" y="92"/>
                    <a:pt x="4" y="92"/>
                  </a:cubicBezTo>
                  <a:cubicBezTo>
                    <a:pt x="7" y="92"/>
                    <a:pt x="11" y="92"/>
                    <a:pt x="14" y="92"/>
                  </a:cubicBezTo>
                  <a:cubicBezTo>
                    <a:pt x="19" y="93"/>
                    <a:pt x="24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3"/>
                    <a:pt x="30" y="91"/>
                    <a:pt x="30" y="90"/>
                  </a:cubicBezTo>
                  <a:close/>
                </a:path>
              </a:pathLst>
            </a:custGeom>
            <a:solidFill>
              <a:srgbClr val="C3C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6683375" y="2224088"/>
              <a:ext cx="700088" cy="722313"/>
            </a:xfrm>
            <a:custGeom>
              <a:avLst/>
              <a:gdLst>
                <a:gd name="T0" fmla="*/ 83 w 90"/>
                <a:gd name="T1" fmla="*/ 55 h 93"/>
                <a:gd name="T2" fmla="*/ 63 w 90"/>
                <a:gd name="T3" fmla="*/ 27 h 93"/>
                <a:gd name="T4" fmla="*/ 35 w 90"/>
                <a:gd name="T5" fmla="*/ 7 h 93"/>
                <a:gd name="T6" fmla="*/ 0 w 90"/>
                <a:gd name="T7" fmla="*/ 0 h 93"/>
                <a:gd name="T8" fmla="*/ 1 w 90"/>
                <a:gd name="T9" fmla="*/ 29 h 93"/>
                <a:gd name="T10" fmla="*/ 25 w 90"/>
                <a:gd name="T11" fmla="*/ 34 h 93"/>
                <a:gd name="T12" fmla="*/ 45 w 90"/>
                <a:gd name="T13" fmla="*/ 48 h 93"/>
                <a:gd name="T14" fmla="*/ 59 w 90"/>
                <a:gd name="T15" fmla="*/ 68 h 93"/>
                <a:gd name="T16" fmla="*/ 64 w 90"/>
                <a:gd name="T17" fmla="*/ 93 h 93"/>
                <a:gd name="T18" fmla="*/ 90 w 90"/>
                <a:gd name="T19" fmla="*/ 90 h 93"/>
                <a:gd name="T20" fmla="*/ 83 w 90"/>
                <a:gd name="T21" fmla="*/ 5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3">
                  <a:moveTo>
                    <a:pt x="83" y="55"/>
                  </a:moveTo>
                  <a:cubicBezTo>
                    <a:pt x="78" y="45"/>
                    <a:pt x="71" y="35"/>
                    <a:pt x="63" y="27"/>
                  </a:cubicBezTo>
                  <a:cubicBezTo>
                    <a:pt x="55" y="19"/>
                    <a:pt x="45" y="12"/>
                    <a:pt x="35" y="7"/>
                  </a:cubicBezTo>
                  <a:cubicBezTo>
                    <a:pt x="24" y="3"/>
                    <a:pt x="12" y="0"/>
                    <a:pt x="0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9" y="29"/>
                    <a:pt x="18" y="31"/>
                    <a:pt x="25" y="34"/>
                  </a:cubicBezTo>
                  <a:cubicBezTo>
                    <a:pt x="33" y="38"/>
                    <a:pt x="40" y="42"/>
                    <a:pt x="45" y="48"/>
                  </a:cubicBezTo>
                  <a:cubicBezTo>
                    <a:pt x="51" y="54"/>
                    <a:pt x="56" y="61"/>
                    <a:pt x="59" y="68"/>
                  </a:cubicBezTo>
                  <a:cubicBezTo>
                    <a:pt x="62" y="76"/>
                    <a:pt x="64" y="84"/>
                    <a:pt x="64" y="93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78"/>
                    <a:pt x="87" y="66"/>
                    <a:pt x="83" y="55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5945188" y="2962275"/>
              <a:ext cx="714375" cy="708025"/>
            </a:xfrm>
            <a:custGeom>
              <a:avLst/>
              <a:gdLst>
                <a:gd name="T0" fmla="*/ 90 w 92"/>
                <a:gd name="T1" fmla="*/ 65 h 91"/>
                <a:gd name="T2" fmla="*/ 36 w 92"/>
                <a:gd name="T3" fmla="*/ 29 h 91"/>
                <a:gd name="T4" fmla="*/ 30 w 92"/>
                <a:gd name="T5" fmla="*/ 13 h 91"/>
                <a:gd name="T6" fmla="*/ 29 w 92"/>
                <a:gd name="T7" fmla="*/ 4 h 91"/>
                <a:gd name="T8" fmla="*/ 28 w 92"/>
                <a:gd name="T9" fmla="*/ 1 h 91"/>
                <a:gd name="T10" fmla="*/ 10 w 92"/>
                <a:gd name="T11" fmla="*/ 0 h 91"/>
                <a:gd name="T12" fmla="*/ 0 w 92"/>
                <a:gd name="T13" fmla="*/ 0 h 91"/>
                <a:gd name="T14" fmla="*/ 7 w 92"/>
                <a:gd name="T15" fmla="*/ 34 h 91"/>
                <a:gd name="T16" fmla="*/ 26 w 92"/>
                <a:gd name="T17" fmla="*/ 63 h 91"/>
                <a:gd name="T18" fmla="*/ 86 w 92"/>
                <a:gd name="T19" fmla="*/ 90 h 91"/>
                <a:gd name="T20" fmla="*/ 90 w 92"/>
                <a:gd name="T21" fmla="*/ 90 h 91"/>
                <a:gd name="T22" fmla="*/ 91 w 92"/>
                <a:gd name="T23" fmla="*/ 88 h 91"/>
                <a:gd name="T24" fmla="*/ 91 w 92"/>
                <a:gd name="T25" fmla="*/ 79 h 91"/>
                <a:gd name="T26" fmla="*/ 92 w 92"/>
                <a:gd name="T27" fmla="*/ 65 h 91"/>
                <a:gd name="T28" fmla="*/ 90 w 92"/>
                <a:gd name="T29" fmla="*/ 6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91">
                  <a:moveTo>
                    <a:pt x="90" y="65"/>
                  </a:moveTo>
                  <a:cubicBezTo>
                    <a:pt x="67" y="63"/>
                    <a:pt x="46" y="49"/>
                    <a:pt x="36" y="29"/>
                  </a:cubicBezTo>
                  <a:cubicBezTo>
                    <a:pt x="33" y="24"/>
                    <a:pt x="31" y="18"/>
                    <a:pt x="30" y="13"/>
                  </a:cubicBezTo>
                  <a:cubicBezTo>
                    <a:pt x="29" y="10"/>
                    <a:pt x="29" y="7"/>
                    <a:pt x="29" y="4"/>
                  </a:cubicBezTo>
                  <a:cubicBezTo>
                    <a:pt x="29" y="3"/>
                    <a:pt x="29" y="1"/>
                    <a:pt x="28" y="1"/>
                  </a:cubicBezTo>
                  <a:cubicBezTo>
                    <a:pt x="22" y="1"/>
                    <a:pt x="16" y="0"/>
                    <a:pt x="10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0" y="11"/>
                    <a:pt x="2" y="23"/>
                    <a:pt x="7" y="34"/>
                  </a:cubicBezTo>
                  <a:cubicBezTo>
                    <a:pt x="12" y="45"/>
                    <a:pt x="18" y="54"/>
                    <a:pt x="26" y="63"/>
                  </a:cubicBezTo>
                  <a:cubicBezTo>
                    <a:pt x="41" y="79"/>
                    <a:pt x="64" y="89"/>
                    <a:pt x="86" y="90"/>
                  </a:cubicBezTo>
                  <a:cubicBezTo>
                    <a:pt x="86" y="90"/>
                    <a:pt x="90" y="91"/>
                    <a:pt x="90" y="90"/>
                  </a:cubicBezTo>
                  <a:cubicBezTo>
                    <a:pt x="90" y="90"/>
                    <a:pt x="90" y="89"/>
                    <a:pt x="91" y="88"/>
                  </a:cubicBezTo>
                  <a:cubicBezTo>
                    <a:pt x="91" y="85"/>
                    <a:pt x="91" y="82"/>
                    <a:pt x="91" y="79"/>
                  </a:cubicBezTo>
                  <a:cubicBezTo>
                    <a:pt x="92" y="74"/>
                    <a:pt x="92" y="70"/>
                    <a:pt x="92" y="65"/>
                  </a:cubicBezTo>
                  <a:cubicBezTo>
                    <a:pt x="92" y="65"/>
                    <a:pt x="91" y="65"/>
                    <a:pt x="90" y="65"/>
                  </a:cubicBezTo>
                  <a:close/>
                </a:path>
              </a:pathLst>
            </a:custGeom>
            <a:solidFill>
              <a:srgbClr val="2B9F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6683375" y="2962275"/>
              <a:ext cx="700088" cy="708025"/>
            </a:xfrm>
            <a:custGeom>
              <a:avLst/>
              <a:gdLst>
                <a:gd name="T0" fmla="*/ 85 w 90"/>
                <a:gd name="T1" fmla="*/ 30 h 91"/>
                <a:gd name="T2" fmla="*/ 90 w 90"/>
                <a:gd name="T3" fmla="*/ 0 h 91"/>
                <a:gd name="T4" fmla="*/ 75 w 90"/>
                <a:gd name="T5" fmla="*/ 0 h 91"/>
                <a:gd name="T6" fmla="*/ 66 w 90"/>
                <a:gd name="T7" fmla="*/ 1 h 91"/>
                <a:gd name="T8" fmla="*/ 65 w 90"/>
                <a:gd name="T9" fmla="*/ 1 h 91"/>
                <a:gd name="T10" fmla="*/ 64 w 90"/>
                <a:gd name="T11" fmla="*/ 8 h 91"/>
                <a:gd name="T12" fmla="*/ 21 w 90"/>
                <a:gd name="T13" fmla="*/ 61 h 91"/>
                <a:gd name="T14" fmla="*/ 1 w 90"/>
                <a:gd name="T15" fmla="*/ 65 h 91"/>
                <a:gd name="T16" fmla="*/ 0 w 90"/>
                <a:gd name="T17" fmla="*/ 67 h 91"/>
                <a:gd name="T18" fmla="*/ 0 w 90"/>
                <a:gd name="T19" fmla="*/ 72 h 91"/>
                <a:gd name="T20" fmla="*/ 0 w 90"/>
                <a:gd name="T21" fmla="*/ 91 h 91"/>
                <a:gd name="T22" fmla="*/ 85 w 90"/>
                <a:gd name="T23" fmla="*/ 3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91">
                  <a:moveTo>
                    <a:pt x="85" y="30"/>
                  </a:moveTo>
                  <a:cubicBezTo>
                    <a:pt x="88" y="20"/>
                    <a:pt x="90" y="10"/>
                    <a:pt x="90" y="0"/>
                  </a:cubicBezTo>
                  <a:cubicBezTo>
                    <a:pt x="85" y="0"/>
                    <a:pt x="80" y="0"/>
                    <a:pt x="75" y="0"/>
                  </a:cubicBezTo>
                  <a:cubicBezTo>
                    <a:pt x="72" y="1"/>
                    <a:pt x="69" y="1"/>
                    <a:pt x="66" y="1"/>
                  </a:cubicBezTo>
                  <a:cubicBezTo>
                    <a:pt x="66" y="1"/>
                    <a:pt x="65" y="1"/>
                    <a:pt x="65" y="1"/>
                  </a:cubicBezTo>
                  <a:cubicBezTo>
                    <a:pt x="64" y="1"/>
                    <a:pt x="64" y="7"/>
                    <a:pt x="64" y="8"/>
                  </a:cubicBezTo>
                  <a:cubicBezTo>
                    <a:pt x="61" y="32"/>
                    <a:pt x="44" y="53"/>
                    <a:pt x="21" y="61"/>
                  </a:cubicBezTo>
                  <a:cubicBezTo>
                    <a:pt x="14" y="63"/>
                    <a:pt x="8" y="65"/>
                    <a:pt x="1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8"/>
                    <a:pt x="0" y="70"/>
                    <a:pt x="0" y="72"/>
                  </a:cubicBezTo>
                  <a:cubicBezTo>
                    <a:pt x="0" y="78"/>
                    <a:pt x="0" y="84"/>
                    <a:pt x="0" y="91"/>
                  </a:cubicBezTo>
                  <a:cubicBezTo>
                    <a:pt x="37" y="90"/>
                    <a:pt x="72" y="65"/>
                    <a:pt x="85" y="30"/>
                  </a:cubicBezTo>
                  <a:close/>
                </a:path>
              </a:pathLst>
            </a:custGeom>
            <a:solidFill>
              <a:srgbClr val="6372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6302375" y="3763963"/>
              <a:ext cx="357188" cy="630238"/>
            </a:xfrm>
            <a:custGeom>
              <a:avLst/>
              <a:gdLst>
                <a:gd name="T0" fmla="*/ 44 w 46"/>
                <a:gd name="T1" fmla="*/ 25 h 81"/>
                <a:gd name="T2" fmla="*/ 24 w 46"/>
                <a:gd name="T3" fmla="*/ 22 h 81"/>
                <a:gd name="T4" fmla="*/ 18 w 46"/>
                <a:gd name="T5" fmla="*/ 0 h 81"/>
                <a:gd name="T6" fmla="*/ 2 w 46"/>
                <a:gd name="T7" fmla="*/ 41 h 81"/>
                <a:gd name="T8" fmla="*/ 4 w 46"/>
                <a:gd name="T9" fmla="*/ 63 h 81"/>
                <a:gd name="T10" fmla="*/ 13 w 46"/>
                <a:gd name="T11" fmla="*/ 75 h 81"/>
                <a:gd name="T12" fmla="*/ 19 w 46"/>
                <a:gd name="T13" fmla="*/ 78 h 81"/>
                <a:gd name="T14" fmla="*/ 25 w 46"/>
                <a:gd name="T15" fmla="*/ 80 h 81"/>
                <a:gd name="T16" fmla="*/ 36 w 46"/>
                <a:gd name="T17" fmla="*/ 79 h 81"/>
                <a:gd name="T18" fmla="*/ 44 w 46"/>
                <a:gd name="T19" fmla="*/ 76 h 81"/>
                <a:gd name="T20" fmla="*/ 46 w 46"/>
                <a:gd name="T21" fmla="*/ 24 h 81"/>
                <a:gd name="T22" fmla="*/ 44 w 46"/>
                <a:gd name="T23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81">
                  <a:moveTo>
                    <a:pt x="44" y="25"/>
                  </a:moveTo>
                  <a:cubicBezTo>
                    <a:pt x="37" y="28"/>
                    <a:pt x="29" y="27"/>
                    <a:pt x="24" y="22"/>
                  </a:cubicBezTo>
                  <a:cubicBezTo>
                    <a:pt x="17" y="16"/>
                    <a:pt x="15" y="8"/>
                    <a:pt x="18" y="0"/>
                  </a:cubicBezTo>
                  <a:cubicBezTo>
                    <a:pt x="13" y="14"/>
                    <a:pt x="7" y="28"/>
                    <a:pt x="2" y="41"/>
                  </a:cubicBezTo>
                  <a:cubicBezTo>
                    <a:pt x="0" y="49"/>
                    <a:pt x="1" y="56"/>
                    <a:pt x="4" y="63"/>
                  </a:cubicBezTo>
                  <a:cubicBezTo>
                    <a:pt x="6" y="67"/>
                    <a:pt x="9" y="72"/>
                    <a:pt x="13" y="75"/>
                  </a:cubicBezTo>
                  <a:cubicBezTo>
                    <a:pt x="14" y="76"/>
                    <a:pt x="16" y="77"/>
                    <a:pt x="19" y="78"/>
                  </a:cubicBezTo>
                  <a:cubicBezTo>
                    <a:pt x="20" y="79"/>
                    <a:pt x="23" y="79"/>
                    <a:pt x="25" y="80"/>
                  </a:cubicBezTo>
                  <a:cubicBezTo>
                    <a:pt x="28" y="81"/>
                    <a:pt x="32" y="80"/>
                    <a:pt x="36" y="79"/>
                  </a:cubicBezTo>
                  <a:cubicBezTo>
                    <a:pt x="37" y="79"/>
                    <a:pt x="44" y="78"/>
                    <a:pt x="44" y="76"/>
                  </a:cubicBezTo>
                  <a:cubicBezTo>
                    <a:pt x="45" y="59"/>
                    <a:pt x="46" y="41"/>
                    <a:pt x="46" y="24"/>
                  </a:cubicBezTo>
                  <a:cubicBezTo>
                    <a:pt x="46" y="25"/>
                    <a:pt x="45" y="25"/>
                    <a:pt x="44" y="25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6643688" y="3949700"/>
              <a:ext cx="15875" cy="1058863"/>
            </a:xfrm>
            <a:custGeom>
              <a:avLst/>
              <a:gdLst>
                <a:gd name="T0" fmla="*/ 0 w 10"/>
                <a:gd name="T1" fmla="*/ 255 h 667"/>
                <a:gd name="T2" fmla="*/ 10 w 10"/>
                <a:gd name="T3" fmla="*/ 0 h 667"/>
                <a:gd name="T4" fmla="*/ 10 w 10"/>
                <a:gd name="T5" fmla="*/ 289 h 667"/>
                <a:gd name="T6" fmla="*/ 0 w 10"/>
                <a:gd name="T7" fmla="*/ 667 h 667"/>
                <a:gd name="T8" fmla="*/ 0 w 10"/>
                <a:gd name="T9" fmla="*/ 255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67">
                  <a:moveTo>
                    <a:pt x="0" y="255"/>
                  </a:moveTo>
                  <a:lnTo>
                    <a:pt x="10" y="0"/>
                  </a:lnTo>
                  <a:lnTo>
                    <a:pt x="10" y="289"/>
                  </a:lnTo>
                  <a:lnTo>
                    <a:pt x="0" y="667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6356350" y="3670300"/>
              <a:ext cx="334963" cy="434975"/>
            </a:xfrm>
            <a:custGeom>
              <a:avLst/>
              <a:gdLst>
                <a:gd name="T0" fmla="*/ 42 w 43"/>
                <a:gd name="T1" fmla="*/ 6 h 56"/>
                <a:gd name="T2" fmla="*/ 24 w 43"/>
                <a:gd name="T3" fmla="*/ 2 h 56"/>
                <a:gd name="T4" fmla="*/ 13 w 43"/>
                <a:gd name="T5" fmla="*/ 16 h 56"/>
                <a:gd name="T6" fmla="*/ 2 w 43"/>
                <a:gd name="T7" fmla="*/ 52 h 56"/>
                <a:gd name="T8" fmla="*/ 0 w 43"/>
                <a:gd name="T9" fmla="*/ 56 h 56"/>
                <a:gd name="T10" fmla="*/ 42 w 43"/>
                <a:gd name="T11" fmla="*/ 47 h 56"/>
                <a:gd name="T12" fmla="*/ 42 w 43"/>
                <a:gd name="T13" fmla="*/ 27 h 56"/>
                <a:gd name="T14" fmla="*/ 42 w 43"/>
                <a:gd name="T15" fmla="*/ 13 h 56"/>
                <a:gd name="T16" fmla="*/ 42 w 43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6">
                  <a:moveTo>
                    <a:pt x="42" y="6"/>
                  </a:moveTo>
                  <a:cubicBezTo>
                    <a:pt x="37" y="2"/>
                    <a:pt x="30" y="0"/>
                    <a:pt x="24" y="2"/>
                  </a:cubicBezTo>
                  <a:cubicBezTo>
                    <a:pt x="18" y="5"/>
                    <a:pt x="15" y="10"/>
                    <a:pt x="13" y="16"/>
                  </a:cubicBezTo>
                  <a:cubicBezTo>
                    <a:pt x="9" y="28"/>
                    <a:pt x="5" y="40"/>
                    <a:pt x="2" y="52"/>
                  </a:cubicBezTo>
                  <a:cubicBezTo>
                    <a:pt x="1" y="53"/>
                    <a:pt x="1" y="55"/>
                    <a:pt x="0" y="56"/>
                  </a:cubicBezTo>
                  <a:cubicBezTo>
                    <a:pt x="6" y="38"/>
                    <a:pt x="29" y="33"/>
                    <a:pt x="42" y="47"/>
                  </a:cubicBezTo>
                  <a:cubicBezTo>
                    <a:pt x="42" y="40"/>
                    <a:pt x="42" y="34"/>
                    <a:pt x="42" y="27"/>
                  </a:cubicBezTo>
                  <a:cubicBezTo>
                    <a:pt x="42" y="22"/>
                    <a:pt x="42" y="18"/>
                    <a:pt x="42" y="13"/>
                  </a:cubicBezTo>
                  <a:cubicBezTo>
                    <a:pt x="42" y="11"/>
                    <a:pt x="43" y="8"/>
                    <a:pt x="42" y="6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6643688" y="3468688"/>
              <a:ext cx="15875" cy="496888"/>
            </a:xfrm>
            <a:custGeom>
              <a:avLst/>
              <a:gdLst>
                <a:gd name="T0" fmla="*/ 0 w 10"/>
                <a:gd name="T1" fmla="*/ 127 h 313"/>
                <a:gd name="T2" fmla="*/ 10 w 10"/>
                <a:gd name="T3" fmla="*/ 0 h 313"/>
                <a:gd name="T4" fmla="*/ 10 w 10"/>
                <a:gd name="T5" fmla="*/ 132 h 313"/>
                <a:gd name="T6" fmla="*/ 0 w 10"/>
                <a:gd name="T7" fmla="*/ 313 h 313"/>
                <a:gd name="T8" fmla="*/ 0 w 10"/>
                <a:gd name="T9" fmla="*/ 12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13">
                  <a:moveTo>
                    <a:pt x="0" y="127"/>
                  </a:moveTo>
                  <a:lnTo>
                    <a:pt x="10" y="0"/>
                  </a:lnTo>
                  <a:lnTo>
                    <a:pt x="10" y="132"/>
                  </a:lnTo>
                  <a:lnTo>
                    <a:pt x="0" y="313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7180263" y="2924175"/>
              <a:ext cx="568325" cy="22225"/>
            </a:xfrm>
            <a:custGeom>
              <a:avLst/>
              <a:gdLst>
                <a:gd name="T0" fmla="*/ 358 w 358"/>
                <a:gd name="T1" fmla="*/ 0 h 14"/>
                <a:gd name="T2" fmla="*/ 162 w 358"/>
                <a:gd name="T3" fmla="*/ 14 h 14"/>
                <a:gd name="T4" fmla="*/ 0 w 358"/>
                <a:gd name="T5" fmla="*/ 14 h 14"/>
                <a:gd name="T6" fmla="*/ 128 w 358"/>
                <a:gd name="T7" fmla="*/ 0 h 14"/>
                <a:gd name="T8" fmla="*/ 358 w 35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14">
                  <a:moveTo>
                    <a:pt x="358" y="0"/>
                  </a:moveTo>
                  <a:lnTo>
                    <a:pt x="162" y="14"/>
                  </a:lnTo>
                  <a:lnTo>
                    <a:pt x="0" y="14"/>
                  </a:lnTo>
                  <a:lnTo>
                    <a:pt x="128" y="0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33"/>
            <p:cNvSpPr>
              <a:spLocks noEditPoints="1"/>
            </p:cNvSpPr>
            <p:nvPr/>
          </p:nvSpPr>
          <p:spPr bwMode="auto">
            <a:xfrm>
              <a:off x="7491413" y="2962275"/>
              <a:ext cx="622300" cy="327025"/>
            </a:xfrm>
            <a:custGeom>
              <a:avLst/>
              <a:gdLst>
                <a:gd name="T0" fmla="*/ 0 w 80"/>
                <a:gd name="T1" fmla="*/ 29 h 42"/>
                <a:gd name="T2" fmla="*/ 0 w 80"/>
                <a:gd name="T3" fmla="*/ 29 h 42"/>
                <a:gd name="T4" fmla="*/ 0 w 80"/>
                <a:gd name="T5" fmla="*/ 29 h 42"/>
                <a:gd name="T6" fmla="*/ 78 w 80"/>
                <a:gd name="T7" fmla="*/ 9 h 42"/>
                <a:gd name="T8" fmla="*/ 75 w 80"/>
                <a:gd name="T9" fmla="*/ 0 h 42"/>
                <a:gd name="T10" fmla="*/ 75 w 80"/>
                <a:gd name="T11" fmla="*/ 0 h 42"/>
                <a:gd name="T12" fmla="*/ 70 w 80"/>
                <a:gd name="T13" fmla="*/ 0 h 42"/>
                <a:gd name="T14" fmla="*/ 52 w 80"/>
                <a:gd name="T15" fmla="*/ 0 h 42"/>
                <a:gd name="T16" fmla="*/ 23 w 80"/>
                <a:gd name="T17" fmla="*/ 1 h 42"/>
                <a:gd name="T18" fmla="*/ 0 w 80"/>
                <a:gd name="T19" fmla="*/ 29 h 42"/>
                <a:gd name="T20" fmla="*/ 31 w 80"/>
                <a:gd name="T21" fmla="*/ 37 h 42"/>
                <a:gd name="T22" fmla="*/ 43 w 80"/>
                <a:gd name="T23" fmla="*/ 40 h 42"/>
                <a:gd name="T24" fmla="*/ 63 w 80"/>
                <a:gd name="T25" fmla="*/ 38 h 42"/>
                <a:gd name="T26" fmla="*/ 78 w 80"/>
                <a:gd name="T27" fmla="*/ 9 h 42"/>
                <a:gd name="T28" fmla="*/ 78 w 80"/>
                <a:gd name="T29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42">
                  <a:moveTo>
                    <a:pt x="0" y="29"/>
                  </a:moveTo>
                  <a:cubicBezTo>
                    <a:pt x="0" y="29"/>
                    <a:pt x="0" y="30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78" y="9"/>
                  </a:moveTo>
                  <a:cubicBezTo>
                    <a:pt x="78" y="6"/>
                    <a:pt x="77" y="3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0"/>
                    <a:pt x="70" y="0"/>
                  </a:cubicBezTo>
                  <a:cubicBezTo>
                    <a:pt x="64" y="0"/>
                    <a:pt x="58" y="0"/>
                    <a:pt x="52" y="0"/>
                  </a:cubicBezTo>
                  <a:cubicBezTo>
                    <a:pt x="42" y="0"/>
                    <a:pt x="32" y="1"/>
                    <a:pt x="23" y="1"/>
                  </a:cubicBezTo>
                  <a:cubicBezTo>
                    <a:pt x="31" y="16"/>
                    <a:pt x="16" y="34"/>
                    <a:pt x="0" y="29"/>
                  </a:cubicBezTo>
                  <a:cubicBezTo>
                    <a:pt x="10" y="32"/>
                    <a:pt x="20" y="35"/>
                    <a:pt x="31" y="37"/>
                  </a:cubicBezTo>
                  <a:cubicBezTo>
                    <a:pt x="35" y="38"/>
                    <a:pt x="39" y="39"/>
                    <a:pt x="43" y="40"/>
                  </a:cubicBezTo>
                  <a:cubicBezTo>
                    <a:pt x="50" y="42"/>
                    <a:pt x="57" y="41"/>
                    <a:pt x="63" y="38"/>
                  </a:cubicBezTo>
                  <a:cubicBezTo>
                    <a:pt x="74" y="32"/>
                    <a:pt x="80" y="21"/>
                    <a:pt x="78" y="9"/>
                  </a:cubicBezTo>
                  <a:cubicBezTo>
                    <a:pt x="78" y="8"/>
                    <a:pt x="78" y="10"/>
                    <a:pt x="78" y="9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7624763" y="2924175"/>
              <a:ext cx="754063" cy="22225"/>
            </a:xfrm>
            <a:custGeom>
              <a:avLst/>
              <a:gdLst>
                <a:gd name="T0" fmla="*/ 475 w 475"/>
                <a:gd name="T1" fmla="*/ 0 h 14"/>
                <a:gd name="T2" fmla="*/ 161 w 475"/>
                <a:gd name="T3" fmla="*/ 14 h 14"/>
                <a:gd name="T4" fmla="*/ 0 w 475"/>
                <a:gd name="T5" fmla="*/ 14 h 14"/>
                <a:gd name="T6" fmla="*/ 245 w 475"/>
                <a:gd name="T7" fmla="*/ 0 h 14"/>
                <a:gd name="T8" fmla="*/ 475 w 47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14">
                  <a:moveTo>
                    <a:pt x="475" y="0"/>
                  </a:moveTo>
                  <a:lnTo>
                    <a:pt x="161" y="14"/>
                  </a:lnTo>
                  <a:lnTo>
                    <a:pt x="0" y="14"/>
                  </a:lnTo>
                  <a:lnTo>
                    <a:pt x="245" y="0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7375525" y="2924175"/>
              <a:ext cx="458788" cy="317500"/>
            </a:xfrm>
            <a:custGeom>
              <a:avLst/>
              <a:gdLst>
                <a:gd name="T0" fmla="*/ 52 w 59"/>
                <a:gd name="T1" fmla="*/ 38 h 41"/>
                <a:gd name="T2" fmla="*/ 48 w 59"/>
                <a:gd name="T3" fmla="*/ 0 h 41"/>
                <a:gd name="T4" fmla="*/ 15 w 59"/>
                <a:gd name="T5" fmla="*/ 2 h 41"/>
                <a:gd name="T6" fmla="*/ 9 w 59"/>
                <a:gd name="T7" fmla="*/ 3 h 41"/>
                <a:gd name="T8" fmla="*/ 4 w 59"/>
                <a:gd name="T9" fmla="*/ 9 h 41"/>
                <a:gd name="T10" fmla="*/ 17 w 59"/>
                <a:gd name="T11" fmla="*/ 32 h 41"/>
                <a:gd name="T12" fmla="*/ 59 w 59"/>
                <a:gd name="T13" fmla="*/ 41 h 41"/>
                <a:gd name="T14" fmla="*/ 52 w 59"/>
                <a:gd name="T15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1">
                  <a:moveTo>
                    <a:pt x="52" y="38"/>
                  </a:moveTo>
                  <a:cubicBezTo>
                    <a:pt x="39" y="30"/>
                    <a:pt x="37" y="11"/>
                    <a:pt x="48" y="0"/>
                  </a:cubicBezTo>
                  <a:cubicBezTo>
                    <a:pt x="37" y="1"/>
                    <a:pt x="26" y="2"/>
                    <a:pt x="15" y="2"/>
                  </a:cubicBezTo>
                  <a:cubicBezTo>
                    <a:pt x="13" y="2"/>
                    <a:pt x="11" y="3"/>
                    <a:pt x="9" y="3"/>
                  </a:cubicBezTo>
                  <a:cubicBezTo>
                    <a:pt x="6" y="3"/>
                    <a:pt x="4" y="7"/>
                    <a:pt x="4" y="9"/>
                  </a:cubicBezTo>
                  <a:cubicBezTo>
                    <a:pt x="0" y="19"/>
                    <a:pt x="7" y="29"/>
                    <a:pt x="17" y="32"/>
                  </a:cubicBezTo>
                  <a:cubicBezTo>
                    <a:pt x="31" y="35"/>
                    <a:pt x="45" y="38"/>
                    <a:pt x="59" y="41"/>
                  </a:cubicBezTo>
                  <a:cubicBezTo>
                    <a:pt x="57" y="41"/>
                    <a:pt x="54" y="40"/>
                    <a:pt x="52" y="38"/>
                  </a:cubicBezTo>
                  <a:close/>
                </a:path>
              </a:pathLst>
            </a:custGeom>
            <a:solidFill>
              <a:srgbClr val="ED9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6683375" y="893763"/>
              <a:ext cx="1990725" cy="2355850"/>
            </a:xfrm>
            <a:custGeom>
              <a:avLst/>
              <a:gdLst>
                <a:gd name="T0" fmla="*/ 35 w 256"/>
                <a:gd name="T1" fmla="*/ 14 h 303"/>
                <a:gd name="T2" fmla="*/ 51 w 256"/>
                <a:gd name="T3" fmla="*/ 50 h 303"/>
                <a:gd name="T4" fmla="*/ 80 w 256"/>
                <a:gd name="T5" fmla="*/ 59 h 303"/>
                <a:gd name="T6" fmla="*/ 114 w 256"/>
                <a:gd name="T7" fmla="*/ 39 h 303"/>
                <a:gd name="T8" fmla="*/ 171 w 256"/>
                <a:gd name="T9" fmla="*/ 63 h 303"/>
                <a:gd name="T10" fmla="*/ 156 w 256"/>
                <a:gd name="T11" fmla="*/ 110 h 303"/>
                <a:gd name="T12" fmla="*/ 176 w 256"/>
                <a:gd name="T13" fmla="*/ 134 h 303"/>
                <a:gd name="T14" fmla="*/ 193 w 256"/>
                <a:gd name="T15" fmla="*/ 160 h 303"/>
                <a:gd name="T16" fmla="*/ 243 w 256"/>
                <a:gd name="T17" fmla="*/ 161 h 303"/>
                <a:gd name="T18" fmla="*/ 248 w 256"/>
                <a:gd name="T19" fmla="*/ 222 h 303"/>
                <a:gd name="T20" fmla="*/ 217 w 256"/>
                <a:gd name="T21" fmla="*/ 240 h 303"/>
                <a:gd name="T22" fmla="*/ 218 w 256"/>
                <a:gd name="T23" fmla="*/ 254 h 303"/>
                <a:gd name="T24" fmla="*/ 171 w 256"/>
                <a:gd name="T25" fmla="*/ 261 h 303"/>
                <a:gd name="T26" fmla="*/ 173 w 256"/>
                <a:gd name="T27" fmla="*/ 263 h 303"/>
                <a:gd name="T28" fmla="*/ 174 w 256"/>
                <a:gd name="T29" fmla="*/ 266 h 303"/>
                <a:gd name="T30" fmla="*/ 177 w 256"/>
                <a:gd name="T31" fmla="*/ 272 h 303"/>
                <a:gd name="T32" fmla="*/ 178 w 256"/>
                <a:gd name="T33" fmla="*/ 279 h 303"/>
                <a:gd name="T34" fmla="*/ 171 w 256"/>
                <a:gd name="T35" fmla="*/ 296 h 303"/>
                <a:gd name="T36" fmla="*/ 154 w 256"/>
                <a:gd name="T37" fmla="*/ 303 h 303"/>
                <a:gd name="T38" fmla="*/ 137 w 256"/>
                <a:gd name="T39" fmla="*/ 296 h 303"/>
                <a:gd name="T40" fmla="*/ 129 w 256"/>
                <a:gd name="T41" fmla="*/ 279 h 303"/>
                <a:gd name="T42" fmla="*/ 130 w 256"/>
                <a:gd name="T43" fmla="*/ 272 h 303"/>
                <a:gd name="T44" fmla="*/ 133 w 256"/>
                <a:gd name="T45" fmla="*/ 266 h 303"/>
                <a:gd name="T46" fmla="*/ 135 w 256"/>
                <a:gd name="T47" fmla="*/ 263 h 303"/>
                <a:gd name="T48" fmla="*/ 137 w 256"/>
                <a:gd name="T49" fmla="*/ 261 h 303"/>
                <a:gd name="T50" fmla="*/ 83 w 256"/>
                <a:gd name="T51" fmla="*/ 226 h 303"/>
                <a:gd name="T52" fmla="*/ 35 w 256"/>
                <a:gd name="T53" fmla="*/ 178 h 303"/>
                <a:gd name="T54" fmla="*/ 0 w 256"/>
                <a:gd name="T55" fmla="*/ 133 h 303"/>
                <a:gd name="T56" fmla="*/ 6 w 256"/>
                <a:gd name="T57" fmla="*/ 135 h 303"/>
                <a:gd name="T58" fmla="*/ 12 w 256"/>
                <a:gd name="T59" fmla="*/ 135 h 303"/>
                <a:gd name="T60" fmla="*/ 32 w 256"/>
                <a:gd name="T61" fmla="*/ 127 h 303"/>
                <a:gd name="T62" fmla="*/ 41 w 256"/>
                <a:gd name="T63" fmla="*/ 107 h 303"/>
                <a:gd name="T64" fmla="*/ 32 w 256"/>
                <a:gd name="T65" fmla="*/ 87 h 303"/>
                <a:gd name="T66" fmla="*/ 12 w 256"/>
                <a:gd name="T67" fmla="*/ 78 h 303"/>
                <a:gd name="T68" fmla="*/ 6 w 256"/>
                <a:gd name="T69" fmla="*/ 79 h 303"/>
                <a:gd name="T70" fmla="*/ 0 w 256"/>
                <a:gd name="T71" fmla="*/ 81 h 303"/>
                <a:gd name="T72" fmla="*/ 19 w 256"/>
                <a:gd name="T7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303">
                  <a:moveTo>
                    <a:pt x="19" y="0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1" y="48"/>
                    <a:pt x="46" y="49"/>
                    <a:pt x="51" y="50"/>
                  </a:cubicBezTo>
                  <a:cubicBezTo>
                    <a:pt x="56" y="51"/>
                    <a:pt x="61" y="53"/>
                    <a:pt x="66" y="54"/>
                  </a:cubicBezTo>
                  <a:cubicBezTo>
                    <a:pt x="71" y="56"/>
                    <a:pt x="76" y="58"/>
                    <a:pt x="80" y="59"/>
                  </a:cubicBezTo>
                  <a:cubicBezTo>
                    <a:pt x="85" y="61"/>
                    <a:pt x="90" y="63"/>
                    <a:pt x="94" y="66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60" y="114"/>
                    <a:pt x="163" y="118"/>
                    <a:pt x="166" y="122"/>
                  </a:cubicBezTo>
                  <a:cubicBezTo>
                    <a:pt x="170" y="126"/>
                    <a:pt x="173" y="130"/>
                    <a:pt x="176" y="134"/>
                  </a:cubicBezTo>
                  <a:cubicBezTo>
                    <a:pt x="179" y="138"/>
                    <a:pt x="182" y="142"/>
                    <a:pt x="185" y="147"/>
                  </a:cubicBezTo>
                  <a:cubicBezTo>
                    <a:pt x="187" y="151"/>
                    <a:pt x="190" y="156"/>
                    <a:pt x="193" y="16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43" y="161"/>
                    <a:pt x="243" y="161"/>
                    <a:pt x="243" y="161"/>
                  </a:cubicBezTo>
                  <a:cubicBezTo>
                    <a:pt x="256" y="203"/>
                    <a:pt x="256" y="203"/>
                    <a:pt x="256" y="203"/>
                  </a:cubicBezTo>
                  <a:cubicBezTo>
                    <a:pt x="248" y="222"/>
                    <a:pt x="248" y="222"/>
                    <a:pt x="248" y="222"/>
                  </a:cubicBezTo>
                  <a:cubicBezTo>
                    <a:pt x="216" y="233"/>
                    <a:pt x="216" y="233"/>
                    <a:pt x="216" y="233"/>
                  </a:cubicBezTo>
                  <a:cubicBezTo>
                    <a:pt x="217" y="235"/>
                    <a:pt x="217" y="237"/>
                    <a:pt x="217" y="240"/>
                  </a:cubicBezTo>
                  <a:cubicBezTo>
                    <a:pt x="217" y="242"/>
                    <a:pt x="218" y="244"/>
                    <a:pt x="218" y="247"/>
                  </a:cubicBezTo>
                  <a:cubicBezTo>
                    <a:pt x="218" y="249"/>
                    <a:pt x="218" y="252"/>
                    <a:pt x="218" y="254"/>
                  </a:cubicBezTo>
                  <a:cubicBezTo>
                    <a:pt x="218" y="257"/>
                    <a:pt x="218" y="259"/>
                    <a:pt x="218" y="261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2"/>
                    <a:pt x="171" y="262"/>
                    <a:pt x="172" y="262"/>
                  </a:cubicBezTo>
                  <a:cubicBezTo>
                    <a:pt x="172" y="263"/>
                    <a:pt x="172" y="263"/>
                    <a:pt x="173" y="263"/>
                  </a:cubicBezTo>
                  <a:cubicBezTo>
                    <a:pt x="173" y="264"/>
                    <a:pt x="173" y="264"/>
                    <a:pt x="173" y="265"/>
                  </a:cubicBezTo>
                  <a:cubicBezTo>
                    <a:pt x="174" y="265"/>
                    <a:pt x="174" y="265"/>
                    <a:pt x="174" y="266"/>
                  </a:cubicBezTo>
                  <a:cubicBezTo>
                    <a:pt x="175" y="267"/>
                    <a:pt x="175" y="268"/>
                    <a:pt x="176" y="269"/>
                  </a:cubicBezTo>
                  <a:cubicBezTo>
                    <a:pt x="176" y="270"/>
                    <a:pt x="177" y="271"/>
                    <a:pt x="177" y="272"/>
                  </a:cubicBezTo>
                  <a:cubicBezTo>
                    <a:pt x="177" y="273"/>
                    <a:pt x="178" y="274"/>
                    <a:pt x="178" y="275"/>
                  </a:cubicBezTo>
                  <a:cubicBezTo>
                    <a:pt x="178" y="276"/>
                    <a:pt x="178" y="278"/>
                    <a:pt x="178" y="279"/>
                  </a:cubicBezTo>
                  <a:cubicBezTo>
                    <a:pt x="178" y="282"/>
                    <a:pt x="177" y="285"/>
                    <a:pt x="176" y="288"/>
                  </a:cubicBezTo>
                  <a:cubicBezTo>
                    <a:pt x="175" y="291"/>
                    <a:pt x="173" y="294"/>
                    <a:pt x="171" y="296"/>
                  </a:cubicBezTo>
                  <a:cubicBezTo>
                    <a:pt x="169" y="298"/>
                    <a:pt x="166" y="300"/>
                    <a:pt x="163" y="301"/>
                  </a:cubicBezTo>
                  <a:cubicBezTo>
                    <a:pt x="160" y="302"/>
                    <a:pt x="157" y="303"/>
                    <a:pt x="154" y="303"/>
                  </a:cubicBezTo>
                  <a:cubicBezTo>
                    <a:pt x="150" y="303"/>
                    <a:pt x="147" y="302"/>
                    <a:pt x="144" y="301"/>
                  </a:cubicBezTo>
                  <a:cubicBezTo>
                    <a:pt x="141" y="300"/>
                    <a:pt x="139" y="298"/>
                    <a:pt x="137" y="296"/>
                  </a:cubicBezTo>
                  <a:cubicBezTo>
                    <a:pt x="134" y="294"/>
                    <a:pt x="133" y="291"/>
                    <a:pt x="131" y="288"/>
                  </a:cubicBezTo>
                  <a:cubicBezTo>
                    <a:pt x="130" y="285"/>
                    <a:pt x="129" y="282"/>
                    <a:pt x="129" y="279"/>
                  </a:cubicBezTo>
                  <a:cubicBezTo>
                    <a:pt x="129" y="278"/>
                    <a:pt x="130" y="276"/>
                    <a:pt x="130" y="275"/>
                  </a:cubicBezTo>
                  <a:cubicBezTo>
                    <a:pt x="130" y="274"/>
                    <a:pt x="130" y="273"/>
                    <a:pt x="130" y="272"/>
                  </a:cubicBezTo>
                  <a:cubicBezTo>
                    <a:pt x="131" y="271"/>
                    <a:pt x="131" y="270"/>
                    <a:pt x="132" y="269"/>
                  </a:cubicBezTo>
                  <a:cubicBezTo>
                    <a:pt x="132" y="268"/>
                    <a:pt x="133" y="267"/>
                    <a:pt x="133" y="266"/>
                  </a:cubicBezTo>
                  <a:cubicBezTo>
                    <a:pt x="133" y="265"/>
                    <a:pt x="134" y="265"/>
                    <a:pt x="134" y="265"/>
                  </a:cubicBezTo>
                  <a:cubicBezTo>
                    <a:pt x="134" y="264"/>
                    <a:pt x="135" y="264"/>
                    <a:pt x="135" y="263"/>
                  </a:cubicBezTo>
                  <a:cubicBezTo>
                    <a:pt x="135" y="263"/>
                    <a:pt x="135" y="263"/>
                    <a:pt x="136" y="262"/>
                  </a:cubicBezTo>
                  <a:cubicBezTo>
                    <a:pt x="136" y="262"/>
                    <a:pt x="136" y="262"/>
                    <a:pt x="137" y="261"/>
                  </a:cubicBezTo>
                  <a:cubicBezTo>
                    <a:pt x="90" y="261"/>
                    <a:pt x="90" y="261"/>
                    <a:pt x="90" y="261"/>
                  </a:cubicBezTo>
                  <a:cubicBezTo>
                    <a:pt x="90" y="249"/>
                    <a:pt x="87" y="237"/>
                    <a:pt x="83" y="226"/>
                  </a:cubicBezTo>
                  <a:cubicBezTo>
                    <a:pt x="78" y="216"/>
                    <a:pt x="71" y="206"/>
                    <a:pt x="63" y="198"/>
                  </a:cubicBezTo>
                  <a:cubicBezTo>
                    <a:pt x="55" y="190"/>
                    <a:pt x="45" y="183"/>
                    <a:pt x="35" y="178"/>
                  </a:cubicBezTo>
                  <a:cubicBezTo>
                    <a:pt x="24" y="174"/>
                    <a:pt x="12" y="171"/>
                    <a:pt x="0" y="17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" y="133"/>
                    <a:pt x="2" y="133"/>
                    <a:pt x="3" y="134"/>
                  </a:cubicBezTo>
                  <a:cubicBezTo>
                    <a:pt x="4" y="134"/>
                    <a:pt x="5" y="134"/>
                    <a:pt x="6" y="135"/>
                  </a:cubicBezTo>
                  <a:cubicBezTo>
                    <a:pt x="7" y="135"/>
                    <a:pt x="8" y="135"/>
                    <a:pt x="9" y="135"/>
                  </a:cubicBezTo>
                  <a:cubicBezTo>
                    <a:pt x="10" y="135"/>
                    <a:pt x="11" y="135"/>
                    <a:pt x="12" y="135"/>
                  </a:cubicBezTo>
                  <a:cubicBezTo>
                    <a:pt x="16" y="135"/>
                    <a:pt x="20" y="135"/>
                    <a:pt x="23" y="133"/>
                  </a:cubicBezTo>
                  <a:cubicBezTo>
                    <a:pt x="27" y="132"/>
                    <a:pt x="30" y="130"/>
                    <a:pt x="32" y="127"/>
                  </a:cubicBezTo>
                  <a:cubicBezTo>
                    <a:pt x="35" y="125"/>
                    <a:pt x="37" y="121"/>
                    <a:pt x="39" y="118"/>
                  </a:cubicBezTo>
                  <a:cubicBezTo>
                    <a:pt x="40" y="115"/>
                    <a:pt x="41" y="111"/>
                    <a:pt x="41" y="107"/>
                  </a:cubicBezTo>
                  <a:cubicBezTo>
                    <a:pt x="41" y="103"/>
                    <a:pt x="40" y="99"/>
                    <a:pt x="39" y="96"/>
                  </a:cubicBezTo>
                  <a:cubicBezTo>
                    <a:pt x="37" y="92"/>
                    <a:pt x="35" y="89"/>
                    <a:pt x="32" y="87"/>
                  </a:cubicBezTo>
                  <a:cubicBezTo>
                    <a:pt x="30" y="84"/>
                    <a:pt x="27" y="82"/>
                    <a:pt x="23" y="81"/>
                  </a:cubicBezTo>
                  <a:cubicBezTo>
                    <a:pt x="20" y="79"/>
                    <a:pt x="16" y="78"/>
                    <a:pt x="12" y="78"/>
                  </a:cubicBezTo>
                  <a:cubicBezTo>
                    <a:pt x="11" y="78"/>
                    <a:pt x="10" y="79"/>
                    <a:pt x="9" y="79"/>
                  </a:cubicBezTo>
                  <a:cubicBezTo>
                    <a:pt x="8" y="79"/>
                    <a:pt x="7" y="79"/>
                    <a:pt x="6" y="79"/>
                  </a:cubicBezTo>
                  <a:cubicBezTo>
                    <a:pt x="5" y="79"/>
                    <a:pt x="4" y="80"/>
                    <a:pt x="3" y="80"/>
                  </a:cubicBezTo>
                  <a:cubicBezTo>
                    <a:pt x="2" y="81"/>
                    <a:pt x="1" y="81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6715125" y="923925"/>
              <a:ext cx="1927225" cy="2295525"/>
            </a:xfrm>
            <a:custGeom>
              <a:avLst/>
              <a:gdLst>
                <a:gd name="T0" fmla="*/ 131 w 248"/>
                <a:gd name="T1" fmla="*/ 268 h 295"/>
                <a:gd name="T2" fmla="*/ 140 w 248"/>
                <a:gd name="T3" fmla="*/ 254 h 295"/>
                <a:gd name="T4" fmla="*/ 116 w 248"/>
                <a:gd name="T5" fmla="*/ 253 h 295"/>
                <a:gd name="T6" fmla="*/ 91 w 248"/>
                <a:gd name="T7" fmla="*/ 253 h 295"/>
                <a:gd name="T8" fmla="*/ 89 w 248"/>
                <a:gd name="T9" fmla="*/ 239 h 295"/>
                <a:gd name="T10" fmla="*/ 11 w 248"/>
                <a:gd name="T11" fmla="*/ 164 h 295"/>
                <a:gd name="T12" fmla="*/ 0 w 248"/>
                <a:gd name="T13" fmla="*/ 162 h 295"/>
                <a:gd name="T14" fmla="*/ 0 w 248"/>
                <a:gd name="T15" fmla="*/ 135 h 295"/>
                <a:gd name="T16" fmla="*/ 0 w 248"/>
                <a:gd name="T17" fmla="*/ 71 h 295"/>
                <a:gd name="T18" fmla="*/ 0 w 248"/>
                <a:gd name="T19" fmla="*/ 1 h 295"/>
                <a:gd name="T20" fmla="*/ 10 w 248"/>
                <a:gd name="T21" fmla="*/ 0 h 295"/>
                <a:gd name="T22" fmla="*/ 27 w 248"/>
                <a:gd name="T23" fmla="*/ 12 h 295"/>
                <a:gd name="T24" fmla="*/ 27 w 248"/>
                <a:gd name="T25" fmla="*/ 25 h 295"/>
                <a:gd name="T26" fmla="*/ 27 w 248"/>
                <a:gd name="T27" fmla="*/ 44 h 295"/>
                <a:gd name="T28" fmla="*/ 44 w 248"/>
                <a:gd name="T29" fmla="*/ 50 h 295"/>
                <a:gd name="T30" fmla="*/ 90 w 248"/>
                <a:gd name="T31" fmla="*/ 66 h 295"/>
                <a:gd name="T32" fmla="*/ 95 w 248"/>
                <a:gd name="T33" fmla="*/ 62 h 295"/>
                <a:gd name="T34" fmla="*/ 111 w 248"/>
                <a:gd name="T35" fmla="*/ 40 h 295"/>
                <a:gd name="T36" fmla="*/ 130 w 248"/>
                <a:gd name="T37" fmla="*/ 38 h 295"/>
                <a:gd name="T38" fmla="*/ 139 w 248"/>
                <a:gd name="T39" fmla="*/ 44 h 295"/>
                <a:gd name="T40" fmla="*/ 162 w 248"/>
                <a:gd name="T41" fmla="*/ 61 h 295"/>
                <a:gd name="T42" fmla="*/ 165 w 248"/>
                <a:gd name="T43" fmla="*/ 72 h 295"/>
                <a:gd name="T44" fmla="*/ 167 w 248"/>
                <a:gd name="T45" fmla="*/ 79 h 295"/>
                <a:gd name="T46" fmla="*/ 158 w 248"/>
                <a:gd name="T47" fmla="*/ 90 h 295"/>
                <a:gd name="T48" fmla="*/ 148 w 248"/>
                <a:gd name="T49" fmla="*/ 105 h 295"/>
                <a:gd name="T50" fmla="*/ 147 w 248"/>
                <a:gd name="T51" fmla="*/ 108 h 295"/>
                <a:gd name="T52" fmla="*/ 183 w 248"/>
                <a:gd name="T53" fmla="*/ 155 h 295"/>
                <a:gd name="T54" fmla="*/ 188 w 248"/>
                <a:gd name="T55" fmla="*/ 161 h 295"/>
                <a:gd name="T56" fmla="*/ 211 w 248"/>
                <a:gd name="T57" fmla="*/ 154 h 295"/>
                <a:gd name="T58" fmla="*/ 221 w 248"/>
                <a:gd name="T59" fmla="*/ 152 h 295"/>
                <a:gd name="T60" fmla="*/ 236 w 248"/>
                <a:gd name="T61" fmla="*/ 163 h 295"/>
                <a:gd name="T62" fmla="*/ 245 w 248"/>
                <a:gd name="T63" fmla="*/ 191 h 295"/>
                <a:gd name="T64" fmla="*/ 247 w 248"/>
                <a:gd name="T65" fmla="*/ 200 h 295"/>
                <a:gd name="T66" fmla="*/ 237 w 248"/>
                <a:gd name="T67" fmla="*/ 216 h 295"/>
                <a:gd name="T68" fmla="*/ 211 w 248"/>
                <a:gd name="T69" fmla="*/ 224 h 295"/>
                <a:gd name="T70" fmla="*/ 208 w 248"/>
                <a:gd name="T71" fmla="*/ 230 h 295"/>
                <a:gd name="T72" fmla="*/ 161 w 248"/>
                <a:gd name="T73" fmla="*/ 253 h 295"/>
                <a:gd name="T74" fmla="*/ 160 w 248"/>
                <a:gd name="T75" fmla="*/ 257 h 295"/>
                <a:gd name="T76" fmla="*/ 150 w 248"/>
                <a:gd name="T77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8" h="295">
                  <a:moveTo>
                    <a:pt x="150" y="295"/>
                  </a:moveTo>
                  <a:cubicBezTo>
                    <a:pt x="136" y="295"/>
                    <a:pt x="127" y="281"/>
                    <a:pt x="131" y="268"/>
                  </a:cubicBezTo>
                  <a:cubicBezTo>
                    <a:pt x="132" y="264"/>
                    <a:pt x="136" y="260"/>
                    <a:pt x="140" y="257"/>
                  </a:cubicBezTo>
                  <a:cubicBezTo>
                    <a:pt x="140" y="256"/>
                    <a:pt x="140" y="255"/>
                    <a:pt x="140" y="254"/>
                  </a:cubicBezTo>
                  <a:cubicBezTo>
                    <a:pt x="140" y="254"/>
                    <a:pt x="139" y="253"/>
                    <a:pt x="138" y="253"/>
                  </a:cubicBezTo>
                  <a:cubicBezTo>
                    <a:pt x="131" y="253"/>
                    <a:pt x="123" y="253"/>
                    <a:pt x="116" y="253"/>
                  </a:cubicBezTo>
                  <a:cubicBezTo>
                    <a:pt x="109" y="253"/>
                    <a:pt x="103" y="253"/>
                    <a:pt x="96" y="253"/>
                  </a:cubicBezTo>
                  <a:cubicBezTo>
                    <a:pt x="94" y="253"/>
                    <a:pt x="93" y="253"/>
                    <a:pt x="91" y="253"/>
                  </a:cubicBezTo>
                  <a:cubicBezTo>
                    <a:pt x="90" y="253"/>
                    <a:pt x="90" y="250"/>
                    <a:pt x="90" y="249"/>
                  </a:cubicBezTo>
                  <a:cubicBezTo>
                    <a:pt x="90" y="246"/>
                    <a:pt x="89" y="242"/>
                    <a:pt x="89" y="239"/>
                  </a:cubicBezTo>
                  <a:cubicBezTo>
                    <a:pt x="83" y="214"/>
                    <a:pt x="68" y="192"/>
                    <a:pt x="47" y="178"/>
                  </a:cubicBezTo>
                  <a:cubicBezTo>
                    <a:pt x="36" y="171"/>
                    <a:pt x="24" y="166"/>
                    <a:pt x="11" y="164"/>
                  </a:cubicBezTo>
                  <a:cubicBezTo>
                    <a:pt x="8" y="163"/>
                    <a:pt x="5" y="163"/>
                    <a:pt x="2" y="163"/>
                  </a:cubicBezTo>
                  <a:cubicBezTo>
                    <a:pt x="0" y="163"/>
                    <a:pt x="0" y="163"/>
                    <a:pt x="0" y="162"/>
                  </a:cubicBezTo>
                  <a:cubicBezTo>
                    <a:pt x="0" y="159"/>
                    <a:pt x="0" y="156"/>
                    <a:pt x="0" y="154"/>
                  </a:cubicBezTo>
                  <a:cubicBezTo>
                    <a:pt x="0" y="147"/>
                    <a:pt x="0" y="141"/>
                    <a:pt x="0" y="135"/>
                  </a:cubicBezTo>
                  <a:cubicBezTo>
                    <a:pt x="21" y="140"/>
                    <a:pt x="41" y="124"/>
                    <a:pt x="41" y="103"/>
                  </a:cubicBezTo>
                  <a:cubicBezTo>
                    <a:pt x="41" y="82"/>
                    <a:pt x="21" y="66"/>
                    <a:pt x="0" y="71"/>
                  </a:cubicBezTo>
                  <a:cubicBezTo>
                    <a:pt x="0" y="49"/>
                    <a:pt x="0" y="28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9" y="5"/>
                    <a:pt x="23" y="8"/>
                    <a:pt x="27" y="12"/>
                  </a:cubicBezTo>
                  <a:cubicBezTo>
                    <a:pt x="27" y="12"/>
                    <a:pt x="27" y="15"/>
                    <a:pt x="27" y="16"/>
                  </a:cubicBezTo>
                  <a:cubicBezTo>
                    <a:pt x="27" y="19"/>
                    <a:pt x="27" y="22"/>
                    <a:pt x="27" y="25"/>
                  </a:cubicBezTo>
                  <a:cubicBezTo>
                    <a:pt x="27" y="31"/>
                    <a:pt x="27" y="37"/>
                    <a:pt x="27" y="42"/>
                  </a:cubicBezTo>
                  <a:cubicBezTo>
                    <a:pt x="27" y="43"/>
                    <a:pt x="27" y="43"/>
                    <a:pt x="27" y="44"/>
                  </a:cubicBezTo>
                  <a:cubicBezTo>
                    <a:pt x="27" y="45"/>
                    <a:pt x="27" y="46"/>
                    <a:pt x="28" y="47"/>
                  </a:cubicBezTo>
                  <a:cubicBezTo>
                    <a:pt x="33" y="48"/>
                    <a:pt x="39" y="49"/>
                    <a:pt x="44" y="50"/>
                  </a:cubicBezTo>
                  <a:cubicBezTo>
                    <a:pt x="58" y="53"/>
                    <a:pt x="71" y="58"/>
                    <a:pt x="84" y="64"/>
                  </a:cubicBezTo>
                  <a:cubicBezTo>
                    <a:pt x="86" y="64"/>
                    <a:pt x="88" y="65"/>
                    <a:pt x="90" y="66"/>
                  </a:cubicBezTo>
                  <a:cubicBezTo>
                    <a:pt x="92" y="67"/>
                    <a:pt x="92" y="68"/>
                    <a:pt x="93" y="66"/>
                  </a:cubicBezTo>
                  <a:cubicBezTo>
                    <a:pt x="94" y="65"/>
                    <a:pt x="94" y="64"/>
                    <a:pt x="95" y="62"/>
                  </a:cubicBezTo>
                  <a:cubicBezTo>
                    <a:pt x="99" y="57"/>
                    <a:pt x="103" y="52"/>
                    <a:pt x="107" y="47"/>
                  </a:cubicBezTo>
                  <a:cubicBezTo>
                    <a:pt x="108" y="45"/>
                    <a:pt x="110" y="43"/>
                    <a:pt x="111" y="40"/>
                  </a:cubicBezTo>
                  <a:cubicBezTo>
                    <a:pt x="112" y="39"/>
                    <a:pt x="112" y="39"/>
                    <a:pt x="114" y="39"/>
                  </a:cubicBezTo>
                  <a:cubicBezTo>
                    <a:pt x="119" y="39"/>
                    <a:pt x="125" y="38"/>
                    <a:pt x="130" y="38"/>
                  </a:cubicBezTo>
                  <a:cubicBezTo>
                    <a:pt x="131" y="38"/>
                    <a:pt x="132" y="39"/>
                    <a:pt x="133" y="40"/>
                  </a:cubicBezTo>
                  <a:cubicBezTo>
                    <a:pt x="135" y="41"/>
                    <a:pt x="137" y="43"/>
                    <a:pt x="139" y="44"/>
                  </a:cubicBezTo>
                  <a:cubicBezTo>
                    <a:pt x="145" y="49"/>
                    <a:pt x="151" y="53"/>
                    <a:pt x="156" y="57"/>
                  </a:cubicBezTo>
                  <a:cubicBezTo>
                    <a:pt x="158" y="58"/>
                    <a:pt x="160" y="59"/>
                    <a:pt x="162" y="61"/>
                  </a:cubicBezTo>
                  <a:cubicBezTo>
                    <a:pt x="163" y="61"/>
                    <a:pt x="163" y="61"/>
                    <a:pt x="163" y="63"/>
                  </a:cubicBezTo>
                  <a:cubicBezTo>
                    <a:pt x="164" y="66"/>
                    <a:pt x="165" y="69"/>
                    <a:pt x="165" y="72"/>
                  </a:cubicBezTo>
                  <a:cubicBezTo>
                    <a:pt x="166" y="74"/>
                    <a:pt x="166" y="75"/>
                    <a:pt x="166" y="76"/>
                  </a:cubicBezTo>
                  <a:cubicBezTo>
                    <a:pt x="166" y="77"/>
                    <a:pt x="167" y="78"/>
                    <a:pt x="167" y="79"/>
                  </a:cubicBezTo>
                  <a:cubicBezTo>
                    <a:pt x="166" y="80"/>
                    <a:pt x="165" y="81"/>
                    <a:pt x="164" y="82"/>
                  </a:cubicBezTo>
                  <a:cubicBezTo>
                    <a:pt x="162" y="85"/>
                    <a:pt x="160" y="87"/>
                    <a:pt x="158" y="90"/>
                  </a:cubicBezTo>
                  <a:cubicBezTo>
                    <a:pt x="155" y="94"/>
                    <a:pt x="152" y="99"/>
                    <a:pt x="149" y="103"/>
                  </a:cubicBezTo>
                  <a:cubicBezTo>
                    <a:pt x="148" y="104"/>
                    <a:pt x="148" y="104"/>
                    <a:pt x="148" y="105"/>
                  </a:cubicBezTo>
                  <a:cubicBezTo>
                    <a:pt x="147" y="105"/>
                    <a:pt x="147" y="106"/>
                    <a:pt x="146" y="106"/>
                  </a:cubicBezTo>
                  <a:cubicBezTo>
                    <a:pt x="146" y="107"/>
                    <a:pt x="147" y="107"/>
                    <a:pt x="147" y="108"/>
                  </a:cubicBezTo>
                  <a:cubicBezTo>
                    <a:pt x="151" y="112"/>
                    <a:pt x="155" y="116"/>
                    <a:pt x="158" y="120"/>
                  </a:cubicBezTo>
                  <a:cubicBezTo>
                    <a:pt x="168" y="131"/>
                    <a:pt x="176" y="142"/>
                    <a:pt x="183" y="155"/>
                  </a:cubicBezTo>
                  <a:cubicBezTo>
                    <a:pt x="184" y="156"/>
                    <a:pt x="185" y="158"/>
                    <a:pt x="186" y="160"/>
                  </a:cubicBezTo>
                  <a:cubicBezTo>
                    <a:pt x="187" y="162"/>
                    <a:pt x="187" y="162"/>
                    <a:pt x="188" y="161"/>
                  </a:cubicBezTo>
                  <a:cubicBezTo>
                    <a:pt x="190" y="161"/>
                    <a:pt x="191" y="160"/>
                    <a:pt x="192" y="160"/>
                  </a:cubicBezTo>
                  <a:cubicBezTo>
                    <a:pt x="199" y="158"/>
                    <a:pt x="205" y="156"/>
                    <a:pt x="211" y="154"/>
                  </a:cubicBezTo>
                  <a:cubicBezTo>
                    <a:pt x="213" y="153"/>
                    <a:pt x="216" y="152"/>
                    <a:pt x="218" y="151"/>
                  </a:cubicBezTo>
                  <a:cubicBezTo>
                    <a:pt x="220" y="151"/>
                    <a:pt x="220" y="151"/>
                    <a:pt x="221" y="152"/>
                  </a:cubicBezTo>
                  <a:cubicBezTo>
                    <a:pt x="226" y="154"/>
                    <a:pt x="230" y="157"/>
                    <a:pt x="235" y="160"/>
                  </a:cubicBezTo>
                  <a:cubicBezTo>
                    <a:pt x="235" y="160"/>
                    <a:pt x="236" y="163"/>
                    <a:pt x="236" y="163"/>
                  </a:cubicBezTo>
                  <a:cubicBezTo>
                    <a:pt x="237" y="166"/>
                    <a:pt x="238" y="168"/>
                    <a:pt x="239" y="171"/>
                  </a:cubicBezTo>
                  <a:cubicBezTo>
                    <a:pt x="241" y="178"/>
                    <a:pt x="243" y="184"/>
                    <a:pt x="245" y="191"/>
                  </a:cubicBezTo>
                  <a:cubicBezTo>
                    <a:pt x="246" y="193"/>
                    <a:pt x="246" y="195"/>
                    <a:pt x="247" y="197"/>
                  </a:cubicBezTo>
                  <a:cubicBezTo>
                    <a:pt x="248" y="198"/>
                    <a:pt x="248" y="198"/>
                    <a:pt x="247" y="200"/>
                  </a:cubicBezTo>
                  <a:cubicBezTo>
                    <a:pt x="245" y="205"/>
                    <a:pt x="243" y="210"/>
                    <a:pt x="241" y="215"/>
                  </a:cubicBezTo>
                  <a:cubicBezTo>
                    <a:pt x="240" y="215"/>
                    <a:pt x="238" y="216"/>
                    <a:pt x="237" y="216"/>
                  </a:cubicBezTo>
                  <a:cubicBezTo>
                    <a:pt x="234" y="217"/>
                    <a:pt x="231" y="218"/>
                    <a:pt x="228" y="219"/>
                  </a:cubicBezTo>
                  <a:cubicBezTo>
                    <a:pt x="222" y="221"/>
                    <a:pt x="217" y="223"/>
                    <a:pt x="211" y="224"/>
                  </a:cubicBezTo>
                  <a:cubicBezTo>
                    <a:pt x="210" y="225"/>
                    <a:pt x="209" y="225"/>
                    <a:pt x="207" y="226"/>
                  </a:cubicBezTo>
                  <a:cubicBezTo>
                    <a:pt x="207" y="226"/>
                    <a:pt x="208" y="229"/>
                    <a:pt x="208" y="230"/>
                  </a:cubicBezTo>
                  <a:cubicBezTo>
                    <a:pt x="209" y="238"/>
                    <a:pt x="210" y="245"/>
                    <a:pt x="210" y="253"/>
                  </a:cubicBezTo>
                  <a:cubicBezTo>
                    <a:pt x="194" y="253"/>
                    <a:pt x="178" y="253"/>
                    <a:pt x="161" y="253"/>
                  </a:cubicBezTo>
                  <a:cubicBezTo>
                    <a:pt x="160" y="253"/>
                    <a:pt x="160" y="254"/>
                    <a:pt x="159" y="254"/>
                  </a:cubicBezTo>
                  <a:cubicBezTo>
                    <a:pt x="159" y="255"/>
                    <a:pt x="159" y="256"/>
                    <a:pt x="160" y="257"/>
                  </a:cubicBezTo>
                  <a:cubicBezTo>
                    <a:pt x="163" y="260"/>
                    <a:pt x="167" y="263"/>
                    <a:pt x="168" y="268"/>
                  </a:cubicBezTo>
                  <a:cubicBezTo>
                    <a:pt x="173" y="281"/>
                    <a:pt x="163" y="295"/>
                    <a:pt x="150" y="295"/>
                  </a:cubicBezTo>
                  <a:close/>
                </a:path>
              </a:pathLst>
            </a:custGeom>
            <a:solidFill>
              <a:srgbClr val="F8AD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4652963" y="2635250"/>
              <a:ext cx="1990725" cy="2373313"/>
            </a:xfrm>
            <a:custGeom>
              <a:avLst/>
              <a:gdLst>
                <a:gd name="T0" fmla="*/ 102 w 256"/>
                <a:gd name="T1" fmla="*/ 0 h 305"/>
                <a:gd name="T2" fmla="*/ 118 w 256"/>
                <a:gd name="T3" fmla="*/ 42 h 305"/>
                <a:gd name="T4" fmla="*/ 165 w 256"/>
                <a:gd name="T5" fmla="*/ 42 h 305"/>
                <a:gd name="T6" fmla="*/ 166 w 256"/>
                <a:gd name="T7" fmla="*/ 51 h 305"/>
                <a:gd name="T8" fmla="*/ 219 w 256"/>
                <a:gd name="T9" fmla="*/ 124 h 305"/>
                <a:gd name="T10" fmla="*/ 256 w 256"/>
                <a:gd name="T11" fmla="*/ 136 h 305"/>
                <a:gd name="T12" fmla="*/ 256 w 256"/>
                <a:gd name="T13" fmla="*/ 171 h 305"/>
                <a:gd name="T14" fmla="*/ 214 w 256"/>
                <a:gd name="T15" fmla="*/ 196 h 305"/>
                <a:gd name="T16" fmla="*/ 256 w 256"/>
                <a:gd name="T17" fmla="*/ 221 h 305"/>
                <a:gd name="T18" fmla="*/ 256 w 256"/>
                <a:gd name="T19" fmla="*/ 305 h 305"/>
                <a:gd name="T20" fmla="*/ 236 w 256"/>
                <a:gd name="T21" fmla="*/ 304 h 305"/>
                <a:gd name="T22" fmla="*/ 223 w 256"/>
                <a:gd name="T23" fmla="*/ 292 h 305"/>
                <a:gd name="T24" fmla="*/ 220 w 256"/>
                <a:gd name="T25" fmla="*/ 274 h 305"/>
                <a:gd name="T26" fmla="*/ 216 w 256"/>
                <a:gd name="T27" fmla="*/ 256 h 305"/>
                <a:gd name="T28" fmla="*/ 186 w 256"/>
                <a:gd name="T29" fmla="*/ 248 h 305"/>
                <a:gd name="T30" fmla="*/ 161 w 256"/>
                <a:gd name="T31" fmla="*/ 238 h 305"/>
                <a:gd name="T32" fmla="*/ 149 w 256"/>
                <a:gd name="T33" fmla="*/ 255 h 305"/>
                <a:gd name="T34" fmla="*/ 142 w 256"/>
                <a:gd name="T35" fmla="*/ 265 h 305"/>
                <a:gd name="T36" fmla="*/ 120 w 256"/>
                <a:gd name="T37" fmla="*/ 266 h 305"/>
                <a:gd name="T38" fmla="*/ 101 w 256"/>
                <a:gd name="T39" fmla="*/ 253 h 305"/>
                <a:gd name="T40" fmla="*/ 85 w 256"/>
                <a:gd name="T41" fmla="*/ 241 h 305"/>
                <a:gd name="T42" fmla="*/ 81 w 256"/>
                <a:gd name="T43" fmla="*/ 224 h 305"/>
                <a:gd name="T44" fmla="*/ 90 w 256"/>
                <a:gd name="T45" fmla="*/ 207 h 305"/>
                <a:gd name="T46" fmla="*/ 98 w 256"/>
                <a:gd name="T47" fmla="*/ 191 h 305"/>
                <a:gd name="T48" fmla="*/ 79 w 256"/>
                <a:gd name="T49" fmla="*/ 167 h 305"/>
                <a:gd name="T50" fmla="*/ 64 w 256"/>
                <a:gd name="T51" fmla="*/ 143 h 305"/>
                <a:gd name="T52" fmla="*/ 45 w 256"/>
                <a:gd name="T53" fmla="*/ 149 h 305"/>
                <a:gd name="T54" fmla="*/ 32 w 256"/>
                <a:gd name="T55" fmla="*/ 153 h 305"/>
                <a:gd name="T56" fmla="*/ 14 w 256"/>
                <a:gd name="T57" fmla="*/ 142 h 305"/>
                <a:gd name="T58" fmla="*/ 7 w 256"/>
                <a:gd name="T59" fmla="*/ 120 h 305"/>
                <a:gd name="T60" fmla="*/ 1 w 256"/>
                <a:gd name="T61" fmla="*/ 100 h 305"/>
                <a:gd name="T62" fmla="*/ 7 w 256"/>
                <a:gd name="T63" fmla="*/ 85 h 305"/>
                <a:gd name="T64" fmla="*/ 23 w 256"/>
                <a:gd name="T65" fmla="*/ 76 h 305"/>
                <a:gd name="T66" fmla="*/ 41 w 256"/>
                <a:gd name="T67" fmla="*/ 70 h 305"/>
                <a:gd name="T68" fmla="*/ 38 w 256"/>
                <a:gd name="T69" fmla="*/ 42 h 305"/>
                <a:gd name="T70" fmla="*/ 79 w 256"/>
                <a:gd name="T71" fmla="*/ 1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305">
                  <a:moveTo>
                    <a:pt x="79" y="15"/>
                  </a:moveTo>
                  <a:cubicBezTo>
                    <a:pt x="83" y="6"/>
                    <a:pt x="92" y="0"/>
                    <a:pt x="102" y="0"/>
                  </a:cubicBezTo>
                  <a:cubicBezTo>
                    <a:pt x="111" y="0"/>
                    <a:pt x="120" y="6"/>
                    <a:pt x="124" y="15"/>
                  </a:cubicBezTo>
                  <a:cubicBezTo>
                    <a:pt x="128" y="25"/>
                    <a:pt x="125" y="35"/>
                    <a:pt x="118" y="42"/>
                  </a:cubicBezTo>
                  <a:cubicBezTo>
                    <a:pt x="128" y="42"/>
                    <a:pt x="139" y="42"/>
                    <a:pt x="150" y="42"/>
                  </a:cubicBezTo>
                  <a:cubicBezTo>
                    <a:pt x="155" y="42"/>
                    <a:pt x="160" y="42"/>
                    <a:pt x="165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50"/>
                    <a:pt x="166" y="51"/>
                  </a:cubicBezTo>
                  <a:cubicBezTo>
                    <a:pt x="167" y="57"/>
                    <a:pt x="168" y="63"/>
                    <a:pt x="171" y="70"/>
                  </a:cubicBezTo>
                  <a:cubicBezTo>
                    <a:pt x="179" y="93"/>
                    <a:pt x="196" y="113"/>
                    <a:pt x="219" y="124"/>
                  </a:cubicBezTo>
                  <a:cubicBezTo>
                    <a:pt x="230" y="129"/>
                    <a:pt x="243" y="132"/>
                    <a:pt x="256" y="133"/>
                  </a:cubicBezTo>
                  <a:cubicBezTo>
                    <a:pt x="256" y="133"/>
                    <a:pt x="256" y="136"/>
                    <a:pt x="256" y="136"/>
                  </a:cubicBezTo>
                  <a:cubicBezTo>
                    <a:pt x="256" y="139"/>
                    <a:pt x="256" y="142"/>
                    <a:pt x="256" y="145"/>
                  </a:cubicBezTo>
                  <a:cubicBezTo>
                    <a:pt x="256" y="154"/>
                    <a:pt x="256" y="162"/>
                    <a:pt x="256" y="171"/>
                  </a:cubicBezTo>
                  <a:cubicBezTo>
                    <a:pt x="248" y="166"/>
                    <a:pt x="237" y="166"/>
                    <a:pt x="228" y="171"/>
                  </a:cubicBezTo>
                  <a:cubicBezTo>
                    <a:pt x="219" y="177"/>
                    <a:pt x="214" y="186"/>
                    <a:pt x="214" y="196"/>
                  </a:cubicBezTo>
                  <a:cubicBezTo>
                    <a:pt x="214" y="206"/>
                    <a:pt x="219" y="216"/>
                    <a:pt x="228" y="221"/>
                  </a:cubicBezTo>
                  <a:cubicBezTo>
                    <a:pt x="237" y="226"/>
                    <a:pt x="248" y="226"/>
                    <a:pt x="256" y="221"/>
                  </a:cubicBezTo>
                  <a:cubicBezTo>
                    <a:pt x="256" y="243"/>
                    <a:pt x="256" y="265"/>
                    <a:pt x="256" y="287"/>
                  </a:cubicBezTo>
                  <a:cubicBezTo>
                    <a:pt x="256" y="293"/>
                    <a:pt x="256" y="299"/>
                    <a:pt x="256" y="305"/>
                  </a:cubicBezTo>
                  <a:cubicBezTo>
                    <a:pt x="251" y="305"/>
                    <a:pt x="245" y="305"/>
                    <a:pt x="240" y="305"/>
                  </a:cubicBezTo>
                  <a:cubicBezTo>
                    <a:pt x="239" y="305"/>
                    <a:pt x="237" y="305"/>
                    <a:pt x="236" y="304"/>
                  </a:cubicBezTo>
                  <a:cubicBezTo>
                    <a:pt x="234" y="303"/>
                    <a:pt x="232" y="301"/>
                    <a:pt x="230" y="299"/>
                  </a:cubicBezTo>
                  <a:cubicBezTo>
                    <a:pt x="228" y="297"/>
                    <a:pt x="225" y="295"/>
                    <a:pt x="223" y="292"/>
                  </a:cubicBezTo>
                  <a:cubicBezTo>
                    <a:pt x="222" y="292"/>
                    <a:pt x="220" y="291"/>
                    <a:pt x="220" y="290"/>
                  </a:cubicBezTo>
                  <a:cubicBezTo>
                    <a:pt x="220" y="285"/>
                    <a:pt x="220" y="279"/>
                    <a:pt x="220" y="274"/>
                  </a:cubicBezTo>
                  <a:cubicBezTo>
                    <a:pt x="220" y="268"/>
                    <a:pt x="220" y="263"/>
                    <a:pt x="220" y="258"/>
                  </a:cubicBezTo>
                  <a:cubicBezTo>
                    <a:pt x="220" y="257"/>
                    <a:pt x="217" y="257"/>
                    <a:pt x="216" y="256"/>
                  </a:cubicBezTo>
                  <a:cubicBezTo>
                    <a:pt x="213" y="256"/>
                    <a:pt x="209" y="255"/>
                    <a:pt x="206" y="254"/>
                  </a:cubicBezTo>
                  <a:cubicBezTo>
                    <a:pt x="199" y="252"/>
                    <a:pt x="193" y="251"/>
                    <a:pt x="186" y="248"/>
                  </a:cubicBezTo>
                  <a:cubicBezTo>
                    <a:pt x="180" y="246"/>
                    <a:pt x="173" y="243"/>
                    <a:pt x="167" y="241"/>
                  </a:cubicBezTo>
                  <a:cubicBezTo>
                    <a:pt x="167" y="240"/>
                    <a:pt x="162" y="238"/>
                    <a:pt x="161" y="238"/>
                  </a:cubicBezTo>
                  <a:cubicBezTo>
                    <a:pt x="161" y="238"/>
                    <a:pt x="161" y="239"/>
                    <a:pt x="160" y="239"/>
                  </a:cubicBezTo>
                  <a:cubicBezTo>
                    <a:pt x="156" y="245"/>
                    <a:pt x="153" y="250"/>
                    <a:pt x="149" y="255"/>
                  </a:cubicBezTo>
                  <a:cubicBezTo>
                    <a:pt x="147" y="257"/>
                    <a:pt x="146" y="260"/>
                    <a:pt x="144" y="262"/>
                  </a:cubicBezTo>
                  <a:cubicBezTo>
                    <a:pt x="143" y="263"/>
                    <a:pt x="142" y="265"/>
                    <a:pt x="142" y="265"/>
                  </a:cubicBezTo>
                  <a:cubicBezTo>
                    <a:pt x="136" y="265"/>
                    <a:pt x="130" y="266"/>
                    <a:pt x="125" y="266"/>
                  </a:cubicBezTo>
                  <a:cubicBezTo>
                    <a:pt x="124" y="266"/>
                    <a:pt x="121" y="267"/>
                    <a:pt x="120" y="266"/>
                  </a:cubicBezTo>
                  <a:cubicBezTo>
                    <a:pt x="119" y="266"/>
                    <a:pt x="118" y="265"/>
                    <a:pt x="117" y="264"/>
                  </a:cubicBezTo>
                  <a:cubicBezTo>
                    <a:pt x="112" y="260"/>
                    <a:pt x="107" y="256"/>
                    <a:pt x="101" y="253"/>
                  </a:cubicBezTo>
                  <a:cubicBezTo>
                    <a:pt x="97" y="249"/>
                    <a:pt x="92" y="246"/>
                    <a:pt x="87" y="242"/>
                  </a:cubicBezTo>
                  <a:cubicBezTo>
                    <a:pt x="87" y="242"/>
                    <a:pt x="85" y="241"/>
                    <a:pt x="85" y="241"/>
                  </a:cubicBezTo>
                  <a:cubicBezTo>
                    <a:pt x="85" y="238"/>
                    <a:pt x="84" y="236"/>
                    <a:pt x="84" y="234"/>
                  </a:cubicBezTo>
                  <a:cubicBezTo>
                    <a:pt x="83" y="230"/>
                    <a:pt x="82" y="227"/>
                    <a:pt x="81" y="224"/>
                  </a:cubicBezTo>
                  <a:cubicBezTo>
                    <a:pt x="81" y="223"/>
                    <a:pt x="80" y="220"/>
                    <a:pt x="81" y="220"/>
                  </a:cubicBezTo>
                  <a:cubicBezTo>
                    <a:pt x="84" y="215"/>
                    <a:pt x="87" y="211"/>
                    <a:pt x="90" y="207"/>
                  </a:cubicBezTo>
                  <a:cubicBezTo>
                    <a:pt x="93" y="202"/>
                    <a:pt x="96" y="198"/>
                    <a:pt x="100" y="193"/>
                  </a:cubicBezTo>
                  <a:cubicBezTo>
                    <a:pt x="100" y="192"/>
                    <a:pt x="99" y="192"/>
                    <a:pt x="98" y="191"/>
                  </a:cubicBezTo>
                  <a:cubicBezTo>
                    <a:pt x="96" y="189"/>
                    <a:pt x="94" y="186"/>
                    <a:pt x="91" y="183"/>
                  </a:cubicBezTo>
                  <a:cubicBezTo>
                    <a:pt x="87" y="178"/>
                    <a:pt x="83" y="173"/>
                    <a:pt x="79" y="167"/>
                  </a:cubicBezTo>
                  <a:cubicBezTo>
                    <a:pt x="75" y="162"/>
                    <a:pt x="71" y="156"/>
                    <a:pt x="68" y="150"/>
                  </a:cubicBezTo>
                  <a:cubicBezTo>
                    <a:pt x="67" y="149"/>
                    <a:pt x="64" y="143"/>
                    <a:pt x="64" y="143"/>
                  </a:cubicBezTo>
                  <a:cubicBezTo>
                    <a:pt x="63" y="143"/>
                    <a:pt x="63" y="143"/>
                    <a:pt x="62" y="143"/>
                  </a:cubicBezTo>
                  <a:cubicBezTo>
                    <a:pt x="56" y="145"/>
                    <a:pt x="51" y="147"/>
                    <a:pt x="45" y="149"/>
                  </a:cubicBezTo>
                  <a:cubicBezTo>
                    <a:pt x="42" y="150"/>
                    <a:pt x="39" y="151"/>
                    <a:pt x="36" y="152"/>
                  </a:cubicBezTo>
                  <a:cubicBezTo>
                    <a:pt x="35" y="152"/>
                    <a:pt x="33" y="153"/>
                    <a:pt x="32" y="153"/>
                  </a:cubicBezTo>
                  <a:cubicBezTo>
                    <a:pt x="28" y="150"/>
                    <a:pt x="23" y="147"/>
                    <a:pt x="18" y="144"/>
                  </a:cubicBezTo>
                  <a:cubicBezTo>
                    <a:pt x="17" y="144"/>
                    <a:pt x="14" y="143"/>
                    <a:pt x="14" y="142"/>
                  </a:cubicBezTo>
                  <a:cubicBezTo>
                    <a:pt x="14" y="141"/>
                    <a:pt x="13" y="139"/>
                    <a:pt x="13" y="138"/>
                  </a:cubicBezTo>
                  <a:cubicBezTo>
                    <a:pt x="11" y="132"/>
                    <a:pt x="9" y="126"/>
                    <a:pt x="7" y="120"/>
                  </a:cubicBezTo>
                  <a:cubicBezTo>
                    <a:pt x="5" y="114"/>
                    <a:pt x="3" y="109"/>
                    <a:pt x="1" y="103"/>
                  </a:cubicBezTo>
                  <a:cubicBezTo>
                    <a:pt x="1" y="103"/>
                    <a:pt x="0" y="101"/>
                    <a:pt x="1" y="100"/>
                  </a:cubicBezTo>
                  <a:cubicBezTo>
                    <a:pt x="1" y="98"/>
                    <a:pt x="2" y="96"/>
                    <a:pt x="3" y="94"/>
                  </a:cubicBezTo>
                  <a:cubicBezTo>
                    <a:pt x="5" y="91"/>
                    <a:pt x="6" y="88"/>
                    <a:pt x="7" y="85"/>
                  </a:cubicBezTo>
                  <a:cubicBezTo>
                    <a:pt x="8" y="84"/>
                    <a:pt x="8" y="81"/>
                    <a:pt x="9" y="81"/>
                  </a:cubicBezTo>
                  <a:cubicBezTo>
                    <a:pt x="14" y="79"/>
                    <a:pt x="18" y="78"/>
                    <a:pt x="23" y="76"/>
                  </a:cubicBezTo>
                  <a:cubicBezTo>
                    <a:pt x="29" y="74"/>
                    <a:pt x="34" y="73"/>
                    <a:pt x="39" y="71"/>
                  </a:cubicBezTo>
                  <a:cubicBezTo>
                    <a:pt x="40" y="71"/>
                    <a:pt x="40" y="71"/>
                    <a:pt x="41" y="70"/>
                  </a:cubicBezTo>
                  <a:cubicBezTo>
                    <a:pt x="41" y="70"/>
                    <a:pt x="40" y="63"/>
                    <a:pt x="40" y="62"/>
                  </a:cubicBezTo>
                  <a:cubicBezTo>
                    <a:pt x="39" y="55"/>
                    <a:pt x="39" y="48"/>
                    <a:pt x="38" y="42"/>
                  </a:cubicBezTo>
                  <a:cubicBezTo>
                    <a:pt x="54" y="42"/>
                    <a:pt x="70" y="42"/>
                    <a:pt x="85" y="42"/>
                  </a:cubicBezTo>
                  <a:cubicBezTo>
                    <a:pt x="78" y="35"/>
                    <a:pt x="75" y="25"/>
                    <a:pt x="7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4692650" y="2667000"/>
              <a:ext cx="1920875" cy="2301875"/>
            </a:xfrm>
            <a:custGeom>
              <a:avLst/>
              <a:gdLst>
                <a:gd name="T0" fmla="*/ 228 w 247"/>
                <a:gd name="T1" fmla="*/ 292 h 296"/>
                <a:gd name="T2" fmla="*/ 220 w 247"/>
                <a:gd name="T3" fmla="*/ 285 h 296"/>
                <a:gd name="T4" fmla="*/ 220 w 247"/>
                <a:gd name="T5" fmla="*/ 254 h 296"/>
                <a:gd name="T6" fmla="*/ 212 w 247"/>
                <a:gd name="T7" fmla="*/ 248 h 296"/>
                <a:gd name="T8" fmla="*/ 183 w 247"/>
                <a:gd name="T9" fmla="*/ 240 h 296"/>
                <a:gd name="T10" fmla="*/ 163 w 247"/>
                <a:gd name="T11" fmla="*/ 232 h 296"/>
                <a:gd name="T12" fmla="*/ 154 w 247"/>
                <a:gd name="T13" fmla="*/ 230 h 296"/>
                <a:gd name="T14" fmla="*/ 152 w 247"/>
                <a:gd name="T15" fmla="*/ 233 h 296"/>
                <a:gd name="T16" fmla="*/ 138 w 247"/>
                <a:gd name="T17" fmla="*/ 252 h 296"/>
                <a:gd name="T18" fmla="*/ 135 w 247"/>
                <a:gd name="T19" fmla="*/ 256 h 296"/>
                <a:gd name="T20" fmla="*/ 128 w 247"/>
                <a:gd name="T21" fmla="*/ 257 h 296"/>
                <a:gd name="T22" fmla="*/ 118 w 247"/>
                <a:gd name="T23" fmla="*/ 258 h 296"/>
                <a:gd name="T24" fmla="*/ 116 w 247"/>
                <a:gd name="T25" fmla="*/ 258 h 296"/>
                <a:gd name="T26" fmla="*/ 99 w 247"/>
                <a:gd name="T27" fmla="*/ 245 h 296"/>
                <a:gd name="T28" fmla="*/ 85 w 247"/>
                <a:gd name="T29" fmla="*/ 235 h 296"/>
                <a:gd name="T30" fmla="*/ 84 w 247"/>
                <a:gd name="T31" fmla="*/ 232 h 296"/>
                <a:gd name="T32" fmla="*/ 81 w 247"/>
                <a:gd name="T33" fmla="*/ 219 h 296"/>
                <a:gd name="T34" fmla="*/ 80 w 247"/>
                <a:gd name="T35" fmla="*/ 217 h 296"/>
                <a:gd name="T36" fmla="*/ 88 w 247"/>
                <a:gd name="T37" fmla="*/ 206 h 296"/>
                <a:gd name="T38" fmla="*/ 97 w 247"/>
                <a:gd name="T39" fmla="*/ 184 h 296"/>
                <a:gd name="T40" fmla="*/ 90 w 247"/>
                <a:gd name="T41" fmla="*/ 176 h 296"/>
                <a:gd name="T42" fmla="*/ 66 w 247"/>
                <a:gd name="T43" fmla="*/ 144 h 296"/>
                <a:gd name="T44" fmla="*/ 59 w 247"/>
                <a:gd name="T45" fmla="*/ 134 h 296"/>
                <a:gd name="T46" fmla="*/ 57 w 247"/>
                <a:gd name="T47" fmla="*/ 135 h 296"/>
                <a:gd name="T48" fmla="*/ 56 w 247"/>
                <a:gd name="T49" fmla="*/ 135 h 296"/>
                <a:gd name="T50" fmla="*/ 36 w 247"/>
                <a:gd name="T51" fmla="*/ 141 h 296"/>
                <a:gd name="T52" fmla="*/ 28 w 247"/>
                <a:gd name="T53" fmla="*/ 144 h 296"/>
                <a:gd name="T54" fmla="*/ 25 w 247"/>
                <a:gd name="T55" fmla="*/ 142 h 296"/>
                <a:gd name="T56" fmla="*/ 14 w 247"/>
                <a:gd name="T57" fmla="*/ 136 h 296"/>
                <a:gd name="T58" fmla="*/ 13 w 247"/>
                <a:gd name="T59" fmla="*/ 135 h 296"/>
                <a:gd name="T60" fmla="*/ 6 w 247"/>
                <a:gd name="T61" fmla="*/ 115 h 296"/>
                <a:gd name="T62" fmla="*/ 0 w 247"/>
                <a:gd name="T63" fmla="*/ 97 h 296"/>
                <a:gd name="T64" fmla="*/ 1 w 247"/>
                <a:gd name="T65" fmla="*/ 95 h 296"/>
                <a:gd name="T66" fmla="*/ 6 w 247"/>
                <a:gd name="T67" fmla="*/ 83 h 296"/>
                <a:gd name="T68" fmla="*/ 7 w 247"/>
                <a:gd name="T69" fmla="*/ 80 h 296"/>
                <a:gd name="T70" fmla="*/ 26 w 247"/>
                <a:gd name="T71" fmla="*/ 74 h 296"/>
                <a:gd name="T72" fmla="*/ 37 w 247"/>
                <a:gd name="T73" fmla="*/ 71 h 296"/>
                <a:gd name="T74" fmla="*/ 39 w 247"/>
                <a:gd name="T75" fmla="*/ 57 h 296"/>
                <a:gd name="T76" fmla="*/ 80 w 247"/>
                <a:gd name="T77" fmla="*/ 42 h 296"/>
                <a:gd name="T78" fmla="*/ 86 w 247"/>
                <a:gd name="T79" fmla="*/ 40 h 296"/>
                <a:gd name="T80" fmla="*/ 83 w 247"/>
                <a:gd name="T81" fmla="*/ 35 h 296"/>
                <a:gd name="T82" fmla="*/ 97 w 247"/>
                <a:gd name="T83" fmla="*/ 0 h 296"/>
                <a:gd name="T84" fmla="*/ 110 w 247"/>
                <a:gd name="T85" fmla="*/ 35 h 296"/>
                <a:gd name="T86" fmla="*/ 107 w 247"/>
                <a:gd name="T87" fmla="*/ 40 h 296"/>
                <a:gd name="T88" fmla="*/ 113 w 247"/>
                <a:gd name="T89" fmla="*/ 42 h 296"/>
                <a:gd name="T90" fmla="*/ 156 w 247"/>
                <a:gd name="T91" fmla="*/ 42 h 296"/>
                <a:gd name="T92" fmla="*/ 161 w 247"/>
                <a:gd name="T93" fmla="*/ 67 h 296"/>
                <a:gd name="T94" fmla="*/ 247 w 247"/>
                <a:gd name="T95" fmla="*/ 133 h 296"/>
                <a:gd name="T96" fmla="*/ 247 w 247"/>
                <a:gd name="T97" fmla="*/ 161 h 296"/>
                <a:gd name="T98" fmla="*/ 221 w 247"/>
                <a:gd name="T99" fmla="*/ 164 h 296"/>
                <a:gd name="T100" fmla="*/ 221 w 247"/>
                <a:gd name="T101" fmla="*/ 221 h 296"/>
                <a:gd name="T102" fmla="*/ 247 w 247"/>
                <a:gd name="T103" fmla="*/ 224 h 296"/>
                <a:gd name="T104" fmla="*/ 247 w 247"/>
                <a:gd name="T105" fmla="*/ 296 h 296"/>
                <a:gd name="T106" fmla="*/ 234 w 247"/>
                <a:gd name="T10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7" h="296">
                  <a:moveTo>
                    <a:pt x="233" y="296"/>
                  </a:moveTo>
                  <a:cubicBezTo>
                    <a:pt x="228" y="292"/>
                    <a:pt x="228" y="292"/>
                    <a:pt x="228" y="292"/>
                  </a:cubicBezTo>
                  <a:cubicBezTo>
                    <a:pt x="220" y="285"/>
                    <a:pt x="220" y="285"/>
                    <a:pt x="220" y="285"/>
                  </a:cubicBezTo>
                  <a:cubicBezTo>
                    <a:pt x="220" y="285"/>
                    <a:pt x="220" y="285"/>
                    <a:pt x="220" y="285"/>
                  </a:cubicBezTo>
                  <a:cubicBezTo>
                    <a:pt x="220" y="270"/>
                    <a:pt x="220" y="270"/>
                    <a:pt x="220" y="270"/>
                  </a:cubicBezTo>
                  <a:cubicBezTo>
                    <a:pt x="220" y="254"/>
                    <a:pt x="220" y="254"/>
                    <a:pt x="220" y="254"/>
                  </a:cubicBezTo>
                  <a:cubicBezTo>
                    <a:pt x="220" y="249"/>
                    <a:pt x="215" y="248"/>
                    <a:pt x="213" y="248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09" y="247"/>
                    <a:pt x="205" y="247"/>
                    <a:pt x="202" y="246"/>
                  </a:cubicBezTo>
                  <a:cubicBezTo>
                    <a:pt x="195" y="244"/>
                    <a:pt x="189" y="242"/>
                    <a:pt x="183" y="240"/>
                  </a:cubicBezTo>
                  <a:cubicBezTo>
                    <a:pt x="176" y="238"/>
                    <a:pt x="170" y="235"/>
                    <a:pt x="164" y="233"/>
                  </a:cubicBezTo>
                  <a:cubicBezTo>
                    <a:pt x="164" y="233"/>
                    <a:pt x="164" y="232"/>
                    <a:pt x="163" y="232"/>
                  </a:cubicBezTo>
                  <a:cubicBezTo>
                    <a:pt x="159" y="230"/>
                    <a:pt x="158" y="230"/>
                    <a:pt x="156" y="230"/>
                  </a:cubicBezTo>
                  <a:cubicBezTo>
                    <a:pt x="154" y="230"/>
                    <a:pt x="154" y="230"/>
                    <a:pt x="154" y="230"/>
                  </a:cubicBezTo>
                  <a:cubicBezTo>
                    <a:pt x="153" y="231"/>
                    <a:pt x="153" y="231"/>
                    <a:pt x="153" y="231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41" y="248"/>
                    <a:pt x="141" y="248"/>
                    <a:pt x="141" y="248"/>
                  </a:cubicBezTo>
                  <a:cubicBezTo>
                    <a:pt x="138" y="252"/>
                    <a:pt x="138" y="252"/>
                    <a:pt x="138" y="252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5" y="256"/>
                    <a:pt x="135" y="256"/>
                    <a:pt x="135" y="256"/>
                  </a:cubicBezTo>
                  <a:cubicBezTo>
                    <a:pt x="135" y="256"/>
                    <a:pt x="135" y="256"/>
                    <a:pt x="135" y="256"/>
                  </a:cubicBezTo>
                  <a:cubicBezTo>
                    <a:pt x="128" y="257"/>
                    <a:pt x="128" y="257"/>
                    <a:pt x="128" y="257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9" y="258"/>
                    <a:pt x="119" y="258"/>
                    <a:pt x="118" y="258"/>
                  </a:cubicBezTo>
                  <a:cubicBezTo>
                    <a:pt x="118" y="258"/>
                    <a:pt x="117" y="258"/>
                    <a:pt x="117" y="258"/>
                  </a:cubicBezTo>
                  <a:cubicBezTo>
                    <a:pt x="116" y="258"/>
                    <a:pt x="116" y="258"/>
                    <a:pt x="116" y="258"/>
                  </a:cubicBezTo>
                  <a:cubicBezTo>
                    <a:pt x="115" y="256"/>
                    <a:pt x="115" y="256"/>
                    <a:pt x="115" y="256"/>
                  </a:cubicBezTo>
                  <a:cubicBezTo>
                    <a:pt x="99" y="245"/>
                    <a:pt x="99" y="245"/>
                    <a:pt x="99" y="245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85" y="235"/>
                    <a:pt x="85" y="235"/>
                    <a:pt x="85" y="235"/>
                  </a:cubicBezTo>
                  <a:cubicBezTo>
                    <a:pt x="85" y="234"/>
                    <a:pt x="84" y="234"/>
                    <a:pt x="84" y="234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83" y="229"/>
                    <a:pt x="83" y="229"/>
                    <a:pt x="83" y="229"/>
                  </a:cubicBezTo>
                  <a:cubicBezTo>
                    <a:pt x="81" y="219"/>
                    <a:pt x="81" y="219"/>
                    <a:pt x="81" y="219"/>
                  </a:cubicBezTo>
                  <a:cubicBezTo>
                    <a:pt x="81" y="218"/>
                    <a:pt x="80" y="218"/>
                    <a:pt x="80" y="217"/>
                  </a:cubicBezTo>
                  <a:cubicBezTo>
                    <a:pt x="80" y="217"/>
                    <a:pt x="80" y="217"/>
                    <a:pt x="80" y="217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8" y="206"/>
                    <a:pt x="88" y="206"/>
                    <a:pt x="88" y="206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9" y="191"/>
                    <a:pt x="101" y="188"/>
                    <a:pt x="97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4" y="182"/>
                    <a:pt x="92" y="179"/>
                    <a:pt x="90" y="176"/>
                  </a:cubicBezTo>
                  <a:cubicBezTo>
                    <a:pt x="85" y="171"/>
                    <a:pt x="81" y="166"/>
                    <a:pt x="77" y="161"/>
                  </a:cubicBezTo>
                  <a:cubicBezTo>
                    <a:pt x="73" y="155"/>
                    <a:pt x="70" y="149"/>
                    <a:pt x="66" y="144"/>
                  </a:cubicBezTo>
                  <a:cubicBezTo>
                    <a:pt x="66" y="144"/>
                    <a:pt x="66" y="143"/>
                    <a:pt x="66" y="142"/>
                  </a:cubicBezTo>
                  <a:cubicBezTo>
                    <a:pt x="62" y="135"/>
                    <a:pt x="61" y="134"/>
                    <a:pt x="59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9" y="144"/>
                    <a:pt x="29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15" y="136"/>
                    <a:pt x="15" y="136"/>
                    <a:pt x="14" y="136"/>
                  </a:cubicBezTo>
                  <a:cubicBezTo>
                    <a:pt x="14" y="136"/>
                    <a:pt x="13" y="135"/>
                    <a:pt x="13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2"/>
                    <a:pt x="7" y="82"/>
                    <a:pt x="7" y="81"/>
                  </a:cubicBezTo>
                  <a:cubicBezTo>
                    <a:pt x="7" y="81"/>
                    <a:pt x="7" y="81"/>
                    <a:pt x="7" y="80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40" y="69"/>
                    <a:pt x="40" y="67"/>
                    <a:pt x="39" y="59"/>
                  </a:cubicBezTo>
                  <a:cubicBezTo>
                    <a:pt x="39" y="58"/>
                    <a:pt x="39" y="58"/>
                    <a:pt x="39" y="57"/>
                  </a:cubicBezTo>
                  <a:cubicBezTo>
                    <a:pt x="38" y="52"/>
                    <a:pt x="38" y="47"/>
                    <a:pt x="38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4" y="42"/>
                    <a:pt x="85" y="41"/>
                    <a:pt x="86" y="40"/>
                  </a:cubicBezTo>
                  <a:cubicBezTo>
                    <a:pt x="86" y="39"/>
                    <a:pt x="86" y="37"/>
                    <a:pt x="85" y="37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77" y="29"/>
                    <a:pt x="75" y="20"/>
                    <a:pt x="78" y="13"/>
                  </a:cubicBezTo>
                  <a:cubicBezTo>
                    <a:pt x="81" y="5"/>
                    <a:pt x="88" y="0"/>
                    <a:pt x="97" y="0"/>
                  </a:cubicBezTo>
                  <a:cubicBezTo>
                    <a:pt x="105" y="0"/>
                    <a:pt x="112" y="5"/>
                    <a:pt x="115" y="13"/>
                  </a:cubicBezTo>
                  <a:cubicBezTo>
                    <a:pt x="118" y="20"/>
                    <a:pt x="116" y="29"/>
                    <a:pt x="110" y="35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7"/>
                    <a:pt x="106" y="39"/>
                    <a:pt x="107" y="40"/>
                  </a:cubicBezTo>
                  <a:cubicBezTo>
                    <a:pt x="107" y="41"/>
                    <a:pt x="109" y="42"/>
                    <a:pt x="110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5"/>
                    <a:pt x="157" y="47"/>
                  </a:cubicBezTo>
                  <a:cubicBezTo>
                    <a:pt x="158" y="54"/>
                    <a:pt x="159" y="60"/>
                    <a:pt x="161" y="67"/>
                  </a:cubicBezTo>
                  <a:cubicBezTo>
                    <a:pt x="170" y="92"/>
                    <a:pt x="188" y="112"/>
                    <a:pt x="212" y="124"/>
                  </a:cubicBezTo>
                  <a:cubicBezTo>
                    <a:pt x="223" y="129"/>
                    <a:pt x="235" y="132"/>
                    <a:pt x="247" y="133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61"/>
                    <a:pt x="247" y="161"/>
                    <a:pt x="247" y="161"/>
                  </a:cubicBezTo>
                  <a:cubicBezTo>
                    <a:pt x="244" y="160"/>
                    <a:pt x="241" y="159"/>
                    <a:pt x="237" y="159"/>
                  </a:cubicBezTo>
                  <a:cubicBezTo>
                    <a:pt x="232" y="159"/>
                    <a:pt x="226" y="161"/>
                    <a:pt x="221" y="164"/>
                  </a:cubicBezTo>
                  <a:cubicBezTo>
                    <a:pt x="211" y="170"/>
                    <a:pt x="205" y="180"/>
                    <a:pt x="205" y="192"/>
                  </a:cubicBezTo>
                  <a:cubicBezTo>
                    <a:pt x="204" y="204"/>
                    <a:pt x="211" y="215"/>
                    <a:pt x="221" y="221"/>
                  </a:cubicBezTo>
                  <a:cubicBezTo>
                    <a:pt x="226" y="224"/>
                    <a:pt x="232" y="225"/>
                    <a:pt x="238" y="225"/>
                  </a:cubicBezTo>
                  <a:cubicBezTo>
                    <a:pt x="241" y="225"/>
                    <a:pt x="244" y="225"/>
                    <a:pt x="247" y="224"/>
                  </a:cubicBezTo>
                  <a:cubicBezTo>
                    <a:pt x="247" y="283"/>
                    <a:pt x="247" y="283"/>
                    <a:pt x="247" y="283"/>
                  </a:cubicBezTo>
                  <a:cubicBezTo>
                    <a:pt x="247" y="296"/>
                    <a:pt x="247" y="296"/>
                    <a:pt x="247" y="296"/>
                  </a:cubicBezTo>
                  <a:cubicBezTo>
                    <a:pt x="235" y="296"/>
                    <a:pt x="235" y="296"/>
                    <a:pt x="235" y="296"/>
                  </a:cubicBezTo>
                  <a:cubicBezTo>
                    <a:pt x="235" y="296"/>
                    <a:pt x="234" y="296"/>
                    <a:pt x="234" y="296"/>
                  </a:cubicBezTo>
                  <a:cubicBezTo>
                    <a:pt x="234" y="296"/>
                    <a:pt x="233" y="296"/>
                    <a:pt x="233" y="296"/>
                  </a:cubicBezTo>
                  <a:close/>
                </a:path>
              </a:pathLst>
            </a:custGeom>
            <a:solidFill>
              <a:srgbClr val="20AA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>
              <a:off x="6348413" y="2962275"/>
              <a:ext cx="2333625" cy="2046288"/>
            </a:xfrm>
            <a:custGeom>
              <a:avLst/>
              <a:gdLst>
                <a:gd name="T0" fmla="*/ 261 w 300"/>
                <a:gd name="T1" fmla="*/ 7 h 263"/>
                <a:gd name="T2" fmla="*/ 260 w 300"/>
                <a:gd name="T3" fmla="*/ 21 h 263"/>
                <a:gd name="T4" fmla="*/ 291 w 300"/>
                <a:gd name="T5" fmla="*/ 39 h 263"/>
                <a:gd name="T6" fmla="*/ 286 w 300"/>
                <a:gd name="T7" fmla="*/ 100 h 263"/>
                <a:gd name="T8" fmla="*/ 236 w 300"/>
                <a:gd name="T9" fmla="*/ 101 h 263"/>
                <a:gd name="T10" fmla="*/ 219 w 300"/>
                <a:gd name="T11" fmla="*/ 128 h 263"/>
                <a:gd name="T12" fmla="*/ 199 w 300"/>
                <a:gd name="T13" fmla="*/ 151 h 263"/>
                <a:gd name="T14" fmla="*/ 214 w 300"/>
                <a:gd name="T15" fmla="*/ 199 h 263"/>
                <a:gd name="T16" fmla="*/ 157 w 300"/>
                <a:gd name="T17" fmla="*/ 223 h 263"/>
                <a:gd name="T18" fmla="*/ 124 w 300"/>
                <a:gd name="T19" fmla="*/ 203 h 263"/>
                <a:gd name="T20" fmla="*/ 94 w 300"/>
                <a:gd name="T21" fmla="*/ 212 h 263"/>
                <a:gd name="T22" fmla="*/ 79 w 300"/>
                <a:gd name="T23" fmla="*/ 249 h 263"/>
                <a:gd name="T24" fmla="*/ 43 w 300"/>
                <a:gd name="T25" fmla="*/ 263 h 263"/>
                <a:gd name="T26" fmla="*/ 42 w 300"/>
                <a:gd name="T27" fmla="*/ 171 h 263"/>
                <a:gd name="T28" fmla="*/ 40 w 300"/>
                <a:gd name="T29" fmla="*/ 173 h 263"/>
                <a:gd name="T30" fmla="*/ 35 w 300"/>
                <a:gd name="T31" fmla="*/ 176 h 263"/>
                <a:gd name="T32" fmla="*/ 28 w 300"/>
                <a:gd name="T33" fmla="*/ 178 h 263"/>
                <a:gd name="T34" fmla="*/ 15 w 300"/>
                <a:gd name="T35" fmla="*/ 177 h 263"/>
                <a:gd name="T36" fmla="*/ 2 w 300"/>
                <a:gd name="T37" fmla="*/ 164 h 263"/>
                <a:gd name="T38" fmla="*/ 2 w 300"/>
                <a:gd name="T39" fmla="*/ 145 h 263"/>
                <a:gd name="T40" fmla="*/ 15 w 300"/>
                <a:gd name="T41" fmla="*/ 132 h 263"/>
                <a:gd name="T42" fmla="*/ 28 w 300"/>
                <a:gd name="T43" fmla="*/ 130 h 263"/>
                <a:gd name="T44" fmla="*/ 35 w 300"/>
                <a:gd name="T45" fmla="*/ 132 h 263"/>
                <a:gd name="T46" fmla="*/ 40 w 300"/>
                <a:gd name="T47" fmla="*/ 135 h 263"/>
                <a:gd name="T48" fmla="*/ 42 w 300"/>
                <a:gd name="T49" fmla="*/ 137 h 263"/>
                <a:gd name="T50" fmla="*/ 43 w 300"/>
                <a:gd name="T51" fmla="*/ 91 h 263"/>
                <a:gd name="T52" fmla="*/ 106 w 300"/>
                <a:gd name="T53" fmla="*/ 63 h 263"/>
                <a:gd name="T54" fmla="*/ 133 w 300"/>
                <a:gd name="T55" fmla="*/ 0 h 263"/>
                <a:gd name="T56" fmla="*/ 170 w 300"/>
                <a:gd name="T57" fmla="*/ 3 h 263"/>
                <a:gd name="T58" fmla="*/ 168 w 300"/>
                <a:gd name="T59" fmla="*/ 9 h 263"/>
                <a:gd name="T60" fmla="*/ 170 w 300"/>
                <a:gd name="T61" fmla="*/ 24 h 263"/>
                <a:gd name="T62" fmla="*/ 186 w 300"/>
                <a:gd name="T63" fmla="*/ 39 h 263"/>
                <a:gd name="T64" fmla="*/ 208 w 300"/>
                <a:gd name="T65" fmla="*/ 39 h 263"/>
                <a:gd name="T66" fmla="*/ 223 w 300"/>
                <a:gd name="T67" fmla="*/ 24 h 263"/>
                <a:gd name="T68" fmla="*/ 225 w 300"/>
                <a:gd name="T69" fmla="*/ 9 h 263"/>
                <a:gd name="T70" fmla="*/ 224 w 300"/>
                <a:gd name="T71" fmla="*/ 3 h 263"/>
                <a:gd name="T72" fmla="*/ 261 w 300"/>
                <a:gd name="T7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0" h="263">
                  <a:moveTo>
                    <a:pt x="261" y="0"/>
                  </a:moveTo>
                  <a:cubicBezTo>
                    <a:pt x="261" y="2"/>
                    <a:pt x="261" y="5"/>
                    <a:pt x="261" y="7"/>
                  </a:cubicBezTo>
                  <a:cubicBezTo>
                    <a:pt x="261" y="9"/>
                    <a:pt x="261" y="12"/>
                    <a:pt x="261" y="14"/>
                  </a:cubicBezTo>
                  <a:cubicBezTo>
                    <a:pt x="261" y="17"/>
                    <a:pt x="260" y="19"/>
                    <a:pt x="260" y="21"/>
                  </a:cubicBezTo>
                  <a:cubicBezTo>
                    <a:pt x="260" y="24"/>
                    <a:pt x="260" y="26"/>
                    <a:pt x="259" y="29"/>
                  </a:cubicBezTo>
                  <a:cubicBezTo>
                    <a:pt x="291" y="39"/>
                    <a:pt x="291" y="39"/>
                    <a:pt x="291" y="39"/>
                  </a:cubicBezTo>
                  <a:cubicBezTo>
                    <a:pt x="300" y="59"/>
                    <a:pt x="300" y="59"/>
                    <a:pt x="300" y="59"/>
                  </a:cubicBezTo>
                  <a:cubicBezTo>
                    <a:pt x="286" y="100"/>
                    <a:pt x="286" y="100"/>
                    <a:pt x="286" y="100"/>
                  </a:cubicBezTo>
                  <a:cubicBezTo>
                    <a:pt x="268" y="111"/>
                    <a:pt x="268" y="111"/>
                    <a:pt x="268" y="111"/>
                  </a:cubicBezTo>
                  <a:cubicBezTo>
                    <a:pt x="236" y="101"/>
                    <a:pt x="236" y="101"/>
                    <a:pt x="236" y="101"/>
                  </a:cubicBezTo>
                  <a:cubicBezTo>
                    <a:pt x="234" y="106"/>
                    <a:pt x="231" y="110"/>
                    <a:pt x="228" y="115"/>
                  </a:cubicBezTo>
                  <a:cubicBezTo>
                    <a:pt x="225" y="119"/>
                    <a:pt x="222" y="123"/>
                    <a:pt x="219" y="128"/>
                  </a:cubicBezTo>
                  <a:cubicBezTo>
                    <a:pt x="216" y="132"/>
                    <a:pt x="213" y="136"/>
                    <a:pt x="210" y="140"/>
                  </a:cubicBezTo>
                  <a:cubicBezTo>
                    <a:pt x="207" y="144"/>
                    <a:pt x="203" y="148"/>
                    <a:pt x="199" y="151"/>
                  </a:cubicBezTo>
                  <a:cubicBezTo>
                    <a:pt x="219" y="178"/>
                    <a:pt x="219" y="178"/>
                    <a:pt x="219" y="178"/>
                  </a:cubicBezTo>
                  <a:cubicBezTo>
                    <a:pt x="214" y="199"/>
                    <a:pt x="214" y="199"/>
                    <a:pt x="214" y="199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3" y="198"/>
                    <a:pt x="128" y="201"/>
                    <a:pt x="124" y="203"/>
                  </a:cubicBezTo>
                  <a:cubicBezTo>
                    <a:pt x="119" y="204"/>
                    <a:pt x="114" y="206"/>
                    <a:pt x="109" y="208"/>
                  </a:cubicBezTo>
                  <a:cubicBezTo>
                    <a:pt x="104" y="209"/>
                    <a:pt x="99" y="211"/>
                    <a:pt x="94" y="212"/>
                  </a:cubicBezTo>
                  <a:cubicBezTo>
                    <a:pt x="89" y="213"/>
                    <a:pt x="84" y="214"/>
                    <a:pt x="79" y="215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62" y="263"/>
                    <a:pt x="62" y="263"/>
                    <a:pt x="62" y="263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2" y="171"/>
                    <a:pt x="42" y="171"/>
                    <a:pt x="42" y="171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9" y="174"/>
                    <a:pt x="39" y="174"/>
                    <a:pt x="38" y="174"/>
                  </a:cubicBezTo>
                  <a:cubicBezTo>
                    <a:pt x="37" y="175"/>
                    <a:pt x="36" y="175"/>
                    <a:pt x="35" y="176"/>
                  </a:cubicBezTo>
                  <a:cubicBezTo>
                    <a:pt x="34" y="177"/>
                    <a:pt x="33" y="177"/>
                    <a:pt x="32" y="177"/>
                  </a:cubicBezTo>
                  <a:cubicBezTo>
                    <a:pt x="31" y="178"/>
                    <a:pt x="29" y="178"/>
                    <a:pt x="28" y="178"/>
                  </a:cubicBezTo>
                  <a:cubicBezTo>
                    <a:pt x="27" y="178"/>
                    <a:pt x="26" y="179"/>
                    <a:pt x="25" y="179"/>
                  </a:cubicBezTo>
                  <a:cubicBezTo>
                    <a:pt x="21" y="179"/>
                    <a:pt x="18" y="178"/>
                    <a:pt x="15" y="177"/>
                  </a:cubicBezTo>
                  <a:cubicBezTo>
                    <a:pt x="12" y="175"/>
                    <a:pt x="10" y="174"/>
                    <a:pt x="7" y="171"/>
                  </a:cubicBezTo>
                  <a:cubicBezTo>
                    <a:pt x="5" y="169"/>
                    <a:pt x="3" y="167"/>
                    <a:pt x="2" y="164"/>
                  </a:cubicBezTo>
                  <a:cubicBezTo>
                    <a:pt x="1" y="161"/>
                    <a:pt x="0" y="158"/>
                    <a:pt x="0" y="154"/>
                  </a:cubicBezTo>
                  <a:cubicBezTo>
                    <a:pt x="0" y="151"/>
                    <a:pt x="1" y="148"/>
                    <a:pt x="2" y="145"/>
                  </a:cubicBezTo>
                  <a:cubicBezTo>
                    <a:pt x="3" y="142"/>
                    <a:pt x="5" y="139"/>
                    <a:pt x="7" y="137"/>
                  </a:cubicBezTo>
                  <a:cubicBezTo>
                    <a:pt x="10" y="135"/>
                    <a:pt x="12" y="133"/>
                    <a:pt x="15" y="132"/>
                  </a:cubicBezTo>
                  <a:cubicBezTo>
                    <a:pt x="18" y="131"/>
                    <a:pt x="21" y="130"/>
                    <a:pt x="25" y="130"/>
                  </a:cubicBezTo>
                  <a:cubicBezTo>
                    <a:pt x="26" y="130"/>
                    <a:pt x="27" y="130"/>
                    <a:pt x="28" y="130"/>
                  </a:cubicBezTo>
                  <a:cubicBezTo>
                    <a:pt x="30" y="130"/>
                    <a:pt x="31" y="131"/>
                    <a:pt x="32" y="131"/>
                  </a:cubicBezTo>
                  <a:cubicBezTo>
                    <a:pt x="33" y="131"/>
                    <a:pt x="34" y="132"/>
                    <a:pt x="35" y="132"/>
                  </a:cubicBezTo>
                  <a:cubicBezTo>
                    <a:pt x="36" y="133"/>
                    <a:pt x="37" y="134"/>
                    <a:pt x="38" y="134"/>
                  </a:cubicBezTo>
                  <a:cubicBezTo>
                    <a:pt x="39" y="135"/>
                    <a:pt x="39" y="135"/>
                    <a:pt x="40" y="135"/>
                  </a:cubicBezTo>
                  <a:cubicBezTo>
                    <a:pt x="40" y="135"/>
                    <a:pt x="40" y="136"/>
                    <a:pt x="41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2" y="137"/>
                    <a:pt x="42" y="138"/>
                    <a:pt x="43" y="138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55" y="90"/>
                    <a:pt x="67" y="88"/>
                    <a:pt x="78" y="83"/>
                  </a:cubicBezTo>
                  <a:cubicBezTo>
                    <a:pt x="88" y="78"/>
                    <a:pt x="98" y="72"/>
                    <a:pt x="106" y="63"/>
                  </a:cubicBezTo>
                  <a:cubicBezTo>
                    <a:pt x="114" y="55"/>
                    <a:pt x="121" y="45"/>
                    <a:pt x="126" y="35"/>
                  </a:cubicBezTo>
                  <a:cubicBezTo>
                    <a:pt x="131" y="24"/>
                    <a:pt x="133" y="12"/>
                    <a:pt x="133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71" y="1"/>
                    <a:pt x="170" y="2"/>
                    <a:pt x="170" y="3"/>
                  </a:cubicBezTo>
                  <a:cubicBezTo>
                    <a:pt x="169" y="4"/>
                    <a:pt x="169" y="5"/>
                    <a:pt x="169" y="6"/>
                  </a:cubicBezTo>
                  <a:cubicBezTo>
                    <a:pt x="169" y="7"/>
                    <a:pt x="168" y="8"/>
                    <a:pt x="168" y="9"/>
                  </a:cubicBezTo>
                  <a:cubicBezTo>
                    <a:pt x="168" y="10"/>
                    <a:pt x="168" y="12"/>
                    <a:pt x="168" y="13"/>
                  </a:cubicBezTo>
                  <a:cubicBezTo>
                    <a:pt x="168" y="17"/>
                    <a:pt x="169" y="20"/>
                    <a:pt x="170" y="24"/>
                  </a:cubicBezTo>
                  <a:cubicBezTo>
                    <a:pt x="172" y="27"/>
                    <a:pt x="174" y="30"/>
                    <a:pt x="176" y="33"/>
                  </a:cubicBezTo>
                  <a:cubicBezTo>
                    <a:pt x="179" y="36"/>
                    <a:pt x="182" y="38"/>
                    <a:pt x="186" y="39"/>
                  </a:cubicBezTo>
                  <a:cubicBezTo>
                    <a:pt x="189" y="41"/>
                    <a:pt x="193" y="41"/>
                    <a:pt x="197" y="41"/>
                  </a:cubicBezTo>
                  <a:cubicBezTo>
                    <a:pt x="201" y="41"/>
                    <a:pt x="205" y="41"/>
                    <a:pt x="208" y="39"/>
                  </a:cubicBezTo>
                  <a:cubicBezTo>
                    <a:pt x="211" y="38"/>
                    <a:pt x="214" y="36"/>
                    <a:pt x="217" y="33"/>
                  </a:cubicBezTo>
                  <a:cubicBezTo>
                    <a:pt x="220" y="30"/>
                    <a:pt x="222" y="27"/>
                    <a:pt x="223" y="24"/>
                  </a:cubicBezTo>
                  <a:cubicBezTo>
                    <a:pt x="225" y="20"/>
                    <a:pt x="225" y="17"/>
                    <a:pt x="225" y="13"/>
                  </a:cubicBezTo>
                  <a:cubicBezTo>
                    <a:pt x="225" y="12"/>
                    <a:pt x="225" y="10"/>
                    <a:pt x="225" y="9"/>
                  </a:cubicBezTo>
                  <a:cubicBezTo>
                    <a:pt x="225" y="8"/>
                    <a:pt x="225" y="7"/>
                    <a:pt x="225" y="6"/>
                  </a:cubicBezTo>
                  <a:cubicBezTo>
                    <a:pt x="224" y="5"/>
                    <a:pt x="224" y="4"/>
                    <a:pt x="224" y="3"/>
                  </a:cubicBezTo>
                  <a:cubicBezTo>
                    <a:pt x="223" y="2"/>
                    <a:pt x="223" y="1"/>
                    <a:pt x="222" y="0"/>
                  </a:cubicBezTo>
                  <a:lnTo>
                    <a:pt x="2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6364288" y="2994025"/>
              <a:ext cx="2278063" cy="1974850"/>
            </a:xfrm>
            <a:custGeom>
              <a:avLst/>
              <a:gdLst>
                <a:gd name="T0" fmla="*/ 45 w 293"/>
                <a:gd name="T1" fmla="*/ 254 h 254"/>
                <a:gd name="T2" fmla="*/ 45 w 293"/>
                <a:gd name="T3" fmla="*/ 209 h 254"/>
                <a:gd name="T4" fmla="*/ 44 w 293"/>
                <a:gd name="T5" fmla="*/ 157 h 254"/>
                <a:gd name="T6" fmla="*/ 33 w 293"/>
                <a:gd name="T7" fmla="*/ 167 h 254"/>
                <a:gd name="T8" fmla="*/ 23 w 293"/>
                <a:gd name="T9" fmla="*/ 130 h 254"/>
                <a:gd name="T10" fmla="*/ 43 w 293"/>
                <a:gd name="T11" fmla="*/ 144 h 254"/>
                <a:gd name="T12" fmla="*/ 45 w 293"/>
                <a:gd name="T13" fmla="*/ 143 h 254"/>
                <a:gd name="T14" fmla="*/ 45 w 293"/>
                <a:gd name="T15" fmla="*/ 98 h 254"/>
                <a:gd name="T16" fmla="*/ 45 w 293"/>
                <a:gd name="T17" fmla="*/ 91 h 254"/>
                <a:gd name="T18" fmla="*/ 117 w 293"/>
                <a:gd name="T19" fmla="*/ 51 h 254"/>
                <a:gd name="T20" fmla="*/ 136 w 293"/>
                <a:gd name="T21" fmla="*/ 0 h 254"/>
                <a:gd name="T22" fmla="*/ 163 w 293"/>
                <a:gd name="T23" fmla="*/ 0 h 254"/>
                <a:gd name="T24" fmla="*/ 227 w 293"/>
                <a:gd name="T25" fmla="*/ 0 h 254"/>
                <a:gd name="T26" fmla="*/ 254 w 293"/>
                <a:gd name="T27" fmla="*/ 19 h 254"/>
                <a:gd name="T28" fmla="*/ 254 w 293"/>
                <a:gd name="T29" fmla="*/ 28 h 254"/>
                <a:gd name="T30" fmla="*/ 284 w 293"/>
                <a:gd name="T31" fmla="*/ 38 h 254"/>
                <a:gd name="T32" fmla="*/ 290 w 293"/>
                <a:gd name="T33" fmla="*/ 48 h 254"/>
                <a:gd name="T34" fmla="*/ 292 w 293"/>
                <a:gd name="T35" fmla="*/ 58 h 254"/>
                <a:gd name="T36" fmla="*/ 281 w 293"/>
                <a:gd name="T37" fmla="*/ 92 h 254"/>
                <a:gd name="T38" fmla="*/ 272 w 293"/>
                <a:gd name="T39" fmla="*/ 99 h 254"/>
                <a:gd name="T40" fmla="*/ 262 w 293"/>
                <a:gd name="T41" fmla="*/ 102 h 254"/>
                <a:gd name="T42" fmla="*/ 232 w 293"/>
                <a:gd name="T43" fmla="*/ 92 h 254"/>
                <a:gd name="T44" fmla="*/ 200 w 293"/>
                <a:gd name="T45" fmla="*/ 138 h 254"/>
                <a:gd name="T46" fmla="*/ 199 w 293"/>
                <a:gd name="T47" fmla="*/ 157 h 254"/>
                <a:gd name="T48" fmla="*/ 212 w 293"/>
                <a:gd name="T49" fmla="*/ 176 h 254"/>
                <a:gd name="T50" fmla="*/ 208 w 293"/>
                <a:gd name="T51" fmla="*/ 192 h 254"/>
                <a:gd name="T52" fmla="*/ 192 w 293"/>
                <a:gd name="T53" fmla="*/ 205 h 254"/>
                <a:gd name="T54" fmla="*/ 175 w 293"/>
                <a:gd name="T55" fmla="*/ 217 h 254"/>
                <a:gd name="T56" fmla="*/ 158 w 293"/>
                <a:gd name="T57" fmla="*/ 215 h 254"/>
                <a:gd name="T58" fmla="*/ 145 w 293"/>
                <a:gd name="T59" fmla="*/ 197 h 254"/>
                <a:gd name="T60" fmla="*/ 135 w 293"/>
                <a:gd name="T61" fmla="*/ 188 h 254"/>
                <a:gd name="T62" fmla="*/ 107 w 293"/>
                <a:gd name="T63" fmla="*/ 199 h 254"/>
                <a:gd name="T64" fmla="*/ 72 w 293"/>
                <a:gd name="T65" fmla="*/ 220 h 254"/>
                <a:gd name="T66" fmla="*/ 72 w 293"/>
                <a:gd name="T67" fmla="*/ 243 h 254"/>
                <a:gd name="T68" fmla="*/ 59 w 293"/>
                <a:gd name="T69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254">
                  <a:moveTo>
                    <a:pt x="59" y="254"/>
                  </a:moveTo>
                  <a:cubicBezTo>
                    <a:pt x="57" y="254"/>
                    <a:pt x="45" y="254"/>
                    <a:pt x="45" y="254"/>
                  </a:cubicBezTo>
                  <a:cubicBezTo>
                    <a:pt x="45" y="252"/>
                    <a:pt x="45" y="250"/>
                    <a:pt x="45" y="247"/>
                  </a:cubicBezTo>
                  <a:cubicBezTo>
                    <a:pt x="45" y="235"/>
                    <a:pt x="45" y="222"/>
                    <a:pt x="45" y="209"/>
                  </a:cubicBezTo>
                  <a:cubicBezTo>
                    <a:pt x="45" y="192"/>
                    <a:pt x="45" y="175"/>
                    <a:pt x="45" y="158"/>
                  </a:cubicBezTo>
                  <a:cubicBezTo>
                    <a:pt x="45" y="157"/>
                    <a:pt x="45" y="157"/>
                    <a:pt x="44" y="157"/>
                  </a:cubicBezTo>
                  <a:cubicBezTo>
                    <a:pt x="44" y="156"/>
                    <a:pt x="43" y="157"/>
                    <a:pt x="43" y="157"/>
                  </a:cubicBezTo>
                  <a:cubicBezTo>
                    <a:pt x="40" y="161"/>
                    <a:pt x="37" y="165"/>
                    <a:pt x="33" y="167"/>
                  </a:cubicBezTo>
                  <a:cubicBezTo>
                    <a:pt x="22" y="174"/>
                    <a:pt x="7" y="168"/>
                    <a:pt x="3" y="156"/>
                  </a:cubicBezTo>
                  <a:cubicBezTo>
                    <a:pt x="0" y="143"/>
                    <a:pt x="10" y="130"/>
                    <a:pt x="23" y="130"/>
                  </a:cubicBezTo>
                  <a:cubicBezTo>
                    <a:pt x="33" y="131"/>
                    <a:pt x="38" y="137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5" y="135"/>
                    <a:pt x="45" y="127"/>
                    <a:pt x="45" y="119"/>
                  </a:cubicBezTo>
                  <a:cubicBezTo>
                    <a:pt x="45" y="112"/>
                    <a:pt x="45" y="105"/>
                    <a:pt x="45" y="98"/>
                  </a:cubicBezTo>
                  <a:cubicBezTo>
                    <a:pt x="45" y="96"/>
                    <a:pt x="45" y="94"/>
                    <a:pt x="45" y="9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53" y="90"/>
                    <a:pt x="54" y="90"/>
                  </a:cubicBezTo>
                  <a:cubicBezTo>
                    <a:pt x="79" y="86"/>
                    <a:pt x="102" y="72"/>
                    <a:pt x="117" y="51"/>
                  </a:cubicBezTo>
                  <a:cubicBezTo>
                    <a:pt x="125" y="41"/>
                    <a:pt x="130" y="29"/>
                    <a:pt x="133" y="17"/>
                  </a:cubicBezTo>
                  <a:cubicBezTo>
                    <a:pt x="134" y="15"/>
                    <a:pt x="136" y="0"/>
                    <a:pt x="136" y="0"/>
                  </a:cubicBezTo>
                  <a:cubicBezTo>
                    <a:pt x="138" y="0"/>
                    <a:pt x="140" y="0"/>
                    <a:pt x="142" y="0"/>
                  </a:cubicBezTo>
                  <a:cubicBezTo>
                    <a:pt x="149" y="0"/>
                    <a:pt x="156" y="0"/>
                    <a:pt x="163" y="0"/>
                  </a:cubicBezTo>
                  <a:cubicBezTo>
                    <a:pt x="157" y="21"/>
                    <a:pt x="174" y="42"/>
                    <a:pt x="195" y="42"/>
                  </a:cubicBezTo>
                  <a:cubicBezTo>
                    <a:pt x="216" y="42"/>
                    <a:pt x="233" y="21"/>
                    <a:pt x="227" y="0"/>
                  </a:cubicBezTo>
                  <a:cubicBezTo>
                    <a:pt x="236" y="0"/>
                    <a:pt x="246" y="0"/>
                    <a:pt x="255" y="0"/>
                  </a:cubicBezTo>
                  <a:cubicBezTo>
                    <a:pt x="255" y="7"/>
                    <a:pt x="254" y="13"/>
                    <a:pt x="254" y="19"/>
                  </a:cubicBezTo>
                  <a:cubicBezTo>
                    <a:pt x="253" y="21"/>
                    <a:pt x="253" y="23"/>
                    <a:pt x="253" y="26"/>
                  </a:cubicBezTo>
                  <a:cubicBezTo>
                    <a:pt x="253" y="27"/>
                    <a:pt x="252" y="27"/>
                    <a:pt x="254" y="28"/>
                  </a:cubicBezTo>
                  <a:cubicBezTo>
                    <a:pt x="258" y="29"/>
                    <a:pt x="262" y="31"/>
                    <a:pt x="266" y="32"/>
                  </a:cubicBezTo>
                  <a:cubicBezTo>
                    <a:pt x="272" y="34"/>
                    <a:pt x="278" y="36"/>
                    <a:pt x="284" y="38"/>
                  </a:cubicBezTo>
                  <a:cubicBezTo>
                    <a:pt x="286" y="38"/>
                    <a:pt x="286" y="38"/>
                    <a:pt x="286" y="40"/>
                  </a:cubicBezTo>
                  <a:cubicBezTo>
                    <a:pt x="288" y="42"/>
                    <a:pt x="289" y="45"/>
                    <a:pt x="290" y="48"/>
                  </a:cubicBezTo>
                  <a:cubicBezTo>
                    <a:pt x="291" y="50"/>
                    <a:pt x="292" y="53"/>
                    <a:pt x="293" y="55"/>
                  </a:cubicBezTo>
                  <a:cubicBezTo>
                    <a:pt x="293" y="55"/>
                    <a:pt x="292" y="57"/>
                    <a:pt x="292" y="58"/>
                  </a:cubicBezTo>
                  <a:cubicBezTo>
                    <a:pt x="290" y="64"/>
                    <a:pt x="288" y="70"/>
                    <a:pt x="286" y="76"/>
                  </a:cubicBezTo>
                  <a:cubicBezTo>
                    <a:pt x="284" y="81"/>
                    <a:pt x="283" y="86"/>
                    <a:pt x="281" y="92"/>
                  </a:cubicBezTo>
                  <a:cubicBezTo>
                    <a:pt x="281" y="93"/>
                    <a:pt x="281" y="93"/>
                    <a:pt x="280" y="94"/>
                  </a:cubicBezTo>
                  <a:cubicBezTo>
                    <a:pt x="277" y="95"/>
                    <a:pt x="274" y="97"/>
                    <a:pt x="272" y="99"/>
                  </a:cubicBezTo>
                  <a:cubicBezTo>
                    <a:pt x="270" y="100"/>
                    <a:pt x="267" y="101"/>
                    <a:pt x="265" y="103"/>
                  </a:cubicBezTo>
                  <a:cubicBezTo>
                    <a:pt x="265" y="103"/>
                    <a:pt x="263" y="102"/>
                    <a:pt x="262" y="102"/>
                  </a:cubicBezTo>
                  <a:cubicBezTo>
                    <a:pt x="256" y="99"/>
                    <a:pt x="249" y="97"/>
                    <a:pt x="243" y="95"/>
                  </a:cubicBezTo>
                  <a:cubicBezTo>
                    <a:pt x="243" y="95"/>
                    <a:pt x="232" y="91"/>
                    <a:pt x="232" y="92"/>
                  </a:cubicBezTo>
                  <a:cubicBezTo>
                    <a:pt x="226" y="102"/>
                    <a:pt x="220" y="112"/>
                    <a:pt x="213" y="122"/>
                  </a:cubicBezTo>
                  <a:cubicBezTo>
                    <a:pt x="209" y="127"/>
                    <a:pt x="205" y="133"/>
                    <a:pt x="200" y="138"/>
                  </a:cubicBezTo>
                  <a:cubicBezTo>
                    <a:pt x="200" y="139"/>
                    <a:pt x="191" y="147"/>
                    <a:pt x="192" y="147"/>
                  </a:cubicBezTo>
                  <a:cubicBezTo>
                    <a:pt x="194" y="151"/>
                    <a:pt x="197" y="154"/>
                    <a:pt x="199" y="157"/>
                  </a:cubicBezTo>
                  <a:cubicBezTo>
                    <a:pt x="203" y="163"/>
                    <a:pt x="207" y="168"/>
                    <a:pt x="211" y="173"/>
                  </a:cubicBezTo>
                  <a:cubicBezTo>
                    <a:pt x="211" y="174"/>
                    <a:pt x="212" y="175"/>
                    <a:pt x="212" y="176"/>
                  </a:cubicBezTo>
                  <a:cubicBezTo>
                    <a:pt x="212" y="179"/>
                    <a:pt x="211" y="181"/>
                    <a:pt x="210" y="184"/>
                  </a:cubicBezTo>
                  <a:cubicBezTo>
                    <a:pt x="210" y="187"/>
                    <a:pt x="209" y="190"/>
                    <a:pt x="208" y="192"/>
                  </a:cubicBezTo>
                  <a:cubicBezTo>
                    <a:pt x="208" y="193"/>
                    <a:pt x="207" y="194"/>
                    <a:pt x="207" y="194"/>
                  </a:cubicBezTo>
                  <a:cubicBezTo>
                    <a:pt x="202" y="198"/>
                    <a:pt x="197" y="201"/>
                    <a:pt x="192" y="205"/>
                  </a:cubicBezTo>
                  <a:cubicBezTo>
                    <a:pt x="187" y="208"/>
                    <a:pt x="182" y="212"/>
                    <a:pt x="177" y="215"/>
                  </a:cubicBezTo>
                  <a:cubicBezTo>
                    <a:pt x="177" y="216"/>
                    <a:pt x="176" y="217"/>
                    <a:pt x="175" y="217"/>
                  </a:cubicBezTo>
                  <a:cubicBezTo>
                    <a:pt x="173" y="216"/>
                    <a:pt x="170" y="216"/>
                    <a:pt x="167" y="216"/>
                  </a:cubicBezTo>
                  <a:cubicBezTo>
                    <a:pt x="164" y="216"/>
                    <a:pt x="161" y="215"/>
                    <a:pt x="158" y="215"/>
                  </a:cubicBezTo>
                  <a:cubicBezTo>
                    <a:pt x="157" y="215"/>
                    <a:pt x="157" y="214"/>
                    <a:pt x="156" y="213"/>
                  </a:cubicBezTo>
                  <a:cubicBezTo>
                    <a:pt x="153" y="208"/>
                    <a:pt x="149" y="203"/>
                    <a:pt x="145" y="197"/>
                  </a:cubicBezTo>
                  <a:cubicBezTo>
                    <a:pt x="143" y="194"/>
                    <a:pt x="140" y="191"/>
                    <a:pt x="137" y="187"/>
                  </a:cubicBezTo>
                  <a:cubicBezTo>
                    <a:pt x="137" y="186"/>
                    <a:pt x="135" y="188"/>
                    <a:pt x="135" y="188"/>
                  </a:cubicBezTo>
                  <a:cubicBezTo>
                    <a:pt x="132" y="189"/>
                    <a:pt x="130" y="190"/>
                    <a:pt x="127" y="191"/>
                  </a:cubicBezTo>
                  <a:cubicBezTo>
                    <a:pt x="121" y="194"/>
                    <a:pt x="114" y="197"/>
                    <a:pt x="107" y="199"/>
                  </a:cubicBezTo>
                  <a:cubicBezTo>
                    <a:pt x="96" y="203"/>
                    <a:pt x="84" y="206"/>
                    <a:pt x="72" y="208"/>
                  </a:cubicBezTo>
                  <a:cubicBezTo>
                    <a:pt x="72" y="208"/>
                    <a:pt x="72" y="219"/>
                    <a:pt x="72" y="220"/>
                  </a:cubicBezTo>
                  <a:cubicBezTo>
                    <a:pt x="72" y="226"/>
                    <a:pt x="72" y="233"/>
                    <a:pt x="72" y="239"/>
                  </a:cubicBezTo>
                  <a:cubicBezTo>
                    <a:pt x="72" y="240"/>
                    <a:pt x="73" y="242"/>
                    <a:pt x="72" y="243"/>
                  </a:cubicBezTo>
                  <a:cubicBezTo>
                    <a:pt x="70" y="244"/>
                    <a:pt x="68" y="246"/>
                    <a:pt x="66" y="248"/>
                  </a:cubicBezTo>
                  <a:cubicBezTo>
                    <a:pt x="64" y="250"/>
                    <a:pt x="61" y="252"/>
                    <a:pt x="59" y="254"/>
                  </a:cubicBezTo>
                  <a:close/>
                </a:path>
              </a:pathLst>
            </a:custGeom>
            <a:solidFill>
              <a:srgbClr val="6F7E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7335627" y="1929519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346582" y="341373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845776" y="3409344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850592" y="1894791"/>
            <a:ext cx="5863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166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组合 207"/>
          <p:cNvGrpSpPr/>
          <p:nvPr/>
        </p:nvGrpSpPr>
        <p:grpSpPr>
          <a:xfrm>
            <a:off x="3524208" y="980864"/>
            <a:ext cx="3323137" cy="1029670"/>
            <a:chOff x="775788" y="1184908"/>
            <a:chExt cx="3323137" cy="1029670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1502508" y="4636928"/>
            <a:ext cx="3190870" cy="1029670"/>
            <a:chOff x="8653198" y="1184908"/>
            <a:chExt cx="3190870" cy="1029670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745204" y="2713294"/>
            <a:ext cx="3192914" cy="1029670"/>
            <a:chOff x="821668" y="2906974"/>
            <a:chExt cx="3192914" cy="1029670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7604193" y="4627314"/>
            <a:ext cx="3268508" cy="1029670"/>
            <a:chOff x="8653198" y="2906974"/>
            <a:chExt cx="3268508" cy="1029670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46831" y="1528004"/>
            <a:ext cx="4566233" cy="4366795"/>
            <a:chOff x="3663950" y="1092201"/>
            <a:chExt cx="4870450" cy="4657725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5327650" y="2571751"/>
              <a:ext cx="433388" cy="536575"/>
            </a:xfrm>
            <a:custGeom>
              <a:avLst/>
              <a:gdLst>
                <a:gd name="T0" fmla="*/ 0 w 273"/>
                <a:gd name="T1" fmla="*/ 0 h 338"/>
                <a:gd name="T2" fmla="*/ 227 w 273"/>
                <a:gd name="T3" fmla="*/ 278 h 338"/>
                <a:gd name="T4" fmla="*/ 273 w 273"/>
                <a:gd name="T5" fmla="*/ 338 h 338"/>
                <a:gd name="T6" fmla="*/ 88 w 273"/>
                <a:gd name="T7" fmla="*/ 120 h 338"/>
                <a:gd name="T8" fmla="*/ 0 w 273"/>
                <a:gd name="T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338">
                  <a:moveTo>
                    <a:pt x="0" y="0"/>
                  </a:moveTo>
                  <a:lnTo>
                    <a:pt x="227" y="278"/>
                  </a:lnTo>
                  <a:lnTo>
                    <a:pt x="273" y="338"/>
                  </a:lnTo>
                  <a:lnTo>
                    <a:pt x="88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6194425" y="2557463"/>
              <a:ext cx="508000" cy="558800"/>
            </a:xfrm>
            <a:custGeom>
              <a:avLst/>
              <a:gdLst>
                <a:gd name="T0" fmla="*/ 64 w 69"/>
                <a:gd name="T1" fmla="*/ 18 h 76"/>
                <a:gd name="T2" fmla="*/ 15 w 69"/>
                <a:gd name="T3" fmla="*/ 15 h 76"/>
                <a:gd name="T4" fmla="*/ 9 w 69"/>
                <a:gd name="T5" fmla="*/ 42 h 76"/>
                <a:gd name="T6" fmla="*/ 0 w 69"/>
                <a:gd name="T7" fmla="*/ 76 h 76"/>
                <a:gd name="T8" fmla="*/ 31 w 69"/>
                <a:gd name="T9" fmla="*/ 74 h 76"/>
                <a:gd name="T10" fmla="*/ 69 w 69"/>
                <a:gd name="T11" fmla="*/ 26 h 76"/>
                <a:gd name="T12" fmla="*/ 64 w 69"/>
                <a:gd name="T13" fmla="*/ 18 h 76"/>
                <a:gd name="T14" fmla="*/ 64 w 69"/>
                <a:gd name="T15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76">
                  <a:moveTo>
                    <a:pt x="64" y="18"/>
                  </a:moveTo>
                  <a:cubicBezTo>
                    <a:pt x="52" y="3"/>
                    <a:pt x="27" y="0"/>
                    <a:pt x="15" y="15"/>
                  </a:cubicBezTo>
                  <a:cubicBezTo>
                    <a:pt x="10" y="21"/>
                    <a:pt x="11" y="34"/>
                    <a:pt x="9" y="42"/>
                  </a:cubicBezTo>
                  <a:cubicBezTo>
                    <a:pt x="6" y="53"/>
                    <a:pt x="3" y="65"/>
                    <a:pt x="0" y="76"/>
                  </a:cubicBezTo>
                  <a:cubicBezTo>
                    <a:pt x="4" y="61"/>
                    <a:pt x="25" y="60"/>
                    <a:pt x="31" y="7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23"/>
                    <a:pt x="66" y="20"/>
                    <a:pt x="64" y="18"/>
                  </a:cubicBezTo>
                  <a:cubicBezTo>
                    <a:pt x="62" y="16"/>
                    <a:pt x="66" y="20"/>
                    <a:pt x="64" y="18"/>
                  </a:cubicBezTo>
                  <a:close/>
                </a:path>
              </a:pathLst>
            </a:custGeom>
            <a:solidFill>
              <a:srgbClr val="C0B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6408738" y="2571751"/>
              <a:ext cx="455613" cy="573088"/>
            </a:xfrm>
            <a:custGeom>
              <a:avLst/>
              <a:gdLst>
                <a:gd name="T0" fmla="*/ 65 w 287"/>
                <a:gd name="T1" fmla="*/ 278 h 361"/>
                <a:gd name="T2" fmla="*/ 14 w 287"/>
                <a:gd name="T3" fmla="*/ 348 h 361"/>
                <a:gd name="T4" fmla="*/ 0 w 287"/>
                <a:gd name="T5" fmla="*/ 361 h 361"/>
                <a:gd name="T6" fmla="*/ 171 w 287"/>
                <a:gd name="T7" fmla="*/ 162 h 361"/>
                <a:gd name="T8" fmla="*/ 190 w 287"/>
                <a:gd name="T9" fmla="*/ 139 h 361"/>
                <a:gd name="T10" fmla="*/ 287 w 287"/>
                <a:gd name="T11" fmla="*/ 0 h 361"/>
                <a:gd name="T12" fmla="*/ 65 w 287"/>
                <a:gd name="T13" fmla="*/ 27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1">
                  <a:moveTo>
                    <a:pt x="65" y="278"/>
                  </a:moveTo>
                  <a:lnTo>
                    <a:pt x="14" y="348"/>
                  </a:lnTo>
                  <a:lnTo>
                    <a:pt x="0" y="361"/>
                  </a:lnTo>
                  <a:lnTo>
                    <a:pt x="171" y="162"/>
                  </a:lnTo>
                  <a:lnTo>
                    <a:pt x="190" y="139"/>
                  </a:lnTo>
                  <a:lnTo>
                    <a:pt x="287" y="0"/>
                  </a:lnTo>
                  <a:lnTo>
                    <a:pt x="65" y="278"/>
                  </a:lnTo>
                  <a:close/>
                </a:path>
              </a:pathLst>
            </a:custGeom>
            <a:solidFill>
              <a:srgbClr val="F4A2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6210300" y="2770188"/>
              <a:ext cx="352425" cy="477838"/>
            </a:xfrm>
            <a:custGeom>
              <a:avLst/>
              <a:gdLst>
                <a:gd name="T0" fmla="*/ 46 w 48"/>
                <a:gd name="T1" fmla="*/ 32 h 65"/>
                <a:gd name="T2" fmla="*/ 14 w 48"/>
                <a:gd name="T3" fmla="*/ 0 h 65"/>
                <a:gd name="T4" fmla="*/ 1 w 48"/>
                <a:gd name="T5" fmla="*/ 46 h 65"/>
                <a:gd name="T6" fmla="*/ 5 w 48"/>
                <a:gd name="T7" fmla="*/ 61 h 65"/>
                <a:gd name="T8" fmla="*/ 19 w 48"/>
                <a:gd name="T9" fmla="*/ 64 h 65"/>
                <a:gd name="T10" fmla="*/ 48 w 48"/>
                <a:gd name="T11" fmla="*/ 31 h 65"/>
                <a:gd name="T12" fmla="*/ 46 w 48"/>
                <a:gd name="T13" fmla="*/ 32 h 65"/>
                <a:gd name="T14" fmla="*/ 46 w 48"/>
                <a:gd name="T15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46" y="32"/>
                  </a:moveTo>
                  <a:cubicBezTo>
                    <a:pt x="27" y="37"/>
                    <a:pt x="9" y="19"/>
                    <a:pt x="14" y="0"/>
                  </a:cubicBezTo>
                  <a:cubicBezTo>
                    <a:pt x="10" y="16"/>
                    <a:pt x="6" y="31"/>
                    <a:pt x="1" y="46"/>
                  </a:cubicBezTo>
                  <a:cubicBezTo>
                    <a:pt x="0" y="51"/>
                    <a:pt x="0" y="57"/>
                    <a:pt x="5" y="61"/>
                  </a:cubicBezTo>
                  <a:cubicBezTo>
                    <a:pt x="9" y="64"/>
                    <a:pt x="14" y="65"/>
                    <a:pt x="19" y="6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7" y="31"/>
                    <a:pt x="47" y="31"/>
                    <a:pt x="46" y="32"/>
                  </a:cubicBezTo>
                  <a:cubicBezTo>
                    <a:pt x="45" y="32"/>
                    <a:pt x="47" y="31"/>
                    <a:pt x="46" y="32"/>
                  </a:cubicBezTo>
                  <a:close/>
                </a:path>
              </a:pathLst>
            </a:custGeom>
            <a:solidFill>
              <a:srgbClr val="F4A2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5246688" y="2762251"/>
              <a:ext cx="514350" cy="574675"/>
            </a:xfrm>
            <a:custGeom>
              <a:avLst/>
              <a:gdLst>
                <a:gd name="T0" fmla="*/ 63 w 70"/>
                <a:gd name="T1" fmla="*/ 76 h 78"/>
                <a:gd name="T2" fmla="*/ 56 w 70"/>
                <a:gd name="T3" fmla="*/ 60 h 78"/>
                <a:gd name="T4" fmla="*/ 56 w 70"/>
                <a:gd name="T5" fmla="*/ 60 h 78"/>
                <a:gd name="T6" fmla="*/ 70 w 70"/>
                <a:gd name="T7" fmla="*/ 47 h 78"/>
                <a:gd name="T8" fmla="*/ 30 w 70"/>
                <a:gd name="T9" fmla="*/ 0 h 78"/>
                <a:gd name="T10" fmla="*/ 1 w 70"/>
                <a:gd name="T11" fmla="*/ 27 h 78"/>
                <a:gd name="T12" fmla="*/ 18 w 70"/>
                <a:gd name="T13" fmla="*/ 58 h 78"/>
                <a:gd name="T14" fmla="*/ 65 w 70"/>
                <a:gd name="T15" fmla="*/ 78 h 78"/>
                <a:gd name="T16" fmla="*/ 63 w 70"/>
                <a:gd name="T17" fmla="*/ 76 h 78"/>
                <a:gd name="T18" fmla="*/ 63 w 70"/>
                <a:gd name="T1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8">
                  <a:moveTo>
                    <a:pt x="63" y="76"/>
                  </a:moveTo>
                  <a:cubicBezTo>
                    <a:pt x="57" y="73"/>
                    <a:pt x="55" y="66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7" y="53"/>
                    <a:pt x="63" y="48"/>
                    <a:pt x="70" y="4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6" y="1"/>
                    <a:pt x="3" y="13"/>
                    <a:pt x="1" y="27"/>
                  </a:cubicBezTo>
                  <a:cubicBezTo>
                    <a:pt x="0" y="39"/>
                    <a:pt x="7" y="53"/>
                    <a:pt x="18" y="5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4" y="77"/>
                    <a:pt x="63" y="77"/>
                    <a:pt x="63" y="76"/>
                  </a:cubicBezTo>
                  <a:cubicBezTo>
                    <a:pt x="62" y="76"/>
                    <a:pt x="63" y="76"/>
                    <a:pt x="63" y="76"/>
                  </a:cubicBezTo>
                  <a:close/>
                </a:path>
              </a:pathLst>
            </a:custGeom>
            <a:solidFill>
              <a:srgbClr val="2D9D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5400675" y="2990851"/>
              <a:ext cx="471488" cy="354013"/>
            </a:xfrm>
            <a:custGeom>
              <a:avLst/>
              <a:gdLst>
                <a:gd name="T0" fmla="*/ 37 w 64"/>
                <a:gd name="T1" fmla="*/ 0 h 48"/>
                <a:gd name="T2" fmla="*/ 0 w 64"/>
                <a:gd name="T3" fmla="*/ 21 h 48"/>
                <a:gd name="T4" fmla="*/ 44 w 64"/>
                <a:gd name="T5" fmla="*/ 44 h 48"/>
                <a:gd name="T6" fmla="*/ 64 w 64"/>
                <a:gd name="T7" fmla="*/ 34 h 48"/>
                <a:gd name="T8" fmla="*/ 64 w 64"/>
                <a:gd name="T9" fmla="*/ 33 h 48"/>
                <a:gd name="T10" fmla="*/ 37 w 64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8">
                  <a:moveTo>
                    <a:pt x="37" y="0"/>
                  </a:moveTo>
                  <a:cubicBezTo>
                    <a:pt x="36" y="18"/>
                    <a:pt x="16" y="29"/>
                    <a:pt x="0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2" y="48"/>
                    <a:pt x="64" y="43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C0BE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5886450" y="2843213"/>
              <a:ext cx="212725" cy="544513"/>
            </a:xfrm>
            <a:custGeom>
              <a:avLst/>
              <a:gdLst>
                <a:gd name="T0" fmla="*/ 134 w 134"/>
                <a:gd name="T1" fmla="*/ 0 h 343"/>
                <a:gd name="T2" fmla="*/ 134 w 134"/>
                <a:gd name="T3" fmla="*/ 195 h 343"/>
                <a:gd name="T4" fmla="*/ 60 w 134"/>
                <a:gd name="T5" fmla="*/ 343 h 343"/>
                <a:gd name="T6" fmla="*/ 0 w 134"/>
                <a:gd name="T7" fmla="*/ 274 h 343"/>
                <a:gd name="T8" fmla="*/ 134 w 134"/>
                <a:gd name="T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43">
                  <a:moveTo>
                    <a:pt x="134" y="0"/>
                  </a:moveTo>
                  <a:lnTo>
                    <a:pt x="134" y="195"/>
                  </a:lnTo>
                  <a:lnTo>
                    <a:pt x="60" y="343"/>
                  </a:lnTo>
                  <a:lnTo>
                    <a:pt x="0" y="27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8382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6099175" y="2843213"/>
              <a:ext cx="214313" cy="544513"/>
            </a:xfrm>
            <a:custGeom>
              <a:avLst/>
              <a:gdLst>
                <a:gd name="T0" fmla="*/ 135 w 135"/>
                <a:gd name="T1" fmla="*/ 274 h 343"/>
                <a:gd name="T2" fmla="*/ 74 w 135"/>
                <a:gd name="T3" fmla="*/ 343 h 343"/>
                <a:gd name="T4" fmla="*/ 0 w 135"/>
                <a:gd name="T5" fmla="*/ 195 h 343"/>
                <a:gd name="T6" fmla="*/ 0 w 135"/>
                <a:gd name="T7" fmla="*/ 0 h 343"/>
                <a:gd name="T8" fmla="*/ 135 w 135"/>
                <a:gd name="T9" fmla="*/ 27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343">
                  <a:moveTo>
                    <a:pt x="135" y="274"/>
                  </a:moveTo>
                  <a:lnTo>
                    <a:pt x="74" y="343"/>
                  </a:lnTo>
                  <a:lnTo>
                    <a:pt x="0" y="195"/>
                  </a:lnTo>
                  <a:lnTo>
                    <a:pt x="0" y="0"/>
                  </a:lnTo>
                  <a:lnTo>
                    <a:pt x="135" y="274"/>
                  </a:lnTo>
                  <a:close/>
                </a:path>
              </a:pathLst>
            </a:custGeom>
            <a:solidFill>
              <a:srgbClr val="B9B5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305425" y="1092201"/>
              <a:ext cx="1536700" cy="2185988"/>
            </a:xfrm>
            <a:custGeom>
              <a:avLst/>
              <a:gdLst>
                <a:gd name="T0" fmla="*/ 108 w 209"/>
                <a:gd name="T1" fmla="*/ 0 h 297"/>
                <a:gd name="T2" fmla="*/ 209 w 209"/>
                <a:gd name="T3" fmla="*/ 199 h 297"/>
                <a:gd name="T4" fmla="*/ 190 w 209"/>
                <a:gd name="T5" fmla="*/ 225 h 297"/>
                <a:gd name="T6" fmla="*/ 185 w 209"/>
                <a:gd name="T7" fmla="*/ 217 h 297"/>
                <a:gd name="T8" fmla="*/ 179 w 209"/>
                <a:gd name="T9" fmla="*/ 211 h 297"/>
                <a:gd name="T10" fmla="*/ 171 w 209"/>
                <a:gd name="T11" fmla="*/ 207 h 297"/>
                <a:gd name="T12" fmla="*/ 162 w 209"/>
                <a:gd name="T13" fmla="*/ 206 h 297"/>
                <a:gd name="T14" fmla="*/ 150 w 209"/>
                <a:gd name="T15" fmla="*/ 208 h 297"/>
                <a:gd name="T16" fmla="*/ 141 w 209"/>
                <a:gd name="T17" fmla="*/ 215 h 297"/>
                <a:gd name="T18" fmla="*/ 134 w 209"/>
                <a:gd name="T19" fmla="*/ 224 h 297"/>
                <a:gd name="T20" fmla="*/ 132 w 209"/>
                <a:gd name="T21" fmla="*/ 236 h 297"/>
                <a:gd name="T22" fmla="*/ 160 w 209"/>
                <a:gd name="T23" fmla="*/ 265 h 297"/>
                <a:gd name="T24" fmla="*/ 137 w 209"/>
                <a:gd name="T25" fmla="*/ 297 h 297"/>
                <a:gd name="T26" fmla="*/ 108 w 209"/>
                <a:gd name="T27" fmla="*/ 238 h 297"/>
                <a:gd name="T28" fmla="*/ 79 w 209"/>
                <a:gd name="T29" fmla="*/ 297 h 297"/>
                <a:gd name="T30" fmla="*/ 54 w 209"/>
                <a:gd name="T31" fmla="*/ 263 h 297"/>
                <a:gd name="T32" fmla="*/ 50 w 209"/>
                <a:gd name="T33" fmla="*/ 258 h 297"/>
                <a:gd name="T34" fmla="*/ 50 w 209"/>
                <a:gd name="T35" fmla="*/ 259 h 297"/>
                <a:gd name="T36" fmla="*/ 50 w 209"/>
                <a:gd name="T37" fmla="*/ 261 h 297"/>
                <a:gd name="T38" fmla="*/ 49 w 209"/>
                <a:gd name="T39" fmla="*/ 262 h 297"/>
                <a:gd name="T40" fmla="*/ 49 w 209"/>
                <a:gd name="T41" fmla="*/ 264 h 297"/>
                <a:gd name="T42" fmla="*/ 45 w 209"/>
                <a:gd name="T43" fmla="*/ 271 h 297"/>
                <a:gd name="T44" fmla="*/ 40 w 209"/>
                <a:gd name="T45" fmla="*/ 277 h 297"/>
                <a:gd name="T46" fmla="*/ 33 w 209"/>
                <a:gd name="T47" fmla="*/ 280 h 297"/>
                <a:gd name="T48" fmla="*/ 25 w 209"/>
                <a:gd name="T49" fmla="*/ 281 h 297"/>
                <a:gd name="T50" fmla="*/ 15 w 209"/>
                <a:gd name="T51" fmla="*/ 279 h 297"/>
                <a:gd name="T52" fmla="*/ 7 w 209"/>
                <a:gd name="T53" fmla="*/ 274 h 297"/>
                <a:gd name="T54" fmla="*/ 2 w 209"/>
                <a:gd name="T55" fmla="*/ 266 h 297"/>
                <a:gd name="T56" fmla="*/ 0 w 209"/>
                <a:gd name="T57" fmla="*/ 256 h 297"/>
                <a:gd name="T58" fmla="*/ 2 w 209"/>
                <a:gd name="T59" fmla="*/ 246 h 297"/>
                <a:gd name="T60" fmla="*/ 7 w 209"/>
                <a:gd name="T61" fmla="*/ 239 h 297"/>
                <a:gd name="T62" fmla="*/ 15 w 209"/>
                <a:gd name="T63" fmla="*/ 233 h 297"/>
                <a:gd name="T64" fmla="*/ 25 w 209"/>
                <a:gd name="T65" fmla="*/ 231 h 297"/>
                <a:gd name="T66" fmla="*/ 31 w 209"/>
                <a:gd name="T67" fmla="*/ 232 h 297"/>
                <a:gd name="T68" fmla="*/ 27 w 209"/>
                <a:gd name="T69" fmla="*/ 227 h 297"/>
                <a:gd name="T70" fmla="*/ 7 w 209"/>
                <a:gd name="T71" fmla="*/ 199 h 297"/>
                <a:gd name="T72" fmla="*/ 108 w 209"/>
                <a:gd name="T7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9" h="297">
                  <a:moveTo>
                    <a:pt x="108" y="0"/>
                  </a:moveTo>
                  <a:cubicBezTo>
                    <a:pt x="209" y="199"/>
                    <a:pt x="209" y="199"/>
                    <a:pt x="209" y="199"/>
                  </a:cubicBezTo>
                  <a:cubicBezTo>
                    <a:pt x="190" y="225"/>
                    <a:pt x="190" y="225"/>
                    <a:pt x="190" y="225"/>
                  </a:cubicBezTo>
                  <a:cubicBezTo>
                    <a:pt x="189" y="222"/>
                    <a:pt x="187" y="219"/>
                    <a:pt x="185" y="217"/>
                  </a:cubicBezTo>
                  <a:cubicBezTo>
                    <a:pt x="183" y="215"/>
                    <a:pt x="181" y="213"/>
                    <a:pt x="179" y="211"/>
                  </a:cubicBezTo>
                  <a:cubicBezTo>
                    <a:pt x="176" y="209"/>
                    <a:pt x="174" y="208"/>
                    <a:pt x="171" y="207"/>
                  </a:cubicBezTo>
                  <a:cubicBezTo>
                    <a:pt x="168" y="206"/>
                    <a:pt x="165" y="206"/>
                    <a:pt x="162" y="206"/>
                  </a:cubicBezTo>
                  <a:cubicBezTo>
                    <a:pt x="158" y="206"/>
                    <a:pt x="154" y="207"/>
                    <a:pt x="150" y="208"/>
                  </a:cubicBezTo>
                  <a:cubicBezTo>
                    <a:pt x="146" y="210"/>
                    <a:pt x="143" y="212"/>
                    <a:pt x="141" y="215"/>
                  </a:cubicBezTo>
                  <a:cubicBezTo>
                    <a:pt x="138" y="217"/>
                    <a:pt x="136" y="220"/>
                    <a:pt x="134" y="224"/>
                  </a:cubicBezTo>
                  <a:cubicBezTo>
                    <a:pt x="133" y="228"/>
                    <a:pt x="132" y="231"/>
                    <a:pt x="132" y="236"/>
                  </a:cubicBezTo>
                  <a:cubicBezTo>
                    <a:pt x="132" y="251"/>
                    <a:pt x="145" y="264"/>
                    <a:pt x="160" y="265"/>
                  </a:cubicBezTo>
                  <a:cubicBezTo>
                    <a:pt x="137" y="297"/>
                    <a:pt x="137" y="297"/>
                    <a:pt x="137" y="297"/>
                  </a:cubicBezTo>
                  <a:cubicBezTo>
                    <a:pt x="108" y="238"/>
                    <a:pt x="108" y="238"/>
                    <a:pt x="108" y="238"/>
                  </a:cubicBezTo>
                  <a:cubicBezTo>
                    <a:pt x="79" y="297"/>
                    <a:pt x="79" y="297"/>
                    <a:pt x="79" y="297"/>
                  </a:cubicBezTo>
                  <a:cubicBezTo>
                    <a:pt x="54" y="263"/>
                    <a:pt x="54" y="263"/>
                    <a:pt x="54" y="263"/>
                  </a:cubicBezTo>
                  <a:cubicBezTo>
                    <a:pt x="50" y="258"/>
                    <a:pt x="50" y="258"/>
                    <a:pt x="50" y="258"/>
                  </a:cubicBezTo>
                  <a:cubicBezTo>
                    <a:pt x="50" y="258"/>
                    <a:pt x="50" y="259"/>
                    <a:pt x="50" y="259"/>
                  </a:cubicBezTo>
                  <a:cubicBezTo>
                    <a:pt x="50" y="260"/>
                    <a:pt x="50" y="260"/>
                    <a:pt x="50" y="261"/>
                  </a:cubicBezTo>
                  <a:cubicBezTo>
                    <a:pt x="50" y="261"/>
                    <a:pt x="50" y="262"/>
                    <a:pt x="49" y="262"/>
                  </a:cubicBezTo>
                  <a:cubicBezTo>
                    <a:pt x="49" y="263"/>
                    <a:pt x="49" y="264"/>
                    <a:pt x="49" y="264"/>
                  </a:cubicBezTo>
                  <a:cubicBezTo>
                    <a:pt x="48" y="267"/>
                    <a:pt x="47" y="269"/>
                    <a:pt x="45" y="271"/>
                  </a:cubicBezTo>
                  <a:cubicBezTo>
                    <a:pt x="44" y="273"/>
                    <a:pt x="42" y="275"/>
                    <a:pt x="40" y="277"/>
                  </a:cubicBezTo>
                  <a:cubicBezTo>
                    <a:pt x="38" y="278"/>
                    <a:pt x="35" y="279"/>
                    <a:pt x="33" y="280"/>
                  </a:cubicBezTo>
                  <a:cubicBezTo>
                    <a:pt x="30" y="281"/>
                    <a:pt x="28" y="281"/>
                    <a:pt x="25" y="281"/>
                  </a:cubicBezTo>
                  <a:cubicBezTo>
                    <a:pt x="21" y="281"/>
                    <a:pt x="18" y="281"/>
                    <a:pt x="15" y="279"/>
                  </a:cubicBezTo>
                  <a:cubicBezTo>
                    <a:pt x="12" y="278"/>
                    <a:pt x="9" y="276"/>
                    <a:pt x="7" y="274"/>
                  </a:cubicBezTo>
                  <a:cubicBezTo>
                    <a:pt x="5" y="272"/>
                    <a:pt x="3" y="269"/>
                    <a:pt x="2" y="266"/>
                  </a:cubicBezTo>
                  <a:cubicBezTo>
                    <a:pt x="0" y="263"/>
                    <a:pt x="0" y="260"/>
                    <a:pt x="0" y="256"/>
                  </a:cubicBezTo>
                  <a:cubicBezTo>
                    <a:pt x="0" y="253"/>
                    <a:pt x="0" y="249"/>
                    <a:pt x="2" y="246"/>
                  </a:cubicBezTo>
                  <a:cubicBezTo>
                    <a:pt x="3" y="243"/>
                    <a:pt x="5" y="241"/>
                    <a:pt x="7" y="239"/>
                  </a:cubicBezTo>
                  <a:cubicBezTo>
                    <a:pt x="9" y="236"/>
                    <a:pt x="12" y="234"/>
                    <a:pt x="15" y="233"/>
                  </a:cubicBezTo>
                  <a:cubicBezTo>
                    <a:pt x="18" y="232"/>
                    <a:pt x="21" y="231"/>
                    <a:pt x="25" y="231"/>
                  </a:cubicBezTo>
                  <a:cubicBezTo>
                    <a:pt x="27" y="231"/>
                    <a:pt x="29" y="231"/>
                    <a:pt x="31" y="232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7" y="199"/>
                    <a:pt x="7" y="199"/>
                    <a:pt x="7" y="199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5283200" y="1166813"/>
              <a:ext cx="1514475" cy="2044700"/>
            </a:xfrm>
            <a:custGeom>
              <a:avLst/>
              <a:gdLst>
                <a:gd name="T0" fmla="*/ 111 w 206"/>
                <a:gd name="T1" fmla="*/ 0 h 278"/>
                <a:gd name="T2" fmla="*/ 16 w 206"/>
                <a:gd name="T3" fmla="*/ 188 h 278"/>
                <a:gd name="T4" fmla="*/ 34 w 206"/>
                <a:gd name="T5" fmla="*/ 214 h 278"/>
                <a:gd name="T6" fmla="*/ 46 w 206"/>
                <a:gd name="T7" fmla="*/ 230 h 278"/>
                <a:gd name="T8" fmla="*/ 33 w 206"/>
                <a:gd name="T9" fmla="*/ 226 h 278"/>
                <a:gd name="T10" fmla="*/ 11 w 206"/>
                <a:gd name="T11" fmla="*/ 258 h 278"/>
                <a:gd name="T12" fmla="*/ 48 w 206"/>
                <a:gd name="T13" fmla="*/ 247 h 278"/>
                <a:gd name="T14" fmla="*/ 49 w 206"/>
                <a:gd name="T15" fmla="*/ 234 h 278"/>
                <a:gd name="T16" fmla="*/ 57 w 206"/>
                <a:gd name="T17" fmla="*/ 245 h 278"/>
                <a:gd name="T18" fmla="*/ 81 w 206"/>
                <a:gd name="T19" fmla="*/ 278 h 278"/>
                <a:gd name="T20" fmla="*/ 111 w 206"/>
                <a:gd name="T21" fmla="*/ 217 h 278"/>
                <a:gd name="T22" fmla="*/ 141 w 206"/>
                <a:gd name="T23" fmla="*/ 278 h 278"/>
                <a:gd name="T24" fmla="*/ 155 w 206"/>
                <a:gd name="T25" fmla="*/ 259 h 278"/>
                <a:gd name="T26" fmla="*/ 136 w 206"/>
                <a:gd name="T27" fmla="*/ 206 h 278"/>
                <a:gd name="T28" fmla="*/ 193 w 206"/>
                <a:gd name="T29" fmla="*/ 206 h 278"/>
                <a:gd name="T30" fmla="*/ 206 w 206"/>
                <a:gd name="T31" fmla="*/ 188 h 278"/>
                <a:gd name="T32" fmla="*/ 111 w 206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278">
                  <a:moveTo>
                    <a:pt x="111" y="0"/>
                  </a:moveTo>
                  <a:cubicBezTo>
                    <a:pt x="16" y="188"/>
                    <a:pt x="16" y="188"/>
                    <a:pt x="16" y="188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46" y="230"/>
                    <a:pt x="46" y="230"/>
                    <a:pt x="46" y="230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15" y="222"/>
                    <a:pt x="0" y="243"/>
                    <a:pt x="11" y="258"/>
                  </a:cubicBezTo>
                  <a:cubicBezTo>
                    <a:pt x="22" y="274"/>
                    <a:pt x="47" y="266"/>
                    <a:pt x="48" y="247"/>
                  </a:cubicBezTo>
                  <a:cubicBezTo>
                    <a:pt x="49" y="234"/>
                    <a:pt x="49" y="234"/>
                    <a:pt x="49" y="234"/>
                  </a:cubicBezTo>
                  <a:cubicBezTo>
                    <a:pt x="57" y="245"/>
                    <a:pt x="57" y="245"/>
                    <a:pt x="57" y="245"/>
                  </a:cubicBezTo>
                  <a:cubicBezTo>
                    <a:pt x="81" y="278"/>
                    <a:pt x="81" y="278"/>
                    <a:pt x="81" y="278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55" y="259"/>
                    <a:pt x="155" y="259"/>
                    <a:pt x="155" y="259"/>
                  </a:cubicBezTo>
                  <a:cubicBezTo>
                    <a:pt x="133" y="252"/>
                    <a:pt x="123" y="225"/>
                    <a:pt x="136" y="206"/>
                  </a:cubicBezTo>
                  <a:cubicBezTo>
                    <a:pt x="150" y="186"/>
                    <a:pt x="180" y="187"/>
                    <a:pt x="193" y="206"/>
                  </a:cubicBezTo>
                  <a:cubicBezTo>
                    <a:pt x="206" y="188"/>
                    <a:pt x="206" y="188"/>
                    <a:pt x="206" y="188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E1DC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5688013" y="3063876"/>
              <a:ext cx="279400" cy="331788"/>
            </a:xfrm>
            <a:custGeom>
              <a:avLst/>
              <a:gdLst>
                <a:gd name="T0" fmla="*/ 0 w 176"/>
                <a:gd name="T1" fmla="*/ 0 h 209"/>
                <a:gd name="T2" fmla="*/ 120 w 176"/>
                <a:gd name="T3" fmla="*/ 135 h 209"/>
                <a:gd name="T4" fmla="*/ 176 w 176"/>
                <a:gd name="T5" fmla="*/ 209 h 209"/>
                <a:gd name="T6" fmla="*/ 106 w 176"/>
                <a:gd name="T7" fmla="*/ 149 h 209"/>
                <a:gd name="T8" fmla="*/ 0 w 176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209">
                  <a:moveTo>
                    <a:pt x="0" y="0"/>
                  </a:moveTo>
                  <a:lnTo>
                    <a:pt x="120" y="135"/>
                  </a:lnTo>
                  <a:lnTo>
                    <a:pt x="176" y="209"/>
                  </a:lnTo>
                  <a:lnTo>
                    <a:pt x="10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6232525" y="2998788"/>
              <a:ext cx="330200" cy="396875"/>
            </a:xfrm>
            <a:custGeom>
              <a:avLst/>
              <a:gdLst>
                <a:gd name="T0" fmla="*/ 74 w 208"/>
                <a:gd name="T1" fmla="*/ 153 h 250"/>
                <a:gd name="T2" fmla="*/ 60 w 208"/>
                <a:gd name="T3" fmla="*/ 167 h 250"/>
                <a:gd name="T4" fmla="*/ 0 w 208"/>
                <a:gd name="T5" fmla="*/ 250 h 250"/>
                <a:gd name="T6" fmla="*/ 69 w 208"/>
                <a:gd name="T7" fmla="*/ 190 h 250"/>
                <a:gd name="T8" fmla="*/ 185 w 208"/>
                <a:gd name="T9" fmla="*/ 28 h 250"/>
                <a:gd name="T10" fmla="*/ 208 w 208"/>
                <a:gd name="T11" fmla="*/ 0 h 250"/>
                <a:gd name="T12" fmla="*/ 74 w 208"/>
                <a:gd name="T13" fmla="*/ 15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50">
                  <a:moveTo>
                    <a:pt x="74" y="153"/>
                  </a:moveTo>
                  <a:lnTo>
                    <a:pt x="60" y="167"/>
                  </a:lnTo>
                  <a:lnTo>
                    <a:pt x="0" y="250"/>
                  </a:lnTo>
                  <a:lnTo>
                    <a:pt x="69" y="190"/>
                  </a:lnTo>
                  <a:lnTo>
                    <a:pt x="185" y="28"/>
                  </a:lnTo>
                  <a:lnTo>
                    <a:pt x="208" y="0"/>
                  </a:lnTo>
                  <a:lnTo>
                    <a:pt x="74" y="1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5370513" y="3300413"/>
              <a:ext cx="596900" cy="131763"/>
            </a:xfrm>
            <a:custGeom>
              <a:avLst/>
              <a:gdLst>
                <a:gd name="T0" fmla="*/ 306 w 376"/>
                <a:gd name="T1" fmla="*/ 0 h 83"/>
                <a:gd name="T2" fmla="*/ 376 w 376"/>
                <a:gd name="T3" fmla="*/ 60 h 83"/>
                <a:gd name="T4" fmla="*/ 214 w 376"/>
                <a:gd name="T5" fmla="*/ 83 h 83"/>
                <a:gd name="T6" fmla="*/ 0 w 376"/>
                <a:gd name="T7" fmla="*/ 41 h 83"/>
                <a:gd name="T8" fmla="*/ 306 w 376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83">
                  <a:moveTo>
                    <a:pt x="306" y="0"/>
                  </a:moveTo>
                  <a:lnTo>
                    <a:pt x="376" y="60"/>
                  </a:lnTo>
                  <a:lnTo>
                    <a:pt x="214" y="83"/>
                  </a:lnTo>
                  <a:lnTo>
                    <a:pt x="0" y="41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2AA0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6232525" y="3300413"/>
              <a:ext cx="595313" cy="131763"/>
            </a:xfrm>
            <a:custGeom>
              <a:avLst/>
              <a:gdLst>
                <a:gd name="T0" fmla="*/ 375 w 375"/>
                <a:gd name="T1" fmla="*/ 41 h 83"/>
                <a:gd name="T2" fmla="*/ 162 w 375"/>
                <a:gd name="T3" fmla="*/ 83 h 83"/>
                <a:gd name="T4" fmla="*/ 0 w 375"/>
                <a:gd name="T5" fmla="*/ 60 h 83"/>
                <a:gd name="T6" fmla="*/ 69 w 375"/>
                <a:gd name="T7" fmla="*/ 0 h 83"/>
                <a:gd name="T8" fmla="*/ 375 w 375"/>
                <a:gd name="T9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83">
                  <a:moveTo>
                    <a:pt x="375" y="41"/>
                  </a:moveTo>
                  <a:lnTo>
                    <a:pt x="162" y="83"/>
                  </a:lnTo>
                  <a:lnTo>
                    <a:pt x="0" y="60"/>
                  </a:lnTo>
                  <a:lnTo>
                    <a:pt x="69" y="0"/>
                  </a:lnTo>
                  <a:lnTo>
                    <a:pt x="375" y="41"/>
                  </a:lnTo>
                  <a:close/>
                </a:path>
              </a:pathLst>
            </a:custGeom>
            <a:solidFill>
              <a:srgbClr val="F4A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6570663" y="3527426"/>
              <a:ext cx="661988" cy="398463"/>
            </a:xfrm>
            <a:custGeom>
              <a:avLst/>
              <a:gdLst>
                <a:gd name="T0" fmla="*/ 85 w 90"/>
                <a:gd name="T1" fmla="*/ 22 h 54"/>
                <a:gd name="T2" fmla="*/ 56 w 90"/>
                <a:gd name="T3" fmla="*/ 0 h 54"/>
                <a:gd name="T4" fmla="*/ 0 w 90"/>
                <a:gd name="T5" fmla="*/ 0 h 54"/>
                <a:gd name="T6" fmla="*/ 11 w 90"/>
                <a:gd name="T7" fmla="*/ 28 h 54"/>
                <a:gd name="T8" fmla="*/ 76 w 90"/>
                <a:gd name="T9" fmla="*/ 54 h 54"/>
                <a:gd name="T10" fmla="*/ 85 w 90"/>
                <a:gd name="T11" fmla="*/ 23 h 54"/>
                <a:gd name="T12" fmla="*/ 85 w 90"/>
                <a:gd name="T13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4">
                  <a:moveTo>
                    <a:pt x="85" y="22"/>
                  </a:moveTo>
                  <a:cubicBezTo>
                    <a:pt x="80" y="11"/>
                    <a:pt x="67" y="1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1"/>
                    <a:pt x="20" y="18"/>
                    <a:pt x="11" y="28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85" y="46"/>
                    <a:pt x="90" y="34"/>
                    <a:pt x="85" y="23"/>
                  </a:cubicBezTo>
                  <a:cubicBezTo>
                    <a:pt x="84" y="20"/>
                    <a:pt x="86" y="25"/>
                    <a:pt x="85" y="22"/>
                  </a:cubicBezTo>
                  <a:close/>
                </a:path>
              </a:pathLst>
            </a:custGeom>
            <a:solidFill>
              <a:srgbClr val="F4A2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6562725" y="3549651"/>
              <a:ext cx="419100" cy="38100"/>
            </a:xfrm>
            <a:custGeom>
              <a:avLst/>
              <a:gdLst>
                <a:gd name="T0" fmla="*/ 1 w 57"/>
                <a:gd name="T1" fmla="*/ 0 h 5"/>
                <a:gd name="T2" fmla="*/ 57 w 57"/>
                <a:gd name="T3" fmla="*/ 5 h 5"/>
                <a:gd name="T4" fmla="*/ 57 w 57"/>
                <a:gd name="T5" fmla="*/ 4 h 5"/>
                <a:gd name="T6" fmla="*/ 56 w 57"/>
                <a:gd name="T7" fmla="*/ 4 h 5"/>
                <a:gd name="T8" fmla="*/ 56 w 57"/>
                <a:gd name="T9" fmla="*/ 4 h 5"/>
                <a:gd name="T10" fmla="*/ 55 w 57"/>
                <a:gd name="T11" fmla="*/ 4 h 5"/>
                <a:gd name="T12" fmla="*/ 0 w 57"/>
                <a:gd name="T13" fmla="*/ 0 h 5"/>
                <a:gd name="T14" fmla="*/ 0 w 57"/>
                <a:gd name="T15" fmla="*/ 0 h 5"/>
                <a:gd name="T16" fmla="*/ 1 w 57"/>
                <a:gd name="T17" fmla="*/ 0 h 5"/>
                <a:gd name="T18" fmla="*/ 1 w 57"/>
                <a:gd name="T19" fmla="*/ 0 h 5"/>
                <a:gd name="T20" fmla="*/ 1 w 57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5">
                  <a:moveTo>
                    <a:pt x="1" y="0"/>
                  </a:moveTo>
                  <a:cubicBezTo>
                    <a:pt x="20" y="2"/>
                    <a:pt x="39" y="3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5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6562725" y="3549651"/>
              <a:ext cx="419100" cy="38100"/>
            </a:xfrm>
            <a:custGeom>
              <a:avLst/>
              <a:gdLst>
                <a:gd name="T0" fmla="*/ 55 w 57"/>
                <a:gd name="T1" fmla="*/ 4 h 5"/>
                <a:gd name="T2" fmla="*/ 0 w 57"/>
                <a:gd name="T3" fmla="*/ 0 h 5"/>
                <a:gd name="T4" fmla="*/ 0 w 57"/>
                <a:gd name="T5" fmla="*/ 0 h 5"/>
                <a:gd name="T6" fmla="*/ 1 w 57"/>
                <a:gd name="T7" fmla="*/ 0 h 5"/>
                <a:gd name="T8" fmla="*/ 1 w 57"/>
                <a:gd name="T9" fmla="*/ 0 h 5"/>
                <a:gd name="T10" fmla="*/ 1 w 57"/>
                <a:gd name="T11" fmla="*/ 0 h 5"/>
                <a:gd name="T12" fmla="*/ 57 w 57"/>
                <a:gd name="T13" fmla="*/ 5 h 5"/>
                <a:gd name="T14" fmla="*/ 57 w 57"/>
                <a:gd name="T15" fmla="*/ 4 h 5"/>
                <a:gd name="T16" fmla="*/ 56 w 57"/>
                <a:gd name="T17" fmla="*/ 4 h 5"/>
                <a:gd name="T18" fmla="*/ 56 w 57"/>
                <a:gd name="T19" fmla="*/ 4 h 5"/>
                <a:gd name="T20" fmla="*/ 55 w 57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5">
                  <a:moveTo>
                    <a:pt x="55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4864100" y="3741738"/>
              <a:ext cx="712788" cy="287338"/>
            </a:xfrm>
            <a:custGeom>
              <a:avLst/>
              <a:gdLst>
                <a:gd name="T0" fmla="*/ 0 w 449"/>
                <a:gd name="T1" fmla="*/ 181 h 181"/>
                <a:gd name="T2" fmla="*/ 366 w 449"/>
                <a:gd name="T3" fmla="*/ 28 h 181"/>
                <a:gd name="T4" fmla="*/ 449 w 449"/>
                <a:gd name="T5" fmla="*/ 0 h 181"/>
                <a:gd name="T6" fmla="*/ 153 w 449"/>
                <a:gd name="T7" fmla="*/ 130 h 181"/>
                <a:gd name="T8" fmla="*/ 0 w 449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181">
                  <a:moveTo>
                    <a:pt x="0" y="181"/>
                  </a:moveTo>
                  <a:lnTo>
                    <a:pt x="366" y="28"/>
                  </a:lnTo>
                  <a:lnTo>
                    <a:pt x="449" y="0"/>
                  </a:lnTo>
                  <a:lnTo>
                    <a:pt x="153" y="13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2D9D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5091113" y="3741738"/>
              <a:ext cx="684213" cy="508000"/>
            </a:xfrm>
            <a:custGeom>
              <a:avLst/>
              <a:gdLst>
                <a:gd name="T0" fmla="*/ 93 w 93"/>
                <a:gd name="T1" fmla="*/ 15 h 69"/>
                <a:gd name="T2" fmla="*/ 66 w 93"/>
                <a:gd name="T3" fmla="*/ 0 h 69"/>
                <a:gd name="T4" fmla="*/ 2 w 93"/>
                <a:gd name="T5" fmla="*/ 28 h 69"/>
                <a:gd name="T6" fmla="*/ 14 w 93"/>
                <a:gd name="T7" fmla="*/ 60 h 69"/>
                <a:gd name="T8" fmla="*/ 53 w 93"/>
                <a:gd name="T9" fmla="*/ 57 h 69"/>
                <a:gd name="T10" fmla="*/ 93 w 93"/>
                <a:gd name="T1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69">
                  <a:moveTo>
                    <a:pt x="93" y="15"/>
                  </a:moveTo>
                  <a:cubicBezTo>
                    <a:pt x="82" y="27"/>
                    <a:pt x="62" y="16"/>
                    <a:pt x="66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0"/>
                    <a:pt x="3" y="53"/>
                    <a:pt x="14" y="60"/>
                  </a:cubicBezTo>
                  <a:cubicBezTo>
                    <a:pt x="26" y="69"/>
                    <a:pt x="43" y="68"/>
                    <a:pt x="53" y="57"/>
                  </a:cubicBezTo>
                  <a:lnTo>
                    <a:pt x="93" y="15"/>
                  </a:lnTo>
                  <a:close/>
                </a:path>
              </a:pathLst>
            </a:custGeom>
            <a:solidFill>
              <a:srgbClr val="4953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5392738" y="3675063"/>
              <a:ext cx="398463" cy="455613"/>
            </a:xfrm>
            <a:custGeom>
              <a:avLst/>
              <a:gdLst>
                <a:gd name="T0" fmla="*/ 54 w 54"/>
                <a:gd name="T1" fmla="*/ 13 h 62"/>
                <a:gd name="T2" fmla="*/ 45 w 54"/>
                <a:gd name="T3" fmla="*/ 0 h 62"/>
                <a:gd name="T4" fmla="*/ 0 w 54"/>
                <a:gd name="T5" fmla="*/ 19 h 62"/>
                <a:gd name="T6" fmla="*/ 9 w 54"/>
                <a:gd name="T7" fmla="*/ 62 h 62"/>
                <a:gd name="T8" fmla="*/ 44 w 54"/>
                <a:gd name="T9" fmla="*/ 29 h 62"/>
                <a:gd name="T10" fmla="*/ 54 w 54"/>
                <a:gd name="T11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2">
                  <a:moveTo>
                    <a:pt x="54" y="13"/>
                  </a:moveTo>
                  <a:cubicBezTo>
                    <a:pt x="54" y="7"/>
                    <a:pt x="50" y="2"/>
                    <a:pt x="45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8" y="26"/>
                    <a:pt x="22" y="49"/>
                    <a:pt x="9" y="62"/>
                  </a:cubicBezTo>
                  <a:cubicBezTo>
                    <a:pt x="20" y="51"/>
                    <a:pt x="32" y="40"/>
                    <a:pt x="44" y="29"/>
                  </a:cubicBezTo>
                  <a:cubicBezTo>
                    <a:pt x="48" y="24"/>
                    <a:pt x="54" y="20"/>
                    <a:pt x="54" y="13"/>
                  </a:cubicBezTo>
                  <a:close/>
                </a:path>
              </a:pathLst>
            </a:custGeom>
            <a:solidFill>
              <a:srgbClr val="2D9D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5481638" y="3638551"/>
              <a:ext cx="419100" cy="190500"/>
            </a:xfrm>
            <a:custGeom>
              <a:avLst/>
              <a:gdLst>
                <a:gd name="T0" fmla="*/ 0 w 264"/>
                <a:gd name="T1" fmla="*/ 120 h 120"/>
                <a:gd name="T2" fmla="*/ 181 w 264"/>
                <a:gd name="T3" fmla="*/ 28 h 120"/>
                <a:gd name="T4" fmla="*/ 264 w 264"/>
                <a:gd name="T5" fmla="*/ 0 h 120"/>
                <a:gd name="T6" fmla="*/ 157 w 264"/>
                <a:gd name="T7" fmla="*/ 69 h 120"/>
                <a:gd name="T8" fmla="*/ 0 w 264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20">
                  <a:moveTo>
                    <a:pt x="0" y="120"/>
                  </a:moveTo>
                  <a:lnTo>
                    <a:pt x="181" y="28"/>
                  </a:lnTo>
                  <a:lnTo>
                    <a:pt x="264" y="0"/>
                  </a:lnTo>
                  <a:lnTo>
                    <a:pt x="157" y="69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5370513" y="3365501"/>
              <a:ext cx="530225" cy="346075"/>
            </a:xfrm>
            <a:custGeom>
              <a:avLst/>
              <a:gdLst>
                <a:gd name="T0" fmla="*/ 0 w 334"/>
                <a:gd name="T1" fmla="*/ 0 h 218"/>
                <a:gd name="T2" fmla="*/ 214 w 334"/>
                <a:gd name="T3" fmla="*/ 42 h 218"/>
                <a:gd name="T4" fmla="*/ 334 w 334"/>
                <a:gd name="T5" fmla="*/ 158 h 218"/>
                <a:gd name="T6" fmla="*/ 218 w 334"/>
                <a:gd name="T7" fmla="*/ 218 h 218"/>
                <a:gd name="T8" fmla="*/ 0 w 334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218">
                  <a:moveTo>
                    <a:pt x="0" y="0"/>
                  </a:moveTo>
                  <a:lnTo>
                    <a:pt x="214" y="42"/>
                  </a:lnTo>
                  <a:lnTo>
                    <a:pt x="334" y="158"/>
                  </a:lnTo>
                  <a:lnTo>
                    <a:pt x="218" y="2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B3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6297613" y="3638551"/>
              <a:ext cx="508000" cy="220663"/>
            </a:xfrm>
            <a:custGeom>
              <a:avLst/>
              <a:gdLst>
                <a:gd name="T0" fmla="*/ 111 w 320"/>
                <a:gd name="T1" fmla="*/ 37 h 139"/>
                <a:gd name="T2" fmla="*/ 98 w 320"/>
                <a:gd name="T3" fmla="*/ 32 h 139"/>
                <a:gd name="T4" fmla="*/ 0 w 320"/>
                <a:gd name="T5" fmla="*/ 0 h 139"/>
                <a:gd name="T6" fmla="*/ 107 w 320"/>
                <a:gd name="T7" fmla="*/ 69 h 139"/>
                <a:gd name="T8" fmla="*/ 292 w 320"/>
                <a:gd name="T9" fmla="*/ 130 h 139"/>
                <a:gd name="T10" fmla="*/ 320 w 320"/>
                <a:gd name="T11" fmla="*/ 139 h 139"/>
                <a:gd name="T12" fmla="*/ 111 w 320"/>
                <a:gd name="T13" fmla="*/ 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139">
                  <a:moveTo>
                    <a:pt x="111" y="37"/>
                  </a:moveTo>
                  <a:lnTo>
                    <a:pt x="98" y="32"/>
                  </a:lnTo>
                  <a:lnTo>
                    <a:pt x="0" y="0"/>
                  </a:lnTo>
                  <a:lnTo>
                    <a:pt x="107" y="69"/>
                  </a:lnTo>
                  <a:lnTo>
                    <a:pt x="292" y="130"/>
                  </a:lnTo>
                  <a:lnTo>
                    <a:pt x="320" y="139"/>
                  </a:lnTo>
                  <a:lnTo>
                    <a:pt x="111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6607175" y="3741738"/>
              <a:ext cx="728663" cy="293688"/>
            </a:xfrm>
            <a:custGeom>
              <a:avLst/>
              <a:gdLst>
                <a:gd name="T0" fmla="*/ 93 w 459"/>
                <a:gd name="T1" fmla="*/ 32 h 185"/>
                <a:gd name="T2" fmla="*/ 14 w 459"/>
                <a:gd name="T3" fmla="*/ 4 h 185"/>
                <a:gd name="T4" fmla="*/ 0 w 459"/>
                <a:gd name="T5" fmla="*/ 0 h 185"/>
                <a:gd name="T6" fmla="*/ 283 w 459"/>
                <a:gd name="T7" fmla="*/ 125 h 185"/>
                <a:gd name="T8" fmla="*/ 310 w 459"/>
                <a:gd name="T9" fmla="*/ 134 h 185"/>
                <a:gd name="T10" fmla="*/ 459 w 459"/>
                <a:gd name="T11" fmla="*/ 185 h 185"/>
                <a:gd name="T12" fmla="*/ 93 w 459"/>
                <a:gd name="T13" fmla="*/ 3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9" h="185">
                  <a:moveTo>
                    <a:pt x="93" y="32"/>
                  </a:moveTo>
                  <a:lnTo>
                    <a:pt x="14" y="4"/>
                  </a:lnTo>
                  <a:lnTo>
                    <a:pt x="0" y="0"/>
                  </a:lnTo>
                  <a:lnTo>
                    <a:pt x="283" y="125"/>
                  </a:lnTo>
                  <a:lnTo>
                    <a:pt x="310" y="134"/>
                  </a:lnTo>
                  <a:lnTo>
                    <a:pt x="459" y="185"/>
                  </a:lnTo>
                  <a:lnTo>
                    <a:pt x="93" y="32"/>
                  </a:lnTo>
                  <a:close/>
                </a:path>
              </a:pathLst>
            </a:custGeom>
            <a:solidFill>
              <a:srgbClr val="8B8F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6445250" y="3549651"/>
              <a:ext cx="522288" cy="309563"/>
            </a:xfrm>
            <a:custGeom>
              <a:avLst/>
              <a:gdLst>
                <a:gd name="T0" fmla="*/ 48 w 71"/>
                <a:gd name="T1" fmla="*/ 39 h 42"/>
                <a:gd name="T2" fmla="*/ 71 w 71"/>
                <a:gd name="T3" fmla="*/ 4 h 42"/>
                <a:gd name="T4" fmla="*/ 16 w 71"/>
                <a:gd name="T5" fmla="*/ 0 h 42"/>
                <a:gd name="T6" fmla="*/ 4 w 71"/>
                <a:gd name="T7" fmla="*/ 20 h 42"/>
                <a:gd name="T8" fmla="*/ 49 w 71"/>
                <a:gd name="T9" fmla="*/ 42 h 42"/>
                <a:gd name="T10" fmla="*/ 48 w 71"/>
                <a:gd name="T11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42">
                  <a:moveTo>
                    <a:pt x="48" y="39"/>
                  </a:moveTo>
                  <a:cubicBezTo>
                    <a:pt x="42" y="23"/>
                    <a:pt x="54" y="4"/>
                    <a:pt x="71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0"/>
                    <a:pt x="0" y="11"/>
                    <a:pt x="4" y="20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8" y="40"/>
                    <a:pt x="48" y="39"/>
                  </a:cubicBezTo>
                  <a:close/>
                </a:path>
              </a:pathLst>
            </a:custGeom>
            <a:solidFill>
              <a:srgbClr val="8B8F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6297613" y="3365501"/>
              <a:ext cx="530225" cy="346075"/>
            </a:xfrm>
            <a:custGeom>
              <a:avLst/>
              <a:gdLst>
                <a:gd name="T0" fmla="*/ 111 w 334"/>
                <a:gd name="T1" fmla="*/ 218 h 218"/>
                <a:gd name="T2" fmla="*/ 0 w 334"/>
                <a:gd name="T3" fmla="*/ 158 h 218"/>
                <a:gd name="T4" fmla="*/ 121 w 334"/>
                <a:gd name="T5" fmla="*/ 42 h 218"/>
                <a:gd name="T6" fmla="*/ 334 w 334"/>
                <a:gd name="T7" fmla="*/ 0 h 218"/>
                <a:gd name="T8" fmla="*/ 111 w 334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218">
                  <a:moveTo>
                    <a:pt x="111" y="218"/>
                  </a:moveTo>
                  <a:lnTo>
                    <a:pt x="0" y="158"/>
                  </a:lnTo>
                  <a:lnTo>
                    <a:pt x="121" y="42"/>
                  </a:lnTo>
                  <a:lnTo>
                    <a:pt x="334" y="0"/>
                  </a:lnTo>
                  <a:lnTo>
                    <a:pt x="111" y="218"/>
                  </a:lnTo>
                  <a:close/>
                </a:path>
              </a:pathLst>
            </a:custGeom>
            <a:solidFill>
              <a:srgbClr val="E884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6305550" y="2571751"/>
              <a:ext cx="2228850" cy="1427163"/>
            </a:xfrm>
            <a:custGeom>
              <a:avLst/>
              <a:gdLst>
                <a:gd name="T0" fmla="*/ 76 w 303"/>
                <a:gd name="T1" fmla="*/ 0 h 194"/>
                <a:gd name="T2" fmla="*/ 303 w 303"/>
                <a:gd name="T3" fmla="*/ 33 h 194"/>
                <a:gd name="T4" fmla="*/ 141 w 303"/>
                <a:gd name="T5" fmla="*/ 194 h 194"/>
                <a:gd name="T6" fmla="*/ 112 w 303"/>
                <a:gd name="T7" fmla="*/ 184 h 194"/>
                <a:gd name="T8" fmla="*/ 116 w 303"/>
                <a:gd name="T9" fmla="*/ 180 h 194"/>
                <a:gd name="T10" fmla="*/ 119 w 303"/>
                <a:gd name="T11" fmla="*/ 175 h 194"/>
                <a:gd name="T12" fmla="*/ 120 w 303"/>
                <a:gd name="T13" fmla="*/ 169 h 194"/>
                <a:gd name="T14" fmla="*/ 121 w 303"/>
                <a:gd name="T15" fmla="*/ 163 h 194"/>
                <a:gd name="T16" fmla="*/ 118 w 303"/>
                <a:gd name="T17" fmla="*/ 151 h 194"/>
                <a:gd name="T18" fmla="*/ 112 w 303"/>
                <a:gd name="T19" fmla="*/ 142 h 194"/>
                <a:gd name="T20" fmla="*/ 102 w 303"/>
                <a:gd name="T21" fmla="*/ 135 h 194"/>
                <a:gd name="T22" fmla="*/ 90 w 303"/>
                <a:gd name="T23" fmla="*/ 133 h 194"/>
                <a:gd name="T24" fmla="*/ 79 w 303"/>
                <a:gd name="T25" fmla="*/ 135 h 194"/>
                <a:gd name="T26" fmla="*/ 69 w 303"/>
                <a:gd name="T27" fmla="*/ 142 h 194"/>
                <a:gd name="T28" fmla="*/ 63 w 303"/>
                <a:gd name="T29" fmla="*/ 151 h 194"/>
                <a:gd name="T30" fmla="*/ 60 w 303"/>
                <a:gd name="T31" fmla="*/ 163 h 194"/>
                <a:gd name="T32" fmla="*/ 61 w 303"/>
                <a:gd name="T33" fmla="*/ 167 h 194"/>
                <a:gd name="T34" fmla="*/ 23 w 303"/>
                <a:gd name="T35" fmla="*/ 155 h 194"/>
                <a:gd name="T36" fmla="*/ 71 w 303"/>
                <a:gd name="T37" fmla="*/ 108 h 194"/>
                <a:gd name="T38" fmla="*/ 5 w 303"/>
                <a:gd name="T39" fmla="*/ 99 h 194"/>
                <a:gd name="T40" fmla="*/ 30 w 303"/>
                <a:gd name="T41" fmla="*/ 64 h 194"/>
                <a:gd name="T42" fmla="*/ 35 w 303"/>
                <a:gd name="T43" fmla="*/ 58 h 194"/>
                <a:gd name="T44" fmla="*/ 28 w 303"/>
                <a:gd name="T45" fmla="*/ 60 h 194"/>
                <a:gd name="T46" fmla="*/ 27 w 303"/>
                <a:gd name="T47" fmla="*/ 60 h 194"/>
                <a:gd name="T48" fmla="*/ 27 w 303"/>
                <a:gd name="T49" fmla="*/ 60 h 194"/>
                <a:gd name="T50" fmla="*/ 26 w 303"/>
                <a:gd name="T51" fmla="*/ 60 h 194"/>
                <a:gd name="T52" fmla="*/ 26 w 303"/>
                <a:gd name="T53" fmla="*/ 60 h 194"/>
                <a:gd name="T54" fmla="*/ 16 w 303"/>
                <a:gd name="T55" fmla="*/ 58 h 194"/>
                <a:gd name="T56" fmla="*/ 8 w 303"/>
                <a:gd name="T57" fmla="*/ 52 h 194"/>
                <a:gd name="T58" fmla="*/ 3 w 303"/>
                <a:gd name="T59" fmla="*/ 44 h 194"/>
                <a:gd name="T60" fmla="*/ 0 w 303"/>
                <a:gd name="T61" fmla="*/ 35 h 194"/>
                <a:gd name="T62" fmla="*/ 2 w 303"/>
                <a:gd name="T63" fmla="*/ 25 h 194"/>
                <a:gd name="T64" fmla="*/ 8 w 303"/>
                <a:gd name="T65" fmla="*/ 17 h 194"/>
                <a:gd name="T66" fmla="*/ 16 w 303"/>
                <a:gd name="T67" fmla="*/ 11 h 194"/>
                <a:gd name="T68" fmla="*/ 26 w 303"/>
                <a:gd name="T69" fmla="*/ 9 h 194"/>
                <a:gd name="T70" fmla="*/ 34 w 303"/>
                <a:gd name="T71" fmla="*/ 11 h 194"/>
                <a:gd name="T72" fmla="*/ 41 w 303"/>
                <a:gd name="T73" fmla="*/ 15 h 194"/>
                <a:gd name="T74" fmla="*/ 47 w 303"/>
                <a:gd name="T75" fmla="*/ 21 h 194"/>
                <a:gd name="T76" fmla="*/ 50 w 303"/>
                <a:gd name="T77" fmla="*/ 28 h 194"/>
                <a:gd name="T78" fmla="*/ 51 w 303"/>
                <a:gd name="T79" fmla="*/ 35 h 194"/>
                <a:gd name="T80" fmla="*/ 51 w 303"/>
                <a:gd name="T81" fmla="*/ 35 h 194"/>
                <a:gd name="T82" fmla="*/ 55 w 303"/>
                <a:gd name="T83" fmla="*/ 30 h 194"/>
                <a:gd name="T84" fmla="*/ 76 w 303"/>
                <a:gd name="T8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3" h="194">
                  <a:moveTo>
                    <a:pt x="76" y="0"/>
                  </a:moveTo>
                  <a:cubicBezTo>
                    <a:pt x="303" y="33"/>
                    <a:pt x="303" y="33"/>
                    <a:pt x="303" y="3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4" y="183"/>
                    <a:pt x="115" y="182"/>
                    <a:pt x="116" y="180"/>
                  </a:cubicBezTo>
                  <a:cubicBezTo>
                    <a:pt x="117" y="178"/>
                    <a:pt x="118" y="177"/>
                    <a:pt x="119" y="175"/>
                  </a:cubicBezTo>
                  <a:cubicBezTo>
                    <a:pt x="120" y="173"/>
                    <a:pt x="120" y="171"/>
                    <a:pt x="120" y="169"/>
                  </a:cubicBezTo>
                  <a:cubicBezTo>
                    <a:pt x="121" y="167"/>
                    <a:pt x="121" y="165"/>
                    <a:pt x="121" y="163"/>
                  </a:cubicBezTo>
                  <a:cubicBezTo>
                    <a:pt x="121" y="159"/>
                    <a:pt x="120" y="155"/>
                    <a:pt x="118" y="151"/>
                  </a:cubicBezTo>
                  <a:cubicBezTo>
                    <a:pt x="117" y="148"/>
                    <a:pt x="115" y="144"/>
                    <a:pt x="112" y="142"/>
                  </a:cubicBezTo>
                  <a:cubicBezTo>
                    <a:pt x="109" y="139"/>
                    <a:pt x="106" y="137"/>
                    <a:pt x="102" y="135"/>
                  </a:cubicBezTo>
                  <a:cubicBezTo>
                    <a:pt x="99" y="134"/>
                    <a:pt x="95" y="133"/>
                    <a:pt x="90" y="133"/>
                  </a:cubicBezTo>
                  <a:cubicBezTo>
                    <a:pt x="86" y="133"/>
                    <a:pt x="82" y="134"/>
                    <a:pt x="79" y="135"/>
                  </a:cubicBezTo>
                  <a:cubicBezTo>
                    <a:pt x="75" y="137"/>
                    <a:pt x="72" y="139"/>
                    <a:pt x="69" y="142"/>
                  </a:cubicBezTo>
                  <a:cubicBezTo>
                    <a:pt x="66" y="144"/>
                    <a:pt x="64" y="148"/>
                    <a:pt x="63" y="151"/>
                  </a:cubicBezTo>
                  <a:cubicBezTo>
                    <a:pt x="61" y="155"/>
                    <a:pt x="60" y="159"/>
                    <a:pt x="60" y="163"/>
                  </a:cubicBezTo>
                  <a:cubicBezTo>
                    <a:pt x="60" y="164"/>
                    <a:pt x="61" y="166"/>
                    <a:pt x="61" y="167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2" y="59"/>
                    <a:pt x="30" y="59"/>
                    <a:pt x="28" y="60"/>
                  </a:cubicBez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2" y="60"/>
                    <a:pt x="19" y="59"/>
                    <a:pt x="16" y="58"/>
                  </a:cubicBezTo>
                  <a:cubicBezTo>
                    <a:pt x="13" y="56"/>
                    <a:pt x="10" y="55"/>
                    <a:pt x="8" y="52"/>
                  </a:cubicBezTo>
                  <a:cubicBezTo>
                    <a:pt x="6" y="50"/>
                    <a:pt x="4" y="47"/>
                    <a:pt x="3" y="44"/>
                  </a:cubicBezTo>
                  <a:cubicBezTo>
                    <a:pt x="1" y="41"/>
                    <a:pt x="1" y="38"/>
                    <a:pt x="0" y="35"/>
                  </a:cubicBezTo>
                  <a:cubicBezTo>
                    <a:pt x="0" y="31"/>
                    <a:pt x="1" y="28"/>
                    <a:pt x="2" y="25"/>
                  </a:cubicBezTo>
                  <a:cubicBezTo>
                    <a:pt x="4" y="22"/>
                    <a:pt x="6" y="19"/>
                    <a:pt x="8" y="17"/>
                  </a:cubicBezTo>
                  <a:cubicBezTo>
                    <a:pt x="10" y="15"/>
                    <a:pt x="13" y="13"/>
                    <a:pt x="16" y="11"/>
                  </a:cubicBezTo>
                  <a:cubicBezTo>
                    <a:pt x="19" y="10"/>
                    <a:pt x="22" y="9"/>
                    <a:pt x="26" y="9"/>
                  </a:cubicBezTo>
                  <a:cubicBezTo>
                    <a:pt x="29" y="9"/>
                    <a:pt x="31" y="10"/>
                    <a:pt x="34" y="11"/>
                  </a:cubicBezTo>
                  <a:cubicBezTo>
                    <a:pt x="37" y="12"/>
                    <a:pt x="39" y="13"/>
                    <a:pt x="41" y="15"/>
                  </a:cubicBezTo>
                  <a:cubicBezTo>
                    <a:pt x="43" y="17"/>
                    <a:pt x="45" y="19"/>
                    <a:pt x="47" y="21"/>
                  </a:cubicBezTo>
                  <a:cubicBezTo>
                    <a:pt x="48" y="23"/>
                    <a:pt x="50" y="26"/>
                    <a:pt x="50" y="28"/>
                  </a:cubicBezTo>
                  <a:cubicBezTo>
                    <a:pt x="51" y="30"/>
                    <a:pt x="51" y="32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6291263" y="2608263"/>
              <a:ext cx="2170113" cy="1354138"/>
            </a:xfrm>
            <a:custGeom>
              <a:avLst/>
              <a:gdLst>
                <a:gd name="T0" fmla="*/ 80 w 295"/>
                <a:gd name="T1" fmla="*/ 0 h 184"/>
                <a:gd name="T2" fmla="*/ 61 w 295"/>
                <a:gd name="T3" fmla="*/ 27 h 184"/>
                <a:gd name="T4" fmla="*/ 52 w 295"/>
                <a:gd name="T5" fmla="*/ 40 h 184"/>
                <a:gd name="T6" fmla="*/ 49 w 295"/>
                <a:gd name="T7" fmla="*/ 35 h 184"/>
                <a:gd name="T8" fmla="*/ 48 w 295"/>
                <a:gd name="T9" fmla="*/ 30 h 184"/>
                <a:gd name="T10" fmla="*/ 13 w 295"/>
                <a:gd name="T11" fmla="*/ 15 h 184"/>
                <a:gd name="T12" fmla="*/ 28 w 295"/>
                <a:gd name="T13" fmla="*/ 50 h 184"/>
                <a:gd name="T14" fmla="*/ 29 w 295"/>
                <a:gd name="T15" fmla="*/ 50 h 184"/>
                <a:gd name="T16" fmla="*/ 35 w 295"/>
                <a:gd name="T17" fmla="*/ 49 h 184"/>
                <a:gd name="T18" fmla="*/ 40 w 295"/>
                <a:gd name="T19" fmla="*/ 48 h 184"/>
                <a:gd name="T20" fmla="*/ 46 w 295"/>
                <a:gd name="T21" fmla="*/ 48 h 184"/>
                <a:gd name="T22" fmla="*/ 41 w 295"/>
                <a:gd name="T23" fmla="*/ 56 h 184"/>
                <a:gd name="T24" fmla="*/ 16 w 295"/>
                <a:gd name="T25" fmla="*/ 90 h 184"/>
                <a:gd name="T26" fmla="*/ 83 w 295"/>
                <a:gd name="T27" fmla="*/ 100 h 184"/>
                <a:gd name="T28" fmla="*/ 34 w 295"/>
                <a:gd name="T29" fmla="*/ 148 h 184"/>
                <a:gd name="T30" fmla="*/ 58 w 295"/>
                <a:gd name="T31" fmla="*/ 156 h 184"/>
                <a:gd name="T32" fmla="*/ 104 w 295"/>
                <a:gd name="T33" fmla="*/ 125 h 184"/>
                <a:gd name="T34" fmla="*/ 122 w 295"/>
                <a:gd name="T35" fmla="*/ 177 h 184"/>
                <a:gd name="T36" fmla="*/ 142 w 295"/>
                <a:gd name="T37" fmla="*/ 184 h 184"/>
                <a:gd name="T38" fmla="*/ 295 w 295"/>
                <a:gd name="T39" fmla="*/ 31 h 184"/>
                <a:gd name="T40" fmla="*/ 80 w 295"/>
                <a:gd name="T4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184">
                  <a:moveTo>
                    <a:pt x="80" y="0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1" y="38"/>
                    <a:pt x="49" y="35"/>
                  </a:cubicBezTo>
                  <a:cubicBezTo>
                    <a:pt x="49" y="33"/>
                    <a:pt x="48" y="30"/>
                    <a:pt x="48" y="30"/>
                  </a:cubicBezTo>
                  <a:cubicBezTo>
                    <a:pt x="48" y="12"/>
                    <a:pt x="26" y="3"/>
                    <a:pt x="13" y="15"/>
                  </a:cubicBezTo>
                  <a:cubicBezTo>
                    <a:pt x="0" y="28"/>
                    <a:pt x="10" y="50"/>
                    <a:pt x="28" y="50"/>
                  </a:cubicBezTo>
                  <a:cubicBezTo>
                    <a:pt x="28" y="50"/>
                    <a:pt x="29" y="50"/>
                    <a:pt x="29" y="50"/>
                  </a:cubicBezTo>
                  <a:cubicBezTo>
                    <a:pt x="31" y="50"/>
                    <a:pt x="33" y="49"/>
                    <a:pt x="35" y="49"/>
                  </a:cubicBezTo>
                  <a:cubicBezTo>
                    <a:pt x="35" y="49"/>
                    <a:pt x="38" y="48"/>
                    <a:pt x="40" y="48"/>
                  </a:cubicBezTo>
                  <a:cubicBezTo>
                    <a:pt x="43" y="47"/>
                    <a:pt x="46" y="48"/>
                    <a:pt x="46" y="4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9" y="133"/>
                    <a:pt x="82" y="118"/>
                    <a:pt x="104" y="125"/>
                  </a:cubicBezTo>
                  <a:cubicBezTo>
                    <a:pt x="125" y="132"/>
                    <a:pt x="134" y="158"/>
                    <a:pt x="122" y="177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295" y="31"/>
                    <a:pt x="295" y="31"/>
                    <a:pt x="295" y="31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FBB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3663950" y="2571751"/>
              <a:ext cx="2192338" cy="1611313"/>
            </a:xfrm>
            <a:custGeom>
              <a:avLst/>
              <a:gdLst>
                <a:gd name="T0" fmla="*/ 226 w 298"/>
                <a:gd name="T1" fmla="*/ 0 h 219"/>
                <a:gd name="T2" fmla="*/ 245 w 298"/>
                <a:gd name="T3" fmla="*/ 26 h 219"/>
                <a:gd name="T4" fmla="*/ 234 w 298"/>
                <a:gd name="T5" fmla="*/ 29 h 219"/>
                <a:gd name="T6" fmla="*/ 226 w 298"/>
                <a:gd name="T7" fmla="*/ 35 h 219"/>
                <a:gd name="T8" fmla="*/ 220 w 298"/>
                <a:gd name="T9" fmla="*/ 44 h 219"/>
                <a:gd name="T10" fmla="*/ 218 w 298"/>
                <a:gd name="T11" fmla="*/ 55 h 219"/>
                <a:gd name="T12" fmla="*/ 220 w 298"/>
                <a:gd name="T13" fmla="*/ 67 h 219"/>
                <a:gd name="T14" fmla="*/ 227 w 298"/>
                <a:gd name="T15" fmla="*/ 76 h 219"/>
                <a:gd name="T16" fmla="*/ 236 w 298"/>
                <a:gd name="T17" fmla="*/ 83 h 219"/>
                <a:gd name="T18" fmla="*/ 248 w 298"/>
                <a:gd name="T19" fmla="*/ 85 h 219"/>
                <a:gd name="T20" fmla="*/ 275 w 298"/>
                <a:gd name="T21" fmla="*/ 67 h 219"/>
                <a:gd name="T22" fmla="*/ 298 w 298"/>
                <a:gd name="T23" fmla="*/ 99 h 219"/>
                <a:gd name="T24" fmla="*/ 232 w 298"/>
                <a:gd name="T25" fmla="*/ 108 h 219"/>
                <a:gd name="T26" fmla="*/ 279 w 298"/>
                <a:gd name="T27" fmla="*/ 155 h 219"/>
                <a:gd name="T28" fmla="*/ 242 w 298"/>
                <a:gd name="T29" fmla="*/ 167 h 219"/>
                <a:gd name="T30" fmla="*/ 235 w 298"/>
                <a:gd name="T31" fmla="*/ 169 h 219"/>
                <a:gd name="T32" fmla="*/ 237 w 298"/>
                <a:gd name="T33" fmla="*/ 170 h 219"/>
                <a:gd name="T34" fmla="*/ 238 w 298"/>
                <a:gd name="T35" fmla="*/ 171 h 219"/>
                <a:gd name="T36" fmla="*/ 240 w 298"/>
                <a:gd name="T37" fmla="*/ 172 h 219"/>
                <a:gd name="T38" fmla="*/ 241 w 298"/>
                <a:gd name="T39" fmla="*/ 173 h 219"/>
                <a:gd name="T40" fmla="*/ 246 w 298"/>
                <a:gd name="T41" fmla="*/ 177 h 219"/>
                <a:gd name="T42" fmla="*/ 249 w 298"/>
                <a:gd name="T43" fmla="*/ 182 h 219"/>
                <a:gd name="T44" fmla="*/ 251 w 298"/>
                <a:gd name="T45" fmla="*/ 187 h 219"/>
                <a:gd name="T46" fmla="*/ 252 w 298"/>
                <a:gd name="T47" fmla="*/ 193 h 219"/>
                <a:gd name="T48" fmla="*/ 250 w 298"/>
                <a:gd name="T49" fmla="*/ 204 h 219"/>
                <a:gd name="T50" fmla="*/ 244 w 298"/>
                <a:gd name="T51" fmla="*/ 212 h 219"/>
                <a:gd name="T52" fmla="*/ 236 w 298"/>
                <a:gd name="T53" fmla="*/ 217 h 219"/>
                <a:gd name="T54" fmla="*/ 226 w 298"/>
                <a:gd name="T55" fmla="*/ 219 h 219"/>
                <a:gd name="T56" fmla="*/ 216 w 298"/>
                <a:gd name="T57" fmla="*/ 217 h 219"/>
                <a:gd name="T58" fmla="*/ 208 w 298"/>
                <a:gd name="T59" fmla="*/ 212 h 219"/>
                <a:gd name="T60" fmla="*/ 202 w 298"/>
                <a:gd name="T61" fmla="*/ 204 h 219"/>
                <a:gd name="T62" fmla="*/ 200 w 298"/>
                <a:gd name="T63" fmla="*/ 193 h 219"/>
                <a:gd name="T64" fmla="*/ 201 w 298"/>
                <a:gd name="T65" fmla="*/ 191 h 219"/>
                <a:gd name="T66" fmla="*/ 201 w 298"/>
                <a:gd name="T67" fmla="*/ 189 h 219"/>
                <a:gd name="T68" fmla="*/ 201 w 298"/>
                <a:gd name="T69" fmla="*/ 187 h 219"/>
                <a:gd name="T70" fmla="*/ 202 w 298"/>
                <a:gd name="T71" fmla="*/ 185 h 219"/>
                <a:gd name="T72" fmla="*/ 205 w 298"/>
                <a:gd name="T73" fmla="*/ 179 h 219"/>
                <a:gd name="T74" fmla="*/ 198 w 298"/>
                <a:gd name="T75" fmla="*/ 182 h 219"/>
                <a:gd name="T76" fmla="*/ 162 w 298"/>
                <a:gd name="T77" fmla="*/ 193 h 219"/>
                <a:gd name="T78" fmla="*/ 0 w 298"/>
                <a:gd name="T79" fmla="*/ 33 h 219"/>
                <a:gd name="T80" fmla="*/ 226 w 298"/>
                <a:gd name="T8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8" h="219">
                  <a:moveTo>
                    <a:pt x="226" y="0"/>
                  </a:moveTo>
                  <a:cubicBezTo>
                    <a:pt x="245" y="26"/>
                    <a:pt x="245" y="26"/>
                    <a:pt x="245" y="26"/>
                  </a:cubicBezTo>
                  <a:cubicBezTo>
                    <a:pt x="241" y="26"/>
                    <a:pt x="237" y="27"/>
                    <a:pt x="234" y="29"/>
                  </a:cubicBezTo>
                  <a:cubicBezTo>
                    <a:pt x="231" y="31"/>
                    <a:pt x="228" y="33"/>
                    <a:pt x="226" y="35"/>
                  </a:cubicBezTo>
                  <a:cubicBezTo>
                    <a:pt x="223" y="38"/>
                    <a:pt x="221" y="41"/>
                    <a:pt x="220" y="44"/>
                  </a:cubicBezTo>
                  <a:cubicBezTo>
                    <a:pt x="219" y="48"/>
                    <a:pt x="218" y="51"/>
                    <a:pt x="218" y="55"/>
                  </a:cubicBezTo>
                  <a:cubicBezTo>
                    <a:pt x="218" y="59"/>
                    <a:pt x="219" y="63"/>
                    <a:pt x="220" y="67"/>
                  </a:cubicBezTo>
                  <a:cubicBezTo>
                    <a:pt x="222" y="70"/>
                    <a:pt x="224" y="74"/>
                    <a:pt x="227" y="76"/>
                  </a:cubicBezTo>
                  <a:cubicBezTo>
                    <a:pt x="229" y="79"/>
                    <a:pt x="232" y="81"/>
                    <a:pt x="236" y="83"/>
                  </a:cubicBezTo>
                  <a:cubicBezTo>
                    <a:pt x="240" y="84"/>
                    <a:pt x="244" y="85"/>
                    <a:pt x="248" y="85"/>
                  </a:cubicBezTo>
                  <a:cubicBezTo>
                    <a:pt x="259" y="85"/>
                    <a:pt x="270" y="78"/>
                    <a:pt x="275" y="67"/>
                  </a:cubicBezTo>
                  <a:cubicBezTo>
                    <a:pt x="298" y="99"/>
                    <a:pt x="298" y="99"/>
                    <a:pt x="298" y="99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42" y="167"/>
                    <a:pt x="242" y="167"/>
                    <a:pt x="242" y="167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6" y="170"/>
                    <a:pt x="236" y="170"/>
                    <a:pt x="237" y="170"/>
                  </a:cubicBezTo>
                  <a:cubicBezTo>
                    <a:pt x="237" y="170"/>
                    <a:pt x="238" y="171"/>
                    <a:pt x="238" y="171"/>
                  </a:cubicBezTo>
                  <a:cubicBezTo>
                    <a:pt x="239" y="171"/>
                    <a:pt x="239" y="171"/>
                    <a:pt x="240" y="172"/>
                  </a:cubicBezTo>
                  <a:cubicBezTo>
                    <a:pt x="240" y="172"/>
                    <a:pt x="241" y="172"/>
                    <a:pt x="241" y="173"/>
                  </a:cubicBezTo>
                  <a:cubicBezTo>
                    <a:pt x="243" y="174"/>
                    <a:pt x="244" y="175"/>
                    <a:pt x="246" y="177"/>
                  </a:cubicBezTo>
                  <a:cubicBezTo>
                    <a:pt x="247" y="178"/>
                    <a:pt x="248" y="180"/>
                    <a:pt x="249" y="182"/>
                  </a:cubicBezTo>
                  <a:cubicBezTo>
                    <a:pt x="250" y="183"/>
                    <a:pt x="251" y="185"/>
                    <a:pt x="251" y="187"/>
                  </a:cubicBezTo>
                  <a:cubicBezTo>
                    <a:pt x="251" y="189"/>
                    <a:pt x="252" y="191"/>
                    <a:pt x="252" y="193"/>
                  </a:cubicBezTo>
                  <a:cubicBezTo>
                    <a:pt x="252" y="197"/>
                    <a:pt x="251" y="200"/>
                    <a:pt x="250" y="204"/>
                  </a:cubicBezTo>
                  <a:cubicBezTo>
                    <a:pt x="248" y="207"/>
                    <a:pt x="246" y="209"/>
                    <a:pt x="244" y="212"/>
                  </a:cubicBezTo>
                  <a:cubicBezTo>
                    <a:pt x="242" y="214"/>
                    <a:pt x="239" y="216"/>
                    <a:pt x="236" y="217"/>
                  </a:cubicBezTo>
                  <a:cubicBezTo>
                    <a:pt x="233" y="219"/>
                    <a:pt x="229" y="219"/>
                    <a:pt x="226" y="219"/>
                  </a:cubicBezTo>
                  <a:cubicBezTo>
                    <a:pt x="222" y="219"/>
                    <a:pt x="219" y="219"/>
                    <a:pt x="216" y="217"/>
                  </a:cubicBezTo>
                  <a:cubicBezTo>
                    <a:pt x="213" y="216"/>
                    <a:pt x="210" y="214"/>
                    <a:pt x="208" y="212"/>
                  </a:cubicBezTo>
                  <a:cubicBezTo>
                    <a:pt x="206" y="209"/>
                    <a:pt x="204" y="207"/>
                    <a:pt x="202" y="204"/>
                  </a:cubicBezTo>
                  <a:cubicBezTo>
                    <a:pt x="201" y="200"/>
                    <a:pt x="200" y="197"/>
                    <a:pt x="200" y="193"/>
                  </a:cubicBezTo>
                  <a:cubicBezTo>
                    <a:pt x="200" y="193"/>
                    <a:pt x="201" y="192"/>
                    <a:pt x="201" y="191"/>
                  </a:cubicBezTo>
                  <a:cubicBezTo>
                    <a:pt x="201" y="191"/>
                    <a:pt x="201" y="190"/>
                    <a:pt x="201" y="189"/>
                  </a:cubicBezTo>
                  <a:cubicBezTo>
                    <a:pt x="201" y="189"/>
                    <a:pt x="201" y="188"/>
                    <a:pt x="201" y="187"/>
                  </a:cubicBezTo>
                  <a:cubicBezTo>
                    <a:pt x="201" y="187"/>
                    <a:pt x="202" y="186"/>
                    <a:pt x="202" y="185"/>
                  </a:cubicBezTo>
                  <a:cubicBezTo>
                    <a:pt x="203" y="183"/>
                    <a:pt x="204" y="181"/>
                    <a:pt x="205" y="179"/>
                  </a:cubicBezTo>
                  <a:cubicBezTo>
                    <a:pt x="198" y="182"/>
                    <a:pt x="198" y="182"/>
                    <a:pt x="198" y="182"/>
                  </a:cubicBezTo>
                  <a:cubicBezTo>
                    <a:pt x="162" y="193"/>
                    <a:pt x="162" y="193"/>
                    <a:pt x="162" y="19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3738563" y="2608263"/>
              <a:ext cx="2058988" cy="1544638"/>
            </a:xfrm>
            <a:custGeom>
              <a:avLst/>
              <a:gdLst>
                <a:gd name="T0" fmla="*/ 216 w 280"/>
                <a:gd name="T1" fmla="*/ 210 h 210"/>
                <a:gd name="T2" fmla="*/ 199 w 280"/>
                <a:gd name="T3" fmla="*/ 177 h 210"/>
                <a:gd name="T4" fmla="*/ 206 w 280"/>
                <a:gd name="T5" fmla="*/ 166 h 210"/>
                <a:gd name="T6" fmla="*/ 187 w 280"/>
                <a:gd name="T7" fmla="*/ 172 h 210"/>
                <a:gd name="T8" fmla="*/ 153 w 280"/>
                <a:gd name="T9" fmla="*/ 183 h 210"/>
                <a:gd name="T10" fmla="*/ 0 w 280"/>
                <a:gd name="T11" fmla="*/ 31 h 210"/>
                <a:gd name="T12" fmla="*/ 214 w 280"/>
                <a:gd name="T13" fmla="*/ 0 h 210"/>
                <a:gd name="T14" fmla="*/ 227 w 280"/>
                <a:gd name="T15" fmla="*/ 18 h 210"/>
                <a:gd name="T16" fmla="*/ 210 w 280"/>
                <a:gd name="T17" fmla="*/ 71 h 210"/>
                <a:gd name="T18" fmla="*/ 266 w 280"/>
                <a:gd name="T19" fmla="*/ 71 h 210"/>
                <a:gd name="T20" fmla="*/ 280 w 280"/>
                <a:gd name="T21" fmla="*/ 90 h 210"/>
                <a:gd name="T22" fmla="*/ 212 w 280"/>
                <a:gd name="T23" fmla="*/ 100 h 210"/>
                <a:gd name="T24" fmla="*/ 261 w 280"/>
                <a:gd name="T25" fmla="*/ 148 h 210"/>
                <a:gd name="T26" fmla="*/ 211 w 280"/>
                <a:gd name="T27" fmla="*/ 164 h 210"/>
                <a:gd name="T28" fmla="*/ 224 w 280"/>
                <a:gd name="T29" fmla="*/ 169 h 210"/>
                <a:gd name="T30" fmla="*/ 236 w 280"/>
                <a:gd name="T31" fmla="*/ 193 h 210"/>
                <a:gd name="T32" fmla="*/ 216 w 280"/>
                <a:gd name="T3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0" h="210">
                  <a:moveTo>
                    <a:pt x="216" y="210"/>
                  </a:moveTo>
                  <a:cubicBezTo>
                    <a:pt x="199" y="210"/>
                    <a:pt x="190" y="191"/>
                    <a:pt x="199" y="177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153" y="183"/>
                    <a:pt x="153" y="183"/>
                    <a:pt x="153" y="18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7" y="18"/>
                    <a:pt x="227" y="18"/>
                    <a:pt x="227" y="18"/>
                  </a:cubicBezTo>
                  <a:cubicBezTo>
                    <a:pt x="205" y="25"/>
                    <a:pt x="196" y="52"/>
                    <a:pt x="210" y="71"/>
                  </a:cubicBezTo>
                  <a:cubicBezTo>
                    <a:pt x="224" y="89"/>
                    <a:pt x="252" y="89"/>
                    <a:pt x="266" y="71"/>
                  </a:cubicBezTo>
                  <a:cubicBezTo>
                    <a:pt x="280" y="90"/>
                    <a:pt x="280" y="90"/>
                    <a:pt x="280" y="9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61" y="148"/>
                    <a:pt x="261" y="148"/>
                    <a:pt x="261" y="148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3" y="173"/>
                    <a:pt x="239" y="183"/>
                    <a:pt x="236" y="193"/>
                  </a:cubicBezTo>
                  <a:cubicBezTo>
                    <a:pt x="234" y="203"/>
                    <a:pt x="226" y="210"/>
                    <a:pt x="216" y="210"/>
                  </a:cubicBezTo>
                  <a:close/>
                </a:path>
              </a:pathLst>
            </a:custGeom>
            <a:solidFill>
              <a:srgbClr val="0DBB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5643563" y="3770313"/>
              <a:ext cx="449263" cy="463550"/>
            </a:xfrm>
            <a:custGeom>
              <a:avLst/>
              <a:gdLst>
                <a:gd name="T0" fmla="*/ 0 w 283"/>
                <a:gd name="T1" fmla="*/ 292 h 292"/>
                <a:gd name="T2" fmla="*/ 134 w 283"/>
                <a:gd name="T3" fmla="*/ 79 h 292"/>
                <a:gd name="T4" fmla="*/ 283 w 283"/>
                <a:gd name="T5" fmla="*/ 0 h 292"/>
                <a:gd name="T6" fmla="*/ 278 w 283"/>
                <a:gd name="T7" fmla="*/ 144 h 292"/>
                <a:gd name="T8" fmla="*/ 0 w 283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92">
                  <a:moveTo>
                    <a:pt x="0" y="292"/>
                  </a:moveTo>
                  <a:lnTo>
                    <a:pt x="134" y="79"/>
                  </a:lnTo>
                  <a:lnTo>
                    <a:pt x="283" y="0"/>
                  </a:lnTo>
                  <a:lnTo>
                    <a:pt x="278" y="144"/>
                  </a:lnTo>
                  <a:lnTo>
                    <a:pt x="0" y="292"/>
                  </a:lnTo>
                  <a:close/>
                </a:path>
              </a:pathLst>
            </a:custGeom>
            <a:solidFill>
              <a:srgbClr val="5562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5643563" y="3638551"/>
              <a:ext cx="257175" cy="595313"/>
            </a:xfrm>
            <a:custGeom>
              <a:avLst/>
              <a:gdLst>
                <a:gd name="T0" fmla="*/ 55 w 162"/>
                <a:gd name="T1" fmla="*/ 69 h 375"/>
                <a:gd name="T2" fmla="*/ 162 w 162"/>
                <a:gd name="T3" fmla="*/ 0 h 375"/>
                <a:gd name="T4" fmla="*/ 134 w 162"/>
                <a:gd name="T5" fmla="*/ 162 h 375"/>
                <a:gd name="T6" fmla="*/ 0 w 162"/>
                <a:gd name="T7" fmla="*/ 375 h 375"/>
                <a:gd name="T8" fmla="*/ 55 w 162"/>
                <a:gd name="T9" fmla="*/ 6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75">
                  <a:moveTo>
                    <a:pt x="55" y="69"/>
                  </a:moveTo>
                  <a:lnTo>
                    <a:pt x="162" y="0"/>
                  </a:lnTo>
                  <a:lnTo>
                    <a:pt x="134" y="162"/>
                  </a:lnTo>
                  <a:lnTo>
                    <a:pt x="0" y="375"/>
                  </a:lnTo>
                  <a:lnTo>
                    <a:pt x="55" y="69"/>
                  </a:lnTo>
                  <a:close/>
                </a:path>
              </a:pathLst>
            </a:custGeom>
            <a:solidFill>
              <a:srgbClr val="768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6297613" y="3638551"/>
              <a:ext cx="257175" cy="595313"/>
            </a:xfrm>
            <a:custGeom>
              <a:avLst/>
              <a:gdLst>
                <a:gd name="T0" fmla="*/ 162 w 162"/>
                <a:gd name="T1" fmla="*/ 375 h 375"/>
                <a:gd name="T2" fmla="*/ 28 w 162"/>
                <a:gd name="T3" fmla="*/ 162 h 375"/>
                <a:gd name="T4" fmla="*/ 0 w 162"/>
                <a:gd name="T5" fmla="*/ 0 h 375"/>
                <a:gd name="T6" fmla="*/ 107 w 162"/>
                <a:gd name="T7" fmla="*/ 69 h 375"/>
                <a:gd name="T8" fmla="*/ 162 w 16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75">
                  <a:moveTo>
                    <a:pt x="162" y="375"/>
                  </a:moveTo>
                  <a:lnTo>
                    <a:pt x="28" y="162"/>
                  </a:lnTo>
                  <a:lnTo>
                    <a:pt x="0" y="0"/>
                  </a:lnTo>
                  <a:lnTo>
                    <a:pt x="107" y="69"/>
                  </a:lnTo>
                  <a:lnTo>
                    <a:pt x="162" y="375"/>
                  </a:lnTo>
                  <a:close/>
                </a:path>
              </a:pathLst>
            </a:custGeom>
            <a:solidFill>
              <a:srgbClr val="A4AC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6084888" y="4087813"/>
              <a:ext cx="7938" cy="566738"/>
            </a:xfrm>
            <a:custGeom>
              <a:avLst/>
              <a:gdLst>
                <a:gd name="T0" fmla="*/ 0 w 5"/>
                <a:gd name="T1" fmla="*/ 324 h 357"/>
                <a:gd name="T2" fmla="*/ 5 w 5"/>
                <a:gd name="T3" fmla="*/ 0 h 357"/>
                <a:gd name="T4" fmla="*/ 5 w 5"/>
                <a:gd name="T5" fmla="*/ 18 h 357"/>
                <a:gd name="T6" fmla="*/ 0 w 5"/>
                <a:gd name="T7" fmla="*/ 357 h 357"/>
                <a:gd name="T8" fmla="*/ 0 w 5"/>
                <a:gd name="T9" fmla="*/ 32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57">
                  <a:moveTo>
                    <a:pt x="0" y="324"/>
                  </a:moveTo>
                  <a:lnTo>
                    <a:pt x="5" y="0"/>
                  </a:lnTo>
                  <a:lnTo>
                    <a:pt x="5" y="18"/>
                  </a:lnTo>
                  <a:lnTo>
                    <a:pt x="0" y="357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4953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6107113" y="3984626"/>
              <a:ext cx="366713" cy="757238"/>
            </a:xfrm>
            <a:custGeom>
              <a:avLst/>
              <a:gdLst>
                <a:gd name="T0" fmla="*/ 48 w 50"/>
                <a:gd name="T1" fmla="*/ 77 h 103"/>
                <a:gd name="T2" fmla="*/ 44 w 50"/>
                <a:gd name="T3" fmla="*/ 56 h 103"/>
                <a:gd name="T4" fmla="*/ 23 w 50"/>
                <a:gd name="T5" fmla="*/ 0 h 103"/>
                <a:gd name="T6" fmla="*/ 0 w 50"/>
                <a:gd name="T7" fmla="*/ 20 h 103"/>
                <a:gd name="T8" fmla="*/ 1 w 50"/>
                <a:gd name="T9" fmla="*/ 94 h 103"/>
                <a:gd name="T10" fmla="*/ 45 w 50"/>
                <a:gd name="T11" fmla="*/ 80 h 103"/>
                <a:gd name="T12" fmla="*/ 48 w 50"/>
                <a:gd name="T13" fmla="*/ 7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03">
                  <a:moveTo>
                    <a:pt x="48" y="77"/>
                  </a:moveTo>
                  <a:cubicBezTo>
                    <a:pt x="50" y="71"/>
                    <a:pt x="47" y="62"/>
                    <a:pt x="44" y="5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8" y="13"/>
                    <a:pt x="13" y="27"/>
                    <a:pt x="0" y="20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8" y="103"/>
                    <a:pt x="39" y="98"/>
                    <a:pt x="45" y="80"/>
                  </a:cubicBezTo>
                  <a:cubicBezTo>
                    <a:pt x="45" y="80"/>
                    <a:pt x="47" y="78"/>
                    <a:pt x="48" y="77"/>
                  </a:cubicBezTo>
                  <a:close/>
                </a:path>
              </a:pathLst>
            </a:custGeom>
            <a:solidFill>
              <a:srgbClr val="8B8F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>
              <a:off x="6084888" y="4116388"/>
              <a:ext cx="7938" cy="809625"/>
            </a:xfrm>
            <a:custGeom>
              <a:avLst/>
              <a:gdLst>
                <a:gd name="T0" fmla="*/ 0 w 5"/>
                <a:gd name="T1" fmla="*/ 339 h 510"/>
                <a:gd name="T2" fmla="*/ 5 w 5"/>
                <a:gd name="T3" fmla="*/ 0 h 510"/>
                <a:gd name="T4" fmla="*/ 5 w 5"/>
                <a:gd name="T5" fmla="*/ 93 h 510"/>
                <a:gd name="T6" fmla="*/ 0 w 5"/>
                <a:gd name="T7" fmla="*/ 510 h 510"/>
                <a:gd name="T8" fmla="*/ 0 w 5"/>
                <a:gd name="T9" fmla="*/ 339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10">
                  <a:moveTo>
                    <a:pt x="0" y="339"/>
                  </a:moveTo>
                  <a:lnTo>
                    <a:pt x="5" y="0"/>
                  </a:lnTo>
                  <a:lnTo>
                    <a:pt x="5" y="93"/>
                  </a:lnTo>
                  <a:lnTo>
                    <a:pt x="0" y="510"/>
                  </a:lnTo>
                  <a:lnTo>
                    <a:pt x="0" y="339"/>
                  </a:lnTo>
                  <a:close/>
                </a:path>
              </a:pathLst>
            </a:custGeom>
            <a:solidFill>
              <a:srgbClr val="4953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6107113" y="4130676"/>
              <a:ext cx="6350" cy="795338"/>
            </a:xfrm>
            <a:custGeom>
              <a:avLst/>
              <a:gdLst>
                <a:gd name="T0" fmla="*/ 4 w 4"/>
                <a:gd name="T1" fmla="*/ 501 h 501"/>
                <a:gd name="T2" fmla="*/ 0 w 4"/>
                <a:gd name="T3" fmla="*/ 84 h 501"/>
                <a:gd name="T4" fmla="*/ 0 w 4"/>
                <a:gd name="T5" fmla="*/ 0 h 501"/>
                <a:gd name="T6" fmla="*/ 4 w 4"/>
                <a:gd name="T7" fmla="*/ 343 h 501"/>
                <a:gd name="T8" fmla="*/ 4 w 4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01">
                  <a:moveTo>
                    <a:pt x="4" y="501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4" y="343"/>
                  </a:lnTo>
                  <a:lnTo>
                    <a:pt x="4" y="501"/>
                  </a:lnTo>
                  <a:close/>
                </a:path>
              </a:pathLst>
            </a:custGeom>
            <a:solidFill>
              <a:srgbClr val="4953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6084888" y="3895726"/>
              <a:ext cx="315913" cy="515938"/>
            </a:xfrm>
            <a:custGeom>
              <a:avLst/>
              <a:gdLst>
                <a:gd name="T0" fmla="*/ 11 w 43"/>
                <a:gd name="T1" fmla="*/ 54 h 70"/>
                <a:gd name="T2" fmla="*/ 43 w 43"/>
                <a:gd name="T3" fmla="*/ 70 h 70"/>
                <a:gd name="T4" fmla="*/ 24 w 43"/>
                <a:gd name="T5" fmla="*/ 13 h 70"/>
                <a:gd name="T6" fmla="*/ 1 w 43"/>
                <a:gd name="T7" fmla="*/ 8 h 70"/>
                <a:gd name="T8" fmla="*/ 0 w 43"/>
                <a:gd name="T9" fmla="*/ 62 h 70"/>
                <a:gd name="T10" fmla="*/ 11 w 43"/>
                <a:gd name="T11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70">
                  <a:moveTo>
                    <a:pt x="11" y="54"/>
                  </a:moveTo>
                  <a:cubicBezTo>
                    <a:pt x="24" y="50"/>
                    <a:pt x="39" y="57"/>
                    <a:pt x="43" y="7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1" y="3"/>
                    <a:pt x="8" y="0"/>
                    <a:pt x="1" y="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" y="58"/>
                    <a:pt x="6" y="55"/>
                    <a:pt x="11" y="54"/>
                  </a:cubicBezTo>
                  <a:close/>
                </a:path>
              </a:pathLst>
            </a:custGeom>
            <a:solidFill>
              <a:srgbClr val="4953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43"/>
            <p:cNvSpPr>
              <a:spLocks/>
            </p:cNvSpPr>
            <p:nvPr/>
          </p:nvSpPr>
          <p:spPr bwMode="auto">
            <a:xfrm>
              <a:off x="6107113" y="3770313"/>
              <a:ext cx="447675" cy="463550"/>
            </a:xfrm>
            <a:custGeom>
              <a:avLst/>
              <a:gdLst>
                <a:gd name="T0" fmla="*/ 4 w 282"/>
                <a:gd name="T1" fmla="*/ 144 h 292"/>
                <a:gd name="T2" fmla="*/ 0 w 282"/>
                <a:gd name="T3" fmla="*/ 0 h 292"/>
                <a:gd name="T4" fmla="*/ 148 w 282"/>
                <a:gd name="T5" fmla="*/ 79 h 292"/>
                <a:gd name="T6" fmla="*/ 282 w 282"/>
                <a:gd name="T7" fmla="*/ 292 h 292"/>
                <a:gd name="T8" fmla="*/ 4 w 282"/>
                <a:gd name="T9" fmla="*/ 14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292">
                  <a:moveTo>
                    <a:pt x="4" y="144"/>
                  </a:moveTo>
                  <a:lnTo>
                    <a:pt x="0" y="0"/>
                  </a:lnTo>
                  <a:lnTo>
                    <a:pt x="148" y="79"/>
                  </a:lnTo>
                  <a:lnTo>
                    <a:pt x="282" y="292"/>
                  </a:lnTo>
                  <a:lnTo>
                    <a:pt x="4" y="144"/>
                  </a:lnTo>
                  <a:close/>
                </a:path>
              </a:pathLst>
            </a:custGeom>
            <a:solidFill>
              <a:srgbClr val="C7C8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6107113" y="3770313"/>
              <a:ext cx="6350" cy="508000"/>
            </a:xfrm>
            <a:custGeom>
              <a:avLst/>
              <a:gdLst>
                <a:gd name="T0" fmla="*/ 4 w 4"/>
                <a:gd name="T1" fmla="*/ 320 h 320"/>
                <a:gd name="T2" fmla="*/ 0 w 4"/>
                <a:gd name="T3" fmla="*/ 93 h 320"/>
                <a:gd name="T4" fmla="*/ 0 w 4"/>
                <a:gd name="T5" fmla="*/ 0 h 320"/>
                <a:gd name="T6" fmla="*/ 4 w 4"/>
                <a:gd name="T7" fmla="*/ 144 h 320"/>
                <a:gd name="T8" fmla="*/ 4 w 4"/>
                <a:gd name="T9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20">
                  <a:moveTo>
                    <a:pt x="4" y="320"/>
                  </a:moveTo>
                  <a:lnTo>
                    <a:pt x="0" y="93"/>
                  </a:lnTo>
                  <a:lnTo>
                    <a:pt x="0" y="0"/>
                  </a:lnTo>
                  <a:lnTo>
                    <a:pt x="4" y="144"/>
                  </a:lnTo>
                  <a:lnTo>
                    <a:pt x="4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6084888" y="3770313"/>
              <a:ext cx="7938" cy="582613"/>
            </a:xfrm>
            <a:custGeom>
              <a:avLst/>
              <a:gdLst>
                <a:gd name="T0" fmla="*/ 0 w 5"/>
                <a:gd name="T1" fmla="*/ 144 h 367"/>
                <a:gd name="T2" fmla="*/ 0 w 5"/>
                <a:gd name="T3" fmla="*/ 334 h 367"/>
                <a:gd name="T4" fmla="*/ 0 w 5"/>
                <a:gd name="T5" fmla="*/ 367 h 367"/>
                <a:gd name="T6" fmla="*/ 5 w 5"/>
                <a:gd name="T7" fmla="*/ 116 h 367"/>
                <a:gd name="T8" fmla="*/ 5 w 5"/>
                <a:gd name="T9" fmla="*/ 102 h 367"/>
                <a:gd name="T10" fmla="*/ 5 w 5"/>
                <a:gd name="T11" fmla="*/ 0 h 367"/>
                <a:gd name="T12" fmla="*/ 0 w 5"/>
                <a:gd name="T13" fmla="*/ 14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67">
                  <a:moveTo>
                    <a:pt x="0" y="144"/>
                  </a:moveTo>
                  <a:lnTo>
                    <a:pt x="0" y="334"/>
                  </a:lnTo>
                  <a:lnTo>
                    <a:pt x="0" y="367"/>
                  </a:lnTo>
                  <a:lnTo>
                    <a:pt x="5" y="116"/>
                  </a:lnTo>
                  <a:lnTo>
                    <a:pt x="5" y="102"/>
                  </a:lnTo>
                  <a:lnTo>
                    <a:pt x="5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4546600" y="3748088"/>
              <a:ext cx="1868488" cy="2001838"/>
            </a:xfrm>
            <a:custGeom>
              <a:avLst/>
              <a:gdLst>
                <a:gd name="T0" fmla="*/ 161 w 254"/>
                <a:gd name="T1" fmla="*/ 0 h 272"/>
                <a:gd name="T2" fmla="*/ 149 w 254"/>
                <a:gd name="T3" fmla="*/ 66 h 272"/>
                <a:gd name="T4" fmla="*/ 209 w 254"/>
                <a:gd name="T5" fmla="*/ 34 h 272"/>
                <a:gd name="T6" fmla="*/ 209 w 254"/>
                <a:gd name="T7" fmla="*/ 75 h 272"/>
                <a:gd name="T8" fmla="*/ 209 w 254"/>
                <a:gd name="T9" fmla="*/ 82 h 272"/>
                <a:gd name="T10" fmla="*/ 210 w 254"/>
                <a:gd name="T11" fmla="*/ 80 h 272"/>
                <a:gd name="T12" fmla="*/ 211 w 254"/>
                <a:gd name="T13" fmla="*/ 79 h 272"/>
                <a:gd name="T14" fmla="*/ 212 w 254"/>
                <a:gd name="T15" fmla="*/ 78 h 272"/>
                <a:gd name="T16" fmla="*/ 213 w 254"/>
                <a:gd name="T17" fmla="*/ 77 h 272"/>
                <a:gd name="T18" fmla="*/ 217 w 254"/>
                <a:gd name="T19" fmla="*/ 75 h 272"/>
                <a:gd name="T20" fmla="*/ 220 w 254"/>
                <a:gd name="T21" fmla="*/ 74 h 272"/>
                <a:gd name="T22" fmla="*/ 224 w 254"/>
                <a:gd name="T23" fmla="*/ 73 h 272"/>
                <a:gd name="T24" fmla="*/ 228 w 254"/>
                <a:gd name="T25" fmla="*/ 73 h 272"/>
                <a:gd name="T26" fmla="*/ 238 w 254"/>
                <a:gd name="T27" fmla="*/ 75 h 272"/>
                <a:gd name="T28" fmla="*/ 246 w 254"/>
                <a:gd name="T29" fmla="*/ 80 h 272"/>
                <a:gd name="T30" fmla="*/ 252 w 254"/>
                <a:gd name="T31" fmla="*/ 89 h 272"/>
                <a:gd name="T32" fmla="*/ 254 w 254"/>
                <a:gd name="T33" fmla="*/ 99 h 272"/>
                <a:gd name="T34" fmla="*/ 252 w 254"/>
                <a:gd name="T35" fmla="*/ 109 h 272"/>
                <a:gd name="T36" fmla="*/ 246 w 254"/>
                <a:gd name="T37" fmla="*/ 117 h 272"/>
                <a:gd name="T38" fmla="*/ 238 w 254"/>
                <a:gd name="T39" fmla="*/ 123 h 272"/>
                <a:gd name="T40" fmla="*/ 228 w 254"/>
                <a:gd name="T41" fmla="*/ 125 h 272"/>
                <a:gd name="T42" fmla="*/ 224 w 254"/>
                <a:gd name="T43" fmla="*/ 125 h 272"/>
                <a:gd name="T44" fmla="*/ 220 w 254"/>
                <a:gd name="T45" fmla="*/ 124 h 272"/>
                <a:gd name="T46" fmla="*/ 217 w 254"/>
                <a:gd name="T47" fmla="*/ 122 h 272"/>
                <a:gd name="T48" fmla="*/ 213 w 254"/>
                <a:gd name="T49" fmla="*/ 120 h 272"/>
                <a:gd name="T50" fmla="*/ 209 w 254"/>
                <a:gd name="T51" fmla="*/ 116 h 272"/>
                <a:gd name="T52" fmla="*/ 209 w 254"/>
                <a:gd name="T53" fmla="*/ 123 h 272"/>
                <a:gd name="T54" fmla="*/ 209 w 254"/>
                <a:gd name="T55" fmla="*/ 160 h 272"/>
                <a:gd name="T56" fmla="*/ 0 w 254"/>
                <a:gd name="T57" fmla="*/ 272 h 272"/>
                <a:gd name="T58" fmla="*/ 43 w 254"/>
                <a:gd name="T59" fmla="*/ 38 h 272"/>
                <a:gd name="T60" fmla="*/ 76 w 254"/>
                <a:gd name="T61" fmla="*/ 27 h 272"/>
                <a:gd name="T62" fmla="*/ 76 w 254"/>
                <a:gd name="T63" fmla="*/ 29 h 272"/>
                <a:gd name="T64" fmla="*/ 76 w 254"/>
                <a:gd name="T65" fmla="*/ 30 h 272"/>
                <a:gd name="T66" fmla="*/ 76 w 254"/>
                <a:gd name="T67" fmla="*/ 32 h 272"/>
                <a:gd name="T68" fmla="*/ 76 w 254"/>
                <a:gd name="T69" fmla="*/ 33 h 272"/>
                <a:gd name="T70" fmla="*/ 78 w 254"/>
                <a:gd name="T71" fmla="*/ 45 h 272"/>
                <a:gd name="T72" fmla="*/ 84 w 254"/>
                <a:gd name="T73" fmla="*/ 55 h 272"/>
                <a:gd name="T74" fmla="*/ 94 w 254"/>
                <a:gd name="T75" fmla="*/ 62 h 272"/>
                <a:gd name="T76" fmla="*/ 106 w 254"/>
                <a:gd name="T77" fmla="*/ 64 h 272"/>
                <a:gd name="T78" fmla="*/ 118 w 254"/>
                <a:gd name="T79" fmla="*/ 62 h 272"/>
                <a:gd name="T80" fmla="*/ 127 w 254"/>
                <a:gd name="T81" fmla="*/ 55 h 272"/>
                <a:gd name="T82" fmla="*/ 134 w 254"/>
                <a:gd name="T83" fmla="*/ 45 h 272"/>
                <a:gd name="T84" fmla="*/ 136 w 254"/>
                <a:gd name="T85" fmla="*/ 33 h 272"/>
                <a:gd name="T86" fmla="*/ 127 w 254"/>
                <a:gd name="T87" fmla="*/ 11 h 272"/>
                <a:gd name="T88" fmla="*/ 161 w 254"/>
                <a:gd name="T8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4" h="272">
                  <a:moveTo>
                    <a:pt x="161" y="0"/>
                  </a:moveTo>
                  <a:cubicBezTo>
                    <a:pt x="149" y="66"/>
                    <a:pt x="149" y="66"/>
                    <a:pt x="149" y="66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75"/>
                    <a:pt x="209" y="75"/>
                    <a:pt x="209" y="75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9" y="81"/>
                    <a:pt x="209" y="81"/>
                    <a:pt x="210" y="80"/>
                  </a:cubicBezTo>
                  <a:cubicBezTo>
                    <a:pt x="210" y="80"/>
                    <a:pt x="210" y="80"/>
                    <a:pt x="211" y="79"/>
                  </a:cubicBezTo>
                  <a:cubicBezTo>
                    <a:pt x="211" y="79"/>
                    <a:pt x="212" y="79"/>
                    <a:pt x="212" y="78"/>
                  </a:cubicBezTo>
                  <a:cubicBezTo>
                    <a:pt x="212" y="78"/>
                    <a:pt x="213" y="78"/>
                    <a:pt x="213" y="77"/>
                  </a:cubicBezTo>
                  <a:cubicBezTo>
                    <a:pt x="214" y="77"/>
                    <a:pt x="215" y="76"/>
                    <a:pt x="217" y="75"/>
                  </a:cubicBezTo>
                  <a:cubicBezTo>
                    <a:pt x="218" y="75"/>
                    <a:pt x="219" y="74"/>
                    <a:pt x="220" y="74"/>
                  </a:cubicBezTo>
                  <a:cubicBezTo>
                    <a:pt x="221" y="74"/>
                    <a:pt x="223" y="73"/>
                    <a:pt x="224" y="73"/>
                  </a:cubicBezTo>
                  <a:cubicBezTo>
                    <a:pt x="225" y="73"/>
                    <a:pt x="226" y="73"/>
                    <a:pt x="228" y="73"/>
                  </a:cubicBezTo>
                  <a:cubicBezTo>
                    <a:pt x="231" y="73"/>
                    <a:pt x="235" y="73"/>
                    <a:pt x="238" y="75"/>
                  </a:cubicBezTo>
                  <a:cubicBezTo>
                    <a:pt x="241" y="76"/>
                    <a:pt x="244" y="78"/>
                    <a:pt x="246" y="80"/>
                  </a:cubicBezTo>
                  <a:cubicBezTo>
                    <a:pt x="248" y="83"/>
                    <a:pt x="250" y="85"/>
                    <a:pt x="252" y="89"/>
                  </a:cubicBezTo>
                  <a:cubicBezTo>
                    <a:pt x="253" y="92"/>
                    <a:pt x="254" y="95"/>
                    <a:pt x="254" y="99"/>
                  </a:cubicBezTo>
                  <a:cubicBezTo>
                    <a:pt x="254" y="102"/>
                    <a:pt x="253" y="106"/>
                    <a:pt x="252" y="109"/>
                  </a:cubicBezTo>
                  <a:cubicBezTo>
                    <a:pt x="250" y="112"/>
                    <a:pt x="248" y="115"/>
                    <a:pt x="246" y="117"/>
                  </a:cubicBezTo>
                  <a:cubicBezTo>
                    <a:pt x="244" y="120"/>
                    <a:pt x="241" y="121"/>
                    <a:pt x="238" y="123"/>
                  </a:cubicBezTo>
                  <a:cubicBezTo>
                    <a:pt x="235" y="124"/>
                    <a:pt x="231" y="125"/>
                    <a:pt x="228" y="125"/>
                  </a:cubicBezTo>
                  <a:cubicBezTo>
                    <a:pt x="227" y="125"/>
                    <a:pt x="225" y="125"/>
                    <a:pt x="224" y="125"/>
                  </a:cubicBezTo>
                  <a:cubicBezTo>
                    <a:pt x="223" y="124"/>
                    <a:pt x="221" y="124"/>
                    <a:pt x="220" y="124"/>
                  </a:cubicBezTo>
                  <a:cubicBezTo>
                    <a:pt x="219" y="123"/>
                    <a:pt x="218" y="123"/>
                    <a:pt x="217" y="122"/>
                  </a:cubicBezTo>
                  <a:cubicBezTo>
                    <a:pt x="215" y="122"/>
                    <a:pt x="214" y="121"/>
                    <a:pt x="213" y="120"/>
                  </a:cubicBezTo>
                  <a:cubicBezTo>
                    <a:pt x="212" y="119"/>
                    <a:pt x="210" y="118"/>
                    <a:pt x="209" y="116"/>
                  </a:cubicBezTo>
                  <a:cubicBezTo>
                    <a:pt x="209" y="123"/>
                    <a:pt x="209" y="123"/>
                    <a:pt x="209" y="123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28"/>
                    <a:pt x="76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6" y="31"/>
                    <a:pt x="76" y="31"/>
                    <a:pt x="76" y="32"/>
                  </a:cubicBezTo>
                  <a:cubicBezTo>
                    <a:pt x="76" y="32"/>
                    <a:pt x="76" y="33"/>
                    <a:pt x="76" y="33"/>
                  </a:cubicBezTo>
                  <a:cubicBezTo>
                    <a:pt x="76" y="38"/>
                    <a:pt x="77" y="42"/>
                    <a:pt x="78" y="45"/>
                  </a:cubicBezTo>
                  <a:cubicBezTo>
                    <a:pt x="80" y="49"/>
                    <a:pt x="82" y="52"/>
                    <a:pt x="84" y="55"/>
                  </a:cubicBezTo>
                  <a:cubicBezTo>
                    <a:pt x="87" y="58"/>
                    <a:pt x="90" y="60"/>
                    <a:pt x="94" y="62"/>
                  </a:cubicBezTo>
                  <a:cubicBezTo>
                    <a:pt x="98" y="63"/>
                    <a:pt x="102" y="64"/>
                    <a:pt x="106" y="64"/>
                  </a:cubicBezTo>
                  <a:cubicBezTo>
                    <a:pt x="110" y="64"/>
                    <a:pt x="114" y="63"/>
                    <a:pt x="118" y="62"/>
                  </a:cubicBezTo>
                  <a:cubicBezTo>
                    <a:pt x="121" y="60"/>
                    <a:pt x="125" y="58"/>
                    <a:pt x="127" y="55"/>
                  </a:cubicBezTo>
                  <a:cubicBezTo>
                    <a:pt x="130" y="52"/>
                    <a:pt x="132" y="49"/>
                    <a:pt x="134" y="45"/>
                  </a:cubicBezTo>
                  <a:cubicBezTo>
                    <a:pt x="136" y="42"/>
                    <a:pt x="136" y="38"/>
                    <a:pt x="136" y="33"/>
                  </a:cubicBezTo>
                  <a:cubicBezTo>
                    <a:pt x="137" y="25"/>
                    <a:pt x="133" y="17"/>
                    <a:pt x="127" y="11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47"/>
            <p:cNvSpPr>
              <a:spLocks/>
            </p:cNvSpPr>
            <p:nvPr/>
          </p:nvSpPr>
          <p:spPr bwMode="auto">
            <a:xfrm>
              <a:off x="4591050" y="3800476"/>
              <a:ext cx="1787525" cy="1882775"/>
            </a:xfrm>
            <a:custGeom>
              <a:avLst/>
              <a:gdLst>
                <a:gd name="T0" fmla="*/ 41 w 243"/>
                <a:gd name="T1" fmla="*/ 35 h 256"/>
                <a:gd name="T2" fmla="*/ 65 w 243"/>
                <a:gd name="T3" fmla="*/ 27 h 256"/>
                <a:gd name="T4" fmla="*/ 110 w 243"/>
                <a:gd name="T5" fmla="*/ 60 h 256"/>
                <a:gd name="T6" fmla="*/ 129 w 243"/>
                <a:gd name="T7" fmla="*/ 6 h 256"/>
                <a:gd name="T8" fmla="*/ 149 w 243"/>
                <a:gd name="T9" fmla="*/ 0 h 256"/>
                <a:gd name="T10" fmla="*/ 137 w 243"/>
                <a:gd name="T11" fmla="*/ 68 h 256"/>
                <a:gd name="T12" fmla="*/ 198 w 243"/>
                <a:gd name="T13" fmla="*/ 35 h 256"/>
                <a:gd name="T14" fmla="*/ 198 w 243"/>
                <a:gd name="T15" fmla="*/ 87 h 256"/>
                <a:gd name="T16" fmla="*/ 206 w 243"/>
                <a:gd name="T17" fmla="*/ 78 h 256"/>
                <a:gd name="T18" fmla="*/ 243 w 243"/>
                <a:gd name="T19" fmla="*/ 92 h 256"/>
                <a:gd name="T20" fmla="*/ 206 w 243"/>
                <a:gd name="T21" fmla="*/ 106 h 256"/>
                <a:gd name="T22" fmla="*/ 198 w 243"/>
                <a:gd name="T23" fmla="*/ 96 h 256"/>
                <a:gd name="T24" fmla="*/ 198 w 243"/>
                <a:gd name="T25" fmla="*/ 150 h 256"/>
                <a:gd name="T26" fmla="*/ 0 w 243"/>
                <a:gd name="T27" fmla="*/ 256 h 256"/>
                <a:gd name="T28" fmla="*/ 41 w 243"/>
                <a:gd name="T29" fmla="*/ 3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3" h="256">
                  <a:moveTo>
                    <a:pt x="41" y="35"/>
                  </a:moveTo>
                  <a:cubicBezTo>
                    <a:pt x="65" y="27"/>
                    <a:pt x="65" y="27"/>
                    <a:pt x="65" y="27"/>
                  </a:cubicBezTo>
                  <a:cubicBezTo>
                    <a:pt x="65" y="50"/>
                    <a:pt x="88" y="67"/>
                    <a:pt x="110" y="60"/>
                  </a:cubicBezTo>
                  <a:cubicBezTo>
                    <a:pt x="133" y="54"/>
                    <a:pt x="142" y="26"/>
                    <a:pt x="129" y="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206" y="78"/>
                    <a:pt x="206" y="78"/>
                    <a:pt x="206" y="78"/>
                  </a:cubicBezTo>
                  <a:cubicBezTo>
                    <a:pt x="219" y="63"/>
                    <a:pt x="243" y="73"/>
                    <a:pt x="243" y="92"/>
                  </a:cubicBezTo>
                  <a:cubicBezTo>
                    <a:pt x="243" y="111"/>
                    <a:pt x="219" y="121"/>
                    <a:pt x="206" y="106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41" y="35"/>
                  </a:lnTo>
                  <a:close/>
                </a:path>
              </a:pathLst>
            </a:custGeom>
            <a:solidFill>
              <a:srgbClr val="6D7C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48"/>
            <p:cNvSpPr>
              <a:spLocks/>
            </p:cNvSpPr>
            <p:nvPr/>
          </p:nvSpPr>
          <p:spPr bwMode="auto">
            <a:xfrm>
              <a:off x="6113463" y="3579813"/>
              <a:ext cx="1538288" cy="2170113"/>
            </a:xfrm>
            <a:custGeom>
              <a:avLst/>
              <a:gdLst>
                <a:gd name="T0" fmla="*/ 116 w 209"/>
                <a:gd name="T1" fmla="*/ 0 h 295"/>
                <a:gd name="T2" fmla="*/ 126 w 209"/>
                <a:gd name="T3" fmla="*/ 2 h 295"/>
                <a:gd name="T4" fmla="*/ 135 w 209"/>
                <a:gd name="T5" fmla="*/ 8 h 295"/>
                <a:gd name="T6" fmla="*/ 140 w 209"/>
                <a:gd name="T7" fmla="*/ 16 h 295"/>
                <a:gd name="T8" fmla="*/ 142 w 209"/>
                <a:gd name="T9" fmla="*/ 26 h 295"/>
                <a:gd name="T10" fmla="*/ 142 w 209"/>
                <a:gd name="T11" fmla="*/ 32 h 295"/>
                <a:gd name="T12" fmla="*/ 140 w 209"/>
                <a:gd name="T13" fmla="*/ 37 h 295"/>
                <a:gd name="T14" fmla="*/ 137 w 209"/>
                <a:gd name="T15" fmla="*/ 42 h 295"/>
                <a:gd name="T16" fmla="*/ 133 w 209"/>
                <a:gd name="T17" fmla="*/ 46 h 295"/>
                <a:gd name="T18" fmla="*/ 128 w 209"/>
                <a:gd name="T19" fmla="*/ 49 h 295"/>
                <a:gd name="T20" fmla="*/ 134 w 209"/>
                <a:gd name="T21" fmla="*/ 51 h 295"/>
                <a:gd name="T22" fmla="*/ 166 w 209"/>
                <a:gd name="T23" fmla="*/ 62 h 295"/>
                <a:gd name="T24" fmla="*/ 209 w 209"/>
                <a:gd name="T25" fmla="*/ 295 h 295"/>
                <a:gd name="T26" fmla="*/ 0 w 209"/>
                <a:gd name="T27" fmla="*/ 183 h 295"/>
                <a:gd name="T28" fmla="*/ 0 w 209"/>
                <a:gd name="T29" fmla="*/ 149 h 295"/>
                <a:gd name="T30" fmla="*/ 4 w 209"/>
                <a:gd name="T31" fmla="*/ 151 h 295"/>
                <a:gd name="T32" fmla="*/ 7 w 209"/>
                <a:gd name="T33" fmla="*/ 152 h 295"/>
                <a:gd name="T34" fmla="*/ 11 w 209"/>
                <a:gd name="T35" fmla="*/ 152 h 295"/>
                <a:gd name="T36" fmla="*/ 15 w 209"/>
                <a:gd name="T37" fmla="*/ 153 h 295"/>
                <a:gd name="T38" fmla="*/ 27 w 209"/>
                <a:gd name="T39" fmla="*/ 150 h 295"/>
                <a:gd name="T40" fmla="*/ 37 w 209"/>
                <a:gd name="T41" fmla="*/ 144 h 295"/>
                <a:gd name="T42" fmla="*/ 43 w 209"/>
                <a:gd name="T43" fmla="*/ 134 h 295"/>
                <a:gd name="T44" fmla="*/ 45 w 209"/>
                <a:gd name="T45" fmla="*/ 122 h 295"/>
                <a:gd name="T46" fmla="*/ 43 w 209"/>
                <a:gd name="T47" fmla="*/ 110 h 295"/>
                <a:gd name="T48" fmla="*/ 36 w 209"/>
                <a:gd name="T49" fmla="*/ 100 h 295"/>
                <a:gd name="T50" fmla="*/ 27 w 209"/>
                <a:gd name="T51" fmla="*/ 93 h 295"/>
                <a:gd name="T52" fmla="*/ 15 w 209"/>
                <a:gd name="T53" fmla="*/ 91 h 295"/>
                <a:gd name="T54" fmla="*/ 0 w 209"/>
                <a:gd name="T55" fmla="*/ 95 h 295"/>
                <a:gd name="T56" fmla="*/ 0 w 209"/>
                <a:gd name="T57" fmla="*/ 57 h 295"/>
                <a:gd name="T58" fmla="*/ 60 w 209"/>
                <a:gd name="T59" fmla="*/ 89 h 295"/>
                <a:gd name="T60" fmla="*/ 48 w 209"/>
                <a:gd name="T61" fmla="*/ 23 h 295"/>
                <a:gd name="T62" fmla="*/ 88 w 209"/>
                <a:gd name="T63" fmla="*/ 36 h 295"/>
                <a:gd name="T64" fmla="*/ 94 w 209"/>
                <a:gd name="T65" fmla="*/ 38 h 295"/>
                <a:gd name="T66" fmla="*/ 93 w 209"/>
                <a:gd name="T67" fmla="*/ 36 h 295"/>
                <a:gd name="T68" fmla="*/ 93 w 209"/>
                <a:gd name="T69" fmla="*/ 35 h 295"/>
                <a:gd name="T70" fmla="*/ 92 w 209"/>
                <a:gd name="T71" fmla="*/ 34 h 295"/>
                <a:gd name="T72" fmla="*/ 92 w 209"/>
                <a:gd name="T73" fmla="*/ 32 h 295"/>
                <a:gd name="T74" fmla="*/ 92 w 209"/>
                <a:gd name="T75" fmla="*/ 31 h 295"/>
                <a:gd name="T76" fmla="*/ 91 w 209"/>
                <a:gd name="T77" fmla="*/ 29 h 295"/>
                <a:gd name="T78" fmla="*/ 91 w 209"/>
                <a:gd name="T79" fmla="*/ 28 h 295"/>
                <a:gd name="T80" fmla="*/ 91 w 209"/>
                <a:gd name="T81" fmla="*/ 26 h 295"/>
                <a:gd name="T82" fmla="*/ 93 w 209"/>
                <a:gd name="T83" fmla="*/ 16 h 295"/>
                <a:gd name="T84" fmla="*/ 98 w 209"/>
                <a:gd name="T85" fmla="*/ 8 h 295"/>
                <a:gd name="T86" fmla="*/ 107 w 209"/>
                <a:gd name="T87" fmla="*/ 2 h 295"/>
                <a:gd name="T88" fmla="*/ 116 w 209"/>
                <a:gd name="T8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9" h="295">
                  <a:moveTo>
                    <a:pt x="116" y="0"/>
                  </a:moveTo>
                  <a:cubicBezTo>
                    <a:pt x="120" y="0"/>
                    <a:pt x="123" y="1"/>
                    <a:pt x="126" y="2"/>
                  </a:cubicBezTo>
                  <a:cubicBezTo>
                    <a:pt x="129" y="4"/>
                    <a:pt x="132" y="6"/>
                    <a:pt x="135" y="8"/>
                  </a:cubicBezTo>
                  <a:cubicBezTo>
                    <a:pt x="137" y="10"/>
                    <a:pt x="139" y="13"/>
                    <a:pt x="140" y="16"/>
                  </a:cubicBezTo>
                  <a:cubicBezTo>
                    <a:pt x="141" y="19"/>
                    <a:pt x="142" y="22"/>
                    <a:pt x="142" y="26"/>
                  </a:cubicBezTo>
                  <a:cubicBezTo>
                    <a:pt x="142" y="28"/>
                    <a:pt x="142" y="30"/>
                    <a:pt x="142" y="32"/>
                  </a:cubicBezTo>
                  <a:cubicBezTo>
                    <a:pt x="141" y="34"/>
                    <a:pt x="141" y="35"/>
                    <a:pt x="140" y="37"/>
                  </a:cubicBezTo>
                  <a:cubicBezTo>
                    <a:pt x="139" y="39"/>
                    <a:pt x="138" y="40"/>
                    <a:pt x="137" y="42"/>
                  </a:cubicBezTo>
                  <a:cubicBezTo>
                    <a:pt x="136" y="43"/>
                    <a:pt x="135" y="45"/>
                    <a:pt x="133" y="46"/>
                  </a:cubicBezTo>
                  <a:cubicBezTo>
                    <a:pt x="132" y="47"/>
                    <a:pt x="130" y="48"/>
                    <a:pt x="128" y="49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209" y="295"/>
                    <a:pt x="209" y="295"/>
                    <a:pt x="209" y="295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50"/>
                    <a:pt x="3" y="150"/>
                    <a:pt x="4" y="151"/>
                  </a:cubicBezTo>
                  <a:cubicBezTo>
                    <a:pt x="5" y="151"/>
                    <a:pt x="6" y="151"/>
                    <a:pt x="7" y="152"/>
                  </a:cubicBezTo>
                  <a:cubicBezTo>
                    <a:pt x="8" y="152"/>
                    <a:pt x="10" y="152"/>
                    <a:pt x="11" y="152"/>
                  </a:cubicBezTo>
                  <a:cubicBezTo>
                    <a:pt x="12" y="153"/>
                    <a:pt x="14" y="153"/>
                    <a:pt x="15" y="153"/>
                  </a:cubicBezTo>
                  <a:cubicBezTo>
                    <a:pt x="19" y="153"/>
                    <a:pt x="23" y="152"/>
                    <a:pt x="27" y="150"/>
                  </a:cubicBezTo>
                  <a:cubicBezTo>
                    <a:pt x="30" y="149"/>
                    <a:pt x="34" y="146"/>
                    <a:pt x="37" y="144"/>
                  </a:cubicBezTo>
                  <a:cubicBezTo>
                    <a:pt x="39" y="141"/>
                    <a:pt x="42" y="137"/>
                    <a:pt x="43" y="134"/>
                  </a:cubicBezTo>
                  <a:cubicBezTo>
                    <a:pt x="45" y="130"/>
                    <a:pt x="45" y="126"/>
                    <a:pt x="45" y="122"/>
                  </a:cubicBezTo>
                  <a:cubicBezTo>
                    <a:pt x="45" y="117"/>
                    <a:pt x="45" y="113"/>
                    <a:pt x="43" y="110"/>
                  </a:cubicBezTo>
                  <a:cubicBezTo>
                    <a:pt x="41" y="106"/>
                    <a:pt x="39" y="103"/>
                    <a:pt x="36" y="100"/>
                  </a:cubicBezTo>
                  <a:cubicBezTo>
                    <a:pt x="34" y="97"/>
                    <a:pt x="30" y="95"/>
                    <a:pt x="27" y="93"/>
                  </a:cubicBezTo>
                  <a:cubicBezTo>
                    <a:pt x="23" y="92"/>
                    <a:pt x="19" y="91"/>
                    <a:pt x="15" y="91"/>
                  </a:cubicBezTo>
                  <a:cubicBezTo>
                    <a:pt x="10" y="91"/>
                    <a:pt x="5" y="92"/>
                    <a:pt x="0" y="9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7"/>
                    <a:pt x="94" y="37"/>
                    <a:pt x="93" y="36"/>
                  </a:cubicBezTo>
                  <a:cubicBezTo>
                    <a:pt x="93" y="36"/>
                    <a:pt x="93" y="35"/>
                    <a:pt x="93" y="35"/>
                  </a:cubicBezTo>
                  <a:cubicBezTo>
                    <a:pt x="93" y="35"/>
                    <a:pt x="93" y="34"/>
                    <a:pt x="92" y="34"/>
                  </a:cubicBezTo>
                  <a:cubicBezTo>
                    <a:pt x="92" y="33"/>
                    <a:pt x="92" y="33"/>
                    <a:pt x="92" y="32"/>
                  </a:cubicBezTo>
                  <a:cubicBezTo>
                    <a:pt x="92" y="32"/>
                    <a:pt x="92" y="31"/>
                    <a:pt x="92" y="31"/>
                  </a:cubicBezTo>
                  <a:cubicBezTo>
                    <a:pt x="92" y="30"/>
                    <a:pt x="91" y="30"/>
                    <a:pt x="91" y="29"/>
                  </a:cubicBezTo>
                  <a:cubicBezTo>
                    <a:pt x="91" y="29"/>
                    <a:pt x="91" y="28"/>
                    <a:pt x="91" y="28"/>
                  </a:cubicBezTo>
                  <a:cubicBezTo>
                    <a:pt x="91" y="27"/>
                    <a:pt x="91" y="27"/>
                    <a:pt x="91" y="26"/>
                  </a:cubicBezTo>
                  <a:cubicBezTo>
                    <a:pt x="91" y="22"/>
                    <a:pt x="92" y="19"/>
                    <a:pt x="93" y="16"/>
                  </a:cubicBezTo>
                  <a:cubicBezTo>
                    <a:pt x="94" y="13"/>
                    <a:pt x="96" y="10"/>
                    <a:pt x="98" y="8"/>
                  </a:cubicBezTo>
                  <a:cubicBezTo>
                    <a:pt x="101" y="6"/>
                    <a:pt x="104" y="4"/>
                    <a:pt x="107" y="2"/>
                  </a:cubicBezTo>
                  <a:cubicBezTo>
                    <a:pt x="110" y="1"/>
                    <a:pt x="113" y="0"/>
                    <a:pt x="1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49"/>
            <p:cNvSpPr>
              <a:spLocks/>
            </p:cNvSpPr>
            <p:nvPr/>
          </p:nvSpPr>
          <p:spPr bwMode="auto">
            <a:xfrm>
              <a:off x="6151563" y="3579813"/>
              <a:ext cx="1455738" cy="2103438"/>
            </a:xfrm>
            <a:custGeom>
              <a:avLst/>
              <a:gdLst>
                <a:gd name="T0" fmla="*/ 0 w 198"/>
                <a:gd name="T1" fmla="*/ 180 h 286"/>
                <a:gd name="T2" fmla="*/ 0 w 198"/>
                <a:gd name="T3" fmla="*/ 156 h 286"/>
                <a:gd name="T4" fmla="*/ 45 w 198"/>
                <a:gd name="T5" fmla="*/ 123 h 286"/>
                <a:gd name="T6" fmla="*/ 0 w 198"/>
                <a:gd name="T7" fmla="*/ 88 h 286"/>
                <a:gd name="T8" fmla="*/ 0 w 198"/>
                <a:gd name="T9" fmla="*/ 65 h 286"/>
                <a:gd name="T10" fmla="*/ 61 w 198"/>
                <a:gd name="T11" fmla="*/ 98 h 286"/>
                <a:gd name="T12" fmla="*/ 49 w 198"/>
                <a:gd name="T13" fmla="*/ 30 h 286"/>
                <a:gd name="T14" fmla="*/ 82 w 198"/>
                <a:gd name="T15" fmla="*/ 40 h 286"/>
                <a:gd name="T16" fmla="*/ 99 w 198"/>
                <a:gd name="T17" fmla="*/ 46 h 286"/>
                <a:gd name="T18" fmla="*/ 93 w 198"/>
                <a:gd name="T19" fmla="*/ 36 h 286"/>
                <a:gd name="T20" fmla="*/ 118 w 198"/>
                <a:gd name="T21" fmla="*/ 6 h 286"/>
                <a:gd name="T22" fmla="*/ 121 w 198"/>
                <a:gd name="T23" fmla="*/ 45 h 286"/>
                <a:gd name="T24" fmla="*/ 111 w 198"/>
                <a:gd name="T25" fmla="*/ 50 h 286"/>
                <a:gd name="T26" fmla="*/ 128 w 198"/>
                <a:gd name="T27" fmla="*/ 56 h 286"/>
                <a:gd name="T28" fmla="*/ 157 w 198"/>
                <a:gd name="T29" fmla="*/ 65 h 286"/>
                <a:gd name="T30" fmla="*/ 198 w 198"/>
                <a:gd name="T31" fmla="*/ 286 h 286"/>
                <a:gd name="T32" fmla="*/ 0 w 198"/>
                <a:gd name="T33" fmla="*/ 18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286">
                  <a:moveTo>
                    <a:pt x="0" y="180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22" y="163"/>
                    <a:pt x="44" y="146"/>
                    <a:pt x="45" y="123"/>
                  </a:cubicBezTo>
                  <a:cubicBezTo>
                    <a:pt x="46" y="99"/>
                    <a:pt x="23" y="81"/>
                    <a:pt x="0" y="8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85" y="19"/>
                    <a:pt x="101" y="0"/>
                    <a:pt x="118" y="6"/>
                  </a:cubicBezTo>
                  <a:cubicBezTo>
                    <a:pt x="136" y="12"/>
                    <a:pt x="137" y="37"/>
                    <a:pt x="121" y="45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98" y="286"/>
                    <a:pt x="198" y="286"/>
                    <a:pt x="198" y="286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rgbClr val="B8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5013720" y="469480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507261" y="463050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576224" y="3226345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766510" y="2286503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962036" y="3221440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9" name="组合 101"/>
          <p:cNvGrpSpPr/>
          <p:nvPr/>
        </p:nvGrpSpPr>
        <p:grpSpPr>
          <a:xfrm>
            <a:off x="8317248" y="2706827"/>
            <a:ext cx="3476414" cy="1029670"/>
            <a:chOff x="8591760" y="4624536"/>
            <a:chExt cx="3476414" cy="1029670"/>
          </a:xfrm>
        </p:grpSpPr>
        <p:sp>
          <p:nvSpPr>
            <p:cNvPr id="90" name="文本框 89"/>
            <p:cNvSpPr txBox="1"/>
            <p:nvPr/>
          </p:nvSpPr>
          <p:spPr>
            <a:xfrm>
              <a:off x="8978900" y="4624536"/>
              <a:ext cx="3089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5.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978900" y="5076419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92" name="直接连接符 80"/>
            <p:cNvCxnSpPr/>
            <p:nvPr/>
          </p:nvCxnSpPr>
          <p:spPr>
            <a:xfrm>
              <a:off x="9045575" y="5035143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81"/>
            <p:cNvCxnSpPr/>
            <p:nvPr/>
          </p:nvCxnSpPr>
          <p:spPr>
            <a:xfrm>
              <a:off x="9045575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Freeform 227"/>
            <p:cNvSpPr>
              <a:spLocks noEditPoints="1"/>
            </p:cNvSpPr>
            <p:nvPr/>
          </p:nvSpPr>
          <p:spPr bwMode="auto">
            <a:xfrm>
              <a:off x="8591760" y="4695057"/>
              <a:ext cx="344185" cy="227115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1 h 41"/>
                <a:gd name="T4" fmla="*/ 31 w 62"/>
                <a:gd name="T5" fmla="*/ 21 h 41"/>
                <a:gd name="T6" fmla="*/ 31 w 62"/>
                <a:gd name="T7" fmla="*/ 21 h 41"/>
                <a:gd name="T8" fmla="*/ 13 w 62"/>
                <a:gd name="T9" fmla="*/ 15 h 41"/>
                <a:gd name="T10" fmla="*/ 10 w 62"/>
                <a:gd name="T11" fmla="*/ 23 h 41"/>
                <a:gd name="T12" fmla="*/ 12 w 62"/>
                <a:gd name="T13" fmla="*/ 26 h 41"/>
                <a:gd name="T14" fmla="*/ 10 w 62"/>
                <a:gd name="T15" fmla="*/ 29 h 41"/>
                <a:gd name="T16" fmla="*/ 12 w 62"/>
                <a:gd name="T17" fmla="*/ 40 h 41"/>
                <a:gd name="T18" fmla="*/ 12 w 62"/>
                <a:gd name="T19" fmla="*/ 41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1 h 41"/>
                <a:gd name="T26" fmla="*/ 5 w 62"/>
                <a:gd name="T27" fmla="*/ 40 h 41"/>
                <a:gd name="T28" fmla="*/ 7 w 62"/>
                <a:gd name="T29" fmla="*/ 29 h 41"/>
                <a:gd name="T30" fmla="*/ 5 w 62"/>
                <a:gd name="T31" fmla="*/ 26 h 41"/>
                <a:gd name="T32" fmla="*/ 7 w 62"/>
                <a:gd name="T33" fmla="*/ 23 h 41"/>
                <a:gd name="T34" fmla="*/ 9 w 62"/>
                <a:gd name="T35" fmla="*/ 14 h 41"/>
                <a:gd name="T36" fmla="*/ 1 w 62"/>
                <a:gd name="T37" fmla="*/ 11 h 41"/>
                <a:gd name="T38" fmla="*/ 0 w 62"/>
                <a:gd name="T39" fmla="*/ 11 h 41"/>
                <a:gd name="T40" fmla="*/ 1 w 62"/>
                <a:gd name="T41" fmla="*/ 10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10 h 41"/>
                <a:gd name="T50" fmla="*/ 62 w 62"/>
                <a:gd name="T51" fmla="*/ 11 h 41"/>
                <a:gd name="T52" fmla="*/ 61 w 62"/>
                <a:gd name="T53" fmla="*/ 11 h 41"/>
                <a:gd name="T54" fmla="*/ 48 w 62"/>
                <a:gd name="T55" fmla="*/ 28 h 41"/>
                <a:gd name="T56" fmla="*/ 31 w 62"/>
                <a:gd name="T57" fmla="*/ 35 h 41"/>
                <a:gd name="T58" fmla="*/ 14 w 62"/>
                <a:gd name="T59" fmla="*/ 28 h 41"/>
                <a:gd name="T60" fmla="*/ 14 w 62"/>
                <a:gd name="T61" fmla="*/ 19 h 41"/>
                <a:gd name="T62" fmla="*/ 30 w 62"/>
                <a:gd name="T63" fmla="*/ 24 h 41"/>
                <a:gd name="T64" fmla="*/ 31 w 62"/>
                <a:gd name="T65" fmla="*/ 24 h 41"/>
                <a:gd name="T66" fmla="*/ 32 w 62"/>
                <a:gd name="T67" fmla="*/ 24 h 41"/>
                <a:gd name="T68" fmla="*/ 47 w 62"/>
                <a:gd name="T69" fmla="*/ 19 h 41"/>
                <a:gd name="T70" fmla="*/ 48 w 62"/>
                <a:gd name="T7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7"/>
                    <a:pt x="10" y="19"/>
                    <a:pt x="10" y="23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1" y="28"/>
                    <a:pt x="10" y="2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5" y="41"/>
                    <a:pt x="5" y="41"/>
                  </a:cubicBezTo>
                  <a:cubicBezTo>
                    <a:pt x="5" y="41"/>
                    <a:pt x="5" y="41"/>
                    <a:pt x="5" y="4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5" y="27"/>
                    <a:pt x="5" y="26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7" y="20"/>
                    <a:pt x="8" y="17"/>
                    <a:pt x="9" y="1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2" y="10"/>
                    <a:pt x="62" y="11"/>
                  </a:cubicBezTo>
                  <a:cubicBezTo>
                    <a:pt x="62" y="11"/>
                    <a:pt x="61" y="11"/>
                    <a:pt x="61" y="11"/>
                  </a:cubicBezTo>
                  <a:close/>
                  <a:moveTo>
                    <a:pt x="48" y="28"/>
                  </a:moveTo>
                  <a:cubicBezTo>
                    <a:pt x="48" y="31"/>
                    <a:pt x="40" y="35"/>
                    <a:pt x="31" y="35"/>
                  </a:cubicBezTo>
                  <a:cubicBezTo>
                    <a:pt x="21" y="35"/>
                    <a:pt x="13" y="31"/>
                    <a:pt x="14" y="2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471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组合 207"/>
          <p:cNvGrpSpPr/>
          <p:nvPr/>
        </p:nvGrpSpPr>
        <p:grpSpPr>
          <a:xfrm>
            <a:off x="775788" y="1547024"/>
            <a:ext cx="3323137" cy="1029670"/>
            <a:chOff x="775788" y="1184908"/>
            <a:chExt cx="3323137" cy="1029670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547024"/>
            <a:ext cx="3190870" cy="1029670"/>
            <a:chOff x="8653198" y="1184908"/>
            <a:chExt cx="3190870" cy="1029670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472932"/>
            <a:ext cx="3192914" cy="1029670"/>
            <a:chOff x="821668" y="2906974"/>
            <a:chExt cx="3192914" cy="1029670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472932"/>
            <a:ext cx="3268508" cy="1029670"/>
            <a:chOff x="8653198" y="2906974"/>
            <a:chExt cx="3268508" cy="1029670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54024" y="1924797"/>
            <a:ext cx="5139032" cy="3693499"/>
            <a:chOff x="3101976" y="2221750"/>
            <a:chExt cx="5699124" cy="4096045"/>
          </a:xfrm>
        </p:grpSpPr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4087034" y="2432976"/>
              <a:ext cx="69071" cy="870610"/>
            </a:xfrm>
            <a:custGeom>
              <a:avLst/>
              <a:gdLst>
                <a:gd name="T0" fmla="*/ 7 w 18"/>
                <a:gd name="T1" fmla="*/ 0 h 229"/>
                <a:gd name="T2" fmla="*/ 18 w 18"/>
                <a:gd name="T3" fmla="*/ 211 h 229"/>
                <a:gd name="T4" fmla="*/ 18 w 18"/>
                <a:gd name="T5" fmla="*/ 214 h 229"/>
                <a:gd name="T6" fmla="*/ 18 w 18"/>
                <a:gd name="T7" fmla="*/ 216 h 229"/>
                <a:gd name="T8" fmla="*/ 17 w 18"/>
                <a:gd name="T9" fmla="*/ 219 h 229"/>
                <a:gd name="T10" fmla="*/ 15 w 18"/>
                <a:gd name="T11" fmla="*/ 221 h 229"/>
                <a:gd name="T12" fmla="*/ 14 w 18"/>
                <a:gd name="T13" fmla="*/ 223 h 229"/>
                <a:gd name="T14" fmla="*/ 13 w 18"/>
                <a:gd name="T15" fmla="*/ 225 h 229"/>
                <a:gd name="T16" fmla="*/ 13 w 18"/>
                <a:gd name="T17" fmla="*/ 227 h 229"/>
                <a:gd name="T18" fmla="*/ 13 w 18"/>
                <a:gd name="T19" fmla="*/ 229 h 229"/>
                <a:gd name="T20" fmla="*/ 0 w 18"/>
                <a:gd name="T21" fmla="*/ 13 h 229"/>
                <a:gd name="T22" fmla="*/ 1 w 18"/>
                <a:gd name="T23" fmla="*/ 12 h 229"/>
                <a:gd name="T24" fmla="*/ 1 w 18"/>
                <a:gd name="T25" fmla="*/ 10 h 229"/>
                <a:gd name="T26" fmla="*/ 2 w 18"/>
                <a:gd name="T27" fmla="*/ 9 h 229"/>
                <a:gd name="T28" fmla="*/ 3 w 18"/>
                <a:gd name="T29" fmla="*/ 7 h 229"/>
                <a:gd name="T30" fmla="*/ 4 w 18"/>
                <a:gd name="T31" fmla="*/ 5 h 229"/>
                <a:gd name="T32" fmla="*/ 6 w 18"/>
                <a:gd name="T33" fmla="*/ 4 h 229"/>
                <a:gd name="T34" fmla="*/ 6 w 18"/>
                <a:gd name="T35" fmla="*/ 2 h 229"/>
                <a:gd name="T36" fmla="*/ 7 w 18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229">
                  <a:moveTo>
                    <a:pt x="7" y="0"/>
                  </a:moveTo>
                  <a:cubicBezTo>
                    <a:pt x="10" y="70"/>
                    <a:pt x="14" y="141"/>
                    <a:pt x="18" y="211"/>
                  </a:cubicBezTo>
                  <a:cubicBezTo>
                    <a:pt x="18" y="214"/>
                    <a:pt x="18" y="214"/>
                    <a:pt x="18" y="214"/>
                  </a:cubicBezTo>
                  <a:cubicBezTo>
                    <a:pt x="18" y="216"/>
                    <a:pt x="18" y="216"/>
                    <a:pt x="18" y="216"/>
                  </a:cubicBezTo>
                  <a:cubicBezTo>
                    <a:pt x="17" y="219"/>
                    <a:pt x="17" y="219"/>
                    <a:pt x="17" y="219"/>
                  </a:cubicBezTo>
                  <a:cubicBezTo>
                    <a:pt x="15" y="221"/>
                    <a:pt x="15" y="221"/>
                    <a:pt x="15" y="221"/>
                  </a:cubicBezTo>
                  <a:cubicBezTo>
                    <a:pt x="14" y="223"/>
                    <a:pt x="14" y="223"/>
                    <a:pt x="14" y="223"/>
                  </a:cubicBezTo>
                  <a:cubicBezTo>
                    <a:pt x="13" y="225"/>
                    <a:pt x="13" y="225"/>
                    <a:pt x="13" y="225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9" y="157"/>
                    <a:pt x="5" y="85"/>
                    <a:pt x="0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C920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693646" y="2411310"/>
              <a:ext cx="431283" cy="916371"/>
            </a:xfrm>
            <a:custGeom>
              <a:avLst/>
              <a:gdLst>
                <a:gd name="T0" fmla="*/ 267 w 267"/>
                <a:gd name="T1" fmla="*/ 0 h 563"/>
                <a:gd name="T2" fmla="*/ 180 w 267"/>
                <a:gd name="T3" fmla="*/ 487 h 563"/>
                <a:gd name="T4" fmla="*/ 0 w 267"/>
                <a:gd name="T5" fmla="*/ 563 h 563"/>
                <a:gd name="T6" fmla="*/ 80 w 267"/>
                <a:gd name="T7" fmla="*/ 57 h 563"/>
                <a:gd name="T8" fmla="*/ 267 w 267"/>
                <a:gd name="T9" fmla="*/ 0 h 563"/>
                <a:gd name="connsiteX0" fmla="*/ 10000 w 10000"/>
                <a:gd name="connsiteY0" fmla="*/ 107 h 10107"/>
                <a:gd name="connsiteX1" fmla="*/ 6742 w 10000"/>
                <a:gd name="connsiteY1" fmla="*/ 8757 h 10107"/>
                <a:gd name="connsiteX2" fmla="*/ 0 w 10000"/>
                <a:gd name="connsiteY2" fmla="*/ 10107 h 10107"/>
                <a:gd name="connsiteX3" fmla="*/ 1142 w 10000"/>
                <a:gd name="connsiteY3" fmla="*/ 0 h 10107"/>
                <a:gd name="connsiteX4" fmla="*/ 10000 w 10000"/>
                <a:gd name="connsiteY4" fmla="*/ 107 h 10107"/>
                <a:gd name="connsiteX0" fmla="*/ 10056 w 10056"/>
                <a:gd name="connsiteY0" fmla="*/ 0 h 10133"/>
                <a:gd name="connsiteX1" fmla="*/ 6742 w 10056"/>
                <a:gd name="connsiteY1" fmla="*/ 8783 h 10133"/>
                <a:gd name="connsiteX2" fmla="*/ 0 w 10056"/>
                <a:gd name="connsiteY2" fmla="*/ 10133 h 10133"/>
                <a:gd name="connsiteX3" fmla="*/ 1142 w 10056"/>
                <a:gd name="connsiteY3" fmla="*/ 26 h 10133"/>
                <a:gd name="connsiteX4" fmla="*/ 10056 w 10056"/>
                <a:gd name="connsiteY4" fmla="*/ 0 h 10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6" h="10133">
                  <a:moveTo>
                    <a:pt x="10056" y="0"/>
                  </a:moveTo>
                  <a:lnTo>
                    <a:pt x="6742" y="8783"/>
                  </a:lnTo>
                  <a:lnTo>
                    <a:pt x="0" y="10133"/>
                  </a:lnTo>
                  <a:lnTo>
                    <a:pt x="1142" y="26"/>
                  </a:lnTo>
                  <a:lnTo>
                    <a:pt x="10056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3482668" y="2469921"/>
              <a:ext cx="395147" cy="987871"/>
            </a:xfrm>
            <a:custGeom>
              <a:avLst/>
              <a:gdLst>
                <a:gd name="T0" fmla="*/ 85 w 104"/>
                <a:gd name="T1" fmla="*/ 33 h 260"/>
                <a:gd name="T2" fmla="*/ 84 w 104"/>
                <a:gd name="T3" fmla="*/ 32 h 260"/>
                <a:gd name="T4" fmla="*/ 82 w 104"/>
                <a:gd name="T5" fmla="*/ 29 h 260"/>
                <a:gd name="T6" fmla="*/ 79 w 104"/>
                <a:gd name="T7" fmla="*/ 27 h 260"/>
                <a:gd name="T8" fmla="*/ 78 w 104"/>
                <a:gd name="T9" fmla="*/ 27 h 260"/>
                <a:gd name="T10" fmla="*/ 76 w 104"/>
                <a:gd name="T11" fmla="*/ 26 h 260"/>
                <a:gd name="T12" fmla="*/ 74 w 104"/>
                <a:gd name="T13" fmla="*/ 25 h 260"/>
                <a:gd name="T14" fmla="*/ 74 w 104"/>
                <a:gd name="T15" fmla="*/ 25 h 260"/>
                <a:gd name="T16" fmla="*/ 73 w 104"/>
                <a:gd name="T17" fmla="*/ 25 h 260"/>
                <a:gd name="T18" fmla="*/ 71 w 104"/>
                <a:gd name="T19" fmla="*/ 24 h 260"/>
                <a:gd name="T20" fmla="*/ 69 w 104"/>
                <a:gd name="T21" fmla="*/ 23 h 260"/>
                <a:gd name="T22" fmla="*/ 66 w 104"/>
                <a:gd name="T23" fmla="*/ 22 h 260"/>
                <a:gd name="T24" fmla="*/ 64 w 104"/>
                <a:gd name="T25" fmla="*/ 22 h 260"/>
                <a:gd name="T26" fmla="*/ 62 w 104"/>
                <a:gd name="T27" fmla="*/ 21 h 260"/>
                <a:gd name="T28" fmla="*/ 62 w 104"/>
                <a:gd name="T29" fmla="*/ 21 h 260"/>
                <a:gd name="T30" fmla="*/ 61 w 104"/>
                <a:gd name="T31" fmla="*/ 21 h 260"/>
                <a:gd name="T32" fmla="*/ 58 w 104"/>
                <a:gd name="T33" fmla="*/ 20 h 260"/>
                <a:gd name="T34" fmla="*/ 56 w 104"/>
                <a:gd name="T35" fmla="*/ 20 h 260"/>
                <a:gd name="T36" fmla="*/ 54 w 104"/>
                <a:gd name="T37" fmla="*/ 20 h 260"/>
                <a:gd name="T38" fmla="*/ 52 w 104"/>
                <a:gd name="T39" fmla="*/ 19 h 260"/>
                <a:gd name="T40" fmla="*/ 51 w 104"/>
                <a:gd name="T41" fmla="*/ 19 h 260"/>
                <a:gd name="T42" fmla="*/ 36 w 104"/>
                <a:gd name="T43" fmla="*/ 18 h 260"/>
                <a:gd name="T44" fmla="*/ 24 w 104"/>
                <a:gd name="T45" fmla="*/ 15 h 260"/>
                <a:gd name="T46" fmla="*/ 13 w 104"/>
                <a:gd name="T47" fmla="*/ 12 h 260"/>
                <a:gd name="T48" fmla="*/ 3 w 104"/>
                <a:gd name="T49" fmla="*/ 6 h 260"/>
                <a:gd name="T50" fmla="*/ 0 w 104"/>
                <a:gd name="T51" fmla="*/ 2 h 260"/>
                <a:gd name="T52" fmla="*/ 22 w 104"/>
                <a:gd name="T53" fmla="*/ 219 h 260"/>
                <a:gd name="T54" fmla="*/ 24 w 104"/>
                <a:gd name="T55" fmla="*/ 224 h 260"/>
                <a:gd name="T56" fmla="*/ 28 w 104"/>
                <a:gd name="T57" fmla="*/ 229 h 260"/>
                <a:gd name="T58" fmla="*/ 29 w 104"/>
                <a:gd name="T59" fmla="*/ 229 h 260"/>
                <a:gd name="T60" fmla="*/ 30 w 104"/>
                <a:gd name="T61" fmla="*/ 230 h 260"/>
                <a:gd name="T62" fmla="*/ 32 w 104"/>
                <a:gd name="T63" fmla="*/ 232 h 260"/>
                <a:gd name="T64" fmla="*/ 34 w 104"/>
                <a:gd name="T65" fmla="*/ 233 h 260"/>
                <a:gd name="T66" fmla="*/ 36 w 104"/>
                <a:gd name="T67" fmla="*/ 234 h 260"/>
                <a:gd name="T68" fmla="*/ 36 w 104"/>
                <a:gd name="T69" fmla="*/ 234 h 260"/>
                <a:gd name="T70" fmla="*/ 37 w 104"/>
                <a:gd name="T71" fmla="*/ 234 h 260"/>
                <a:gd name="T72" fmla="*/ 39 w 104"/>
                <a:gd name="T73" fmla="*/ 235 h 260"/>
                <a:gd name="T74" fmla="*/ 41 w 104"/>
                <a:gd name="T75" fmla="*/ 236 h 260"/>
                <a:gd name="T76" fmla="*/ 43 w 104"/>
                <a:gd name="T77" fmla="*/ 236 h 260"/>
                <a:gd name="T78" fmla="*/ 45 w 104"/>
                <a:gd name="T79" fmla="*/ 237 h 260"/>
                <a:gd name="T80" fmla="*/ 45 w 104"/>
                <a:gd name="T81" fmla="*/ 237 h 260"/>
                <a:gd name="T82" fmla="*/ 46 w 104"/>
                <a:gd name="T83" fmla="*/ 237 h 260"/>
                <a:gd name="T84" fmla="*/ 48 w 104"/>
                <a:gd name="T85" fmla="*/ 238 h 260"/>
                <a:gd name="T86" fmla="*/ 51 w 104"/>
                <a:gd name="T87" fmla="*/ 239 h 260"/>
                <a:gd name="T88" fmla="*/ 53 w 104"/>
                <a:gd name="T89" fmla="*/ 239 h 260"/>
                <a:gd name="T90" fmla="*/ 55 w 104"/>
                <a:gd name="T91" fmla="*/ 240 h 260"/>
                <a:gd name="T92" fmla="*/ 57 w 104"/>
                <a:gd name="T93" fmla="*/ 240 h 260"/>
                <a:gd name="T94" fmla="*/ 57 w 104"/>
                <a:gd name="T95" fmla="*/ 240 h 260"/>
                <a:gd name="T96" fmla="*/ 60 w 104"/>
                <a:gd name="T97" fmla="*/ 240 h 260"/>
                <a:gd name="T98" fmla="*/ 63 w 104"/>
                <a:gd name="T99" fmla="*/ 241 h 260"/>
                <a:gd name="T100" fmla="*/ 66 w 104"/>
                <a:gd name="T101" fmla="*/ 241 h 260"/>
                <a:gd name="T102" fmla="*/ 68 w 104"/>
                <a:gd name="T103" fmla="*/ 241 h 260"/>
                <a:gd name="T104" fmla="*/ 71 w 104"/>
                <a:gd name="T105" fmla="*/ 241 h 260"/>
                <a:gd name="T106" fmla="*/ 82 w 104"/>
                <a:gd name="T107" fmla="*/ 244 h 260"/>
                <a:gd name="T108" fmla="*/ 92 w 104"/>
                <a:gd name="T109" fmla="*/ 248 h 260"/>
                <a:gd name="T110" fmla="*/ 97 w 104"/>
                <a:gd name="T111" fmla="*/ 250 h 260"/>
                <a:gd name="T112" fmla="*/ 100 w 104"/>
                <a:gd name="T113" fmla="*/ 253 h 260"/>
                <a:gd name="T114" fmla="*/ 102 w 104"/>
                <a:gd name="T115" fmla="*/ 256 h 260"/>
                <a:gd name="T116" fmla="*/ 104 w 104"/>
                <a:gd name="T117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" h="260">
                  <a:moveTo>
                    <a:pt x="86" y="35"/>
                  </a:move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6" y="19"/>
                    <a:pt x="41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17"/>
                    <a:pt x="28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0" y="14"/>
                    <a:pt x="16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1"/>
                    <a:pt x="8" y="10"/>
                    <a:pt x="5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73"/>
                    <a:pt x="15" y="146"/>
                    <a:pt x="22" y="219"/>
                  </a:cubicBezTo>
                  <a:cubicBezTo>
                    <a:pt x="23" y="222"/>
                    <a:pt x="23" y="222"/>
                    <a:pt x="23" y="222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6" y="227"/>
                    <a:pt x="26" y="227"/>
                    <a:pt x="26" y="227"/>
                  </a:cubicBezTo>
                  <a:cubicBezTo>
                    <a:pt x="28" y="229"/>
                    <a:pt x="28" y="229"/>
                    <a:pt x="28" y="229"/>
                  </a:cubicBezTo>
                  <a:cubicBezTo>
                    <a:pt x="28" y="229"/>
                    <a:pt x="28" y="229"/>
                    <a:pt x="28" y="229"/>
                  </a:cubicBezTo>
                  <a:cubicBezTo>
                    <a:pt x="29" y="229"/>
                    <a:pt x="29" y="229"/>
                    <a:pt x="29" y="229"/>
                  </a:cubicBezTo>
                  <a:cubicBezTo>
                    <a:pt x="29" y="230"/>
                    <a:pt x="29" y="230"/>
                    <a:pt x="29" y="230"/>
                  </a:cubicBezTo>
                  <a:cubicBezTo>
                    <a:pt x="30" y="230"/>
                    <a:pt x="30" y="230"/>
                    <a:pt x="30" y="230"/>
                  </a:cubicBezTo>
                  <a:cubicBezTo>
                    <a:pt x="31" y="231"/>
                    <a:pt x="31" y="231"/>
                    <a:pt x="31" y="231"/>
                  </a:cubicBezTo>
                  <a:cubicBezTo>
                    <a:pt x="32" y="232"/>
                    <a:pt x="32" y="232"/>
                    <a:pt x="32" y="232"/>
                  </a:cubicBezTo>
                  <a:cubicBezTo>
                    <a:pt x="33" y="232"/>
                    <a:pt x="33" y="232"/>
                    <a:pt x="33" y="232"/>
                  </a:cubicBezTo>
                  <a:cubicBezTo>
                    <a:pt x="34" y="233"/>
                    <a:pt x="34" y="233"/>
                    <a:pt x="34" y="233"/>
                  </a:cubicBezTo>
                  <a:cubicBezTo>
                    <a:pt x="35" y="233"/>
                    <a:pt x="35" y="233"/>
                    <a:pt x="35" y="233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37" y="234"/>
                    <a:pt x="37" y="234"/>
                    <a:pt x="37" y="234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40" y="235"/>
                    <a:pt x="40" y="235"/>
                    <a:pt x="40" y="235"/>
                  </a:cubicBezTo>
                  <a:cubicBezTo>
                    <a:pt x="41" y="236"/>
                    <a:pt x="41" y="236"/>
                    <a:pt x="41" y="236"/>
                  </a:cubicBezTo>
                  <a:cubicBezTo>
                    <a:pt x="42" y="236"/>
                    <a:pt x="42" y="236"/>
                    <a:pt x="42" y="236"/>
                  </a:cubicBezTo>
                  <a:cubicBezTo>
                    <a:pt x="43" y="236"/>
                    <a:pt x="43" y="236"/>
                    <a:pt x="43" y="236"/>
                  </a:cubicBezTo>
                  <a:cubicBezTo>
                    <a:pt x="44" y="237"/>
                    <a:pt x="44" y="237"/>
                    <a:pt x="44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6" y="237"/>
                    <a:pt x="46" y="237"/>
                    <a:pt x="46" y="237"/>
                  </a:cubicBezTo>
                  <a:cubicBezTo>
                    <a:pt x="47" y="238"/>
                    <a:pt x="47" y="238"/>
                    <a:pt x="47" y="238"/>
                  </a:cubicBezTo>
                  <a:cubicBezTo>
                    <a:pt x="48" y="238"/>
                    <a:pt x="48" y="238"/>
                    <a:pt x="48" y="238"/>
                  </a:cubicBezTo>
                  <a:cubicBezTo>
                    <a:pt x="49" y="238"/>
                    <a:pt x="49" y="238"/>
                    <a:pt x="49" y="238"/>
                  </a:cubicBezTo>
                  <a:cubicBezTo>
                    <a:pt x="51" y="239"/>
                    <a:pt x="51" y="239"/>
                    <a:pt x="51" y="239"/>
                  </a:cubicBezTo>
                  <a:cubicBezTo>
                    <a:pt x="52" y="239"/>
                    <a:pt x="52" y="239"/>
                    <a:pt x="52" y="239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54" y="239"/>
                    <a:pt x="54" y="239"/>
                    <a:pt x="54" y="239"/>
                  </a:cubicBezTo>
                  <a:cubicBezTo>
                    <a:pt x="55" y="240"/>
                    <a:pt x="55" y="240"/>
                    <a:pt x="55" y="240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8" y="240"/>
                    <a:pt x="58" y="240"/>
                    <a:pt x="58" y="240"/>
                  </a:cubicBezTo>
                  <a:cubicBezTo>
                    <a:pt x="60" y="240"/>
                    <a:pt x="60" y="240"/>
                    <a:pt x="60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63" y="241"/>
                    <a:pt x="63" y="241"/>
                    <a:pt x="63" y="241"/>
                  </a:cubicBezTo>
                  <a:cubicBezTo>
                    <a:pt x="64" y="241"/>
                    <a:pt x="64" y="241"/>
                    <a:pt x="64" y="241"/>
                  </a:cubicBezTo>
                  <a:cubicBezTo>
                    <a:pt x="66" y="241"/>
                    <a:pt x="66" y="241"/>
                    <a:pt x="66" y="241"/>
                  </a:cubicBezTo>
                  <a:cubicBezTo>
                    <a:pt x="67" y="241"/>
                    <a:pt x="67" y="241"/>
                    <a:pt x="67" y="241"/>
                  </a:cubicBezTo>
                  <a:cubicBezTo>
                    <a:pt x="68" y="241"/>
                    <a:pt x="68" y="241"/>
                    <a:pt x="68" y="241"/>
                  </a:cubicBezTo>
                  <a:cubicBezTo>
                    <a:pt x="69" y="241"/>
                    <a:pt x="69" y="241"/>
                    <a:pt x="69" y="241"/>
                  </a:cubicBezTo>
                  <a:cubicBezTo>
                    <a:pt x="71" y="241"/>
                    <a:pt x="71" y="241"/>
                    <a:pt x="71" y="241"/>
                  </a:cubicBezTo>
                  <a:cubicBezTo>
                    <a:pt x="74" y="242"/>
                    <a:pt x="78" y="243"/>
                    <a:pt x="82" y="244"/>
                  </a:cubicBezTo>
                  <a:cubicBezTo>
                    <a:pt x="82" y="244"/>
                    <a:pt x="82" y="244"/>
                    <a:pt x="82" y="244"/>
                  </a:cubicBezTo>
                  <a:cubicBezTo>
                    <a:pt x="85" y="245"/>
                    <a:pt x="89" y="246"/>
                    <a:pt x="92" y="248"/>
                  </a:cubicBezTo>
                  <a:cubicBezTo>
                    <a:pt x="92" y="248"/>
                    <a:pt x="92" y="248"/>
                    <a:pt x="92" y="248"/>
                  </a:cubicBezTo>
                  <a:cubicBezTo>
                    <a:pt x="94" y="249"/>
                    <a:pt x="95" y="249"/>
                    <a:pt x="97" y="250"/>
                  </a:cubicBezTo>
                  <a:cubicBezTo>
                    <a:pt x="97" y="250"/>
                    <a:pt x="97" y="250"/>
                    <a:pt x="97" y="250"/>
                  </a:cubicBezTo>
                  <a:cubicBezTo>
                    <a:pt x="98" y="251"/>
                    <a:pt x="99" y="252"/>
                    <a:pt x="100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102" y="256"/>
                    <a:pt x="102" y="256"/>
                    <a:pt x="102" y="256"/>
                  </a:cubicBezTo>
                  <a:cubicBezTo>
                    <a:pt x="103" y="257"/>
                    <a:pt x="103" y="257"/>
                    <a:pt x="103" y="257"/>
                  </a:cubicBezTo>
                  <a:cubicBezTo>
                    <a:pt x="104" y="260"/>
                    <a:pt x="104" y="260"/>
                    <a:pt x="104" y="260"/>
                  </a:cubicBezTo>
                  <a:cubicBezTo>
                    <a:pt x="98" y="185"/>
                    <a:pt x="92" y="110"/>
                    <a:pt x="86" y="35"/>
                  </a:cubicBezTo>
                  <a:close/>
                </a:path>
              </a:pathLst>
            </a:custGeom>
            <a:solidFill>
              <a:srgbClr val="D59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4824725" y="2221750"/>
              <a:ext cx="2534729" cy="965382"/>
            </a:xfrm>
            <a:custGeom>
              <a:avLst/>
              <a:gdLst>
                <a:gd name="T0" fmla="*/ 396 w 667"/>
                <a:gd name="T1" fmla="*/ 30 h 254"/>
                <a:gd name="T2" fmla="*/ 435 w 667"/>
                <a:gd name="T3" fmla="*/ 39 h 254"/>
                <a:gd name="T4" fmla="*/ 461 w 667"/>
                <a:gd name="T5" fmla="*/ 37 h 254"/>
                <a:gd name="T6" fmla="*/ 471 w 667"/>
                <a:gd name="T7" fmla="*/ 34 h 254"/>
                <a:gd name="T8" fmla="*/ 474 w 667"/>
                <a:gd name="T9" fmla="*/ 29 h 254"/>
                <a:gd name="T10" fmla="*/ 476 w 667"/>
                <a:gd name="T11" fmla="*/ 22 h 254"/>
                <a:gd name="T12" fmla="*/ 487 w 667"/>
                <a:gd name="T13" fmla="*/ 17 h 254"/>
                <a:gd name="T14" fmla="*/ 529 w 667"/>
                <a:gd name="T15" fmla="*/ 17 h 254"/>
                <a:gd name="T16" fmla="*/ 576 w 667"/>
                <a:gd name="T17" fmla="*/ 27 h 254"/>
                <a:gd name="T18" fmla="*/ 604 w 667"/>
                <a:gd name="T19" fmla="*/ 43 h 254"/>
                <a:gd name="T20" fmla="*/ 594 w 667"/>
                <a:gd name="T21" fmla="*/ 56 h 254"/>
                <a:gd name="T22" fmla="*/ 576 w 667"/>
                <a:gd name="T23" fmla="*/ 59 h 254"/>
                <a:gd name="T24" fmla="*/ 553 w 667"/>
                <a:gd name="T25" fmla="*/ 58 h 254"/>
                <a:gd name="T26" fmla="*/ 536 w 667"/>
                <a:gd name="T27" fmla="*/ 58 h 254"/>
                <a:gd name="T28" fmla="*/ 518 w 667"/>
                <a:gd name="T29" fmla="*/ 60 h 254"/>
                <a:gd name="T30" fmla="*/ 509 w 667"/>
                <a:gd name="T31" fmla="*/ 69 h 254"/>
                <a:gd name="T32" fmla="*/ 541 w 667"/>
                <a:gd name="T33" fmla="*/ 88 h 254"/>
                <a:gd name="T34" fmla="*/ 541 w 667"/>
                <a:gd name="T35" fmla="*/ 144 h 254"/>
                <a:gd name="T36" fmla="*/ 538 w 667"/>
                <a:gd name="T37" fmla="*/ 145 h 254"/>
                <a:gd name="T38" fmla="*/ 535 w 667"/>
                <a:gd name="T39" fmla="*/ 146 h 254"/>
                <a:gd name="T40" fmla="*/ 531 w 667"/>
                <a:gd name="T41" fmla="*/ 148 h 254"/>
                <a:gd name="T42" fmla="*/ 528 w 667"/>
                <a:gd name="T43" fmla="*/ 150 h 254"/>
                <a:gd name="T44" fmla="*/ 524 w 667"/>
                <a:gd name="T45" fmla="*/ 163 h 254"/>
                <a:gd name="T46" fmla="*/ 562 w 667"/>
                <a:gd name="T47" fmla="*/ 181 h 254"/>
                <a:gd name="T48" fmla="*/ 599 w 667"/>
                <a:gd name="T49" fmla="*/ 187 h 254"/>
                <a:gd name="T50" fmla="*/ 627 w 667"/>
                <a:gd name="T51" fmla="*/ 193 h 254"/>
                <a:gd name="T52" fmla="*/ 646 w 667"/>
                <a:gd name="T53" fmla="*/ 201 h 254"/>
                <a:gd name="T54" fmla="*/ 656 w 667"/>
                <a:gd name="T55" fmla="*/ 208 h 254"/>
                <a:gd name="T56" fmla="*/ 666 w 667"/>
                <a:gd name="T57" fmla="*/ 221 h 254"/>
                <a:gd name="T58" fmla="*/ 660 w 667"/>
                <a:gd name="T59" fmla="*/ 238 h 254"/>
                <a:gd name="T60" fmla="*/ 627 w 667"/>
                <a:gd name="T61" fmla="*/ 251 h 254"/>
                <a:gd name="T62" fmla="*/ 581 w 667"/>
                <a:gd name="T63" fmla="*/ 253 h 254"/>
                <a:gd name="T64" fmla="*/ 549 w 667"/>
                <a:gd name="T65" fmla="*/ 248 h 254"/>
                <a:gd name="T66" fmla="*/ 533 w 667"/>
                <a:gd name="T67" fmla="*/ 242 h 254"/>
                <a:gd name="T68" fmla="*/ 514 w 667"/>
                <a:gd name="T69" fmla="*/ 233 h 254"/>
                <a:gd name="T70" fmla="*/ 501 w 667"/>
                <a:gd name="T71" fmla="*/ 220 h 254"/>
                <a:gd name="T72" fmla="*/ 493 w 667"/>
                <a:gd name="T73" fmla="*/ 205 h 254"/>
                <a:gd name="T74" fmla="*/ 459 w 667"/>
                <a:gd name="T75" fmla="*/ 187 h 254"/>
                <a:gd name="T76" fmla="*/ 423 w 667"/>
                <a:gd name="T77" fmla="*/ 184 h 254"/>
                <a:gd name="T78" fmla="*/ 406 w 667"/>
                <a:gd name="T79" fmla="*/ 186 h 254"/>
                <a:gd name="T80" fmla="*/ 292 w 667"/>
                <a:gd name="T81" fmla="*/ 220 h 254"/>
                <a:gd name="T82" fmla="*/ 186 w 667"/>
                <a:gd name="T83" fmla="*/ 158 h 254"/>
                <a:gd name="T84" fmla="*/ 190 w 667"/>
                <a:gd name="T85" fmla="*/ 144 h 254"/>
                <a:gd name="T86" fmla="*/ 212 w 667"/>
                <a:gd name="T87" fmla="*/ 138 h 254"/>
                <a:gd name="T88" fmla="*/ 236 w 667"/>
                <a:gd name="T89" fmla="*/ 136 h 254"/>
                <a:gd name="T90" fmla="*/ 260 w 667"/>
                <a:gd name="T91" fmla="*/ 138 h 254"/>
                <a:gd name="T92" fmla="*/ 286 w 667"/>
                <a:gd name="T93" fmla="*/ 136 h 254"/>
                <a:gd name="T94" fmla="*/ 313 w 667"/>
                <a:gd name="T95" fmla="*/ 126 h 254"/>
                <a:gd name="T96" fmla="*/ 311 w 667"/>
                <a:gd name="T97" fmla="*/ 105 h 254"/>
                <a:gd name="T98" fmla="*/ 269 w 667"/>
                <a:gd name="T99" fmla="*/ 87 h 254"/>
                <a:gd name="T100" fmla="*/ 215 w 667"/>
                <a:gd name="T101" fmla="*/ 81 h 254"/>
                <a:gd name="T102" fmla="*/ 181 w 667"/>
                <a:gd name="T103" fmla="*/ 87 h 254"/>
                <a:gd name="T104" fmla="*/ 169 w 667"/>
                <a:gd name="T105" fmla="*/ 95 h 254"/>
                <a:gd name="T106" fmla="*/ 164 w 667"/>
                <a:gd name="T107" fmla="*/ 102 h 254"/>
                <a:gd name="T108" fmla="*/ 153 w 667"/>
                <a:gd name="T109" fmla="*/ 108 h 254"/>
                <a:gd name="T110" fmla="*/ 132 w 667"/>
                <a:gd name="T111" fmla="*/ 112 h 254"/>
                <a:gd name="T112" fmla="*/ 98 w 667"/>
                <a:gd name="T113" fmla="*/ 110 h 254"/>
                <a:gd name="T114" fmla="*/ 0 w 667"/>
                <a:gd name="T115" fmla="*/ 6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7" h="254">
                  <a:moveTo>
                    <a:pt x="321" y="0"/>
                  </a:moveTo>
                  <a:cubicBezTo>
                    <a:pt x="396" y="30"/>
                    <a:pt x="396" y="30"/>
                    <a:pt x="396" y="30"/>
                  </a:cubicBezTo>
                  <a:cubicBezTo>
                    <a:pt x="403" y="32"/>
                    <a:pt x="410" y="34"/>
                    <a:pt x="417" y="36"/>
                  </a:cubicBezTo>
                  <a:cubicBezTo>
                    <a:pt x="424" y="37"/>
                    <a:pt x="430" y="38"/>
                    <a:pt x="435" y="39"/>
                  </a:cubicBezTo>
                  <a:cubicBezTo>
                    <a:pt x="441" y="39"/>
                    <a:pt x="446" y="39"/>
                    <a:pt x="450" y="39"/>
                  </a:cubicBezTo>
                  <a:cubicBezTo>
                    <a:pt x="454" y="39"/>
                    <a:pt x="458" y="38"/>
                    <a:pt x="461" y="37"/>
                  </a:cubicBezTo>
                  <a:cubicBezTo>
                    <a:pt x="463" y="37"/>
                    <a:pt x="465" y="36"/>
                    <a:pt x="467" y="36"/>
                  </a:cubicBezTo>
                  <a:cubicBezTo>
                    <a:pt x="468" y="35"/>
                    <a:pt x="470" y="34"/>
                    <a:pt x="471" y="34"/>
                  </a:cubicBezTo>
                  <a:cubicBezTo>
                    <a:pt x="473" y="31"/>
                    <a:pt x="473" y="31"/>
                    <a:pt x="473" y="31"/>
                  </a:cubicBezTo>
                  <a:cubicBezTo>
                    <a:pt x="474" y="29"/>
                    <a:pt x="474" y="29"/>
                    <a:pt x="474" y="29"/>
                  </a:cubicBezTo>
                  <a:cubicBezTo>
                    <a:pt x="474" y="26"/>
                    <a:pt x="474" y="26"/>
                    <a:pt x="474" y="26"/>
                  </a:cubicBezTo>
                  <a:cubicBezTo>
                    <a:pt x="476" y="22"/>
                    <a:pt x="476" y="22"/>
                    <a:pt x="476" y="22"/>
                  </a:cubicBezTo>
                  <a:cubicBezTo>
                    <a:pt x="477" y="21"/>
                    <a:pt x="478" y="20"/>
                    <a:pt x="480" y="20"/>
                  </a:cubicBezTo>
                  <a:cubicBezTo>
                    <a:pt x="482" y="19"/>
                    <a:pt x="484" y="18"/>
                    <a:pt x="487" y="17"/>
                  </a:cubicBezTo>
                  <a:cubicBezTo>
                    <a:pt x="492" y="16"/>
                    <a:pt x="499" y="16"/>
                    <a:pt x="506" y="15"/>
                  </a:cubicBezTo>
                  <a:cubicBezTo>
                    <a:pt x="513" y="15"/>
                    <a:pt x="521" y="16"/>
                    <a:pt x="529" y="17"/>
                  </a:cubicBezTo>
                  <a:cubicBezTo>
                    <a:pt x="537" y="17"/>
                    <a:pt x="545" y="19"/>
                    <a:pt x="553" y="20"/>
                  </a:cubicBezTo>
                  <a:cubicBezTo>
                    <a:pt x="561" y="22"/>
                    <a:pt x="569" y="24"/>
                    <a:pt x="576" y="27"/>
                  </a:cubicBezTo>
                  <a:cubicBezTo>
                    <a:pt x="583" y="29"/>
                    <a:pt x="589" y="32"/>
                    <a:pt x="594" y="35"/>
                  </a:cubicBezTo>
                  <a:cubicBezTo>
                    <a:pt x="599" y="38"/>
                    <a:pt x="602" y="41"/>
                    <a:pt x="604" y="43"/>
                  </a:cubicBezTo>
                  <a:cubicBezTo>
                    <a:pt x="606" y="46"/>
                    <a:pt x="606" y="48"/>
                    <a:pt x="604" y="51"/>
                  </a:cubicBezTo>
                  <a:cubicBezTo>
                    <a:pt x="603" y="53"/>
                    <a:pt x="599" y="55"/>
                    <a:pt x="594" y="56"/>
                  </a:cubicBezTo>
                  <a:cubicBezTo>
                    <a:pt x="592" y="57"/>
                    <a:pt x="589" y="58"/>
                    <a:pt x="586" y="58"/>
                  </a:cubicBezTo>
                  <a:cubicBezTo>
                    <a:pt x="582" y="58"/>
                    <a:pt x="579" y="59"/>
                    <a:pt x="576" y="59"/>
                  </a:cubicBezTo>
                  <a:cubicBezTo>
                    <a:pt x="572" y="59"/>
                    <a:pt x="569" y="59"/>
                    <a:pt x="565" y="59"/>
                  </a:cubicBezTo>
                  <a:cubicBezTo>
                    <a:pt x="561" y="59"/>
                    <a:pt x="557" y="58"/>
                    <a:pt x="553" y="58"/>
                  </a:cubicBezTo>
                  <a:cubicBezTo>
                    <a:pt x="551" y="58"/>
                    <a:pt x="548" y="58"/>
                    <a:pt x="545" y="58"/>
                  </a:cubicBezTo>
                  <a:cubicBezTo>
                    <a:pt x="542" y="58"/>
                    <a:pt x="539" y="58"/>
                    <a:pt x="536" y="58"/>
                  </a:cubicBezTo>
                  <a:cubicBezTo>
                    <a:pt x="532" y="58"/>
                    <a:pt x="529" y="58"/>
                    <a:pt x="526" y="58"/>
                  </a:cubicBezTo>
                  <a:cubicBezTo>
                    <a:pt x="523" y="59"/>
                    <a:pt x="520" y="59"/>
                    <a:pt x="518" y="60"/>
                  </a:cubicBezTo>
                  <a:cubicBezTo>
                    <a:pt x="514" y="61"/>
                    <a:pt x="512" y="62"/>
                    <a:pt x="510" y="63"/>
                  </a:cubicBezTo>
                  <a:cubicBezTo>
                    <a:pt x="508" y="65"/>
                    <a:pt x="508" y="67"/>
                    <a:pt x="509" y="69"/>
                  </a:cubicBezTo>
                  <a:cubicBezTo>
                    <a:pt x="510" y="71"/>
                    <a:pt x="513" y="74"/>
                    <a:pt x="518" y="77"/>
                  </a:cubicBezTo>
                  <a:cubicBezTo>
                    <a:pt x="524" y="80"/>
                    <a:pt x="531" y="84"/>
                    <a:pt x="541" y="88"/>
                  </a:cubicBezTo>
                  <a:cubicBezTo>
                    <a:pt x="620" y="120"/>
                    <a:pt x="620" y="120"/>
                    <a:pt x="620" y="120"/>
                  </a:cubicBezTo>
                  <a:cubicBezTo>
                    <a:pt x="541" y="144"/>
                    <a:pt x="541" y="144"/>
                    <a:pt x="541" y="144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8" y="145"/>
                    <a:pt x="538" y="145"/>
                    <a:pt x="538" y="145"/>
                  </a:cubicBezTo>
                  <a:cubicBezTo>
                    <a:pt x="536" y="146"/>
                    <a:pt x="536" y="146"/>
                    <a:pt x="536" y="146"/>
                  </a:cubicBezTo>
                  <a:cubicBezTo>
                    <a:pt x="535" y="146"/>
                    <a:pt x="535" y="146"/>
                    <a:pt x="535" y="146"/>
                  </a:cubicBezTo>
                  <a:cubicBezTo>
                    <a:pt x="533" y="147"/>
                    <a:pt x="533" y="147"/>
                    <a:pt x="533" y="147"/>
                  </a:cubicBezTo>
                  <a:cubicBezTo>
                    <a:pt x="531" y="148"/>
                    <a:pt x="531" y="148"/>
                    <a:pt x="531" y="148"/>
                  </a:cubicBezTo>
                  <a:cubicBezTo>
                    <a:pt x="530" y="149"/>
                    <a:pt x="530" y="149"/>
                    <a:pt x="530" y="149"/>
                  </a:cubicBezTo>
                  <a:cubicBezTo>
                    <a:pt x="528" y="150"/>
                    <a:pt x="528" y="150"/>
                    <a:pt x="528" y="150"/>
                  </a:cubicBezTo>
                  <a:cubicBezTo>
                    <a:pt x="527" y="151"/>
                    <a:pt x="527" y="151"/>
                    <a:pt x="527" y="151"/>
                  </a:cubicBezTo>
                  <a:cubicBezTo>
                    <a:pt x="522" y="155"/>
                    <a:pt x="522" y="159"/>
                    <a:pt x="524" y="163"/>
                  </a:cubicBezTo>
                  <a:cubicBezTo>
                    <a:pt x="526" y="167"/>
                    <a:pt x="532" y="170"/>
                    <a:pt x="539" y="173"/>
                  </a:cubicBezTo>
                  <a:cubicBezTo>
                    <a:pt x="545" y="176"/>
                    <a:pt x="554" y="179"/>
                    <a:pt x="562" y="181"/>
                  </a:cubicBezTo>
                  <a:cubicBezTo>
                    <a:pt x="570" y="183"/>
                    <a:pt x="578" y="184"/>
                    <a:pt x="585" y="185"/>
                  </a:cubicBezTo>
                  <a:cubicBezTo>
                    <a:pt x="589" y="185"/>
                    <a:pt x="594" y="186"/>
                    <a:pt x="599" y="187"/>
                  </a:cubicBezTo>
                  <a:cubicBezTo>
                    <a:pt x="604" y="187"/>
                    <a:pt x="609" y="188"/>
                    <a:pt x="613" y="189"/>
                  </a:cubicBezTo>
                  <a:cubicBezTo>
                    <a:pt x="618" y="191"/>
                    <a:pt x="623" y="192"/>
                    <a:pt x="627" y="193"/>
                  </a:cubicBezTo>
                  <a:cubicBezTo>
                    <a:pt x="631" y="195"/>
                    <a:pt x="636" y="196"/>
                    <a:pt x="640" y="198"/>
                  </a:cubicBezTo>
                  <a:cubicBezTo>
                    <a:pt x="642" y="199"/>
                    <a:pt x="644" y="200"/>
                    <a:pt x="646" y="201"/>
                  </a:cubicBezTo>
                  <a:cubicBezTo>
                    <a:pt x="648" y="202"/>
                    <a:pt x="650" y="203"/>
                    <a:pt x="652" y="205"/>
                  </a:cubicBezTo>
                  <a:cubicBezTo>
                    <a:pt x="653" y="206"/>
                    <a:pt x="655" y="207"/>
                    <a:pt x="656" y="208"/>
                  </a:cubicBezTo>
                  <a:cubicBezTo>
                    <a:pt x="658" y="209"/>
                    <a:pt x="659" y="210"/>
                    <a:pt x="660" y="212"/>
                  </a:cubicBezTo>
                  <a:cubicBezTo>
                    <a:pt x="663" y="215"/>
                    <a:pt x="665" y="218"/>
                    <a:pt x="666" y="221"/>
                  </a:cubicBezTo>
                  <a:cubicBezTo>
                    <a:pt x="667" y="224"/>
                    <a:pt x="667" y="227"/>
                    <a:pt x="666" y="230"/>
                  </a:cubicBezTo>
                  <a:cubicBezTo>
                    <a:pt x="665" y="233"/>
                    <a:pt x="663" y="236"/>
                    <a:pt x="660" y="238"/>
                  </a:cubicBezTo>
                  <a:cubicBezTo>
                    <a:pt x="657" y="241"/>
                    <a:pt x="653" y="244"/>
                    <a:pt x="647" y="246"/>
                  </a:cubicBezTo>
                  <a:cubicBezTo>
                    <a:pt x="641" y="248"/>
                    <a:pt x="634" y="250"/>
                    <a:pt x="627" y="251"/>
                  </a:cubicBezTo>
                  <a:cubicBezTo>
                    <a:pt x="620" y="252"/>
                    <a:pt x="613" y="253"/>
                    <a:pt x="605" y="253"/>
                  </a:cubicBezTo>
                  <a:cubicBezTo>
                    <a:pt x="597" y="254"/>
                    <a:pt x="589" y="254"/>
                    <a:pt x="581" y="253"/>
                  </a:cubicBezTo>
                  <a:cubicBezTo>
                    <a:pt x="574" y="252"/>
                    <a:pt x="566" y="251"/>
                    <a:pt x="558" y="250"/>
                  </a:cubicBezTo>
                  <a:cubicBezTo>
                    <a:pt x="555" y="249"/>
                    <a:pt x="552" y="248"/>
                    <a:pt x="549" y="248"/>
                  </a:cubicBezTo>
                  <a:cubicBezTo>
                    <a:pt x="546" y="247"/>
                    <a:pt x="544" y="246"/>
                    <a:pt x="541" y="245"/>
                  </a:cubicBezTo>
                  <a:cubicBezTo>
                    <a:pt x="538" y="244"/>
                    <a:pt x="535" y="243"/>
                    <a:pt x="533" y="242"/>
                  </a:cubicBezTo>
                  <a:cubicBezTo>
                    <a:pt x="530" y="241"/>
                    <a:pt x="527" y="240"/>
                    <a:pt x="525" y="239"/>
                  </a:cubicBezTo>
                  <a:cubicBezTo>
                    <a:pt x="521" y="237"/>
                    <a:pt x="517" y="235"/>
                    <a:pt x="514" y="233"/>
                  </a:cubicBezTo>
                  <a:cubicBezTo>
                    <a:pt x="511" y="231"/>
                    <a:pt x="508" y="229"/>
                    <a:pt x="506" y="227"/>
                  </a:cubicBezTo>
                  <a:cubicBezTo>
                    <a:pt x="504" y="225"/>
                    <a:pt x="502" y="222"/>
                    <a:pt x="501" y="220"/>
                  </a:cubicBezTo>
                  <a:cubicBezTo>
                    <a:pt x="500" y="218"/>
                    <a:pt x="499" y="216"/>
                    <a:pt x="499" y="214"/>
                  </a:cubicBezTo>
                  <a:cubicBezTo>
                    <a:pt x="498" y="211"/>
                    <a:pt x="496" y="208"/>
                    <a:pt x="493" y="205"/>
                  </a:cubicBezTo>
                  <a:cubicBezTo>
                    <a:pt x="490" y="202"/>
                    <a:pt x="486" y="198"/>
                    <a:pt x="480" y="195"/>
                  </a:cubicBezTo>
                  <a:cubicBezTo>
                    <a:pt x="474" y="192"/>
                    <a:pt x="467" y="189"/>
                    <a:pt x="459" y="187"/>
                  </a:cubicBezTo>
                  <a:cubicBezTo>
                    <a:pt x="450" y="185"/>
                    <a:pt x="441" y="184"/>
                    <a:pt x="430" y="184"/>
                  </a:cubicBezTo>
                  <a:cubicBezTo>
                    <a:pt x="428" y="184"/>
                    <a:pt x="425" y="184"/>
                    <a:pt x="423" y="184"/>
                  </a:cubicBezTo>
                  <a:cubicBezTo>
                    <a:pt x="420" y="185"/>
                    <a:pt x="417" y="185"/>
                    <a:pt x="415" y="185"/>
                  </a:cubicBezTo>
                  <a:cubicBezTo>
                    <a:pt x="412" y="185"/>
                    <a:pt x="409" y="186"/>
                    <a:pt x="406" y="186"/>
                  </a:cubicBezTo>
                  <a:cubicBezTo>
                    <a:pt x="403" y="187"/>
                    <a:pt x="400" y="187"/>
                    <a:pt x="397" y="188"/>
                  </a:cubicBezTo>
                  <a:cubicBezTo>
                    <a:pt x="292" y="220"/>
                    <a:pt x="292" y="220"/>
                    <a:pt x="292" y="220"/>
                  </a:cubicBezTo>
                  <a:cubicBezTo>
                    <a:pt x="196" y="168"/>
                    <a:pt x="196" y="168"/>
                    <a:pt x="196" y="168"/>
                  </a:cubicBezTo>
                  <a:cubicBezTo>
                    <a:pt x="191" y="164"/>
                    <a:pt x="188" y="161"/>
                    <a:pt x="186" y="158"/>
                  </a:cubicBezTo>
                  <a:cubicBezTo>
                    <a:pt x="184" y="154"/>
                    <a:pt x="184" y="152"/>
                    <a:pt x="185" y="150"/>
                  </a:cubicBezTo>
                  <a:cubicBezTo>
                    <a:pt x="186" y="147"/>
                    <a:pt x="188" y="145"/>
                    <a:pt x="190" y="144"/>
                  </a:cubicBezTo>
                  <a:cubicBezTo>
                    <a:pt x="193" y="142"/>
                    <a:pt x="197" y="141"/>
                    <a:pt x="201" y="140"/>
                  </a:cubicBezTo>
                  <a:cubicBezTo>
                    <a:pt x="205" y="139"/>
                    <a:pt x="208" y="138"/>
                    <a:pt x="212" y="138"/>
                  </a:cubicBezTo>
                  <a:cubicBezTo>
                    <a:pt x="216" y="137"/>
                    <a:pt x="220" y="137"/>
                    <a:pt x="224" y="136"/>
                  </a:cubicBezTo>
                  <a:cubicBezTo>
                    <a:pt x="228" y="136"/>
                    <a:pt x="232" y="136"/>
                    <a:pt x="236" y="136"/>
                  </a:cubicBezTo>
                  <a:cubicBezTo>
                    <a:pt x="240" y="136"/>
                    <a:pt x="243" y="136"/>
                    <a:pt x="246" y="137"/>
                  </a:cubicBezTo>
                  <a:cubicBezTo>
                    <a:pt x="251" y="137"/>
                    <a:pt x="256" y="138"/>
                    <a:pt x="260" y="138"/>
                  </a:cubicBezTo>
                  <a:cubicBezTo>
                    <a:pt x="265" y="138"/>
                    <a:pt x="269" y="138"/>
                    <a:pt x="273" y="138"/>
                  </a:cubicBezTo>
                  <a:cubicBezTo>
                    <a:pt x="278" y="137"/>
                    <a:pt x="282" y="137"/>
                    <a:pt x="286" y="136"/>
                  </a:cubicBezTo>
                  <a:cubicBezTo>
                    <a:pt x="290" y="136"/>
                    <a:pt x="293" y="135"/>
                    <a:pt x="297" y="134"/>
                  </a:cubicBezTo>
                  <a:cubicBezTo>
                    <a:pt x="304" y="132"/>
                    <a:pt x="310" y="129"/>
                    <a:pt x="313" y="126"/>
                  </a:cubicBezTo>
                  <a:cubicBezTo>
                    <a:pt x="316" y="123"/>
                    <a:pt x="318" y="120"/>
                    <a:pt x="317" y="116"/>
                  </a:cubicBezTo>
                  <a:cubicBezTo>
                    <a:pt x="317" y="113"/>
                    <a:pt x="315" y="109"/>
                    <a:pt x="311" y="105"/>
                  </a:cubicBezTo>
                  <a:cubicBezTo>
                    <a:pt x="307" y="102"/>
                    <a:pt x="301" y="98"/>
                    <a:pt x="293" y="95"/>
                  </a:cubicBezTo>
                  <a:cubicBezTo>
                    <a:pt x="286" y="92"/>
                    <a:pt x="278" y="89"/>
                    <a:pt x="269" y="87"/>
                  </a:cubicBezTo>
                  <a:cubicBezTo>
                    <a:pt x="260" y="85"/>
                    <a:pt x="251" y="83"/>
                    <a:pt x="242" y="82"/>
                  </a:cubicBezTo>
                  <a:cubicBezTo>
                    <a:pt x="233" y="81"/>
                    <a:pt x="224" y="80"/>
                    <a:pt x="215" y="81"/>
                  </a:cubicBezTo>
                  <a:cubicBezTo>
                    <a:pt x="207" y="81"/>
                    <a:pt x="198" y="82"/>
                    <a:pt x="191" y="83"/>
                  </a:cubicBezTo>
                  <a:cubicBezTo>
                    <a:pt x="187" y="84"/>
                    <a:pt x="184" y="85"/>
                    <a:pt x="181" y="87"/>
                  </a:cubicBezTo>
                  <a:cubicBezTo>
                    <a:pt x="178" y="88"/>
                    <a:pt x="176" y="89"/>
                    <a:pt x="174" y="90"/>
                  </a:cubicBezTo>
                  <a:cubicBezTo>
                    <a:pt x="172" y="92"/>
                    <a:pt x="170" y="93"/>
                    <a:pt x="169" y="95"/>
                  </a:cubicBezTo>
                  <a:cubicBezTo>
                    <a:pt x="168" y="96"/>
                    <a:pt x="167" y="98"/>
                    <a:pt x="167" y="99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63" y="103"/>
                    <a:pt x="162" y="104"/>
                    <a:pt x="160" y="105"/>
                  </a:cubicBezTo>
                  <a:cubicBezTo>
                    <a:pt x="158" y="106"/>
                    <a:pt x="156" y="107"/>
                    <a:pt x="153" y="108"/>
                  </a:cubicBezTo>
                  <a:cubicBezTo>
                    <a:pt x="151" y="109"/>
                    <a:pt x="148" y="110"/>
                    <a:pt x="145" y="110"/>
                  </a:cubicBezTo>
                  <a:cubicBezTo>
                    <a:pt x="141" y="111"/>
                    <a:pt x="137" y="112"/>
                    <a:pt x="132" y="112"/>
                  </a:cubicBezTo>
                  <a:cubicBezTo>
                    <a:pt x="127" y="113"/>
                    <a:pt x="122" y="113"/>
                    <a:pt x="116" y="113"/>
                  </a:cubicBezTo>
                  <a:cubicBezTo>
                    <a:pt x="110" y="112"/>
                    <a:pt x="104" y="111"/>
                    <a:pt x="98" y="110"/>
                  </a:cubicBezTo>
                  <a:cubicBezTo>
                    <a:pt x="92" y="109"/>
                    <a:pt x="85" y="107"/>
                    <a:pt x="78" y="104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21" y="0"/>
                  </a:lnTo>
                  <a:close/>
                </a:path>
              </a:pathLst>
            </a:custGeom>
            <a:solidFill>
              <a:srgbClr val="72827F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62"/>
            <p:cNvSpPr>
              <a:spLocks/>
            </p:cNvSpPr>
            <p:nvPr/>
          </p:nvSpPr>
          <p:spPr bwMode="auto">
            <a:xfrm>
              <a:off x="3104385" y="2358283"/>
              <a:ext cx="2925059" cy="1277003"/>
            </a:xfrm>
            <a:custGeom>
              <a:avLst/>
              <a:gdLst>
                <a:gd name="T0" fmla="*/ 185 w 770"/>
                <a:gd name="T1" fmla="*/ 0 h 336"/>
                <a:gd name="T2" fmla="*/ 240 w 770"/>
                <a:gd name="T3" fmla="*/ 4 h 336"/>
                <a:gd name="T4" fmla="*/ 263 w 770"/>
                <a:gd name="T5" fmla="*/ 14 h 336"/>
                <a:gd name="T6" fmla="*/ 265 w 770"/>
                <a:gd name="T7" fmla="*/ 23 h 336"/>
                <a:gd name="T8" fmla="*/ 260 w 770"/>
                <a:gd name="T9" fmla="*/ 36 h 336"/>
                <a:gd name="T10" fmla="*/ 301 w 770"/>
                <a:gd name="T11" fmla="*/ 50 h 336"/>
                <a:gd name="T12" fmla="*/ 452 w 770"/>
                <a:gd name="T13" fmla="*/ 26 h 336"/>
                <a:gd name="T14" fmla="*/ 550 w 770"/>
                <a:gd name="T15" fmla="*/ 74 h 336"/>
                <a:gd name="T16" fmla="*/ 584 w 770"/>
                <a:gd name="T17" fmla="*/ 76 h 336"/>
                <a:gd name="T18" fmla="*/ 605 w 770"/>
                <a:gd name="T19" fmla="*/ 72 h 336"/>
                <a:gd name="T20" fmla="*/ 616 w 770"/>
                <a:gd name="T21" fmla="*/ 66 h 336"/>
                <a:gd name="T22" fmla="*/ 621 w 770"/>
                <a:gd name="T23" fmla="*/ 59 h 336"/>
                <a:gd name="T24" fmla="*/ 633 w 770"/>
                <a:gd name="T25" fmla="*/ 51 h 336"/>
                <a:gd name="T26" fmla="*/ 667 w 770"/>
                <a:gd name="T27" fmla="*/ 45 h 336"/>
                <a:gd name="T28" fmla="*/ 721 w 770"/>
                <a:gd name="T29" fmla="*/ 51 h 336"/>
                <a:gd name="T30" fmla="*/ 763 w 770"/>
                <a:gd name="T31" fmla="*/ 69 h 336"/>
                <a:gd name="T32" fmla="*/ 766 w 770"/>
                <a:gd name="T33" fmla="*/ 90 h 336"/>
                <a:gd name="T34" fmla="*/ 738 w 770"/>
                <a:gd name="T35" fmla="*/ 100 h 336"/>
                <a:gd name="T36" fmla="*/ 712 w 770"/>
                <a:gd name="T37" fmla="*/ 102 h 336"/>
                <a:gd name="T38" fmla="*/ 688 w 770"/>
                <a:gd name="T39" fmla="*/ 100 h 336"/>
                <a:gd name="T40" fmla="*/ 664 w 770"/>
                <a:gd name="T41" fmla="*/ 102 h 336"/>
                <a:gd name="T42" fmla="*/ 642 w 770"/>
                <a:gd name="T43" fmla="*/ 108 h 336"/>
                <a:gd name="T44" fmla="*/ 638 w 770"/>
                <a:gd name="T45" fmla="*/ 122 h 336"/>
                <a:gd name="T46" fmla="*/ 744 w 770"/>
                <a:gd name="T47" fmla="*/ 184 h 336"/>
                <a:gd name="T48" fmla="*/ 570 w 770"/>
                <a:gd name="T49" fmla="*/ 226 h 336"/>
                <a:gd name="T50" fmla="*/ 525 w 770"/>
                <a:gd name="T51" fmla="*/ 206 h 336"/>
                <a:gd name="T52" fmla="*/ 524 w 770"/>
                <a:gd name="T53" fmla="*/ 188 h 336"/>
                <a:gd name="T54" fmla="*/ 519 w 770"/>
                <a:gd name="T55" fmla="*/ 174 h 336"/>
                <a:gd name="T56" fmla="*/ 488 w 770"/>
                <a:gd name="T57" fmla="*/ 158 h 336"/>
                <a:gd name="T58" fmla="*/ 422 w 770"/>
                <a:gd name="T59" fmla="*/ 153 h 336"/>
                <a:gd name="T60" fmla="*/ 385 w 770"/>
                <a:gd name="T61" fmla="*/ 158 h 336"/>
                <a:gd name="T62" fmla="*/ 384 w 770"/>
                <a:gd name="T63" fmla="*/ 159 h 336"/>
                <a:gd name="T64" fmla="*/ 354 w 770"/>
                <a:gd name="T65" fmla="*/ 169 h 336"/>
                <a:gd name="T66" fmla="*/ 330 w 770"/>
                <a:gd name="T67" fmla="*/ 197 h 336"/>
                <a:gd name="T68" fmla="*/ 349 w 770"/>
                <a:gd name="T69" fmla="*/ 217 h 336"/>
                <a:gd name="T70" fmla="*/ 377 w 770"/>
                <a:gd name="T71" fmla="*/ 225 h 336"/>
                <a:gd name="T72" fmla="*/ 421 w 770"/>
                <a:gd name="T73" fmla="*/ 233 h 336"/>
                <a:gd name="T74" fmla="*/ 449 w 770"/>
                <a:gd name="T75" fmla="*/ 263 h 336"/>
                <a:gd name="T76" fmla="*/ 249 w 770"/>
                <a:gd name="T77" fmla="*/ 336 h 336"/>
                <a:gd name="T78" fmla="*/ 146 w 770"/>
                <a:gd name="T79" fmla="*/ 86 h 336"/>
                <a:gd name="T80" fmla="*/ 184 w 770"/>
                <a:gd name="T81" fmla="*/ 62 h 336"/>
                <a:gd name="T82" fmla="*/ 151 w 770"/>
                <a:gd name="T83" fmla="*/ 49 h 336"/>
                <a:gd name="T84" fmla="*/ 124 w 770"/>
                <a:gd name="T85" fmla="*/ 45 h 336"/>
                <a:gd name="T86" fmla="*/ 105 w 770"/>
                <a:gd name="T87" fmla="*/ 38 h 336"/>
                <a:gd name="T88" fmla="*/ 107 w 770"/>
                <a:gd name="T89" fmla="*/ 19 h 336"/>
                <a:gd name="T90" fmla="*/ 152 w 770"/>
                <a:gd name="T91" fmla="*/ 4 h 336"/>
                <a:gd name="T92" fmla="*/ 153 w 770"/>
                <a:gd name="T93" fmla="*/ 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0" h="336">
                  <a:moveTo>
                    <a:pt x="154" y="4"/>
                  </a:moveTo>
                  <a:cubicBezTo>
                    <a:pt x="165" y="2"/>
                    <a:pt x="175" y="1"/>
                    <a:pt x="185" y="0"/>
                  </a:cubicBezTo>
                  <a:cubicBezTo>
                    <a:pt x="195" y="0"/>
                    <a:pt x="205" y="0"/>
                    <a:pt x="215" y="1"/>
                  </a:cubicBezTo>
                  <a:cubicBezTo>
                    <a:pt x="224" y="1"/>
                    <a:pt x="232" y="2"/>
                    <a:pt x="240" y="4"/>
                  </a:cubicBezTo>
                  <a:cubicBezTo>
                    <a:pt x="247" y="6"/>
                    <a:pt x="253" y="8"/>
                    <a:pt x="258" y="10"/>
                  </a:cubicBezTo>
                  <a:cubicBezTo>
                    <a:pt x="260" y="12"/>
                    <a:pt x="262" y="13"/>
                    <a:pt x="263" y="14"/>
                  </a:cubicBezTo>
                  <a:cubicBezTo>
                    <a:pt x="264" y="16"/>
                    <a:pt x="265" y="17"/>
                    <a:pt x="265" y="19"/>
                  </a:cubicBezTo>
                  <a:cubicBezTo>
                    <a:pt x="266" y="20"/>
                    <a:pt x="266" y="21"/>
                    <a:pt x="265" y="23"/>
                  </a:cubicBezTo>
                  <a:cubicBezTo>
                    <a:pt x="264" y="24"/>
                    <a:pt x="263" y="26"/>
                    <a:pt x="262" y="27"/>
                  </a:cubicBezTo>
                  <a:cubicBezTo>
                    <a:pt x="260" y="30"/>
                    <a:pt x="259" y="33"/>
                    <a:pt x="260" y="36"/>
                  </a:cubicBezTo>
                  <a:cubicBezTo>
                    <a:pt x="261" y="39"/>
                    <a:pt x="265" y="43"/>
                    <a:pt x="271" y="45"/>
                  </a:cubicBezTo>
                  <a:cubicBezTo>
                    <a:pt x="278" y="48"/>
                    <a:pt x="288" y="50"/>
                    <a:pt x="301" y="50"/>
                  </a:cubicBezTo>
                  <a:cubicBezTo>
                    <a:pt x="314" y="51"/>
                    <a:pt x="331" y="50"/>
                    <a:pt x="352" y="4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530" y="68"/>
                    <a:pt x="530" y="68"/>
                    <a:pt x="530" y="68"/>
                  </a:cubicBezTo>
                  <a:cubicBezTo>
                    <a:pt x="537" y="71"/>
                    <a:pt x="544" y="73"/>
                    <a:pt x="550" y="74"/>
                  </a:cubicBezTo>
                  <a:cubicBezTo>
                    <a:pt x="556" y="75"/>
                    <a:pt x="562" y="76"/>
                    <a:pt x="568" y="77"/>
                  </a:cubicBezTo>
                  <a:cubicBezTo>
                    <a:pt x="574" y="77"/>
                    <a:pt x="579" y="77"/>
                    <a:pt x="584" y="76"/>
                  </a:cubicBezTo>
                  <a:cubicBezTo>
                    <a:pt x="589" y="76"/>
                    <a:pt x="593" y="75"/>
                    <a:pt x="597" y="74"/>
                  </a:cubicBezTo>
                  <a:cubicBezTo>
                    <a:pt x="600" y="74"/>
                    <a:pt x="603" y="73"/>
                    <a:pt x="605" y="72"/>
                  </a:cubicBezTo>
                  <a:cubicBezTo>
                    <a:pt x="608" y="71"/>
                    <a:pt x="610" y="70"/>
                    <a:pt x="612" y="69"/>
                  </a:cubicBezTo>
                  <a:cubicBezTo>
                    <a:pt x="614" y="68"/>
                    <a:pt x="615" y="67"/>
                    <a:pt x="616" y="66"/>
                  </a:cubicBezTo>
                  <a:cubicBezTo>
                    <a:pt x="619" y="63"/>
                    <a:pt x="619" y="63"/>
                    <a:pt x="619" y="63"/>
                  </a:cubicBezTo>
                  <a:cubicBezTo>
                    <a:pt x="619" y="62"/>
                    <a:pt x="620" y="60"/>
                    <a:pt x="621" y="59"/>
                  </a:cubicBezTo>
                  <a:cubicBezTo>
                    <a:pt x="622" y="57"/>
                    <a:pt x="624" y="56"/>
                    <a:pt x="626" y="54"/>
                  </a:cubicBezTo>
                  <a:cubicBezTo>
                    <a:pt x="628" y="53"/>
                    <a:pt x="630" y="52"/>
                    <a:pt x="633" y="51"/>
                  </a:cubicBezTo>
                  <a:cubicBezTo>
                    <a:pt x="635" y="50"/>
                    <a:pt x="638" y="49"/>
                    <a:pt x="642" y="48"/>
                  </a:cubicBezTo>
                  <a:cubicBezTo>
                    <a:pt x="649" y="46"/>
                    <a:pt x="658" y="45"/>
                    <a:pt x="667" y="45"/>
                  </a:cubicBezTo>
                  <a:cubicBezTo>
                    <a:pt x="675" y="45"/>
                    <a:pt x="685" y="45"/>
                    <a:pt x="694" y="46"/>
                  </a:cubicBezTo>
                  <a:cubicBezTo>
                    <a:pt x="703" y="47"/>
                    <a:pt x="712" y="49"/>
                    <a:pt x="721" y="51"/>
                  </a:cubicBezTo>
                  <a:cubicBezTo>
                    <a:pt x="730" y="53"/>
                    <a:pt x="738" y="56"/>
                    <a:pt x="745" y="59"/>
                  </a:cubicBezTo>
                  <a:cubicBezTo>
                    <a:pt x="753" y="62"/>
                    <a:pt x="759" y="66"/>
                    <a:pt x="763" y="69"/>
                  </a:cubicBezTo>
                  <a:cubicBezTo>
                    <a:pt x="767" y="73"/>
                    <a:pt x="769" y="77"/>
                    <a:pt x="770" y="80"/>
                  </a:cubicBezTo>
                  <a:cubicBezTo>
                    <a:pt x="770" y="84"/>
                    <a:pt x="769" y="87"/>
                    <a:pt x="766" y="90"/>
                  </a:cubicBezTo>
                  <a:cubicBezTo>
                    <a:pt x="762" y="93"/>
                    <a:pt x="757" y="96"/>
                    <a:pt x="750" y="98"/>
                  </a:cubicBezTo>
                  <a:cubicBezTo>
                    <a:pt x="746" y="99"/>
                    <a:pt x="742" y="100"/>
                    <a:pt x="738" y="100"/>
                  </a:cubicBezTo>
                  <a:cubicBezTo>
                    <a:pt x="734" y="101"/>
                    <a:pt x="730" y="101"/>
                    <a:pt x="725" y="101"/>
                  </a:cubicBezTo>
                  <a:cubicBezTo>
                    <a:pt x="721" y="102"/>
                    <a:pt x="717" y="102"/>
                    <a:pt x="712" y="102"/>
                  </a:cubicBezTo>
                  <a:cubicBezTo>
                    <a:pt x="707" y="101"/>
                    <a:pt x="703" y="101"/>
                    <a:pt x="698" y="101"/>
                  </a:cubicBezTo>
                  <a:cubicBezTo>
                    <a:pt x="695" y="100"/>
                    <a:pt x="692" y="100"/>
                    <a:pt x="688" y="100"/>
                  </a:cubicBezTo>
                  <a:cubicBezTo>
                    <a:pt x="684" y="100"/>
                    <a:pt x="680" y="100"/>
                    <a:pt x="676" y="100"/>
                  </a:cubicBezTo>
                  <a:cubicBezTo>
                    <a:pt x="672" y="101"/>
                    <a:pt x="668" y="101"/>
                    <a:pt x="664" y="102"/>
                  </a:cubicBezTo>
                  <a:cubicBezTo>
                    <a:pt x="660" y="102"/>
                    <a:pt x="657" y="103"/>
                    <a:pt x="653" y="104"/>
                  </a:cubicBezTo>
                  <a:cubicBezTo>
                    <a:pt x="649" y="105"/>
                    <a:pt x="645" y="106"/>
                    <a:pt x="642" y="108"/>
                  </a:cubicBezTo>
                  <a:cubicBezTo>
                    <a:pt x="640" y="109"/>
                    <a:pt x="638" y="111"/>
                    <a:pt x="637" y="114"/>
                  </a:cubicBezTo>
                  <a:cubicBezTo>
                    <a:pt x="636" y="116"/>
                    <a:pt x="636" y="118"/>
                    <a:pt x="638" y="122"/>
                  </a:cubicBezTo>
                  <a:cubicBezTo>
                    <a:pt x="640" y="125"/>
                    <a:pt x="643" y="128"/>
                    <a:pt x="648" y="132"/>
                  </a:cubicBezTo>
                  <a:cubicBezTo>
                    <a:pt x="744" y="184"/>
                    <a:pt x="744" y="184"/>
                    <a:pt x="744" y="184"/>
                  </a:cubicBezTo>
                  <a:cubicBezTo>
                    <a:pt x="616" y="223"/>
                    <a:pt x="616" y="223"/>
                    <a:pt x="616" y="223"/>
                  </a:cubicBezTo>
                  <a:cubicBezTo>
                    <a:pt x="598" y="226"/>
                    <a:pt x="583" y="227"/>
                    <a:pt x="570" y="226"/>
                  </a:cubicBezTo>
                  <a:cubicBezTo>
                    <a:pt x="558" y="225"/>
                    <a:pt x="548" y="222"/>
                    <a:pt x="540" y="219"/>
                  </a:cubicBezTo>
                  <a:cubicBezTo>
                    <a:pt x="533" y="215"/>
                    <a:pt x="528" y="211"/>
                    <a:pt x="525" y="206"/>
                  </a:cubicBezTo>
                  <a:cubicBezTo>
                    <a:pt x="522" y="202"/>
                    <a:pt x="521" y="198"/>
                    <a:pt x="521" y="195"/>
                  </a:cubicBezTo>
                  <a:cubicBezTo>
                    <a:pt x="523" y="192"/>
                    <a:pt x="524" y="190"/>
                    <a:pt x="524" y="188"/>
                  </a:cubicBezTo>
                  <a:cubicBezTo>
                    <a:pt x="524" y="185"/>
                    <a:pt x="524" y="183"/>
                    <a:pt x="523" y="181"/>
                  </a:cubicBezTo>
                  <a:cubicBezTo>
                    <a:pt x="523" y="178"/>
                    <a:pt x="521" y="176"/>
                    <a:pt x="519" y="174"/>
                  </a:cubicBezTo>
                  <a:cubicBezTo>
                    <a:pt x="517" y="172"/>
                    <a:pt x="515" y="170"/>
                    <a:pt x="512" y="168"/>
                  </a:cubicBezTo>
                  <a:cubicBezTo>
                    <a:pt x="506" y="164"/>
                    <a:pt x="497" y="160"/>
                    <a:pt x="488" y="158"/>
                  </a:cubicBezTo>
                  <a:cubicBezTo>
                    <a:pt x="479" y="155"/>
                    <a:pt x="468" y="154"/>
                    <a:pt x="457" y="153"/>
                  </a:cubicBezTo>
                  <a:cubicBezTo>
                    <a:pt x="445" y="152"/>
                    <a:pt x="434" y="152"/>
                    <a:pt x="422" y="153"/>
                  </a:cubicBezTo>
                  <a:cubicBezTo>
                    <a:pt x="409" y="154"/>
                    <a:pt x="397" y="156"/>
                    <a:pt x="386" y="158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4" y="159"/>
                    <a:pt x="384" y="159"/>
                    <a:pt x="384" y="159"/>
                  </a:cubicBezTo>
                  <a:cubicBezTo>
                    <a:pt x="384" y="159"/>
                    <a:pt x="384" y="159"/>
                    <a:pt x="384" y="159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372" y="162"/>
                    <a:pt x="362" y="165"/>
                    <a:pt x="354" y="169"/>
                  </a:cubicBezTo>
                  <a:cubicBezTo>
                    <a:pt x="346" y="173"/>
                    <a:pt x="340" y="178"/>
                    <a:pt x="336" y="182"/>
                  </a:cubicBezTo>
                  <a:cubicBezTo>
                    <a:pt x="331" y="187"/>
                    <a:pt x="329" y="192"/>
                    <a:pt x="330" y="197"/>
                  </a:cubicBezTo>
                  <a:cubicBezTo>
                    <a:pt x="330" y="202"/>
                    <a:pt x="333" y="207"/>
                    <a:pt x="339" y="211"/>
                  </a:cubicBezTo>
                  <a:cubicBezTo>
                    <a:pt x="342" y="213"/>
                    <a:pt x="345" y="215"/>
                    <a:pt x="349" y="217"/>
                  </a:cubicBezTo>
                  <a:cubicBezTo>
                    <a:pt x="353" y="219"/>
                    <a:pt x="357" y="220"/>
                    <a:pt x="362" y="222"/>
                  </a:cubicBezTo>
                  <a:cubicBezTo>
                    <a:pt x="367" y="223"/>
                    <a:pt x="372" y="224"/>
                    <a:pt x="377" y="225"/>
                  </a:cubicBezTo>
                  <a:cubicBezTo>
                    <a:pt x="382" y="226"/>
                    <a:pt x="388" y="227"/>
                    <a:pt x="394" y="228"/>
                  </a:cubicBezTo>
                  <a:cubicBezTo>
                    <a:pt x="402" y="228"/>
                    <a:pt x="412" y="230"/>
                    <a:pt x="421" y="233"/>
                  </a:cubicBezTo>
                  <a:cubicBezTo>
                    <a:pt x="430" y="236"/>
                    <a:pt x="439" y="240"/>
                    <a:pt x="445" y="245"/>
                  </a:cubicBezTo>
                  <a:cubicBezTo>
                    <a:pt x="450" y="250"/>
                    <a:pt x="452" y="256"/>
                    <a:pt x="449" y="263"/>
                  </a:cubicBezTo>
                  <a:cubicBezTo>
                    <a:pt x="445" y="269"/>
                    <a:pt x="435" y="277"/>
                    <a:pt x="417" y="284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64" y="81"/>
                    <a:pt x="175" y="77"/>
                    <a:pt x="180" y="73"/>
                  </a:cubicBezTo>
                  <a:cubicBezTo>
                    <a:pt x="186" y="69"/>
                    <a:pt x="187" y="65"/>
                    <a:pt x="184" y="62"/>
                  </a:cubicBezTo>
                  <a:cubicBezTo>
                    <a:pt x="182" y="59"/>
                    <a:pt x="177" y="56"/>
                    <a:pt x="171" y="54"/>
                  </a:cubicBezTo>
                  <a:cubicBezTo>
                    <a:pt x="165" y="52"/>
                    <a:pt x="157" y="50"/>
                    <a:pt x="151" y="49"/>
                  </a:cubicBezTo>
                  <a:cubicBezTo>
                    <a:pt x="146" y="49"/>
                    <a:pt x="141" y="48"/>
                    <a:pt x="136" y="48"/>
                  </a:cubicBezTo>
                  <a:cubicBezTo>
                    <a:pt x="132" y="47"/>
                    <a:pt x="128" y="46"/>
                    <a:pt x="124" y="45"/>
                  </a:cubicBezTo>
                  <a:cubicBezTo>
                    <a:pt x="120" y="44"/>
                    <a:pt x="116" y="43"/>
                    <a:pt x="113" y="42"/>
                  </a:cubicBezTo>
                  <a:cubicBezTo>
                    <a:pt x="110" y="41"/>
                    <a:pt x="108" y="40"/>
                    <a:pt x="105" y="38"/>
                  </a:cubicBezTo>
                  <a:cubicBezTo>
                    <a:pt x="101" y="35"/>
                    <a:pt x="99" y="32"/>
                    <a:pt x="100" y="29"/>
                  </a:cubicBezTo>
                  <a:cubicBezTo>
                    <a:pt x="100" y="26"/>
                    <a:pt x="102" y="22"/>
                    <a:pt x="107" y="19"/>
                  </a:cubicBezTo>
                  <a:cubicBezTo>
                    <a:pt x="111" y="16"/>
                    <a:pt x="117" y="13"/>
                    <a:pt x="125" y="11"/>
                  </a:cubicBezTo>
                  <a:cubicBezTo>
                    <a:pt x="133" y="8"/>
                    <a:pt x="142" y="6"/>
                    <a:pt x="152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4" y="4"/>
                    <a:pt x="154" y="4"/>
                    <a:pt x="154" y="4"/>
                  </a:cubicBezTo>
                  <a:close/>
                </a:path>
              </a:pathLst>
            </a:custGeom>
            <a:solidFill>
              <a:srgbClr val="F6A801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63"/>
            <p:cNvSpPr>
              <a:spLocks/>
            </p:cNvSpPr>
            <p:nvPr/>
          </p:nvSpPr>
          <p:spPr bwMode="auto">
            <a:xfrm>
              <a:off x="3101976" y="2788771"/>
              <a:ext cx="1018389" cy="1905063"/>
            </a:xfrm>
            <a:custGeom>
              <a:avLst/>
              <a:gdLst>
                <a:gd name="T0" fmla="*/ 589 w 634"/>
                <a:gd name="T1" fmla="*/ 523 h 1186"/>
                <a:gd name="T2" fmla="*/ 634 w 634"/>
                <a:gd name="T3" fmla="*/ 1186 h 1186"/>
                <a:gd name="T4" fmla="*/ 78 w 634"/>
                <a:gd name="T5" fmla="*/ 571 h 1186"/>
                <a:gd name="T6" fmla="*/ 0 w 634"/>
                <a:gd name="T7" fmla="*/ 0 h 1186"/>
                <a:gd name="T8" fmla="*/ 589 w 634"/>
                <a:gd name="T9" fmla="*/ 523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1186">
                  <a:moveTo>
                    <a:pt x="589" y="523"/>
                  </a:moveTo>
                  <a:lnTo>
                    <a:pt x="634" y="1186"/>
                  </a:lnTo>
                  <a:lnTo>
                    <a:pt x="78" y="571"/>
                  </a:lnTo>
                  <a:lnTo>
                    <a:pt x="0" y="0"/>
                  </a:lnTo>
                  <a:lnTo>
                    <a:pt x="589" y="523"/>
                  </a:lnTo>
                  <a:close/>
                </a:path>
              </a:pathLst>
            </a:custGeom>
            <a:solidFill>
              <a:srgbClr val="D59301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67"/>
            <p:cNvSpPr>
              <a:spLocks/>
            </p:cNvSpPr>
            <p:nvPr/>
          </p:nvSpPr>
          <p:spPr bwMode="auto">
            <a:xfrm>
              <a:off x="7381138" y="3325273"/>
              <a:ext cx="1410325" cy="1688213"/>
            </a:xfrm>
            <a:custGeom>
              <a:avLst/>
              <a:gdLst>
                <a:gd name="T0" fmla="*/ 878 w 878"/>
                <a:gd name="T1" fmla="*/ 0 h 1051"/>
                <a:gd name="T2" fmla="*/ 700 w 878"/>
                <a:gd name="T3" fmla="*/ 554 h 1051"/>
                <a:gd name="T4" fmla="*/ 0 w 878"/>
                <a:gd name="T5" fmla="*/ 1051 h 1051"/>
                <a:gd name="T6" fmla="*/ 156 w 878"/>
                <a:gd name="T7" fmla="*/ 402 h 1051"/>
                <a:gd name="T8" fmla="*/ 878 w 878"/>
                <a:gd name="T9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1051">
                  <a:moveTo>
                    <a:pt x="878" y="0"/>
                  </a:moveTo>
                  <a:lnTo>
                    <a:pt x="700" y="554"/>
                  </a:lnTo>
                  <a:lnTo>
                    <a:pt x="0" y="1051"/>
                  </a:lnTo>
                  <a:lnTo>
                    <a:pt x="156" y="402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D6CDB4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69"/>
            <p:cNvSpPr>
              <a:spLocks/>
            </p:cNvSpPr>
            <p:nvPr/>
          </p:nvSpPr>
          <p:spPr bwMode="auto">
            <a:xfrm>
              <a:off x="5829459" y="2675367"/>
              <a:ext cx="2971641" cy="1296278"/>
            </a:xfrm>
            <a:custGeom>
              <a:avLst/>
              <a:gdLst>
                <a:gd name="T0" fmla="*/ 782 w 782"/>
                <a:gd name="T1" fmla="*/ 170 h 341"/>
                <a:gd name="T2" fmla="*/ 329 w 782"/>
                <a:gd name="T3" fmla="*/ 263 h 341"/>
                <a:gd name="T4" fmla="*/ 270 w 782"/>
                <a:gd name="T5" fmla="*/ 246 h 341"/>
                <a:gd name="T6" fmla="*/ 233 w 782"/>
                <a:gd name="T7" fmla="*/ 251 h 341"/>
                <a:gd name="T8" fmla="*/ 216 w 782"/>
                <a:gd name="T9" fmla="*/ 264 h 341"/>
                <a:gd name="T10" fmla="*/ 211 w 782"/>
                <a:gd name="T11" fmla="*/ 278 h 341"/>
                <a:gd name="T12" fmla="*/ 206 w 782"/>
                <a:gd name="T13" fmla="*/ 296 h 341"/>
                <a:gd name="T14" fmla="*/ 187 w 782"/>
                <a:gd name="T15" fmla="*/ 311 h 341"/>
                <a:gd name="T16" fmla="*/ 109 w 782"/>
                <a:gd name="T17" fmla="*/ 317 h 341"/>
                <a:gd name="T18" fmla="*/ 30 w 782"/>
                <a:gd name="T19" fmla="*/ 289 h 341"/>
                <a:gd name="T20" fmla="*/ 29 w 782"/>
                <a:gd name="T21" fmla="*/ 288 h 341"/>
                <a:gd name="T22" fmla="*/ 28 w 782"/>
                <a:gd name="T23" fmla="*/ 287 h 341"/>
                <a:gd name="T24" fmla="*/ 0 w 782"/>
                <a:gd name="T25" fmla="*/ 245 h 341"/>
                <a:gd name="T26" fmla="*/ 30 w 782"/>
                <a:gd name="T27" fmla="*/ 214 h 341"/>
                <a:gd name="T28" fmla="*/ 63 w 782"/>
                <a:gd name="T29" fmla="*/ 208 h 341"/>
                <a:gd name="T30" fmla="*/ 99 w 782"/>
                <a:gd name="T31" fmla="*/ 209 h 341"/>
                <a:gd name="T32" fmla="*/ 124 w 782"/>
                <a:gd name="T33" fmla="*/ 208 h 341"/>
                <a:gd name="T34" fmla="*/ 147 w 782"/>
                <a:gd name="T35" fmla="*/ 203 h 341"/>
                <a:gd name="T36" fmla="*/ 163 w 782"/>
                <a:gd name="T37" fmla="*/ 188 h 341"/>
                <a:gd name="T38" fmla="*/ 147 w 782"/>
                <a:gd name="T39" fmla="*/ 164 h 341"/>
                <a:gd name="T40" fmla="*/ 133 w 782"/>
                <a:gd name="T41" fmla="*/ 68 h 341"/>
                <a:gd name="T42" fmla="*/ 151 w 782"/>
                <a:gd name="T43" fmla="*/ 65 h 341"/>
                <a:gd name="T44" fmla="*/ 166 w 782"/>
                <a:gd name="T45" fmla="*/ 64 h 341"/>
                <a:gd name="T46" fmla="*/ 213 w 782"/>
                <a:gd name="T47" fmla="*/ 74 h 341"/>
                <a:gd name="T48" fmla="*/ 234 w 782"/>
                <a:gd name="T49" fmla="*/ 92 h 341"/>
                <a:gd name="T50" fmla="*/ 239 w 782"/>
                <a:gd name="T51" fmla="*/ 105 h 341"/>
                <a:gd name="T52" fmla="*/ 257 w 782"/>
                <a:gd name="T53" fmla="*/ 118 h 341"/>
                <a:gd name="T54" fmla="*/ 275 w 782"/>
                <a:gd name="T55" fmla="*/ 125 h 341"/>
                <a:gd name="T56" fmla="*/ 294 w 782"/>
                <a:gd name="T57" fmla="*/ 130 h 341"/>
                <a:gd name="T58" fmla="*/ 341 w 782"/>
                <a:gd name="T59" fmla="*/ 134 h 341"/>
                <a:gd name="T60" fmla="*/ 381 w 782"/>
                <a:gd name="T61" fmla="*/ 127 h 341"/>
                <a:gd name="T62" fmla="*/ 381 w 782"/>
                <a:gd name="T63" fmla="*/ 127 h 341"/>
                <a:gd name="T64" fmla="*/ 382 w 782"/>
                <a:gd name="T65" fmla="*/ 126 h 341"/>
                <a:gd name="T66" fmla="*/ 402 w 782"/>
                <a:gd name="T67" fmla="*/ 110 h 341"/>
                <a:gd name="T68" fmla="*/ 396 w 782"/>
                <a:gd name="T69" fmla="*/ 92 h 341"/>
                <a:gd name="T70" fmla="*/ 388 w 782"/>
                <a:gd name="T71" fmla="*/ 85 h 341"/>
                <a:gd name="T72" fmla="*/ 376 w 782"/>
                <a:gd name="T73" fmla="*/ 78 h 341"/>
                <a:gd name="T74" fmla="*/ 349 w 782"/>
                <a:gd name="T75" fmla="*/ 69 h 341"/>
                <a:gd name="T76" fmla="*/ 321 w 782"/>
                <a:gd name="T77" fmla="*/ 65 h 341"/>
                <a:gd name="T78" fmla="*/ 275 w 782"/>
                <a:gd name="T79" fmla="*/ 53 h 341"/>
                <a:gd name="T80" fmla="*/ 263 w 782"/>
                <a:gd name="T81" fmla="*/ 31 h 341"/>
                <a:gd name="T82" fmla="*/ 266 w 782"/>
                <a:gd name="T83" fmla="*/ 29 h 341"/>
                <a:gd name="T84" fmla="*/ 271 w 782"/>
                <a:gd name="T85" fmla="*/ 26 h 341"/>
                <a:gd name="T86" fmla="*/ 274 w 782"/>
                <a:gd name="T87" fmla="*/ 25 h 341"/>
                <a:gd name="T88" fmla="*/ 277 w 782"/>
                <a:gd name="T89" fmla="*/ 2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2" h="341">
                  <a:moveTo>
                    <a:pt x="356" y="0"/>
                  </a:moveTo>
                  <a:cubicBezTo>
                    <a:pt x="782" y="170"/>
                    <a:pt x="782" y="170"/>
                    <a:pt x="782" y="170"/>
                  </a:cubicBezTo>
                  <a:cubicBezTo>
                    <a:pt x="477" y="341"/>
                    <a:pt x="477" y="341"/>
                    <a:pt x="477" y="341"/>
                  </a:cubicBezTo>
                  <a:cubicBezTo>
                    <a:pt x="329" y="263"/>
                    <a:pt x="329" y="263"/>
                    <a:pt x="329" y="263"/>
                  </a:cubicBezTo>
                  <a:cubicBezTo>
                    <a:pt x="317" y="257"/>
                    <a:pt x="306" y="254"/>
                    <a:pt x="296" y="251"/>
                  </a:cubicBezTo>
                  <a:cubicBezTo>
                    <a:pt x="287" y="248"/>
                    <a:pt x="278" y="247"/>
                    <a:pt x="270" y="246"/>
                  </a:cubicBezTo>
                  <a:cubicBezTo>
                    <a:pt x="262" y="245"/>
                    <a:pt x="255" y="246"/>
                    <a:pt x="249" y="246"/>
                  </a:cubicBezTo>
                  <a:cubicBezTo>
                    <a:pt x="243" y="247"/>
                    <a:pt x="237" y="249"/>
                    <a:pt x="233" y="251"/>
                  </a:cubicBezTo>
                  <a:cubicBezTo>
                    <a:pt x="229" y="253"/>
                    <a:pt x="226" y="254"/>
                    <a:pt x="223" y="257"/>
                  </a:cubicBezTo>
                  <a:cubicBezTo>
                    <a:pt x="220" y="259"/>
                    <a:pt x="218" y="261"/>
                    <a:pt x="216" y="264"/>
                  </a:cubicBezTo>
                  <a:cubicBezTo>
                    <a:pt x="214" y="266"/>
                    <a:pt x="213" y="268"/>
                    <a:pt x="212" y="271"/>
                  </a:cubicBezTo>
                  <a:cubicBezTo>
                    <a:pt x="211" y="273"/>
                    <a:pt x="211" y="276"/>
                    <a:pt x="211" y="278"/>
                  </a:cubicBezTo>
                  <a:cubicBezTo>
                    <a:pt x="211" y="281"/>
                    <a:pt x="211" y="284"/>
                    <a:pt x="210" y="287"/>
                  </a:cubicBezTo>
                  <a:cubicBezTo>
                    <a:pt x="210" y="290"/>
                    <a:pt x="208" y="293"/>
                    <a:pt x="206" y="296"/>
                  </a:cubicBezTo>
                  <a:cubicBezTo>
                    <a:pt x="204" y="299"/>
                    <a:pt x="202" y="301"/>
                    <a:pt x="198" y="304"/>
                  </a:cubicBezTo>
                  <a:cubicBezTo>
                    <a:pt x="195" y="306"/>
                    <a:pt x="191" y="309"/>
                    <a:pt x="187" y="311"/>
                  </a:cubicBezTo>
                  <a:cubicBezTo>
                    <a:pt x="177" y="315"/>
                    <a:pt x="164" y="318"/>
                    <a:pt x="151" y="319"/>
                  </a:cubicBezTo>
                  <a:cubicBezTo>
                    <a:pt x="137" y="320"/>
                    <a:pt x="123" y="319"/>
                    <a:pt x="109" y="317"/>
                  </a:cubicBezTo>
                  <a:cubicBezTo>
                    <a:pt x="94" y="315"/>
                    <a:pt x="80" y="312"/>
                    <a:pt x="66" y="307"/>
                  </a:cubicBezTo>
                  <a:cubicBezTo>
                    <a:pt x="53" y="302"/>
                    <a:pt x="41" y="296"/>
                    <a:pt x="30" y="289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8" y="288"/>
                    <a:pt x="28" y="288"/>
                    <a:pt x="28" y="288"/>
                  </a:cubicBezTo>
                  <a:cubicBezTo>
                    <a:pt x="28" y="287"/>
                    <a:pt x="28" y="287"/>
                    <a:pt x="28" y="287"/>
                  </a:cubicBezTo>
                  <a:cubicBezTo>
                    <a:pt x="18" y="280"/>
                    <a:pt x="11" y="273"/>
                    <a:pt x="6" y="266"/>
                  </a:cubicBezTo>
                  <a:cubicBezTo>
                    <a:pt x="2" y="259"/>
                    <a:pt x="0" y="252"/>
                    <a:pt x="0" y="245"/>
                  </a:cubicBezTo>
                  <a:cubicBezTo>
                    <a:pt x="0" y="239"/>
                    <a:pt x="3" y="233"/>
                    <a:pt x="8" y="227"/>
                  </a:cubicBezTo>
                  <a:cubicBezTo>
                    <a:pt x="13" y="222"/>
                    <a:pt x="20" y="218"/>
                    <a:pt x="30" y="214"/>
                  </a:cubicBezTo>
                  <a:cubicBezTo>
                    <a:pt x="35" y="213"/>
                    <a:pt x="40" y="211"/>
                    <a:pt x="46" y="210"/>
                  </a:cubicBezTo>
                  <a:cubicBezTo>
                    <a:pt x="51" y="209"/>
                    <a:pt x="57" y="208"/>
                    <a:pt x="63" y="208"/>
                  </a:cubicBezTo>
                  <a:cubicBezTo>
                    <a:pt x="69" y="208"/>
                    <a:pt x="75" y="207"/>
                    <a:pt x="81" y="208"/>
                  </a:cubicBezTo>
                  <a:cubicBezTo>
                    <a:pt x="87" y="208"/>
                    <a:pt x="93" y="208"/>
                    <a:pt x="99" y="209"/>
                  </a:cubicBezTo>
                  <a:cubicBezTo>
                    <a:pt x="103" y="209"/>
                    <a:pt x="107" y="209"/>
                    <a:pt x="111" y="209"/>
                  </a:cubicBezTo>
                  <a:cubicBezTo>
                    <a:pt x="115" y="209"/>
                    <a:pt x="119" y="209"/>
                    <a:pt x="124" y="208"/>
                  </a:cubicBezTo>
                  <a:cubicBezTo>
                    <a:pt x="128" y="208"/>
                    <a:pt x="132" y="207"/>
                    <a:pt x="136" y="206"/>
                  </a:cubicBezTo>
                  <a:cubicBezTo>
                    <a:pt x="140" y="205"/>
                    <a:pt x="143" y="204"/>
                    <a:pt x="147" y="203"/>
                  </a:cubicBezTo>
                  <a:cubicBezTo>
                    <a:pt x="151" y="201"/>
                    <a:pt x="155" y="199"/>
                    <a:pt x="158" y="197"/>
                  </a:cubicBezTo>
                  <a:cubicBezTo>
                    <a:pt x="160" y="194"/>
                    <a:pt x="162" y="192"/>
                    <a:pt x="163" y="188"/>
                  </a:cubicBezTo>
                  <a:cubicBezTo>
                    <a:pt x="163" y="185"/>
                    <a:pt x="162" y="182"/>
                    <a:pt x="160" y="178"/>
                  </a:cubicBezTo>
                  <a:cubicBezTo>
                    <a:pt x="157" y="174"/>
                    <a:pt x="153" y="169"/>
                    <a:pt x="147" y="164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6" y="67"/>
                    <a:pt x="139" y="67"/>
                    <a:pt x="142" y="66"/>
                  </a:cubicBezTo>
                  <a:cubicBezTo>
                    <a:pt x="145" y="66"/>
                    <a:pt x="148" y="65"/>
                    <a:pt x="151" y="65"/>
                  </a:cubicBezTo>
                  <a:cubicBezTo>
                    <a:pt x="153" y="65"/>
                    <a:pt x="156" y="65"/>
                    <a:pt x="159" y="64"/>
                  </a:cubicBezTo>
                  <a:cubicBezTo>
                    <a:pt x="161" y="64"/>
                    <a:pt x="164" y="64"/>
                    <a:pt x="166" y="64"/>
                  </a:cubicBezTo>
                  <a:cubicBezTo>
                    <a:pt x="176" y="64"/>
                    <a:pt x="185" y="65"/>
                    <a:pt x="193" y="67"/>
                  </a:cubicBezTo>
                  <a:cubicBezTo>
                    <a:pt x="201" y="69"/>
                    <a:pt x="208" y="71"/>
                    <a:pt x="213" y="74"/>
                  </a:cubicBezTo>
                  <a:cubicBezTo>
                    <a:pt x="219" y="77"/>
                    <a:pt x="224" y="80"/>
                    <a:pt x="227" y="83"/>
                  </a:cubicBezTo>
                  <a:cubicBezTo>
                    <a:pt x="230" y="86"/>
                    <a:pt x="233" y="89"/>
                    <a:pt x="234" y="92"/>
                  </a:cubicBezTo>
                  <a:cubicBezTo>
                    <a:pt x="233" y="94"/>
                    <a:pt x="234" y="96"/>
                    <a:pt x="235" y="98"/>
                  </a:cubicBezTo>
                  <a:cubicBezTo>
                    <a:pt x="236" y="100"/>
                    <a:pt x="237" y="102"/>
                    <a:pt x="239" y="105"/>
                  </a:cubicBezTo>
                  <a:cubicBezTo>
                    <a:pt x="241" y="107"/>
                    <a:pt x="244" y="109"/>
                    <a:pt x="247" y="111"/>
                  </a:cubicBezTo>
                  <a:cubicBezTo>
                    <a:pt x="250" y="113"/>
                    <a:pt x="253" y="116"/>
                    <a:pt x="257" y="118"/>
                  </a:cubicBezTo>
                  <a:cubicBezTo>
                    <a:pt x="260" y="119"/>
                    <a:pt x="263" y="120"/>
                    <a:pt x="265" y="121"/>
                  </a:cubicBezTo>
                  <a:cubicBezTo>
                    <a:pt x="268" y="123"/>
                    <a:pt x="271" y="124"/>
                    <a:pt x="275" y="125"/>
                  </a:cubicBezTo>
                  <a:cubicBezTo>
                    <a:pt x="278" y="126"/>
                    <a:pt x="281" y="127"/>
                    <a:pt x="284" y="127"/>
                  </a:cubicBezTo>
                  <a:cubicBezTo>
                    <a:pt x="288" y="128"/>
                    <a:pt x="291" y="129"/>
                    <a:pt x="294" y="130"/>
                  </a:cubicBezTo>
                  <a:cubicBezTo>
                    <a:pt x="302" y="131"/>
                    <a:pt x="310" y="132"/>
                    <a:pt x="317" y="133"/>
                  </a:cubicBezTo>
                  <a:cubicBezTo>
                    <a:pt x="325" y="134"/>
                    <a:pt x="333" y="134"/>
                    <a:pt x="341" y="134"/>
                  </a:cubicBezTo>
                  <a:cubicBezTo>
                    <a:pt x="348" y="133"/>
                    <a:pt x="355" y="133"/>
                    <a:pt x="362" y="132"/>
                  </a:cubicBezTo>
                  <a:cubicBezTo>
                    <a:pt x="369" y="130"/>
                    <a:pt x="375" y="129"/>
                    <a:pt x="381" y="127"/>
                  </a:cubicBezTo>
                  <a:cubicBezTo>
                    <a:pt x="381" y="127"/>
                    <a:pt x="381" y="127"/>
                    <a:pt x="381" y="127"/>
                  </a:cubicBezTo>
                  <a:cubicBezTo>
                    <a:pt x="381" y="127"/>
                    <a:pt x="381" y="127"/>
                    <a:pt x="381" y="127"/>
                  </a:cubicBezTo>
                  <a:cubicBezTo>
                    <a:pt x="382" y="126"/>
                    <a:pt x="382" y="126"/>
                    <a:pt x="382" y="126"/>
                  </a:cubicBezTo>
                  <a:cubicBezTo>
                    <a:pt x="382" y="126"/>
                    <a:pt x="382" y="126"/>
                    <a:pt x="382" y="126"/>
                  </a:cubicBezTo>
                  <a:cubicBezTo>
                    <a:pt x="388" y="124"/>
                    <a:pt x="392" y="122"/>
                    <a:pt x="395" y="119"/>
                  </a:cubicBezTo>
                  <a:cubicBezTo>
                    <a:pt x="399" y="116"/>
                    <a:pt x="401" y="113"/>
                    <a:pt x="402" y="110"/>
                  </a:cubicBezTo>
                  <a:cubicBezTo>
                    <a:pt x="403" y="107"/>
                    <a:pt x="403" y="104"/>
                    <a:pt x="402" y="101"/>
                  </a:cubicBezTo>
                  <a:cubicBezTo>
                    <a:pt x="401" y="98"/>
                    <a:pt x="399" y="95"/>
                    <a:pt x="396" y="92"/>
                  </a:cubicBezTo>
                  <a:cubicBezTo>
                    <a:pt x="395" y="90"/>
                    <a:pt x="394" y="89"/>
                    <a:pt x="392" y="88"/>
                  </a:cubicBezTo>
                  <a:cubicBezTo>
                    <a:pt x="391" y="87"/>
                    <a:pt x="389" y="86"/>
                    <a:pt x="388" y="85"/>
                  </a:cubicBezTo>
                  <a:cubicBezTo>
                    <a:pt x="386" y="83"/>
                    <a:pt x="384" y="82"/>
                    <a:pt x="382" y="81"/>
                  </a:cubicBezTo>
                  <a:cubicBezTo>
                    <a:pt x="380" y="80"/>
                    <a:pt x="378" y="79"/>
                    <a:pt x="376" y="78"/>
                  </a:cubicBezTo>
                  <a:cubicBezTo>
                    <a:pt x="372" y="76"/>
                    <a:pt x="367" y="75"/>
                    <a:pt x="363" y="73"/>
                  </a:cubicBezTo>
                  <a:cubicBezTo>
                    <a:pt x="359" y="72"/>
                    <a:pt x="354" y="71"/>
                    <a:pt x="349" y="69"/>
                  </a:cubicBezTo>
                  <a:cubicBezTo>
                    <a:pt x="345" y="68"/>
                    <a:pt x="340" y="67"/>
                    <a:pt x="335" y="67"/>
                  </a:cubicBezTo>
                  <a:cubicBezTo>
                    <a:pt x="330" y="66"/>
                    <a:pt x="325" y="65"/>
                    <a:pt x="321" y="65"/>
                  </a:cubicBezTo>
                  <a:cubicBezTo>
                    <a:pt x="314" y="64"/>
                    <a:pt x="306" y="63"/>
                    <a:pt x="298" y="61"/>
                  </a:cubicBezTo>
                  <a:cubicBezTo>
                    <a:pt x="290" y="59"/>
                    <a:pt x="281" y="56"/>
                    <a:pt x="275" y="53"/>
                  </a:cubicBezTo>
                  <a:cubicBezTo>
                    <a:pt x="268" y="50"/>
                    <a:pt x="262" y="47"/>
                    <a:pt x="260" y="43"/>
                  </a:cubicBezTo>
                  <a:cubicBezTo>
                    <a:pt x="258" y="39"/>
                    <a:pt x="258" y="35"/>
                    <a:pt x="263" y="31"/>
                  </a:cubicBezTo>
                  <a:cubicBezTo>
                    <a:pt x="265" y="30"/>
                    <a:pt x="265" y="30"/>
                    <a:pt x="265" y="30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71" y="26"/>
                    <a:pt x="271" y="26"/>
                    <a:pt x="271" y="26"/>
                  </a:cubicBezTo>
                  <a:cubicBezTo>
                    <a:pt x="272" y="26"/>
                    <a:pt x="272" y="26"/>
                    <a:pt x="272" y="26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77" y="24"/>
                    <a:pt x="277" y="24"/>
                    <a:pt x="277" y="24"/>
                  </a:cubicBezTo>
                  <a:lnTo>
                    <a:pt x="356" y="0"/>
                  </a:lnTo>
                  <a:close/>
                </a:path>
              </a:pathLst>
            </a:custGeom>
            <a:solidFill>
              <a:srgbClr val="E8E3D5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70"/>
            <p:cNvSpPr>
              <a:spLocks/>
            </p:cNvSpPr>
            <p:nvPr/>
          </p:nvSpPr>
          <p:spPr bwMode="auto">
            <a:xfrm>
              <a:off x="5575666" y="3971002"/>
              <a:ext cx="2054449" cy="2340368"/>
            </a:xfrm>
            <a:custGeom>
              <a:avLst/>
              <a:gdLst>
                <a:gd name="T0" fmla="*/ 1279 w 1279"/>
                <a:gd name="T1" fmla="*/ 0 h 1457"/>
                <a:gd name="T2" fmla="*/ 1125 w 1279"/>
                <a:gd name="T3" fmla="*/ 649 h 1457"/>
                <a:gd name="T4" fmla="*/ 0 w 1279"/>
                <a:gd name="T5" fmla="*/ 1457 h 1457"/>
                <a:gd name="T6" fmla="*/ 59 w 1279"/>
                <a:gd name="T7" fmla="*/ 687 h 1457"/>
                <a:gd name="T8" fmla="*/ 1279 w 1279"/>
                <a:gd name="T9" fmla="*/ 0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9" h="1457">
                  <a:moveTo>
                    <a:pt x="1279" y="0"/>
                  </a:moveTo>
                  <a:lnTo>
                    <a:pt x="1125" y="649"/>
                  </a:lnTo>
                  <a:lnTo>
                    <a:pt x="0" y="1457"/>
                  </a:lnTo>
                  <a:lnTo>
                    <a:pt x="59" y="687"/>
                  </a:lnTo>
                  <a:lnTo>
                    <a:pt x="1279" y="0"/>
                  </a:lnTo>
                  <a:close/>
                </a:path>
              </a:pathLst>
            </a:custGeom>
            <a:solidFill>
              <a:srgbClr val="15575E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71"/>
            <p:cNvSpPr>
              <a:spLocks/>
            </p:cNvSpPr>
            <p:nvPr/>
          </p:nvSpPr>
          <p:spPr bwMode="auto">
            <a:xfrm>
              <a:off x="4048082" y="2931731"/>
              <a:ext cx="3582032" cy="2149219"/>
            </a:xfrm>
            <a:custGeom>
              <a:avLst/>
              <a:gdLst>
                <a:gd name="T0" fmla="*/ 135 w 943"/>
                <a:gd name="T1" fmla="*/ 7 h 565"/>
                <a:gd name="T2" fmla="*/ 136 w 943"/>
                <a:gd name="T3" fmla="*/ 7 h 565"/>
                <a:gd name="T4" fmla="*/ 172 w 943"/>
                <a:gd name="T5" fmla="*/ 1 h 565"/>
                <a:gd name="T6" fmla="*/ 239 w 943"/>
                <a:gd name="T7" fmla="*/ 6 h 565"/>
                <a:gd name="T8" fmla="*/ 270 w 943"/>
                <a:gd name="T9" fmla="*/ 22 h 565"/>
                <a:gd name="T10" fmla="*/ 275 w 943"/>
                <a:gd name="T11" fmla="*/ 36 h 565"/>
                <a:gd name="T12" fmla="*/ 276 w 943"/>
                <a:gd name="T13" fmla="*/ 55 h 565"/>
                <a:gd name="T14" fmla="*/ 321 w 943"/>
                <a:gd name="T15" fmla="*/ 74 h 565"/>
                <a:gd name="T16" fmla="*/ 495 w 943"/>
                <a:gd name="T17" fmla="*/ 33 h 565"/>
                <a:gd name="T18" fmla="*/ 626 w 943"/>
                <a:gd name="T19" fmla="*/ 110 h 565"/>
                <a:gd name="T20" fmla="*/ 625 w 943"/>
                <a:gd name="T21" fmla="*/ 129 h 565"/>
                <a:gd name="T22" fmla="*/ 603 w 943"/>
                <a:gd name="T23" fmla="*/ 138 h 565"/>
                <a:gd name="T24" fmla="*/ 578 w 943"/>
                <a:gd name="T25" fmla="*/ 142 h 565"/>
                <a:gd name="T26" fmla="*/ 548 w 943"/>
                <a:gd name="T27" fmla="*/ 140 h 565"/>
                <a:gd name="T28" fmla="*/ 513 w 943"/>
                <a:gd name="T29" fmla="*/ 142 h 565"/>
                <a:gd name="T30" fmla="*/ 476 w 943"/>
                <a:gd name="T31" fmla="*/ 159 h 565"/>
                <a:gd name="T32" fmla="*/ 473 w 943"/>
                <a:gd name="T33" fmla="*/ 198 h 565"/>
                <a:gd name="T34" fmla="*/ 496 w 943"/>
                <a:gd name="T35" fmla="*/ 220 h 565"/>
                <a:gd name="T36" fmla="*/ 498 w 943"/>
                <a:gd name="T37" fmla="*/ 222 h 565"/>
                <a:gd name="T38" fmla="*/ 535 w 943"/>
                <a:gd name="T39" fmla="*/ 241 h 565"/>
                <a:gd name="T40" fmla="*/ 619 w 943"/>
                <a:gd name="T41" fmla="*/ 253 h 565"/>
                <a:gd name="T42" fmla="*/ 667 w 943"/>
                <a:gd name="T43" fmla="*/ 238 h 565"/>
                <a:gd name="T44" fmla="*/ 679 w 943"/>
                <a:gd name="T45" fmla="*/ 221 h 565"/>
                <a:gd name="T46" fmla="*/ 681 w 943"/>
                <a:gd name="T47" fmla="*/ 204 h 565"/>
                <a:gd name="T48" fmla="*/ 692 w 943"/>
                <a:gd name="T49" fmla="*/ 190 h 565"/>
                <a:gd name="T50" fmla="*/ 718 w 943"/>
                <a:gd name="T51" fmla="*/ 180 h 565"/>
                <a:gd name="T52" fmla="*/ 764 w 943"/>
                <a:gd name="T53" fmla="*/ 184 h 565"/>
                <a:gd name="T54" fmla="*/ 943 w 943"/>
                <a:gd name="T55" fmla="*/ 274 h 565"/>
                <a:gd name="T56" fmla="*/ 0 w 943"/>
                <a:gd name="T57" fmla="*/ 184 h 565"/>
                <a:gd name="T58" fmla="*/ 200 w 943"/>
                <a:gd name="T59" fmla="*/ 111 h 565"/>
                <a:gd name="T60" fmla="*/ 172 w 943"/>
                <a:gd name="T61" fmla="*/ 82 h 565"/>
                <a:gd name="T62" fmla="*/ 128 w 943"/>
                <a:gd name="T63" fmla="*/ 74 h 565"/>
                <a:gd name="T64" fmla="*/ 100 w 943"/>
                <a:gd name="T65" fmla="*/ 65 h 565"/>
                <a:gd name="T66" fmla="*/ 81 w 943"/>
                <a:gd name="T67" fmla="*/ 45 h 565"/>
                <a:gd name="T68" fmla="*/ 105 w 943"/>
                <a:gd name="T69" fmla="*/ 17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3" h="565">
                  <a:moveTo>
                    <a:pt x="134" y="7"/>
                  </a:moveTo>
                  <a:cubicBezTo>
                    <a:pt x="135" y="7"/>
                    <a:pt x="135" y="7"/>
                    <a:pt x="135" y="7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48" y="4"/>
                    <a:pt x="160" y="2"/>
                    <a:pt x="172" y="1"/>
                  </a:cubicBezTo>
                  <a:cubicBezTo>
                    <a:pt x="184" y="0"/>
                    <a:pt x="196" y="0"/>
                    <a:pt x="208" y="1"/>
                  </a:cubicBezTo>
                  <a:cubicBezTo>
                    <a:pt x="219" y="2"/>
                    <a:pt x="229" y="4"/>
                    <a:pt x="239" y="6"/>
                  </a:cubicBezTo>
                  <a:cubicBezTo>
                    <a:pt x="248" y="9"/>
                    <a:pt x="256" y="12"/>
                    <a:pt x="263" y="16"/>
                  </a:cubicBezTo>
                  <a:cubicBezTo>
                    <a:pt x="266" y="18"/>
                    <a:pt x="268" y="20"/>
                    <a:pt x="270" y="22"/>
                  </a:cubicBezTo>
                  <a:cubicBezTo>
                    <a:pt x="272" y="24"/>
                    <a:pt x="273" y="27"/>
                    <a:pt x="274" y="29"/>
                  </a:cubicBezTo>
                  <a:cubicBezTo>
                    <a:pt x="275" y="31"/>
                    <a:pt x="275" y="33"/>
                    <a:pt x="275" y="36"/>
                  </a:cubicBezTo>
                  <a:cubicBezTo>
                    <a:pt x="274" y="38"/>
                    <a:pt x="274" y="41"/>
                    <a:pt x="272" y="43"/>
                  </a:cubicBezTo>
                  <a:cubicBezTo>
                    <a:pt x="272" y="46"/>
                    <a:pt x="273" y="50"/>
                    <a:pt x="276" y="55"/>
                  </a:cubicBezTo>
                  <a:cubicBezTo>
                    <a:pt x="279" y="59"/>
                    <a:pt x="284" y="63"/>
                    <a:pt x="291" y="67"/>
                  </a:cubicBezTo>
                  <a:cubicBezTo>
                    <a:pt x="299" y="70"/>
                    <a:pt x="309" y="73"/>
                    <a:pt x="321" y="74"/>
                  </a:cubicBezTo>
                  <a:cubicBezTo>
                    <a:pt x="334" y="75"/>
                    <a:pt x="349" y="75"/>
                    <a:pt x="367" y="72"/>
                  </a:cubicBezTo>
                  <a:cubicBezTo>
                    <a:pt x="495" y="33"/>
                    <a:pt x="495" y="33"/>
                    <a:pt x="495" y="33"/>
                  </a:cubicBezTo>
                  <a:cubicBezTo>
                    <a:pt x="614" y="97"/>
                    <a:pt x="614" y="97"/>
                    <a:pt x="614" y="97"/>
                  </a:cubicBezTo>
                  <a:cubicBezTo>
                    <a:pt x="620" y="101"/>
                    <a:pt x="624" y="106"/>
                    <a:pt x="626" y="110"/>
                  </a:cubicBezTo>
                  <a:cubicBezTo>
                    <a:pt x="629" y="114"/>
                    <a:pt x="630" y="117"/>
                    <a:pt x="630" y="121"/>
                  </a:cubicBezTo>
                  <a:cubicBezTo>
                    <a:pt x="629" y="124"/>
                    <a:pt x="627" y="127"/>
                    <a:pt x="625" y="129"/>
                  </a:cubicBezTo>
                  <a:cubicBezTo>
                    <a:pt x="622" y="132"/>
                    <a:pt x="618" y="134"/>
                    <a:pt x="614" y="135"/>
                  </a:cubicBezTo>
                  <a:cubicBezTo>
                    <a:pt x="610" y="137"/>
                    <a:pt x="607" y="138"/>
                    <a:pt x="603" y="138"/>
                  </a:cubicBezTo>
                  <a:cubicBezTo>
                    <a:pt x="599" y="139"/>
                    <a:pt x="595" y="140"/>
                    <a:pt x="590" y="141"/>
                  </a:cubicBezTo>
                  <a:cubicBezTo>
                    <a:pt x="586" y="141"/>
                    <a:pt x="582" y="141"/>
                    <a:pt x="578" y="142"/>
                  </a:cubicBezTo>
                  <a:cubicBezTo>
                    <a:pt x="574" y="142"/>
                    <a:pt x="570" y="142"/>
                    <a:pt x="566" y="142"/>
                  </a:cubicBezTo>
                  <a:cubicBezTo>
                    <a:pt x="560" y="141"/>
                    <a:pt x="554" y="140"/>
                    <a:pt x="548" y="140"/>
                  </a:cubicBezTo>
                  <a:cubicBezTo>
                    <a:pt x="542" y="140"/>
                    <a:pt x="536" y="140"/>
                    <a:pt x="530" y="140"/>
                  </a:cubicBezTo>
                  <a:cubicBezTo>
                    <a:pt x="524" y="140"/>
                    <a:pt x="519" y="141"/>
                    <a:pt x="513" y="142"/>
                  </a:cubicBezTo>
                  <a:cubicBezTo>
                    <a:pt x="508" y="143"/>
                    <a:pt x="503" y="144"/>
                    <a:pt x="498" y="146"/>
                  </a:cubicBezTo>
                  <a:cubicBezTo>
                    <a:pt x="488" y="150"/>
                    <a:pt x="481" y="154"/>
                    <a:pt x="476" y="159"/>
                  </a:cubicBezTo>
                  <a:cubicBezTo>
                    <a:pt x="470" y="165"/>
                    <a:pt x="468" y="171"/>
                    <a:pt x="467" y="177"/>
                  </a:cubicBezTo>
                  <a:cubicBezTo>
                    <a:pt x="467" y="184"/>
                    <a:pt x="469" y="191"/>
                    <a:pt x="473" y="198"/>
                  </a:cubicBezTo>
                  <a:cubicBezTo>
                    <a:pt x="478" y="205"/>
                    <a:pt x="485" y="213"/>
                    <a:pt x="495" y="220"/>
                  </a:cubicBezTo>
                  <a:cubicBezTo>
                    <a:pt x="496" y="220"/>
                    <a:pt x="496" y="220"/>
                    <a:pt x="496" y="220"/>
                  </a:cubicBezTo>
                  <a:cubicBezTo>
                    <a:pt x="497" y="221"/>
                    <a:pt x="497" y="221"/>
                    <a:pt x="497" y="221"/>
                  </a:cubicBezTo>
                  <a:cubicBezTo>
                    <a:pt x="498" y="222"/>
                    <a:pt x="498" y="222"/>
                    <a:pt x="498" y="222"/>
                  </a:cubicBezTo>
                  <a:cubicBezTo>
                    <a:pt x="499" y="222"/>
                    <a:pt x="499" y="222"/>
                    <a:pt x="499" y="222"/>
                  </a:cubicBezTo>
                  <a:cubicBezTo>
                    <a:pt x="509" y="230"/>
                    <a:pt x="522" y="236"/>
                    <a:pt x="535" y="241"/>
                  </a:cubicBezTo>
                  <a:cubicBezTo>
                    <a:pt x="549" y="246"/>
                    <a:pt x="563" y="249"/>
                    <a:pt x="577" y="251"/>
                  </a:cubicBezTo>
                  <a:cubicBezTo>
                    <a:pt x="592" y="253"/>
                    <a:pt x="606" y="254"/>
                    <a:pt x="619" y="253"/>
                  </a:cubicBezTo>
                  <a:cubicBezTo>
                    <a:pt x="632" y="252"/>
                    <a:pt x="644" y="249"/>
                    <a:pt x="655" y="245"/>
                  </a:cubicBezTo>
                  <a:cubicBezTo>
                    <a:pt x="659" y="243"/>
                    <a:pt x="663" y="240"/>
                    <a:pt x="667" y="238"/>
                  </a:cubicBezTo>
                  <a:cubicBezTo>
                    <a:pt x="670" y="235"/>
                    <a:pt x="673" y="233"/>
                    <a:pt x="675" y="230"/>
                  </a:cubicBezTo>
                  <a:cubicBezTo>
                    <a:pt x="677" y="227"/>
                    <a:pt x="678" y="224"/>
                    <a:pt x="679" y="221"/>
                  </a:cubicBezTo>
                  <a:cubicBezTo>
                    <a:pt x="680" y="218"/>
                    <a:pt x="680" y="214"/>
                    <a:pt x="680" y="211"/>
                  </a:cubicBezTo>
                  <a:cubicBezTo>
                    <a:pt x="680" y="209"/>
                    <a:pt x="680" y="207"/>
                    <a:pt x="681" y="204"/>
                  </a:cubicBezTo>
                  <a:cubicBezTo>
                    <a:pt x="682" y="202"/>
                    <a:pt x="683" y="199"/>
                    <a:pt x="685" y="197"/>
                  </a:cubicBezTo>
                  <a:cubicBezTo>
                    <a:pt x="687" y="195"/>
                    <a:pt x="689" y="192"/>
                    <a:pt x="692" y="190"/>
                  </a:cubicBezTo>
                  <a:cubicBezTo>
                    <a:pt x="694" y="188"/>
                    <a:pt x="698" y="186"/>
                    <a:pt x="702" y="184"/>
                  </a:cubicBezTo>
                  <a:cubicBezTo>
                    <a:pt x="706" y="182"/>
                    <a:pt x="712" y="181"/>
                    <a:pt x="718" y="180"/>
                  </a:cubicBezTo>
                  <a:cubicBezTo>
                    <a:pt x="724" y="179"/>
                    <a:pt x="731" y="179"/>
                    <a:pt x="739" y="179"/>
                  </a:cubicBezTo>
                  <a:cubicBezTo>
                    <a:pt x="746" y="180"/>
                    <a:pt x="755" y="181"/>
                    <a:pt x="764" y="184"/>
                  </a:cubicBezTo>
                  <a:cubicBezTo>
                    <a:pt x="774" y="186"/>
                    <a:pt x="785" y="190"/>
                    <a:pt x="796" y="195"/>
                  </a:cubicBezTo>
                  <a:cubicBezTo>
                    <a:pt x="943" y="274"/>
                    <a:pt x="943" y="274"/>
                    <a:pt x="943" y="274"/>
                  </a:cubicBezTo>
                  <a:cubicBezTo>
                    <a:pt x="427" y="565"/>
                    <a:pt x="427" y="565"/>
                    <a:pt x="427" y="56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68" y="133"/>
                    <a:pt x="168" y="133"/>
                    <a:pt x="168" y="133"/>
                  </a:cubicBezTo>
                  <a:cubicBezTo>
                    <a:pt x="186" y="125"/>
                    <a:pt x="196" y="118"/>
                    <a:pt x="200" y="111"/>
                  </a:cubicBezTo>
                  <a:cubicBezTo>
                    <a:pt x="203" y="104"/>
                    <a:pt x="201" y="99"/>
                    <a:pt x="196" y="94"/>
                  </a:cubicBezTo>
                  <a:cubicBezTo>
                    <a:pt x="190" y="89"/>
                    <a:pt x="181" y="85"/>
                    <a:pt x="172" y="82"/>
                  </a:cubicBezTo>
                  <a:cubicBezTo>
                    <a:pt x="163" y="79"/>
                    <a:pt x="153" y="77"/>
                    <a:pt x="145" y="76"/>
                  </a:cubicBezTo>
                  <a:cubicBezTo>
                    <a:pt x="139" y="75"/>
                    <a:pt x="133" y="75"/>
                    <a:pt x="128" y="74"/>
                  </a:cubicBezTo>
                  <a:cubicBezTo>
                    <a:pt x="122" y="73"/>
                    <a:pt x="117" y="71"/>
                    <a:pt x="113" y="70"/>
                  </a:cubicBezTo>
                  <a:cubicBezTo>
                    <a:pt x="108" y="69"/>
                    <a:pt x="104" y="67"/>
                    <a:pt x="100" y="65"/>
                  </a:cubicBezTo>
                  <a:cubicBezTo>
                    <a:pt x="96" y="63"/>
                    <a:pt x="93" y="61"/>
                    <a:pt x="90" y="59"/>
                  </a:cubicBezTo>
                  <a:cubicBezTo>
                    <a:pt x="84" y="55"/>
                    <a:pt x="81" y="50"/>
                    <a:pt x="81" y="45"/>
                  </a:cubicBezTo>
                  <a:cubicBezTo>
                    <a:pt x="80" y="40"/>
                    <a:pt x="82" y="35"/>
                    <a:pt x="87" y="30"/>
                  </a:cubicBezTo>
                  <a:cubicBezTo>
                    <a:pt x="91" y="26"/>
                    <a:pt x="97" y="21"/>
                    <a:pt x="105" y="17"/>
                  </a:cubicBezTo>
                  <a:cubicBezTo>
                    <a:pt x="113" y="13"/>
                    <a:pt x="123" y="10"/>
                    <a:pt x="134" y="7"/>
                  </a:cubicBezTo>
                  <a:close/>
                </a:path>
              </a:pathLst>
            </a:custGeom>
            <a:solidFill>
              <a:srgbClr val="07C0D5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76"/>
            <p:cNvSpPr>
              <a:spLocks/>
            </p:cNvSpPr>
            <p:nvPr/>
          </p:nvSpPr>
          <p:spPr bwMode="auto">
            <a:xfrm>
              <a:off x="4048082" y="3635287"/>
              <a:ext cx="1622355" cy="2682508"/>
            </a:xfrm>
            <a:custGeom>
              <a:avLst/>
              <a:gdLst>
                <a:gd name="T0" fmla="*/ 1010 w 1010"/>
                <a:gd name="T1" fmla="*/ 900 h 1670"/>
                <a:gd name="T2" fmla="*/ 951 w 1010"/>
                <a:gd name="T3" fmla="*/ 1670 h 1670"/>
                <a:gd name="T4" fmla="*/ 45 w 1010"/>
                <a:gd name="T5" fmla="*/ 663 h 1670"/>
                <a:gd name="T6" fmla="*/ 0 w 1010"/>
                <a:gd name="T7" fmla="*/ 0 h 1670"/>
                <a:gd name="T8" fmla="*/ 1010 w 1010"/>
                <a:gd name="T9" fmla="*/ 900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1670">
                  <a:moveTo>
                    <a:pt x="1010" y="900"/>
                  </a:moveTo>
                  <a:lnTo>
                    <a:pt x="951" y="1670"/>
                  </a:lnTo>
                  <a:lnTo>
                    <a:pt x="45" y="663"/>
                  </a:lnTo>
                  <a:lnTo>
                    <a:pt x="0" y="0"/>
                  </a:lnTo>
                  <a:lnTo>
                    <a:pt x="1010" y="900"/>
                  </a:lnTo>
                  <a:close/>
                </a:path>
              </a:pathLst>
            </a:custGeom>
            <a:solidFill>
              <a:srgbClr val="15575E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6493097" y="202849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41944" y="2739930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534018" y="3517701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265062" y="2246717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654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335099" y="1213874"/>
            <a:ext cx="3323137" cy="1073785"/>
            <a:chOff x="775788" y="1184908"/>
            <a:chExt cx="3323137" cy="1073785"/>
          </a:xfrm>
        </p:grpSpPr>
        <p:sp>
          <p:nvSpPr>
            <p:cNvPr id="3" name="文本框 2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7304" y="1636791"/>
              <a:ext cx="1691489" cy="6219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823472" y="1213874"/>
            <a:ext cx="3176722" cy="1029670"/>
            <a:chOff x="8653198" y="1184908"/>
            <a:chExt cx="3176722" cy="1029670"/>
          </a:xfrm>
        </p:grpSpPr>
        <p:sp>
          <p:nvSpPr>
            <p:cNvPr id="69" name="文本框 68"/>
            <p:cNvSpPr txBox="1"/>
            <p:nvPr/>
          </p:nvSpPr>
          <p:spPr>
            <a:xfrm>
              <a:off x="8978899" y="1184908"/>
              <a:ext cx="2851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21668" y="2921488"/>
            <a:ext cx="3169307" cy="1029670"/>
            <a:chOff x="821668" y="2906974"/>
            <a:chExt cx="3169307" cy="1029670"/>
          </a:xfrm>
        </p:grpSpPr>
        <p:sp>
          <p:nvSpPr>
            <p:cNvPr id="58" name="文本框 57"/>
            <p:cNvSpPr txBox="1"/>
            <p:nvPr/>
          </p:nvSpPr>
          <p:spPr>
            <a:xfrm>
              <a:off x="1147304" y="2906974"/>
              <a:ext cx="28436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653198" y="2921488"/>
            <a:ext cx="3176722" cy="1029670"/>
            <a:chOff x="8653198" y="2906974"/>
            <a:chExt cx="3176722" cy="1029670"/>
          </a:xfrm>
        </p:grpSpPr>
        <p:sp>
          <p:nvSpPr>
            <p:cNvPr id="74" name="文本框 73"/>
            <p:cNvSpPr txBox="1"/>
            <p:nvPr/>
          </p:nvSpPr>
          <p:spPr>
            <a:xfrm>
              <a:off x="8978900" y="2906974"/>
              <a:ext cx="28510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5.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85985" y="4639050"/>
            <a:ext cx="3144666" cy="1029670"/>
            <a:chOff x="785985" y="4624536"/>
            <a:chExt cx="3144666" cy="1029670"/>
          </a:xfrm>
        </p:grpSpPr>
        <p:sp>
          <p:nvSpPr>
            <p:cNvPr id="64" name="文本框 63"/>
            <p:cNvSpPr txBox="1"/>
            <p:nvPr/>
          </p:nvSpPr>
          <p:spPr>
            <a:xfrm>
              <a:off x="1147304" y="4624536"/>
              <a:ext cx="2783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47304" y="5076419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213979" y="5035143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213979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Freeform 143"/>
            <p:cNvSpPr>
              <a:spLocks noEditPoints="1"/>
            </p:cNvSpPr>
            <p:nvPr/>
          </p:nvSpPr>
          <p:spPr bwMode="auto">
            <a:xfrm>
              <a:off x="785985" y="4690600"/>
              <a:ext cx="326099" cy="211678"/>
            </a:xfrm>
            <a:custGeom>
              <a:avLst/>
              <a:gdLst>
                <a:gd name="T0" fmla="*/ 47 w 48"/>
                <a:gd name="T1" fmla="*/ 17 h 31"/>
                <a:gd name="T2" fmla="*/ 24 w 48"/>
                <a:gd name="T3" fmla="*/ 31 h 31"/>
                <a:gd name="T4" fmla="*/ 0 w 48"/>
                <a:gd name="T5" fmla="*/ 17 h 31"/>
                <a:gd name="T6" fmla="*/ 0 w 48"/>
                <a:gd name="T7" fmla="*/ 15 h 31"/>
                <a:gd name="T8" fmla="*/ 0 w 48"/>
                <a:gd name="T9" fmla="*/ 14 h 31"/>
                <a:gd name="T10" fmla="*/ 24 w 48"/>
                <a:gd name="T11" fmla="*/ 0 h 31"/>
                <a:gd name="T12" fmla="*/ 47 w 48"/>
                <a:gd name="T13" fmla="*/ 14 h 31"/>
                <a:gd name="T14" fmla="*/ 48 w 48"/>
                <a:gd name="T15" fmla="*/ 15 h 31"/>
                <a:gd name="T16" fmla="*/ 47 w 48"/>
                <a:gd name="T17" fmla="*/ 17 h 31"/>
                <a:gd name="T18" fmla="*/ 34 w 48"/>
                <a:gd name="T19" fmla="*/ 6 h 31"/>
                <a:gd name="T20" fmla="*/ 36 w 48"/>
                <a:gd name="T21" fmla="*/ 12 h 31"/>
                <a:gd name="T22" fmla="*/ 24 w 48"/>
                <a:gd name="T23" fmla="*/ 24 h 31"/>
                <a:gd name="T24" fmla="*/ 12 w 48"/>
                <a:gd name="T25" fmla="*/ 12 h 31"/>
                <a:gd name="T26" fmla="*/ 13 w 48"/>
                <a:gd name="T27" fmla="*/ 6 h 31"/>
                <a:gd name="T28" fmla="*/ 3 w 48"/>
                <a:gd name="T29" fmla="*/ 15 h 31"/>
                <a:gd name="T30" fmla="*/ 24 w 48"/>
                <a:gd name="T31" fmla="*/ 27 h 31"/>
                <a:gd name="T32" fmla="*/ 44 w 48"/>
                <a:gd name="T33" fmla="*/ 15 h 31"/>
                <a:gd name="T34" fmla="*/ 34 w 48"/>
                <a:gd name="T35" fmla="*/ 6 h 31"/>
                <a:gd name="T36" fmla="*/ 24 w 48"/>
                <a:gd name="T37" fmla="*/ 4 h 31"/>
                <a:gd name="T38" fmla="*/ 15 w 48"/>
                <a:gd name="T39" fmla="*/ 12 h 31"/>
                <a:gd name="T40" fmla="*/ 17 w 48"/>
                <a:gd name="T41" fmla="*/ 13 h 31"/>
                <a:gd name="T42" fmla="*/ 18 w 48"/>
                <a:gd name="T43" fmla="*/ 12 h 31"/>
                <a:gd name="T44" fmla="*/ 24 w 48"/>
                <a:gd name="T45" fmla="*/ 6 h 31"/>
                <a:gd name="T46" fmla="*/ 25 w 48"/>
                <a:gd name="T47" fmla="*/ 5 h 31"/>
                <a:gd name="T48" fmla="*/ 24 w 48"/>
                <a:gd name="T4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1">
                  <a:moveTo>
                    <a:pt x="47" y="17"/>
                  </a:moveTo>
                  <a:cubicBezTo>
                    <a:pt x="42" y="25"/>
                    <a:pt x="33" y="31"/>
                    <a:pt x="24" y="31"/>
                  </a:cubicBezTo>
                  <a:cubicBezTo>
                    <a:pt x="14" y="31"/>
                    <a:pt x="5" y="25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5"/>
                    <a:pt x="14" y="0"/>
                    <a:pt x="24" y="0"/>
                  </a:cubicBezTo>
                  <a:cubicBezTo>
                    <a:pt x="33" y="0"/>
                    <a:pt x="42" y="5"/>
                    <a:pt x="47" y="14"/>
                  </a:cubicBezTo>
                  <a:cubicBezTo>
                    <a:pt x="47" y="14"/>
                    <a:pt x="48" y="15"/>
                    <a:pt x="48" y="15"/>
                  </a:cubicBezTo>
                  <a:cubicBezTo>
                    <a:pt x="48" y="16"/>
                    <a:pt x="47" y="17"/>
                    <a:pt x="47" y="17"/>
                  </a:cubicBezTo>
                  <a:close/>
                  <a:moveTo>
                    <a:pt x="34" y="6"/>
                  </a:moveTo>
                  <a:cubicBezTo>
                    <a:pt x="35" y="8"/>
                    <a:pt x="36" y="10"/>
                    <a:pt x="36" y="12"/>
                  </a:cubicBezTo>
                  <a:cubicBezTo>
                    <a:pt x="36" y="19"/>
                    <a:pt x="30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cubicBezTo>
                    <a:pt x="12" y="10"/>
                    <a:pt x="12" y="8"/>
                    <a:pt x="13" y="6"/>
                  </a:cubicBezTo>
                  <a:cubicBezTo>
                    <a:pt x="9" y="8"/>
                    <a:pt x="6" y="11"/>
                    <a:pt x="3" y="15"/>
                  </a:cubicBezTo>
                  <a:cubicBezTo>
                    <a:pt x="8" y="22"/>
                    <a:pt x="15" y="27"/>
                    <a:pt x="24" y="27"/>
                  </a:cubicBezTo>
                  <a:cubicBezTo>
                    <a:pt x="32" y="27"/>
                    <a:pt x="40" y="22"/>
                    <a:pt x="44" y="15"/>
                  </a:cubicBezTo>
                  <a:cubicBezTo>
                    <a:pt x="42" y="11"/>
                    <a:pt x="38" y="8"/>
                    <a:pt x="34" y="6"/>
                  </a:cubicBezTo>
                  <a:close/>
                  <a:moveTo>
                    <a:pt x="24" y="4"/>
                  </a:moveTo>
                  <a:cubicBezTo>
                    <a:pt x="19" y="4"/>
                    <a:pt x="15" y="7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8" y="9"/>
                    <a:pt x="21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4"/>
                    <a:pt x="24" y="4"/>
                    <a:pt x="24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591760" y="4639050"/>
            <a:ext cx="3476414" cy="1029670"/>
            <a:chOff x="8591760" y="4624536"/>
            <a:chExt cx="3476414" cy="1029670"/>
          </a:xfrm>
        </p:grpSpPr>
        <p:sp>
          <p:nvSpPr>
            <p:cNvPr id="79" name="文本框 78"/>
            <p:cNvSpPr txBox="1"/>
            <p:nvPr/>
          </p:nvSpPr>
          <p:spPr>
            <a:xfrm>
              <a:off x="8978900" y="4624536"/>
              <a:ext cx="3089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6.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978900" y="5076419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9045575" y="5035143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9045575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Freeform 227"/>
            <p:cNvSpPr>
              <a:spLocks noEditPoints="1"/>
            </p:cNvSpPr>
            <p:nvPr/>
          </p:nvSpPr>
          <p:spPr bwMode="auto">
            <a:xfrm>
              <a:off x="8591760" y="4695057"/>
              <a:ext cx="344185" cy="227115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1 h 41"/>
                <a:gd name="T4" fmla="*/ 31 w 62"/>
                <a:gd name="T5" fmla="*/ 21 h 41"/>
                <a:gd name="T6" fmla="*/ 31 w 62"/>
                <a:gd name="T7" fmla="*/ 21 h 41"/>
                <a:gd name="T8" fmla="*/ 13 w 62"/>
                <a:gd name="T9" fmla="*/ 15 h 41"/>
                <a:gd name="T10" fmla="*/ 10 w 62"/>
                <a:gd name="T11" fmla="*/ 23 h 41"/>
                <a:gd name="T12" fmla="*/ 12 w 62"/>
                <a:gd name="T13" fmla="*/ 26 h 41"/>
                <a:gd name="T14" fmla="*/ 10 w 62"/>
                <a:gd name="T15" fmla="*/ 29 h 41"/>
                <a:gd name="T16" fmla="*/ 12 w 62"/>
                <a:gd name="T17" fmla="*/ 40 h 41"/>
                <a:gd name="T18" fmla="*/ 12 w 62"/>
                <a:gd name="T19" fmla="*/ 41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1 h 41"/>
                <a:gd name="T26" fmla="*/ 5 w 62"/>
                <a:gd name="T27" fmla="*/ 40 h 41"/>
                <a:gd name="T28" fmla="*/ 7 w 62"/>
                <a:gd name="T29" fmla="*/ 29 h 41"/>
                <a:gd name="T30" fmla="*/ 5 w 62"/>
                <a:gd name="T31" fmla="*/ 26 h 41"/>
                <a:gd name="T32" fmla="*/ 7 w 62"/>
                <a:gd name="T33" fmla="*/ 23 h 41"/>
                <a:gd name="T34" fmla="*/ 9 w 62"/>
                <a:gd name="T35" fmla="*/ 14 h 41"/>
                <a:gd name="T36" fmla="*/ 1 w 62"/>
                <a:gd name="T37" fmla="*/ 11 h 41"/>
                <a:gd name="T38" fmla="*/ 0 w 62"/>
                <a:gd name="T39" fmla="*/ 11 h 41"/>
                <a:gd name="T40" fmla="*/ 1 w 62"/>
                <a:gd name="T41" fmla="*/ 10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10 h 41"/>
                <a:gd name="T50" fmla="*/ 62 w 62"/>
                <a:gd name="T51" fmla="*/ 11 h 41"/>
                <a:gd name="T52" fmla="*/ 61 w 62"/>
                <a:gd name="T53" fmla="*/ 11 h 41"/>
                <a:gd name="T54" fmla="*/ 48 w 62"/>
                <a:gd name="T55" fmla="*/ 28 h 41"/>
                <a:gd name="T56" fmla="*/ 31 w 62"/>
                <a:gd name="T57" fmla="*/ 35 h 41"/>
                <a:gd name="T58" fmla="*/ 14 w 62"/>
                <a:gd name="T59" fmla="*/ 28 h 41"/>
                <a:gd name="T60" fmla="*/ 14 w 62"/>
                <a:gd name="T61" fmla="*/ 19 h 41"/>
                <a:gd name="T62" fmla="*/ 30 w 62"/>
                <a:gd name="T63" fmla="*/ 24 h 41"/>
                <a:gd name="T64" fmla="*/ 31 w 62"/>
                <a:gd name="T65" fmla="*/ 24 h 41"/>
                <a:gd name="T66" fmla="*/ 32 w 62"/>
                <a:gd name="T67" fmla="*/ 24 h 41"/>
                <a:gd name="T68" fmla="*/ 47 w 62"/>
                <a:gd name="T69" fmla="*/ 19 h 41"/>
                <a:gd name="T70" fmla="*/ 48 w 62"/>
                <a:gd name="T7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7"/>
                    <a:pt x="10" y="19"/>
                    <a:pt x="10" y="23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1" y="28"/>
                    <a:pt x="10" y="2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5" y="41"/>
                    <a:pt x="5" y="41"/>
                  </a:cubicBezTo>
                  <a:cubicBezTo>
                    <a:pt x="5" y="41"/>
                    <a:pt x="5" y="41"/>
                    <a:pt x="5" y="4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5" y="27"/>
                    <a:pt x="5" y="26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7" y="20"/>
                    <a:pt x="8" y="17"/>
                    <a:pt x="9" y="1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2" y="10"/>
                    <a:pt x="62" y="11"/>
                  </a:cubicBezTo>
                  <a:cubicBezTo>
                    <a:pt x="62" y="11"/>
                    <a:pt x="61" y="11"/>
                    <a:pt x="61" y="11"/>
                  </a:cubicBezTo>
                  <a:close/>
                  <a:moveTo>
                    <a:pt x="48" y="28"/>
                  </a:moveTo>
                  <a:cubicBezTo>
                    <a:pt x="48" y="31"/>
                    <a:pt x="40" y="35"/>
                    <a:pt x="31" y="35"/>
                  </a:cubicBezTo>
                  <a:cubicBezTo>
                    <a:pt x="21" y="35"/>
                    <a:pt x="13" y="31"/>
                    <a:pt x="14" y="2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594630" y="1199422"/>
            <a:ext cx="5068888" cy="4508468"/>
            <a:chOff x="3540125" y="1060450"/>
            <a:chExt cx="5126038" cy="4559300"/>
          </a:xfrm>
        </p:grpSpPr>
        <p:sp>
          <p:nvSpPr>
            <p:cNvPr id="92" name="Freeform 8"/>
            <p:cNvSpPr>
              <a:spLocks/>
            </p:cNvSpPr>
            <p:nvPr/>
          </p:nvSpPr>
          <p:spPr bwMode="auto">
            <a:xfrm>
              <a:off x="6632575" y="1355725"/>
              <a:ext cx="192088" cy="1093788"/>
            </a:xfrm>
            <a:custGeom>
              <a:avLst/>
              <a:gdLst>
                <a:gd name="T0" fmla="*/ 121 w 121"/>
                <a:gd name="T1" fmla="*/ 230 h 689"/>
                <a:gd name="T2" fmla="*/ 4 w 121"/>
                <a:gd name="T3" fmla="*/ 689 h 689"/>
                <a:gd name="T4" fmla="*/ 0 w 121"/>
                <a:gd name="T5" fmla="*/ 516 h 689"/>
                <a:gd name="T6" fmla="*/ 112 w 121"/>
                <a:gd name="T7" fmla="*/ 0 h 689"/>
                <a:gd name="T8" fmla="*/ 121 w 121"/>
                <a:gd name="T9" fmla="*/ 23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689">
                  <a:moveTo>
                    <a:pt x="121" y="230"/>
                  </a:moveTo>
                  <a:lnTo>
                    <a:pt x="4" y="689"/>
                  </a:lnTo>
                  <a:lnTo>
                    <a:pt x="0" y="516"/>
                  </a:lnTo>
                  <a:lnTo>
                    <a:pt x="112" y="0"/>
                  </a:lnTo>
                  <a:lnTo>
                    <a:pt x="121" y="23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9"/>
            <p:cNvSpPr>
              <a:spLocks/>
            </p:cNvSpPr>
            <p:nvPr/>
          </p:nvSpPr>
          <p:spPr bwMode="auto">
            <a:xfrm>
              <a:off x="5346700" y="1836738"/>
              <a:ext cx="577850" cy="928688"/>
            </a:xfrm>
            <a:custGeom>
              <a:avLst/>
              <a:gdLst>
                <a:gd name="T0" fmla="*/ 73 w 84"/>
                <a:gd name="T1" fmla="*/ 30 h 135"/>
                <a:gd name="T2" fmla="*/ 46 w 84"/>
                <a:gd name="T3" fmla="*/ 3 h 135"/>
                <a:gd name="T4" fmla="*/ 11 w 84"/>
                <a:gd name="T5" fmla="*/ 12 h 135"/>
                <a:gd name="T6" fmla="*/ 1 w 84"/>
                <a:gd name="T7" fmla="*/ 36 h 135"/>
                <a:gd name="T8" fmla="*/ 6 w 84"/>
                <a:gd name="T9" fmla="*/ 54 h 135"/>
                <a:gd name="T10" fmla="*/ 13 w 84"/>
                <a:gd name="T11" fmla="*/ 77 h 135"/>
                <a:gd name="T12" fmla="*/ 32 w 84"/>
                <a:gd name="T13" fmla="*/ 135 h 135"/>
                <a:gd name="T14" fmla="*/ 47 w 84"/>
                <a:gd name="T15" fmla="*/ 106 h 135"/>
                <a:gd name="T16" fmla="*/ 84 w 84"/>
                <a:gd name="T17" fmla="*/ 125 h 135"/>
                <a:gd name="T18" fmla="*/ 75 w 84"/>
                <a:gd name="T19" fmla="*/ 53 h 135"/>
                <a:gd name="T20" fmla="*/ 73 w 84"/>
                <a:gd name="T21" fmla="*/ 30 h 135"/>
                <a:gd name="T22" fmla="*/ 73 w 84"/>
                <a:gd name="T23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35">
                  <a:moveTo>
                    <a:pt x="73" y="30"/>
                  </a:moveTo>
                  <a:cubicBezTo>
                    <a:pt x="71" y="16"/>
                    <a:pt x="59" y="5"/>
                    <a:pt x="46" y="3"/>
                  </a:cubicBezTo>
                  <a:cubicBezTo>
                    <a:pt x="34" y="0"/>
                    <a:pt x="21" y="3"/>
                    <a:pt x="11" y="12"/>
                  </a:cubicBezTo>
                  <a:cubicBezTo>
                    <a:pt x="4" y="18"/>
                    <a:pt x="0" y="27"/>
                    <a:pt x="1" y="36"/>
                  </a:cubicBezTo>
                  <a:cubicBezTo>
                    <a:pt x="1" y="42"/>
                    <a:pt x="4" y="48"/>
                    <a:pt x="6" y="54"/>
                  </a:cubicBezTo>
                  <a:cubicBezTo>
                    <a:pt x="8" y="62"/>
                    <a:pt x="11" y="69"/>
                    <a:pt x="13" y="77"/>
                  </a:cubicBezTo>
                  <a:cubicBezTo>
                    <a:pt x="20" y="96"/>
                    <a:pt x="26" y="115"/>
                    <a:pt x="32" y="135"/>
                  </a:cubicBezTo>
                  <a:cubicBezTo>
                    <a:pt x="28" y="122"/>
                    <a:pt x="36" y="110"/>
                    <a:pt x="47" y="106"/>
                  </a:cubicBezTo>
                  <a:cubicBezTo>
                    <a:pt x="62" y="100"/>
                    <a:pt x="82" y="108"/>
                    <a:pt x="84" y="125"/>
                  </a:cubicBezTo>
                  <a:cubicBezTo>
                    <a:pt x="81" y="101"/>
                    <a:pt x="78" y="77"/>
                    <a:pt x="75" y="53"/>
                  </a:cubicBezTo>
                  <a:cubicBezTo>
                    <a:pt x="75" y="45"/>
                    <a:pt x="74" y="37"/>
                    <a:pt x="73" y="30"/>
                  </a:cubicBezTo>
                  <a:cubicBezTo>
                    <a:pt x="72" y="26"/>
                    <a:pt x="73" y="30"/>
                    <a:pt x="73" y="30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4879975" y="2187575"/>
              <a:ext cx="708025" cy="612775"/>
            </a:xfrm>
            <a:custGeom>
              <a:avLst/>
              <a:gdLst>
                <a:gd name="T0" fmla="*/ 320 w 446"/>
                <a:gd name="T1" fmla="*/ 0 h 386"/>
                <a:gd name="T2" fmla="*/ 446 w 446"/>
                <a:gd name="T3" fmla="*/ 386 h 386"/>
                <a:gd name="T4" fmla="*/ 208 w 446"/>
                <a:gd name="T5" fmla="*/ 386 h 386"/>
                <a:gd name="T6" fmla="*/ 0 w 446"/>
                <a:gd name="T7" fmla="*/ 0 h 386"/>
                <a:gd name="T8" fmla="*/ 320 w 446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386">
                  <a:moveTo>
                    <a:pt x="320" y="0"/>
                  </a:moveTo>
                  <a:lnTo>
                    <a:pt x="446" y="386"/>
                  </a:lnTo>
                  <a:lnTo>
                    <a:pt x="208" y="386"/>
                  </a:lnTo>
                  <a:lnTo>
                    <a:pt x="0" y="0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11"/>
            <p:cNvSpPr>
              <a:spLocks/>
            </p:cNvSpPr>
            <p:nvPr/>
          </p:nvSpPr>
          <p:spPr bwMode="auto">
            <a:xfrm>
              <a:off x="5738813" y="2043113"/>
              <a:ext cx="157163" cy="777875"/>
            </a:xfrm>
            <a:custGeom>
              <a:avLst/>
              <a:gdLst>
                <a:gd name="T0" fmla="*/ 23 w 23"/>
                <a:gd name="T1" fmla="*/ 97 h 113"/>
                <a:gd name="T2" fmla="*/ 22 w 23"/>
                <a:gd name="T3" fmla="*/ 81 h 113"/>
                <a:gd name="T4" fmla="*/ 18 w 23"/>
                <a:gd name="T5" fmla="*/ 54 h 113"/>
                <a:gd name="T6" fmla="*/ 11 w 23"/>
                <a:gd name="T7" fmla="*/ 0 h 113"/>
                <a:gd name="T8" fmla="*/ 8 w 23"/>
                <a:gd name="T9" fmla="*/ 15 h 113"/>
                <a:gd name="T10" fmla="*/ 3 w 23"/>
                <a:gd name="T11" fmla="*/ 22 h 113"/>
                <a:gd name="T12" fmla="*/ 0 w 23"/>
                <a:gd name="T13" fmla="*/ 25 h 113"/>
                <a:gd name="T14" fmla="*/ 1 w 23"/>
                <a:gd name="T15" fmla="*/ 33 h 113"/>
                <a:gd name="T16" fmla="*/ 8 w 23"/>
                <a:gd name="T17" fmla="*/ 76 h 113"/>
                <a:gd name="T18" fmla="*/ 15 w 23"/>
                <a:gd name="T19" fmla="*/ 113 h 113"/>
                <a:gd name="T20" fmla="*/ 23 w 23"/>
                <a:gd name="T21" fmla="*/ 9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113">
                  <a:moveTo>
                    <a:pt x="23" y="97"/>
                  </a:moveTo>
                  <a:cubicBezTo>
                    <a:pt x="23" y="92"/>
                    <a:pt x="22" y="86"/>
                    <a:pt x="22" y="81"/>
                  </a:cubicBezTo>
                  <a:cubicBezTo>
                    <a:pt x="20" y="72"/>
                    <a:pt x="19" y="63"/>
                    <a:pt x="18" y="54"/>
                  </a:cubicBezTo>
                  <a:cubicBezTo>
                    <a:pt x="16" y="36"/>
                    <a:pt x="13" y="18"/>
                    <a:pt x="11" y="0"/>
                  </a:cubicBezTo>
                  <a:cubicBezTo>
                    <a:pt x="12" y="5"/>
                    <a:pt x="11" y="10"/>
                    <a:pt x="8" y="15"/>
                  </a:cubicBezTo>
                  <a:cubicBezTo>
                    <a:pt x="7" y="17"/>
                    <a:pt x="5" y="20"/>
                    <a:pt x="3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1" y="30"/>
                    <a:pt x="1" y="33"/>
                  </a:cubicBezTo>
                  <a:cubicBezTo>
                    <a:pt x="3" y="48"/>
                    <a:pt x="6" y="62"/>
                    <a:pt x="8" y="76"/>
                  </a:cubicBezTo>
                  <a:cubicBezTo>
                    <a:pt x="11" y="88"/>
                    <a:pt x="13" y="101"/>
                    <a:pt x="15" y="113"/>
                  </a:cubicBezTo>
                  <a:cubicBezTo>
                    <a:pt x="20" y="110"/>
                    <a:pt x="23" y="104"/>
                    <a:pt x="23" y="97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>
              <a:off x="5807075" y="2187575"/>
              <a:ext cx="288925" cy="612775"/>
            </a:xfrm>
            <a:custGeom>
              <a:avLst/>
              <a:gdLst>
                <a:gd name="T0" fmla="*/ 173 w 182"/>
                <a:gd name="T1" fmla="*/ 0 h 386"/>
                <a:gd name="T2" fmla="*/ 182 w 182"/>
                <a:gd name="T3" fmla="*/ 386 h 386"/>
                <a:gd name="T4" fmla="*/ 52 w 182"/>
                <a:gd name="T5" fmla="*/ 386 h 386"/>
                <a:gd name="T6" fmla="*/ 0 w 182"/>
                <a:gd name="T7" fmla="*/ 0 h 386"/>
                <a:gd name="T8" fmla="*/ 173 w 182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86">
                  <a:moveTo>
                    <a:pt x="173" y="0"/>
                  </a:moveTo>
                  <a:lnTo>
                    <a:pt x="182" y="386"/>
                  </a:lnTo>
                  <a:lnTo>
                    <a:pt x="52" y="386"/>
                  </a:lnTo>
                  <a:lnTo>
                    <a:pt x="0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>
              <a:off x="6081713" y="1060450"/>
              <a:ext cx="14288" cy="1739900"/>
            </a:xfrm>
            <a:custGeom>
              <a:avLst/>
              <a:gdLst>
                <a:gd name="T0" fmla="*/ 0 w 9"/>
                <a:gd name="T1" fmla="*/ 0 h 1096"/>
                <a:gd name="T2" fmla="*/ 9 w 9"/>
                <a:gd name="T3" fmla="*/ 559 h 1096"/>
                <a:gd name="T4" fmla="*/ 9 w 9"/>
                <a:gd name="T5" fmla="*/ 1096 h 1096"/>
                <a:gd name="T6" fmla="*/ 0 w 9"/>
                <a:gd name="T7" fmla="*/ 710 h 1096"/>
                <a:gd name="T8" fmla="*/ 0 w 9"/>
                <a:gd name="T9" fmla="*/ 0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96">
                  <a:moveTo>
                    <a:pt x="0" y="0"/>
                  </a:moveTo>
                  <a:lnTo>
                    <a:pt x="9" y="559"/>
                  </a:lnTo>
                  <a:lnTo>
                    <a:pt x="9" y="1096"/>
                  </a:lnTo>
                  <a:lnTo>
                    <a:pt x="0" y="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14"/>
            <p:cNvSpPr>
              <a:spLocks/>
            </p:cNvSpPr>
            <p:nvPr/>
          </p:nvSpPr>
          <p:spPr bwMode="auto">
            <a:xfrm>
              <a:off x="4879975" y="1060450"/>
              <a:ext cx="1201738" cy="1127125"/>
            </a:xfrm>
            <a:custGeom>
              <a:avLst/>
              <a:gdLst>
                <a:gd name="T0" fmla="*/ 175 w 175"/>
                <a:gd name="T1" fmla="*/ 0 h 164"/>
                <a:gd name="T2" fmla="*/ 175 w 175"/>
                <a:gd name="T3" fmla="*/ 57 h 164"/>
                <a:gd name="T4" fmla="*/ 175 w 175"/>
                <a:gd name="T5" fmla="*/ 145 h 164"/>
                <a:gd name="T6" fmla="*/ 175 w 175"/>
                <a:gd name="T7" fmla="*/ 163 h 164"/>
                <a:gd name="T8" fmla="*/ 141 w 175"/>
                <a:gd name="T9" fmla="*/ 164 h 164"/>
                <a:gd name="T10" fmla="*/ 135 w 175"/>
                <a:gd name="T11" fmla="*/ 164 h 164"/>
                <a:gd name="T12" fmla="*/ 136 w 175"/>
                <a:gd name="T13" fmla="*/ 130 h 164"/>
                <a:gd name="T14" fmla="*/ 107 w 175"/>
                <a:gd name="T15" fmla="*/ 115 h 164"/>
                <a:gd name="T16" fmla="*/ 75 w 175"/>
                <a:gd name="T17" fmla="*/ 129 h 164"/>
                <a:gd name="T18" fmla="*/ 74 w 175"/>
                <a:gd name="T19" fmla="*/ 164 h 164"/>
                <a:gd name="T20" fmla="*/ 3 w 175"/>
                <a:gd name="T21" fmla="*/ 164 h 164"/>
                <a:gd name="T22" fmla="*/ 0 w 175"/>
                <a:gd name="T23" fmla="*/ 164 h 164"/>
                <a:gd name="T24" fmla="*/ 31 w 175"/>
                <a:gd name="T25" fmla="*/ 134 h 164"/>
                <a:gd name="T26" fmla="*/ 98 w 175"/>
                <a:gd name="T27" fmla="*/ 72 h 164"/>
                <a:gd name="T28" fmla="*/ 159 w 175"/>
                <a:gd name="T29" fmla="*/ 16 h 164"/>
                <a:gd name="T30" fmla="*/ 175 w 175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164">
                  <a:moveTo>
                    <a:pt x="175" y="0"/>
                  </a:moveTo>
                  <a:cubicBezTo>
                    <a:pt x="175" y="19"/>
                    <a:pt x="175" y="38"/>
                    <a:pt x="175" y="57"/>
                  </a:cubicBezTo>
                  <a:cubicBezTo>
                    <a:pt x="175" y="86"/>
                    <a:pt x="175" y="116"/>
                    <a:pt x="175" y="145"/>
                  </a:cubicBezTo>
                  <a:cubicBezTo>
                    <a:pt x="175" y="151"/>
                    <a:pt x="175" y="157"/>
                    <a:pt x="175" y="163"/>
                  </a:cubicBezTo>
                  <a:cubicBezTo>
                    <a:pt x="175" y="164"/>
                    <a:pt x="143" y="164"/>
                    <a:pt x="141" y="164"/>
                  </a:cubicBezTo>
                  <a:cubicBezTo>
                    <a:pt x="139" y="164"/>
                    <a:pt x="137" y="164"/>
                    <a:pt x="135" y="164"/>
                  </a:cubicBezTo>
                  <a:cubicBezTo>
                    <a:pt x="142" y="154"/>
                    <a:pt x="143" y="141"/>
                    <a:pt x="136" y="130"/>
                  </a:cubicBezTo>
                  <a:cubicBezTo>
                    <a:pt x="130" y="121"/>
                    <a:pt x="118" y="115"/>
                    <a:pt x="107" y="115"/>
                  </a:cubicBezTo>
                  <a:cubicBezTo>
                    <a:pt x="95" y="115"/>
                    <a:pt x="83" y="120"/>
                    <a:pt x="75" y="129"/>
                  </a:cubicBezTo>
                  <a:cubicBezTo>
                    <a:pt x="67" y="139"/>
                    <a:pt x="67" y="153"/>
                    <a:pt x="74" y="164"/>
                  </a:cubicBezTo>
                  <a:cubicBezTo>
                    <a:pt x="50" y="164"/>
                    <a:pt x="27" y="164"/>
                    <a:pt x="3" y="164"/>
                  </a:cubicBezTo>
                  <a:cubicBezTo>
                    <a:pt x="2" y="164"/>
                    <a:pt x="1" y="164"/>
                    <a:pt x="0" y="164"/>
                  </a:cubicBezTo>
                  <a:cubicBezTo>
                    <a:pt x="10" y="154"/>
                    <a:pt x="20" y="144"/>
                    <a:pt x="31" y="134"/>
                  </a:cubicBezTo>
                  <a:cubicBezTo>
                    <a:pt x="53" y="114"/>
                    <a:pt x="76" y="93"/>
                    <a:pt x="98" y="72"/>
                  </a:cubicBezTo>
                  <a:cubicBezTo>
                    <a:pt x="118" y="53"/>
                    <a:pt x="138" y="35"/>
                    <a:pt x="159" y="16"/>
                  </a:cubicBezTo>
                  <a:cubicBezTo>
                    <a:pt x="164" y="10"/>
                    <a:pt x="170" y="5"/>
                    <a:pt x="1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15"/>
            <p:cNvSpPr>
              <a:spLocks/>
            </p:cNvSpPr>
            <p:nvPr/>
          </p:nvSpPr>
          <p:spPr bwMode="auto">
            <a:xfrm>
              <a:off x="4962525" y="1136650"/>
              <a:ext cx="1092200" cy="1017588"/>
            </a:xfrm>
            <a:custGeom>
              <a:avLst/>
              <a:gdLst>
                <a:gd name="T0" fmla="*/ 0 w 159"/>
                <a:gd name="T1" fmla="*/ 148 h 148"/>
                <a:gd name="T2" fmla="*/ 22 w 159"/>
                <a:gd name="T3" fmla="*/ 127 h 148"/>
                <a:gd name="T4" fmla="*/ 44 w 159"/>
                <a:gd name="T5" fmla="*/ 107 h 148"/>
                <a:gd name="T6" fmla="*/ 89 w 159"/>
                <a:gd name="T7" fmla="*/ 65 h 148"/>
                <a:gd name="T8" fmla="*/ 150 w 159"/>
                <a:gd name="T9" fmla="*/ 8 h 148"/>
                <a:gd name="T10" fmla="*/ 159 w 159"/>
                <a:gd name="T11" fmla="*/ 0 h 148"/>
                <a:gd name="T12" fmla="*/ 158 w 159"/>
                <a:gd name="T13" fmla="*/ 17 h 148"/>
                <a:gd name="T14" fmla="*/ 158 w 159"/>
                <a:gd name="T15" fmla="*/ 46 h 148"/>
                <a:gd name="T16" fmla="*/ 158 w 159"/>
                <a:gd name="T17" fmla="*/ 90 h 148"/>
                <a:gd name="T18" fmla="*/ 158 w 159"/>
                <a:gd name="T19" fmla="*/ 134 h 148"/>
                <a:gd name="T20" fmla="*/ 158 w 159"/>
                <a:gd name="T21" fmla="*/ 143 h 148"/>
                <a:gd name="T22" fmla="*/ 158 w 159"/>
                <a:gd name="T23" fmla="*/ 148 h 148"/>
                <a:gd name="T24" fmla="*/ 141 w 159"/>
                <a:gd name="T25" fmla="*/ 148 h 148"/>
                <a:gd name="T26" fmla="*/ 131 w 159"/>
                <a:gd name="T27" fmla="*/ 148 h 148"/>
                <a:gd name="T28" fmla="*/ 129 w 159"/>
                <a:gd name="T29" fmla="*/ 117 h 148"/>
                <a:gd name="T30" fmla="*/ 95 w 159"/>
                <a:gd name="T31" fmla="*/ 99 h 148"/>
                <a:gd name="T32" fmla="*/ 94 w 159"/>
                <a:gd name="T33" fmla="*/ 99 h 148"/>
                <a:gd name="T34" fmla="*/ 59 w 159"/>
                <a:gd name="T35" fmla="*/ 115 h 148"/>
                <a:gd name="T36" fmla="*/ 54 w 159"/>
                <a:gd name="T37" fmla="*/ 148 h 148"/>
                <a:gd name="T38" fmla="*/ 0 w 159"/>
                <a:gd name="T3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9" h="148">
                  <a:moveTo>
                    <a:pt x="0" y="148"/>
                  </a:moveTo>
                  <a:cubicBezTo>
                    <a:pt x="22" y="127"/>
                    <a:pt x="22" y="127"/>
                    <a:pt x="22" y="12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8"/>
                    <a:pt x="158" y="148"/>
                    <a:pt x="158" y="148"/>
                  </a:cubicBezTo>
                  <a:cubicBezTo>
                    <a:pt x="155" y="148"/>
                    <a:pt x="150" y="148"/>
                    <a:pt x="141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5" y="138"/>
                    <a:pt x="134" y="126"/>
                    <a:pt x="129" y="117"/>
                  </a:cubicBezTo>
                  <a:cubicBezTo>
                    <a:pt x="122" y="106"/>
                    <a:pt x="109" y="99"/>
                    <a:pt x="95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80" y="99"/>
                    <a:pt x="67" y="105"/>
                    <a:pt x="59" y="115"/>
                  </a:cubicBezTo>
                  <a:cubicBezTo>
                    <a:pt x="52" y="125"/>
                    <a:pt x="50" y="137"/>
                    <a:pt x="54" y="148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07C0D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Freeform 16"/>
            <p:cNvSpPr>
              <a:spLocks/>
            </p:cNvSpPr>
            <p:nvPr/>
          </p:nvSpPr>
          <p:spPr bwMode="auto">
            <a:xfrm>
              <a:off x="6116638" y="2181225"/>
              <a:ext cx="495300" cy="619125"/>
            </a:xfrm>
            <a:custGeom>
              <a:avLst/>
              <a:gdLst>
                <a:gd name="T0" fmla="*/ 294 w 312"/>
                <a:gd name="T1" fmla="*/ 0 h 390"/>
                <a:gd name="T2" fmla="*/ 281 w 312"/>
                <a:gd name="T3" fmla="*/ 0 h 390"/>
                <a:gd name="T4" fmla="*/ 0 w 312"/>
                <a:gd name="T5" fmla="*/ 0 h 390"/>
                <a:gd name="T6" fmla="*/ 0 w 312"/>
                <a:gd name="T7" fmla="*/ 390 h 390"/>
                <a:gd name="T8" fmla="*/ 208 w 312"/>
                <a:gd name="T9" fmla="*/ 390 h 390"/>
                <a:gd name="T10" fmla="*/ 216 w 312"/>
                <a:gd name="T11" fmla="*/ 390 h 390"/>
                <a:gd name="T12" fmla="*/ 229 w 312"/>
                <a:gd name="T13" fmla="*/ 390 h 390"/>
                <a:gd name="T14" fmla="*/ 312 w 312"/>
                <a:gd name="T15" fmla="*/ 0 h 390"/>
                <a:gd name="T16" fmla="*/ 294 w 312"/>
                <a:gd name="T1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390">
                  <a:moveTo>
                    <a:pt x="294" y="0"/>
                  </a:moveTo>
                  <a:lnTo>
                    <a:pt x="281" y="0"/>
                  </a:lnTo>
                  <a:lnTo>
                    <a:pt x="0" y="0"/>
                  </a:lnTo>
                  <a:lnTo>
                    <a:pt x="0" y="390"/>
                  </a:lnTo>
                  <a:lnTo>
                    <a:pt x="208" y="390"/>
                  </a:lnTo>
                  <a:lnTo>
                    <a:pt x="216" y="390"/>
                  </a:lnTo>
                  <a:lnTo>
                    <a:pt x="229" y="390"/>
                  </a:lnTo>
                  <a:lnTo>
                    <a:pt x="312" y="0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Freeform 17"/>
            <p:cNvSpPr>
              <a:spLocks/>
            </p:cNvSpPr>
            <p:nvPr/>
          </p:nvSpPr>
          <p:spPr bwMode="auto">
            <a:xfrm>
              <a:off x="5394325" y="2119313"/>
              <a:ext cx="241300" cy="701675"/>
            </a:xfrm>
            <a:custGeom>
              <a:avLst/>
              <a:gdLst>
                <a:gd name="T0" fmla="*/ 9 w 35"/>
                <a:gd name="T1" fmla="*/ 14 h 102"/>
                <a:gd name="T2" fmla="*/ 0 w 35"/>
                <a:gd name="T3" fmla="*/ 0 h 102"/>
                <a:gd name="T4" fmla="*/ 17 w 35"/>
                <a:gd name="T5" fmla="*/ 56 h 102"/>
                <a:gd name="T6" fmla="*/ 25 w 35"/>
                <a:gd name="T7" fmla="*/ 83 h 102"/>
                <a:gd name="T8" fmla="*/ 35 w 35"/>
                <a:gd name="T9" fmla="*/ 102 h 102"/>
                <a:gd name="T10" fmla="*/ 15 w 35"/>
                <a:gd name="T11" fmla="*/ 33 h 102"/>
                <a:gd name="T12" fmla="*/ 9 w 35"/>
                <a:gd name="T13" fmla="*/ 14 h 102"/>
                <a:gd name="T14" fmla="*/ 9 w 35"/>
                <a:gd name="T15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02">
                  <a:moveTo>
                    <a:pt x="9" y="14"/>
                  </a:moveTo>
                  <a:cubicBezTo>
                    <a:pt x="5" y="10"/>
                    <a:pt x="1" y="6"/>
                    <a:pt x="0" y="0"/>
                  </a:cubicBezTo>
                  <a:cubicBezTo>
                    <a:pt x="5" y="19"/>
                    <a:pt x="11" y="37"/>
                    <a:pt x="17" y="56"/>
                  </a:cubicBezTo>
                  <a:cubicBezTo>
                    <a:pt x="20" y="65"/>
                    <a:pt x="22" y="74"/>
                    <a:pt x="25" y="83"/>
                  </a:cubicBezTo>
                  <a:cubicBezTo>
                    <a:pt x="28" y="90"/>
                    <a:pt x="29" y="98"/>
                    <a:pt x="35" y="102"/>
                  </a:cubicBezTo>
                  <a:cubicBezTo>
                    <a:pt x="29" y="79"/>
                    <a:pt x="22" y="56"/>
                    <a:pt x="15" y="33"/>
                  </a:cubicBezTo>
                  <a:cubicBezTo>
                    <a:pt x="13" y="27"/>
                    <a:pt x="11" y="20"/>
                    <a:pt x="9" y="14"/>
                  </a:cubicBezTo>
                  <a:cubicBezTo>
                    <a:pt x="9" y="13"/>
                    <a:pt x="9" y="14"/>
                    <a:pt x="9" y="14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6686550" y="2181225"/>
              <a:ext cx="735013" cy="619125"/>
            </a:xfrm>
            <a:custGeom>
              <a:avLst/>
              <a:gdLst>
                <a:gd name="T0" fmla="*/ 160 w 463"/>
                <a:gd name="T1" fmla="*/ 0 h 390"/>
                <a:gd name="T2" fmla="*/ 147 w 463"/>
                <a:gd name="T3" fmla="*/ 0 h 390"/>
                <a:gd name="T4" fmla="*/ 134 w 463"/>
                <a:gd name="T5" fmla="*/ 0 h 390"/>
                <a:gd name="T6" fmla="*/ 0 w 463"/>
                <a:gd name="T7" fmla="*/ 390 h 390"/>
                <a:gd name="T8" fmla="*/ 13 w 463"/>
                <a:gd name="T9" fmla="*/ 390 h 390"/>
                <a:gd name="T10" fmla="*/ 22 w 463"/>
                <a:gd name="T11" fmla="*/ 390 h 390"/>
                <a:gd name="T12" fmla="*/ 243 w 463"/>
                <a:gd name="T13" fmla="*/ 390 h 390"/>
                <a:gd name="T14" fmla="*/ 463 w 463"/>
                <a:gd name="T15" fmla="*/ 0 h 390"/>
                <a:gd name="T16" fmla="*/ 160 w 463"/>
                <a:gd name="T1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3" h="390">
                  <a:moveTo>
                    <a:pt x="160" y="0"/>
                  </a:moveTo>
                  <a:lnTo>
                    <a:pt x="147" y="0"/>
                  </a:lnTo>
                  <a:lnTo>
                    <a:pt x="134" y="0"/>
                  </a:lnTo>
                  <a:lnTo>
                    <a:pt x="0" y="390"/>
                  </a:lnTo>
                  <a:lnTo>
                    <a:pt x="13" y="390"/>
                  </a:lnTo>
                  <a:lnTo>
                    <a:pt x="22" y="390"/>
                  </a:lnTo>
                  <a:lnTo>
                    <a:pt x="243" y="390"/>
                  </a:lnTo>
                  <a:lnTo>
                    <a:pt x="463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6405563" y="2216150"/>
              <a:ext cx="136525" cy="666750"/>
            </a:xfrm>
            <a:custGeom>
              <a:avLst/>
              <a:gdLst>
                <a:gd name="T0" fmla="*/ 1 w 20"/>
                <a:gd name="T1" fmla="*/ 93 h 97"/>
                <a:gd name="T2" fmla="*/ 4 w 20"/>
                <a:gd name="T3" fmla="*/ 87 h 97"/>
                <a:gd name="T4" fmla="*/ 4 w 20"/>
                <a:gd name="T5" fmla="*/ 83 h 97"/>
                <a:gd name="T6" fmla="*/ 8 w 20"/>
                <a:gd name="T7" fmla="*/ 66 h 97"/>
                <a:gd name="T8" fmla="*/ 16 w 20"/>
                <a:gd name="T9" fmla="*/ 20 h 97"/>
                <a:gd name="T10" fmla="*/ 20 w 20"/>
                <a:gd name="T11" fmla="*/ 0 h 97"/>
                <a:gd name="T12" fmla="*/ 15 w 20"/>
                <a:gd name="T13" fmla="*/ 15 h 97"/>
                <a:gd name="T14" fmla="*/ 10 w 20"/>
                <a:gd name="T15" fmla="*/ 42 h 97"/>
                <a:gd name="T16" fmla="*/ 0 w 20"/>
                <a:gd name="T17" fmla="*/ 97 h 97"/>
                <a:gd name="T18" fmla="*/ 1 w 20"/>
                <a:gd name="T19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97">
                  <a:moveTo>
                    <a:pt x="1" y="93"/>
                  </a:moveTo>
                  <a:cubicBezTo>
                    <a:pt x="2" y="91"/>
                    <a:pt x="3" y="89"/>
                    <a:pt x="4" y="87"/>
                  </a:cubicBezTo>
                  <a:cubicBezTo>
                    <a:pt x="4" y="86"/>
                    <a:pt x="4" y="85"/>
                    <a:pt x="4" y="83"/>
                  </a:cubicBezTo>
                  <a:cubicBezTo>
                    <a:pt x="6" y="77"/>
                    <a:pt x="7" y="72"/>
                    <a:pt x="8" y="66"/>
                  </a:cubicBezTo>
                  <a:cubicBezTo>
                    <a:pt x="10" y="51"/>
                    <a:pt x="13" y="36"/>
                    <a:pt x="16" y="20"/>
                  </a:cubicBezTo>
                  <a:cubicBezTo>
                    <a:pt x="17" y="13"/>
                    <a:pt x="19" y="6"/>
                    <a:pt x="20" y="0"/>
                  </a:cubicBezTo>
                  <a:cubicBezTo>
                    <a:pt x="17" y="4"/>
                    <a:pt x="16" y="9"/>
                    <a:pt x="15" y="15"/>
                  </a:cubicBezTo>
                  <a:cubicBezTo>
                    <a:pt x="13" y="24"/>
                    <a:pt x="11" y="33"/>
                    <a:pt x="10" y="42"/>
                  </a:cubicBezTo>
                  <a:cubicBezTo>
                    <a:pt x="7" y="61"/>
                    <a:pt x="3" y="79"/>
                    <a:pt x="0" y="97"/>
                  </a:cubicBezTo>
                  <a:cubicBezTo>
                    <a:pt x="0" y="95"/>
                    <a:pt x="1" y="94"/>
                    <a:pt x="1" y="93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6742113" y="2208213"/>
              <a:ext cx="268288" cy="763588"/>
            </a:xfrm>
            <a:custGeom>
              <a:avLst/>
              <a:gdLst>
                <a:gd name="T0" fmla="*/ 37 w 39"/>
                <a:gd name="T1" fmla="*/ 30 h 111"/>
                <a:gd name="T2" fmla="*/ 2 w 39"/>
                <a:gd name="T3" fmla="*/ 111 h 111"/>
                <a:gd name="T4" fmla="*/ 3 w 39"/>
                <a:gd name="T5" fmla="*/ 109 h 111"/>
                <a:gd name="T6" fmla="*/ 4 w 39"/>
                <a:gd name="T7" fmla="*/ 107 h 111"/>
                <a:gd name="T8" fmla="*/ 4 w 39"/>
                <a:gd name="T9" fmla="*/ 104 h 111"/>
                <a:gd name="T10" fmla="*/ 4 w 39"/>
                <a:gd name="T11" fmla="*/ 102 h 111"/>
                <a:gd name="T12" fmla="*/ 4 w 39"/>
                <a:gd name="T13" fmla="*/ 99 h 111"/>
                <a:gd name="T14" fmla="*/ 3 w 39"/>
                <a:gd name="T15" fmla="*/ 95 h 111"/>
                <a:gd name="T16" fmla="*/ 1 w 39"/>
                <a:gd name="T17" fmla="*/ 92 h 111"/>
                <a:gd name="T18" fmla="*/ 0 w 39"/>
                <a:gd name="T19" fmla="*/ 89 h 111"/>
                <a:gd name="T20" fmla="*/ 33 w 39"/>
                <a:gd name="T21" fmla="*/ 0 h 111"/>
                <a:gd name="T22" fmla="*/ 35 w 39"/>
                <a:gd name="T23" fmla="*/ 4 h 111"/>
                <a:gd name="T24" fmla="*/ 37 w 39"/>
                <a:gd name="T25" fmla="*/ 8 h 111"/>
                <a:gd name="T26" fmla="*/ 38 w 39"/>
                <a:gd name="T27" fmla="*/ 13 h 111"/>
                <a:gd name="T28" fmla="*/ 39 w 39"/>
                <a:gd name="T29" fmla="*/ 17 h 111"/>
                <a:gd name="T30" fmla="*/ 39 w 39"/>
                <a:gd name="T31" fmla="*/ 21 h 111"/>
                <a:gd name="T32" fmla="*/ 39 w 39"/>
                <a:gd name="T33" fmla="*/ 24 h 111"/>
                <a:gd name="T34" fmla="*/ 38 w 39"/>
                <a:gd name="T35" fmla="*/ 27 h 111"/>
                <a:gd name="T36" fmla="*/ 37 w 39"/>
                <a:gd name="T37" fmla="*/ 3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111">
                  <a:moveTo>
                    <a:pt x="37" y="30"/>
                  </a:moveTo>
                  <a:cubicBezTo>
                    <a:pt x="25" y="57"/>
                    <a:pt x="14" y="84"/>
                    <a:pt x="2" y="111"/>
                  </a:cubicBezTo>
                  <a:cubicBezTo>
                    <a:pt x="3" y="111"/>
                    <a:pt x="3" y="110"/>
                    <a:pt x="3" y="109"/>
                  </a:cubicBezTo>
                  <a:cubicBezTo>
                    <a:pt x="3" y="108"/>
                    <a:pt x="4" y="108"/>
                    <a:pt x="4" y="107"/>
                  </a:cubicBezTo>
                  <a:cubicBezTo>
                    <a:pt x="4" y="106"/>
                    <a:pt x="4" y="105"/>
                    <a:pt x="4" y="104"/>
                  </a:cubicBezTo>
                  <a:cubicBezTo>
                    <a:pt x="4" y="104"/>
                    <a:pt x="4" y="103"/>
                    <a:pt x="4" y="102"/>
                  </a:cubicBezTo>
                  <a:cubicBezTo>
                    <a:pt x="4" y="101"/>
                    <a:pt x="4" y="100"/>
                    <a:pt x="4" y="99"/>
                  </a:cubicBezTo>
                  <a:cubicBezTo>
                    <a:pt x="3" y="98"/>
                    <a:pt x="3" y="96"/>
                    <a:pt x="3" y="95"/>
                  </a:cubicBezTo>
                  <a:cubicBezTo>
                    <a:pt x="2" y="94"/>
                    <a:pt x="2" y="93"/>
                    <a:pt x="1" y="92"/>
                  </a:cubicBezTo>
                  <a:cubicBezTo>
                    <a:pt x="1" y="91"/>
                    <a:pt x="0" y="90"/>
                    <a:pt x="0" y="8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2"/>
                    <a:pt x="35" y="3"/>
                    <a:pt x="35" y="4"/>
                  </a:cubicBezTo>
                  <a:cubicBezTo>
                    <a:pt x="36" y="6"/>
                    <a:pt x="37" y="7"/>
                    <a:pt x="37" y="8"/>
                  </a:cubicBezTo>
                  <a:cubicBezTo>
                    <a:pt x="38" y="10"/>
                    <a:pt x="38" y="11"/>
                    <a:pt x="38" y="13"/>
                  </a:cubicBezTo>
                  <a:cubicBezTo>
                    <a:pt x="39" y="14"/>
                    <a:pt x="39" y="16"/>
                    <a:pt x="39" y="17"/>
                  </a:cubicBezTo>
                  <a:cubicBezTo>
                    <a:pt x="39" y="18"/>
                    <a:pt x="39" y="19"/>
                    <a:pt x="39" y="21"/>
                  </a:cubicBezTo>
                  <a:cubicBezTo>
                    <a:pt x="39" y="22"/>
                    <a:pt x="39" y="23"/>
                    <a:pt x="39" y="24"/>
                  </a:cubicBezTo>
                  <a:cubicBezTo>
                    <a:pt x="38" y="25"/>
                    <a:pt x="38" y="26"/>
                    <a:pt x="38" y="27"/>
                  </a:cubicBezTo>
                  <a:cubicBezTo>
                    <a:pt x="38" y="28"/>
                    <a:pt x="37" y="29"/>
                    <a:pt x="37" y="30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6742113" y="2208213"/>
              <a:ext cx="280988" cy="763588"/>
            </a:xfrm>
            <a:custGeom>
              <a:avLst/>
              <a:gdLst>
                <a:gd name="T0" fmla="*/ 37 w 41"/>
                <a:gd name="T1" fmla="*/ 30 h 111"/>
                <a:gd name="T2" fmla="*/ 8 w 41"/>
                <a:gd name="T3" fmla="*/ 97 h 111"/>
                <a:gd name="T4" fmla="*/ 2 w 41"/>
                <a:gd name="T5" fmla="*/ 111 h 111"/>
                <a:gd name="T6" fmla="*/ 1 w 41"/>
                <a:gd name="T7" fmla="*/ 92 h 111"/>
                <a:gd name="T8" fmla="*/ 0 w 41"/>
                <a:gd name="T9" fmla="*/ 88 h 111"/>
                <a:gd name="T10" fmla="*/ 5 w 41"/>
                <a:gd name="T11" fmla="*/ 76 h 111"/>
                <a:gd name="T12" fmla="*/ 21 w 41"/>
                <a:gd name="T13" fmla="*/ 34 h 111"/>
                <a:gd name="T14" fmla="*/ 33 w 41"/>
                <a:gd name="T15" fmla="*/ 0 h 111"/>
                <a:gd name="T16" fmla="*/ 37 w 41"/>
                <a:gd name="T17" fmla="*/ 3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1">
                  <a:moveTo>
                    <a:pt x="37" y="30"/>
                  </a:moveTo>
                  <a:cubicBezTo>
                    <a:pt x="27" y="52"/>
                    <a:pt x="18" y="74"/>
                    <a:pt x="8" y="97"/>
                  </a:cubicBezTo>
                  <a:cubicBezTo>
                    <a:pt x="6" y="102"/>
                    <a:pt x="4" y="106"/>
                    <a:pt x="2" y="111"/>
                  </a:cubicBezTo>
                  <a:cubicBezTo>
                    <a:pt x="5" y="105"/>
                    <a:pt x="4" y="98"/>
                    <a:pt x="1" y="92"/>
                  </a:cubicBezTo>
                  <a:cubicBezTo>
                    <a:pt x="0" y="89"/>
                    <a:pt x="0" y="90"/>
                    <a:pt x="0" y="88"/>
                  </a:cubicBezTo>
                  <a:cubicBezTo>
                    <a:pt x="2" y="84"/>
                    <a:pt x="3" y="80"/>
                    <a:pt x="5" y="76"/>
                  </a:cubicBezTo>
                  <a:cubicBezTo>
                    <a:pt x="10" y="62"/>
                    <a:pt x="15" y="48"/>
                    <a:pt x="21" y="34"/>
                  </a:cubicBezTo>
                  <a:cubicBezTo>
                    <a:pt x="25" y="23"/>
                    <a:pt x="29" y="12"/>
                    <a:pt x="33" y="0"/>
                  </a:cubicBezTo>
                  <a:cubicBezTo>
                    <a:pt x="39" y="9"/>
                    <a:pt x="41" y="20"/>
                    <a:pt x="37" y="30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6426200" y="2290763"/>
              <a:ext cx="534988" cy="784225"/>
            </a:xfrm>
            <a:custGeom>
              <a:avLst/>
              <a:gdLst>
                <a:gd name="T0" fmla="*/ 78 w 78"/>
                <a:gd name="T1" fmla="*/ 18 h 114"/>
                <a:gd name="T2" fmla="*/ 42 w 78"/>
                <a:gd name="T3" fmla="*/ 33 h 114"/>
                <a:gd name="T4" fmla="*/ 17 w 78"/>
                <a:gd name="T5" fmla="*/ 0 h 114"/>
                <a:gd name="T6" fmla="*/ 8 w 78"/>
                <a:gd name="T7" fmla="*/ 47 h 114"/>
                <a:gd name="T8" fmla="*/ 3 w 78"/>
                <a:gd name="T9" fmla="*/ 71 h 114"/>
                <a:gd name="T10" fmla="*/ 1 w 78"/>
                <a:gd name="T11" fmla="*/ 82 h 114"/>
                <a:gd name="T12" fmla="*/ 0 w 78"/>
                <a:gd name="T13" fmla="*/ 91 h 114"/>
                <a:gd name="T14" fmla="*/ 30 w 78"/>
                <a:gd name="T15" fmla="*/ 111 h 114"/>
                <a:gd name="T16" fmla="*/ 45 w 78"/>
                <a:gd name="T17" fmla="*/ 97 h 114"/>
                <a:gd name="T18" fmla="*/ 74 w 78"/>
                <a:gd name="T19" fmla="*/ 26 h 114"/>
                <a:gd name="T20" fmla="*/ 78 w 78"/>
                <a:gd name="T21" fmla="*/ 16 h 114"/>
                <a:gd name="T22" fmla="*/ 78 w 78"/>
                <a:gd name="T23" fmla="*/ 1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14">
                  <a:moveTo>
                    <a:pt x="78" y="18"/>
                  </a:moveTo>
                  <a:cubicBezTo>
                    <a:pt x="71" y="31"/>
                    <a:pt x="55" y="36"/>
                    <a:pt x="42" y="33"/>
                  </a:cubicBezTo>
                  <a:cubicBezTo>
                    <a:pt x="27" y="30"/>
                    <a:pt x="14" y="16"/>
                    <a:pt x="17" y="0"/>
                  </a:cubicBezTo>
                  <a:cubicBezTo>
                    <a:pt x="14" y="16"/>
                    <a:pt x="11" y="32"/>
                    <a:pt x="8" y="47"/>
                  </a:cubicBezTo>
                  <a:cubicBezTo>
                    <a:pt x="6" y="55"/>
                    <a:pt x="5" y="63"/>
                    <a:pt x="3" y="71"/>
                  </a:cubicBezTo>
                  <a:cubicBezTo>
                    <a:pt x="3" y="75"/>
                    <a:pt x="2" y="79"/>
                    <a:pt x="1" y="82"/>
                  </a:cubicBezTo>
                  <a:cubicBezTo>
                    <a:pt x="1" y="85"/>
                    <a:pt x="0" y="88"/>
                    <a:pt x="0" y="91"/>
                  </a:cubicBezTo>
                  <a:cubicBezTo>
                    <a:pt x="1" y="105"/>
                    <a:pt x="17" y="114"/>
                    <a:pt x="30" y="111"/>
                  </a:cubicBezTo>
                  <a:cubicBezTo>
                    <a:pt x="37" y="109"/>
                    <a:pt x="43" y="104"/>
                    <a:pt x="45" y="97"/>
                  </a:cubicBezTo>
                  <a:cubicBezTo>
                    <a:pt x="55" y="73"/>
                    <a:pt x="65" y="50"/>
                    <a:pt x="74" y="26"/>
                  </a:cubicBezTo>
                  <a:cubicBezTo>
                    <a:pt x="76" y="23"/>
                    <a:pt x="77" y="19"/>
                    <a:pt x="78" y="16"/>
                  </a:cubicBezTo>
                  <a:cubicBezTo>
                    <a:pt x="78" y="16"/>
                    <a:pt x="78" y="17"/>
                    <a:pt x="78" y="18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6116638" y="1060450"/>
              <a:ext cx="1304925" cy="1471613"/>
            </a:xfrm>
            <a:custGeom>
              <a:avLst/>
              <a:gdLst>
                <a:gd name="T0" fmla="*/ 0 w 190"/>
                <a:gd name="T1" fmla="*/ 0 h 214"/>
                <a:gd name="T2" fmla="*/ 45 w 190"/>
                <a:gd name="T3" fmla="*/ 42 h 214"/>
                <a:gd name="T4" fmla="*/ 101 w 190"/>
                <a:gd name="T5" fmla="*/ 94 h 214"/>
                <a:gd name="T6" fmla="*/ 103 w 190"/>
                <a:gd name="T7" fmla="*/ 96 h 214"/>
                <a:gd name="T8" fmla="*/ 101 w 190"/>
                <a:gd name="T9" fmla="*/ 43 h 214"/>
                <a:gd name="T10" fmla="*/ 174 w 190"/>
                <a:gd name="T11" fmla="*/ 43 h 214"/>
                <a:gd name="T12" fmla="*/ 183 w 190"/>
                <a:gd name="T13" fmla="*/ 43 h 214"/>
                <a:gd name="T14" fmla="*/ 183 w 190"/>
                <a:gd name="T15" fmla="*/ 48 h 214"/>
                <a:gd name="T16" fmla="*/ 185 w 190"/>
                <a:gd name="T17" fmla="*/ 85 h 214"/>
                <a:gd name="T18" fmla="*/ 190 w 190"/>
                <a:gd name="T19" fmla="*/ 162 h 214"/>
                <a:gd name="T20" fmla="*/ 190 w 190"/>
                <a:gd name="T21" fmla="*/ 163 h 214"/>
                <a:gd name="T22" fmla="*/ 122 w 190"/>
                <a:gd name="T23" fmla="*/ 163 h 214"/>
                <a:gd name="T24" fmla="*/ 114 w 190"/>
                <a:gd name="T25" fmla="*/ 163 h 214"/>
                <a:gd name="T26" fmla="*/ 124 w 190"/>
                <a:gd name="T27" fmla="*/ 194 h 214"/>
                <a:gd name="T28" fmla="*/ 96 w 190"/>
                <a:gd name="T29" fmla="*/ 213 h 214"/>
                <a:gd name="T30" fmla="*/ 65 w 190"/>
                <a:gd name="T31" fmla="*/ 197 h 214"/>
                <a:gd name="T32" fmla="*/ 72 w 190"/>
                <a:gd name="T33" fmla="*/ 163 h 214"/>
                <a:gd name="T34" fmla="*/ 2 w 190"/>
                <a:gd name="T35" fmla="*/ 163 h 214"/>
                <a:gd name="T36" fmla="*/ 0 w 190"/>
                <a:gd name="T37" fmla="*/ 163 h 214"/>
                <a:gd name="T38" fmla="*/ 0 w 190"/>
                <a:gd name="T39" fmla="*/ 107 h 214"/>
                <a:gd name="T40" fmla="*/ 0 w 190"/>
                <a:gd name="T41" fmla="*/ 18 h 214"/>
                <a:gd name="T42" fmla="*/ 0 w 190"/>
                <a:gd name="T4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0" h="214">
                  <a:moveTo>
                    <a:pt x="0" y="0"/>
                  </a:moveTo>
                  <a:cubicBezTo>
                    <a:pt x="15" y="14"/>
                    <a:pt x="30" y="28"/>
                    <a:pt x="45" y="42"/>
                  </a:cubicBezTo>
                  <a:cubicBezTo>
                    <a:pt x="64" y="59"/>
                    <a:pt x="82" y="77"/>
                    <a:pt x="101" y="94"/>
                  </a:cubicBezTo>
                  <a:cubicBezTo>
                    <a:pt x="102" y="95"/>
                    <a:pt x="102" y="95"/>
                    <a:pt x="103" y="96"/>
                  </a:cubicBezTo>
                  <a:cubicBezTo>
                    <a:pt x="102" y="78"/>
                    <a:pt x="102" y="61"/>
                    <a:pt x="101" y="43"/>
                  </a:cubicBezTo>
                  <a:cubicBezTo>
                    <a:pt x="125" y="43"/>
                    <a:pt x="149" y="43"/>
                    <a:pt x="174" y="43"/>
                  </a:cubicBezTo>
                  <a:cubicBezTo>
                    <a:pt x="177" y="43"/>
                    <a:pt x="180" y="43"/>
                    <a:pt x="183" y="43"/>
                  </a:cubicBezTo>
                  <a:cubicBezTo>
                    <a:pt x="183" y="48"/>
                    <a:pt x="183" y="48"/>
                    <a:pt x="183" y="48"/>
                  </a:cubicBezTo>
                  <a:cubicBezTo>
                    <a:pt x="184" y="61"/>
                    <a:pt x="184" y="73"/>
                    <a:pt x="185" y="85"/>
                  </a:cubicBezTo>
                  <a:cubicBezTo>
                    <a:pt x="187" y="110"/>
                    <a:pt x="188" y="136"/>
                    <a:pt x="190" y="162"/>
                  </a:cubicBezTo>
                  <a:cubicBezTo>
                    <a:pt x="190" y="162"/>
                    <a:pt x="190" y="163"/>
                    <a:pt x="190" y="163"/>
                  </a:cubicBezTo>
                  <a:cubicBezTo>
                    <a:pt x="167" y="163"/>
                    <a:pt x="144" y="163"/>
                    <a:pt x="122" y="163"/>
                  </a:cubicBezTo>
                  <a:cubicBezTo>
                    <a:pt x="119" y="163"/>
                    <a:pt x="116" y="163"/>
                    <a:pt x="114" y="163"/>
                  </a:cubicBezTo>
                  <a:cubicBezTo>
                    <a:pt x="123" y="171"/>
                    <a:pt x="128" y="183"/>
                    <a:pt x="124" y="194"/>
                  </a:cubicBezTo>
                  <a:cubicBezTo>
                    <a:pt x="120" y="205"/>
                    <a:pt x="108" y="212"/>
                    <a:pt x="96" y="213"/>
                  </a:cubicBezTo>
                  <a:cubicBezTo>
                    <a:pt x="84" y="214"/>
                    <a:pt x="71" y="208"/>
                    <a:pt x="65" y="197"/>
                  </a:cubicBezTo>
                  <a:cubicBezTo>
                    <a:pt x="59" y="185"/>
                    <a:pt x="62" y="172"/>
                    <a:pt x="72" y="163"/>
                  </a:cubicBezTo>
                  <a:cubicBezTo>
                    <a:pt x="49" y="163"/>
                    <a:pt x="25" y="163"/>
                    <a:pt x="2" y="163"/>
                  </a:cubicBezTo>
                  <a:cubicBezTo>
                    <a:pt x="1" y="163"/>
                    <a:pt x="1" y="163"/>
                    <a:pt x="0" y="163"/>
                  </a:cubicBezTo>
                  <a:cubicBezTo>
                    <a:pt x="0" y="145"/>
                    <a:pt x="0" y="126"/>
                    <a:pt x="0" y="107"/>
                  </a:cubicBezTo>
                  <a:cubicBezTo>
                    <a:pt x="0" y="78"/>
                    <a:pt x="0" y="48"/>
                    <a:pt x="0" y="18"/>
                  </a:cubicBezTo>
                  <a:cubicBezTo>
                    <a:pt x="0" y="12"/>
                    <a:pt x="0" y="6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Freeform 24"/>
            <p:cNvSpPr>
              <a:spLocks/>
            </p:cNvSpPr>
            <p:nvPr/>
          </p:nvSpPr>
          <p:spPr bwMode="auto">
            <a:xfrm>
              <a:off x="6151563" y="1136650"/>
              <a:ext cx="1236663" cy="1354138"/>
            </a:xfrm>
            <a:custGeom>
              <a:avLst/>
              <a:gdLst>
                <a:gd name="T0" fmla="*/ 89 w 180"/>
                <a:gd name="T1" fmla="*/ 197 h 197"/>
                <a:gd name="T2" fmla="*/ 64 w 180"/>
                <a:gd name="T3" fmla="*/ 183 h 197"/>
                <a:gd name="T4" fmla="*/ 70 w 180"/>
                <a:gd name="T5" fmla="*/ 156 h 197"/>
                <a:gd name="T6" fmla="*/ 80 w 180"/>
                <a:gd name="T7" fmla="*/ 148 h 197"/>
                <a:gd name="T8" fmla="*/ 67 w 180"/>
                <a:gd name="T9" fmla="*/ 148 h 197"/>
                <a:gd name="T10" fmla="*/ 32 w 180"/>
                <a:gd name="T11" fmla="*/ 148 h 197"/>
                <a:gd name="T12" fmla="*/ 0 w 180"/>
                <a:gd name="T13" fmla="*/ 148 h 197"/>
                <a:gd name="T14" fmla="*/ 0 w 180"/>
                <a:gd name="T15" fmla="*/ 96 h 197"/>
                <a:gd name="T16" fmla="*/ 0 w 180"/>
                <a:gd name="T17" fmla="*/ 52 h 197"/>
                <a:gd name="T18" fmla="*/ 0 w 180"/>
                <a:gd name="T19" fmla="*/ 7 h 197"/>
                <a:gd name="T20" fmla="*/ 0 w 180"/>
                <a:gd name="T21" fmla="*/ 0 h 197"/>
                <a:gd name="T22" fmla="*/ 22 w 180"/>
                <a:gd name="T23" fmla="*/ 21 h 197"/>
                <a:gd name="T24" fmla="*/ 37 w 180"/>
                <a:gd name="T25" fmla="*/ 35 h 197"/>
                <a:gd name="T26" fmla="*/ 93 w 180"/>
                <a:gd name="T27" fmla="*/ 86 h 197"/>
                <a:gd name="T28" fmla="*/ 95 w 180"/>
                <a:gd name="T29" fmla="*/ 88 h 197"/>
                <a:gd name="T30" fmla="*/ 103 w 180"/>
                <a:gd name="T31" fmla="*/ 96 h 197"/>
                <a:gd name="T32" fmla="*/ 103 w 180"/>
                <a:gd name="T33" fmla="*/ 85 h 197"/>
                <a:gd name="T34" fmla="*/ 103 w 180"/>
                <a:gd name="T35" fmla="*/ 83 h 197"/>
                <a:gd name="T36" fmla="*/ 101 w 180"/>
                <a:gd name="T37" fmla="*/ 37 h 197"/>
                <a:gd name="T38" fmla="*/ 169 w 180"/>
                <a:gd name="T39" fmla="*/ 37 h 197"/>
                <a:gd name="T40" fmla="*/ 173 w 180"/>
                <a:gd name="T41" fmla="*/ 37 h 197"/>
                <a:gd name="T42" fmla="*/ 173 w 180"/>
                <a:gd name="T43" fmla="*/ 37 h 197"/>
                <a:gd name="T44" fmla="*/ 173 w 180"/>
                <a:gd name="T45" fmla="*/ 38 h 197"/>
                <a:gd name="T46" fmla="*/ 175 w 180"/>
                <a:gd name="T47" fmla="*/ 74 h 197"/>
                <a:gd name="T48" fmla="*/ 178 w 180"/>
                <a:gd name="T49" fmla="*/ 111 h 197"/>
                <a:gd name="T50" fmla="*/ 180 w 180"/>
                <a:gd name="T51" fmla="*/ 147 h 197"/>
                <a:gd name="T52" fmla="*/ 151 w 180"/>
                <a:gd name="T53" fmla="*/ 147 h 197"/>
                <a:gd name="T54" fmla="*/ 117 w 180"/>
                <a:gd name="T55" fmla="*/ 148 h 197"/>
                <a:gd name="T56" fmla="*/ 113 w 180"/>
                <a:gd name="T57" fmla="*/ 148 h 197"/>
                <a:gd name="T58" fmla="*/ 109 w 180"/>
                <a:gd name="T59" fmla="*/ 148 h 197"/>
                <a:gd name="T60" fmla="*/ 95 w 180"/>
                <a:gd name="T61" fmla="*/ 148 h 197"/>
                <a:gd name="T62" fmla="*/ 106 w 180"/>
                <a:gd name="T63" fmla="*/ 156 h 197"/>
                <a:gd name="T64" fmla="*/ 114 w 180"/>
                <a:gd name="T65" fmla="*/ 181 h 197"/>
                <a:gd name="T66" fmla="*/ 91 w 180"/>
                <a:gd name="T67" fmla="*/ 197 h 197"/>
                <a:gd name="T68" fmla="*/ 89 w 180"/>
                <a:gd name="T6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0" h="197">
                  <a:moveTo>
                    <a:pt x="89" y="197"/>
                  </a:moveTo>
                  <a:cubicBezTo>
                    <a:pt x="79" y="197"/>
                    <a:pt x="69" y="192"/>
                    <a:pt x="64" y="183"/>
                  </a:cubicBezTo>
                  <a:cubicBezTo>
                    <a:pt x="59" y="174"/>
                    <a:pt x="61" y="163"/>
                    <a:pt x="70" y="156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73" y="38"/>
                    <a:pt x="173" y="38"/>
                    <a:pt x="173" y="38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80" y="147"/>
                    <a:pt x="180" y="147"/>
                    <a:pt x="180" y="147"/>
                  </a:cubicBezTo>
                  <a:cubicBezTo>
                    <a:pt x="151" y="147"/>
                    <a:pt x="151" y="147"/>
                    <a:pt x="151" y="147"/>
                  </a:cubicBezTo>
                  <a:cubicBezTo>
                    <a:pt x="117" y="148"/>
                    <a:pt x="117" y="148"/>
                    <a:pt x="117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106" y="156"/>
                    <a:pt x="106" y="156"/>
                    <a:pt x="106" y="156"/>
                  </a:cubicBezTo>
                  <a:cubicBezTo>
                    <a:pt x="114" y="162"/>
                    <a:pt x="117" y="173"/>
                    <a:pt x="114" y="181"/>
                  </a:cubicBezTo>
                  <a:cubicBezTo>
                    <a:pt x="111" y="190"/>
                    <a:pt x="102" y="197"/>
                    <a:pt x="91" y="197"/>
                  </a:cubicBezTo>
                  <a:cubicBezTo>
                    <a:pt x="90" y="197"/>
                    <a:pt x="90" y="197"/>
                    <a:pt x="89" y="197"/>
                  </a:cubicBezTo>
                  <a:close/>
                </a:path>
              </a:pathLst>
            </a:custGeom>
            <a:solidFill>
              <a:srgbClr val="CECB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25"/>
            <p:cNvSpPr>
              <a:spLocks/>
            </p:cNvSpPr>
            <p:nvPr/>
          </p:nvSpPr>
          <p:spPr bwMode="auto">
            <a:xfrm>
              <a:off x="6081713" y="2216150"/>
              <a:ext cx="14288" cy="1038225"/>
            </a:xfrm>
            <a:custGeom>
              <a:avLst/>
              <a:gdLst>
                <a:gd name="T0" fmla="*/ 0 w 9"/>
                <a:gd name="T1" fmla="*/ 0 h 654"/>
                <a:gd name="T2" fmla="*/ 9 w 9"/>
                <a:gd name="T3" fmla="*/ 381 h 654"/>
                <a:gd name="T4" fmla="*/ 9 w 9"/>
                <a:gd name="T5" fmla="*/ 654 h 654"/>
                <a:gd name="T6" fmla="*/ 0 w 9"/>
                <a:gd name="T7" fmla="*/ 359 h 654"/>
                <a:gd name="T8" fmla="*/ 0 w 9"/>
                <a:gd name="T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54">
                  <a:moveTo>
                    <a:pt x="0" y="0"/>
                  </a:moveTo>
                  <a:lnTo>
                    <a:pt x="9" y="381"/>
                  </a:lnTo>
                  <a:lnTo>
                    <a:pt x="9" y="654"/>
                  </a:lnTo>
                  <a:lnTo>
                    <a:pt x="0" y="3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Freeform 26"/>
            <p:cNvSpPr>
              <a:spLocks/>
            </p:cNvSpPr>
            <p:nvPr/>
          </p:nvSpPr>
          <p:spPr bwMode="auto">
            <a:xfrm>
              <a:off x="5635625" y="2697163"/>
              <a:ext cx="460375" cy="742950"/>
            </a:xfrm>
            <a:custGeom>
              <a:avLst/>
              <a:gdLst>
                <a:gd name="T0" fmla="*/ 65 w 67"/>
                <a:gd name="T1" fmla="*/ 13 h 108"/>
                <a:gd name="T2" fmla="*/ 4 w 67"/>
                <a:gd name="T3" fmla="*/ 31 h 108"/>
                <a:gd name="T4" fmla="*/ 11 w 67"/>
                <a:gd name="T5" fmla="*/ 66 h 108"/>
                <a:gd name="T6" fmla="*/ 25 w 67"/>
                <a:gd name="T7" fmla="*/ 108 h 108"/>
                <a:gd name="T8" fmla="*/ 34 w 67"/>
                <a:gd name="T9" fmla="*/ 82 h 108"/>
                <a:gd name="T10" fmla="*/ 67 w 67"/>
                <a:gd name="T11" fmla="*/ 81 h 108"/>
                <a:gd name="T12" fmla="*/ 65 w 67"/>
                <a:gd name="T13" fmla="*/ 1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08">
                  <a:moveTo>
                    <a:pt x="65" y="13"/>
                  </a:moveTo>
                  <a:cubicBezTo>
                    <a:pt x="45" y="0"/>
                    <a:pt x="12" y="8"/>
                    <a:pt x="4" y="31"/>
                  </a:cubicBezTo>
                  <a:cubicBezTo>
                    <a:pt x="0" y="43"/>
                    <a:pt x="8" y="55"/>
                    <a:pt x="11" y="66"/>
                  </a:cubicBezTo>
                  <a:cubicBezTo>
                    <a:pt x="16" y="80"/>
                    <a:pt x="20" y="94"/>
                    <a:pt x="25" y="108"/>
                  </a:cubicBezTo>
                  <a:cubicBezTo>
                    <a:pt x="21" y="98"/>
                    <a:pt x="25" y="88"/>
                    <a:pt x="34" y="82"/>
                  </a:cubicBezTo>
                  <a:cubicBezTo>
                    <a:pt x="43" y="74"/>
                    <a:pt x="57" y="74"/>
                    <a:pt x="67" y="81"/>
                  </a:cubicBezTo>
                  <a:cubicBezTo>
                    <a:pt x="66" y="58"/>
                    <a:pt x="65" y="36"/>
                    <a:pt x="65" y="13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Freeform 27"/>
            <p:cNvSpPr>
              <a:spLocks/>
            </p:cNvSpPr>
            <p:nvPr/>
          </p:nvSpPr>
          <p:spPr bwMode="auto">
            <a:xfrm>
              <a:off x="5711825" y="3033713"/>
              <a:ext cx="404813" cy="530225"/>
            </a:xfrm>
            <a:custGeom>
              <a:avLst/>
              <a:gdLst>
                <a:gd name="T0" fmla="*/ 59 w 59"/>
                <a:gd name="T1" fmla="*/ 9 h 77"/>
                <a:gd name="T2" fmla="*/ 0 w 59"/>
                <a:gd name="T3" fmla="*/ 0 h 77"/>
                <a:gd name="T4" fmla="*/ 9 w 59"/>
                <a:gd name="T5" fmla="*/ 32 h 77"/>
                <a:gd name="T6" fmla="*/ 15 w 59"/>
                <a:gd name="T7" fmla="*/ 52 h 77"/>
                <a:gd name="T8" fmla="*/ 21 w 59"/>
                <a:gd name="T9" fmla="*/ 66 h 77"/>
                <a:gd name="T10" fmla="*/ 57 w 59"/>
                <a:gd name="T11" fmla="*/ 67 h 77"/>
                <a:gd name="T12" fmla="*/ 59 w 59"/>
                <a:gd name="T13" fmla="*/ 63 h 77"/>
                <a:gd name="T14" fmla="*/ 59 w 59"/>
                <a:gd name="T15" fmla="*/ 55 h 77"/>
                <a:gd name="T16" fmla="*/ 59 w 59"/>
                <a:gd name="T17" fmla="*/ 13 h 77"/>
                <a:gd name="T18" fmla="*/ 59 w 59"/>
                <a:gd name="T19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7">
                  <a:moveTo>
                    <a:pt x="59" y="9"/>
                  </a:moveTo>
                  <a:cubicBezTo>
                    <a:pt x="43" y="29"/>
                    <a:pt x="7" y="25"/>
                    <a:pt x="0" y="0"/>
                  </a:cubicBezTo>
                  <a:cubicBezTo>
                    <a:pt x="3" y="10"/>
                    <a:pt x="6" y="21"/>
                    <a:pt x="9" y="32"/>
                  </a:cubicBezTo>
                  <a:cubicBezTo>
                    <a:pt x="11" y="38"/>
                    <a:pt x="13" y="45"/>
                    <a:pt x="15" y="52"/>
                  </a:cubicBezTo>
                  <a:cubicBezTo>
                    <a:pt x="16" y="57"/>
                    <a:pt x="18" y="62"/>
                    <a:pt x="21" y="66"/>
                  </a:cubicBezTo>
                  <a:cubicBezTo>
                    <a:pt x="31" y="77"/>
                    <a:pt x="48" y="77"/>
                    <a:pt x="57" y="67"/>
                  </a:cubicBezTo>
                  <a:cubicBezTo>
                    <a:pt x="59" y="65"/>
                    <a:pt x="59" y="65"/>
                    <a:pt x="59" y="63"/>
                  </a:cubicBezTo>
                  <a:cubicBezTo>
                    <a:pt x="59" y="60"/>
                    <a:pt x="59" y="58"/>
                    <a:pt x="59" y="55"/>
                  </a:cubicBezTo>
                  <a:cubicBezTo>
                    <a:pt x="59" y="41"/>
                    <a:pt x="59" y="27"/>
                    <a:pt x="59" y="13"/>
                  </a:cubicBezTo>
                  <a:cubicBezTo>
                    <a:pt x="59" y="12"/>
                    <a:pt x="59" y="10"/>
                    <a:pt x="59" y="9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Freeform 28"/>
            <p:cNvSpPr>
              <a:spLocks/>
            </p:cNvSpPr>
            <p:nvPr/>
          </p:nvSpPr>
          <p:spPr bwMode="auto">
            <a:xfrm>
              <a:off x="3540125" y="3432175"/>
              <a:ext cx="1346200" cy="296863"/>
            </a:xfrm>
            <a:custGeom>
              <a:avLst/>
              <a:gdLst>
                <a:gd name="T0" fmla="*/ 0 w 848"/>
                <a:gd name="T1" fmla="*/ 0 h 187"/>
                <a:gd name="T2" fmla="*/ 454 w 848"/>
                <a:gd name="T3" fmla="*/ 187 h 187"/>
                <a:gd name="T4" fmla="*/ 848 w 848"/>
                <a:gd name="T5" fmla="*/ 187 h 187"/>
                <a:gd name="T6" fmla="*/ 545 w 848"/>
                <a:gd name="T7" fmla="*/ 0 h 187"/>
                <a:gd name="T8" fmla="*/ 0 w 848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187">
                  <a:moveTo>
                    <a:pt x="0" y="0"/>
                  </a:moveTo>
                  <a:lnTo>
                    <a:pt x="454" y="187"/>
                  </a:lnTo>
                  <a:lnTo>
                    <a:pt x="848" y="187"/>
                  </a:lnTo>
                  <a:lnTo>
                    <a:pt x="5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49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Freeform 29"/>
            <p:cNvSpPr>
              <a:spLocks/>
            </p:cNvSpPr>
            <p:nvPr/>
          </p:nvSpPr>
          <p:spPr bwMode="auto">
            <a:xfrm>
              <a:off x="3540125" y="3432175"/>
              <a:ext cx="1346200" cy="296863"/>
            </a:xfrm>
            <a:custGeom>
              <a:avLst/>
              <a:gdLst>
                <a:gd name="T0" fmla="*/ 0 w 848"/>
                <a:gd name="T1" fmla="*/ 0 h 187"/>
                <a:gd name="T2" fmla="*/ 454 w 848"/>
                <a:gd name="T3" fmla="*/ 187 h 187"/>
                <a:gd name="T4" fmla="*/ 848 w 848"/>
                <a:gd name="T5" fmla="*/ 187 h 187"/>
                <a:gd name="T6" fmla="*/ 545 w 848"/>
                <a:gd name="T7" fmla="*/ 0 h 187"/>
                <a:gd name="T8" fmla="*/ 0 w 848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187">
                  <a:moveTo>
                    <a:pt x="0" y="0"/>
                  </a:moveTo>
                  <a:lnTo>
                    <a:pt x="454" y="187"/>
                  </a:lnTo>
                  <a:lnTo>
                    <a:pt x="848" y="187"/>
                  </a:lnTo>
                  <a:lnTo>
                    <a:pt x="5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7326313" y="3432175"/>
              <a:ext cx="1339850" cy="296863"/>
            </a:xfrm>
            <a:custGeom>
              <a:avLst/>
              <a:gdLst>
                <a:gd name="T0" fmla="*/ 294 w 844"/>
                <a:gd name="T1" fmla="*/ 0 h 187"/>
                <a:gd name="T2" fmla="*/ 0 w 844"/>
                <a:gd name="T3" fmla="*/ 187 h 187"/>
                <a:gd name="T4" fmla="*/ 394 w 844"/>
                <a:gd name="T5" fmla="*/ 187 h 187"/>
                <a:gd name="T6" fmla="*/ 844 w 844"/>
                <a:gd name="T7" fmla="*/ 0 h 187"/>
                <a:gd name="T8" fmla="*/ 294 w 84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4" h="187">
                  <a:moveTo>
                    <a:pt x="294" y="0"/>
                  </a:moveTo>
                  <a:lnTo>
                    <a:pt x="0" y="187"/>
                  </a:lnTo>
                  <a:lnTo>
                    <a:pt x="394" y="187"/>
                  </a:lnTo>
                  <a:lnTo>
                    <a:pt x="844" y="0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7E7E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7326313" y="3432175"/>
              <a:ext cx="1339850" cy="296863"/>
            </a:xfrm>
            <a:custGeom>
              <a:avLst/>
              <a:gdLst>
                <a:gd name="T0" fmla="*/ 294 w 844"/>
                <a:gd name="T1" fmla="*/ 0 h 187"/>
                <a:gd name="T2" fmla="*/ 0 w 844"/>
                <a:gd name="T3" fmla="*/ 187 h 187"/>
                <a:gd name="T4" fmla="*/ 394 w 844"/>
                <a:gd name="T5" fmla="*/ 187 h 187"/>
                <a:gd name="T6" fmla="*/ 844 w 844"/>
                <a:gd name="T7" fmla="*/ 0 h 187"/>
                <a:gd name="T8" fmla="*/ 294 w 84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4" h="187">
                  <a:moveTo>
                    <a:pt x="294" y="0"/>
                  </a:moveTo>
                  <a:lnTo>
                    <a:pt x="0" y="187"/>
                  </a:lnTo>
                  <a:lnTo>
                    <a:pt x="394" y="187"/>
                  </a:lnTo>
                  <a:lnTo>
                    <a:pt x="844" y="0"/>
                  </a:lnTo>
                  <a:lnTo>
                    <a:pt x="2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32"/>
            <p:cNvSpPr>
              <a:spLocks/>
            </p:cNvSpPr>
            <p:nvPr/>
          </p:nvSpPr>
          <p:spPr bwMode="auto">
            <a:xfrm>
              <a:off x="4378325" y="3776663"/>
              <a:ext cx="954088" cy="198438"/>
            </a:xfrm>
            <a:custGeom>
              <a:avLst/>
              <a:gdLst>
                <a:gd name="T0" fmla="*/ 402 w 601"/>
                <a:gd name="T1" fmla="*/ 0 h 125"/>
                <a:gd name="T2" fmla="*/ 601 w 601"/>
                <a:gd name="T3" fmla="*/ 125 h 125"/>
                <a:gd name="T4" fmla="*/ 311 w 601"/>
                <a:gd name="T5" fmla="*/ 125 h 125"/>
                <a:gd name="T6" fmla="*/ 0 w 601"/>
                <a:gd name="T7" fmla="*/ 0 h 125"/>
                <a:gd name="T8" fmla="*/ 402 w 601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1" h="125">
                  <a:moveTo>
                    <a:pt x="402" y="0"/>
                  </a:moveTo>
                  <a:lnTo>
                    <a:pt x="601" y="125"/>
                  </a:lnTo>
                  <a:lnTo>
                    <a:pt x="311" y="125"/>
                  </a:lnTo>
                  <a:lnTo>
                    <a:pt x="0" y="0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4975225" y="3343275"/>
              <a:ext cx="681038" cy="631825"/>
            </a:xfrm>
            <a:custGeom>
              <a:avLst/>
              <a:gdLst>
                <a:gd name="T0" fmla="*/ 73 w 99"/>
                <a:gd name="T1" fmla="*/ 24 h 92"/>
                <a:gd name="T2" fmla="*/ 7 w 99"/>
                <a:gd name="T3" fmla="*/ 23 h 92"/>
                <a:gd name="T4" fmla="*/ 2 w 99"/>
                <a:gd name="T5" fmla="*/ 53 h 92"/>
                <a:gd name="T6" fmla="*/ 4 w 99"/>
                <a:gd name="T7" fmla="*/ 59 h 92"/>
                <a:gd name="T8" fmla="*/ 6 w 99"/>
                <a:gd name="T9" fmla="*/ 63 h 92"/>
                <a:gd name="T10" fmla="*/ 10 w 99"/>
                <a:gd name="T11" fmla="*/ 66 h 92"/>
                <a:gd name="T12" fmla="*/ 52 w 99"/>
                <a:gd name="T13" fmla="*/ 92 h 92"/>
                <a:gd name="T14" fmla="*/ 60 w 99"/>
                <a:gd name="T15" fmla="*/ 57 h 92"/>
                <a:gd name="T16" fmla="*/ 99 w 99"/>
                <a:gd name="T17" fmla="*/ 63 h 92"/>
                <a:gd name="T18" fmla="*/ 73 w 99"/>
                <a:gd name="T19" fmla="*/ 24 h 92"/>
                <a:gd name="T20" fmla="*/ 73 w 99"/>
                <a:gd name="T21" fmla="*/ 2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92">
                  <a:moveTo>
                    <a:pt x="73" y="24"/>
                  </a:moveTo>
                  <a:cubicBezTo>
                    <a:pt x="58" y="1"/>
                    <a:pt x="22" y="0"/>
                    <a:pt x="7" y="23"/>
                  </a:cubicBezTo>
                  <a:cubicBezTo>
                    <a:pt x="2" y="31"/>
                    <a:pt x="0" y="43"/>
                    <a:pt x="2" y="53"/>
                  </a:cubicBezTo>
                  <a:cubicBezTo>
                    <a:pt x="2" y="55"/>
                    <a:pt x="3" y="57"/>
                    <a:pt x="4" y="59"/>
                  </a:cubicBezTo>
                  <a:cubicBezTo>
                    <a:pt x="4" y="60"/>
                    <a:pt x="5" y="62"/>
                    <a:pt x="6" y="63"/>
                  </a:cubicBezTo>
                  <a:cubicBezTo>
                    <a:pt x="8" y="64"/>
                    <a:pt x="9" y="65"/>
                    <a:pt x="10" y="66"/>
                  </a:cubicBezTo>
                  <a:cubicBezTo>
                    <a:pt x="24" y="75"/>
                    <a:pt x="38" y="83"/>
                    <a:pt x="52" y="92"/>
                  </a:cubicBezTo>
                  <a:cubicBezTo>
                    <a:pt x="44" y="80"/>
                    <a:pt x="49" y="65"/>
                    <a:pt x="60" y="57"/>
                  </a:cubicBezTo>
                  <a:cubicBezTo>
                    <a:pt x="72" y="48"/>
                    <a:pt x="91" y="51"/>
                    <a:pt x="99" y="63"/>
                  </a:cubicBezTo>
                  <a:cubicBezTo>
                    <a:pt x="91" y="50"/>
                    <a:pt x="82" y="37"/>
                    <a:pt x="73" y="24"/>
                  </a:cubicBezTo>
                  <a:cubicBezTo>
                    <a:pt x="71" y="21"/>
                    <a:pt x="82" y="37"/>
                    <a:pt x="73" y="24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5394325" y="3514725"/>
              <a:ext cx="268288" cy="481013"/>
            </a:xfrm>
            <a:custGeom>
              <a:avLst/>
              <a:gdLst>
                <a:gd name="T0" fmla="*/ 39 w 39"/>
                <a:gd name="T1" fmla="*/ 52 h 70"/>
                <a:gd name="T2" fmla="*/ 32 w 39"/>
                <a:gd name="T3" fmla="*/ 35 h 70"/>
                <a:gd name="T4" fmla="*/ 24 w 39"/>
                <a:gd name="T5" fmla="*/ 24 h 70"/>
                <a:gd name="T6" fmla="*/ 7 w 39"/>
                <a:gd name="T7" fmla="*/ 0 h 70"/>
                <a:gd name="T8" fmla="*/ 0 w 39"/>
                <a:gd name="T9" fmla="*/ 43 h 70"/>
                <a:gd name="T10" fmla="*/ 24 w 39"/>
                <a:gd name="T11" fmla="*/ 65 h 70"/>
                <a:gd name="T12" fmla="*/ 29 w 39"/>
                <a:gd name="T13" fmla="*/ 70 h 70"/>
                <a:gd name="T14" fmla="*/ 30 w 39"/>
                <a:gd name="T15" fmla="*/ 70 h 70"/>
                <a:gd name="T16" fmla="*/ 33 w 39"/>
                <a:gd name="T17" fmla="*/ 68 h 70"/>
                <a:gd name="T18" fmla="*/ 39 w 39"/>
                <a:gd name="T19" fmla="*/ 52 h 70"/>
                <a:gd name="T20" fmla="*/ 39 w 39"/>
                <a:gd name="T21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70">
                  <a:moveTo>
                    <a:pt x="39" y="52"/>
                  </a:moveTo>
                  <a:cubicBezTo>
                    <a:pt x="39" y="45"/>
                    <a:pt x="36" y="41"/>
                    <a:pt x="32" y="35"/>
                  </a:cubicBezTo>
                  <a:cubicBezTo>
                    <a:pt x="29" y="32"/>
                    <a:pt x="26" y="28"/>
                    <a:pt x="24" y="24"/>
                  </a:cubicBezTo>
                  <a:cubicBezTo>
                    <a:pt x="18" y="16"/>
                    <a:pt x="13" y="8"/>
                    <a:pt x="7" y="0"/>
                  </a:cubicBezTo>
                  <a:cubicBezTo>
                    <a:pt x="17" y="14"/>
                    <a:pt x="13" y="33"/>
                    <a:pt x="0" y="43"/>
                  </a:cubicBezTo>
                  <a:cubicBezTo>
                    <a:pt x="8" y="50"/>
                    <a:pt x="16" y="58"/>
                    <a:pt x="24" y="65"/>
                  </a:cubicBezTo>
                  <a:cubicBezTo>
                    <a:pt x="26" y="67"/>
                    <a:pt x="28" y="68"/>
                    <a:pt x="29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64"/>
                    <a:pt x="39" y="58"/>
                    <a:pt x="39" y="52"/>
                  </a:cubicBezTo>
                  <a:cubicBezTo>
                    <a:pt x="39" y="51"/>
                    <a:pt x="39" y="52"/>
                    <a:pt x="39" y="52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Freeform 35"/>
            <p:cNvSpPr>
              <a:spLocks/>
            </p:cNvSpPr>
            <p:nvPr/>
          </p:nvSpPr>
          <p:spPr bwMode="auto">
            <a:xfrm>
              <a:off x="5470525" y="3776663"/>
              <a:ext cx="619125" cy="198438"/>
            </a:xfrm>
            <a:custGeom>
              <a:avLst/>
              <a:gdLst>
                <a:gd name="T0" fmla="*/ 385 w 390"/>
                <a:gd name="T1" fmla="*/ 0 h 125"/>
                <a:gd name="T2" fmla="*/ 390 w 390"/>
                <a:gd name="T3" fmla="*/ 125 h 125"/>
                <a:gd name="T4" fmla="*/ 117 w 390"/>
                <a:gd name="T5" fmla="*/ 125 h 125"/>
                <a:gd name="T6" fmla="*/ 0 w 390"/>
                <a:gd name="T7" fmla="*/ 0 h 125"/>
                <a:gd name="T8" fmla="*/ 385 w 390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125">
                  <a:moveTo>
                    <a:pt x="385" y="0"/>
                  </a:moveTo>
                  <a:lnTo>
                    <a:pt x="390" y="125"/>
                  </a:lnTo>
                  <a:lnTo>
                    <a:pt x="117" y="125"/>
                  </a:lnTo>
                  <a:lnTo>
                    <a:pt x="0" y="0"/>
                  </a:lnTo>
                  <a:lnTo>
                    <a:pt x="385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36"/>
            <p:cNvSpPr>
              <a:spLocks/>
            </p:cNvSpPr>
            <p:nvPr/>
          </p:nvSpPr>
          <p:spPr bwMode="auto">
            <a:xfrm>
              <a:off x="6081713" y="3171825"/>
              <a:ext cx="14288" cy="803275"/>
            </a:xfrm>
            <a:custGeom>
              <a:avLst/>
              <a:gdLst>
                <a:gd name="T0" fmla="*/ 0 w 9"/>
                <a:gd name="T1" fmla="*/ 0 h 506"/>
                <a:gd name="T2" fmla="*/ 9 w 9"/>
                <a:gd name="T3" fmla="*/ 229 h 506"/>
                <a:gd name="T4" fmla="*/ 5 w 9"/>
                <a:gd name="T5" fmla="*/ 506 h 506"/>
                <a:gd name="T6" fmla="*/ 0 w 9"/>
                <a:gd name="T7" fmla="*/ 381 h 506"/>
                <a:gd name="T8" fmla="*/ 0 w 9"/>
                <a:gd name="T9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06">
                  <a:moveTo>
                    <a:pt x="0" y="0"/>
                  </a:moveTo>
                  <a:lnTo>
                    <a:pt x="9" y="229"/>
                  </a:lnTo>
                  <a:lnTo>
                    <a:pt x="5" y="506"/>
                  </a:lnTo>
                  <a:lnTo>
                    <a:pt x="0" y="3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Freeform 37"/>
            <p:cNvSpPr>
              <a:spLocks/>
            </p:cNvSpPr>
            <p:nvPr/>
          </p:nvSpPr>
          <p:spPr bwMode="auto">
            <a:xfrm>
              <a:off x="3540125" y="1878013"/>
              <a:ext cx="2541588" cy="1905000"/>
            </a:xfrm>
            <a:custGeom>
              <a:avLst/>
              <a:gdLst>
                <a:gd name="T0" fmla="*/ 301 w 370"/>
                <a:gd name="T1" fmla="*/ 0 h 277"/>
                <a:gd name="T2" fmla="*/ 329 w 370"/>
                <a:gd name="T3" fmla="*/ 17 h 277"/>
                <a:gd name="T4" fmla="*/ 320 w 370"/>
                <a:gd name="T5" fmla="*/ 49 h 277"/>
                <a:gd name="T6" fmla="*/ 370 w 370"/>
                <a:gd name="T7" fmla="*/ 49 h 277"/>
                <a:gd name="T8" fmla="*/ 370 w 370"/>
                <a:gd name="T9" fmla="*/ 121 h 277"/>
                <a:gd name="T10" fmla="*/ 370 w 370"/>
                <a:gd name="T11" fmla="*/ 132 h 277"/>
                <a:gd name="T12" fmla="*/ 331 w 370"/>
                <a:gd name="T13" fmla="*/ 129 h 277"/>
                <a:gd name="T14" fmla="*/ 310 w 370"/>
                <a:gd name="T15" fmla="*/ 160 h 277"/>
                <a:gd name="T16" fmla="*/ 331 w 370"/>
                <a:gd name="T17" fmla="*/ 191 h 277"/>
                <a:gd name="T18" fmla="*/ 370 w 370"/>
                <a:gd name="T19" fmla="*/ 188 h 277"/>
                <a:gd name="T20" fmla="*/ 370 w 370"/>
                <a:gd name="T21" fmla="*/ 261 h 277"/>
                <a:gd name="T22" fmla="*/ 370 w 370"/>
                <a:gd name="T23" fmla="*/ 274 h 277"/>
                <a:gd name="T24" fmla="*/ 367 w 370"/>
                <a:gd name="T25" fmla="*/ 276 h 277"/>
                <a:gd name="T26" fmla="*/ 330 w 370"/>
                <a:gd name="T27" fmla="*/ 276 h 277"/>
                <a:gd name="T28" fmla="*/ 281 w 370"/>
                <a:gd name="T29" fmla="*/ 276 h 277"/>
                <a:gd name="T30" fmla="*/ 283 w 370"/>
                <a:gd name="T31" fmla="*/ 238 h 277"/>
                <a:gd name="T32" fmla="*/ 250 w 370"/>
                <a:gd name="T33" fmla="*/ 220 h 277"/>
                <a:gd name="T34" fmla="*/ 217 w 370"/>
                <a:gd name="T35" fmla="*/ 237 h 277"/>
                <a:gd name="T36" fmla="*/ 215 w 370"/>
                <a:gd name="T37" fmla="*/ 276 h 277"/>
                <a:gd name="T38" fmla="*/ 143 w 370"/>
                <a:gd name="T39" fmla="*/ 276 h 277"/>
                <a:gd name="T40" fmla="*/ 122 w 370"/>
                <a:gd name="T41" fmla="*/ 276 h 277"/>
                <a:gd name="T42" fmla="*/ 126 w 370"/>
                <a:gd name="T43" fmla="*/ 226 h 277"/>
                <a:gd name="T44" fmla="*/ 61 w 370"/>
                <a:gd name="T45" fmla="*/ 226 h 277"/>
                <a:gd name="T46" fmla="*/ 0 w 370"/>
                <a:gd name="T47" fmla="*/ 226 h 277"/>
                <a:gd name="T48" fmla="*/ 29 w 370"/>
                <a:gd name="T49" fmla="*/ 199 h 277"/>
                <a:gd name="T50" fmla="*/ 94 w 370"/>
                <a:gd name="T51" fmla="*/ 138 h 277"/>
                <a:gd name="T52" fmla="*/ 160 w 370"/>
                <a:gd name="T53" fmla="*/ 77 h 277"/>
                <a:gd name="T54" fmla="*/ 190 w 370"/>
                <a:gd name="T55" fmla="*/ 49 h 277"/>
                <a:gd name="T56" fmla="*/ 192 w 370"/>
                <a:gd name="T57" fmla="*/ 49 h 277"/>
                <a:gd name="T58" fmla="*/ 197 w 370"/>
                <a:gd name="T59" fmla="*/ 49 h 277"/>
                <a:gd name="T60" fmla="*/ 216 w 370"/>
                <a:gd name="T61" fmla="*/ 49 h 277"/>
                <a:gd name="T62" fmla="*/ 261 w 370"/>
                <a:gd name="T63" fmla="*/ 49 h 277"/>
                <a:gd name="T64" fmla="*/ 279 w 370"/>
                <a:gd name="T65" fmla="*/ 49 h 277"/>
                <a:gd name="T66" fmla="*/ 271 w 370"/>
                <a:gd name="T67" fmla="*/ 18 h 277"/>
                <a:gd name="T68" fmla="*/ 301 w 370"/>
                <a:gd name="T69" fmla="*/ 0 h 277"/>
                <a:gd name="T70" fmla="*/ 301 w 370"/>
                <a:gd name="T71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0" h="277">
                  <a:moveTo>
                    <a:pt x="301" y="0"/>
                  </a:moveTo>
                  <a:cubicBezTo>
                    <a:pt x="312" y="0"/>
                    <a:pt x="325" y="6"/>
                    <a:pt x="329" y="17"/>
                  </a:cubicBezTo>
                  <a:cubicBezTo>
                    <a:pt x="334" y="29"/>
                    <a:pt x="329" y="41"/>
                    <a:pt x="320" y="49"/>
                  </a:cubicBezTo>
                  <a:cubicBezTo>
                    <a:pt x="336" y="49"/>
                    <a:pt x="353" y="49"/>
                    <a:pt x="370" y="49"/>
                  </a:cubicBezTo>
                  <a:cubicBezTo>
                    <a:pt x="370" y="73"/>
                    <a:pt x="370" y="97"/>
                    <a:pt x="370" y="121"/>
                  </a:cubicBezTo>
                  <a:cubicBezTo>
                    <a:pt x="370" y="125"/>
                    <a:pt x="370" y="128"/>
                    <a:pt x="370" y="132"/>
                  </a:cubicBezTo>
                  <a:cubicBezTo>
                    <a:pt x="359" y="124"/>
                    <a:pt x="344" y="123"/>
                    <a:pt x="331" y="129"/>
                  </a:cubicBezTo>
                  <a:cubicBezTo>
                    <a:pt x="319" y="135"/>
                    <a:pt x="310" y="147"/>
                    <a:pt x="310" y="160"/>
                  </a:cubicBezTo>
                  <a:cubicBezTo>
                    <a:pt x="310" y="174"/>
                    <a:pt x="319" y="186"/>
                    <a:pt x="331" y="191"/>
                  </a:cubicBezTo>
                  <a:cubicBezTo>
                    <a:pt x="344" y="197"/>
                    <a:pt x="359" y="195"/>
                    <a:pt x="370" y="188"/>
                  </a:cubicBezTo>
                  <a:cubicBezTo>
                    <a:pt x="370" y="212"/>
                    <a:pt x="370" y="236"/>
                    <a:pt x="370" y="261"/>
                  </a:cubicBezTo>
                  <a:cubicBezTo>
                    <a:pt x="370" y="265"/>
                    <a:pt x="370" y="270"/>
                    <a:pt x="370" y="274"/>
                  </a:cubicBezTo>
                  <a:cubicBezTo>
                    <a:pt x="370" y="277"/>
                    <a:pt x="370" y="276"/>
                    <a:pt x="367" y="276"/>
                  </a:cubicBezTo>
                  <a:cubicBezTo>
                    <a:pt x="355" y="276"/>
                    <a:pt x="343" y="276"/>
                    <a:pt x="330" y="276"/>
                  </a:cubicBezTo>
                  <a:cubicBezTo>
                    <a:pt x="314" y="276"/>
                    <a:pt x="297" y="276"/>
                    <a:pt x="281" y="276"/>
                  </a:cubicBezTo>
                  <a:cubicBezTo>
                    <a:pt x="289" y="265"/>
                    <a:pt x="290" y="250"/>
                    <a:pt x="283" y="238"/>
                  </a:cubicBezTo>
                  <a:cubicBezTo>
                    <a:pt x="276" y="227"/>
                    <a:pt x="263" y="220"/>
                    <a:pt x="250" y="220"/>
                  </a:cubicBezTo>
                  <a:cubicBezTo>
                    <a:pt x="237" y="220"/>
                    <a:pt x="224" y="227"/>
                    <a:pt x="217" y="237"/>
                  </a:cubicBezTo>
                  <a:cubicBezTo>
                    <a:pt x="209" y="249"/>
                    <a:pt x="208" y="264"/>
                    <a:pt x="215" y="276"/>
                  </a:cubicBezTo>
                  <a:cubicBezTo>
                    <a:pt x="191" y="276"/>
                    <a:pt x="167" y="276"/>
                    <a:pt x="143" y="276"/>
                  </a:cubicBezTo>
                  <a:cubicBezTo>
                    <a:pt x="136" y="276"/>
                    <a:pt x="129" y="276"/>
                    <a:pt x="122" y="276"/>
                  </a:cubicBezTo>
                  <a:cubicBezTo>
                    <a:pt x="124" y="259"/>
                    <a:pt x="125" y="243"/>
                    <a:pt x="126" y="226"/>
                  </a:cubicBezTo>
                  <a:cubicBezTo>
                    <a:pt x="104" y="226"/>
                    <a:pt x="83" y="226"/>
                    <a:pt x="61" y="226"/>
                  </a:cubicBezTo>
                  <a:cubicBezTo>
                    <a:pt x="40" y="226"/>
                    <a:pt x="20" y="226"/>
                    <a:pt x="0" y="226"/>
                  </a:cubicBezTo>
                  <a:cubicBezTo>
                    <a:pt x="10" y="217"/>
                    <a:pt x="19" y="208"/>
                    <a:pt x="29" y="199"/>
                  </a:cubicBezTo>
                  <a:cubicBezTo>
                    <a:pt x="51" y="178"/>
                    <a:pt x="73" y="158"/>
                    <a:pt x="94" y="138"/>
                  </a:cubicBezTo>
                  <a:cubicBezTo>
                    <a:pt x="116" y="118"/>
                    <a:pt x="138" y="98"/>
                    <a:pt x="160" y="77"/>
                  </a:cubicBezTo>
                  <a:cubicBezTo>
                    <a:pt x="170" y="68"/>
                    <a:pt x="180" y="58"/>
                    <a:pt x="190" y="49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4" y="49"/>
                    <a:pt x="195" y="49"/>
                    <a:pt x="197" y="49"/>
                  </a:cubicBezTo>
                  <a:cubicBezTo>
                    <a:pt x="204" y="49"/>
                    <a:pt x="210" y="49"/>
                    <a:pt x="216" y="49"/>
                  </a:cubicBezTo>
                  <a:cubicBezTo>
                    <a:pt x="231" y="49"/>
                    <a:pt x="246" y="49"/>
                    <a:pt x="261" y="49"/>
                  </a:cubicBezTo>
                  <a:cubicBezTo>
                    <a:pt x="267" y="49"/>
                    <a:pt x="273" y="49"/>
                    <a:pt x="279" y="49"/>
                  </a:cubicBezTo>
                  <a:cubicBezTo>
                    <a:pt x="270" y="42"/>
                    <a:pt x="266" y="29"/>
                    <a:pt x="271" y="18"/>
                  </a:cubicBezTo>
                  <a:cubicBezTo>
                    <a:pt x="276" y="7"/>
                    <a:pt x="288" y="0"/>
                    <a:pt x="301" y="0"/>
                  </a:cubicBezTo>
                  <a:cubicBezTo>
                    <a:pt x="305" y="0"/>
                    <a:pt x="296" y="0"/>
                    <a:pt x="3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Freeform 38"/>
            <p:cNvSpPr>
              <a:spLocks/>
            </p:cNvSpPr>
            <p:nvPr/>
          </p:nvSpPr>
          <p:spPr bwMode="auto">
            <a:xfrm>
              <a:off x="3622675" y="1912938"/>
              <a:ext cx="2425700" cy="1828800"/>
            </a:xfrm>
            <a:custGeom>
              <a:avLst/>
              <a:gdLst>
                <a:gd name="T0" fmla="*/ 353 w 353"/>
                <a:gd name="T1" fmla="*/ 266 h 266"/>
                <a:gd name="T2" fmla="*/ 331 w 353"/>
                <a:gd name="T3" fmla="*/ 266 h 266"/>
                <a:gd name="T4" fmla="*/ 318 w 353"/>
                <a:gd name="T5" fmla="*/ 266 h 266"/>
                <a:gd name="T6" fmla="*/ 294 w 353"/>
                <a:gd name="T7" fmla="*/ 266 h 266"/>
                <a:gd name="T8" fmla="*/ 277 w 353"/>
                <a:gd name="T9" fmla="*/ 266 h 266"/>
                <a:gd name="T10" fmla="*/ 275 w 353"/>
                <a:gd name="T11" fmla="*/ 230 h 266"/>
                <a:gd name="T12" fmla="*/ 238 w 353"/>
                <a:gd name="T13" fmla="*/ 210 h 266"/>
                <a:gd name="T14" fmla="*/ 201 w 353"/>
                <a:gd name="T15" fmla="*/ 230 h 266"/>
                <a:gd name="T16" fmla="*/ 195 w 353"/>
                <a:gd name="T17" fmla="*/ 266 h 266"/>
                <a:gd name="T18" fmla="*/ 131 w 353"/>
                <a:gd name="T19" fmla="*/ 266 h 266"/>
                <a:gd name="T20" fmla="*/ 116 w 353"/>
                <a:gd name="T21" fmla="*/ 266 h 266"/>
                <a:gd name="T22" fmla="*/ 119 w 353"/>
                <a:gd name="T23" fmla="*/ 221 h 266"/>
                <a:gd name="T24" fmla="*/ 119 w 353"/>
                <a:gd name="T25" fmla="*/ 216 h 266"/>
                <a:gd name="T26" fmla="*/ 114 w 353"/>
                <a:gd name="T27" fmla="*/ 216 h 266"/>
                <a:gd name="T28" fmla="*/ 82 w 353"/>
                <a:gd name="T29" fmla="*/ 216 h 266"/>
                <a:gd name="T30" fmla="*/ 49 w 353"/>
                <a:gd name="T31" fmla="*/ 216 h 266"/>
                <a:gd name="T32" fmla="*/ 0 w 353"/>
                <a:gd name="T33" fmla="*/ 216 h 266"/>
                <a:gd name="T34" fmla="*/ 6 w 353"/>
                <a:gd name="T35" fmla="*/ 211 h 266"/>
                <a:gd name="T36" fmla="*/ 20 w 353"/>
                <a:gd name="T37" fmla="*/ 197 h 266"/>
                <a:gd name="T38" fmla="*/ 53 w 353"/>
                <a:gd name="T39" fmla="*/ 167 h 266"/>
                <a:gd name="T40" fmla="*/ 86 w 353"/>
                <a:gd name="T41" fmla="*/ 137 h 266"/>
                <a:gd name="T42" fmla="*/ 151 w 353"/>
                <a:gd name="T43" fmla="*/ 76 h 266"/>
                <a:gd name="T44" fmla="*/ 180 w 353"/>
                <a:gd name="T45" fmla="*/ 49 h 266"/>
                <a:gd name="T46" fmla="*/ 185 w 353"/>
                <a:gd name="T47" fmla="*/ 49 h 266"/>
                <a:gd name="T48" fmla="*/ 195 w 353"/>
                <a:gd name="T49" fmla="*/ 49 h 266"/>
                <a:gd name="T50" fmla="*/ 204 w 353"/>
                <a:gd name="T51" fmla="*/ 49 h 266"/>
                <a:gd name="T52" fmla="*/ 227 w 353"/>
                <a:gd name="T53" fmla="*/ 49 h 266"/>
                <a:gd name="T54" fmla="*/ 249 w 353"/>
                <a:gd name="T55" fmla="*/ 49 h 266"/>
                <a:gd name="T56" fmla="*/ 258 w 353"/>
                <a:gd name="T57" fmla="*/ 49 h 266"/>
                <a:gd name="T58" fmla="*/ 267 w 353"/>
                <a:gd name="T59" fmla="*/ 49 h 266"/>
                <a:gd name="T60" fmla="*/ 282 w 353"/>
                <a:gd name="T61" fmla="*/ 49 h 266"/>
                <a:gd name="T62" fmla="*/ 270 w 353"/>
                <a:gd name="T63" fmla="*/ 40 h 266"/>
                <a:gd name="T64" fmla="*/ 263 w 353"/>
                <a:gd name="T65" fmla="*/ 15 h 266"/>
                <a:gd name="T66" fmla="*/ 288 w 353"/>
                <a:gd name="T67" fmla="*/ 0 h 266"/>
                <a:gd name="T68" fmla="*/ 288 w 353"/>
                <a:gd name="T69" fmla="*/ 0 h 266"/>
                <a:gd name="T70" fmla="*/ 289 w 353"/>
                <a:gd name="T71" fmla="*/ 0 h 266"/>
                <a:gd name="T72" fmla="*/ 289 w 353"/>
                <a:gd name="T73" fmla="*/ 0 h 266"/>
                <a:gd name="T74" fmla="*/ 313 w 353"/>
                <a:gd name="T75" fmla="*/ 14 h 266"/>
                <a:gd name="T76" fmla="*/ 305 w 353"/>
                <a:gd name="T77" fmla="*/ 40 h 266"/>
                <a:gd name="T78" fmla="*/ 293 w 353"/>
                <a:gd name="T79" fmla="*/ 49 h 266"/>
                <a:gd name="T80" fmla="*/ 308 w 353"/>
                <a:gd name="T81" fmla="*/ 49 h 266"/>
                <a:gd name="T82" fmla="*/ 353 w 353"/>
                <a:gd name="T83" fmla="*/ 48 h 266"/>
                <a:gd name="T84" fmla="*/ 353 w 353"/>
                <a:gd name="T85" fmla="*/ 80 h 266"/>
                <a:gd name="T86" fmla="*/ 353 w 353"/>
                <a:gd name="T87" fmla="*/ 116 h 266"/>
                <a:gd name="T88" fmla="*/ 353 w 353"/>
                <a:gd name="T89" fmla="*/ 119 h 266"/>
                <a:gd name="T90" fmla="*/ 336 w 353"/>
                <a:gd name="T91" fmla="*/ 116 h 266"/>
                <a:gd name="T92" fmla="*/ 317 w 353"/>
                <a:gd name="T93" fmla="*/ 120 h 266"/>
                <a:gd name="T94" fmla="*/ 293 w 353"/>
                <a:gd name="T95" fmla="*/ 156 h 266"/>
                <a:gd name="T96" fmla="*/ 317 w 353"/>
                <a:gd name="T97" fmla="*/ 191 h 266"/>
                <a:gd name="T98" fmla="*/ 335 w 353"/>
                <a:gd name="T99" fmla="*/ 194 h 266"/>
                <a:gd name="T100" fmla="*/ 353 w 353"/>
                <a:gd name="T101" fmla="*/ 191 h 266"/>
                <a:gd name="T102" fmla="*/ 353 w 353"/>
                <a:gd name="T103" fmla="*/ 219 h 266"/>
                <a:gd name="T104" fmla="*/ 353 w 353"/>
                <a:gd name="T105" fmla="*/ 256 h 266"/>
                <a:gd name="T106" fmla="*/ 353 w 353"/>
                <a:gd name="T10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3" h="266">
                  <a:moveTo>
                    <a:pt x="353" y="266"/>
                  </a:moveTo>
                  <a:cubicBezTo>
                    <a:pt x="331" y="266"/>
                    <a:pt x="331" y="266"/>
                    <a:pt x="331" y="266"/>
                  </a:cubicBezTo>
                  <a:cubicBezTo>
                    <a:pt x="318" y="266"/>
                    <a:pt x="318" y="266"/>
                    <a:pt x="318" y="266"/>
                  </a:cubicBezTo>
                  <a:cubicBezTo>
                    <a:pt x="294" y="266"/>
                    <a:pt x="294" y="266"/>
                    <a:pt x="294" y="266"/>
                  </a:cubicBezTo>
                  <a:cubicBezTo>
                    <a:pt x="277" y="266"/>
                    <a:pt x="277" y="266"/>
                    <a:pt x="277" y="266"/>
                  </a:cubicBezTo>
                  <a:cubicBezTo>
                    <a:pt x="282" y="255"/>
                    <a:pt x="281" y="241"/>
                    <a:pt x="275" y="230"/>
                  </a:cubicBezTo>
                  <a:cubicBezTo>
                    <a:pt x="267" y="218"/>
                    <a:pt x="253" y="210"/>
                    <a:pt x="238" y="210"/>
                  </a:cubicBezTo>
                  <a:cubicBezTo>
                    <a:pt x="223" y="210"/>
                    <a:pt x="209" y="218"/>
                    <a:pt x="201" y="230"/>
                  </a:cubicBezTo>
                  <a:cubicBezTo>
                    <a:pt x="193" y="241"/>
                    <a:pt x="191" y="254"/>
                    <a:pt x="195" y="266"/>
                  </a:cubicBezTo>
                  <a:cubicBezTo>
                    <a:pt x="131" y="266"/>
                    <a:pt x="131" y="266"/>
                    <a:pt x="131" y="266"/>
                  </a:cubicBezTo>
                  <a:cubicBezTo>
                    <a:pt x="116" y="266"/>
                    <a:pt x="116" y="266"/>
                    <a:pt x="116" y="266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9" y="216"/>
                    <a:pt x="119" y="216"/>
                    <a:pt x="119" y="216"/>
                  </a:cubicBezTo>
                  <a:cubicBezTo>
                    <a:pt x="114" y="216"/>
                    <a:pt x="114" y="216"/>
                    <a:pt x="114" y="216"/>
                  </a:cubicBezTo>
                  <a:cubicBezTo>
                    <a:pt x="82" y="216"/>
                    <a:pt x="82" y="216"/>
                    <a:pt x="82" y="216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6" y="211"/>
                    <a:pt x="6" y="211"/>
                    <a:pt x="6" y="211"/>
                  </a:cubicBezTo>
                  <a:cubicBezTo>
                    <a:pt x="20" y="197"/>
                    <a:pt x="20" y="197"/>
                    <a:pt x="20" y="19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58" y="49"/>
                    <a:pt x="258" y="49"/>
                    <a:pt x="258" y="4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82" y="49"/>
                    <a:pt x="282" y="49"/>
                    <a:pt x="282" y="49"/>
                  </a:cubicBezTo>
                  <a:cubicBezTo>
                    <a:pt x="270" y="40"/>
                    <a:pt x="270" y="40"/>
                    <a:pt x="270" y="40"/>
                  </a:cubicBezTo>
                  <a:cubicBezTo>
                    <a:pt x="262" y="34"/>
                    <a:pt x="259" y="24"/>
                    <a:pt x="263" y="15"/>
                  </a:cubicBezTo>
                  <a:cubicBezTo>
                    <a:pt x="267" y="6"/>
                    <a:pt x="277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8" y="0"/>
                    <a:pt x="309" y="4"/>
                    <a:pt x="313" y="14"/>
                  </a:cubicBezTo>
                  <a:cubicBezTo>
                    <a:pt x="317" y="23"/>
                    <a:pt x="313" y="33"/>
                    <a:pt x="305" y="40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308" y="49"/>
                    <a:pt x="308" y="49"/>
                    <a:pt x="308" y="49"/>
                  </a:cubicBezTo>
                  <a:cubicBezTo>
                    <a:pt x="353" y="48"/>
                    <a:pt x="353" y="48"/>
                    <a:pt x="353" y="48"/>
                  </a:cubicBezTo>
                  <a:cubicBezTo>
                    <a:pt x="353" y="80"/>
                    <a:pt x="353" y="80"/>
                    <a:pt x="353" y="80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3" y="119"/>
                    <a:pt x="353" y="119"/>
                    <a:pt x="353" y="119"/>
                  </a:cubicBezTo>
                  <a:cubicBezTo>
                    <a:pt x="348" y="117"/>
                    <a:pt x="342" y="116"/>
                    <a:pt x="336" y="116"/>
                  </a:cubicBezTo>
                  <a:cubicBezTo>
                    <a:pt x="330" y="116"/>
                    <a:pt x="323" y="117"/>
                    <a:pt x="317" y="120"/>
                  </a:cubicBezTo>
                  <a:cubicBezTo>
                    <a:pt x="303" y="126"/>
                    <a:pt x="293" y="140"/>
                    <a:pt x="293" y="156"/>
                  </a:cubicBezTo>
                  <a:cubicBezTo>
                    <a:pt x="293" y="170"/>
                    <a:pt x="303" y="184"/>
                    <a:pt x="317" y="191"/>
                  </a:cubicBezTo>
                  <a:cubicBezTo>
                    <a:pt x="323" y="193"/>
                    <a:pt x="329" y="194"/>
                    <a:pt x="335" y="194"/>
                  </a:cubicBezTo>
                  <a:cubicBezTo>
                    <a:pt x="342" y="194"/>
                    <a:pt x="347" y="193"/>
                    <a:pt x="353" y="191"/>
                  </a:cubicBezTo>
                  <a:cubicBezTo>
                    <a:pt x="353" y="219"/>
                    <a:pt x="353" y="219"/>
                    <a:pt x="353" y="219"/>
                  </a:cubicBezTo>
                  <a:cubicBezTo>
                    <a:pt x="353" y="256"/>
                    <a:pt x="353" y="256"/>
                    <a:pt x="353" y="256"/>
                  </a:cubicBezTo>
                  <a:lnTo>
                    <a:pt x="353" y="266"/>
                  </a:lnTo>
                  <a:close/>
                </a:path>
              </a:pathLst>
            </a:custGeom>
            <a:solidFill>
              <a:srgbClr val="FAB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39"/>
            <p:cNvSpPr>
              <a:spLocks/>
            </p:cNvSpPr>
            <p:nvPr/>
          </p:nvSpPr>
          <p:spPr bwMode="auto">
            <a:xfrm>
              <a:off x="6562725" y="3357563"/>
              <a:ext cx="673100" cy="617538"/>
            </a:xfrm>
            <a:custGeom>
              <a:avLst/>
              <a:gdLst>
                <a:gd name="T0" fmla="*/ 98 w 98"/>
                <a:gd name="T1" fmla="*/ 42 h 90"/>
                <a:gd name="T2" fmla="*/ 45 w 98"/>
                <a:gd name="T3" fmla="*/ 7 h 90"/>
                <a:gd name="T4" fmla="*/ 23 w 98"/>
                <a:gd name="T5" fmla="*/ 26 h 90"/>
                <a:gd name="T6" fmla="*/ 0 w 98"/>
                <a:gd name="T7" fmla="*/ 62 h 90"/>
                <a:gd name="T8" fmla="*/ 35 w 98"/>
                <a:gd name="T9" fmla="*/ 52 h 90"/>
                <a:gd name="T10" fmla="*/ 48 w 98"/>
                <a:gd name="T11" fmla="*/ 90 h 90"/>
                <a:gd name="T12" fmla="*/ 75 w 98"/>
                <a:gd name="T13" fmla="*/ 73 h 90"/>
                <a:gd name="T14" fmla="*/ 90 w 98"/>
                <a:gd name="T15" fmla="*/ 63 h 90"/>
                <a:gd name="T16" fmla="*/ 93 w 98"/>
                <a:gd name="T17" fmla="*/ 61 h 90"/>
                <a:gd name="T18" fmla="*/ 98 w 98"/>
                <a:gd name="T19" fmla="*/ 42 h 90"/>
                <a:gd name="T20" fmla="*/ 98 w 98"/>
                <a:gd name="T2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90">
                  <a:moveTo>
                    <a:pt x="98" y="42"/>
                  </a:moveTo>
                  <a:cubicBezTo>
                    <a:pt x="97" y="16"/>
                    <a:pt x="69" y="0"/>
                    <a:pt x="45" y="7"/>
                  </a:cubicBezTo>
                  <a:cubicBezTo>
                    <a:pt x="36" y="10"/>
                    <a:pt x="29" y="17"/>
                    <a:pt x="23" y="26"/>
                  </a:cubicBezTo>
                  <a:cubicBezTo>
                    <a:pt x="16" y="38"/>
                    <a:pt x="8" y="50"/>
                    <a:pt x="0" y="62"/>
                  </a:cubicBezTo>
                  <a:cubicBezTo>
                    <a:pt x="8" y="51"/>
                    <a:pt x="23" y="47"/>
                    <a:pt x="35" y="52"/>
                  </a:cubicBezTo>
                  <a:cubicBezTo>
                    <a:pt x="50" y="58"/>
                    <a:pt x="57" y="76"/>
                    <a:pt x="48" y="90"/>
                  </a:cubicBezTo>
                  <a:cubicBezTo>
                    <a:pt x="57" y="84"/>
                    <a:pt x="66" y="78"/>
                    <a:pt x="75" y="73"/>
                  </a:cubicBezTo>
                  <a:cubicBezTo>
                    <a:pt x="80" y="69"/>
                    <a:pt x="85" y="66"/>
                    <a:pt x="90" y="63"/>
                  </a:cubicBezTo>
                  <a:cubicBezTo>
                    <a:pt x="91" y="62"/>
                    <a:pt x="92" y="62"/>
                    <a:pt x="93" y="61"/>
                  </a:cubicBezTo>
                  <a:cubicBezTo>
                    <a:pt x="96" y="55"/>
                    <a:pt x="98" y="48"/>
                    <a:pt x="98" y="42"/>
                  </a:cubicBezTo>
                  <a:cubicBezTo>
                    <a:pt x="98" y="37"/>
                    <a:pt x="98" y="43"/>
                    <a:pt x="98" y="42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40"/>
            <p:cNvSpPr>
              <a:spLocks/>
            </p:cNvSpPr>
            <p:nvPr/>
          </p:nvSpPr>
          <p:spPr bwMode="auto">
            <a:xfrm>
              <a:off x="6562725" y="3522663"/>
              <a:ext cx="261938" cy="481013"/>
            </a:xfrm>
            <a:custGeom>
              <a:avLst/>
              <a:gdLst>
                <a:gd name="T0" fmla="*/ 4 w 38"/>
                <a:gd name="T1" fmla="*/ 39 h 70"/>
                <a:gd name="T2" fmla="*/ 30 w 38"/>
                <a:gd name="T3" fmla="*/ 0 h 70"/>
                <a:gd name="T4" fmla="*/ 28 w 38"/>
                <a:gd name="T5" fmla="*/ 4 h 70"/>
                <a:gd name="T6" fmla="*/ 26 w 38"/>
                <a:gd name="T7" fmla="*/ 8 h 70"/>
                <a:gd name="T8" fmla="*/ 25 w 38"/>
                <a:gd name="T9" fmla="*/ 13 h 70"/>
                <a:gd name="T10" fmla="*/ 25 w 38"/>
                <a:gd name="T11" fmla="*/ 18 h 70"/>
                <a:gd name="T12" fmla="*/ 26 w 38"/>
                <a:gd name="T13" fmla="*/ 23 h 70"/>
                <a:gd name="T14" fmla="*/ 27 w 38"/>
                <a:gd name="T15" fmla="*/ 28 h 70"/>
                <a:gd name="T16" fmla="*/ 30 w 38"/>
                <a:gd name="T17" fmla="*/ 33 h 70"/>
                <a:gd name="T18" fmla="*/ 33 w 38"/>
                <a:gd name="T19" fmla="*/ 37 h 70"/>
                <a:gd name="T20" fmla="*/ 34 w 38"/>
                <a:gd name="T21" fmla="*/ 38 h 70"/>
                <a:gd name="T22" fmla="*/ 35 w 38"/>
                <a:gd name="T23" fmla="*/ 40 h 70"/>
                <a:gd name="T24" fmla="*/ 36 w 38"/>
                <a:gd name="T25" fmla="*/ 41 h 70"/>
                <a:gd name="T26" fmla="*/ 38 w 38"/>
                <a:gd name="T27" fmla="*/ 42 h 70"/>
                <a:gd name="T28" fmla="*/ 9 w 38"/>
                <a:gd name="T29" fmla="*/ 70 h 70"/>
                <a:gd name="T30" fmla="*/ 8 w 38"/>
                <a:gd name="T31" fmla="*/ 69 h 70"/>
                <a:gd name="T32" fmla="*/ 7 w 38"/>
                <a:gd name="T33" fmla="*/ 68 h 70"/>
                <a:gd name="T34" fmla="*/ 6 w 38"/>
                <a:gd name="T35" fmla="*/ 67 h 70"/>
                <a:gd name="T36" fmla="*/ 5 w 38"/>
                <a:gd name="T37" fmla="*/ 66 h 70"/>
                <a:gd name="T38" fmla="*/ 3 w 38"/>
                <a:gd name="T39" fmla="*/ 63 h 70"/>
                <a:gd name="T40" fmla="*/ 1 w 38"/>
                <a:gd name="T41" fmla="*/ 60 h 70"/>
                <a:gd name="T42" fmla="*/ 0 w 38"/>
                <a:gd name="T43" fmla="*/ 56 h 70"/>
                <a:gd name="T44" fmla="*/ 0 w 38"/>
                <a:gd name="T45" fmla="*/ 52 h 70"/>
                <a:gd name="T46" fmla="*/ 0 w 38"/>
                <a:gd name="T47" fmla="*/ 48 h 70"/>
                <a:gd name="T48" fmla="*/ 1 w 38"/>
                <a:gd name="T49" fmla="*/ 45 h 70"/>
                <a:gd name="T50" fmla="*/ 2 w 38"/>
                <a:gd name="T51" fmla="*/ 42 h 70"/>
                <a:gd name="T52" fmla="*/ 4 w 38"/>
                <a:gd name="T53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70">
                  <a:moveTo>
                    <a:pt x="4" y="39"/>
                  </a:moveTo>
                  <a:cubicBezTo>
                    <a:pt x="13" y="26"/>
                    <a:pt x="21" y="13"/>
                    <a:pt x="30" y="0"/>
                  </a:cubicBezTo>
                  <a:cubicBezTo>
                    <a:pt x="29" y="1"/>
                    <a:pt x="29" y="3"/>
                    <a:pt x="28" y="4"/>
                  </a:cubicBezTo>
                  <a:cubicBezTo>
                    <a:pt x="27" y="5"/>
                    <a:pt x="27" y="7"/>
                    <a:pt x="26" y="8"/>
                  </a:cubicBezTo>
                  <a:cubicBezTo>
                    <a:pt x="26" y="10"/>
                    <a:pt x="26" y="11"/>
                    <a:pt x="25" y="13"/>
                  </a:cubicBezTo>
                  <a:cubicBezTo>
                    <a:pt x="25" y="14"/>
                    <a:pt x="25" y="16"/>
                    <a:pt x="25" y="18"/>
                  </a:cubicBezTo>
                  <a:cubicBezTo>
                    <a:pt x="25" y="19"/>
                    <a:pt x="25" y="21"/>
                    <a:pt x="26" y="23"/>
                  </a:cubicBezTo>
                  <a:cubicBezTo>
                    <a:pt x="26" y="25"/>
                    <a:pt x="27" y="26"/>
                    <a:pt x="27" y="28"/>
                  </a:cubicBezTo>
                  <a:cubicBezTo>
                    <a:pt x="28" y="30"/>
                    <a:pt x="29" y="31"/>
                    <a:pt x="30" y="33"/>
                  </a:cubicBezTo>
                  <a:cubicBezTo>
                    <a:pt x="31" y="34"/>
                    <a:pt x="32" y="36"/>
                    <a:pt x="33" y="37"/>
                  </a:cubicBezTo>
                  <a:cubicBezTo>
                    <a:pt x="33" y="38"/>
                    <a:pt x="33" y="38"/>
                    <a:pt x="34" y="38"/>
                  </a:cubicBezTo>
                  <a:cubicBezTo>
                    <a:pt x="34" y="39"/>
                    <a:pt x="35" y="39"/>
                    <a:pt x="35" y="40"/>
                  </a:cubicBezTo>
                  <a:cubicBezTo>
                    <a:pt x="35" y="40"/>
                    <a:pt x="36" y="40"/>
                    <a:pt x="36" y="41"/>
                  </a:cubicBezTo>
                  <a:cubicBezTo>
                    <a:pt x="37" y="41"/>
                    <a:pt x="37" y="42"/>
                    <a:pt x="38" y="42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5"/>
                    <a:pt x="4" y="64"/>
                    <a:pt x="3" y="63"/>
                  </a:cubicBezTo>
                  <a:cubicBezTo>
                    <a:pt x="2" y="62"/>
                    <a:pt x="2" y="61"/>
                    <a:pt x="1" y="60"/>
                  </a:cubicBezTo>
                  <a:cubicBezTo>
                    <a:pt x="1" y="58"/>
                    <a:pt x="1" y="57"/>
                    <a:pt x="0" y="56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51"/>
                    <a:pt x="0" y="50"/>
                    <a:pt x="0" y="48"/>
                  </a:cubicBezTo>
                  <a:cubicBezTo>
                    <a:pt x="0" y="47"/>
                    <a:pt x="1" y="46"/>
                    <a:pt x="1" y="45"/>
                  </a:cubicBezTo>
                  <a:cubicBezTo>
                    <a:pt x="1" y="44"/>
                    <a:pt x="2" y="43"/>
                    <a:pt x="2" y="42"/>
                  </a:cubicBezTo>
                  <a:cubicBezTo>
                    <a:pt x="3" y="41"/>
                    <a:pt x="3" y="40"/>
                    <a:pt x="4" y="39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41"/>
            <p:cNvSpPr>
              <a:spLocks/>
            </p:cNvSpPr>
            <p:nvPr/>
          </p:nvSpPr>
          <p:spPr bwMode="auto">
            <a:xfrm>
              <a:off x="6556375" y="3522663"/>
              <a:ext cx="268288" cy="481013"/>
            </a:xfrm>
            <a:custGeom>
              <a:avLst/>
              <a:gdLst>
                <a:gd name="T0" fmla="*/ 39 w 39"/>
                <a:gd name="T1" fmla="*/ 42 h 70"/>
                <a:gd name="T2" fmla="*/ 13 w 39"/>
                <a:gd name="T3" fmla="*/ 67 h 70"/>
                <a:gd name="T4" fmla="*/ 9 w 39"/>
                <a:gd name="T5" fmla="*/ 69 h 70"/>
                <a:gd name="T6" fmla="*/ 1 w 39"/>
                <a:gd name="T7" fmla="*/ 54 h 70"/>
                <a:gd name="T8" fmla="*/ 8 w 39"/>
                <a:gd name="T9" fmla="*/ 34 h 70"/>
                <a:gd name="T10" fmla="*/ 31 w 39"/>
                <a:gd name="T11" fmla="*/ 0 h 70"/>
                <a:gd name="T12" fmla="*/ 39 w 39"/>
                <a:gd name="T13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0">
                  <a:moveTo>
                    <a:pt x="39" y="42"/>
                  </a:moveTo>
                  <a:cubicBezTo>
                    <a:pt x="30" y="50"/>
                    <a:pt x="21" y="59"/>
                    <a:pt x="13" y="67"/>
                  </a:cubicBezTo>
                  <a:cubicBezTo>
                    <a:pt x="12" y="68"/>
                    <a:pt x="10" y="70"/>
                    <a:pt x="9" y="69"/>
                  </a:cubicBezTo>
                  <a:cubicBezTo>
                    <a:pt x="5" y="65"/>
                    <a:pt x="2" y="60"/>
                    <a:pt x="1" y="54"/>
                  </a:cubicBezTo>
                  <a:cubicBezTo>
                    <a:pt x="0" y="46"/>
                    <a:pt x="4" y="40"/>
                    <a:pt x="8" y="34"/>
                  </a:cubicBezTo>
                  <a:cubicBezTo>
                    <a:pt x="16" y="23"/>
                    <a:pt x="23" y="11"/>
                    <a:pt x="31" y="0"/>
                  </a:cubicBezTo>
                  <a:cubicBezTo>
                    <a:pt x="22" y="14"/>
                    <a:pt x="26" y="32"/>
                    <a:pt x="39" y="42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Freeform 42"/>
            <p:cNvSpPr>
              <a:spLocks/>
            </p:cNvSpPr>
            <p:nvPr/>
          </p:nvSpPr>
          <p:spPr bwMode="auto">
            <a:xfrm>
              <a:off x="6116638" y="3776663"/>
              <a:ext cx="631825" cy="198438"/>
            </a:xfrm>
            <a:custGeom>
              <a:avLst/>
              <a:gdLst>
                <a:gd name="T0" fmla="*/ 398 w 398"/>
                <a:gd name="T1" fmla="*/ 0 h 125"/>
                <a:gd name="T2" fmla="*/ 286 w 398"/>
                <a:gd name="T3" fmla="*/ 125 h 125"/>
                <a:gd name="T4" fmla="*/ 0 w 398"/>
                <a:gd name="T5" fmla="*/ 125 h 125"/>
                <a:gd name="T6" fmla="*/ 0 w 398"/>
                <a:gd name="T7" fmla="*/ 0 h 125"/>
                <a:gd name="T8" fmla="*/ 398 w 398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125">
                  <a:moveTo>
                    <a:pt x="398" y="0"/>
                  </a:moveTo>
                  <a:lnTo>
                    <a:pt x="286" y="125"/>
                  </a:lnTo>
                  <a:lnTo>
                    <a:pt x="0" y="125"/>
                  </a:lnTo>
                  <a:lnTo>
                    <a:pt x="0" y="0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43"/>
            <p:cNvSpPr>
              <a:spLocks/>
            </p:cNvSpPr>
            <p:nvPr/>
          </p:nvSpPr>
          <p:spPr bwMode="auto">
            <a:xfrm>
              <a:off x="6892925" y="3776663"/>
              <a:ext cx="927100" cy="198438"/>
            </a:xfrm>
            <a:custGeom>
              <a:avLst/>
              <a:gdLst>
                <a:gd name="T0" fmla="*/ 584 w 584"/>
                <a:gd name="T1" fmla="*/ 0 h 125"/>
                <a:gd name="T2" fmla="*/ 277 w 584"/>
                <a:gd name="T3" fmla="*/ 125 h 125"/>
                <a:gd name="T4" fmla="*/ 0 w 584"/>
                <a:gd name="T5" fmla="*/ 125 h 125"/>
                <a:gd name="T6" fmla="*/ 195 w 584"/>
                <a:gd name="T7" fmla="*/ 0 h 125"/>
                <a:gd name="T8" fmla="*/ 584 w 584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125">
                  <a:moveTo>
                    <a:pt x="584" y="0"/>
                  </a:moveTo>
                  <a:lnTo>
                    <a:pt x="277" y="125"/>
                  </a:lnTo>
                  <a:lnTo>
                    <a:pt x="0" y="125"/>
                  </a:lnTo>
                  <a:lnTo>
                    <a:pt x="195" y="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Freeform 44"/>
            <p:cNvSpPr>
              <a:spLocks/>
            </p:cNvSpPr>
            <p:nvPr/>
          </p:nvSpPr>
          <p:spPr bwMode="auto">
            <a:xfrm>
              <a:off x="5703888" y="2208213"/>
              <a:ext cx="2962275" cy="1568450"/>
            </a:xfrm>
            <a:custGeom>
              <a:avLst/>
              <a:gdLst>
                <a:gd name="T0" fmla="*/ 250 w 431"/>
                <a:gd name="T1" fmla="*/ 0 h 228"/>
                <a:gd name="T2" fmla="*/ 251 w 431"/>
                <a:gd name="T3" fmla="*/ 9 h 228"/>
                <a:gd name="T4" fmla="*/ 251 w 431"/>
                <a:gd name="T5" fmla="*/ 11 h 228"/>
                <a:gd name="T6" fmla="*/ 255 w 431"/>
                <a:gd name="T7" fmla="*/ 14 h 228"/>
                <a:gd name="T8" fmla="*/ 274 w 431"/>
                <a:gd name="T9" fmla="*/ 32 h 228"/>
                <a:gd name="T10" fmla="*/ 337 w 431"/>
                <a:gd name="T11" fmla="*/ 90 h 228"/>
                <a:gd name="T12" fmla="*/ 403 w 431"/>
                <a:gd name="T13" fmla="*/ 151 h 228"/>
                <a:gd name="T14" fmla="*/ 431 w 431"/>
                <a:gd name="T15" fmla="*/ 178 h 228"/>
                <a:gd name="T16" fmla="*/ 366 w 431"/>
                <a:gd name="T17" fmla="*/ 178 h 228"/>
                <a:gd name="T18" fmla="*/ 304 w 431"/>
                <a:gd name="T19" fmla="*/ 178 h 228"/>
                <a:gd name="T20" fmla="*/ 308 w 431"/>
                <a:gd name="T21" fmla="*/ 228 h 228"/>
                <a:gd name="T22" fmla="*/ 235 w 431"/>
                <a:gd name="T23" fmla="*/ 228 h 228"/>
                <a:gd name="T24" fmla="*/ 218 w 431"/>
                <a:gd name="T25" fmla="*/ 228 h 228"/>
                <a:gd name="T26" fmla="*/ 217 w 431"/>
                <a:gd name="T27" fmla="*/ 191 h 228"/>
                <a:gd name="T28" fmla="*/ 184 w 431"/>
                <a:gd name="T29" fmla="*/ 172 h 228"/>
                <a:gd name="T30" fmla="*/ 150 w 431"/>
                <a:gd name="T31" fmla="*/ 189 h 228"/>
                <a:gd name="T32" fmla="*/ 152 w 431"/>
                <a:gd name="T33" fmla="*/ 228 h 228"/>
                <a:gd name="T34" fmla="*/ 79 w 431"/>
                <a:gd name="T35" fmla="*/ 228 h 228"/>
                <a:gd name="T36" fmla="*/ 60 w 431"/>
                <a:gd name="T37" fmla="*/ 228 h 228"/>
                <a:gd name="T38" fmla="*/ 60 w 431"/>
                <a:gd name="T39" fmla="*/ 156 h 228"/>
                <a:gd name="T40" fmla="*/ 60 w 431"/>
                <a:gd name="T41" fmla="*/ 129 h 228"/>
                <a:gd name="T42" fmla="*/ 23 w 431"/>
                <a:gd name="T43" fmla="*/ 141 h 228"/>
                <a:gd name="T44" fmla="*/ 0 w 431"/>
                <a:gd name="T45" fmla="*/ 112 h 228"/>
                <a:gd name="T46" fmla="*/ 23 w 431"/>
                <a:gd name="T47" fmla="*/ 83 h 228"/>
                <a:gd name="T48" fmla="*/ 60 w 431"/>
                <a:gd name="T49" fmla="*/ 94 h 228"/>
                <a:gd name="T50" fmla="*/ 60 w 431"/>
                <a:gd name="T51" fmla="*/ 24 h 228"/>
                <a:gd name="T52" fmla="*/ 60 w 431"/>
                <a:gd name="T53" fmla="*/ 6 h 228"/>
                <a:gd name="T54" fmla="*/ 60 w 431"/>
                <a:gd name="T55" fmla="*/ 1 h 228"/>
                <a:gd name="T56" fmla="*/ 97 w 431"/>
                <a:gd name="T57" fmla="*/ 1 h 228"/>
                <a:gd name="T58" fmla="*/ 122 w 431"/>
                <a:gd name="T59" fmla="*/ 1 h 228"/>
                <a:gd name="T60" fmla="*/ 123 w 431"/>
                <a:gd name="T61" fmla="*/ 35 h 228"/>
                <a:gd name="T62" fmla="*/ 154 w 431"/>
                <a:gd name="T63" fmla="*/ 50 h 228"/>
                <a:gd name="T64" fmla="*/ 184 w 431"/>
                <a:gd name="T65" fmla="*/ 36 h 228"/>
                <a:gd name="T66" fmla="*/ 184 w 431"/>
                <a:gd name="T67" fmla="*/ 0 h 228"/>
                <a:gd name="T68" fmla="*/ 250 w 431"/>
                <a:gd name="T6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1" h="228">
                  <a:moveTo>
                    <a:pt x="250" y="0"/>
                  </a:moveTo>
                  <a:cubicBezTo>
                    <a:pt x="251" y="3"/>
                    <a:pt x="251" y="6"/>
                    <a:pt x="251" y="9"/>
                  </a:cubicBezTo>
                  <a:cubicBezTo>
                    <a:pt x="251" y="10"/>
                    <a:pt x="251" y="10"/>
                    <a:pt x="251" y="11"/>
                  </a:cubicBezTo>
                  <a:cubicBezTo>
                    <a:pt x="253" y="12"/>
                    <a:pt x="254" y="13"/>
                    <a:pt x="255" y="14"/>
                  </a:cubicBezTo>
                  <a:cubicBezTo>
                    <a:pt x="261" y="20"/>
                    <a:pt x="267" y="26"/>
                    <a:pt x="274" y="32"/>
                  </a:cubicBezTo>
                  <a:cubicBezTo>
                    <a:pt x="295" y="51"/>
                    <a:pt x="316" y="71"/>
                    <a:pt x="337" y="90"/>
                  </a:cubicBezTo>
                  <a:cubicBezTo>
                    <a:pt x="359" y="111"/>
                    <a:pt x="381" y="131"/>
                    <a:pt x="403" y="151"/>
                  </a:cubicBezTo>
                  <a:cubicBezTo>
                    <a:pt x="412" y="160"/>
                    <a:pt x="422" y="169"/>
                    <a:pt x="431" y="178"/>
                  </a:cubicBezTo>
                  <a:cubicBezTo>
                    <a:pt x="410" y="178"/>
                    <a:pt x="388" y="178"/>
                    <a:pt x="366" y="178"/>
                  </a:cubicBezTo>
                  <a:cubicBezTo>
                    <a:pt x="345" y="178"/>
                    <a:pt x="325" y="178"/>
                    <a:pt x="304" y="178"/>
                  </a:cubicBezTo>
                  <a:cubicBezTo>
                    <a:pt x="305" y="195"/>
                    <a:pt x="306" y="212"/>
                    <a:pt x="308" y="228"/>
                  </a:cubicBezTo>
                  <a:cubicBezTo>
                    <a:pt x="283" y="228"/>
                    <a:pt x="259" y="228"/>
                    <a:pt x="235" y="228"/>
                  </a:cubicBezTo>
                  <a:cubicBezTo>
                    <a:pt x="229" y="228"/>
                    <a:pt x="224" y="228"/>
                    <a:pt x="218" y="228"/>
                  </a:cubicBezTo>
                  <a:cubicBezTo>
                    <a:pt x="225" y="217"/>
                    <a:pt x="224" y="202"/>
                    <a:pt x="217" y="191"/>
                  </a:cubicBezTo>
                  <a:cubicBezTo>
                    <a:pt x="210" y="180"/>
                    <a:pt x="197" y="173"/>
                    <a:pt x="184" y="172"/>
                  </a:cubicBezTo>
                  <a:cubicBezTo>
                    <a:pt x="170" y="172"/>
                    <a:pt x="157" y="178"/>
                    <a:pt x="150" y="189"/>
                  </a:cubicBezTo>
                  <a:cubicBezTo>
                    <a:pt x="143" y="201"/>
                    <a:pt x="144" y="217"/>
                    <a:pt x="152" y="228"/>
                  </a:cubicBezTo>
                  <a:cubicBezTo>
                    <a:pt x="128" y="228"/>
                    <a:pt x="103" y="228"/>
                    <a:pt x="79" y="228"/>
                  </a:cubicBezTo>
                  <a:cubicBezTo>
                    <a:pt x="73" y="228"/>
                    <a:pt x="66" y="228"/>
                    <a:pt x="60" y="228"/>
                  </a:cubicBezTo>
                  <a:cubicBezTo>
                    <a:pt x="60" y="204"/>
                    <a:pt x="60" y="180"/>
                    <a:pt x="60" y="156"/>
                  </a:cubicBezTo>
                  <a:cubicBezTo>
                    <a:pt x="60" y="147"/>
                    <a:pt x="60" y="138"/>
                    <a:pt x="60" y="129"/>
                  </a:cubicBezTo>
                  <a:cubicBezTo>
                    <a:pt x="51" y="140"/>
                    <a:pt x="36" y="144"/>
                    <a:pt x="23" y="141"/>
                  </a:cubicBezTo>
                  <a:cubicBezTo>
                    <a:pt x="10" y="137"/>
                    <a:pt x="0" y="125"/>
                    <a:pt x="0" y="112"/>
                  </a:cubicBezTo>
                  <a:cubicBezTo>
                    <a:pt x="0" y="98"/>
                    <a:pt x="10" y="87"/>
                    <a:pt x="23" y="83"/>
                  </a:cubicBezTo>
                  <a:cubicBezTo>
                    <a:pt x="36" y="79"/>
                    <a:pt x="51" y="83"/>
                    <a:pt x="60" y="94"/>
                  </a:cubicBezTo>
                  <a:cubicBezTo>
                    <a:pt x="60" y="71"/>
                    <a:pt x="60" y="47"/>
                    <a:pt x="60" y="24"/>
                  </a:cubicBezTo>
                  <a:cubicBezTo>
                    <a:pt x="60" y="18"/>
                    <a:pt x="60" y="12"/>
                    <a:pt x="60" y="6"/>
                  </a:cubicBezTo>
                  <a:cubicBezTo>
                    <a:pt x="60" y="5"/>
                    <a:pt x="59" y="1"/>
                    <a:pt x="60" y="1"/>
                  </a:cubicBezTo>
                  <a:cubicBezTo>
                    <a:pt x="72" y="1"/>
                    <a:pt x="85" y="1"/>
                    <a:pt x="97" y="1"/>
                  </a:cubicBezTo>
                  <a:cubicBezTo>
                    <a:pt x="105" y="1"/>
                    <a:pt x="114" y="1"/>
                    <a:pt x="122" y="1"/>
                  </a:cubicBezTo>
                  <a:cubicBezTo>
                    <a:pt x="115" y="11"/>
                    <a:pt x="115" y="25"/>
                    <a:pt x="123" y="35"/>
                  </a:cubicBezTo>
                  <a:cubicBezTo>
                    <a:pt x="130" y="44"/>
                    <a:pt x="142" y="50"/>
                    <a:pt x="154" y="50"/>
                  </a:cubicBezTo>
                  <a:cubicBezTo>
                    <a:pt x="165" y="50"/>
                    <a:pt x="177" y="45"/>
                    <a:pt x="184" y="36"/>
                  </a:cubicBezTo>
                  <a:cubicBezTo>
                    <a:pt x="192" y="25"/>
                    <a:pt x="192" y="11"/>
                    <a:pt x="184" y="0"/>
                  </a:cubicBezTo>
                  <a:cubicBezTo>
                    <a:pt x="206" y="0"/>
                    <a:pt x="228" y="0"/>
                    <a:pt x="2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Freeform 45"/>
            <p:cNvSpPr>
              <a:spLocks/>
            </p:cNvSpPr>
            <p:nvPr/>
          </p:nvSpPr>
          <p:spPr bwMode="auto">
            <a:xfrm>
              <a:off x="5738813" y="2243138"/>
              <a:ext cx="2844800" cy="1498600"/>
            </a:xfrm>
            <a:custGeom>
              <a:avLst/>
              <a:gdLst>
                <a:gd name="T0" fmla="*/ 297 w 414"/>
                <a:gd name="T1" fmla="*/ 218 h 218"/>
                <a:gd name="T2" fmla="*/ 230 w 414"/>
                <a:gd name="T3" fmla="*/ 218 h 218"/>
                <a:gd name="T4" fmla="*/ 221 w 414"/>
                <a:gd name="T5" fmla="*/ 218 h 218"/>
                <a:gd name="T6" fmla="*/ 220 w 414"/>
                <a:gd name="T7" fmla="*/ 218 h 218"/>
                <a:gd name="T8" fmla="*/ 216 w 414"/>
                <a:gd name="T9" fmla="*/ 183 h 218"/>
                <a:gd name="T10" fmla="*/ 179 w 414"/>
                <a:gd name="T11" fmla="*/ 162 h 218"/>
                <a:gd name="T12" fmla="*/ 178 w 414"/>
                <a:gd name="T13" fmla="*/ 162 h 218"/>
                <a:gd name="T14" fmla="*/ 141 w 414"/>
                <a:gd name="T15" fmla="*/ 182 h 218"/>
                <a:gd name="T16" fmla="*/ 138 w 414"/>
                <a:gd name="T17" fmla="*/ 218 h 218"/>
                <a:gd name="T18" fmla="*/ 74 w 414"/>
                <a:gd name="T19" fmla="*/ 218 h 218"/>
                <a:gd name="T20" fmla="*/ 64 w 414"/>
                <a:gd name="T21" fmla="*/ 218 h 218"/>
                <a:gd name="T22" fmla="*/ 59 w 414"/>
                <a:gd name="T23" fmla="*/ 218 h 218"/>
                <a:gd name="T24" fmla="*/ 60 w 414"/>
                <a:gd name="T25" fmla="*/ 151 h 218"/>
                <a:gd name="T26" fmla="*/ 60 w 414"/>
                <a:gd name="T27" fmla="*/ 124 h 218"/>
                <a:gd name="T28" fmla="*/ 60 w 414"/>
                <a:gd name="T29" fmla="*/ 110 h 218"/>
                <a:gd name="T30" fmla="*/ 51 w 414"/>
                <a:gd name="T31" fmla="*/ 121 h 218"/>
                <a:gd name="T32" fmla="*/ 27 w 414"/>
                <a:gd name="T33" fmla="*/ 132 h 218"/>
                <a:gd name="T34" fmla="*/ 19 w 414"/>
                <a:gd name="T35" fmla="*/ 131 h 218"/>
                <a:gd name="T36" fmla="*/ 0 w 414"/>
                <a:gd name="T37" fmla="*/ 107 h 218"/>
                <a:gd name="T38" fmla="*/ 19 w 414"/>
                <a:gd name="T39" fmla="*/ 83 h 218"/>
                <a:gd name="T40" fmla="*/ 28 w 414"/>
                <a:gd name="T41" fmla="*/ 82 h 218"/>
                <a:gd name="T42" fmla="*/ 51 w 414"/>
                <a:gd name="T43" fmla="*/ 92 h 218"/>
                <a:gd name="T44" fmla="*/ 60 w 414"/>
                <a:gd name="T45" fmla="*/ 104 h 218"/>
                <a:gd name="T46" fmla="*/ 60 w 414"/>
                <a:gd name="T47" fmla="*/ 89 h 218"/>
                <a:gd name="T48" fmla="*/ 60 w 414"/>
                <a:gd name="T49" fmla="*/ 42 h 218"/>
                <a:gd name="T50" fmla="*/ 60 w 414"/>
                <a:gd name="T51" fmla="*/ 19 h 218"/>
                <a:gd name="T52" fmla="*/ 60 w 414"/>
                <a:gd name="T53" fmla="*/ 10 h 218"/>
                <a:gd name="T54" fmla="*/ 60 w 414"/>
                <a:gd name="T55" fmla="*/ 1 h 218"/>
                <a:gd name="T56" fmla="*/ 60 w 414"/>
                <a:gd name="T57" fmla="*/ 0 h 218"/>
                <a:gd name="T58" fmla="*/ 92 w 414"/>
                <a:gd name="T59" fmla="*/ 0 h 218"/>
                <a:gd name="T60" fmla="*/ 105 w 414"/>
                <a:gd name="T61" fmla="*/ 0 h 218"/>
                <a:gd name="T62" fmla="*/ 109 w 414"/>
                <a:gd name="T63" fmla="*/ 0 h 218"/>
                <a:gd name="T64" fmla="*/ 114 w 414"/>
                <a:gd name="T65" fmla="*/ 33 h 218"/>
                <a:gd name="T66" fmla="*/ 148 w 414"/>
                <a:gd name="T67" fmla="*/ 50 h 218"/>
                <a:gd name="T68" fmla="*/ 149 w 414"/>
                <a:gd name="T69" fmla="*/ 50 h 218"/>
                <a:gd name="T70" fmla="*/ 183 w 414"/>
                <a:gd name="T71" fmla="*/ 33 h 218"/>
                <a:gd name="T72" fmla="*/ 187 w 414"/>
                <a:gd name="T73" fmla="*/ 0 h 218"/>
                <a:gd name="T74" fmla="*/ 241 w 414"/>
                <a:gd name="T75" fmla="*/ 0 h 218"/>
                <a:gd name="T76" fmla="*/ 241 w 414"/>
                <a:gd name="T77" fmla="*/ 5 h 218"/>
                <a:gd name="T78" fmla="*/ 243 w 414"/>
                <a:gd name="T79" fmla="*/ 9 h 218"/>
                <a:gd name="T80" fmla="*/ 245 w 414"/>
                <a:gd name="T81" fmla="*/ 11 h 218"/>
                <a:gd name="T82" fmla="*/ 247 w 414"/>
                <a:gd name="T83" fmla="*/ 13 h 218"/>
                <a:gd name="T84" fmla="*/ 259 w 414"/>
                <a:gd name="T85" fmla="*/ 24 h 218"/>
                <a:gd name="T86" fmla="*/ 265 w 414"/>
                <a:gd name="T87" fmla="*/ 30 h 218"/>
                <a:gd name="T88" fmla="*/ 298 w 414"/>
                <a:gd name="T89" fmla="*/ 61 h 218"/>
                <a:gd name="T90" fmla="*/ 329 w 414"/>
                <a:gd name="T91" fmla="*/ 89 h 218"/>
                <a:gd name="T92" fmla="*/ 394 w 414"/>
                <a:gd name="T93" fmla="*/ 150 h 218"/>
                <a:gd name="T94" fmla="*/ 414 w 414"/>
                <a:gd name="T95" fmla="*/ 168 h 218"/>
                <a:gd name="T96" fmla="*/ 361 w 414"/>
                <a:gd name="T97" fmla="*/ 168 h 218"/>
                <a:gd name="T98" fmla="*/ 299 w 414"/>
                <a:gd name="T99" fmla="*/ 168 h 218"/>
                <a:gd name="T100" fmla="*/ 294 w 414"/>
                <a:gd name="T101" fmla="*/ 168 h 218"/>
                <a:gd name="T102" fmla="*/ 294 w 414"/>
                <a:gd name="T103" fmla="*/ 173 h 218"/>
                <a:gd name="T104" fmla="*/ 297 w 414"/>
                <a:gd name="T105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4" h="218">
                  <a:moveTo>
                    <a:pt x="297" y="218"/>
                  </a:moveTo>
                  <a:cubicBezTo>
                    <a:pt x="230" y="218"/>
                    <a:pt x="230" y="218"/>
                    <a:pt x="230" y="218"/>
                  </a:cubicBezTo>
                  <a:cubicBezTo>
                    <a:pt x="221" y="218"/>
                    <a:pt x="221" y="218"/>
                    <a:pt x="221" y="218"/>
                  </a:cubicBezTo>
                  <a:cubicBezTo>
                    <a:pt x="220" y="218"/>
                    <a:pt x="220" y="218"/>
                    <a:pt x="220" y="218"/>
                  </a:cubicBezTo>
                  <a:cubicBezTo>
                    <a:pt x="224" y="207"/>
                    <a:pt x="223" y="194"/>
                    <a:pt x="216" y="183"/>
                  </a:cubicBezTo>
                  <a:cubicBezTo>
                    <a:pt x="208" y="171"/>
                    <a:pt x="194" y="163"/>
                    <a:pt x="179" y="162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63" y="162"/>
                    <a:pt x="149" y="170"/>
                    <a:pt x="141" y="182"/>
                  </a:cubicBezTo>
                  <a:cubicBezTo>
                    <a:pt x="134" y="193"/>
                    <a:pt x="134" y="206"/>
                    <a:pt x="138" y="218"/>
                  </a:cubicBezTo>
                  <a:cubicBezTo>
                    <a:pt x="74" y="218"/>
                    <a:pt x="74" y="218"/>
                    <a:pt x="74" y="218"/>
                  </a:cubicBezTo>
                  <a:cubicBezTo>
                    <a:pt x="64" y="218"/>
                    <a:pt x="64" y="218"/>
                    <a:pt x="64" y="218"/>
                  </a:cubicBezTo>
                  <a:cubicBezTo>
                    <a:pt x="59" y="218"/>
                    <a:pt x="59" y="218"/>
                    <a:pt x="59" y="218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45" y="128"/>
                    <a:pt x="37" y="132"/>
                    <a:pt x="27" y="132"/>
                  </a:cubicBezTo>
                  <a:cubicBezTo>
                    <a:pt x="25" y="132"/>
                    <a:pt x="22" y="132"/>
                    <a:pt x="19" y="131"/>
                  </a:cubicBezTo>
                  <a:cubicBezTo>
                    <a:pt x="8" y="128"/>
                    <a:pt x="0" y="118"/>
                    <a:pt x="0" y="107"/>
                  </a:cubicBezTo>
                  <a:cubicBezTo>
                    <a:pt x="0" y="96"/>
                    <a:pt x="8" y="86"/>
                    <a:pt x="19" y="83"/>
                  </a:cubicBezTo>
                  <a:cubicBezTo>
                    <a:pt x="22" y="82"/>
                    <a:pt x="25" y="82"/>
                    <a:pt x="28" y="82"/>
                  </a:cubicBezTo>
                  <a:cubicBezTo>
                    <a:pt x="37" y="82"/>
                    <a:pt x="46" y="86"/>
                    <a:pt x="51" y="92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5" y="11"/>
                    <a:pt x="107" y="23"/>
                    <a:pt x="114" y="33"/>
                  </a:cubicBezTo>
                  <a:cubicBezTo>
                    <a:pt x="122" y="43"/>
                    <a:pt x="134" y="50"/>
                    <a:pt x="148" y="50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63" y="50"/>
                    <a:pt x="176" y="44"/>
                    <a:pt x="183" y="33"/>
                  </a:cubicBezTo>
                  <a:cubicBezTo>
                    <a:pt x="190" y="24"/>
                    <a:pt x="192" y="11"/>
                    <a:pt x="187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5"/>
                    <a:pt x="241" y="5"/>
                    <a:pt x="241" y="5"/>
                  </a:cubicBezTo>
                  <a:cubicBezTo>
                    <a:pt x="241" y="6"/>
                    <a:pt x="241" y="8"/>
                    <a:pt x="243" y="9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7" y="13"/>
                    <a:pt x="247" y="13"/>
                    <a:pt x="247" y="13"/>
                  </a:cubicBezTo>
                  <a:cubicBezTo>
                    <a:pt x="259" y="24"/>
                    <a:pt x="259" y="24"/>
                    <a:pt x="259" y="24"/>
                  </a:cubicBezTo>
                  <a:cubicBezTo>
                    <a:pt x="265" y="30"/>
                    <a:pt x="265" y="30"/>
                    <a:pt x="265" y="30"/>
                  </a:cubicBezTo>
                  <a:cubicBezTo>
                    <a:pt x="298" y="61"/>
                    <a:pt x="298" y="61"/>
                    <a:pt x="298" y="61"/>
                  </a:cubicBezTo>
                  <a:cubicBezTo>
                    <a:pt x="329" y="89"/>
                    <a:pt x="329" y="89"/>
                    <a:pt x="329" y="89"/>
                  </a:cubicBezTo>
                  <a:cubicBezTo>
                    <a:pt x="394" y="150"/>
                    <a:pt x="394" y="150"/>
                    <a:pt x="394" y="150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361" y="168"/>
                    <a:pt x="361" y="168"/>
                    <a:pt x="361" y="168"/>
                  </a:cubicBezTo>
                  <a:cubicBezTo>
                    <a:pt x="299" y="168"/>
                    <a:pt x="299" y="168"/>
                    <a:pt x="299" y="168"/>
                  </a:cubicBezTo>
                  <a:cubicBezTo>
                    <a:pt x="294" y="168"/>
                    <a:pt x="294" y="168"/>
                    <a:pt x="294" y="168"/>
                  </a:cubicBezTo>
                  <a:cubicBezTo>
                    <a:pt x="294" y="173"/>
                    <a:pt x="294" y="173"/>
                    <a:pt x="294" y="173"/>
                  </a:cubicBezTo>
                  <a:lnTo>
                    <a:pt x="297" y="218"/>
                  </a:lnTo>
                  <a:close/>
                </a:path>
              </a:pathLst>
            </a:custGeom>
            <a:solidFill>
              <a:srgbClr val="C4D1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46"/>
            <p:cNvSpPr>
              <a:spLocks/>
            </p:cNvSpPr>
            <p:nvPr/>
          </p:nvSpPr>
          <p:spPr bwMode="auto">
            <a:xfrm>
              <a:off x="4886325" y="4098925"/>
              <a:ext cx="811213" cy="111125"/>
            </a:xfrm>
            <a:custGeom>
              <a:avLst/>
              <a:gdLst>
                <a:gd name="T0" fmla="*/ 407 w 511"/>
                <a:gd name="T1" fmla="*/ 0 h 70"/>
                <a:gd name="T2" fmla="*/ 511 w 511"/>
                <a:gd name="T3" fmla="*/ 70 h 70"/>
                <a:gd name="T4" fmla="*/ 225 w 511"/>
                <a:gd name="T5" fmla="*/ 70 h 70"/>
                <a:gd name="T6" fmla="*/ 0 w 511"/>
                <a:gd name="T7" fmla="*/ 0 h 70"/>
                <a:gd name="T8" fmla="*/ 407 w 51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70">
                  <a:moveTo>
                    <a:pt x="407" y="0"/>
                  </a:moveTo>
                  <a:lnTo>
                    <a:pt x="511" y="70"/>
                  </a:lnTo>
                  <a:lnTo>
                    <a:pt x="225" y="70"/>
                  </a:lnTo>
                  <a:lnTo>
                    <a:pt x="0" y="0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4C5C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47"/>
            <p:cNvSpPr>
              <a:spLocks/>
            </p:cNvSpPr>
            <p:nvPr/>
          </p:nvSpPr>
          <p:spPr bwMode="auto">
            <a:xfrm>
              <a:off x="6500813" y="4098925"/>
              <a:ext cx="796925" cy="111125"/>
            </a:xfrm>
            <a:custGeom>
              <a:avLst/>
              <a:gdLst>
                <a:gd name="T0" fmla="*/ 502 w 502"/>
                <a:gd name="T1" fmla="*/ 0 h 70"/>
                <a:gd name="T2" fmla="*/ 290 w 502"/>
                <a:gd name="T3" fmla="*/ 70 h 70"/>
                <a:gd name="T4" fmla="*/ 0 w 502"/>
                <a:gd name="T5" fmla="*/ 70 h 70"/>
                <a:gd name="T6" fmla="*/ 96 w 502"/>
                <a:gd name="T7" fmla="*/ 0 h 70"/>
                <a:gd name="T8" fmla="*/ 502 w 50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2" h="70">
                  <a:moveTo>
                    <a:pt x="502" y="0"/>
                  </a:moveTo>
                  <a:lnTo>
                    <a:pt x="290" y="70"/>
                  </a:lnTo>
                  <a:lnTo>
                    <a:pt x="0" y="70"/>
                  </a:lnTo>
                  <a:lnTo>
                    <a:pt x="96" y="0"/>
                  </a:lnTo>
                  <a:lnTo>
                    <a:pt x="502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Freeform 48"/>
            <p:cNvSpPr>
              <a:spLocks/>
            </p:cNvSpPr>
            <p:nvPr/>
          </p:nvSpPr>
          <p:spPr bwMode="auto">
            <a:xfrm>
              <a:off x="6075363" y="3810000"/>
              <a:ext cx="14288" cy="647700"/>
            </a:xfrm>
            <a:custGeom>
              <a:avLst/>
              <a:gdLst>
                <a:gd name="T0" fmla="*/ 4 w 9"/>
                <a:gd name="T1" fmla="*/ 0 h 408"/>
                <a:gd name="T2" fmla="*/ 9 w 9"/>
                <a:gd name="T3" fmla="*/ 117 h 408"/>
                <a:gd name="T4" fmla="*/ 9 w 9"/>
                <a:gd name="T5" fmla="*/ 408 h 408"/>
                <a:gd name="T6" fmla="*/ 0 w 9"/>
                <a:gd name="T7" fmla="*/ 403 h 408"/>
                <a:gd name="T8" fmla="*/ 4 w 9"/>
                <a:gd name="T9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08">
                  <a:moveTo>
                    <a:pt x="4" y="0"/>
                  </a:moveTo>
                  <a:lnTo>
                    <a:pt x="9" y="117"/>
                  </a:lnTo>
                  <a:lnTo>
                    <a:pt x="9" y="408"/>
                  </a:lnTo>
                  <a:lnTo>
                    <a:pt x="0" y="40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Freeform 49"/>
            <p:cNvSpPr>
              <a:spLocks/>
            </p:cNvSpPr>
            <p:nvPr/>
          </p:nvSpPr>
          <p:spPr bwMode="auto">
            <a:xfrm>
              <a:off x="5930900" y="4402138"/>
              <a:ext cx="158750" cy="55563"/>
            </a:xfrm>
            <a:custGeom>
              <a:avLst/>
              <a:gdLst>
                <a:gd name="T0" fmla="*/ 21 w 23"/>
                <a:gd name="T1" fmla="*/ 7 h 8"/>
                <a:gd name="T2" fmla="*/ 23 w 23"/>
                <a:gd name="T3" fmla="*/ 8 h 8"/>
                <a:gd name="T4" fmla="*/ 20 w 23"/>
                <a:gd name="T5" fmla="*/ 6 h 8"/>
                <a:gd name="T6" fmla="*/ 16 w 23"/>
                <a:gd name="T7" fmla="*/ 4 h 8"/>
                <a:gd name="T8" fmla="*/ 12 w 23"/>
                <a:gd name="T9" fmla="*/ 4 h 8"/>
                <a:gd name="T10" fmla="*/ 8 w 23"/>
                <a:gd name="T11" fmla="*/ 3 h 8"/>
                <a:gd name="T12" fmla="*/ 0 w 23"/>
                <a:gd name="T13" fmla="*/ 0 h 8"/>
                <a:gd name="T14" fmla="*/ 6 w 23"/>
                <a:gd name="T15" fmla="*/ 1 h 8"/>
                <a:gd name="T16" fmla="*/ 11 w 23"/>
                <a:gd name="T17" fmla="*/ 2 h 8"/>
                <a:gd name="T18" fmla="*/ 17 w 23"/>
                <a:gd name="T19" fmla="*/ 4 h 8"/>
                <a:gd name="T20" fmla="*/ 21 w 23"/>
                <a:gd name="T2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8">
                  <a:moveTo>
                    <a:pt x="21" y="7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2" y="7"/>
                    <a:pt x="21" y="6"/>
                    <a:pt x="20" y="6"/>
                  </a:cubicBezTo>
                  <a:cubicBezTo>
                    <a:pt x="19" y="5"/>
                    <a:pt x="17" y="5"/>
                    <a:pt x="16" y="4"/>
                  </a:cubicBezTo>
                  <a:cubicBezTo>
                    <a:pt x="15" y="4"/>
                    <a:pt x="13" y="4"/>
                    <a:pt x="12" y="4"/>
                  </a:cubicBezTo>
                  <a:cubicBezTo>
                    <a:pt x="11" y="3"/>
                    <a:pt x="9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8" y="1"/>
                    <a:pt x="9" y="1"/>
                    <a:pt x="11" y="2"/>
                  </a:cubicBezTo>
                  <a:cubicBezTo>
                    <a:pt x="13" y="2"/>
                    <a:pt x="15" y="3"/>
                    <a:pt x="17" y="4"/>
                  </a:cubicBezTo>
                  <a:cubicBezTo>
                    <a:pt x="18" y="5"/>
                    <a:pt x="20" y="6"/>
                    <a:pt x="21" y="7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Freeform 50"/>
            <p:cNvSpPr>
              <a:spLocks/>
            </p:cNvSpPr>
            <p:nvPr/>
          </p:nvSpPr>
          <p:spPr bwMode="auto">
            <a:xfrm>
              <a:off x="5986463" y="4443413"/>
              <a:ext cx="130175" cy="82550"/>
            </a:xfrm>
            <a:custGeom>
              <a:avLst/>
              <a:gdLst>
                <a:gd name="T0" fmla="*/ 18 w 19"/>
                <a:gd name="T1" fmla="*/ 9 h 12"/>
                <a:gd name="T2" fmla="*/ 0 w 19"/>
                <a:gd name="T3" fmla="*/ 0 h 12"/>
                <a:gd name="T4" fmla="*/ 19 w 19"/>
                <a:gd name="T5" fmla="*/ 12 h 12"/>
                <a:gd name="T6" fmla="*/ 18 w 1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2">
                  <a:moveTo>
                    <a:pt x="18" y="9"/>
                  </a:moveTo>
                  <a:cubicBezTo>
                    <a:pt x="13" y="3"/>
                    <a:pt x="7" y="2"/>
                    <a:pt x="0" y="0"/>
                  </a:cubicBezTo>
                  <a:cubicBezTo>
                    <a:pt x="7" y="2"/>
                    <a:pt x="14" y="6"/>
                    <a:pt x="19" y="12"/>
                  </a:cubicBezTo>
                  <a:cubicBezTo>
                    <a:pt x="19" y="10"/>
                    <a:pt x="19" y="10"/>
                    <a:pt x="18" y="9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Freeform 51"/>
            <p:cNvSpPr>
              <a:spLocks/>
            </p:cNvSpPr>
            <p:nvPr/>
          </p:nvSpPr>
          <p:spPr bwMode="auto">
            <a:xfrm>
              <a:off x="4851400" y="4098925"/>
              <a:ext cx="392113" cy="639763"/>
            </a:xfrm>
            <a:custGeom>
              <a:avLst/>
              <a:gdLst>
                <a:gd name="T0" fmla="*/ 22 w 247"/>
                <a:gd name="T1" fmla="*/ 0 h 403"/>
                <a:gd name="T2" fmla="*/ 247 w 247"/>
                <a:gd name="T3" fmla="*/ 70 h 403"/>
                <a:gd name="T4" fmla="*/ 234 w 247"/>
                <a:gd name="T5" fmla="*/ 356 h 403"/>
                <a:gd name="T6" fmla="*/ 0 w 247"/>
                <a:gd name="T7" fmla="*/ 403 h 403"/>
                <a:gd name="T8" fmla="*/ 22 w 247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403">
                  <a:moveTo>
                    <a:pt x="22" y="0"/>
                  </a:moveTo>
                  <a:lnTo>
                    <a:pt x="247" y="70"/>
                  </a:lnTo>
                  <a:lnTo>
                    <a:pt x="234" y="356"/>
                  </a:lnTo>
                  <a:lnTo>
                    <a:pt x="0" y="40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E51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Freeform 52"/>
            <p:cNvSpPr>
              <a:spLocks/>
            </p:cNvSpPr>
            <p:nvPr/>
          </p:nvSpPr>
          <p:spPr bwMode="auto">
            <a:xfrm>
              <a:off x="4851400" y="4664075"/>
              <a:ext cx="839788" cy="74613"/>
            </a:xfrm>
            <a:custGeom>
              <a:avLst/>
              <a:gdLst>
                <a:gd name="T0" fmla="*/ 0 w 529"/>
                <a:gd name="T1" fmla="*/ 47 h 47"/>
                <a:gd name="T2" fmla="*/ 234 w 529"/>
                <a:gd name="T3" fmla="*/ 0 h 47"/>
                <a:gd name="T4" fmla="*/ 529 w 529"/>
                <a:gd name="T5" fmla="*/ 0 h 47"/>
                <a:gd name="T6" fmla="*/ 416 w 529"/>
                <a:gd name="T7" fmla="*/ 47 h 47"/>
                <a:gd name="T8" fmla="*/ 0 w 52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47">
                  <a:moveTo>
                    <a:pt x="0" y="47"/>
                  </a:moveTo>
                  <a:lnTo>
                    <a:pt x="234" y="0"/>
                  </a:lnTo>
                  <a:lnTo>
                    <a:pt x="529" y="0"/>
                  </a:lnTo>
                  <a:lnTo>
                    <a:pt x="416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4C5C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53"/>
            <p:cNvSpPr>
              <a:spLocks/>
            </p:cNvSpPr>
            <p:nvPr/>
          </p:nvSpPr>
          <p:spPr bwMode="auto">
            <a:xfrm>
              <a:off x="6508750" y="4664075"/>
              <a:ext cx="823913" cy="74613"/>
            </a:xfrm>
            <a:custGeom>
              <a:avLst/>
              <a:gdLst>
                <a:gd name="T0" fmla="*/ 99 w 519"/>
                <a:gd name="T1" fmla="*/ 47 h 47"/>
                <a:gd name="T2" fmla="*/ 0 w 519"/>
                <a:gd name="T3" fmla="*/ 0 h 47"/>
                <a:gd name="T4" fmla="*/ 294 w 519"/>
                <a:gd name="T5" fmla="*/ 0 h 47"/>
                <a:gd name="T6" fmla="*/ 519 w 519"/>
                <a:gd name="T7" fmla="*/ 47 h 47"/>
                <a:gd name="T8" fmla="*/ 99 w 51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47">
                  <a:moveTo>
                    <a:pt x="99" y="47"/>
                  </a:moveTo>
                  <a:lnTo>
                    <a:pt x="0" y="0"/>
                  </a:lnTo>
                  <a:lnTo>
                    <a:pt x="294" y="0"/>
                  </a:lnTo>
                  <a:lnTo>
                    <a:pt x="519" y="47"/>
                  </a:lnTo>
                  <a:lnTo>
                    <a:pt x="99" y="47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Freeform 54"/>
            <p:cNvSpPr>
              <a:spLocks/>
            </p:cNvSpPr>
            <p:nvPr/>
          </p:nvSpPr>
          <p:spPr bwMode="auto">
            <a:xfrm>
              <a:off x="6500813" y="4098925"/>
              <a:ext cx="796925" cy="111125"/>
            </a:xfrm>
            <a:custGeom>
              <a:avLst/>
              <a:gdLst>
                <a:gd name="T0" fmla="*/ 502 w 502"/>
                <a:gd name="T1" fmla="*/ 0 h 70"/>
                <a:gd name="T2" fmla="*/ 290 w 502"/>
                <a:gd name="T3" fmla="*/ 70 h 70"/>
                <a:gd name="T4" fmla="*/ 0 w 502"/>
                <a:gd name="T5" fmla="*/ 70 h 70"/>
                <a:gd name="T6" fmla="*/ 96 w 502"/>
                <a:gd name="T7" fmla="*/ 0 h 70"/>
                <a:gd name="T8" fmla="*/ 502 w 50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2" h="70">
                  <a:moveTo>
                    <a:pt x="502" y="0"/>
                  </a:moveTo>
                  <a:lnTo>
                    <a:pt x="290" y="70"/>
                  </a:lnTo>
                  <a:lnTo>
                    <a:pt x="0" y="70"/>
                  </a:lnTo>
                  <a:lnTo>
                    <a:pt x="96" y="0"/>
                  </a:lnTo>
                  <a:lnTo>
                    <a:pt x="502" y="0"/>
                  </a:lnTo>
                  <a:close/>
                </a:path>
              </a:pathLst>
            </a:custGeom>
            <a:solidFill>
              <a:srgbClr val="8325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Freeform 55"/>
            <p:cNvSpPr>
              <a:spLocks/>
            </p:cNvSpPr>
            <p:nvPr/>
          </p:nvSpPr>
          <p:spPr bwMode="auto">
            <a:xfrm>
              <a:off x="6508750" y="4664075"/>
              <a:ext cx="823913" cy="74613"/>
            </a:xfrm>
            <a:custGeom>
              <a:avLst/>
              <a:gdLst>
                <a:gd name="T0" fmla="*/ 99 w 519"/>
                <a:gd name="T1" fmla="*/ 47 h 47"/>
                <a:gd name="T2" fmla="*/ 0 w 519"/>
                <a:gd name="T3" fmla="*/ 0 h 47"/>
                <a:gd name="T4" fmla="*/ 294 w 519"/>
                <a:gd name="T5" fmla="*/ 0 h 47"/>
                <a:gd name="T6" fmla="*/ 519 w 519"/>
                <a:gd name="T7" fmla="*/ 47 h 47"/>
                <a:gd name="T8" fmla="*/ 99 w 51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47">
                  <a:moveTo>
                    <a:pt x="99" y="47"/>
                  </a:moveTo>
                  <a:lnTo>
                    <a:pt x="0" y="0"/>
                  </a:lnTo>
                  <a:lnTo>
                    <a:pt x="294" y="0"/>
                  </a:lnTo>
                  <a:lnTo>
                    <a:pt x="519" y="47"/>
                  </a:lnTo>
                  <a:lnTo>
                    <a:pt x="99" y="47"/>
                  </a:lnTo>
                  <a:close/>
                </a:path>
              </a:pathLst>
            </a:custGeom>
            <a:solidFill>
              <a:srgbClr val="8325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56"/>
            <p:cNvSpPr>
              <a:spLocks/>
            </p:cNvSpPr>
            <p:nvPr/>
          </p:nvSpPr>
          <p:spPr bwMode="auto">
            <a:xfrm>
              <a:off x="5614988" y="4402138"/>
              <a:ext cx="474663" cy="557213"/>
            </a:xfrm>
            <a:custGeom>
              <a:avLst/>
              <a:gdLst>
                <a:gd name="T0" fmla="*/ 25 w 69"/>
                <a:gd name="T1" fmla="*/ 36 h 81"/>
                <a:gd name="T2" fmla="*/ 54 w 69"/>
                <a:gd name="T3" fmla="*/ 3 h 81"/>
                <a:gd name="T4" fmla="*/ 58 w 69"/>
                <a:gd name="T5" fmla="*/ 4 h 81"/>
                <a:gd name="T6" fmla="*/ 62 w 69"/>
                <a:gd name="T7" fmla="*/ 4 h 81"/>
                <a:gd name="T8" fmla="*/ 66 w 69"/>
                <a:gd name="T9" fmla="*/ 6 h 81"/>
                <a:gd name="T10" fmla="*/ 69 w 69"/>
                <a:gd name="T11" fmla="*/ 8 h 81"/>
                <a:gd name="T12" fmla="*/ 67 w 69"/>
                <a:gd name="T13" fmla="*/ 7 h 81"/>
                <a:gd name="T14" fmla="*/ 63 w 69"/>
                <a:gd name="T15" fmla="*/ 4 h 81"/>
                <a:gd name="T16" fmla="*/ 57 w 69"/>
                <a:gd name="T17" fmla="*/ 2 h 81"/>
                <a:gd name="T18" fmla="*/ 52 w 69"/>
                <a:gd name="T19" fmla="*/ 1 h 81"/>
                <a:gd name="T20" fmla="*/ 46 w 69"/>
                <a:gd name="T21" fmla="*/ 0 h 81"/>
                <a:gd name="T22" fmla="*/ 46 w 69"/>
                <a:gd name="T23" fmla="*/ 0 h 81"/>
                <a:gd name="T24" fmla="*/ 38 w 69"/>
                <a:gd name="T25" fmla="*/ 1 h 81"/>
                <a:gd name="T26" fmla="*/ 29 w 69"/>
                <a:gd name="T27" fmla="*/ 4 h 81"/>
                <a:gd name="T28" fmla="*/ 7 w 69"/>
                <a:gd name="T29" fmla="*/ 28 h 81"/>
                <a:gd name="T30" fmla="*/ 34 w 69"/>
                <a:gd name="T31" fmla="*/ 79 h 81"/>
                <a:gd name="T32" fmla="*/ 53 w 69"/>
                <a:gd name="T33" fmla="*/ 80 h 81"/>
                <a:gd name="T34" fmla="*/ 63 w 69"/>
                <a:gd name="T35" fmla="*/ 76 h 81"/>
                <a:gd name="T36" fmla="*/ 67 w 69"/>
                <a:gd name="T37" fmla="*/ 73 h 81"/>
                <a:gd name="T38" fmla="*/ 69 w 69"/>
                <a:gd name="T39" fmla="*/ 55 h 81"/>
                <a:gd name="T40" fmla="*/ 66 w 69"/>
                <a:gd name="T41" fmla="*/ 57 h 81"/>
                <a:gd name="T42" fmla="*/ 25 w 69"/>
                <a:gd name="T43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81">
                  <a:moveTo>
                    <a:pt x="25" y="36"/>
                  </a:moveTo>
                  <a:cubicBezTo>
                    <a:pt x="23" y="19"/>
                    <a:pt x="37" y="3"/>
                    <a:pt x="54" y="3"/>
                  </a:cubicBezTo>
                  <a:cubicBezTo>
                    <a:pt x="55" y="3"/>
                    <a:pt x="57" y="3"/>
                    <a:pt x="58" y="4"/>
                  </a:cubicBezTo>
                  <a:cubicBezTo>
                    <a:pt x="59" y="4"/>
                    <a:pt x="61" y="4"/>
                    <a:pt x="62" y="4"/>
                  </a:cubicBezTo>
                  <a:cubicBezTo>
                    <a:pt x="63" y="5"/>
                    <a:pt x="65" y="5"/>
                    <a:pt x="66" y="6"/>
                  </a:cubicBezTo>
                  <a:cubicBezTo>
                    <a:pt x="67" y="6"/>
                    <a:pt x="68" y="7"/>
                    <a:pt x="69" y="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6"/>
                    <a:pt x="64" y="5"/>
                    <a:pt x="63" y="4"/>
                  </a:cubicBezTo>
                  <a:cubicBezTo>
                    <a:pt x="61" y="3"/>
                    <a:pt x="59" y="2"/>
                    <a:pt x="57" y="2"/>
                  </a:cubicBezTo>
                  <a:cubicBezTo>
                    <a:pt x="55" y="1"/>
                    <a:pt x="54" y="1"/>
                    <a:pt x="52" y="1"/>
                  </a:cubicBezTo>
                  <a:cubicBezTo>
                    <a:pt x="50" y="0"/>
                    <a:pt x="48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0" y="1"/>
                    <a:pt x="38" y="1"/>
                  </a:cubicBezTo>
                  <a:cubicBezTo>
                    <a:pt x="35" y="1"/>
                    <a:pt x="32" y="2"/>
                    <a:pt x="29" y="4"/>
                  </a:cubicBezTo>
                  <a:cubicBezTo>
                    <a:pt x="19" y="8"/>
                    <a:pt x="11" y="17"/>
                    <a:pt x="7" y="28"/>
                  </a:cubicBezTo>
                  <a:cubicBezTo>
                    <a:pt x="0" y="49"/>
                    <a:pt x="12" y="73"/>
                    <a:pt x="34" y="79"/>
                  </a:cubicBezTo>
                  <a:cubicBezTo>
                    <a:pt x="40" y="81"/>
                    <a:pt x="46" y="81"/>
                    <a:pt x="53" y="80"/>
                  </a:cubicBezTo>
                  <a:cubicBezTo>
                    <a:pt x="56" y="79"/>
                    <a:pt x="60" y="78"/>
                    <a:pt x="63" y="76"/>
                  </a:cubicBezTo>
                  <a:cubicBezTo>
                    <a:pt x="64" y="76"/>
                    <a:pt x="67" y="75"/>
                    <a:pt x="67" y="73"/>
                  </a:cubicBezTo>
                  <a:cubicBezTo>
                    <a:pt x="68" y="67"/>
                    <a:pt x="69" y="61"/>
                    <a:pt x="69" y="55"/>
                  </a:cubicBezTo>
                  <a:cubicBezTo>
                    <a:pt x="68" y="56"/>
                    <a:pt x="67" y="57"/>
                    <a:pt x="66" y="57"/>
                  </a:cubicBezTo>
                  <a:cubicBezTo>
                    <a:pt x="49" y="65"/>
                    <a:pt x="28" y="55"/>
                    <a:pt x="25" y="36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57"/>
            <p:cNvSpPr>
              <a:spLocks noEditPoints="1"/>
            </p:cNvSpPr>
            <p:nvPr/>
          </p:nvSpPr>
          <p:spPr bwMode="auto">
            <a:xfrm>
              <a:off x="4240213" y="3425825"/>
              <a:ext cx="1841500" cy="2185988"/>
            </a:xfrm>
            <a:custGeom>
              <a:avLst/>
              <a:gdLst>
                <a:gd name="T0" fmla="*/ 246 w 268"/>
                <a:gd name="T1" fmla="*/ 142 h 318"/>
                <a:gd name="T2" fmla="*/ 206 w 268"/>
                <a:gd name="T3" fmla="*/ 194 h 318"/>
                <a:gd name="T4" fmla="*/ 231 w 268"/>
                <a:gd name="T5" fmla="*/ 220 h 318"/>
                <a:gd name="T6" fmla="*/ 267 w 268"/>
                <a:gd name="T7" fmla="*/ 216 h 318"/>
                <a:gd name="T8" fmla="*/ 267 w 268"/>
                <a:gd name="T9" fmla="*/ 287 h 318"/>
                <a:gd name="T10" fmla="*/ 267 w 268"/>
                <a:gd name="T11" fmla="*/ 318 h 318"/>
                <a:gd name="T12" fmla="*/ 228 w 268"/>
                <a:gd name="T13" fmla="*/ 318 h 318"/>
                <a:gd name="T14" fmla="*/ 140 w 268"/>
                <a:gd name="T15" fmla="*/ 318 h 318"/>
                <a:gd name="T16" fmla="*/ 49 w 268"/>
                <a:gd name="T17" fmla="*/ 318 h 318"/>
                <a:gd name="T18" fmla="*/ 1 w 268"/>
                <a:gd name="T19" fmla="*/ 318 h 318"/>
                <a:gd name="T20" fmla="*/ 0 w 268"/>
                <a:gd name="T21" fmla="*/ 318 h 318"/>
                <a:gd name="T22" fmla="*/ 3 w 268"/>
                <a:gd name="T23" fmla="*/ 278 h 318"/>
                <a:gd name="T24" fmla="*/ 10 w 268"/>
                <a:gd name="T25" fmla="*/ 189 h 318"/>
                <a:gd name="T26" fmla="*/ 17 w 268"/>
                <a:gd name="T27" fmla="*/ 100 h 318"/>
                <a:gd name="T28" fmla="*/ 20 w 268"/>
                <a:gd name="T29" fmla="*/ 56 h 318"/>
                <a:gd name="T30" fmla="*/ 41 w 268"/>
                <a:gd name="T31" fmla="*/ 56 h 318"/>
                <a:gd name="T32" fmla="*/ 87 w 268"/>
                <a:gd name="T33" fmla="*/ 56 h 318"/>
                <a:gd name="T34" fmla="*/ 124 w 268"/>
                <a:gd name="T35" fmla="*/ 56 h 318"/>
                <a:gd name="T36" fmla="*/ 116 w 268"/>
                <a:gd name="T37" fmla="*/ 19 h 318"/>
                <a:gd name="T38" fmla="*/ 147 w 268"/>
                <a:gd name="T39" fmla="*/ 0 h 318"/>
                <a:gd name="T40" fmla="*/ 178 w 268"/>
                <a:gd name="T41" fmla="*/ 18 h 318"/>
                <a:gd name="T42" fmla="*/ 168 w 268"/>
                <a:gd name="T43" fmla="*/ 56 h 318"/>
                <a:gd name="T44" fmla="*/ 238 w 268"/>
                <a:gd name="T45" fmla="*/ 56 h 318"/>
                <a:gd name="T46" fmla="*/ 268 w 268"/>
                <a:gd name="T47" fmla="*/ 56 h 318"/>
                <a:gd name="T48" fmla="*/ 267 w 268"/>
                <a:gd name="T49" fmla="*/ 128 h 318"/>
                <a:gd name="T50" fmla="*/ 267 w 268"/>
                <a:gd name="T51" fmla="*/ 149 h 318"/>
                <a:gd name="T52" fmla="*/ 246 w 268"/>
                <a:gd name="T53" fmla="*/ 142 h 318"/>
                <a:gd name="T54" fmla="*/ 246 w 268"/>
                <a:gd name="T55" fmla="*/ 142 h 318"/>
                <a:gd name="T56" fmla="*/ 185 w 268"/>
                <a:gd name="T57" fmla="*/ 191 h 318"/>
                <a:gd name="T58" fmla="*/ 187 w 268"/>
                <a:gd name="T59" fmla="*/ 119 h 318"/>
                <a:gd name="T60" fmla="*/ 188 w 268"/>
                <a:gd name="T61" fmla="*/ 98 h 318"/>
                <a:gd name="T62" fmla="*/ 115 w 268"/>
                <a:gd name="T63" fmla="*/ 98 h 318"/>
                <a:gd name="T64" fmla="*/ 99 w 268"/>
                <a:gd name="T65" fmla="*/ 98 h 318"/>
                <a:gd name="T66" fmla="*/ 94 w 268"/>
                <a:gd name="T67" fmla="*/ 98 h 318"/>
                <a:gd name="T68" fmla="*/ 92 w 268"/>
                <a:gd name="T69" fmla="*/ 129 h 318"/>
                <a:gd name="T70" fmla="*/ 89 w 268"/>
                <a:gd name="T71" fmla="*/ 191 h 318"/>
                <a:gd name="T72" fmla="*/ 161 w 268"/>
                <a:gd name="T73" fmla="*/ 191 h 318"/>
                <a:gd name="T74" fmla="*/ 185 w 268"/>
                <a:gd name="T75" fmla="*/ 19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8" h="318">
                  <a:moveTo>
                    <a:pt x="246" y="142"/>
                  </a:moveTo>
                  <a:cubicBezTo>
                    <a:pt x="219" y="142"/>
                    <a:pt x="199" y="168"/>
                    <a:pt x="206" y="194"/>
                  </a:cubicBezTo>
                  <a:cubicBezTo>
                    <a:pt x="210" y="206"/>
                    <a:pt x="219" y="215"/>
                    <a:pt x="231" y="220"/>
                  </a:cubicBezTo>
                  <a:cubicBezTo>
                    <a:pt x="243" y="224"/>
                    <a:pt x="256" y="223"/>
                    <a:pt x="267" y="216"/>
                  </a:cubicBezTo>
                  <a:cubicBezTo>
                    <a:pt x="267" y="240"/>
                    <a:pt x="267" y="263"/>
                    <a:pt x="267" y="287"/>
                  </a:cubicBezTo>
                  <a:cubicBezTo>
                    <a:pt x="267" y="297"/>
                    <a:pt x="267" y="308"/>
                    <a:pt x="267" y="318"/>
                  </a:cubicBezTo>
                  <a:cubicBezTo>
                    <a:pt x="254" y="318"/>
                    <a:pt x="241" y="318"/>
                    <a:pt x="228" y="318"/>
                  </a:cubicBezTo>
                  <a:cubicBezTo>
                    <a:pt x="198" y="318"/>
                    <a:pt x="169" y="318"/>
                    <a:pt x="140" y="318"/>
                  </a:cubicBezTo>
                  <a:cubicBezTo>
                    <a:pt x="109" y="318"/>
                    <a:pt x="79" y="318"/>
                    <a:pt x="49" y="318"/>
                  </a:cubicBezTo>
                  <a:cubicBezTo>
                    <a:pt x="33" y="318"/>
                    <a:pt x="17" y="318"/>
                    <a:pt x="1" y="318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1" y="304"/>
                    <a:pt x="2" y="291"/>
                    <a:pt x="3" y="278"/>
                  </a:cubicBezTo>
                  <a:cubicBezTo>
                    <a:pt x="5" y="248"/>
                    <a:pt x="7" y="219"/>
                    <a:pt x="10" y="189"/>
                  </a:cubicBezTo>
                  <a:cubicBezTo>
                    <a:pt x="12" y="159"/>
                    <a:pt x="14" y="130"/>
                    <a:pt x="17" y="100"/>
                  </a:cubicBezTo>
                  <a:cubicBezTo>
                    <a:pt x="18" y="85"/>
                    <a:pt x="19" y="71"/>
                    <a:pt x="20" y="56"/>
                  </a:cubicBezTo>
                  <a:cubicBezTo>
                    <a:pt x="20" y="55"/>
                    <a:pt x="39" y="56"/>
                    <a:pt x="41" y="56"/>
                  </a:cubicBezTo>
                  <a:cubicBezTo>
                    <a:pt x="56" y="56"/>
                    <a:pt x="71" y="56"/>
                    <a:pt x="87" y="56"/>
                  </a:cubicBezTo>
                  <a:cubicBezTo>
                    <a:pt x="99" y="56"/>
                    <a:pt x="111" y="56"/>
                    <a:pt x="124" y="56"/>
                  </a:cubicBezTo>
                  <a:cubicBezTo>
                    <a:pt x="113" y="47"/>
                    <a:pt x="110" y="32"/>
                    <a:pt x="116" y="19"/>
                  </a:cubicBezTo>
                  <a:cubicBezTo>
                    <a:pt x="122" y="8"/>
                    <a:pt x="134" y="0"/>
                    <a:pt x="147" y="0"/>
                  </a:cubicBezTo>
                  <a:cubicBezTo>
                    <a:pt x="160" y="0"/>
                    <a:pt x="173" y="7"/>
                    <a:pt x="178" y="18"/>
                  </a:cubicBezTo>
                  <a:cubicBezTo>
                    <a:pt x="184" y="32"/>
                    <a:pt x="179" y="47"/>
                    <a:pt x="168" y="56"/>
                  </a:cubicBezTo>
                  <a:cubicBezTo>
                    <a:pt x="191" y="56"/>
                    <a:pt x="214" y="56"/>
                    <a:pt x="238" y="56"/>
                  </a:cubicBezTo>
                  <a:cubicBezTo>
                    <a:pt x="248" y="56"/>
                    <a:pt x="258" y="56"/>
                    <a:pt x="268" y="56"/>
                  </a:cubicBezTo>
                  <a:cubicBezTo>
                    <a:pt x="268" y="80"/>
                    <a:pt x="268" y="104"/>
                    <a:pt x="267" y="128"/>
                  </a:cubicBezTo>
                  <a:cubicBezTo>
                    <a:pt x="267" y="135"/>
                    <a:pt x="267" y="142"/>
                    <a:pt x="267" y="149"/>
                  </a:cubicBezTo>
                  <a:cubicBezTo>
                    <a:pt x="261" y="144"/>
                    <a:pt x="253" y="142"/>
                    <a:pt x="246" y="142"/>
                  </a:cubicBezTo>
                  <a:cubicBezTo>
                    <a:pt x="240" y="142"/>
                    <a:pt x="248" y="142"/>
                    <a:pt x="246" y="142"/>
                  </a:cubicBezTo>
                  <a:close/>
                  <a:moveTo>
                    <a:pt x="185" y="191"/>
                  </a:moveTo>
                  <a:cubicBezTo>
                    <a:pt x="186" y="167"/>
                    <a:pt x="186" y="143"/>
                    <a:pt x="187" y="119"/>
                  </a:cubicBezTo>
                  <a:cubicBezTo>
                    <a:pt x="187" y="112"/>
                    <a:pt x="187" y="105"/>
                    <a:pt x="188" y="98"/>
                  </a:cubicBezTo>
                  <a:cubicBezTo>
                    <a:pt x="163" y="98"/>
                    <a:pt x="139" y="98"/>
                    <a:pt x="115" y="98"/>
                  </a:cubicBezTo>
                  <a:cubicBezTo>
                    <a:pt x="110" y="98"/>
                    <a:pt x="104" y="98"/>
                    <a:pt x="99" y="98"/>
                  </a:cubicBezTo>
                  <a:cubicBezTo>
                    <a:pt x="98" y="98"/>
                    <a:pt x="94" y="98"/>
                    <a:pt x="94" y="98"/>
                  </a:cubicBezTo>
                  <a:cubicBezTo>
                    <a:pt x="94" y="109"/>
                    <a:pt x="93" y="119"/>
                    <a:pt x="92" y="129"/>
                  </a:cubicBezTo>
                  <a:cubicBezTo>
                    <a:pt x="91" y="149"/>
                    <a:pt x="90" y="170"/>
                    <a:pt x="89" y="191"/>
                  </a:cubicBezTo>
                  <a:cubicBezTo>
                    <a:pt x="113" y="191"/>
                    <a:pt x="137" y="191"/>
                    <a:pt x="161" y="191"/>
                  </a:cubicBezTo>
                  <a:cubicBezTo>
                    <a:pt x="169" y="191"/>
                    <a:pt x="177" y="191"/>
                    <a:pt x="185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58"/>
            <p:cNvSpPr>
              <a:spLocks noEditPoints="1"/>
            </p:cNvSpPr>
            <p:nvPr/>
          </p:nvSpPr>
          <p:spPr bwMode="auto">
            <a:xfrm>
              <a:off x="4275138" y="3460750"/>
              <a:ext cx="1773238" cy="2117725"/>
            </a:xfrm>
            <a:custGeom>
              <a:avLst/>
              <a:gdLst>
                <a:gd name="T0" fmla="*/ 242 w 258"/>
                <a:gd name="T1" fmla="*/ 308 h 308"/>
                <a:gd name="T2" fmla="*/ 135 w 258"/>
                <a:gd name="T3" fmla="*/ 308 h 308"/>
                <a:gd name="T4" fmla="*/ 0 w 258"/>
                <a:gd name="T5" fmla="*/ 308 h 308"/>
                <a:gd name="T6" fmla="*/ 3 w 258"/>
                <a:gd name="T7" fmla="*/ 273 h 308"/>
                <a:gd name="T8" fmla="*/ 10 w 258"/>
                <a:gd name="T9" fmla="*/ 185 h 308"/>
                <a:gd name="T10" fmla="*/ 16 w 258"/>
                <a:gd name="T11" fmla="*/ 95 h 308"/>
                <a:gd name="T12" fmla="*/ 20 w 258"/>
                <a:gd name="T13" fmla="*/ 56 h 308"/>
                <a:gd name="T14" fmla="*/ 34 w 258"/>
                <a:gd name="T15" fmla="*/ 56 h 308"/>
                <a:gd name="T16" fmla="*/ 67 w 258"/>
                <a:gd name="T17" fmla="*/ 56 h 308"/>
                <a:gd name="T18" fmla="*/ 119 w 258"/>
                <a:gd name="T19" fmla="*/ 56 h 308"/>
                <a:gd name="T20" fmla="*/ 122 w 258"/>
                <a:gd name="T21" fmla="*/ 47 h 308"/>
                <a:gd name="T22" fmla="*/ 142 w 258"/>
                <a:gd name="T23" fmla="*/ 0 h 308"/>
                <a:gd name="T24" fmla="*/ 169 w 258"/>
                <a:gd name="T25" fmla="*/ 15 h 308"/>
                <a:gd name="T26" fmla="*/ 149 w 258"/>
                <a:gd name="T27" fmla="*/ 56 h 308"/>
                <a:gd name="T28" fmla="*/ 203 w 258"/>
                <a:gd name="T29" fmla="*/ 56 h 308"/>
                <a:gd name="T30" fmla="*/ 248 w 258"/>
                <a:gd name="T31" fmla="*/ 56 h 308"/>
                <a:gd name="T32" fmla="*/ 258 w 258"/>
                <a:gd name="T33" fmla="*/ 123 h 308"/>
                <a:gd name="T34" fmla="*/ 258 w 258"/>
                <a:gd name="T35" fmla="*/ 136 h 308"/>
                <a:gd name="T36" fmla="*/ 204 w 258"/>
                <a:gd name="T37" fmla="*/ 151 h 308"/>
                <a:gd name="T38" fmla="*/ 224 w 258"/>
                <a:gd name="T39" fmla="*/ 219 h 308"/>
                <a:gd name="T40" fmla="*/ 257 w 258"/>
                <a:gd name="T41" fmla="*/ 219 h 308"/>
                <a:gd name="T42" fmla="*/ 257 w 258"/>
                <a:gd name="T43" fmla="*/ 308 h 308"/>
                <a:gd name="T44" fmla="*/ 84 w 258"/>
                <a:gd name="T45" fmla="*/ 93 h 308"/>
                <a:gd name="T46" fmla="*/ 83 w 258"/>
                <a:gd name="T47" fmla="*/ 124 h 308"/>
                <a:gd name="T48" fmla="*/ 79 w 258"/>
                <a:gd name="T49" fmla="*/ 186 h 308"/>
                <a:gd name="T50" fmla="*/ 84 w 258"/>
                <a:gd name="T51" fmla="*/ 191 h 308"/>
                <a:gd name="T52" fmla="*/ 156 w 258"/>
                <a:gd name="T53" fmla="*/ 191 h 308"/>
                <a:gd name="T54" fmla="*/ 185 w 258"/>
                <a:gd name="T55" fmla="*/ 191 h 308"/>
                <a:gd name="T56" fmla="*/ 186 w 258"/>
                <a:gd name="T57" fmla="*/ 150 h 308"/>
                <a:gd name="T58" fmla="*/ 187 w 258"/>
                <a:gd name="T59" fmla="*/ 103 h 308"/>
                <a:gd name="T60" fmla="*/ 188 w 258"/>
                <a:gd name="T61" fmla="*/ 88 h 308"/>
                <a:gd name="T62" fmla="*/ 146 w 258"/>
                <a:gd name="T63" fmla="*/ 88 h 308"/>
                <a:gd name="T64" fmla="*/ 85 w 258"/>
                <a:gd name="T65" fmla="*/ 8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308">
                  <a:moveTo>
                    <a:pt x="257" y="308"/>
                  </a:moveTo>
                  <a:cubicBezTo>
                    <a:pt x="242" y="308"/>
                    <a:pt x="242" y="308"/>
                    <a:pt x="242" y="308"/>
                  </a:cubicBezTo>
                  <a:cubicBezTo>
                    <a:pt x="223" y="308"/>
                    <a:pt x="223" y="308"/>
                    <a:pt x="223" y="308"/>
                  </a:cubicBezTo>
                  <a:cubicBezTo>
                    <a:pt x="135" y="308"/>
                    <a:pt x="135" y="308"/>
                    <a:pt x="135" y="308"/>
                  </a:cubicBezTo>
                  <a:cubicBezTo>
                    <a:pt x="44" y="308"/>
                    <a:pt x="44" y="308"/>
                    <a:pt x="44" y="308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1" y="293"/>
                    <a:pt x="1" y="293"/>
                    <a:pt x="1" y="293"/>
                  </a:cubicBezTo>
                  <a:cubicBezTo>
                    <a:pt x="3" y="273"/>
                    <a:pt x="3" y="273"/>
                    <a:pt x="3" y="273"/>
                  </a:cubicBezTo>
                  <a:cubicBezTo>
                    <a:pt x="6" y="231"/>
                    <a:pt x="6" y="231"/>
                    <a:pt x="6" y="231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2" y="56"/>
                  </a:cubicBezTo>
                  <a:cubicBezTo>
                    <a:pt x="26" y="56"/>
                    <a:pt x="31" y="56"/>
                    <a:pt x="34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13" y="40"/>
                    <a:pt x="110" y="27"/>
                    <a:pt x="116" y="16"/>
                  </a:cubicBezTo>
                  <a:cubicBezTo>
                    <a:pt x="121" y="7"/>
                    <a:pt x="131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4" y="0"/>
                    <a:pt x="164" y="6"/>
                    <a:pt x="169" y="15"/>
                  </a:cubicBezTo>
                  <a:cubicBezTo>
                    <a:pt x="173" y="26"/>
                    <a:pt x="170" y="39"/>
                    <a:pt x="160" y="47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33" y="56"/>
                    <a:pt x="233" y="56"/>
                    <a:pt x="233" y="56"/>
                  </a:cubicBezTo>
                  <a:cubicBezTo>
                    <a:pt x="248" y="56"/>
                    <a:pt x="248" y="56"/>
                    <a:pt x="248" y="56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258" y="133"/>
                    <a:pt x="258" y="133"/>
                    <a:pt x="258" y="133"/>
                  </a:cubicBezTo>
                  <a:cubicBezTo>
                    <a:pt x="258" y="136"/>
                    <a:pt x="258" y="136"/>
                    <a:pt x="258" y="136"/>
                  </a:cubicBezTo>
                  <a:cubicBezTo>
                    <a:pt x="252" y="133"/>
                    <a:pt x="247" y="132"/>
                    <a:pt x="241" y="132"/>
                  </a:cubicBezTo>
                  <a:cubicBezTo>
                    <a:pt x="227" y="132"/>
                    <a:pt x="213" y="139"/>
                    <a:pt x="204" y="151"/>
                  </a:cubicBezTo>
                  <a:cubicBezTo>
                    <a:pt x="196" y="162"/>
                    <a:pt x="193" y="177"/>
                    <a:pt x="197" y="190"/>
                  </a:cubicBezTo>
                  <a:cubicBezTo>
                    <a:pt x="201" y="203"/>
                    <a:pt x="211" y="214"/>
                    <a:pt x="224" y="219"/>
                  </a:cubicBezTo>
                  <a:cubicBezTo>
                    <a:pt x="229" y="221"/>
                    <a:pt x="234" y="222"/>
                    <a:pt x="240" y="222"/>
                  </a:cubicBezTo>
                  <a:cubicBezTo>
                    <a:pt x="246" y="222"/>
                    <a:pt x="252" y="221"/>
                    <a:pt x="257" y="219"/>
                  </a:cubicBezTo>
                  <a:cubicBezTo>
                    <a:pt x="257" y="282"/>
                    <a:pt x="257" y="282"/>
                    <a:pt x="257" y="282"/>
                  </a:cubicBezTo>
                  <a:lnTo>
                    <a:pt x="257" y="308"/>
                  </a:lnTo>
                  <a:close/>
                  <a:moveTo>
                    <a:pt x="85" y="88"/>
                  </a:moveTo>
                  <a:cubicBezTo>
                    <a:pt x="84" y="93"/>
                    <a:pt x="84" y="93"/>
                    <a:pt x="84" y="93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79" y="186"/>
                    <a:pt x="79" y="186"/>
                    <a:pt x="79" y="186"/>
                  </a:cubicBezTo>
                  <a:cubicBezTo>
                    <a:pt x="79" y="191"/>
                    <a:pt x="79" y="191"/>
                    <a:pt x="79" y="191"/>
                  </a:cubicBezTo>
                  <a:cubicBezTo>
                    <a:pt x="84" y="191"/>
                    <a:pt x="84" y="191"/>
                    <a:pt x="84" y="191"/>
                  </a:cubicBezTo>
                  <a:cubicBezTo>
                    <a:pt x="120" y="191"/>
                    <a:pt x="120" y="191"/>
                    <a:pt x="120" y="191"/>
                  </a:cubicBezTo>
                  <a:cubicBezTo>
                    <a:pt x="156" y="191"/>
                    <a:pt x="156" y="191"/>
                    <a:pt x="156" y="191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5" y="191"/>
                    <a:pt x="185" y="191"/>
                    <a:pt x="185" y="191"/>
                  </a:cubicBezTo>
                  <a:cubicBezTo>
                    <a:pt x="185" y="186"/>
                    <a:pt x="185" y="186"/>
                    <a:pt x="185" y="186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10" y="88"/>
                    <a:pt x="110" y="88"/>
                    <a:pt x="110" y="88"/>
                  </a:cubicBezTo>
                  <a:lnTo>
                    <a:pt x="85" y="88"/>
                  </a:lnTo>
                  <a:close/>
                </a:path>
              </a:pathLst>
            </a:custGeom>
            <a:solidFill>
              <a:srgbClr val="5A67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59"/>
            <p:cNvSpPr>
              <a:spLocks/>
            </p:cNvSpPr>
            <p:nvPr/>
          </p:nvSpPr>
          <p:spPr bwMode="auto">
            <a:xfrm>
              <a:off x="6075363" y="4779963"/>
              <a:ext cx="14288" cy="831850"/>
            </a:xfrm>
            <a:custGeom>
              <a:avLst/>
              <a:gdLst>
                <a:gd name="T0" fmla="*/ 0 w 9"/>
                <a:gd name="T1" fmla="*/ 83 h 524"/>
                <a:gd name="T2" fmla="*/ 9 w 9"/>
                <a:gd name="T3" fmla="*/ 0 h 524"/>
                <a:gd name="T4" fmla="*/ 9 w 9"/>
                <a:gd name="T5" fmla="*/ 308 h 524"/>
                <a:gd name="T6" fmla="*/ 0 w 9"/>
                <a:gd name="T7" fmla="*/ 524 h 524"/>
                <a:gd name="T8" fmla="*/ 0 w 9"/>
                <a:gd name="T9" fmla="*/ 83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24">
                  <a:moveTo>
                    <a:pt x="0" y="83"/>
                  </a:moveTo>
                  <a:lnTo>
                    <a:pt x="9" y="0"/>
                  </a:lnTo>
                  <a:lnTo>
                    <a:pt x="9" y="308"/>
                  </a:lnTo>
                  <a:lnTo>
                    <a:pt x="0" y="524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60"/>
            <p:cNvSpPr>
              <a:spLocks noEditPoints="1"/>
            </p:cNvSpPr>
            <p:nvPr/>
          </p:nvSpPr>
          <p:spPr bwMode="auto">
            <a:xfrm>
              <a:off x="5676900" y="3425825"/>
              <a:ext cx="2281238" cy="2193925"/>
            </a:xfrm>
            <a:custGeom>
              <a:avLst/>
              <a:gdLst>
                <a:gd name="T0" fmla="*/ 218 w 332"/>
                <a:gd name="T1" fmla="*/ 56 h 319"/>
                <a:gd name="T2" fmla="*/ 291 w 332"/>
                <a:gd name="T3" fmla="*/ 56 h 319"/>
                <a:gd name="T4" fmla="*/ 312 w 332"/>
                <a:gd name="T5" fmla="*/ 56 h 319"/>
                <a:gd name="T6" fmla="*/ 313 w 332"/>
                <a:gd name="T7" fmla="*/ 69 h 319"/>
                <a:gd name="T8" fmla="*/ 318 w 332"/>
                <a:gd name="T9" fmla="*/ 141 h 319"/>
                <a:gd name="T10" fmla="*/ 326 w 332"/>
                <a:gd name="T11" fmla="*/ 236 h 319"/>
                <a:gd name="T12" fmla="*/ 331 w 332"/>
                <a:gd name="T13" fmla="*/ 307 h 319"/>
                <a:gd name="T14" fmla="*/ 332 w 332"/>
                <a:gd name="T15" fmla="*/ 319 h 319"/>
                <a:gd name="T16" fmla="*/ 292 w 332"/>
                <a:gd name="T17" fmla="*/ 319 h 319"/>
                <a:gd name="T18" fmla="*/ 205 w 332"/>
                <a:gd name="T19" fmla="*/ 318 h 319"/>
                <a:gd name="T20" fmla="*/ 114 w 332"/>
                <a:gd name="T21" fmla="*/ 318 h 319"/>
                <a:gd name="T22" fmla="*/ 64 w 332"/>
                <a:gd name="T23" fmla="*/ 318 h 319"/>
                <a:gd name="T24" fmla="*/ 64 w 332"/>
                <a:gd name="T25" fmla="*/ 317 h 319"/>
                <a:gd name="T26" fmla="*/ 64 w 332"/>
                <a:gd name="T27" fmla="*/ 305 h 319"/>
                <a:gd name="T28" fmla="*/ 64 w 332"/>
                <a:gd name="T29" fmla="*/ 262 h 319"/>
                <a:gd name="T30" fmla="*/ 64 w 332"/>
                <a:gd name="T31" fmla="*/ 204 h 319"/>
                <a:gd name="T32" fmla="*/ 24 w 332"/>
                <a:gd name="T33" fmla="*/ 215 h 319"/>
                <a:gd name="T34" fmla="*/ 1 w 332"/>
                <a:gd name="T35" fmla="*/ 185 h 319"/>
                <a:gd name="T36" fmla="*/ 21 w 332"/>
                <a:gd name="T37" fmla="*/ 151 h 319"/>
                <a:gd name="T38" fmla="*/ 60 w 332"/>
                <a:gd name="T39" fmla="*/ 156 h 319"/>
                <a:gd name="T40" fmla="*/ 64 w 332"/>
                <a:gd name="T41" fmla="*/ 160 h 319"/>
                <a:gd name="T42" fmla="*/ 64 w 332"/>
                <a:gd name="T43" fmla="*/ 91 h 319"/>
                <a:gd name="T44" fmla="*/ 64 w 332"/>
                <a:gd name="T45" fmla="*/ 57 h 319"/>
                <a:gd name="T46" fmla="*/ 66 w 332"/>
                <a:gd name="T47" fmla="*/ 56 h 319"/>
                <a:gd name="T48" fmla="*/ 80 w 332"/>
                <a:gd name="T49" fmla="*/ 56 h 319"/>
                <a:gd name="T50" fmla="*/ 159 w 332"/>
                <a:gd name="T51" fmla="*/ 56 h 319"/>
                <a:gd name="T52" fmla="*/ 167 w 332"/>
                <a:gd name="T53" fmla="*/ 56 h 319"/>
                <a:gd name="T54" fmla="*/ 156 w 332"/>
                <a:gd name="T55" fmla="*/ 19 h 319"/>
                <a:gd name="T56" fmla="*/ 187 w 332"/>
                <a:gd name="T57" fmla="*/ 0 h 319"/>
                <a:gd name="T58" fmla="*/ 218 w 332"/>
                <a:gd name="T59" fmla="*/ 18 h 319"/>
                <a:gd name="T60" fmla="*/ 211 w 332"/>
                <a:gd name="T61" fmla="*/ 56 h 319"/>
                <a:gd name="T62" fmla="*/ 218 w 332"/>
                <a:gd name="T63" fmla="*/ 56 h 319"/>
                <a:gd name="T64" fmla="*/ 241 w 332"/>
                <a:gd name="T65" fmla="*/ 191 h 319"/>
                <a:gd name="T66" fmla="*/ 237 w 332"/>
                <a:gd name="T67" fmla="*/ 119 h 319"/>
                <a:gd name="T68" fmla="*/ 236 w 332"/>
                <a:gd name="T69" fmla="*/ 103 h 319"/>
                <a:gd name="T70" fmla="*/ 236 w 332"/>
                <a:gd name="T71" fmla="*/ 98 h 319"/>
                <a:gd name="T72" fmla="*/ 205 w 332"/>
                <a:gd name="T73" fmla="*/ 98 h 319"/>
                <a:gd name="T74" fmla="*/ 142 w 332"/>
                <a:gd name="T75" fmla="*/ 98 h 319"/>
                <a:gd name="T76" fmla="*/ 144 w 332"/>
                <a:gd name="T77" fmla="*/ 170 h 319"/>
                <a:gd name="T78" fmla="*/ 144 w 332"/>
                <a:gd name="T79" fmla="*/ 187 h 319"/>
                <a:gd name="T80" fmla="*/ 145 w 332"/>
                <a:gd name="T81" fmla="*/ 191 h 319"/>
                <a:gd name="T82" fmla="*/ 175 w 332"/>
                <a:gd name="T83" fmla="*/ 191 h 319"/>
                <a:gd name="T84" fmla="*/ 241 w 332"/>
                <a:gd name="T85" fmla="*/ 19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2" h="319">
                  <a:moveTo>
                    <a:pt x="218" y="56"/>
                  </a:moveTo>
                  <a:cubicBezTo>
                    <a:pt x="242" y="56"/>
                    <a:pt x="266" y="56"/>
                    <a:pt x="291" y="56"/>
                  </a:cubicBezTo>
                  <a:cubicBezTo>
                    <a:pt x="292" y="56"/>
                    <a:pt x="312" y="56"/>
                    <a:pt x="312" y="56"/>
                  </a:cubicBezTo>
                  <a:cubicBezTo>
                    <a:pt x="312" y="60"/>
                    <a:pt x="313" y="65"/>
                    <a:pt x="313" y="69"/>
                  </a:cubicBezTo>
                  <a:cubicBezTo>
                    <a:pt x="315" y="93"/>
                    <a:pt x="317" y="117"/>
                    <a:pt x="318" y="141"/>
                  </a:cubicBezTo>
                  <a:cubicBezTo>
                    <a:pt x="321" y="173"/>
                    <a:pt x="323" y="204"/>
                    <a:pt x="326" y="236"/>
                  </a:cubicBezTo>
                  <a:cubicBezTo>
                    <a:pt x="327" y="260"/>
                    <a:pt x="329" y="283"/>
                    <a:pt x="331" y="307"/>
                  </a:cubicBezTo>
                  <a:cubicBezTo>
                    <a:pt x="331" y="311"/>
                    <a:pt x="331" y="315"/>
                    <a:pt x="332" y="319"/>
                  </a:cubicBezTo>
                  <a:cubicBezTo>
                    <a:pt x="319" y="319"/>
                    <a:pt x="306" y="319"/>
                    <a:pt x="292" y="319"/>
                  </a:cubicBezTo>
                  <a:cubicBezTo>
                    <a:pt x="263" y="318"/>
                    <a:pt x="234" y="318"/>
                    <a:pt x="205" y="318"/>
                  </a:cubicBezTo>
                  <a:cubicBezTo>
                    <a:pt x="174" y="318"/>
                    <a:pt x="144" y="318"/>
                    <a:pt x="114" y="318"/>
                  </a:cubicBezTo>
                  <a:cubicBezTo>
                    <a:pt x="97" y="318"/>
                    <a:pt x="81" y="318"/>
                    <a:pt x="64" y="318"/>
                  </a:cubicBezTo>
                  <a:cubicBezTo>
                    <a:pt x="63" y="318"/>
                    <a:pt x="64" y="318"/>
                    <a:pt x="64" y="317"/>
                  </a:cubicBezTo>
                  <a:cubicBezTo>
                    <a:pt x="64" y="313"/>
                    <a:pt x="64" y="309"/>
                    <a:pt x="64" y="305"/>
                  </a:cubicBezTo>
                  <a:cubicBezTo>
                    <a:pt x="64" y="291"/>
                    <a:pt x="64" y="276"/>
                    <a:pt x="64" y="262"/>
                  </a:cubicBezTo>
                  <a:cubicBezTo>
                    <a:pt x="64" y="243"/>
                    <a:pt x="64" y="223"/>
                    <a:pt x="64" y="204"/>
                  </a:cubicBezTo>
                  <a:cubicBezTo>
                    <a:pt x="54" y="216"/>
                    <a:pt x="38" y="220"/>
                    <a:pt x="24" y="215"/>
                  </a:cubicBezTo>
                  <a:cubicBezTo>
                    <a:pt x="11" y="211"/>
                    <a:pt x="2" y="198"/>
                    <a:pt x="1" y="185"/>
                  </a:cubicBezTo>
                  <a:cubicBezTo>
                    <a:pt x="0" y="170"/>
                    <a:pt x="8" y="157"/>
                    <a:pt x="21" y="151"/>
                  </a:cubicBezTo>
                  <a:cubicBezTo>
                    <a:pt x="34" y="144"/>
                    <a:pt x="50" y="147"/>
                    <a:pt x="60" y="156"/>
                  </a:cubicBezTo>
                  <a:cubicBezTo>
                    <a:pt x="62" y="157"/>
                    <a:pt x="63" y="159"/>
                    <a:pt x="64" y="160"/>
                  </a:cubicBezTo>
                  <a:cubicBezTo>
                    <a:pt x="64" y="137"/>
                    <a:pt x="64" y="114"/>
                    <a:pt x="64" y="91"/>
                  </a:cubicBezTo>
                  <a:cubicBezTo>
                    <a:pt x="64" y="80"/>
                    <a:pt x="64" y="68"/>
                    <a:pt x="64" y="57"/>
                  </a:cubicBezTo>
                  <a:cubicBezTo>
                    <a:pt x="64" y="55"/>
                    <a:pt x="64" y="56"/>
                    <a:pt x="66" y="56"/>
                  </a:cubicBezTo>
                  <a:cubicBezTo>
                    <a:pt x="71" y="56"/>
                    <a:pt x="76" y="56"/>
                    <a:pt x="80" y="56"/>
                  </a:cubicBezTo>
                  <a:cubicBezTo>
                    <a:pt x="107" y="56"/>
                    <a:pt x="133" y="56"/>
                    <a:pt x="159" y="56"/>
                  </a:cubicBezTo>
                  <a:cubicBezTo>
                    <a:pt x="161" y="56"/>
                    <a:pt x="164" y="56"/>
                    <a:pt x="167" y="56"/>
                  </a:cubicBezTo>
                  <a:cubicBezTo>
                    <a:pt x="156" y="47"/>
                    <a:pt x="151" y="32"/>
                    <a:pt x="156" y="19"/>
                  </a:cubicBezTo>
                  <a:cubicBezTo>
                    <a:pt x="162" y="7"/>
                    <a:pt x="174" y="0"/>
                    <a:pt x="187" y="0"/>
                  </a:cubicBezTo>
                  <a:cubicBezTo>
                    <a:pt x="200" y="0"/>
                    <a:pt x="212" y="7"/>
                    <a:pt x="218" y="18"/>
                  </a:cubicBezTo>
                  <a:cubicBezTo>
                    <a:pt x="225" y="31"/>
                    <a:pt x="222" y="47"/>
                    <a:pt x="211" y="56"/>
                  </a:cubicBezTo>
                  <a:cubicBezTo>
                    <a:pt x="214" y="56"/>
                    <a:pt x="216" y="56"/>
                    <a:pt x="218" y="56"/>
                  </a:cubicBezTo>
                  <a:close/>
                  <a:moveTo>
                    <a:pt x="241" y="191"/>
                  </a:moveTo>
                  <a:cubicBezTo>
                    <a:pt x="240" y="167"/>
                    <a:pt x="238" y="143"/>
                    <a:pt x="237" y="119"/>
                  </a:cubicBezTo>
                  <a:cubicBezTo>
                    <a:pt x="237" y="114"/>
                    <a:pt x="237" y="108"/>
                    <a:pt x="236" y="103"/>
                  </a:cubicBezTo>
                  <a:cubicBezTo>
                    <a:pt x="236" y="102"/>
                    <a:pt x="237" y="98"/>
                    <a:pt x="236" y="98"/>
                  </a:cubicBezTo>
                  <a:cubicBezTo>
                    <a:pt x="225" y="98"/>
                    <a:pt x="215" y="98"/>
                    <a:pt x="205" y="98"/>
                  </a:cubicBezTo>
                  <a:cubicBezTo>
                    <a:pt x="184" y="98"/>
                    <a:pt x="163" y="98"/>
                    <a:pt x="142" y="98"/>
                  </a:cubicBezTo>
                  <a:cubicBezTo>
                    <a:pt x="143" y="122"/>
                    <a:pt x="143" y="146"/>
                    <a:pt x="144" y="170"/>
                  </a:cubicBezTo>
                  <a:cubicBezTo>
                    <a:pt x="144" y="176"/>
                    <a:pt x="144" y="181"/>
                    <a:pt x="144" y="187"/>
                  </a:cubicBezTo>
                  <a:cubicBezTo>
                    <a:pt x="144" y="188"/>
                    <a:pt x="144" y="191"/>
                    <a:pt x="145" y="191"/>
                  </a:cubicBezTo>
                  <a:cubicBezTo>
                    <a:pt x="155" y="191"/>
                    <a:pt x="165" y="191"/>
                    <a:pt x="175" y="191"/>
                  </a:cubicBezTo>
                  <a:cubicBezTo>
                    <a:pt x="197" y="191"/>
                    <a:pt x="219" y="191"/>
                    <a:pt x="241" y="191"/>
                  </a:cubicBez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61"/>
            <p:cNvSpPr>
              <a:spLocks noEditPoints="1"/>
            </p:cNvSpPr>
            <p:nvPr/>
          </p:nvSpPr>
          <p:spPr bwMode="auto">
            <a:xfrm>
              <a:off x="5676900" y="3425825"/>
              <a:ext cx="2281238" cy="2193925"/>
            </a:xfrm>
            <a:custGeom>
              <a:avLst/>
              <a:gdLst>
                <a:gd name="T0" fmla="*/ 218 w 332"/>
                <a:gd name="T1" fmla="*/ 56 h 319"/>
                <a:gd name="T2" fmla="*/ 291 w 332"/>
                <a:gd name="T3" fmla="*/ 56 h 319"/>
                <a:gd name="T4" fmla="*/ 312 w 332"/>
                <a:gd name="T5" fmla="*/ 56 h 319"/>
                <a:gd name="T6" fmla="*/ 313 w 332"/>
                <a:gd name="T7" fmla="*/ 69 h 319"/>
                <a:gd name="T8" fmla="*/ 318 w 332"/>
                <a:gd name="T9" fmla="*/ 141 h 319"/>
                <a:gd name="T10" fmla="*/ 326 w 332"/>
                <a:gd name="T11" fmla="*/ 236 h 319"/>
                <a:gd name="T12" fmla="*/ 331 w 332"/>
                <a:gd name="T13" fmla="*/ 307 h 319"/>
                <a:gd name="T14" fmla="*/ 332 w 332"/>
                <a:gd name="T15" fmla="*/ 319 h 319"/>
                <a:gd name="T16" fmla="*/ 292 w 332"/>
                <a:gd name="T17" fmla="*/ 319 h 319"/>
                <a:gd name="T18" fmla="*/ 205 w 332"/>
                <a:gd name="T19" fmla="*/ 318 h 319"/>
                <a:gd name="T20" fmla="*/ 114 w 332"/>
                <a:gd name="T21" fmla="*/ 318 h 319"/>
                <a:gd name="T22" fmla="*/ 64 w 332"/>
                <a:gd name="T23" fmla="*/ 318 h 319"/>
                <a:gd name="T24" fmla="*/ 64 w 332"/>
                <a:gd name="T25" fmla="*/ 317 h 319"/>
                <a:gd name="T26" fmla="*/ 64 w 332"/>
                <a:gd name="T27" fmla="*/ 305 h 319"/>
                <a:gd name="T28" fmla="*/ 64 w 332"/>
                <a:gd name="T29" fmla="*/ 262 h 319"/>
                <a:gd name="T30" fmla="*/ 64 w 332"/>
                <a:gd name="T31" fmla="*/ 204 h 319"/>
                <a:gd name="T32" fmla="*/ 24 w 332"/>
                <a:gd name="T33" fmla="*/ 215 h 319"/>
                <a:gd name="T34" fmla="*/ 1 w 332"/>
                <a:gd name="T35" fmla="*/ 185 h 319"/>
                <a:gd name="T36" fmla="*/ 21 w 332"/>
                <a:gd name="T37" fmla="*/ 151 h 319"/>
                <a:gd name="T38" fmla="*/ 60 w 332"/>
                <a:gd name="T39" fmla="*/ 156 h 319"/>
                <a:gd name="T40" fmla="*/ 64 w 332"/>
                <a:gd name="T41" fmla="*/ 160 h 319"/>
                <a:gd name="T42" fmla="*/ 64 w 332"/>
                <a:gd name="T43" fmla="*/ 91 h 319"/>
                <a:gd name="T44" fmla="*/ 64 w 332"/>
                <a:gd name="T45" fmla="*/ 57 h 319"/>
                <a:gd name="T46" fmla="*/ 66 w 332"/>
                <a:gd name="T47" fmla="*/ 56 h 319"/>
                <a:gd name="T48" fmla="*/ 80 w 332"/>
                <a:gd name="T49" fmla="*/ 56 h 319"/>
                <a:gd name="T50" fmla="*/ 159 w 332"/>
                <a:gd name="T51" fmla="*/ 56 h 319"/>
                <a:gd name="T52" fmla="*/ 167 w 332"/>
                <a:gd name="T53" fmla="*/ 56 h 319"/>
                <a:gd name="T54" fmla="*/ 156 w 332"/>
                <a:gd name="T55" fmla="*/ 19 h 319"/>
                <a:gd name="T56" fmla="*/ 187 w 332"/>
                <a:gd name="T57" fmla="*/ 0 h 319"/>
                <a:gd name="T58" fmla="*/ 218 w 332"/>
                <a:gd name="T59" fmla="*/ 18 h 319"/>
                <a:gd name="T60" fmla="*/ 211 w 332"/>
                <a:gd name="T61" fmla="*/ 56 h 319"/>
                <a:gd name="T62" fmla="*/ 218 w 332"/>
                <a:gd name="T63" fmla="*/ 56 h 319"/>
                <a:gd name="T64" fmla="*/ 241 w 332"/>
                <a:gd name="T65" fmla="*/ 191 h 319"/>
                <a:gd name="T66" fmla="*/ 237 w 332"/>
                <a:gd name="T67" fmla="*/ 119 h 319"/>
                <a:gd name="T68" fmla="*/ 236 w 332"/>
                <a:gd name="T69" fmla="*/ 103 h 319"/>
                <a:gd name="T70" fmla="*/ 236 w 332"/>
                <a:gd name="T71" fmla="*/ 98 h 319"/>
                <a:gd name="T72" fmla="*/ 205 w 332"/>
                <a:gd name="T73" fmla="*/ 98 h 319"/>
                <a:gd name="T74" fmla="*/ 142 w 332"/>
                <a:gd name="T75" fmla="*/ 98 h 319"/>
                <a:gd name="T76" fmla="*/ 144 w 332"/>
                <a:gd name="T77" fmla="*/ 170 h 319"/>
                <a:gd name="T78" fmla="*/ 144 w 332"/>
                <a:gd name="T79" fmla="*/ 187 h 319"/>
                <a:gd name="T80" fmla="*/ 145 w 332"/>
                <a:gd name="T81" fmla="*/ 191 h 319"/>
                <a:gd name="T82" fmla="*/ 175 w 332"/>
                <a:gd name="T83" fmla="*/ 191 h 319"/>
                <a:gd name="T84" fmla="*/ 241 w 332"/>
                <a:gd name="T85" fmla="*/ 19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2" h="319">
                  <a:moveTo>
                    <a:pt x="218" y="56"/>
                  </a:moveTo>
                  <a:cubicBezTo>
                    <a:pt x="242" y="56"/>
                    <a:pt x="266" y="56"/>
                    <a:pt x="291" y="56"/>
                  </a:cubicBezTo>
                  <a:cubicBezTo>
                    <a:pt x="292" y="56"/>
                    <a:pt x="312" y="56"/>
                    <a:pt x="312" y="56"/>
                  </a:cubicBezTo>
                  <a:cubicBezTo>
                    <a:pt x="312" y="60"/>
                    <a:pt x="313" y="65"/>
                    <a:pt x="313" y="69"/>
                  </a:cubicBezTo>
                  <a:cubicBezTo>
                    <a:pt x="315" y="93"/>
                    <a:pt x="317" y="117"/>
                    <a:pt x="318" y="141"/>
                  </a:cubicBezTo>
                  <a:cubicBezTo>
                    <a:pt x="321" y="173"/>
                    <a:pt x="323" y="204"/>
                    <a:pt x="326" y="236"/>
                  </a:cubicBezTo>
                  <a:cubicBezTo>
                    <a:pt x="327" y="260"/>
                    <a:pt x="329" y="283"/>
                    <a:pt x="331" y="307"/>
                  </a:cubicBezTo>
                  <a:cubicBezTo>
                    <a:pt x="331" y="311"/>
                    <a:pt x="331" y="315"/>
                    <a:pt x="332" y="319"/>
                  </a:cubicBezTo>
                  <a:cubicBezTo>
                    <a:pt x="319" y="319"/>
                    <a:pt x="306" y="319"/>
                    <a:pt x="292" y="319"/>
                  </a:cubicBezTo>
                  <a:cubicBezTo>
                    <a:pt x="263" y="318"/>
                    <a:pt x="234" y="318"/>
                    <a:pt x="205" y="318"/>
                  </a:cubicBezTo>
                  <a:cubicBezTo>
                    <a:pt x="174" y="318"/>
                    <a:pt x="144" y="318"/>
                    <a:pt x="114" y="318"/>
                  </a:cubicBezTo>
                  <a:cubicBezTo>
                    <a:pt x="97" y="318"/>
                    <a:pt x="81" y="318"/>
                    <a:pt x="64" y="318"/>
                  </a:cubicBezTo>
                  <a:cubicBezTo>
                    <a:pt x="63" y="318"/>
                    <a:pt x="64" y="318"/>
                    <a:pt x="64" y="317"/>
                  </a:cubicBezTo>
                  <a:cubicBezTo>
                    <a:pt x="64" y="313"/>
                    <a:pt x="64" y="309"/>
                    <a:pt x="64" y="305"/>
                  </a:cubicBezTo>
                  <a:cubicBezTo>
                    <a:pt x="64" y="291"/>
                    <a:pt x="64" y="276"/>
                    <a:pt x="64" y="262"/>
                  </a:cubicBezTo>
                  <a:cubicBezTo>
                    <a:pt x="64" y="243"/>
                    <a:pt x="64" y="223"/>
                    <a:pt x="64" y="204"/>
                  </a:cubicBezTo>
                  <a:cubicBezTo>
                    <a:pt x="54" y="216"/>
                    <a:pt x="38" y="220"/>
                    <a:pt x="24" y="215"/>
                  </a:cubicBezTo>
                  <a:cubicBezTo>
                    <a:pt x="11" y="211"/>
                    <a:pt x="2" y="198"/>
                    <a:pt x="1" y="185"/>
                  </a:cubicBezTo>
                  <a:cubicBezTo>
                    <a:pt x="0" y="170"/>
                    <a:pt x="8" y="157"/>
                    <a:pt x="21" y="151"/>
                  </a:cubicBezTo>
                  <a:cubicBezTo>
                    <a:pt x="34" y="144"/>
                    <a:pt x="50" y="147"/>
                    <a:pt x="60" y="156"/>
                  </a:cubicBezTo>
                  <a:cubicBezTo>
                    <a:pt x="62" y="157"/>
                    <a:pt x="63" y="159"/>
                    <a:pt x="64" y="160"/>
                  </a:cubicBezTo>
                  <a:cubicBezTo>
                    <a:pt x="64" y="137"/>
                    <a:pt x="64" y="114"/>
                    <a:pt x="64" y="91"/>
                  </a:cubicBezTo>
                  <a:cubicBezTo>
                    <a:pt x="64" y="80"/>
                    <a:pt x="64" y="68"/>
                    <a:pt x="64" y="57"/>
                  </a:cubicBezTo>
                  <a:cubicBezTo>
                    <a:pt x="64" y="55"/>
                    <a:pt x="64" y="56"/>
                    <a:pt x="66" y="56"/>
                  </a:cubicBezTo>
                  <a:cubicBezTo>
                    <a:pt x="71" y="56"/>
                    <a:pt x="76" y="56"/>
                    <a:pt x="80" y="56"/>
                  </a:cubicBezTo>
                  <a:cubicBezTo>
                    <a:pt x="107" y="56"/>
                    <a:pt x="133" y="56"/>
                    <a:pt x="159" y="56"/>
                  </a:cubicBezTo>
                  <a:cubicBezTo>
                    <a:pt x="161" y="56"/>
                    <a:pt x="164" y="56"/>
                    <a:pt x="167" y="56"/>
                  </a:cubicBezTo>
                  <a:cubicBezTo>
                    <a:pt x="156" y="47"/>
                    <a:pt x="151" y="32"/>
                    <a:pt x="156" y="19"/>
                  </a:cubicBezTo>
                  <a:cubicBezTo>
                    <a:pt x="162" y="7"/>
                    <a:pt x="174" y="0"/>
                    <a:pt x="187" y="0"/>
                  </a:cubicBezTo>
                  <a:cubicBezTo>
                    <a:pt x="200" y="0"/>
                    <a:pt x="212" y="7"/>
                    <a:pt x="218" y="18"/>
                  </a:cubicBezTo>
                  <a:cubicBezTo>
                    <a:pt x="225" y="31"/>
                    <a:pt x="222" y="47"/>
                    <a:pt x="211" y="56"/>
                  </a:cubicBezTo>
                  <a:cubicBezTo>
                    <a:pt x="214" y="56"/>
                    <a:pt x="216" y="56"/>
                    <a:pt x="218" y="56"/>
                  </a:cubicBezTo>
                  <a:close/>
                  <a:moveTo>
                    <a:pt x="241" y="191"/>
                  </a:moveTo>
                  <a:cubicBezTo>
                    <a:pt x="240" y="167"/>
                    <a:pt x="238" y="143"/>
                    <a:pt x="237" y="119"/>
                  </a:cubicBezTo>
                  <a:cubicBezTo>
                    <a:pt x="237" y="114"/>
                    <a:pt x="237" y="108"/>
                    <a:pt x="236" y="103"/>
                  </a:cubicBezTo>
                  <a:cubicBezTo>
                    <a:pt x="236" y="102"/>
                    <a:pt x="237" y="98"/>
                    <a:pt x="236" y="98"/>
                  </a:cubicBezTo>
                  <a:cubicBezTo>
                    <a:pt x="225" y="98"/>
                    <a:pt x="215" y="98"/>
                    <a:pt x="205" y="98"/>
                  </a:cubicBezTo>
                  <a:cubicBezTo>
                    <a:pt x="184" y="98"/>
                    <a:pt x="163" y="98"/>
                    <a:pt x="142" y="98"/>
                  </a:cubicBezTo>
                  <a:cubicBezTo>
                    <a:pt x="143" y="122"/>
                    <a:pt x="143" y="146"/>
                    <a:pt x="144" y="170"/>
                  </a:cubicBezTo>
                  <a:cubicBezTo>
                    <a:pt x="144" y="176"/>
                    <a:pt x="144" y="181"/>
                    <a:pt x="144" y="187"/>
                  </a:cubicBezTo>
                  <a:cubicBezTo>
                    <a:pt x="144" y="188"/>
                    <a:pt x="144" y="191"/>
                    <a:pt x="145" y="191"/>
                  </a:cubicBezTo>
                  <a:cubicBezTo>
                    <a:pt x="155" y="191"/>
                    <a:pt x="165" y="191"/>
                    <a:pt x="175" y="191"/>
                  </a:cubicBezTo>
                  <a:cubicBezTo>
                    <a:pt x="197" y="191"/>
                    <a:pt x="219" y="191"/>
                    <a:pt x="241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62"/>
            <p:cNvSpPr>
              <a:spLocks noEditPoints="1"/>
            </p:cNvSpPr>
            <p:nvPr/>
          </p:nvSpPr>
          <p:spPr bwMode="auto">
            <a:xfrm>
              <a:off x="5711825" y="3460750"/>
              <a:ext cx="2211388" cy="2124075"/>
            </a:xfrm>
            <a:custGeom>
              <a:avLst/>
              <a:gdLst>
                <a:gd name="T0" fmla="*/ 307 w 322"/>
                <a:gd name="T1" fmla="*/ 309 h 309"/>
                <a:gd name="T2" fmla="*/ 244 w 322"/>
                <a:gd name="T3" fmla="*/ 309 h 309"/>
                <a:gd name="T4" fmla="*/ 154 w 322"/>
                <a:gd name="T5" fmla="*/ 308 h 309"/>
                <a:gd name="T6" fmla="*/ 63 w 322"/>
                <a:gd name="T7" fmla="*/ 308 h 309"/>
                <a:gd name="T8" fmla="*/ 63 w 322"/>
                <a:gd name="T9" fmla="*/ 300 h 309"/>
                <a:gd name="T10" fmla="*/ 63 w 322"/>
                <a:gd name="T11" fmla="*/ 199 h 309"/>
                <a:gd name="T12" fmla="*/ 55 w 322"/>
                <a:gd name="T13" fmla="*/ 196 h 309"/>
                <a:gd name="T14" fmla="*/ 21 w 322"/>
                <a:gd name="T15" fmla="*/ 206 h 309"/>
                <a:gd name="T16" fmla="*/ 18 w 322"/>
                <a:gd name="T17" fmla="*/ 150 h 309"/>
                <a:gd name="T18" fmla="*/ 52 w 322"/>
                <a:gd name="T19" fmla="*/ 155 h 309"/>
                <a:gd name="T20" fmla="*/ 63 w 322"/>
                <a:gd name="T21" fmla="*/ 168 h 309"/>
                <a:gd name="T22" fmla="*/ 63 w 322"/>
                <a:gd name="T23" fmla="*/ 86 h 309"/>
                <a:gd name="T24" fmla="*/ 68 w 322"/>
                <a:gd name="T25" fmla="*/ 56 h 309"/>
                <a:gd name="T26" fmla="*/ 154 w 322"/>
                <a:gd name="T27" fmla="*/ 56 h 309"/>
                <a:gd name="T28" fmla="*/ 175 w 322"/>
                <a:gd name="T29" fmla="*/ 56 h 309"/>
                <a:gd name="T30" fmla="*/ 156 w 322"/>
                <a:gd name="T31" fmla="*/ 16 h 309"/>
                <a:gd name="T32" fmla="*/ 209 w 322"/>
                <a:gd name="T33" fmla="*/ 16 h 309"/>
                <a:gd name="T34" fmla="*/ 193 w 322"/>
                <a:gd name="T35" fmla="*/ 56 h 309"/>
                <a:gd name="T36" fmla="*/ 213 w 322"/>
                <a:gd name="T37" fmla="*/ 56 h 309"/>
                <a:gd name="T38" fmla="*/ 286 w 322"/>
                <a:gd name="T39" fmla="*/ 56 h 309"/>
                <a:gd name="T40" fmla="*/ 300 w 322"/>
                <a:gd name="T41" fmla="*/ 56 h 309"/>
                <a:gd name="T42" fmla="*/ 303 w 322"/>
                <a:gd name="T43" fmla="*/ 64 h 309"/>
                <a:gd name="T44" fmla="*/ 309 w 322"/>
                <a:gd name="T45" fmla="*/ 137 h 309"/>
                <a:gd name="T46" fmla="*/ 321 w 322"/>
                <a:gd name="T47" fmla="*/ 302 h 309"/>
                <a:gd name="T48" fmla="*/ 132 w 322"/>
                <a:gd name="T49" fmla="*/ 88 h 309"/>
                <a:gd name="T50" fmla="*/ 134 w 322"/>
                <a:gd name="T51" fmla="*/ 166 h 309"/>
                <a:gd name="T52" fmla="*/ 134 w 322"/>
                <a:gd name="T53" fmla="*/ 182 h 309"/>
                <a:gd name="T54" fmla="*/ 136 w 322"/>
                <a:gd name="T55" fmla="*/ 189 h 309"/>
                <a:gd name="T56" fmla="*/ 170 w 322"/>
                <a:gd name="T57" fmla="*/ 191 h 309"/>
                <a:gd name="T58" fmla="*/ 236 w 322"/>
                <a:gd name="T59" fmla="*/ 191 h 309"/>
                <a:gd name="T60" fmla="*/ 241 w 322"/>
                <a:gd name="T61" fmla="*/ 186 h 309"/>
                <a:gd name="T62" fmla="*/ 237 w 322"/>
                <a:gd name="T63" fmla="*/ 114 h 309"/>
                <a:gd name="T64" fmla="*/ 236 w 322"/>
                <a:gd name="T65" fmla="*/ 97 h 309"/>
                <a:gd name="T66" fmla="*/ 236 w 322"/>
                <a:gd name="T67" fmla="*/ 88 h 309"/>
                <a:gd name="T68" fmla="*/ 137 w 322"/>
                <a:gd name="T69" fmla="*/ 8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2" h="309">
                  <a:moveTo>
                    <a:pt x="322" y="309"/>
                  </a:moveTo>
                  <a:cubicBezTo>
                    <a:pt x="307" y="309"/>
                    <a:pt x="307" y="309"/>
                    <a:pt x="307" y="309"/>
                  </a:cubicBezTo>
                  <a:cubicBezTo>
                    <a:pt x="287" y="309"/>
                    <a:pt x="287" y="309"/>
                    <a:pt x="287" y="309"/>
                  </a:cubicBezTo>
                  <a:cubicBezTo>
                    <a:pt x="244" y="309"/>
                    <a:pt x="244" y="309"/>
                    <a:pt x="244" y="309"/>
                  </a:cubicBezTo>
                  <a:cubicBezTo>
                    <a:pt x="200" y="308"/>
                    <a:pt x="200" y="308"/>
                    <a:pt x="200" y="308"/>
                  </a:cubicBezTo>
                  <a:cubicBezTo>
                    <a:pt x="154" y="308"/>
                    <a:pt x="154" y="308"/>
                    <a:pt x="154" y="308"/>
                  </a:cubicBezTo>
                  <a:cubicBezTo>
                    <a:pt x="109" y="308"/>
                    <a:pt x="109" y="308"/>
                    <a:pt x="109" y="308"/>
                  </a:cubicBezTo>
                  <a:cubicBezTo>
                    <a:pt x="63" y="308"/>
                    <a:pt x="63" y="308"/>
                    <a:pt x="63" y="308"/>
                  </a:cubicBezTo>
                  <a:cubicBezTo>
                    <a:pt x="63" y="306"/>
                    <a:pt x="63" y="306"/>
                    <a:pt x="63" y="306"/>
                  </a:cubicBezTo>
                  <a:cubicBezTo>
                    <a:pt x="63" y="300"/>
                    <a:pt x="63" y="300"/>
                    <a:pt x="63" y="300"/>
                  </a:cubicBezTo>
                  <a:cubicBezTo>
                    <a:pt x="63" y="257"/>
                    <a:pt x="63" y="257"/>
                    <a:pt x="63" y="257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49" y="203"/>
                    <a:pt x="40" y="207"/>
                    <a:pt x="31" y="207"/>
                  </a:cubicBezTo>
                  <a:cubicBezTo>
                    <a:pt x="28" y="207"/>
                    <a:pt x="24" y="207"/>
                    <a:pt x="21" y="206"/>
                  </a:cubicBezTo>
                  <a:cubicBezTo>
                    <a:pt x="10" y="202"/>
                    <a:pt x="2" y="191"/>
                    <a:pt x="1" y="179"/>
                  </a:cubicBezTo>
                  <a:cubicBezTo>
                    <a:pt x="0" y="167"/>
                    <a:pt x="7" y="156"/>
                    <a:pt x="18" y="150"/>
                  </a:cubicBezTo>
                  <a:cubicBezTo>
                    <a:pt x="22" y="148"/>
                    <a:pt x="27" y="147"/>
                    <a:pt x="31" y="147"/>
                  </a:cubicBezTo>
                  <a:cubicBezTo>
                    <a:pt x="39" y="147"/>
                    <a:pt x="47" y="150"/>
                    <a:pt x="52" y="155"/>
                  </a:cubicBezTo>
                  <a:cubicBezTo>
                    <a:pt x="53" y="156"/>
                    <a:pt x="54" y="157"/>
                    <a:pt x="55" y="158"/>
                  </a:cubicBezTo>
                  <a:cubicBezTo>
                    <a:pt x="63" y="168"/>
                    <a:pt x="63" y="168"/>
                    <a:pt x="63" y="168"/>
                  </a:cubicBezTo>
                  <a:cubicBezTo>
                    <a:pt x="63" y="155"/>
                    <a:pt x="63" y="155"/>
                    <a:pt x="63" y="155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65" y="47"/>
                    <a:pt x="165" y="47"/>
                    <a:pt x="165" y="47"/>
                  </a:cubicBezTo>
                  <a:cubicBezTo>
                    <a:pt x="155" y="39"/>
                    <a:pt x="151" y="27"/>
                    <a:pt x="156" y="16"/>
                  </a:cubicBezTo>
                  <a:cubicBezTo>
                    <a:pt x="160" y="6"/>
                    <a:pt x="170" y="0"/>
                    <a:pt x="182" y="0"/>
                  </a:cubicBezTo>
                  <a:cubicBezTo>
                    <a:pt x="193" y="0"/>
                    <a:pt x="204" y="6"/>
                    <a:pt x="209" y="16"/>
                  </a:cubicBezTo>
                  <a:cubicBezTo>
                    <a:pt x="215" y="26"/>
                    <a:pt x="212" y="40"/>
                    <a:pt x="203" y="4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86" y="56"/>
                    <a:pt x="286" y="56"/>
                    <a:pt x="288" y="56"/>
                  </a:cubicBezTo>
                  <a:cubicBezTo>
                    <a:pt x="290" y="56"/>
                    <a:pt x="295" y="56"/>
                    <a:pt x="300" y="56"/>
                  </a:cubicBezTo>
                  <a:cubicBezTo>
                    <a:pt x="301" y="56"/>
                    <a:pt x="302" y="56"/>
                    <a:pt x="302" y="56"/>
                  </a:cubicBezTo>
                  <a:cubicBezTo>
                    <a:pt x="303" y="64"/>
                    <a:pt x="303" y="64"/>
                    <a:pt x="303" y="64"/>
                  </a:cubicBezTo>
                  <a:cubicBezTo>
                    <a:pt x="306" y="101"/>
                    <a:pt x="306" y="101"/>
                    <a:pt x="306" y="101"/>
                  </a:cubicBezTo>
                  <a:cubicBezTo>
                    <a:pt x="309" y="137"/>
                    <a:pt x="309" y="137"/>
                    <a:pt x="309" y="137"/>
                  </a:cubicBezTo>
                  <a:cubicBezTo>
                    <a:pt x="316" y="231"/>
                    <a:pt x="316" y="231"/>
                    <a:pt x="316" y="231"/>
                  </a:cubicBezTo>
                  <a:cubicBezTo>
                    <a:pt x="321" y="302"/>
                    <a:pt x="321" y="302"/>
                    <a:pt x="321" y="302"/>
                  </a:cubicBezTo>
                  <a:lnTo>
                    <a:pt x="322" y="309"/>
                  </a:lnTo>
                  <a:close/>
                  <a:moveTo>
                    <a:pt x="132" y="88"/>
                  </a:moveTo>
                  <a:cubicBezTo>
                    <a:pt x="132" y="93"/>
                    <a:pt x="132" y="93"/>
                    <a:pt x="132" y="93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34" y="182"/>
                    <a:pt x="134" y="182"/>
                    <a:pt x="134" y="182"/>
                  </a:cubicBezTo>
                  <a:cubicBezTo>
                    <a:pt x="134" y="182"/>
                    <a:pt x="134" y="182"/>
                    <a:pt x="134" y="182"/>
                  </a:cubicBezTo>
                  <a:cubicBezTo>
                    <a:pt x="134" y="185"/>
                    <a:pt x="134" y="187"/>
                    <a:pt x="136" y="189"/>
                  </a:cubicBezTo>
                  <a:cubicBezTo>
                    <a:pt x="137" y="191"/>
                    <a:pt x="138" y="191"/>
                    <a:pt x="140" y="191"/>
                  </a:cubicBezTo>
                  <a:cubicBezTo>
                    <a:pt x="170" y="191"/>
                    <a:pt x="170" y="191"/>
                    <a:pt x="170" y="191"/>
                  </a:cubicBezTo>
                  <a:cubicBezTo>
                    <a:pt x="203" y="191"/>
                    <a:pt x="203" y="191"/>
                    <a:pt x="203" y="191"/>
                  </a:cubicBezTo>
                  <a:cubicBezTo>
                    <a:pt x="236" y="191"/>
                    <a:pt x="236" y="191"/>
                    <a:pt x="236" y="191"/>
                  </a:cubicBezTo>
                  <a:cubicBezTo>
                    <a:pt x="241" y="191"/>
                    <a:pt x="241" y="191"/>
                    <a:pt x="241" y="191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05"/>
                    <a:pt x="237" y="105"/>
                    <a:pt x="237" y="105"/>
                  </a:cubicBezTo>
                  <a:cubicBezTo>
                    <a:pt x="236" y="97"/>
                    <a:pt x="236" y="97"/>
                    <a:pt x="236" y="97"/>
                  </a:cubicBezTo>
                  <a:cubicBezTo>
                    <a:pt x="236" y="97"/>
                    <a:pt x="236" y="97"/>
                    <a:pt x="236" y="97"/>
                  </a:cubicBezTo>
                  <a:cubicBezTo>
                    <a:pt x="236" y="88"/>
                    <a:pt x="236" y="88"/>
                    <a:pt x="236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37" y="88"/>
                    <a:pt x="137" y="88"/>
                    <a:pt x="137" y="88"/>
                  </a:cubicBezTo>
                  <a:lnTo>
                    <a:pt x="132" y="88"/>
                  </a:lnTo>
                  <a:close/>
                </a:path>
              </a:pathLst>
            </a:custGeom>
            <a:solidFill>
              <a:srgbClr val="E965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1700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63"/>
            <p:cNvSpPr>
              <a:spLocks/>
            </p:cNvSpPr>
            <p:nvPr/>
          </p:nvSpPr>
          <p:spPr bwMode="auto">
            <a:xfrm>
              <a:off x="6961188" y="4098925"/>
              <a:ext cx="371475" cy="639763"/>
            </a:xfrm>
            <a:custGeom>
              <a:avLst/>
              <a:gdLst>
                <a:gd name="T0" fmla="*/ 234 w 234"/>
                <a:gd name="T1" fmla="*/ 403 h 403"/>
                <a:gd name="T2" fmla="*/ 9 w 234"/>
                <a:gd name="T3" fmla="*/ 356 h 403"/>
                <a:gd name="T4" fmla="*/ 0 w 234"/>
                <a:gd name="T5" fmla="*/ 70 h 403"/>
                <a:gd name="T6" fmla="*/ 212 w 234"/>
                <a:gd name="T7" fmla="*/ 0 h 403"/>
                <a:gd name="T8" fmla="*/ 234 w 234"/>
                <a:gd name="T9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403">
                  <a:moveTo>
                    <a:pt x="234" y="403"/>
                  </a:moveTo>
                  <a:lnTo>
                    <a:pt x="9" y="356"/>
                  </a:lnTo>
                  <a:lnTo>
                    <a:pt x="0" y="70"/>
                  </a:lnTo>
                  <a:lnTo>
                    <a:pt x="212" y="0"/>
                  </a:lnTo>
                  <a:lnTo>
                    <a:pt x="234" y="403"/>
                  </a:lnTo>
                  <a:close/>
                </a:path>
              </a:pathLst>
            </a:custGeom>
            <a:solidFill>
              <a:srgbClr val="A85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1" name="文本框 160"/>
          <p:cNvSpPr txBox="1"/>
          <p:nvPr/>
        </p:nvSpPr>
        <p:spPr>
          <a:xfrm>
            <a:off x="5710165" y="149884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4745756" y="270248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6232661" y="149884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559547" y="492551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184358" y="2702481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7249127" y="4931185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37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4146550" y="1400026"/>
            <a:ext cx="3898900" cy="4650278"/>
            <a:chOff x="4146550" y="1312940"/>
            <a:chExt cx="3898900" cy="4650278"/>
          </a:xfrm>
        </p:grpSpPr>
        <p:sp>
          <p:nvSpPr>
            <p:cNvPr id="98" name="椭圆 97"/>
            <p:cNvSpPr/>
            <p:nvPr/>
          </p:nvSpPr>
          <p:spPr>
            <a:xfrm>
              <a:off x="4687988" y="5679664"/>
              <a:ext cx="2463245" cy="2835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4146550" y="1312940"/>
              <a:ext cx="3898900" cy="4508501"/>
              <a:chOff x="808127" y="1166124"/>
              <a:chExt cx="3898900" cy="4508501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3311615" y="3131449"/>
                <a:ext cx="1120775" cy="550863"/>
              </a:xfrm>
              <a:custGeom>
                <a:avLst/>
                <a:gdLst>
                  <a:gd name="T0" fmla="*/ 165 w 706"/>
                  <a:gd name="T1" fmla="*/ 245 h 347"/>
                  <a:gd name="T2" fmla="*/ 17 w 706"/>
                  <a:gd name="T3" fmla="*/ 334 h 347"/>
                  <a:gd name="T4" fmla="*/ 0 w 706"/>
                  <a:gd name="T5" fmla="*/ 347 h 347"/>
                  <a:gd name="T6" fmla="*/ 368 w 706"/>
                  <a:gd name="T7" fmla="*/ 207 h 347"/>
                  <a:gd name="T8" fmla="*/ 406 w 706"/>
                  <a:gd name="T9" fmla="*/ 186 h 347"/>
                  <a:gd name="T10" fmla="*/ 706 w 706"/>
                  <a:gd name="T11" fmla="*/ 0 h 347"/>
                  <a:gd name="T12" fmla="*/ 165 w 706"/>
                  <a:gd name="T13" fmla="*/ 2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6" h="347">
                    <a:moveTo>
                      <a:pt x="165" y="245"/>
                    </a:moveTo>
                    <a:lnTo>
                      <a:pt x="17" y="334"/>
                    </a:lnTo>
                    <a:lnTo>
                      <a:pt x="0" y="347"/>
                    </a:lnTo>
                    <a:lnTo>
                      <a:pt x="368" y="207"/>
                    </a:lnTo>
                    <a:lnTo>
                      <a:pt x="406" y="186"/>
                    </a:lnTo>
                    <a:lnTo>
                      <a:pt x="706" y="0"/>
                    </a:lnTo>
                    <a:lnTo>
                      <a:pt x="165" y="245"/>
                    </a:lnTo>
                    <a:close/>
                  </a:path>
                </a:pathLst>
              </a:custGeom>
              <a:solidFill>
                <a:srgbClr val="B4B4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1552665" y="1380437"/>
                <a:ext cx="731838" cy="1476375"/>
              </a:xfrm>
              <a:custGeom>
                <a:avLst/>
                <a:gdLst>
                  <a:gd name="T0" fmla="*/ 157 w 461"/>
                  <a:gd name="T1" fmla="*/ 254 h 930"/>
                  <a:gd name="T2" fmla="*/ 131 w 461"/>
                  <a:gd name="T3" fmla="*/ 220 h 930"/>
                  <a:gd name="T4" fmla="*/ 0 w 461"/>
                  <a:gd name="T5" fmla="*/ 0 h 930"/>
                  <a:gd name="T6" fmla="*/ 385 w 461"/>
                  <a:gd name="T7" fmla="*/ 803 h 930"/>
                  <a:gd name="T8" fmla="*/ 448 w 461"/>
                  <a:gd name="T9" fmla="*/ 913 h 930"/>
                  <a:gd name="T10" fmla="*/ 461 w 461"/>
                  <a:gd name="T11" fmla="*/ 930 h 930"/>
                  <a:gd name="T12" fmla="*/ 157 w 461"/>
                  <a:gd name="T13" fmla="*/ 254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1" h="930">
                    <a:moveTo>
                      <a:pt x="157" y="254"/>
                    </a:moveTo>
                    <a:lnTo>
                      <a:pt x="131" y="220"/>
                    </a:lnTo>
                    <a:lnTo>
                      <a:pt x="0" y="0"/>
                    </a:lnTo>
                    <a:lnTo>
                      <a:pt x="385" y="803"/>
                    </a:lnTo>
                    <a:lnTo>
                      <a:pt x="448" y="913"/>
                    </a:lnTo>
                    <a:lnTo>
                      <a:pt x="461" y="930"/>
                    </a:lnTo>
                    <a:lnTo>
                      <a:pt x="157" y="254"/>
                    </a:lnTo>
                    <a:close/>
                  </a:path>
                </a:pathLst>
              </a:custGeom>
              <a:solidFill>
                <a:srgbClr val="E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2949665" y="1602687"/>
                <a:ext cx="771525" cy="1328738"/>
              </a:xfrm>
              <a:custGeom>
                <a:avLst/>
                <a:gdLst>
                  <a:gd name="T0" fmla="*/ 164 w 486"/>
                  <a:gd name="T1" fmla="*/ 194 h 837"/>
                  <a:gd name="T2" fmla="*/ 126 w 486"/>
                  <a:gd name="T3" fmla="*/ 215 h 837"/>
                  <a:gd name="T4" fmla="*/ 0 w 486"/>
                  <a:gd name="T5" fmla="*/ 837 h 837"/>
                  <a:gd name="T6" fmla="*/ 16 w 486"/>
                  <a:gd name="T7" fmla="*/ 828 h 837"/>
                  <a:gd name="T8" fmla="*/ 173 w 486"/>
                  <a:gd name="T9" fmla="*/ 731 h 837"/>
                  <a:gd name="T10" fmla="*/ 486 w 486"/>
                  <a:gd name="T11" fmla="*/ 0 h 837"/>
                  <a:gd name="T12" fmla="*/ 164 w 486"/>
                  <a:gd name="T13" fmla="*/ 194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6" h="837">
                    <a:moveTo>
                      <a:pt x="164" y="194"/>
                    </a:moveTo>
                    <a:lnTo>
                      <a:pt x="126" y="215"/>
                    </a:lnTo>
                    <a:lnTo>
                      <a:pt x="0" y="837"/>
                    </a:lnTo>
                    <a:lnTo>
                      <a:pt x="16" y="828"/>
                    </a:lnTo>
                    <a:lnTo>
                      <a:pt x="173" y="731"/>
                    </a:lnTo>
                    <a:lnTo>
                      <a:pt x="486" y="0"/>
                    </a:lnTo>
                    <a:lnTo>
                      <a:pt x="164" y="194"/>
                    </a:lnTo>
                    <a:close/>
                  </a:path>
                </a:pathLst>
              </a:custGeom>
              <a:solidFill>
                <a:srgbClr val="9C430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1419315" y="1729687"/>
                <a:ext cx="817563" cy="1355725"/>
              </a:xfrm>
              <a:custGeom>
                <a:avLst/>
                <a:gdLst>
                  <a:gd name="T0" fmla="*/ 104 w 122"/>
                  <a:gd name="T1" fmla="*/ 199 h 202"/>
                  <a:gd name="T2" fmla="*/ 122 w 122"/>
                  <a:gd name="T3" fmla="*/ 164 h 202"/>
                  <a:gd name="T4" fmla="*/ 42 w 122"/>
                  <a:gd name="T5" fmla="*/ 0 h 202"/>
                  <a:gd name="T6" fmla="*/ 3 w 122"/>
                  <a:gd name="T7" fmla="*/ 34 h 202"/>
                  <a:gd name="T8" fmla="*/ 3 w 122"/>
                  <a:gd name="T9" fmla="*/ 34 h 202"/>
                  <a:gd name="T10" fmla="*/ 3 w 122"/>
                  <a:gd name="T11" fmla="*/ 64 h 202"/>
                  <a:gd name="T12" fmla="*/ 27 w 122"/>
                  <a:gd name="T13" fmla="*/ 100 h 202"/>
                  <a:gd name="T14" fmla="*/ 106 w 122"/>
                  <a:gd name="T15" fmla="*/ 202 h 202"/>
                  <a:gd name="T16" fmla="*/ 104 w 122"/>
                  <a:gd name="T17" fmla="*/ 199 h 202"/>
                  <a:gd name="T18" fmla="*/ 104 w 122"/>
                  <a:gd name="T19" fmla="*/ 19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202">
                    <a:moveTo>
                      <a:pt x="104" y="199"/>
                    </a:moveTo>
                    <a:cubicBezTo>
                      <a:pt x="96" y="185"/>
                      <a:pt x="106" y="166"/>
                      <a:pt x="122" y="16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4" y="3"/>
                      <a:pt x="8" y="16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0" y="43"/>
                      <a:pt x="0" y="54"/>
                      <a:pt x="3" y="64"/>
                    </a:cubicBezTo>
                    <a:cubicBezTo>
                      <a:pt x="7" y="78"/>
                      <a:pt x="19" y="89"/>
                      <a:pt x="27" y="100"/>
                    </a:cubicBezTo>
                    <a:cubicBezTo>
                      <a:pt x="54" y="134"/>
                      <a:pt x="80" y="168"/>
                      <a:pt x="106" y="202"/>
                    </a:cubicBezTo>
                    <a:cubicBezTo>
                      <a:pt x="106" y="201"/>
                      <a:pt x="105" y="200"/>
                      <a:pt x="104" y="199"/>
                    </a:cubicBezTo>
                    <a:cubicBezTo>
                      <a:pt x="104" y="198"/>
                      <a:pt x="104" y="199"/>
                      <a:pt x="104" y="199"/>
                    </a:cubicBezTo>
                    <a:close/>
                  </a:path>
                </a:pathLst>
              </a:custGeom>
              <a:solidFill>
                <a:srgbClr val="75746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3002052" y="1943999"/>
                <a:ext cx="403225" cy="1174750"/>
              </a:xfrm>
              <a:custGeom>
                <a:avLst/>
                <a:gdLst>
                  <a:gd name="T0" fmla="*/ 58 w 60"/>
                  <a:gd name="T1" fmla="*/ 27 h 175"/>
                  <a:gd name="T2" fmla="*/ 39 w 60"/>
                  <a:gd name="T3" fmla="*/ 0 h 175"/>
                  <a:gd name="T4" fmla="*/ 0 w 60"/>
                  <a:gd name="T5" fmla="*/ 147 h 175"/>
                  <a:gd name="T6" fmla="*/ 8 w 60"/>
                  <a:gd name="T7" fmla="*/ 175 h 175"/>
                  <a:gd name="T8" fmla="*/ 56 w 60"/>
                  <a:gd name="T9" fmla="*/ 57 h 175"/>
                  <a:gd name="T10" fmla="*/ 58 w 60"/>
                  <a:gd name="T11" fmla="*/ 27 h 175"/>
                  <a:gd name="T12" fmla="*/ 58 w 60"/>
                  <a:gd name="T13" fmla="*/ 2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75">
                    <a:moveTo>
                      <a:pt x="58" y="27"/>
                    </a:moveTo>
                    <a:cubicBezTo>
                      <a:pt x="55" y="16"/>
                      <a:pt x="48" y="6"/>
                      <a:pt x="39" y="0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9" y="154"/>
                      <a:pt x="12" y="165"/>
                      <a:pt x="8" y="175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9" y="48"/>
                      <a:pt x="60" y="37"/>
                      <a:pt x="58" y="27"/>
                    </a:cubicBezTo>
                    <a:cubicBezTo>
                      <a:pt x="57" y="23"/>
                      <a:pt x="59" y="31"/>
                      <a:pt x="58" y="27"/>
                    </a:cubicBezTo>
                    <a:close/>
                  </a:path>
                </a:pathLst>
              </a:custGeom>
              <a:solidFill>
                <a:srgbClr val="3F5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1525677" y="2139262"/>
                <a:ext cx="866775" cy="1006475"/>
              </a:xfrm>
              <a:custGeom>
                <a:avLst/>
                <a:gdLst>
                  <a:gd name="T0" fmla="*/ 129 w 129"/>
                  <a:gd name="T1" fmla="*/ 132 h 150"/>
                  <a:gd name="T2" fmla="*/ 72 w 129"/>
                  <a:gd name="T3" fmla="*/ 0 h 150"/>
                  <a:gd name="T4" fmla="*/ 42 w 129"/>
                  <a:gd name="T5" fmla="*/ 27 h 150"/>
                  <a:gd name="T6" fmla="*/ 0 w 129"/>
                  <a:gd name="T7" fmla="*/ 11 h 150"/>
                  <a:gd name="T8" fmla="*/ 62 w 129"/>
                  <a:gd name="T9" fmla="*/ 96 h 150"/>
                  <a:gd name="T10" fmla="*/ 93 w 129"/>
                  <a:gd name="T11" fmla="*/ 138 h 150"/>
                  <a:gd name="T12" fmla="*/ 127 w 129"/>
                  <a:gd name="T13" fmla="*/ 137 h 150"/>
                  <a:gd name="T14" fmla="*/ 127 w 129"/>
                  <a:gd name="T15" fmla="*/ 136 h 150"/>
                  <a:gd name="T16" fmla="*/ 129 w 129"/>
                  <a:gd name="T17" fmla="*/ 133 h 150"/>
                  <a:gd name="T18" fmla="*/ 129 w 129"/>
                  <a:gd name="T19" fmla="*/ 133 h 150"/>
                  <a:gd name="T20" fmla="*/ 129 w 129"/>
                  <a:gd name="T21" fmla="*/ 133 h 150"/>
                  <a:gd name="T22" fmla="*/ 129 w 129"/>
                  <a:gd name="T23" fmla="*/ 133 h 150"/>
                  <a:gd name="T24" fmla="*/ 129 w 129"/>
                  <a:gd name="T25" fmla="*/ 13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50">
                    <a:moveTo>
                      <a:pt x="129" y="132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68" y="13"/>
                      <a:pt x="56" y="24"/>
                      <a:pt x="42" y="27"/>
                    </a:cubicBezTo>
                    <a:cubicBezTo>
                      <a:pt x="27" y="31"/>
                      <a:pt x="10" y="25"/>
                      <a:pt x="0" y="11"/>
                    </a:cubicBezTo>
                    <a:cubicBezTo>
                      <a:pt x="21" y="40"/>
                      <a:pt x="42" y="68"/>
                      <a:pt x="62" y="96"/>
                    </a:cubicBezTo>
                    <a:cubicBezTo>
                      <a:pt x="73" y="110"/>
                      <a:pt x="83" y="124"/>
                      <a:pt x="93" y="138"/>
                    </a:cubicBezTo>
                    <a:cubicBezTo>
                      <a:pt x="102" y="150"/>
                      <a:pt x="120" y="149"/>
                      <a:pt x="127" y="137"/>
                    </a:cubicBezTo>
                    <a:cubicBezTo>
                      <a:pt x="127" y="137"/>
                      <a:pt x="127" y="137"/>
                      <a:pt x="127" y="136"/>
                    </a:cubicBezTo>
                    <a:cubicBezTo>
                      <a:pt x="128" y="135"/>
                      <a:pt x="128" y="134"/>
                      <a:pt x="129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9" y="133"/>
                      <a:pt x="129" y="133"/>
                      <a:pt x="129" y="132"/>
                    </a:cubicBezTo>
                    <a:close/>
                  </a:path>
                </a:pathLst>
              </a:custGeom>
              <a:solidFill>
                <a:srgbClr val="E9870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2775040" y="2199587"/>
                <a:ext cx="549275" cy="1000125"/>
              </a:xfrm>
              <a:custGeom>
                <a:avLst/>
                <a:gdLst>
                  <a:gd name="T0" fmla="*/ 80 w 82"/>
                  <a:gd name="T1" fmla="*/ 20 h 149"/>
                  <a:gd name="T2" fmla="*/ 72 w 82"/>
                  <a:gd name="T3" fmla="*/ 30 h 149"/>
                  <a:gd name="T4" fmla="*/ 61 w 82"/>
                  <a:gd name="T5" fmla="*/ 38 h 149"/>
                  <a:gd name="T6" fmla="*/ 34 w 82"/>
                  <a:gd name="T7" fmla="*/ 40 h 149"/>
                  <a:gd name="T8" fmla="*/ 3 w 82"/>
                  <a:gd name="T9" fmla="*/ 0 h 149"/>
                  <a:gd name="T10" fmla="*/ 1 w 82"/>
                  <a:gd name="T11" fmla="*/ 64 h 149"/>
                  <a:gd name="T12" fmla="*/ 1 w 82"/>
                  <a:gd name="T13" fmla="*/ 97 h 149"/>
                  <a:gd name="T14" fmla="*/ 0 w 82"/>
                  <a:gd name="T15" fmla="*/ 128 h 149"/>
                  <a:gd name="T16" fmla="*/ 15 w 82"/>
                  <a:gd name="T17" fmla="*/ 148 h 149"/>
                  <a:gd name="T18" fmla="*/ 30 w 82"/>
                  <a:gd name="T19" fmla="*/ 146 h 149"/>
                  <a:gd name="T20" fmla="*/ 38 w 82"/>
                  <a:gd name="T21" fmla="*/ 138 h 149"/>
                  <a:gd name="T22" fmla="*/ 38 w 82"/>
                  <a:gd name="T23" fmla="*/ 138 h 149"/>
                  <a:gd name="T24" fmla="*/ 42 w 82"/>
                  <a:gd name="T25" fmla="*/ 126 h 149"/>
                  <a:gd name="T26" fmla="*/ 48 w 82"/>
                  <a:gd name="T27" fmla="*/ 111 h 149"/>
                  <a:gd name="T28" fmla="*/ 59 w 82"/>
                  <a:gd name="T29" fmla="*/ 78 h 149"/>
                  <a:gd name="T30" fmla="*/ 82 w 82"/>
                  <a:gd name="T31" fmla="*/ 15 h 149"/>
                  <a:gd name="T32" fmla="*/ 80 w 82"/>
                  <a:gd name="T33" fmla="*/ 20 h 149"/>
                  <a:gd name="T34" fmla="*/ 80 w 82"/>
                  <a:gd name="T35" fmla="*/ 2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2" h="149">
                    <a:moveTo>
                      <a:pt x="80" y="20"/>
                    </a:moveTo>
                    <a:cubicBezTo>
                      <a:pt x="79" y="24"/>
                      <a:pt x="75" y="28"/>
                      <a:pt x="72" y="30"/>
                    </a:cubicBezTo>
                    <a:cubicBezTo>
                      <a:pt x="69" y="33"/>
                      <a:pt x="65" y="36"/>
                      <a:pt x="61" y="38"/>
                    </a:cubicBezTo>
                    <a:cubicBezTo>
                      <a:pt x="53" y="42"/>
                      <a:pt x="43" y="43"/>
                      <a:pt x="34" y="40"/>
                    </a:cubicBezTo>
                    <a:cubicBezTo>
                      <a:pt x="16" y="36"/>
                      <a:pt x="3" y="19"/>
                      <a:pt x="3" y="0"/>
                    </a:cubicBezTo>
                    <a:cubicBezTo>
                      <a:pt x="2" y="21"/>
                      <a:pt x="2" y="43"/>
                      <a:pt x="1" y="64"/>
                    </a:cubicBezTo>
                    <a:cubicBezTo>
                      <a:pt x="1" y="75"/>
                      <a:pt x="1" y="86"/>
                      <a:pt x="1" y="97"/>
                    </a:cubicBezTo>
                    <a:cubicBezTo>
                      <a:pt x="0" y="107"/>
                      <a:pt x="1" y="118"/>
                      <a:pt x="0" y="128"/>
                    </a:cubicBezTo>
                    <a:cubicBezTo>
                      <a:pt x="0" y="137"/>
                      <a:pt x="6" y="146"/>
                      <a:pt x="15" y="148"/>
                    </a:cubicBezTo>
                    <a:cubicBezTo>
                      <a:pt x="20" y="149"/>
                      <a:pt x="25" y="149"/>
                      <a:pt x="30" y="146"/>
                    </a:cubicBezTo>
                    <a:cubicBezTo>
                      <a:pt x="33" y="144"/>
                      <a:pt x="35" y="141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40" y="134"/>
                      <a:pt x="41" y="130"/>
                      <a:pt x="42" y="126"/>
                    </a:cubicBezTo>
                    <a:cubicBezTo>
                      <a:pt x="44" y="121"/>
                      <a:pt x="46" y="116"/>
                      <a:pt x="48" y="111"/>
                    </a:cubicBezTo>
                    <a:cubicBezTo>
                      <a:pt x="52" y="100"/>
                      <a:pt x="56" y="89"/>
                      <a:pt x="59" y="78"/>
                    </a:cubicBezTo>
                    <a:cubicBezTo>
                      <a:pt x="67" y="57"/>
                      <a:pt x="75" y="36"/>
                      <a:pt x="82" y="15"/>
                    </a:cubicBezTo>
                    <a:cubicBezTo>
                      <a:pt x="82" y="17"/>
                      <a:pt x="81" y="18"/>
                      <a:pt x="80" y="20"/>
                    </a:cubicBezTo>
                    <a:cubicBezTo>
                      <a:pt x="80" y="20"/>
                      <a:pt x="81" y="18"/>
                      <a:pt x="80" y="20"/>
                    </a:cubicBezTo>
                    <a:close/>
                  </a:path>
                </a:pathLst>
              </a:custGeom>
              <a:solidFill>
                <a:srgbClr val="90340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2236877" y="2158312"/>
                <a:ext cx="565150" cy="1047750"/>
              </a:xfrm>
              <a:custGeom>
                <a:avLst/>
                <a:gdLst>
                  <a:gd name="T0" fmla="*/ 318 w 356"/>
                  <a:gd name="T1" fmla="*/ 26 h 660"/>
                  <a:gd name="T2" fmla="*/ 0 w 356"/>
                  <a:gd name="T3" fmla="*/ 216 h 660"/>
                  <a:gd name="T4" fmla="*/ 165 w 356"/>
                  <a:gd name="T5" fmla="*/ 660 h 660"/>
                  <a:gd name="T6" fmla="*/ 322 w 356"/>
                  <a:gd name="T7" fmla="*/ 567 h 660"/>
                  <a:gd name="T8" fmla="*/ 339 w 356"/>
                  <a:gd name="T9" fmla="*/ 554 h 660"/>
                  <a:gd name="T10" fmla="*/ 356 w 356"/>
                  <a:gd name="T11" fmla="*/ 0 h 660"/>
                  <a:gd name="T12" fmla="*/ 318 w 356"/>
                  <a:gd name="T13" fmla="*/ 2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660">
                    <a:moveTo>
                      <a:pt x="318" y="26"/>
                    </a:moveTo>
                    <a:lnTo>
                      <a:pt x="0" y="216"/>
                    </a:lnTo>
                    <a:lnTo>
                      <a:pt x="165" y="660"/>
                    </a:lnTo>
                    <a:lnTo>
                      <a:pt x="322" y="567"/>
                    </a:lnTo>
                    <a:lnTo>
                      <a:pt x="339" y="554"/>
                    </a:lnTo>
                    <a:lnTo>
                      <a:pt x="356" y="0"/>
                    </a:lnTo>
                    <a:lnTo>
                      <a:pt x="318" y="26"/>
                    </a:lnTo>
                    <a:close/>
                  </a:path>
                </a:pathLst>
              </a:custGeom>
              <a:solidFill>
                <a:srgbClr val="9C430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2009865" y="2139262"/>
                <a:ext cx="488950" cy="1066800"/>
              </a:xfrm>
              <a:custGeom>
                <a:avLst/>
                <a:gdLst>
                  <a:gd name="T0" fmla="*/ 143 w 308"/>
                  <a:gd name="T1" fmla="*/ 228 h 672"/>
                  <a:gd name="T2" fmla="*/ 25 w 308"/>
                  <a:gd name="T3" fmla="*/ 34 h 672"/>
                  <a:gd name="T4" fmla="*/ 0 w 308"/>
                  <a:gd name="T5" fmla="*/ 0 h 672"/>
                  <a:gd name="T6" fmla="*/ 241 w 308"/>
                  <a:gd name="T7" fmla="*/ 558 h 672"/>
                  <a:gd name="T8" fmla="*/ 249 w 308"/>
                  <a:gd name="T9" fmla="*/ 579 h 672"/>
                  <a:gd name="T10" fmla="*/ 308 w 308"/>
                  <a:gd name="T11" fmla="*/ 672 h 672"/>
                  <a:gd name="T12" fmla="*/ 143 w 308"/>
                  <a:gd name="T13" fmla="*/ 22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672">
                    <a:moveTo>
                      <a:pt x="143" y="228"/>
                    </a:moveTo>
                    <a:lnTo>
                      <a:pt x="25" y="34"/>
                    </a:lnTo>
                    <a:lnTo>
                      <a:pt x="0" y="0"/>
                    </a:lnTo>
                    <a:lnTo>
                      <a:pt x="241" y="558"/>
                    </a:lnTo>
                    <a:lnTo>
                      <a:pt x="249" y="579"/>
                    </a:lnTo>
                    <a:lnTo>
                      <a:pt x="308" y="672"/>
                    </a:lnTo>
                    <a:lnTo>
                      <a:pt x="143" y="228"/>
                    </a:lnTo>
                    <a:close/>
                  </a:path>
                </a:pathLst>
              </a:custGeom>
              <a:solidFill>
                <a:srgbClr val="E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1720940" y="2534549"/>
                <a:ext cx="758825" cy="831850"/>
              </a:xfrm>
              <a:custGeom>
                <a:avLst/>
                <a:gdLst>
                  <a:gd name="T0" fmla="*/ 296 w 478"/>
                  <a:gd name="T1" fmla="*/ 0 h 524"/>
                  <a:gd name="T2" fmla="*/ 34 w 478"/>
                  <a:gd name="T3" fmla="*/ 157 h 524"/>
                  <a:gd name="T4" fmla="*/ 0 w 478"/>
                  <a:gd name="T5" fmla="*/ 178 h 524"/>
                  <a:gd name="T6" fmla="*/ 330 w 478"/>
                  <a:gd name="T7" fmla="*/ 524 h 524"/>
                  <a:gd name="T8" fmla="*/ 351 w 478"/>
                  <a:gd name="T9" fmla="*/ 512 h 524"/>
                  <a:gd name="T10" fmla="*/ 478 w 478"/>
                  <a:gd name="T11" fmla="*/ 435 h 524"/>
                  <a:gd name="T12" fmla="*/ 296 w 478"/>
                  <a:gd name="T13" fmla="*/ 0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8" h="524">
                    <a:moveTo>
                      <a:pt x="296" y="0"/>
                    </a:moveTo>
                    <a:lnTo>
                      <a:pt x="34" y="157"/>
                    </a:lnTo>
                    <a:lnTo>
                      <a:pt x="0" y="178"/>
                    </a:lnTo>
                    <a:lnTo>
                      <a:pt x="330" y="524"/>
                    </a:lnTo>
                    <a:lnTo>
                      <a:pt x="351" y="512"/>
                    </a:lnTo>
                    <a:lnTo>
                      <a:pt x="478" y="435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807E7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1828890" y="2817124"/>
                <a:ext cx="503238" cy="569913"/>
              </a:xfrm>
              <a:custGeom>
                <a:avLst/>
                <a:gdLst>
                  <a:gd name="T0" fmla="*/ 9 w 75"/>
                  <a:gd name="T1" fmla="*/ 8 h 85"/>
                  <a:gd name="T2" fmla="*/ 75 w 75"/>
                  <a:gd name="T3" fmla="*/ 85 h 85"/>
                  <a:gd name="T4" fmla="*/ 74 w 75"/>
                  <a:gd name="T5" fmla="*/ 84 h 85"/>
                  <a:gd name="T6" fmla="*/ 73 w 75"/>
                  <a:gd name="T7" fmla="*/ 83 h 85"/>
                  <a:gd name="T8" fmla="*/ 72 w 75"/>
                  <a:gd name="T9" fmla="*/ 82 h 85"/>
                  <a:gd name="T10" fmla="*/ 70 w 75"/>
                  <a:gd name="T11" fmla="*/ 81 h 85"/>
                  <a:gd name="T12" fmla="*/ 0 w 75"/>
                  <a:gd name="T13" fmla="*/ 0 h 85"/>
                  <a:gd name="T14" fmla="*/ 3 w 75"/>
                  <a:gd name="T15" fmla="*/ 2 h 85"/>
                  <a:gd name="T16" fmla="*/ 5 w 75"/>
                  <a:gd name="T17" fmla="*/ 4 h 85"/>
                  <a:gd name="T18" fmla="*/ 7 w 75"/>
                  <a:gd name="T19" fmla="*/ 6 h 85"/>
                  <a:gd name="T20" fmla="*/ 9 w 75"/>
                  <a:gd name="T21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85">
                    <a:moveTo>
                      <a:pt x="9" y="8"/>
                    </a:moveTo>
                    <a:cubicBezTo>
                      <a:pt x="75" y="85"/>
                      <a:pt x="75" y="85"/>
                      <a:pt x="75" y="85"/>
                    </a:cubicBezTo>
                    <a:cubicBezTo>
                      <a:pt x="74" y="85"/>
                      <a:pt x="74" y="84"/>
                      <a:pt x="74" y="84"/>
                    </a:cubicBezTo>
                    <a:cubicBezTo>
                      <a:pt x="73" y="84"/>
                      <a:pt x="73" y="83"/>
                      <a:pt x="73" y="83"/>
                    </a:cubicBezTo>
                    <a:cubicBezTo>
                      <a:pt x="72" y="83"/>
                      <a:pt x="72" y="82"/>
                      <a:pt x="72" y="82"/>
                    </a:cubicBezTo>
                    <a:cubicBezTo>
                      <a:pt x="71" y="82"/>
                      <a:pt x="71" y="82"/>
                      <a:pt x="70" y="8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4" y="3"/>
                      <a:pt x="5" y="4"/>
                    </a:cubicBezTo>
                    <a:cubicBezTo>
                      <a:pt x="6" y="4"/>
                      <a:pt x="6" y="5"/>
                      <a:pt x="7" y="6"/>
                    </a:cubicBezTo>
                    <a:cubicBezTo>
                      <a:pt x="8" y="6"/>
                      <a:pt x="8" y="7"/>
                      <a:pt x="9" y="8"/>
                    </a:cubicBezTo>
                    <a:close/>
                  </a:path>
                </a:pathLst>
              </a:custGeom>
              <a:solidFill>
                <a:srgbClr val="E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2263865" y="2548837"/>
                <a:ext cx="390525" cy="911225"/>
              </a:xfrm>
              <a:custGeom>
                <a:avLst/>
                <a:gdLst>
                  <a:gd name="T0" fmla="*/ 182 w 246"/>
                  <a:gd name="T1" fmla="*/ 295 h 574"/>
                  <a:gd name="T2" fmla="*/ 157 w 246"/>
                  <a:gd name="T3" fmla="*/ 257 h 574"/>
                  <a:gd name="T4" fmla="*/ 0 w 246"/>
                  <a:gd name="T5" fmla="*/ 0 h 574"/>
                  <a:gd name="T6" fmla="*/ 157 w 246"/>
                  <a:gd name="T7" fmla="*/ 431 h 574"/>
                  <a:gd name="T8" fmla="*/ 233 w 246"/>
                  <a:gd name="T9" fmla="*/ 557 h 574"/>
                  <a:gd name="T10" fmla="*/ 246 w 246"/>
                  <a:gd name="T11" fmla="*/ 574 h 574"/>
                  <a:gd name="T12" fmla="*/ 182 w 246"/>
                  <a:gd name="T13" fmla="*/ 295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574">
                    <a:moveTo>
                      <a:pt x="182" y="295"/>
                    </a:moveTo>
                    <a:lnTo>
                      <a:pt x="157" y="257"/>
                    </a:lnTo>
                    <a:lnTo>
                      <a:pt x="0" y="0"/>
                    </a:lnTo>
                    <a:lnTo>
                      <a:pt x="157" y="431"/>
                    </a:lnTo>
                    <a:lnTo>
                      <a:pt x="233" y="557"/>
                    </a:lnTo>
                    <a:lnTo>
                      <a:pt x="246" y="574"/>
                    </a:lnTo>
                    <a:lnTo>
                      <a:pt x="182" y="295"/>
                    </a:lnTo>
                    <a:close/>
                  </a:path>
                </a:pathLst>
              </a:custGeom>
              <a:solidFill>
                <a:srgbClr val="3F515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908140" y="3031437"/>
                <a:ext cx="1168400" cy="576263"/>
              </a:xfrm>
              <a:custGeom>
                <a:avLst/>
                <a:gdLst>
                  <a:gd name="T0" fmla="*/ 288 w 736"/>
                  <a:gd name="T1" fmla="*/ 0 h 363"/>
                  <a:gd name="T2" fmla="*/ 250 w 736"/>
                  <a:gd name="T3" fmla="*/ 25 h 363"/>
                  <a:gd name="T4" fmla="*/ 0 w 736"/>
                  <a:gd name="T5" fmla="*/ 177 h 363"/>
                  <a:gd name="T6" fmla="*/ 592 w 736"/>
                  <a:gd name="T7" fmla="*/ 363 h 363"/>
                  <a:gd name="T8" fmla="*/ 715 w 736"/>
                  <a:gd name="T9" fmla="*/ 287 h 363"/>
                  <a:gd name="T10" fmla="*/ 736 w 736"/>
                  <a:gd name="T11" fmla="*/ 275 h 363"/>
                  <a:gd name="T12" fmla="*/ 288 w 736"/>
                  <a:gd name="T13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6" h="363">
                    <a:moveTo>
                      <a:pt x="288" y="0"/>
                    </a:moveTo>
                    <a:lnTo>
                      <a:pt x="250" y="25"/>
                    </a:lnTo>
                    <a:lnTo>
                      <a:pt x="0" y="177"/>
                    </a:lnTo>
                    <a:lnTo>
                      <a:pt x="592" y="363"/>
                    </a:lnTo>
                    <a:lnTo>
                      <a:pt x="715" y="287"/>
                    </a:lnTo>
                    <a:lnTo>
                      <a:pt x="736" y="275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807E7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1311365" y="3131449"/>
                <a:ext cx="831850" cy="509588"/>
              </a:xfrm>
              <a:custGeom>
                <a:avLst/>
                <a:gdLst>
                  <a:gd name="T0" fmla="*/ 122 w 124"/>
                  <a:gd name="T1" fmla="*/ 75 h 76"/>
                  <a:gd name="T2" fmla="*/ 109 w 124"/>
                  <a:gd name="T3" fmla="*/ 57 h 76"/>
                  <a:gd name="T4" fmla="*/ 0 w 124"/>
                  <a:gd name="T5" fmla="*/ 0 h 76"/>
                  <a:gd name="T6" fmla="*/ 10 w 124"/>
                  <a:gd name="T7" fmla="*/ 23 h 76"/>
                  <a:gd name="T8" fmla="*/ 36 w 124"/>
                  <a:gd name="T9" fmla="*/ 41 h 76"/>
                  <a:gd name="T10" fmla="*/ 124 w 124"/>
                  <a:gd name="T11" fmla="*/ 76 h 76"/>
                  <a:gd name="T12" fmla="*/ 122 w 124"/>
                  <a:gd name="T13" fmla="*/ 75 h 76"/>
                  <a:gd name="T14" fmla="*/ 122 w 124"/>
                  <a:gd name="T15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76">
                    <a:moveTo>
                      <a:pt x="122" y="75"/>
                    </a:moveTo>
                    <a:cubicBezTo>
                      <a:pt x="115" y="71"/>
                      <a:pt x="111" y="65"/>
                      <a:pt x="109" y="5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9"/>
                      <a:pt x="4" y="17"/>
                      <a:pt x="10" y="23"/>
                    </a:cubicBezTo>
                    <a:cubicBezTo>
                      <a:pt x="17" y="32"/>
                      <a:pt x="26" y="37"/>
                      <a:pt x="36" y="41"/>
                    </a:cubicBezTo>
                    <a:cubicBezTo>
                      <a:pt x="65" y="53"/>
                      <a:pt x="95" y="64"/>
                      <a:pt x="124" y="76"/>
                    </a:cubicBezTo>
                    <a:cubicBezTo>
                      <a:pt x="123" y="76"/>
                      <a:pt x="123" y="75"/>
                      <a:pt x="122" y="75"/>
                    </a:cubicBezTo>
                    <a:cubicBezTo>
                      <a:pt x="122" y="75"/>
                      <a:pt x="123" y="75"/>
                      <a:pt x="122" y="75"/>
                    </a:cubicBezTo>
                    <a:close/>
                  </a:path>
                </a:pathLst>
              </a:custGeom>
              <a:solidFill>
                <a:srgbClr val="0D9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1519327" y="2896499"/>
                <a:ext cx="825500" cy="731838"/>
              </a:xfrm>
              <a:custGeom>
                <a:avLst/>
                <a:gdLst>
                  <a:gd name="T0" fmla="*/ 122 w 123"/>
                  <a:gd name="T1" fmla="*/ 88 h 109"/>
                  <a:gd name="T2" fmla="*/ 118 w 123"/>
                  <a:gd name="T3" fmla="*/ 76 h 109"/>
                  <a:gd name="T4" fmla="*/ 95 w 123"/>
                  <a:gd name="T5" fmla="*/ 51 h 109"/>
                  <a:gd name="T6" fmla="*/ 48 w 123"/>
                  <a:gd name="T7" fmla="*/ 0 h 109"/>
                  <a:gd name="T8" fmla="*/ 53 w 123"/>
                  <a:gd name="T9" fmla="*/ 47 h 109"/>
                  <a:gd name="T10" fmla="*/ 32 w 123"/>
                  <a:gd name="T11" fmla="*/ 66 h 109"/>
                  <a:gd name="T12" fmla="*/ 0 w 123"/>
                  <a:gd name="T13" fmla="*/ 65 h 109"/>
                  <a:gd name="T14" fmla="*/ 85 w 123"/>
                  <a:gd name="T15" fmla="*/ 103 h 109"/>
                  <a:gd name="T16" fmla="*/ 102 w 123"/>
                  <a:gd name="T17" fmla="*/ 109 h 109"/>
                  <a:gd name="T18" fmla="*/ 115 w 123"/>
                  <a:gd name="T19" fmla="*/ 104 h 109"/>
                  <a:gd name="T20" fmla="*/ 122 w 123"/>
                  <a:gd name="T21" fmla="*/ 8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9">
                    <a:moveTo>
                      <a:pt x="122" y="88"/>
                    </a:moveTo>
                    <a:cubicBezTo>
                      <a:pt x="122" y="84"/>
                      <a:pt x="121" y="80"/>
                      <a:pt x="118" y="76"/>
                    </a:cubicBezTo>
                    <a:cubicBezTo>
                      <a:pt x="111" y="67"/>
                      <a:pt x="103" y="60"/>
                      <a:pt x="95" y="51"/>
                    </a:cubicBezTo>
                    <a:cubicBezTo>
                      <a:pt x="79" y="34"/>
                      <a:pt x="63" y="17"/>
                      <a:pt x="48" y="0"/>
                    </a:cubicBezTo>
                    <a:cubicBezTo>
                      <a:pt x="59" y="13"/>
                      <a:pt x="62" y="32"/>
                      <a:pt x="53" y="47"/>
                    </a:cubicBezTo>
                    <a:cubicBezTo>
                      <a:pt x="50" y="55"/>
                      <a:pt x="41" y="62"/>
                      <a:pt x="32" y="66"/>
                    </a:cubicBezTo>
                    <a:cubicBezTo>
                      <a:pt x="22" y="70"/>
                      <a:pt x="10" y="70"/>
                      <a:pt x="0" y="65"/>
                    </a:cubicBezTo>
                    <a:cubicBezTo>
                      <a:pt x="29" y="78"/>
                      <a:pt x="57" y="90"/>
                      <a:pt x="85" y="103"/>
                    </a:cubicBezTo>
                    <a:cubicBezTo>
                      <a:pt x="91" y="106"/>
                      <a:pt x="96" y="109"/>
                      <a:pt x="102" y="109"/>
                    </a:cubicBezTo>
                    <a:cubicBezTo>
                      <a:pt x="107" y="109"/>
                      <a:pt x="111" y="107"/>
                      <a:pt x="115" y="104"/>
                    </a:cubicBezTo>
                    <a:cubicBezTo>
                      <a:pt x="119" y="101"/>
                      <a:pt x="123" y="94"/>
                      <a:pt x="122" y="88"/>
                    </a:cubicBezTo>
                    <a:close/>
                  </a:path>
                </a:pathLst>
              </a:custGeom>
              <a:solidFill>
                <a:srgbClr val="807E7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3056027" y="3037787"/>
                <a:ext cx="892175" cy="590550"/>
              </a:xfrm>
              <a:custGeom>
                <a:avLst/>
                <a:gdLst>
                  <a:gd name="T0" fmla="*/ 127 w 133"/>
                  <a:gd name="T1" fmla="*/ 32 h 88"/>
                  <a:gd name="T2" fmla="*/ 60 w 133"/>
                  <a:gd name="T3" fmla="*/ 13 h 88"/>
                  <a:gd name="T4" fmla="*/ 30 w 133"/>
                  <a:gd name="T5" fmla="*/ 42 h 88"/>
                  <a:gd name="T6" fmla="*/ 0 w 133"/>
                  <a:gd name="T7" fmla="*/ 76 h 88"/>
                  <a:gd name="T8" fmla="*/ 42 w 133"/>
                  <a:gd name="T9" fmla="*/ 88 h 88"/>
                  <a:gd name="T10" fmla="*/ 133 w 133"/>
                  <a:gd name="T11" fmla="*/ 49 h 88"/>
                  <a:gd name="T12" fmla="*/ 127 w 133"/>
                  <a:gd name="T13" fmla="*/ 32 h 88"/>
                  <a:gd name="T14" fmla="*/ 127 w 133"/>
                  <a:gd name="T15" fmla="*/ 3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88">
                    <a:moveTo>
                      <a:pt x="127" y="32"/>
                    </a:moveTo>
                    <a:cubicBezTo>
                      <a:pt x="114" y="8"/>
                      <a:pt x="84" y="0"/>
                      <a:pt x="60" y="13"/>
                    </a:cubicBezTo>
                    <a:cubicBezTo>
                      <a:pt x="48" y="20"/>
                      <a:pt x="39" y="32"/>
                      <a:pt x="30" y="42"/>
                    </a:cubicBezTo>
                    <a:cubicBezTo>
                      <a:pt x="20" y="53"/>
                      <a:pt x="10" y="65"/>
                      <a:pt x="0" y="76"/>
                    </a:cubicBezTo>
                    <a:cubicBezTo>
                      <a:pt x="14" y="61"/>
                      <a:pt x="39" y="69"/>
                      <a:pt x="42" y="88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2" y="43"/>
                      <a:pt x="130" y="37"/>
                      <a:pt x="127" y="32"/>
                    </a:cubicBezTo>
                    <a:cubicBezTo>
                      <a:pt x="125" y="27"/>
                      <a:pt x="130" y="37"/>
                      <a:pt x="127" y="32"/>
                    </a:cubicBezTo>
                    <a:close/>
                  </a:path>
                </a:pathLst>
              </a:custGeom>
              <a:solidFill>
                <a:srgbClr val="3F515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2163852" y="2964762"/>
                <a:ext cx="442913" cy="757238"/>
              </a:xfrm>
              <a:custGeom>
                <a:avLst/>
                <a:gdLst>
                  <a:gd name="T0" fmla="*/ 53 w 66"/>
                  <a:gd name="T1" fmla="*/ 111 h 113"/>
                  <a:gd name="T2" fmla="*/ 66 w 66"/>
                  <a:gd name="T3" fmla="*/ 70 h 113"/>
                  <a:gd name="T4" fmla="*/ 43 w 66"/>
                  <a:gd name="T5" fmla="*/ 0 h 113"/>
                  <a:gd name="T6" fmla="*/ 1 w 66"/>
                  <a:gd name="T7" fmla="*/ 49 h 113"/>
                  <a:gd name="T8" fmla="*/ 1 w 66"/>
                  <a:gd name="T9" fmla="*/ 49 h 113"/>
                  <a:gd name="T10" fmla="*/ 13 w 66"/>
                  <a:gd name="T11" fmla="*/ 80 h 113"/>
                  <a:gd name="T12" fmla="*/ 30 w 66"/>
                  <a:gd name="T13" fmla="*/ 95 h 113"/>
                  <a:gd name="T14" fmla="*/ 55 w 66"/>
                  <a:gd name="T15" fmla="*/ 113 h 113"/>
                  <a:gd name="T16" fmla="*/ 53 w 66"/>
                  <a:gd name="T17" fmla="*/ 111 h 113"/>
                  <a:gd name="T18" fmla="*/ 53 w 66"/>
                  <a:gd name="T19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113">
                    <a:moveTo>
                      <a:pt x="53" y="111"/>
                    </a:moveTo>
                    <a:cubicBezTo>
                      <a:pt x="39" y="98"/>
                      <a:pt x="46" y="73"/>
                      <a:pt x="66" y="7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0" y="3"/>
                      <a:pt x="0" y="2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60"/>
                      <a:pt x="6" y="71"/>
                      <a:pt x="13" y="80"/>
                    </a:cubicBezTo>
                    <a:cubicBezTo>
                      <a:pt x="18" y="86"/>
                      <a:pt x="24" y="90"/>
                      <a:pt x="30" y="95"/>
                    </a:cubicBezTo>
                    <a:cubicBezTo>
                      <a:pt x="39" y="101"/>
                      <a:pt x="47" y="107"/>
                      <a:pt x="55" y="113"/>
                    </a:cubicBezTo>
                    <a:cubicBezTo>
                      <a:pt x="54" y="113"/>
                      <a:pt x="54" y="112"/>
                      <a:pt x="53" y="111"/>
                    </a:cubicBezTo>
                    <a:cubicBezTo>
                      <a:pt x="53" y="111"/>
                      <a:pt x="53" y="111"/>
                      <a:pt x="53" y="111"/>
                    </a:cubicBezTo>
                    <a:close/>
                  </a:path>
                </a:pathLst>
              </a:custGeom>
              <a:solidFill>
                <a:srgbClr val="0D92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2317840" y="3372749"/>
                <a:ext cx="449263" cy="376238"/>
              </a:xfrm>
              <a:custGeom>
                <a:avLst/>
                <a:gdLst>
                  <a:gd name="T0" fmla="*/ 66 w 67"/>
                  <a:gd name="T1" fmla="*/ 2 h 56"/>
                  <a:gd name="T2" fmla="*/ 0 w 67"/>
                  <a:gd name="T3" fmla="*/ 18 h 56"/>
                  <a:gd name="T4" fmla="*/ 33 w 67"/>
                  <a:gd name="T5" fmla="*/ 48 h 56"/>
                  <a:gd name="T6" fmla="*/ 64 w 67"/>
                  <a:gd name="T7" fmla="*/ 43 h 56"/>
                  <a:gd name="T8" fmla="*/ 64 w 67"/>
                  <a:gd name="T9" fmla="*/ 43 h 56"/>
                  <a:gd name="T10" fmla="*/ 66 w 67"/>
                  <a:gd name="T11" fmla="*/ 39 h 56"/>
                  <a:gd name="T12" fmla="*/ 67 w 67"/>
                  <a:gd name="T13" fmla="*/ 0 h 56"/>
                  <a:gd name="T14" fmla="*/ 66 w 67"/>
                  <a:gd name="T15" fmla="*/ 2 h 56"/>
                  <a:gd name="T16" fmla="*/ 66 w 67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56">
                    <a:moveTo>
                      <a:pt x="66" y="2"/>
                    </a:moveTo>
                    <a:cubicBezTo>
                      <a:pt x="56" y="28"/>
                      <a:pt x="21" y="37"/>
                      <a:pt x="0" y="18"/>
                    </a:cubicBezTo>
                    <a:cubicBezTo>
                      <a:pt x="11" y="28"/>
                      <a:pt x="22" y="38"/>
                      <a:pt x="33" y="48"/>
                    </a:cubicBezTo>
                    <a:cubicBezTo>
                      <a:pt x="43" y="56"/>
                      <a:pt x="57" y="5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5" y="42"/>
                      <a:pt x="65" y="40"/>
                      <a:pt x="66" y="39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1"/>
                      <a:pt x="66" y="1"/>
                      <a:pt x="66" y="2"/>
                    </a:cubicBezTo>
                    <a:cubicBezTo>
                      <a:pt x="66" y="2"/>
                      <a:pt x="66" y="1"/>
                      <a:pt x="66" y="2"/>
                    </a:cubicBezTo>
                    <a:close/>
                  </a:path>
                </a:pathLst>
              </a:custGeom>
              <a:solidFill>
                <a:srgbClr val="3F515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3009990" y="3218762"/>
                <a:ext cx="536575" cy="563563"/>
              </a:xfrm>
              <a:custGeom>
                <a:avLst/>
                <a:gdLst>
                  <a:gd name="T0" fmla="*/ 78 w 80"/>
                  <a:gd name="T1" fmla="*/ 67 h 84"/>
                  <a:gd name="T2" fmla="*/ 62 w 80"/>
                  <a:gd name="T3" fmla="*/ 0 h 84"/>
                  <a:gd name="T4" fmla="*/ 11 w 80"/>
                  <a:gd name="T5" fmla="*/ 51 h 84"/>
                  <a:gd name="T6" fmla="*/ 20 w 80"/>
                  <a:gd name="T7" fmla="*/ 84 h 84"/>
                  <a:gd name="T8" fmla="*/ 80 w 80"/>
                  <a:gd name="T9" fmla="*/ 68 h 84"/>
                  <a:gd name="T10" fmla="*/ 78 w 80"/>
                  <a:gd name="T11" fmla="*/ 6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4">
                    <a:moveTo>
                      <a:pt x="78" y="67"/>
                    </a:moveTo>
                    <a:cubicBezTo>
                      <a:pt x="50" y="57"/>
                      <a:pt x="41" y="21"/>
                      <a:pt x="62" y="0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0" y="61"/>
                      <a:pt x="5" y="80"/>
                      <a:pt x="20" y="84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79" y="68"/>
                      <a:pt x="78" y="68"/>
                      <a:pt x="78" y="67"/>
                    </a:cubicBezTo>
                    <a:close/>
                  </a:path>
                </a:pathLst>
              </a:custGeom>
              <a:solidFill>
                <a:srgbClr val="B4B4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24"/>
              <p:cNvSpPr>
                <a:spLocks/>
              </p:cNvSpPr>
              <p:nvPr/>
            </p:nvSpPr>
            <p:spPr bwMode="auto">
              <a:xfrm>
                <a:off x="2929027" y="3675962"/>
                <a:ext cx="617538" cy="268288"/>
              </a:xfrm>
              <a:custGeom>
                <a:avLst/>
                <a:gdLst>
                  <a:gd name="T0" fmla="*/ 135 w 389"/>
                  <a:gd name="T1" fmla="*/ 67 h 169"/>
                  <a:gd name="T2" fmla="*/ 114 w 389"/>
                  <a:gd name="T3" fmla="*/ 80 h 169"/>
                  <a:gd name="T4" fmla="*/ 0 w 389"/>
                  <a:gd name="T5" fmla="*/ 148 h 169"/>
                  <a:gd name="T6" fmla="*/ 118 w 389"/>
                  <a:gd name="T7" fmla="*/ 169 h 169"/>
                  <a:gd name="T8" fmla="*/ 351 w 389"/>
                  <a:gd name="T9" fmla="*/ 25 h 169"/>
                  <a:gd name="T10" fmla="*/ 389 w 389"/>
                  <a:gd name="T11" fmla="*/ 0 h 169"/>
                  <a:gd name="T12" fmla="*/ 135 w 389"/>
                  <a:gd name="T13" fmla="*/ 6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9" h="169">
                    <a:moveTo>
                      <a:pt x="135" y="67"/>
                    </a:moveTo>
                    <a:lnTo>
                      <a:pt x="114" y="80"/>
                    </a:lnTo>
                    <a:lnTo>
                      <a:pt x="0" y="148"/>
                    </a:lnTo>
                    <a:lnTo>
                      <a:pt x="118" y="169"/>
                    </a:lnTo>
                    <a:lnTo>
                      <a:pt x="351" y="25"/>
                    </a:lnTo>
                    <a:lnTo>
                      <a:pt x="389" y="0"/>
                    </a:lnTo>
                    <a:lnTo>
                      <a:pt x="135" y="67"/>
                    </a:lnTo>
                    <a:close/>
                  </a:path>
                </a:pathLst>
              </a:custGeom>
              <a:solidFill>
                <a:srgbClr val="B4B4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2760752" y="3372749"/>
                <a:ext cx="322263" cy="523875"/>
              </a:xfrm>
              <a:custGeom>
                <a:avLst/>
                <a:gdLst>
                  <a:gd name="T0" fmla="*/ 26 w 203"/>
                  <a:gd name="T1" fmla="*/ 38 h 330"/>
                  <a:gd name="T2" fmla="*/ 4 w 203"/>
                  <a:gd name="T3" fmla="*/ 0 h 330"/>
                  <a:gd name="T4" fmla="*/ 0 w 203"/>
                  <a:gd name="T5" fmla="*/ 165 h 330"/>
                  <a:gd name="T6" fmla="*/ 9 w 203"/>
                  <a:gd name="T7" fmla="*/ 182 h 330"/>
                  <a:gd name="T8" fmla="*/ 97 w 203"/>
                  <a:gd name="T9" fmla="*/ 326 h 330"/>
                  <a:gd name="T10" fmla="*/ 203 w 203"/>
                  <a:gd name="T11" fmla="*/ 330 h 330"/>
                  <a:gd name="T12" fmla="*/ 26 w 203"/>
                  <a:gd name="T13" fmla="*/ 3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330">
                    <a:moveTo>
                      <a:pt x="26" y="38"/>
                    </a:moveTo>
                    <a:lnTo>
                      <a:pt x="4" y="0"/>
                    </a:lnTo>
                    <a:lnTo>
                      <a:pt x="0" y="165"/>
                    </a:lnTo>
                    <a:lnTo>
                      <a:pt x="9" y="182"/>
                    </a:lnTo>
                    <a:lnTo>
                      <a:pt x="97" y="326"/>
                    </a:lnTo>
                    <a:lnTo>
                      <a:pt x="203" y="330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E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3157627" y="3963299"/>
                <a:ext cx="723900" cy="731838"/>
              </a:xfrm>
              <a:custGeom>
                <a:avLst/>
                <a:gdLst>
                  <a:gd name="T0" fmla="*/ 101 w 108"/>
                  <a:gd name="T1" fmla="*/ 75 h 109"/>
                  <a:gd name="T2" fmla="*/ 76 w 108"/>
                  <a:gd name="T3" fmla="*/ 16 h 109"/>
                  <a:gd name="T4" fmla="*/ 39 w 108"/>
                  <a:gd name="T5" fmla="*/ 7 h 109"/>
                  <a:gd name="T6" fmla="*/ 0 w 108"/>
                  <a:gd name="T7" fmla="*/ 0 h 109"/>
                  <a:gd name="T8" fmla="*/ 19 w 108"/>
                  <a:gd name="T9" fmla="*/ 28 h 109"/>
                  <a:gd name="T10" fmla="*/ 0 w 108"/>
                  <a:gd name="T11" fmla="*/ 47 h 109"/>
                  <a:gd name="T12" fmla="*/ 62 w 108"/>
                  <a:gd name="T13" fmla="*/ 109 h 109"/>
                  <a:gd name="T14" fmla="*/ 101 w 108"/>
                  <a:gd name="T15" fmla="*/ 75 h 109"/>
                  <a:gd name="T16" fmla="*/ 101 w 108"/>
                  <a:gd name="T17" fmla="*/ 7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09">
                    <a:moveTo>
                      <a:pt x="101" y="75"/>
                    </a:moveTo>
                    <a:cubicBezTo>
                      <a:pt x="108" y="52"/>
                      <a:pt x="97" y="27"/>
                      <a:pt x="76" y="16"/>
                    </a:cubicBezTo>
                    <a:cubicBezTo>
                      <a:pt x="65" y="10"/>
                      <a:pt x="51" y="9"/>
                      <a:pt x="39" y="7"/>
                    </a:cubicBezTo>
                    <a:cubicBezTo>
                      <a:pt x="26" y="5"/>
                      <a:pt x="13" y="2"/>
                      <a:pt x="0" y="0"/>
                    </a:cubicBezTo>
                    <a:cubicBezTo>
                      <a:pt x="13" y="2"/>
                      <a:pt x="21" y="15"/>
                      <a:pt x="19" y="28"/>
                    </a:cubicBezTo>
                    <a:cubicBezTo>
                      <a:pt x="17" y="37"/>
                      <a:pt x="9" y="46"/>
                      <a:pt x="0" y="47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80" y="106"/>
                      <a:pt x="95" y="92"/>
                      <a:pt x="101" y="75"/>
                    </a:cubicBezTo>
                    <a:cubicBezTo>
                      <a:pt x="101" y="74"/>
                      <a:pt x="100" y="75"/>
                      <a:pt x="101" y="75"/>
                    </a:cubicBezTo>
                    <a:close/>
                  </a:path>
                </a:pathLst>
              </a:custGeom>
              <a:solidFill>
                <a:srgbClr val="B4B4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27"/>
              <p:cNvSpPr>
                <a:spLocks/>
              </p:cNvSpPr>
              <p:nvPr/>
            </p:nvSpPr>
            <p:spPr bwMode="auto">
              <a:xfrm>
                <a:off x="2995702" y="3977587"/>
                <a:ext cx="584200" cy="295275"/>
              </a:xfrm>
              <a:custGeom>
                <a:avLst/>
                <a:gdLst>
                  <a:gd name="T0" fmla="*/ 49 w 87"/>
                  <a:gd name="T1" fmla="*/ 28 h 44"/>
                  <a:gd name="T2" fmla="*/ 87 w 87"/>
                  <a:gd name="T3" fmla="*/ 18 h 44"/>
                  <a:gd name="T4" fmla="*/ 53 w 87"/>
                  <a:gd name="T5" fmla="*/ 9 h 44"/>
                  <a:gd name="T6" fmla="*/ 23 w 87"/>
                  <a:gd name="T7" fmla="*/ 2 h 44"/>
                  <a:gd name="T8" fmla="*/ 0 w 87"/>
                  <a:gd name="T9" fmla="*/ 15 h 44"/>
                  <a:gd name="T10" fmla="*/ 38 w 87"/>
                  <a:gd name="T11" fmla="*/ 44 h 44"/>
                  <a:gd name="T12" fmla="*/ 49 w 87"/>
                  <a:gd name="T13" fmla="*/ 28 h 44"/>
                  <a:gd name="T14" fmla="*/ 49 w 8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44">
                    <a:moveTo>
                      <a:pt x="49" y="28"/>
                    </a:moveTo>
                    <a:cubicBezTo>
                      <a:pt x="59" y="19"/>
                      <a:pt x="74" y="14"/>
                      <a:pt x="87" y="18"/>
                    </a:cubicBezTo>
                    <a:cubicBezTo>
                      <a:pt x="76" y="15"/>
                      <a:pt x="64" y="12"/>
                      <a:pt x="53" y="9"/>
                    </a:cubicBezTo>
                    <a:cubicBezTo>
                      <a:pt x="43" y="7"/>
                      <a:pt x="33" y="4"/>
                      <a:pt x="23" y="2"/>
                    </a:cubicBezTo>
                    <a:cubicBezTo>
                      <a:pt x="13" y="0"/>
                      <a:pt x="3" y="5"/>
                      <a:pt x="0" y="15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41" y="38"/>
                      <a:pt x="44" y="33"/>
                      <a:pt x="49" y="28"/>
                    </a:cubicBezTo>
                    <a:cubicBezTo>
                      <a:pt x="49" y="28"/>
                      <a:pt x="48" y="29"/>
                      <a:pt x="49" y="28"/>
                    </a:cubicBezTo>
                    <a:close/>
                  </a:path>
                </a:pathLst>
              </a:custGeom>
              <a:solidFill>
                <a:srgbClr val="A24C0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2929027" y="3910912"/>
                <a:ext cx="322263" cy="254000"/>
              </a:xfrm>
              <a:custGeom>
                <a:avLst/>
                <a:gdLst>
                  <a:gd name="T0" fmla="*/ 203 w 203"/>
                  <a:gd name="T1" fmla="*/ 160 h 160"/>
                  <a:gd name="T2" fmla="*/ 42 w 203"/>
                  <a:gd name="T3" fmla="*/ 71 h 160"/>
                  <a:gd name="T4" fmla="*/ 0 w 203"/>
                  <a:gd name="T5" fmla="*/ 0 h 160"/>
                  <a:gd name="T6" fmla="*/ 118 w 203"/>
                  <a:gd name="T7" fmla="*/ 21 h 160"/>
                  <a:gd name="T8" fmla="*/ 203 w 20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160">
                    <a:moveTo>
                      <a:pt x="203" y="160"/>
                    </a:moveTo>
                    <a:lnTo>
                      <a:pt x="42" y="71"/>
                    </a:lnTo>
                    <a:lnTo>
                      <a:pt x="0" y="0"/>
                    </a:lnTo>
                    <a:lnTo>
                      <a:pt x="118" y="21"/>
                    </a:lnTo>
                    <a:lnTo>
                      <a:pt x="203" y="160"/>
                    </a:lnTo>
                    <a:close/>
                  </a:path>
                </a:pathLst>
              </a:custGeom>
              <a:solidFill>
                <a:srgbClr val="B4B4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2176552" y="4137924"/>
                <a:ext cx="665163" cy="665163"/>
              </a:xfrm>
              <a:custGeom>
                <a:avLst/>
                <a:gdLst>
                  <a:gd name="T0" fmla="*/ 96 w 99"/>
                  <a:gd name="T1" fmla="*/ 62 h 99"/>
                  <a:gd name="T2" fmla="*/ 97 w 99"/>
                  <a:gd name="T3" fmla="*/ 36 h 99"/>
                  <a:gd name="T4" fmla="*/ 92 w 99"/>
                  <a:gd name="T5" fmla="*/ 0 h 99"/>
                  <a:gd name="T6" fmla="*/ 71 w 99"/>
                  <a:gd name="T7" fmla="*/ 27 h 99"/>
                  <a:gd name="T8" fmla="*/ 44 w 99"/>
                  <a:gd name="T9" fmla="*/ 8 h 99"/>
                  <a:gd name="T10" fmla="*/ 0 w 99"/>
                  <a:gd name="T11" fmla="*/ 57 h 99"/>
                  <a:gd name="T12" fmla="*/ 0 w 99"/>
                  <a:gd name="T13" fmla="*/ 57 h 99"/>
                  <a:gd name="T14" fmla="*/ 0 w 99"/>
                  <a:gd name="T15" fmla="*/ 57 h 99"/>
                  <a:gd name="T16" fmla="*/ 0 w 99"/>
                  <a:gd name="T17" fmla="*/ 57 h 99"/>
                  <a:gd name="T18" fmla="*/ 0 w 99"/>
                  <a:gd name="T19" fmla="*/ 57 h 99"/>
                  <a:gd name="T20" fmla="*/ 41 w 99"/>
                  <a:gd name="T21" fmla="*/ 96 h 99"/>
                  <a:gd name="T22" fmla="*/ 96 w 99"/>
                  <a:gd name="T23" fmla="*/ 62 h 99"/>
                  <a:gd name="T24" fmla="*/ 96 w 99"/>
                  <a:gd name="T25" fmla="*/ 6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9" h="99">
                    <a:moveTo>
                      <a:pt x="96" y="62"/>
                    </a:moveTo>
                    <a:cubicBezTo>
                      <a:pt x="99" y="53"/>
                      <a:pt x="98" y="45"/>
                      <a:pt x="97" y="36"/>
                    </a:cubicBezTo>
                    <a:cubicBezTo>
                      <a:pt x="95" y="24"/>
                      <a:pt x="93" y="12"/>
                      <a:pt x="92" y="0"/>
                    </a:cubicBezTo>
                    <a:cubicBezTo>
                      <a:pt x="94" y="13"/>
                      <a:pt x="84" y="25"/>
                      <a:pt x="71" y="27"/>
                    </a:cubicBezTo>
                    <a:cubicBezTo>
                      <a:pt x="59" y="29"/>
                      <a:pt x="46" y="21"/>
                      <a:pt x="44" y="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4" y="77"/>
                      <a:pt x="21" y="92"/>
                      <a:pt x="41" y="96"/>
                    </a:cubicBezTo>
                    <a:cubicBezTo>
                      <a:pt x="64" y="99"/>
                      <a:pt x="88" y="85"/>
                      <a:pt x="96" y="62"/>
                    </a:cubicBezTo>
                    <a:cubicBezTo>
                      <a:pt x="96" y="62"/>
                      <a:pt x="96" y="62"/>
                      <a:pt x="96" y="62"/>
                    </a:cubicBezTo>
                    <a:close/>
                  </a:path>
                </a:pathLst>
              </a:custGeom>
              <a:solidFill>
                <a:srgbClr val="A24C0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30"/>
              <p:cNvSpPr>
                <a:spLocks/>
              </p:cNvSpPr>
              <p:nvPr/>
            </p:nvSpPr>
            <p:spPr bwMode="auto">
              <a:xfrm>
                <a:off x="2600415" y="4037912"/>
                <a:ext cx="180975" cy="395288"/>
              </a:xfrm>
              <a:custGeom>
                <a:avLst/>
                <a:gdLst>
                  <a:gd name="T0" fmla="*/ 25 w 27"/>
                  <a:gd name="T1" fmla="*/ 17 h 59"/>
                  <a:gd name="T2" fmla="*/ 24 w 27"/>
                  <a:gd name="T3" fmla="*/ 13 h 59"/>
                  <a:gd name="T4" fmla="*/ 24 w 27"/>
                  <a:gd name="T5" fmla="*/ 13 h 59"/>
                  <a:gd name="T6" fmla="*/ 24 w 27"/>
                  <a:gd name="T7" fmla="*/ 13 h 59"/>
                  <a:gd name="T8" fmla="*/ 24 w 27"/>
                  <a:gd name="T9" fmla="*/ 13 h 59"/>
                  <a:gd name="T10" fmla="*/ 20 w 27"/>
                  <a:gd name="T11" fmla="*/ 5 h 59"/>
                  <a:gd name="T12" fmla="*/ 19 w 27"/>
                  <a:gd name="T13" fmla="*/ 5 h 59"/>
                  <a:gd name="T14" fmla="*/ 15 w 27"/>
                  <a:gd name="T15" fmla="*/ 1 h 59"/>
                  <a:gd name="T16" fmla="*/ 14 w 27"/>
                  <a:gd name="T17" fmla="*/ 1 h 59"/>
                  <a:gd name="T18" fmla="*/ 14 w 27"/>
                  <a:gd name="T19" fmla="*/ 1 h 59"/>
                  <a:gd name="T20" fmla="*/ 13 w 27"/>
                  <a:gd name="T21" fmla="*/ 0 h 59"/>
                  <a:gd name="T22" fmla="*/ 12 w 27"/>
                  <a:gd name="T23" fmla="*/ 0 h 59"/>
                  <a:gd name="T24" fmla="*/ 0 w 27"/>
                  <a:gd name="T25" fmla="*/ 23 h 59"/>
                  <a:gd name="T26" fmla="*/ 3 w 27"/>
                  <a:gd name="T27" fmla="*/ 24 h 59"/>
                  <a:gd name="T28" fmla="*/ 3 w 27"/>
                  <a:gd name="T29" fmla="*/ 24 h 59"/>
                  <a:gd name="T30" fmla="*/ 27 w 27"/>
                  <a:gd name="T31" fmla="*/ 59 h 59"/>
                  <a:gd name="T32" fmla="*/ 25 w 27"/>
                  <a:gd name="T33" fmla="*/ 1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59">
                    <a:moveTo>
                      <a:pt x="25" y="17"/>
                    </a:moveTo>
                    <a:cubicBezTo>
                      <a:pt x="25" y="16"/>
                      <a:pt x="24" y="14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0"/>
                      <a:pt x="22" y="7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3"/>
                      <a:pt x="16" y="3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7" y="30"/>
                      <a:pt x="26" y="44"/>
                      <a:pt x="27" y="59"/>
                    </a:cubicBezTo>
                    <a:lnTo>
                      <a:pt x="25" y="17"/>
                    </a:lnTo>
                    <a:close/>
                  </a:path>
                </a:pathLst>
              </a:custGeom>
              <a:solidFill>
                <a:srgbClr val="E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31"/>
              <p:cNvSpPr>
                <a:spLocks/>
              </p:cNvSpPr>
              <p:nvPr/>
            </p:nvSpPr>
            <p:spPr bwMode="auto">
              <a:xfrm>
                <a:off x="2706777" y="3929962"/>
                <a:ext cx="363538" cy="261938"/>
              </a:xfrm>
              <a:custGeom>
                <a:avLst/>
                <a:gdLst>
                  <a:gd name="T0" fmla="*/ 0 w 229"/>
                  <a:gd name="T1" fmla="*/ 165 h 165"/>
                  <a:gd name="T2" fmla="*/ 17 w 229"/>
                  <a:gd name="T3" fmla="*/ 68 h 165"/>
                  <a:gd name="T4" fmla="*/ 127 w 229"/>
                  <a:gd name="T5" fmla="*/ 0 h 165"/>
                  <a:gd name="T6" fmla="*/ 229 w 229"/>
                  <a:gd name="T7" fmla="*/ 26 h 165"/>
                  <a:gd name="T8" fmla="*/ 0 w 229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165">
                    <a:moveTo>
                      <a:pt x="0" y="165"/>
                    </a:moveTo>
                    <a:lnTo>
                      <a:pt x="17" y="68"/>
                    </a:lnTo>
                    <a:lnTo>
                      <a:pt x="127" y="0"/>
                    </a:lnTo>
                    <a:lnTo>
                      <a:pt x="229" y="26"/>
                    </a:lnTo>
                    <a:lnTo>
                      <a:pt x="0" y="165"/>
                    </a:lnTo>
                    <a:close/>
                  </a:path>
                </a:pathLst>
              </a:custGeom>
              <a:solidFill>
                <a:srgbClr val="A24C0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32"/>
              <p:cNvSpPr>
                <a:spLocks/>
              </p:cNvSpPr>
              <p:nvPr/>
            </p:nvSpPr>
            <p:spPr bwMode="auto">
              <a:xfrm>
                <a:off x="1793965" y="4191899"/>
                <a:ext cx="677863" cy="557213"/>
              </a:xfrm>
              <a:custGeom>
                <a:avLst/>
                <a:gdLst>
                  <a:gd name="T0" fmla="*/ 0 w 427"/>
                  <a:gd name="T1" fmla="*/ 351 h 351"/>
                  <a:gd name="T2" fmla="*/ 309 w 427"/>
                  <a:gd name="T3" fmla="*/ 72 h 351"/>
                  <a:gd name="T4" fmla="*/ 427 w 427"/>
                  <a:gd name="T5" fmla="*/ 0 h 351"/>
                  <a:gd name="T6" fmla="*/ 241 w 427"/>
                  <a:gd name="T7" fmla="*/ 207 h 351"/>
                  <a:gd name="T8" fmla="*/ 0 w 427"/>
                  <a:gd name="T9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351">
                    <a:moveTo>
                      <a:pt x="0" y="351"/>
                    </a:moveTo>
                    <a:lnTo>
                      <a:pt x="309" y="72"/>
                    </a:lnTo>
                    <a:lnTo>
                      <a:pt x="427" y="0"/>
                    </a:lnTo>
                    <a:lnTo>
                      <a:pt x="241" y="207"/>
                    </a:lnTo>
                    <a:lnTo>
                      <a:pt x="0" y="351"/>
                    </a:lnTo>
                    <a:close/>
                  </a:path>
                </a:pathLst>
              </a:custGeom>
              <a:solidFill>
                <a:srgbClr val="A24C0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33"/>
              <p:cNvSpPr>
                <a:spLocks/>
              </p:cNvSpPr>
              <p:nvPr/>
            </p:nvSpPr>
            <p:spPr bwMode="auto">
              <a:xfrm>
                <a:off x="3157627" y="4279212"/>
                <a:ext cx="582613" cy="684213"/>
              </a:xfrm>
              <a:custGeom>
                <a:avLst/>
                <a:gdLst>
                  <a:gd name="T0" fmla="*/ 262 w 367"/>
                  <a:gd name="T1" fmla="*/ 262 h 431"/>
                  <a:gd name="T2" fmla="*/ 0 w 367"/>
                  <a:gd name="T3" fmla="*/ 0 h 431"/>
                  <a:gd name="T4" fmla="*/ 50 w 367"/>
                  <a:gd name="T5" fmla="*/ 84 h 431"/>
                  <a:gd name="T6" fmla="*/ 367 w 367"/>
                  <a:gd name="T7" fmla="*/ 431 h 431"/>
                  <a:gd name="T8" fmla="*/ 262 w 367"/>
                  <a:gd name="T9" fmla="*/ 262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431">
                    <a:moveTo>
                      <a:pt x="262" y="262"/>
                    </a:moveTo>
                    <a:lnTo>
                      <a:pt x="0" y="0"/>
                    </a:lnTo>
                    <a:lnTo>
                      <a:pt x="50" y="84"/>
                    </a:lnTo>
                    <a:lnTo>
                      <a:pt x="367" y="431"/>
                    </a:lnTo>
                    <a:lnTo>
                      <a:pt x="262" y="262"/>
                    </a:lnTo>
                    <a:close/>
                  </a:path>
                </a:pathLst>
              </a:custGeom>
              <a:solidFill>
                <a:srgbClr val="B4B4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34"/>
              <p:cNvSpPr>
                <a:spLocks/>
              </p:cNvSpPr>
              <p:nvPr/>
            </p:nvSpPr>
            <p:spPr bwMode="auto">
              <a:xfrm>
                <a:off x="1533615" y="4661799"/>
                <a:ext cx="696913" cy="1012825"/>
              </a:xfrm>
              <a:custGeom>
                <a:avLst/>
                <a:gdLst>
                  <a:gd name="T0" fmla="*/ 101 w 104"/>
                  <a:gd name="T1" fmla="*/ 4 h 151"/>
                  <a:gd name="T2" fmla="*/ 99 w 104"/>
                  <a:gd name="T3" fmla="*/ 7 h 151"/>
                  <a:gd name="T4" fmla="*/ 96 w 104"/>
                  <a:gd name="T5" fmla="*/ 11 h 151"/>
                  <a:gd name="T6" fmla="*/ 93 w 104"/>
                  <a:gd name="T7" fmla="*/ 14 h 151"/>
                  <a:gd name="T8" fmla="*/ 0 w 104"/>
                  <a:gd name="T9" fmla="*/ 151 h 151"/>
                  <a:gd name="T10" fmla="*/ 6 w 104"/>
                  <a:gd name="T11" fmla="*/ 144 h 151"/>
                  <a:gd name="T12" fmla="*/ 11 w 104"/>
                  <a:gd name="T13" fmla="*/ 136 h 151"/>
                  <a:gd name="T14" fmla="*/ 17 w 104"/>
                  <a:gd name="T15" fmla="*/ 129 h 151"/>
                  <a:gd name="T16" fmla="*/ 22 w 104"/>
                  <a:gd name="T17" fmla="*/ 122 h 151"/>
                  <a:gd name="T18" fmla="*/ 104 w 104"/>
                  <a:gd name="T19" fmla="*/ 0 h 151"/>
                  <a:gd name="T20" fmla="*/ 101 w 104"/>
                  <a:gd name="T21" fmla="*/ 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151">
                    <a:moveTo>
                      <a:pt x="101" y="4"/>
                    </a:moveTo>
                    <a:cubicBezTo>
                      <a:pt x="101" y="5"/>
                      <a:pt x="100" y="6"/>
                      <a:pt x="99" y="7"/>
                    </a:cubicBezTo>
                    <a:cubicBezTo>
                      <a:pt x="98" y="8"/>
                      <a:pt x="97" y="9"/>
                      <a:pt x="96" y="11"/>
                    </a:cubicBezTo>
                    <a:cubicBezTo>
                      <a:pt x="95" y="12"/>
                      <a:pt x="94" y="13"/>
                      <a:pt x="93" y="14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2" y="148"/>
                      <a:pt x="4" y="146"/>
                      <a:pt x="6" y="144"/>
                    </a:cubicBezTo>
                    <a:cubicBezTo>
                      <a:pt x="8" y="141"/>
                      <a:pt x="10" y="139"/>
                      <a:pt x="11" y="136"/>
                    </a:cubicBezTo>
                    <a:cubicBezTo>
                      <a:pt x="13" y="134"/>
                      <a:pt x="15" y="132"/>
                      <a:pt x="17" y="129"/>
                    </a:cubicBezTo>
                    <a:cubicBezTo>
                      <a:pt x="19" y="127"/>
                      <a:pt x="20" y="124"/>
                      <a:pt x="22" y="122"/>
                    </a:cubicBezTo>
                    <a:cubicBezTo>
                      <a:pt x="49" y="82"/>
                      <a:pt x="76" y="41"/>
                      <a:pt x="104" y="0"/>
                    </a:cubicBezTo>
                    <a:cubicBezTo>
                      <a:pt x="103" y="1"/>
                      <a:pt x="102" y="3"/>
                      <a:pt x="101" y="4"/>
                    </a:cubicBezTo>
                    <a:close/>
                  </a:path>
                </a:pathLst>
              </a:custGeom>
              <a:solidFill>
                <a:srgbClr val="E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35"/>
              <p:cNvSpPr>
                <a:spLocks/>
              </p:cNvSpPr>
              <p:nvPr/>
            </p:nvSpPr>
            <p:spPr bwMode="auto">
              <a:xfrm>
                <a:off x="3184615" y="4755462"/>
                <a:ext cx="461963" cy="919163"/>
              </a:xfrm>
              <a:custGeom>
                <a:avLst/>
                <a:gdLst>
                  <a:gd name="T0" fmla="*/ 0 w 69"/>
                  <a:gd name="T1" fmla="*/ 0 h 137"/>
                  <a:gd name="T2" fmla="*/ 0 w 69"/>
                  <a:gd name="T3" fmla="*/ 0 h 137"/>
                  <a:gd name="T4" fmla="*/ 0 w 69"/>
                  <a:gd name="T5" fmla="*/ 0 h 137"/>
                  <a:gd name="T6" fmla="*/ 0 w 69"/>
                  <a:gd name="T7" fmla="*/ 0 h 137"/>
                  <a:gd name="T8" fmla="*/ 0 w 69"/>
                  <a:gd name="T9" fmla="*/ 0 h 137"/>
                  <a:gd name="T10" fmla="*/ 0 w 69"/>
                  <a:gd name="T11" fmla="*/ 0 h 137"/>
                  <a:gd name="T12" fmla="*/ 0 w 69"/>
                  <a:gd name="T13" fmla="*/ 0 h 137"/>
                  <a:gd name="T14" fmla="*/ 68 w 69"/>
                  <a:gd name="T15" fmla="*/ 135 h 137"/>
                  <a:gd name="T16" fmla="*/ 68 w 69"/>
                  <a:gd name="T17" fmla="*/ 136 h 137"/>
                  <a:gd name="T18" fmla="*/ 68 w 69"/>
                  <a:gd name="T19" fmla="*/ 136 h 137"/>
                  <a:gd name="T20" fmla="*/ 68 w 69"/>
                  <a:gd name="T21" fmla="*/ 137 h 137"/>
                  <a:gd name="T22" fmla="*/ 69 w 69"/>
                  <a:gd name="T23" fmla="*/ 137 h 137"/>
                  <a:gd name="T24" fmla="*/ 0 w 69"/>
                  <a:gd name="T2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13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7"/>
                    </a:cubicBezTo>
                    <a:cubicBezTo>
                      <a:pt x="68" y="137"/>
                      <a:pt x="68" y="137"/>
                      <a:pt x="69" y="13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36"/>
              <p:cNvSpPr>
                <a:spLocks/>
              </p:cNvSpPr>
              <p:nvPr/>
            </p:nvSpPr>
            <p:spPr bwMode="auto">
              <a:xfrm>
                <a:off x="1473290" y="1166124"/>
                <a:ext cx="2247900" cy="1335088"/>
              </a:xfrm>
              <a:custGeom>
                <a:avLst/>
                <a:gdLst>
                  <a:gd name="T0" fmla="*/ 191 w 335"/>
                  <a:gd name="T1" fmla="*/ 4 h 199"/>
                  <a:gd name="T2" fmla="*/ 278 w 335"/>
                  <a:gd name="T3" fmla="*/ 29 h 199"/>
                  <a:gd name="T4" fmla="*/ 318 w 335"/>
                  <a:gd name="T5" fmla="*/ 52 h 199"/>
                  <a:gd name="T6" fmla="*/ 329 w 335"/>
                  <a:gd name="T7" fmla="*/ 60 h 199"/>
                  <a:gd name="T8" fmla="*/ 259 w 335"/>
                  <a:gd name="T9" fmla="*/ 111 h 199"/>
                  <a:gd name="T10" fmla="*/ 253 w 335"/>
                  <a:gd name="T11" fmla="*/ 117 h 199"/>
                  <a:gd name="T12" fmla="*/ 257 w 335"/>
                  <a:gd name="T13" fmla="*/ 119 h 199"/>
                  <a:gd name="T14" fmla="*/ 267 w 335"/>
                  <a:gd name="T15" fmla="*/ 127 h 199"/>
                  <a:gd name="T16" fmla="*/ 277 w 335"/>
                  <a:gd name="T17" fmla="*/ 144 h 199"/>
                  <a:gd name="T18" fmla="*/ 276 w 335"/>
                  <a:gd name="T19" fmla="*/ 171 h 199"/>
                  <a:gd name="T20" fmla="*/ 254 w 335"/>
                  <a:gd name="T21" fmla="*/ 192 h 199"/>
                  <a:gd name="T22" fmla="*/ 223 w 335"/>
                  <a:gd name="T23" fmla="*/ 193 h 199"/>
                  <a:gd name="T24" fmla="*/ 201 w 335"/>
                  <a:gd name="T25" fmla="*/ 173 h 199"/>
                  <a:gd name="T26" fmla="*/ 197 w 335"/>
                  <a:gd name="T27" fmla="*/ 157 h 199"/>
                  <a:gd name="T28" fmla="*/ 197 w 335"/>
                  <a:gd name="T29" fmla="*/ 156 h 199"/>
                  <a:gd name="T30" fmla="*/ 197 w 335"/>
                  <a:gd name="T31" fmla="*/ 153 h 199"/>
                  <a:gd name="T32" fmla="*/ 197 w 335"/>
                  <a:gd name="T33" fmla="*/ 150 h 199"/>
                  <a:gd name="T34" fmla="*/ 189 w 335"/>
                  <a:gd name="T35" fmla="*/ 154 h 199"/>
                  <a:gd name="T36" fmla="*/ 86 w 335"/>
                  <a:gd name="T37" fmla="*/ 153 h 199"/>
                  <a:gd name="T38" fmla="*/ 80 w 335"/>
                  <a:gd name="T39" fmla="*/ 147 h 199"/>
                  <a:gd name="T40" fmla="*/ 78 w 335"/>
                  <a:gd name="T41" fmla="*/ 151 h 199"/>
                  <a:gd name="T42" fmla="*/ 70 w 335"/>
                  <a:gd name="T43" fmla="*/ 162 h 199"/>
                  <a:gd name="T44" fmla="*/ 52 w 335"/>
                  <a:gd name="T45" fmla="*/ 172 h 199"/>
                  <a:gd name="T46" fmla="*/ 25 w 335"/>
                  <a:gd name="T47" fmla="*/ 170 h 199"/>
                  <a:gd name="T48" fmla="*/ 4 w 335"/>
                  <a:gd name="T49" fmla="*/ 148 h 199"/>
                  <a:gd name="T50" fmla="*/ 4 w 335"/>
                  <a:gd name="T51" fmla="*/ 117 h 199"/>
                  <a:gd name="T52" fmla="*/ 24 w 335"/>
                  <a:gd name="T53" fmla="*/ 96 h 199"/>
                  <a:gd name="T54" fmla="*/ 39 w 335"/>
                  <a:gd name="T55" fmla="*/ 92 h 199"/>
                  <a:gd name="T56" fmla="*/ 41 w 335"/>
                  <a:gd name="T57" fmla="*/ 92 h 199"/>
                  <a:gd name="T58" fmla="*/ 43 w 335"/>
                  <a:gd name="T59" fmla="*/ 92 h 199"/>
                  <a:gd name="T60" fmla="*/ 47 w 335"/>
                  <a:gd name="T61" fmla="*/ 92 h 199"/>
                  <a:gd name="T62" fmla="*/ 43 w 335"/>
                  <a:gd name="T63" fmla="*/ 84 h 199"/>
                  <a:gd name="T64" fmla="*/ 42 w 335"/>
                  <a:gd name="T65" fmla="*/ 18 h 199"/>
                  <a:gd name="T66" fmla="*/ 108 w 335"/>
                  <a:gd name="T67" fmla="*/ 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5" h="199">
                    <a:moveTo>
                      <a:pt x="142" y="0"/>
                    </a:moveTo>
                    <a:cubicBezTo>
                      <a:pt x="158" y="0"/>
                      <a:pt x="175" y="2"/>
                      <a:pt x="191" y="4"/>
                    </a:cubicBezTo>
                    <a:cubicBezTo>
                      <a:pt x="207" y="6"/>
                      <a:pt x="223" y="10"/>
                      <a:pt x="237" y="14"/>
                    </a:cubicBezTo>
                    <a:cubicBezTo>
                      <a:pt x="252" y="18"/>
                      <a:pt x="266" y="23"/>
                      <a:pt x="278" y="29"/>
                    </a:cubicBezTo>
                    <a:cubicBezTo>
                      <a:pt x="291" y="34"/>
                      <a:pt x="302" y="41"/>
                      <a:pt x="312" y="47"/>
                    </a:cubicBezTo>
                    <a:cubicBezTo>
                      <a:pt x="314" y="49"/>
                      <a:pt x="316" y="50"/>
                      <a:pt x="318" y="52"/>
                    </a:cubicBezTo>
                    <a:cubicBezTo>
                      <a:pt x="320" y="53"/>
                      <a:pt x="322" y="54"/>
                      <a:pt x="324" y="56"/>
                    </a:cubicBezTo>
                    <a:cubicBezTo>
                      <a:pt x="326" y="57"/>
                      <a:pt x="328" y="59"/>
                      <a:pt x="329" y="60"/>
                    </a:cubicBezTo>
                    <a:cubicBezTo>
                      <a:pt x="331" y="62"/>
                      <a:pt x="333" y="63"/>
                      <a:pt x="335" y="65"/>
                    </a:cubicBezTo>
                    <a:cubicBezTo>
                      <a:pt x="259" y="111"/>
                      <a:pt x="259" y="111"/>
                      <a:pt x="259" y="111"/>
                    </a:cubicBezTo>
                    <a:cubicBezTo>
                      <a:pt x="250" y="116"/>
                      <a:pt x="250" y="116"/>
                      <a:pt x="250" y="116"/>
                    </a:cubicBezTo>
                    <a:cubicBezTo>
                      <a:pt x="251" y="116"/>
                      <a:pt x="252" y="117"/>
                      <a:pt x="253" y="117"/>
                    </a:cubicBezTo>
                    <a:cubicBezTo>
                      <a:pt x="253" y="117"/>
                      <a:pt x="254" y="118"/>
                      <a:pt x="255" y="118"/>
                    </a:cubicBezTo>
                    <a:cubicBezTo>
                      <a:pt x="256" y="118"/>
                      <a:pt x="256" y="119"/>
                      <a:pt x="257" y="119"/>
                    </a:cubicBezTo>
                    <a:cubicBezTo>
                      <a:pt x="258" y="119"/>
                      <a:pt x="259" y="120"/>
                      <a:pt x="259" y="120"/>
                    </a:cubicBezTo>
                    <a:cubicBezTo>
                      <a:pt x="262" y="122"/>
                      <a:pt x="265" y="124"/>
                      <a:pt x="267" y="127"/>
                    </a:cubicBezTo>
                    <a:cubicBezTo>
                      <a:pt x="270" y="129"/>
                      <a:pt x="272" y="132"/>
                      <a:pt x="273" y="135"/>
                    </a:cubicBezTo>
                    <a:cubicBezTo>
                      <a:pt x="275" y="138"/>
                      <a:pt x="276" y="141"/>
                      <a:pt x="277" y="144"/>
                    </a:cubicBezTo>
                    <a:cubicBezTo>
                      <a:pt x="278" y="148"/>
                      <a:pt x="279" y="151"/>
                      <a:pt x="279" y="155"/>
                    </a:cubicBezTo>
                    <a:cubicBezTo>
                      <a:pt x="279" y="160"/>
                      <a:pt x="278" y="166"/>
                      <a:pt x="276" y="171"/>
                    </a:cubicBezTo>
                    <a:cubicBezTo>
                      <a:pt x="274" y="176"/>
                      <a:pt x="271" y="180"/>
                      <a:pt x="267" y="184"/>
                    </a:cubicBezTo>
                    <a:cubicBezTo>
                      <a:pt x="263" y="187"/>
                      <a:pt x="259" y="190"/>
                      <a:pt x="254" y="192"/>
                    </a:cubicBezTo>
                    <a:cubicBezTo>
                      <a:pt x="249" y="194"/>
                      <a:pt x="244" y="196"/>
                      <a:pt x="238" y="196"/>
                    </a:cubicBezTo>
                    <a:cubicBezTo>
                      <a:pt x="233" y="196"/>
                      <a:pt x="227" y="195"/>
                      <a:pt x="223" y="193"/>
                    </a:cubicBezTo>
                    <a:cubicBezTo>
                      <a:pt x="218" y="191"/>
                      <a:pt x="214" y="188"/>
                      <a:pt x="210" y="185"/>
                    </a:cubicBezTo>
                    <a:cubicBezTo>
                      <a:pt x="206" y="181"/>
                      <a:pt x="203" y="177"/>
                      <a:pt x="201" y="173"/>
                    </a:cubicBezTo>
                    <a:cubicBezTo>
                      <a:pt x="199" y="168"/>
                      <a:pt x="198" y="163"/>
                      <a:pt x="197" y="158"/>
                    </a:cubicBezTo>
                    <a:cubicBezTo>
                      <a:pt x="197" y="158"/>
                      <a:pt x="197" y="158"/>
                      <a:pt x="197" y="157"/>
                    </a:cubicBezTo>
                    <a:cubicBezTo>
                      <a:pt x="197" y="157"/>
                      <a:pt x="197" y="157"/>
                      <a:pt x="197" y="156"/>
                    </a:cubicBezTo>
                    <a:cubicBezTo>
                      <a:pt x="197" y="156"/>
                      <a:pt x="197" y="156"/>
                      <a:pt x="197" y="156"/>
                    </a:cubicBezTo>
                    <a:cubicBezTo>
                      <a:pt x="197" y="155"/>
                      <a:pt x="197" y="155"/>
                      <a:pt x="197" y="155"/>
                    </a:cubicBezTo>
                    <a:cubicBezTo>
                      <a:pt x="197" y="154"/>
                      <a:pt x="197" y="154"/>
                      <a:pt x="197" y="153"/>
                    </a:cubicBezTo>
                    <a:cubicBezTo>
                      <a:pt x="197" y="153"/>
                      <a:pt x="197" y="152"/>
                      <a:pt x="197" y="152"/>
                    </a:cubicBezTo>
                    <a:cubicBezTo>
                      <a:pt x="197" y="151"/>
                      <a:pt x="197" y="150"/>
                      <a:pt x="197" y="150"/>
                    </a:cubicBezTo>
                    <a:cubicBezTo>
                      <a:pt x="197" y="149"/>
                      <a:pt x="197" y="149"/>
                      <a:pt x="198" y="148"/>
                    </a:cubicBezTo>
                    <a:cubicBezTo>
                      <a:pt x="189" y="154"/>
                      <a:pt x="189" y="154"/>
                      <a:pt x="189" y="154"/>
                    </a:cubicBezTo>
                    <a:cubicBezTo>
                      <a:pt x="114" y="199"/>
                      <a:pt x="114" y="199"/>
                      <a:pt x="114" y="199"/>
                    </a:cubicBezTo>
                    <a:cubicBezTo>
                      <a:pt x="86" y="153"/>
                      <a:pt x="86" y="153"/>
                      <a:pt x="86" y="153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0" y="145"/>
                      <a:pt x="80" y="146"/>
                      <a:pt x="80" y="147"/>
                    </a:cubicBezTo>
                    <a:cubicBezTo>
                      <a:pt x="79" y="148"/>
                      <a:pt x="79" y="148"/>
                      <a:pt x="79" y="149"/>
                    </a:cubicBezTo>
                    <a:cubicBezTo>
                      <a:pt x="78" y="150"/>
                      <a:pt x="78" y="151"/>
                      <a:pt x="78" y="151"/>
                    </a:cubicBezTo>
                    <a:cubicBezTo>
                      <a:pt x="77" y="152"/>
                      <a:pt x="77" y="153"/>
                      <a:pt x="76" y="154"/>
                    </a:cubicBezTo>
                    <a:cubicBezTo>
                      <a:pt x="74" y="156"/>
                      <a:pt x="72" y="159"/>
                      <a:pt x="70" y="162"/>
                    </a:cubicBezTo>
                    <a:cubicBezTo>
                      <a:pt x="67" y="164"/>
                      <a:pt x="65" y="166"/>
                      <a:pt x="62" y="168"/>
                    </a:cubicBezTo>
                    <a:cubicBezTo>
                      <a:pt x="59" y="169"/>
                      <a:pt x="55" y="171"/>
                      <a:pt x="52" y="172"/>
                    </a:cubicBezTo>
                    <a:cubicBezTo>
                      <a:pt x="49" y="173"/>
                      <a:pt x="45" y="173"/>
                      <a:pt x="41" y="173"/>
                    </a:cubicBezTo>
                    <a:cubicBezTo>
                      <a:pt x="36" y="173"/>
                      <a:pt x="30" y="172"/>
                      <a:pt x="25" y="170"/>
                    </a:cubicBezTo>
                    <a:cubicBezTo>
                      <a:pt x="20" y="168"/>
                      <a:pt x="16" y="165"/>
                      <a:pt x="12" y="161"/>
                    </a:cubicBezTo>
                    <a:cubicBezTo>
                      <a:pt x="9" y="158"/>
                      <a:pt x="6" y="153"/>
                      <a:pt x="4" y="148"/>
                    </a:cubicBezTo>
                    <a:cubicBezTo>
                      <a:pt x="2" y="143"/>
                      <a:pt x="0" y="138"/>
                      <a:pt x="0" y="132"/>
                    </a:cubicBezTo>
                    <a:cubicBezTo>
                      <a:pt x="0" y="127"/>
                      <a:pt x="2" y="122"/>
                      <a:pt x="4" y="117"/>
                    </a:cubicBezTo>
                    <a:cubicBezTo>
                      <a:pt x="5" y="113"/>
                      <a:pt x="8" y="108"/>
                      <a:pt x="12" y="105"/>
                    </a:cubicBezTo>
                    <a:cubicBezTo>
                      <a:pt x="15" y="101"/>
                      <a:pt x="19" y="98"/>
                      <a:pt x="24" y="96"/>
                    </a:cubicBezTo>
                    <a:cubicBezTo>
                      <a:pt x="28" y="94"/>
                      <a:pt x="33" y="92"/>
                      <a:pt x="39" y="92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40" y="92"/>
                      <a:pt x="41" y="92"/>
                      <a:pt x="41" y="92"/>
                    </a:cubicBezTo>
                    <a:cubicBezTo>
                      <a:pt x="41" y="92"/>
                      <a:pt x="41" y="92"/>
                      <a:pt x="42" y="92"/>
                    </a:cubicBezTo>
                    <a:cubicBezTo>
                      <a:pt x="42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5" y="92"/>
                    </a:cubicBezTo>
                    <a:cubicBezTo>
                      <a:pt x="46" y="92"/>
                      <a:pt x="46" y="92"/>
                      <a:pt x="47" y="92"/>
                    </a:cubicBezTo>
                    <a:cubicBezTo>
                      <a:pt x="47" y="92"/>
                      <a:pt x="48" y="92"/>
                      <a:pt x="49" y="9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22" y="26"/>
                      <a:pt x="32" y="22"/>
                      <a:pt x="42" y="18"/>
                    </a:cubicBezTo>
                    <a:cubicBezTo>
                      <a:pt x="53" y="14"/>
                      <a:pt x="64" y="10"/>
                      <a:pt x="75" y="8"/>
                    </a:cubicBezTo>
                    <a:cubicBezTo>
                      <a:pt x="86" y="5"/>
                      <a:pt x="97" y="3"/>
                      <a:pt x="108" y="2"/>
                    </a:cubicBezTo>
                    <a:cubicBezTo>
                      <a:pt x="119" y="1"/>
                      <a:pt x="130" y="0"/>
                      <a:pt x="1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37"/>
              <p:cNvSpPr>
                <a:spLocks/>
              </p:cNvSpPr>
              <p:nvPr/>
            </p:nvSpPr>
            <p:spPr bwMode="auto">
              <a:xfrm>
                <a:off x="1485990" y="1180412"/>
                <a:ext cx="2187575" cy="1287463"/>
              </a:xfrm>
              <a:custGeom>
                <a:avLst/>
                <a:gdLst>
                  <a:gd name="T0" fmla="*/ 87 w 326"/>
                  <a:gd name="T1" fmla="*/ 149 h 192"/>
                  <a:gd name="T2" fmla="*/ 82 w 326"/>
                  <a:gd name="T3" fmla="*/ 140 h 192"/>
                  <a:gd name="T4" fmla="*/ 75 w 326"/>
                  <a:gd name="T5" fmla="*/ 140 h 192"/>
                  <a:gd name="T6" fmla="*/ 72 w 326"/>
                  <a:gd name="T7" fmla="*/ 147 h 192"/>
                  <a:gd name="T8" fmla="*/ 58 w 326"/>
                  <a:gd name="T9" fmla="*/ 162 h 192"/>
                  <a:gd name="T10" fmla="*/ 16 w 326"/>
                  <a:gd name="T11" fmla="*/ 159 h 192"/>
                  <a:gd name="T12" fmla="*/ 4 w 326"/>
                  <a:gd name="T13" fmla="*/ 119 h 192"/>
                  <a:gd name="T14" fmla="*/ 37 w 326"/>
                  <a:gd name="T15" fmla="*/ 94 h 192"/>
                  <a:gd name="T16" fmla="*/ 39 w 326"/>
                  <a:gd name="T17" fmla="*/ 94 h 192"/>
                  <a:gd name="T18" fmla="*/ 40 w 326"/>
                  <a:gd name="T19" fmla="*/ 94 h 192"/>
                  <a:gd name="T20" fmla="*/ 47 w 326"/>
                  <a:gd name="T21" fmla="*/ 95 h 192"/>
                  <a:gd name="T22" fmla="*/ 50 w 326"/>
                  <a:gd name="T23" fmla="*/ 88 h 192"/>
                  <a:gd name="T24" fmla="*/ 15 w 326"/>
                  <a:gd name="T25" fmla="*/ 32 h 192"/>
                  <a:gd name="T26" fmla="*/ 166 w 326"/>
                  <a:gd name="T27" fmla="*/ 4 h 192"/>
                  <a:gd name="T28" fmla="*/ 309 w 326"/>
                  <a:gd name="T29" fmla="*/ 49 h 192"/>
                  <a:gd name="T30" fmla="*/ 326 w 326"/>
                  <a:gd name="T31" fmla="*/ 62 h 192"/>
                  <a:gd name="T32" fmla="*/ 255 w 326"/>
                  <a:gd name="T33" fmla="*/ 105 h 192"/>
                  <a:gd name="T34" fmla="*/ 246 w 326"/>
                  <a:gd name="T35" fmla="*/ 111 h 192"/>
                  <a:gd name="T36" fmla="*/ 245 w 326"/>
                  <a:gd name="T37" fmla="*/ 117 h 192"/>
                  <a:gd name="T38" fmla="*/ 253 w 326"/>
                  <a:gd name="T39" fmla="*/ 121 h 192"/>
                  <a:gd name="T40" fmla="*/ 268 w 326"/>
                  <a:gd name="T41" fmla="*/ 135 h 192"/>
                  <a:gd name="T42" fmla="*/ 265 w 326"/>
                  <a:gd name="T43" fmla="*/ 176 h 192"/>
                  <a:gd name="T44" fmla="*/ 225 w 326"/>
                  <a:gd name="T45" fmla="*/ 188 h 192"/>
                  <a:gd name="T46" fmla="*/ 199 w 326"/>
                  <a:gd name="T47" fmla="*/ 156 h 192"/>
                  <a:gd name="T48" fmla="*/ 199 w 326"/>
                  <a:gd name="T49" fmla="*/ 154 h 192"/>
                  <a:gd name="T50" fmla="*/ 199 w 326"/>
                  <a:gd name="T51" fmla="*/ 153 h 192"/>
                  <a:gd name="T52" fmla="*/ 199 w 326"/>
                  <a:gd name="T53" fmla="*/ 148 h 192"/>
                  <a:gd name="T54" fmla="*/ 200 w 326"/>
                  <a:gd name="T55" fmla="*/ 147 h 192"/>
                  <a:gd name="T56" fmla="*/ 193 w 326"/>
                  <a:gd name="T57" fmla="*/ 143 h 192"/>
                  <a:gd name="T58" fmla="*/ 113 w 326"/>
                  <a:gd name="T59" fmla="*/ 192 h 192"/>
                  <a:gd name="T60" fmla="*/ 87 w 326"/>
                  <a:gd name="T61" fmla="*/ 14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26" h="192">
                    <a:moveTo>
                      <a:pt x="87" y="149"/>
                    </a:moveTo>
                    <a:cubicBezTo>
                      <a:pt x="82" y="140"/>
                      <a:pt x="82" y="140"/>
                      <a:pt x="82" y="140"/>
                    </a:cubicBezTo>
                    <a:cubicBezTo>
                      <a:pt x="81" y="138"/>
                      <a:pt x="77" y="138"/>
                      <a:pt x="75" y="140"/>
                    </a:cubicBezTo>
                    <a:cubicBezTo>
                      <a:pt x="74" y="142"/>
                      <a:pt x="73" y="145"/>
                      <a:pt x="72" y="147"/>
                    </a:cubicBezTo>
                    <a:cubicBezTo>
                      <a:pt x="69" y="154"/>
                      <a:pt x="64" y="159"/>
                      <a:pt x="58" y="162"/>
                    </a:cubicBezTo>
                    <a:cubicBezTo>
                      <a:pt x="45" y="170"/>
                      <a:pt x="28" y="168"/>
                      <a:pt x="16" y="159"/>
                    </a:cubicBezTo>
                    <a:cubicBezTo>
                      <a:pt x="5" y="150"/>
                      <a:pt x="0" y="134"/>
                      <a:pt x="4" y="119"/>
                    </a:cubicBezTo>
                    <a:cubicBezTo>
                      <a:pt x="9" y="105"/>
                      <a:pt x="22" y="95"/>
                      <a:pt x="37" y="94"/>
                    </a:cubicBezTo>
                    <a:cubicBezTo>
                      <a:pt x="37" y="94"/>
                      <a:pt x="39" y="94"/>
                      <a:pt x="39" y="94"/>
                    </a:cubicBezTo>
                    <a:cubicBezTo>
                      <a:pt x="40" y="94"/>
                      <a:pt x="40" y="94"/>
                      <a:pt x="40" y="94"/>
                    </a:cubicBezTo>
                    <a:cubicBezTo>
                      <a:pt x="42" y="94"/>
                      <a:pt x="44" y="95"/>
                      <a:pt x="47" y="95"/>
                    </a:cubicBezTo>
                    <a:cubicBezTo>
                      <a:pt x="50" y="95"/>
                      <a:pt x="52" y="91"/>
                      <a:pt x="50" y="88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61" y="7"/>
                      <a:pt x="115" y="0"/>
                      <a:pt x="166" y="4"/>
                    </a:cubicBezTo>
                    <a:cubicBezTo>
                      <a:pt x="216" y="7"/>
                      <a:pt x="268" y="21"/>
                      <a:pt x="309" y="49"/>
                    </a:cubicBezTo>
                    <a:cubicBezTo>
                      <a:pt x="315" y="53"/>
                      <a:pt x="320" y="58"/>
                      <a:pt x="326" y="62"/>
                    </a:cubicBezTo>
                    <a:cubicBezTo>
                      <a:pt x="255" y="105"/>
                      <a:pt x="255" y="105"/>
                      <a:pt x="255" y="105"/>
                    </a:cubicBezTo>
                    <a:cubicBezTo>
                      <a:pt x="246" y="111"/>
                      <a:pt x="246" y="111"/>
                      <a:pt x="246" y="111"/>
                    </a:cubicBezTo>
                    <a:cubicBezTo>
                      <a:pt x="244" y="112"/>
                      <a:pt x="244" y="115"/>
                      <a:pt x="245" y="117"/>
                    </a:cubicBezTo>
                    <a:cubicBezTo>
                      <a:pt x="247" y="119"/>
                      <a:pt x="251" y="119"/>
                      <a:pt x="253" y="121"/>
                    </a:cubicBezTo>
                    <a:cubicBezTo>
                      <a:pt x="259" y="124"/>
                      <a:pt x="264" y="129"/>
                      <a:pt x="268" y="135"/>
                    </a:cubicBezTo>
                    <a:cubicBezTo>
                      <a:pt x="275" y="148"/>
                      <a:pt x="274" y="164"/>
                      <a:pt x="265" y="176"/>
                    </a:cubicBezTo>
                    <a:cubicBezTo>
                      <a:pt x="255" y="187"/>
                      <a:pt x="239" y="192"/>
                      <a:pt x="225" y="188"/>
                    </a:cubicBezTo>
                    <a:cubicBezTo>
                      <a:pt x="211" y="183"/>
                      <a:pt x="200" y="171"/>
                      <a:pt x="199" y="156"/>
                    </a:cubicBezTo>
                    <a:cubicBezTo>
                      <a:pt x="199" y="154"/>
                      <a:pt x="199" y="154"/>
                      <a:pt x="199" y="154"/>
                    </a:cubicBezTo>
                    <a:cubicBezTo>
                      <a:pt x="199" y="153"/>
                      <a:pt x="199" y="153"/>
                      <a:pt x="199" y="153"/>
                    </a:cubicBezTo>
                    <a:cubicBezTo>
                      <a:pt x="199" y="151"/>
                      <a:pt x="199" y="150"/>
                      <a:pt x="199" y="148"/>
                    </a:cubicBezTo>
                    <a:cubicBezTo>
                      <a:pt x="200" y="147"/>
                      <a:pt x="200" y="147"/>
                      <a:pt x="200" y="147"/>
                    </a:cubicBezTo>
                    <a:cubicBezTo>
                      <a:pt x="200" y="144"/>
                      <a:pt x="196" y="141"/>
                      <a:pt x="193" y="143"/>
                    </a:cubicBezTo>
                    <a:cubicBezTo>
                      <a:pt x="113" y="192"/>
                      <a:pt x="113" y="192"/>
                      <a:pt x="113" y="192"/>
                    </a:cubicBezTo>
                    <a:lnTo>
                      <a:pt x="87" y="149"/>
                    </a:lnTo>
                    <a:close/>
                  </a:path>
                </a:pathLst>
              </a:custGeom>
              <a:solidFill>
                <a:srgbClr val="FAB1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38"/>
              <p:cNvSpPr>
                <a:spLocks/>
              </p:cNvSpPr>
              <p:nvPr/>
            </p:nvSpPr>
            <p:spPr bwMode="auto">
              <a:xfrm>
                <a:off x="808127" y="1407424"/>
                <a:ext cx="1382713" cy="1952625"/>
              </a:xfrm>
              <a:custGeom>
                <a:avLst/>
                <a:gdLst>
                  <a:gd name="T0" fmla="*/ 104 w 206"/>
                  <a:gd name="T1" fmla="*/ 0 h 291"/>
                  <a:gd name="T2" fmla="*/ 133 w 206"/>
                  <a:gd name="T3" fmla="*/ 48 h 291"/>
                  <a:gd name="T4" fmla="*/ 117 w 206"/>
                  <a:gd name="T5" fmla="*/ 54 h 291"/>
                  <a:gd name="T6" fmla="*/ 103 w 206"/>
                  <a:gd name="T7" fmla="*/ 65 h 291"/>
                  <a:gd name="T8" fmla="*/ 95 w 206"/>
                  <a:gd name="T9" fmla="*/ 79 h 291"/>
                  <a:gd name="T10" fmla="*/ 91 w 206"/>
                  <a:gd name="T11" fmla="*/ 96 h 291"/>
                  <a:gd name="T12" fmla="*/ 95 w 206"/>
                  <a:gd name="T13" fmla="*/ 115 h 291"/>
                  <a:gd name="T14" fmla="*/ 106 w 206"/>
                  <a:gd name="T15" fmla="*/ 131 h 291"/>
                  <a:gd name="T16" fmla="*/ 121 w 206"/>
                  <a:gd name="T17" fmla="*/ 141 h 291"/>
                  <a:gd name="T18" fmla="*/ 140 w 206"/>
                  <a:gd name="T19" fmla="*/ 145 h 291"/>
                  <a:gd name="T20" fmla="*/ 152 w 206"/>
                  <a:gd name="T21" fmla="*/ 144 h 291"/>
                  <a:gd name="T22" fmla="*/ 163 w 206"/>
                  <a:gd name="T23" fmla="*/ 140 h 291"/>
                  <a:gd name="T24" fmla="*/ 172 w 206"/>
                  <a:gd name="T25" fmla="*/ 133 h 291"/>
                  <a:gd name="T26" fmla="*/ 180 w 206"/>
                  <a:gd name="T27" fmla="*/ 125 h 291"/>
                  <a:gd name="T28" fmla="*/ 206 w 206"/>
                  <a:gd name="T29" fmla="*/ 168 h 291"/>
                  <a:gd name="T30" fmla="*/ 144 w 206"/>
                  <a:gd name="T31" fmla="*/ 205 h 291"/>
                  <a:gd name="T32" fmla="*/ 136 w 206"/>
                  <a:gd name="T33" fmla="*/ 210 h 291"/>
                  <a:gd name="T34" fmla="*/ 138 w 206"/>
                  <a:gd name="T35" fmla="*/ 211 h 291"/>
                  <a:gd name="T36" fmla="*/ 140 w 206"/>
                  <a:gd name="T37" fmla="*/ 212 h 291"/>
                  <a:gd name="T38" fmla="*/ 142 w 206"/>
                  <a:gd name="T39" fmla="*/ 213 h 291"/>
                  <a:gd name="T40" fmla="*/ 145 w 206"/>
                  <a:gd name="T41" fmla="*/ 214 h 291"/>
                  <a:gd name="T42" fmla="*/ 153 w 206"/>
                  <a:gd name="T43" fmla="*/ 221 h 291"/>
                  <a:gd name="T44" fmla="*/ 159 w 206"/>
                  <a:gd name="T45" fmla="*/ 229 h 291"/>
                  <a:gd name="T46" fmla="*/ 163 w 206"/>
                  <a:gd name="T47" fmla="*/ 239 h 291"/>
                  <a:gd name="T48" fmla="*/ 164 w 206"/>
                  <a:gd name="T49" fmla="*/ 250 h 291"/>
                  <a:gd name="T50" fmla="*/ 161 w 206"/>
                  <a:gd name="T51" fmla="*/ 266 h 291"/>
                  <a:gd name="T52" fmla="*/ 152 w 206"/>
                  <a:gd name="T53" fmla="*/ 279 h 291"/>
                  <a:gd name="T54" fmla="*/ 139 w 206"/>
                  <a:gd name="T55" fmla="*/ 287 h 291"/>
                  <a:gd name="T56" fmla="*/ 123 w 206"/>
                  <a:gd name="T57" fmla="*/ 291 h 291"/>
                  <a:gd name="T58" fmla="*/ 108 w 206"/>
                  <a:gd name="T59" fmla="*/ 288 h 291"/>
                  <a:gd name="T60" fmla="*/ 95 w 206"/>
                  <a:gd name="T61" fmla="*/ 279 h 291"/>
                  <a:gd name="T62" fmla="*/ 86 w 206"/>
                  <a:gd name="T63" fmla="*/ 267 h 291"/>
                  <a:gd name="T64" fmla="*/ 82 w 206"/>
                  <a:gd name="T65" fmla="*/ 252 h 291"/>
                  <a:gd name="T66" fmla="*/ 82 w 206"/>
                  <a:gd name="T67" fmla="*/ 252 h 291"/>
                  <a:gd name="T68" fmla="*/ 82 w 206"/>
                  <a:gd name="T69" fmla="*/ 251 h 291"/>
                  <a:gd name="T70" fmla="*/ 82 w 206"/>
                  <a:gd name="T71" fmla="*/ 250 h 291"/>
                  <a:gd name="T72" fmla="*/ 82 w 206"/>
                  <a:gd name="T73" fmla="*/ 250 h 291"/>
                  <a:gd name="T74" fmla="*/ 82 w 206"/>
                  <a:gd name="T75" fmla="*/ 248 h 291"/>
                  <a:gd name="T76" fmla="*/ 82 w 206"/>
                  <a:gd name="T77" fmla="*/ 246 h 291"/>
                  <a:gd name="T78" fmla="*/ 83 w 206"/>
                  <a:gd name="T79" fmla="*/ 244 h 291"/>
                  <a:gd name="T80" fmla="*/ 83 w 206"/>
                  <a:gd name="T81" fmla="*/ 242 h 291"/>
                  <a:gd name="T82" fmla="*/ 74 w 206"/>
                  <a:gd name="T83" fmla="*/ 248 h 291"/>
                  <a:gd name="T84" fmla="*/ 15 w 206"/>
                  <a:gd name="T85" fmla="*/ 284 h 291"/>
                  <a:gd name="T86" fmla="*/ 4 w 206"/>
                  <a:gd name="T87" fmla="*/ 240 h 291"/>
                  <a:gd name="T88" fmla="*/ 1 w 206"/>
                  <a:gd name="T89" fmla="*/ 191 h 291"/>
                  <a:gd name="T90" fmla="*/ 9 w 206"/>
                  <a:gd name="T91" fmla="*/ 140 h 291"/>
                  <a:gd name="T92" fmla="*/ 30 w 206"/>
                  <a:gd name="T93" fmla="*/ 85 h 291"/>
                  <a:gd name="T94" fmla="*/ 45 w 206"/>
                  <a:gd name="T95" fmla="*/ 58 h 291"/>
                  <a:gd name="T96" fmla="*/ 62 w 206"/>
                  <a:gd name="T97" fmla="*/ 35 h 291"/>
                  <a:gd name="T98" fmla="*/ 82 w 206"/>
                  <a:gd name="T99" fmla="*/ 16 h 291"/>
                  <a:gd name="T100" fmla="*/ 104 w 206"/>
                  <a:gd name="T101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6" h="291">
                    <a:moveTo>
                      <a:pt x="104" y="0"/>
                    </a:moveTo>
                    <a:cubicBezTo>
                      <a:pt x="133" y="48"/>
                      <a:pt x="133" y="48"/>
                      <a:pt x="133" y="48"/>
                    </a:cubicBezTo>
                    <a:cubicBezTo>
                      <a:pt x="127" y="49"/>
                      <a:pt x="122" y="51"/>
                      <a:pt x="117" y="54"/>
                    </a:cubicBezTo>
                    <a:cubicBezTo>
                      <a:pt x="112" y="57"/>
                      <a:pt x="107" y="60"/>
                      <a:pt x="103" y="65"/>
                    </a:cubicBezTo>
                    <a:cubicBezTo>
                      <a:pt x="100" y="69"/>
                      <a:pt x="97" y="74"/>
                      <a:pt x="95" y="79"/>
                    </a:cubicBezTo>
                    <a:cubicBezTo>
                      <a:pt x="92" y="85"/>
                      <a:pt x="91" y="90"/>
                      <a:pt x="91" y="96"/>
                    </a:cubicBezTo>
                    <a:cubicBezTo>
                      <a:pt x="91" y="103"/>
                      <a:pt x="93" y="110"/>
                      <a:pt x="95" y="115"/>
                    </a:cubicBezTo>
                    <a:cubicBezTo>
                      <a:pt x="98" y="121"/>
                      <a:pt x="101" y="127"/>
                      <a:pt x="106" y="131"/>
                    </a:cubicBezTo>
                    <a:cubicBezTo>
                      <a:pt x="110" y="135"/>
                      <a:pt x="115" y="139"/>
                      <a:pt x="121" y="141"/>
                    </a:cubicBezTo>
                    <a:cubicBezTo>
                      <a:pt x="127" y="144"/>
                      <a:pt x="133" y="145"/>
                      <a:pt x="140" y="145"/>
                    </a:cubicBezTo>
                    <a:cubicBezTo>
                      <a:pt x="144" y="145"/>
                      <a:pt x="148" y="145"/>
                      <a:pt x="152" y="144"/>
                    </a:cubicBezTo>
                    <a:cubicBezTo>
                      <a:pt x="156" y="143"/>
                      <a:pt x="159" y="142"/>
                      <a:pt x="163" y="140"/>
                    </a:cubicBezTo>
                    <a:cubicBezTo>
                      <a:pt x="166" y="138"/>
                      <a:pt x="169" y="136"/>
                      <a:pt x="172" y="133"/>
                    </a:cubicBezTo>
                    <a:cubicBezTo>
                      <a:pt x="175" y="131"/>
                      <a:pt x="178" y="128"/>
                      <a:pt x="180" y="125"/>
                    </a:cubicBezTo>
                    <a:cubicBezTo>
                      <a:pt x="206" y="168"/>
                      <a:pt x="206" y="168"/>
                      <a:pt x="206" y="168"/>
                    </a:cubicBezTo>
                    <a:cubicBezTo>
                      <a:pt x="144" y="205"/>
                      <a:pt x="144" y="205"/>
                      <a:pt x="144" y="205"/>
                    </a:cubicBezTo>
                    <a:cubicBezTo>
                      <a:pt x="136" y="210"/>
                      <a:pt x="136" y="210"/>
                      <a:pt x="136" y="210"/>
                    </a:cubicBezTo>
                    <a:cubicBezTo>
                      <a:pt x="136" y="211"/>
                      <a:pt x="137" y="211"/>
                      <a:pt x="138" y="211"/>
                    </a:cubicBezTo>
                    <a:cubicBezTo>
                      <a:pt x="139" y="212"/>
                      <a:pt x="139" y="212"/>
                      <a:pt x="140" y="212"/>
                    </a:cubicBezTo>
                    <a:cubicBezTo>
                      <a:pt x="141" y="213"/>
                      <a:pt x="142" y="213"/>
                      <a:pt x="142" y="213"/>
                    </a:cubicBezTo>
                    <a:cubicBezTo>
                      <a:pt x="143" y="214"/>
                      <a:pt x="144" y="214"/>
                      <a:pt x="145" y="214"/>
                    </a:cubicBezTo>
                    <a:cubicBezTo>
                      <a:pt x="148" y="216"/>
                      <a:pt x="150" y="218"/>
                      <a:pt x="153" y="221"/>
                    </a:cubicBezTo>
                    <a:cubicBezTo>
                      <a:pt x="155" y="223"/>
                      <a:pt x="157" y="226"/>
                      <a:pt x="159" y="229"/>
                    </a:cubicBezTo>
                    <a:cubicBezTo>
                      <a:pt x="161" y="232"/>
                      <a:pt x="162" y="235"/>
                      <a:pt x="163" y="239"/>
                    </a:cubicBezTo>
                    <a:cubicBezTo>
                      <a:pt x="164" y="242"/>
                      <a:pt x="164" y="246"/>
                      <a:pt x="164" y="250"/>
                    </a:cubicBezTo>
                    <a:cubicBezTo>
                      <a:pt x="164" y="255"/>
                      <a:pt x="163" y="261"/>
                      <a:pt x="161" y="266"/>
                    </a:cubicBezTo>
                    <a:cubicBezTo>
                      <a:pt x="159" y="270"/>
                      <a:pt x="156" y="275"/>
                      <a:pt x="152" y="279"/>
                    </a:cubicBezTo>
                    <a:cubicBezTo>
                      <a:pt x="149" y="282"/>
                      <a:pt x="144" y="285"/>
                      <a:pt x="139" y="287"/>
                    </a:cubicBezTo>
                    <a:cubicBezTo>
                      <a:pt x="134" y="289"/>
                      <a:pt x="129" y="291"/>
                      <a:pt x="123" y="291"/>
                    </a:cubicBezTo>
                    <a:cubicBezTo>
                      <a:pt x="118" y="291"/>
                      <a:pt x="113" y="290"/>
                      <a:pt x="108" y="288"/>
                    </a:cubicBezTo>
                    <a:cubicBezTo>
                      <a:pt x="103" y="286"/>
                      <a:pt x="99" y="283"/>
                      <a:pt x="95" y="279"/>
                    </a:cubicBezTo>
                    <a:cubicBezTo>
                      <a:pt x="92" y="276"/>
                      <a:pt x="88" y="272"/>
                      <a:pt x="86" y="267"/>
                    </a:cubicBezTo>
                    <a:cubicBezTo>
                      <a:pt x="84" y="263"/>
                      <a:pt x="83" y="258"/>
                      <a:pt x="82" y="252"/>
                    </a:cubicBezTo>
                    <a:cubicBezTo>
                      <a:pt x="82" y="252"/>
                      <a:pt x="82" y="252"/>
                      <a:pt x="82" y="252"/>
                    </a:cubicBezTo>
                    <a:cubicBezTo>
                      <a:pt x="82" y="251"/>
                      <a:pt x="82" y="251"/>
                      <a:pt x="82" y="251"/>
                    </a:cubicBezTo>
                    <a:cubicBezTo>
                      <a:pt x="82" y="251"/>
                      <a:pt x="82" y="251"/>
                      <a:pt x="82" y="250"/>
                    </a:cubicBezTo>
                    <a:cubicBezTo>
                      <a:pt x="82" y="250"/>
                      <a:pt x="82" y="250"/>
                      <a:pt x="82" y="250"/>
                    </a:cubicBezTo>
                    <a:cubicBezTo>
                      <a:pt x="82" y="249"/>
                      <a:pt x="82" y="248"/>
                      <a:pt x="82" y="248"/>
                    </a:cubicBezTo>
                    <a:cubicBezTo>
                      <a:pt x="82" y="247"/>
                      <a:pt x="82" y="247"/>
                      <a:pt x="82" y="246"/>
                    </a:cubicBezTo>
                    <a:cubicBezTo>
                      <a:pt x="83" y="245"/>
                      <a:pt x="83" y="245"/>
                      <a:pt x="83" y="244"/>
                    </a:cubicBezTo>
                    <a:cubicBezTo>
                      <a:pt x="83" y="244"/>
                      <a:pt x="83" y="243"/>
                      <a:pt x="83" y="242"/>
                    </a:cubicBezTo>
                    <a:cubicBezTo>
                      <a:pt x="74" y="248"/>
                      <a:pt x="74" y="248"/>
                      <a:pt x="74" y="248"/>
                    </a:cubicBezTo>
                    <a:cubicBezTo>
                      <a:pt x="15" y="284"/>
                      <a:pt x="15" y="284"/>
                      <a:pt x="15" y="284"/>
                    </a:cubicBezTo>
                    <a:cubicBezTo>
                      <a:pt x="10" y="270"/>
                      <a:pt x="7" y="255"/>
                      <a:pt x="4" y="240"/>
                    </a:cubicBezTo>
                    <a:cubicBezTo>
                      <a:pt x="2" y="224"/>
                      <a:pt x="0" y="208"/>
                      <a:pt x="1" y="191"/>
                    </a:cubicBezTo>
                    <a:cubicBezTo>
                      <a:pt x="2" y="175"/>
                      <a:pt x="4" y="157"/>
                      <a:pt x="9" y="140"/>
                    </a:cubicBezTo>
                    <a:cubicBezTo>
                      <a:pt x="13" y="122"/>
                      <a:pt x="20" y="103"/>
                      <a:pt x="30" y="85"/>
                    </a:cubicBezTo>
                    <a:cubicBezTo>
                      <a:pt x="35" y="75"/>
                      <a:pt x="39" y="66"/>
                      <a:pt x="45" y="58"/>
                    </a:cubicBezTo>
                    <a:cubicBezTo>
                      <a:pt x="50" y="50"/>
                      <a:pt x="56" y="42"/>
                      <a:pt x="62" y="35"/>
                    </a:cubicBezTo>
                    <a:cubicBezTo>
                      <a:pt x="68" y="28"/>
                      <a:pt x="75" y="22"/>
                      <a:pt x="82" y="16"/>
                    </a:cubicBezTo>
                    <a:cubicBezTo>
                      <a:pt x="89" y="10"/>
                      <a:pt x="96" y="5"/>
                      <a:pt x="1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39"/>
              <p:cNvSpPr>
                <a:spLocks/>
              </p:cNvSpPr>
              <p:nvPr/>
            </p:nvSpPr>
            <p:spPr bwMode="auto">
              <a:xfrm>
                <a:off x="814477" y="1448699"/>
                <a:ext cx="1336675" cy="1878013"/>
              </a:xfrm>
              <a:custGeom>
                <a:avLst/>
                <a:gdLst>
                  <a:gd name="T0" fmla="*/ 122 w 199"/>
                  <a:gd name="T1" fmla="*/ 280 h 280"/>
                  <a:gd name="T2" fmla="*/ 86 w 199"/>
                  <a:gd name="T3" fmla="*/ 246 h 280"/>
                  <a:gd name="T4" fmla="*/ 85 w 199"/>
                  <a:gd name="T5" fmla="*/ 244 h 280"/>
                  <a:gd name="T6" fmla="*/ 85 w 199"/>
                  <a:gd name="T7" fmla="*/ 244 h 280"/>
                  <a:gd name="T8" fmla="*/ 86 w 199"/>
                  <a:gd name="T9" fmla="*/ 237 h 280"/>
                  <a:gd name="T10" fmla="*/ 80 w 199"/>
                  <a:gd name="T11" fmla="*/ 233 h 280"/>
                  <a:gd name="T12" fmla="*/ 16 w 199"/>
                  <a:gd name="T13" fmla="*/ 272 h 280"/>
                  <a:gd name="T14" fmla="*/ 16 w 199"/>
                  <a:gd name="T15" fmla="*/ 119 h 280"/>
                  <a:gd name="T16" fmla="*/ 101 w 199"/>
                  <a:gd name="T17" fmla="*/ 0 h 280"/>
                  <a:gd name="T18" fmla="*/ 126 w 199"/>
                  <a:gd name="T19" fmla="*/ 40 h 280"/>
                  <a:gd name="T20" fmla="*/ 95 w 199"/>
                  <a:gd name="T21" fmla="*/ 119 h 280"/>
                  <a:gd name="T22" fmla="*/ 178 w 199"/>
                  <a:gd name="T23" fmla="*/ 126 h 280"/>
                  <a:gd name="T24" fmla="*/ 199 w 199"/>
                  <a:gd name="T25" fmla="*/ 160 h 280"/>
                  <a:gd name="T26" fmla="*/ 132 w 199"/>
                  <a:gd name="T27" fmla="*/ 201 h 280"/>
                  <a:gd name="T28" fmla="*/ 134 w 199"/>
                  <a:gd name="T29" fmla="*/ 209 h 280"/>
                  <a:gd name="T30" fmla="*/ 146 w 199"/>
                  <a:gd name="T31" fmla="*/ 215 h 280"/>
                  <a:gd name="T32" fmla="*/ 159 w 199"/>
                  <a:gd name="T33" fmla="*/ 241 h 280"/>
                  <a:gd name="T34" fmla="*/ 122 w 199"/>
                  <a:gd name="T35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9" h="280">
                    <a:moveTo>
                      <a:pt x="122" y="280"/>
                    </a:moveTo>
                    <a:cubicBezTo>
                      <a:pt x="103" y="280"/>
                      <a:pt x="87" y="265"/>
                      <a:pt x="86" y="246"/>
                    </a:cubicBezTo>
                    <a:cubicBezTo>
                      <a:pt x="86" y="246"/>
                      <a:pt x="85" y="244"/>
                      <a:pt x="85" y="244"/>
                    </a:cubicBezTo>
                    <a:cubicBezTo>
                      <a:pt x="85" y="244"/>
                      <a:pt x="85" y="244"/>
                      <a:pt x="85" y="244"/>
                    </a:cubicBezTo>
                    <a:cubicBezTo>
                      <a:pt x="85" y="241"/>
                      <a:pt x="86" y="239"/>
                      <a:pt x="86" y="237"/>
                    </a:cubicBezTo>
                    <a:cubicBezTo>
                      <a:pt x="87" y="234"/>
                      <a:pt x="83" y="231"/>
                      <a:pt x="80" y="233"/>
                    </a:cubicBezTo>
                    <a:cubicBezTo>
                      <a:pt x="16" y="272"/>
                      <a:pt x="16" y="272"/>
                      <a:pt x="16" y="272"/>
                    </a:cubicBezTo>
                    <a:cubicBezTo>
                      <a:pt x="0" y="222"/>
                      <a:pt x="0" y="168"/>
                      <a:pt x="16" y="119"/>
                    </a:cubicBezTo>
                    <a:cubicBezTo>
                      <a:pt x="32" y="72"/>
                      <a:pt x="59" y="28"/>
                      <a:pt x="101" y="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92" y="49"/>
                      <a:pt x="75" y="90"/>
                      <a:pt x="95" y="119"/>
                    </a:cubicBezTo>
                    <a:cubicBezTo>
                      <a:pt x="113" y="148"/>
                      <a:pt x="155" y="151"/>
                      <a:pt x="178" y="126"/>
                    </a:cubicBezTo>
                    <a:cubicBezTo>
                      <a:pt x="199" y="160"/>
                      <a:pt x="199" y="160"/>
                      <a:pt x="199" y="160"/>
                    </a:cubicBezTo>
                    <a:cubicBezTo>
                      <a:pt x="132" y="201"/>
                      <a:pt x="132" y="201"/>
                      <a:pt x="132" y="201"/>
                    </a:cubicBezTo>
                    <a:cubicBezTo>
                      <a:pt x="128" y="203"/>
                      <a:pt x="131" y="208"/>
                      <a:pt x="134" y="209"/>
                    </a:cubicBezTo>
                    <a:cubicBezTo>
                      <a:pt x="139" y="210"/>
                      <a:pt x="142" y="212"/>
                      <a:pt x="146" y="215"/>
                    </a:cubicBezTo>
                    <a:cubicBezTo>
                      <a:pt x="154" y="221"/>
                      <a:pt x="159" y="231"/>
                      <a:pt x="159" y="241"/>
                    </a:cubicBezTo>
                    <a:cubicBezTo>
                      <a:pt x="161" y="262"/>
                      <a:pt x="143" y="280"/>
                      <a:pt x="122" y="280"/>
                    </a:cubicBezTo>
                    <a:close/>
                  </a:path>
                </a:pathLst>
              </a:custGeom>
              <a:solidFill>
                <a:srgbClr val="E8E3D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40"/>
              <p:cNvSpPr>
                <a:spLocks/>
              </p:cNvSpPr>
              <p:nvPr/>
            </p:nvSpPr>
            <p:spPr bwMode="auto">
              <a:xfrm>
                <a:off x="2230527" y="1636024"/>
                <a:ext cx="2154238" cy="2260600"/>
              </a:xfrm>
              <a:custGeom>
                <a:avLst/>
                <a:gdLst>
                  <a:gd name="T0" fmla="*/ 263 w 321"/>
                  <a:gd name="T1" fmla="*/ 39 h 337"/>
                  <a:gd name="T2" fmla="*/ 288 w 321"/>
                  <a:gd name="T3" fmla="*/ 103 h 337"/>
                  <a:gd name="T4" fmla="*/ 289 w 321"/>
                  <a:gd name="T5" fmla="*/ 137 h 337"/>
                  <a:gd name="T6" fmla="*/ 291 w 321"/>
                  <a:gd name="T7" fmla="*/ 159 h 337"/>
                  <a:gd name="T8" fmla="*/ 293 w 321"/>
                  <a:gd name="T9" fmla="*/ 175 h 337"/>
                  <a:gd name="T10" fmla="*/ 301 w 321"/>
                  <a:gd name="T11" fmla="*/ 198 h 337"/>
                  <a:gd name="T12" fmla="*/ 315 w 321"/>
                  <a:gd name="T13" fmla="*/ 213 h 337"/>
                  <a:gd name="T14" fmla="*/ 319 w 321"/>
                  <a:gd name="T15" fmla="*/ 216 h 337"/>
                  <a:gd name="T16" fmla="*/ 256 w 321"/>
                  <a:gd name="T17" fmla="*/ 258 h 337"/>
                  <a:gd name="T18" fmla="*/ 240 w 321"/>
                  <a:gd name="T19" fmla="*/ 228 h 337"/>
                  <a:gd name="T20" fmla="*/ 207 w 321"/>
                  <a:gd name="T21" fmla="*/ 216 h 337"/>
                  <a:gd name="T22" fmla="*/ 172 w 321"/>
                  <a:gd name="T23" fmla="*/ 230 h 337"/>
                  <a:gd name="T24" fmla="*/ 158 w 321"/>
                  <a:gd name="T25" fmla="*/ 265 h 337"/>
                  <a:gd name="T26" fmla="*/ 164 w 321"/>
                  <a:gd name="T27" fmla="*/ 288 h 337"/>
                  <a:gd name="T28" fmla="*/ 179 w 321"/>
                  <a:gd name="T29" fmla="*/ 305 h 337"/>
                  <a:gd name="T30" fmla="*/ 85 w 321"/>
                  <a:gd name="T31" fmla="*/ 268 h 337"/>
                  <a:gd name="T32" fmla="*/ 79 w 321"/>
                  <a:gd name="T33" fmla="*/ 261 h 337"/>
                  <a:gd name="T34" fmla="*/ 77 w 321"/>
                  <a:gd name="T35" fmla="*/ 266 h 337"/>
                  <a:gd name="T36" fmla="*/ 69 w 321"/>
                  <a:gd name="T37" fmla="*/ 276 h 337"/>
                  <a:gd name="T38" fmla="*/ 51 w 321"/>
                  <a:gd name="T39" fmla="*/ 286 h 337"/>
                  <a:gd name="T40" fmla="*/ 25 w 321"/>
                  <a:gd name="T41" fmla="*/ 284 h 337"/>
                  <a:gd name="T42" fmla="*/ 3 w 321"/>
                  <a:gd name="T43" fmla="*/ 262 h 337"/>
                  <a:gd name="T44" fmla="*/ 3 w 321"/>
                  <a:gd name="T45" fmla="*/ 231 h 337"/>
                  <a:gd name="T46" fmla="*/ 23 w 321"/>
                  <a:gd name="T47" fmla="*/ 209 h 337"/>
                  <a:gd name="T48" fmla="*/ 39 w 321"/>
                  <a:gd name="T49" fmla="*/ 205 h 337"/>
                  <a:gd name="T50" fmla="*/ 40 w 321"/>
                  <a:gd name="T51" fmla="*/ 205 h 337"/>
                  <a:gd name="T52" fmla="*/ 43 w 321"/>
                  <a:gd name="T53" fmla="*/ 205 h 337"/>
                  <a:gd name="T54" fmla="*/ 46 w 321"/>
                  <a:gd name="T55" fmla="*/ 206 h 337"/>
                  <a:gd name="T56" fmla="*/ 42 w 321"/>
                  <a:gd name="T57" fmla="*/ 197 h 337"/>
                  <a:gd name="T58" fmla="*/ 76 w 321"/>
                  <a:gd name="T59" fmla="*/ 93 h 337"/>
                  <a:gd name="T60" fmla="*/ 93 w 321"/>
                  <a:gd name="T61" fmla="*/ 122 h 337"/>
                  <a:gd name="T62" fmla="*/ 125 w 321"/>
                  <a:gd name="T63" fmla="*/ 134 h 337"/>
                  <a:gd name="T64" fmla="*/ 160 w 321"/>
                  <a:gd name="T65" fmla="*/ 119 h 337"/>
                  <a:gd name="T66" fmla="*/ 174 w 321"/>
                  <a:gd name="T67" fmla="*/ 85 h 337"/>
                  <a:gd name="T68" fmla="*/ 168 w 321"/>
                  <a:gd name="T69" fmla="*/ 63 h 337"/>
                  <a:gd name="T70" fmla="*/ 154 w 321"/>
                  <a:gd name="T71" fmla="*/ 4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1" h="337">
                    <a:moveTo>
                      <a:pt x="228" y="0"/>
                    </a:moveTo>
                    <a:cubicBezTo>
                      <a:pt x="243" y="14"/>
                      <a:pt x="254" y="27"/>
                      <a:pt x="263" y="39"/>
                    </a:cubicBezTo>
                    <a:cubicBezTo>
                      <a:pt x="271" y="52"/>
                      <a:pt x="277" y="64"/>
                      <a:pt x="281" y="75"/>
                    </a:cubicBezTo>
                    <a:cubicBezTo>
                      <a:pt x="285" y="86"/>
                      <a:pt x="287" y="95"/>
                      <a:pt x="288" y="103"/>
                    </a:cubicBezTo>
                    <a:cubicBezTo>
                      <a:pt x="289" y="111"/>
                      <a:pt x="289" y="117"/>
                      <a:pt x="289" y="121"/>
                    </a:cubicBezTo>
                    <a:cubicBezTo>
                      <a:pt x="289" y="127"/>
                      <a:pt x="289" y="132"/>
                      <a:pt x="289" y="137"/>
                    </a:cubicBezTo>
                    <a:cubicBezTo>
                      <a:pt x="289" y="141"/>
                      <a:pt x="289" y="145"/>
                      <a:pt x="289" y="148"/>
                    </a:cubicBezTo>
                    <a:cubicBezTo>
                      <a:pt x="290" y="152"/>
                      <a:pt x="290" y="155"/>
                      <a:pt x="291" y="159"/>
                    </a:cubicBezTo>
                    <a:cubicBezTo>
                      <a:pt x="291" y="162"/>
                      <a:pt x="292" y="166"/>
                      <a:pt x="292" y="171"/>
                    </a:cubicBezTo>
                    <a:cubicBezTo>
                      <a:pt x="292" y="171"/>
                      <a:pt x="292" y="173"/>
                      <a:pt x="293" y="175"/>
                    </a:cubicBezTo>
                    <a:cubicBezTo>
                      <a:pt x="293" y="178"/>
                      <a:pt x="294" y="181"/>
                      <a:pt x="295" y="185"/>
                    </a:cubicBezTo>
                    <a:cubicBezTo>
                      <a:pt x="296" y="189"/>
                      <a:pt x="298" y="193"/>
                      <a:pt x="301" y="198"/>
                    </a:cubicBezTo>
                    <a:cubicBezTo>
                      <a:pt x="304" y="203"/>
                      <a:pt x="308" y="207"/>
                      <a:pt x="313" y="212"/>
                    </a:cubicBezTo>
                    <a:cubicBezTo>
                      <a:pt x="314" y="212"/>
                      <a:pt x="315" y="213"/>
                      <a:pt x="315" y="213"/>
                    </a:cubicBezTo>
                    <a:cubicBezTo>
                      <a:pt x="316" y="214"/>
                      <a:pt x="316" y="214"/>
                      <a:pt x="317" y="215"/>
                    </a:cubicBezTo>
                    <a:cubicBezTo>
                      <a:pt x="318" y="215"/>
                      <a:pt x="318" y="216"/>
                      <a:pt x="319" y="216"/>
                    </a:cubicBezTo>
                    <a:cubicBezTo>
                      <a:pt x="320" y="217"/>
                      <a:pt x="320" y="217"/>
                      <a:pt x="321" y="218"/>
                    </a:cubicBezTo>
                    <a:cubicBezTo>
                      <a:pt x="256" y="258"/>
                      <a:pt x="256" y="258"/>
                      <a:pt x="256" y="258"/>
                    </a:cubicBezTo>
                    <a:cubicBezTo>
                      <a:pt x="255" y="252"/>
                      <a:pt x="253" y="246"/>
                      <a:pt x="250" y="241"/>
                    </a:cubicBezTo>
                    <a:cubicBezTo>
                      <a:pt x="248" y="236"/>
                      <a:pt x="244" y="231"/>
                      <a:pt x="240" y="228"/>
                    </a:cubicBezTo>
                    <a:cubicBezTo>
                      <a:pt x="235" y="224"/>
                      <a:pt x="230" y="221"/>
                      <a:pt x="225" y="219"/>
                    </a:cubicBezTo>
                    <a:cubicBezTo>
                      <a:pt x="219" y="217"/>
                      <a:pt x="213" y="216"/>
                      <a:pt x="207" y="216"/>
                    </a:cubicBezTo>
                    <a:cubicBezTo>
                      <a:pt x="200" y="216"/>
                      <a:pt x="194" y="217"/>
                      <a:pt x="188" y="219"/>
                    </a:cubicBezTo>
                    <a:cubicBezTo>
                      <a:pt x="182" y="222"/>
                      <a:pt x="177" y="226"/>
                      <a:pt x="172" y="230"/>
                    </a:cubicBezTo>
                    <a:cubicBezTo>
                      <a:pt x="168" y="234"/>
                      <a:pt x="164" y="240"/>
                      <a:pt x="162" y="246"/>
                    </a:cubicBezTo>
                    <a:cubicBezTo>
                      <a:pt x="159" y="252"/>
                      <a:pt x="158" y="258"/>
                      <a:pt x="158" y="265"/>
                    </a:cubicBezTo>
                    <a:cubicBezTo>
                      <a:pt x="158" y="269"/>
                      <a:pt x="159" y="273"/>
                      <a:pt x="160" y="277"/>
                    </a:cubicBezTo>
                    <a:cubicBezTo>
                      <a:pt x="161" y="281"/>
                      <a:pt x="162" y="284"/>
                      <a:pt x="164" y="288"/>
                    </a:cubicBezTo>
                    <a:cubicBezTo>
                      <a:pt x="166" y="291"/>
                      <a:pt x="168" y="294"/>
                      <a:pt x="170" y="297"/>
                    </a:cubicBezTo>
                    <a:cubicBezTo>
                      <a:pt x="173" y="300"/>
                      <a:pt x="176" y="303"/>
                      <a:pt x="179" y="305"/>
                    </a:cubicBezTo>
                    <a:cubicBezTo>
                      <a:pt x="127" y="337"/>
                      <a:pt x="127" y="337"/>
                      <a:pt x="127" y="337"/>
                    </a:cubicBezTo>
                    <a:cubicBezTo>
                      <a:pt x="85" y="268"/>
                      <a:pt x="85" y="268"/>
                      <a:pt x="85" y="268"/>
                    </a:cubicBezTo>
                    <a:cubicBezTo>
                      <a:pt x="80" y="259"/>
                      <a:pt x="80" y="259"/>
                      <a:pt x="80" y="259"/>
                    </a:cubicBezTo>
                    <a:cubicBezTo>
                      <a:pt x="80" y="260"/>
                      <a:pt x="79" y="260"/>
                      <a:pt x="79" y="261"/>
                    </a:cubicBezTo>
                    <a:cubicBezTo>
                      <a:pt x="79" y="262"/>
                      <a:pt x="78" y="263"/>
                      <a:pt x="78" y="263"/>
                    </a:cubicBezTo>
                    <a:cubicBezTo>
                      <a:pt x="78" y="264"/>
                      <a:pt x="77" y="265"/>
                      <a:pt x="77" y="266"/>
                    </a:cubicBezTo>
                    <a:cubicBezTo>
                      <a:pt x="77" y="266"/>
                      <a:pt x="76" y="267"/>
                      <a:pt x="76" y="268"/>
                    </a:cubicBezTo>
                    <a:cubicBezTo>
                      <a:pt x="74" y="271"/>
                      <a:pt x="72" y="273"/>
                      <a:pt x="69" y="276"/>
                    </a:cubicBezTo>
                    <a:cubicBezTo>
                      <a:pt x="67" y="278"/>
                      <a:pt x="64" y="280"/>
                      <a:pt x="61" y="282"/>
                    </a:cubicBezTo>
                    <a:cubicBezTo>
                      <a:pt x="58" y="284"/>
                      <a:pt x="55" y="285"/>
                      <a:pt x="51" y="286"/>
                    </a:cubicBezTo>
                    <a:cubicBezTo>
                      <a:pt x="48" y="287"/>
                      <a:pt x="44" y="287"/>
                      <a:pt x="41" y="287"/>
                    </a:cubicBezTo>
                    <a:cubicBezTo>
                      <a:pt x="35" y="287"/>
                      <a:pt x="30" y="286"/>
                      <a:pt x="25" y="284"/>
                    </a:cubicBezTo>
                    <a:cubicBezTo>
                      <a:pt x="20" y="282"/>
                      <a:pt x="15" y="279"/>
                      <a:pt x="12" y="275"/>
                    </a:cubicBezTo>
                    <a:cubicBezTo>
                      <a:pt x="8" y="272"/>
                      <a:pt x="5" y="267"/>
                      <a:pt x="3" y="262"/>
                    </a:cubicBezTo>
                    <a:cubicBezTo>
                      <a:pt x="1" y="257"/>
                      <a:pt x="0" y="252"/>
                      <a:pt x="0" y="246"/>
                    </a:cubicBezTo>
                    <a:cubicBezTo>
                      <a:pt x="0" y="241"/>
                      <a:pt x="1" y="236"/>
                      <a:pt x="3" y="231"/>
                    </a:cubicBezTo>
                    <a:cubicBezTo>
                      <a:pt x="5" y="226"/>
                      <a:pt x="7" y="222"/>
                      <a:pt x="11" y="218"/>
                    </a:cubicBezTo>
                    <a:cubicBezTo>
                      <a:pt x="14" y="215"/>
                      <a:pt x="18" y="212"/>
                      <a:pt x="23" y="209"/>
                    </a:cubicBezTo>
                    <a:cubicBezTo>
                      <a:pt x="27" y="207"/>
                      <a:pt x="32" y="206"/>
                      <a:pt x="38" y="205"/>
                    </a:cubicBezTo>
                    <a:cubicBezTo>
                      <a:pt x="38" y="205"/>
                      <a:pt x="38" y="205"/>
                      <a:pt x="39" y="205"/>
                    </a:cubicBezTo>
                    <a:cubicBezTo>
                      <a:pt x="39" y="205"/>
                      <a:pt x="39" y="205"/>
                      <a:pt x="39" y="205"/>
                    </a:cubicBezTo>
                    <a:cubicBezTo>
                      <a:pt x="40" y="205"/>
                      <a:pt x="40" y="205"/>
                      <a:pt x="40" y="205"/>
                    </a:cubicBezTo>
                    <a:cubicBezTo>
                      <a:pt x="40" y="205"/>
                      <a:pt x="41" y="205"/>
                      <a:pt x="41" y="205"/>
                    </a:cubicBezTo>
                    <a:cubicBezTo>
                      <a:pt x="41" y="205"/>
                      <a:pt x="42" y="205"/>
                      <a:pt x="43" y="205"/>
                    </a:cubicBezTo>
                    <a:cubicBezTo>
                      <a:pt x="43" y="205"/>
                      <a:pt x="44" y="205"/>
                      <a:pt x="44" y="205"/>
                    </a:cubicBezTo>
                    <a:cubicBezTo>
                      <a:pt x="45" y="206"/>
                      <a:pt x="45" y="206"/>
                      <a:pt x="46" y="206"/>
                    </a:cubicBezTo>
                    <a:cubicBezTo>
                      <a:pt x="47" y="206"/>
                      <a:pt x="47" y="206"/>
                      <a:pt x="48" y="206"/>
                    </a:cubicBezTo>
                    <a:cubicBezTo>
                      <a:pt x="42" y="197"/>
                      <a:pt x="42" y="197"/>
                      <a:pt x="42" y="197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76" y="93"/>
                      <a:pt x="76" y="93"/>
                      <a:pt x="76" y="93"/>
                    </a:cubicBezTo>
                    <a:cubicBezTo>
                      <a:pt x="77" y="99"/>
                      <a:pt x="79" y="104"/>
                      <a:pt x="82" y="109"/>
                    </a:cubicBezTo>
                    <a:cubicBezTo>
                      <a:pt x="85" y="114"/>
                      <a:pt x="89" y="118"/>
                      <a:pt x="93" y="122"/>
                    </a:cubicBezTo>
                    <a:cubicBezTo>
                      <a:pt x="97" y="126"/>
                      <a:pt x="102" y="129"/>
                      <a:pt x="108" y="131"/>
                    </a:cubicBezTo>
                    <a:cubicBezTo>
                      <a:pt x="113" y="133"/>
                      <a:pt x="119" y="134"/>
                      <a:pt x="125" y="134"/>
                    </a:cubicBezTo>
                    <a:cubicBezTo>
                      <a:pt x="132" y="134"/>
                      <a:pt x="138" y="132"/>
                      <a:pt x="144" y="130"/>
                    </a:cubicBezTo>
                    <a:cubicBezTo>
                      <a:pt x="150" y="127"/>
                      <a:pt x="155" y="124"/>
                      <a:pt x="160" y="119"/>
                    </a:cubicBezTo>
                    <a:cubicBezTo>
                      <a:pt x="164" y="115"/>
                      <a:pt x="168" y="110"/>
                      <a:pt x="170" y="104"/>
                    </a:cubicBezTo>
                    <a:cubicBezTo>
                      <a:pt x="173" y="98"/>
                      <a:pt x="174" y="92"/>
                      <a:pt x="174" y="85"/>
                    </a:cubicBezTo>
                    <a:cubicBezTo>
                      <a:pt x="174" y="81"/>
                      <a:pt x="174" y="77"/>
                      <a:pt x="173" y="73"/>
                    </a:cubicBezTo>
                    <a:cubicBezTo>
                      <a:pt x="172" y="69"/>
                      <a:pt x="170" y="66"/>
                      <a:pt x="168" y="63"/>
                    </a:cubicBezTo>
                    <a:cubicBezTo>
                      <a:pt x="167" y="59"/>
                      <a:pt x="165" y="56"/>
                      <a:pt x="162" y="53"/>
                    </a:cubicBezTo>
                    <a:cubicBezTo>
                      <a:pt x="160" y="50"/>
                      <a:pt x="157" y="48"/>
                      <a:pt x="154" y="46"/>
                    </a:cubicBezTo>
                    <a:lnTo>
                      <a:pt x="22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41"/>
              <p:cNvSpPr>
                <a:spLocks/>
              </p:cNvSpPr>
              <p:nvPr/>
            </p:nvSpPr>
            <p:spPr bwMode="auto">
              <a:xfrm>
                <a:off x="2236877" y="1669362"/>
                <a:ext cx="2101850" cy="2187575"/>
              </a:xfrm>
              <a:custGeom>
                <a:avLst/>
                <a:gdLst>
                  <a:gd name="T0" fmla="*/ 82 w 313"/>
                  <a:gd name="T1" fmla="*/ 252 h 326"/>
                  <a:gd name="T2" fmla="*/ 76 w 313"/>
                  <a:gd name="T3" fmla="*/ 251 h 326"/>
                  <a:gd name="T4" fmla="*/ 72 w 313"/>
                  <a:gd name="T5" fmla="*/ 259 h 326"/>
                  <a:gd name="T6" fmla="*/ 58 w 313"/>
                  <a:gd name="T7" fmla="*/ 273 h 326"/>
                  <a:gd name="T8" fmla="*/ 16 w 313"/>
                  <a:gd name="T9" fmla="*/ 270 h 326"/>
                  <a:gd name="T10" fmla="*/ 5 w 313"/>
                  <a:gd name="T11" fmla="*/ 230 h 326"/>
                  <a:gd name="T12" fmla="*/ 37 w 313"/>
                  <a:gd name="T13" fmla="*/ 205 h 326"/>
                  <a:gd name="T14" fmla="*/ 39 w 313"/>
                  <a:gd name="T15" fmla="*/ 204 h 326"/>
                  <a:gd name="T16" fmla="*/ 40 w 313"/>
                  <a:gd name="T17" fmla="*/ 204 h 326"/>
                  <a:gd name="T18" fmla="*/ 48 w 313"/>
                  <a:gd name="T19" fmla="*/ 205 h 326"/>
                  <a:gd name="T20" fmla="*/ 50 w 313"/>
                  <a:gd name="T21" fmla="*/ 199 h 326"/>
                  <a:gd name="T22" fmla="*/ 10 w 313"/>
                  <a:gd name="T23" fmla="*/ 133 h 326"/>
                  <a:gd name="T24" fmla="*/ 73 w 313"/>
                  <a:gd name="T25" fmla="*/ 94 h 326"/>
                  <a:gd name="T26" fmla="*/ 152 w 313"/>
                  <a:gd name="T27" fmla="*/ 125 h 326"/>
                  <a:gd name="T28" fmla="*/ 160 w 313"/>
                  <a:gd name="T29" fmla="*/ 41 h 326"/>
                  <a:gd name="T30" fmla="*/ 227 w 313"/>
                  <a:gd name="T31" fmla="*/ 0 h 326"/>
                  <a:gd name="T32" fmla="*/ 277 w 313"/>
                  <a:gd name="T33" fmla="*/ 76 h 326"/>
                  <a:gd name="T34" fmla="*/ 283 w 313"/>
                  <a:gd name="T35" fmla="*/ 118 h 326"/>
                  <a:gd name="T36" fmla="*/ 287 w 313"/>
                  <a:gd name="T37" fmla="*/ 162 h 326"/>
                  <a:gd name="T38" fmla="*/ 287 w 313"/>
                  <a:gd name="T39" fmla="*/ 166 h 326"/>
                  <a:gd name="T40" fmla="*/ 310 w 313"/>
                  <a:gd name="T41" fmla="*/ 210 h 326"/>
                  <a:gd name="T42" fmla="*/ 313 w 313"/>
                  <a:gd name="T43" fmla="*/ 212 h 326"/>
                  <a:gd name="T44" fmla="*/ 258 w 313"/>
                  <a:gd name="T45" fmla="*/ 246 h 326"/>
                  <a:gd name="T46" fmla="*/ 178 w 313"/>
                  <a:gd name="T47" fmla="*/ 214 h 326"/>
                  <a:gd name="T48" fmla="*/ 171 w 313"/>
                  <a:gd name="T49" fmla="*/ 300 h 326"/>
                  <a:gd name="T50" fmla="*/ 128 w 313"/>
                  <a:gd name="T51" fmla="*/ 326 h 326"/>
                  <a:gd name="T52" fmla="*/ 82 w 313"/>
                  <a:gd name="T53" fmla="*/ 25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3" h="326">
                    <a:moveTo>
                      <a:pt x="82" y="252"/>
                    </a:moveTo>
                    <a:cubicBezTo>
                      <a:pt x="81" y="249"/>
                      <a:pt x="78" y="249"/>
                      <a:pt x="76" y="251"/>
                    </a:cubicBezTo>
                    <a:cubicBezTo>
                      <a:pt x="74" y="253"/>
                      <a:pt x="74" y="256"/>
                      <a:pt x="72" y="259"/>
                    </a:cubicBezTo>
                    <a:cubicBezTo>
                      <a:pt x="69" y="265"/>
                      <a:pt x="64" y="270"/>
                      <a:pt x="58" y="273"/>
                    </a:cubicBezTo>
                    <a:cubicBezTo>
                      <a:pt x="45" y="281"/>
                      <a:pt x="28" y="280"/>
                      <a:pt x="16" y="270"/>
                    </a:cubicBezTo>
                    <a:cubicBezTo>
                      <a:pt x="5" y="261"/>
                      <a:pt x="0" y="245"/>
                      <a:pt x="5" y="230"/>
                    </a:cubicBezTo>
                    <a:cubicBezTo>
                      <a:pt x="9" y="216"/>
                      <a:pt x="22" y="206"/>
                      <a:pt x="37" y="205"/>
                    </a:cubicBezTo>
                    <a:cubicBezTo>
                      <a:pt x="39" y="204"/>
                      <a:pt x="39" y="204"/>
                      <a:pt x="39" y="204"/>
                    </a:cubicBezTo>
                    <a:cubicBezTo>
                      <a:pt x="40" y="204"/>
                      <a:pt x="40" y="204"/>
                      <a:pt x="40" y="204"/>
                    </a:cubicBezTo>
                    <a:cubicBezTo>
                      <a:pt x="42" y="204"/>
                      <a:pt x="45" y="206"/>
                      <a:pt x="48" y="205"/>
                    </a:cubicBezTo>
                    <a:cubicBezTo>
                      <a:pt x="50" y="204"/>
                      <a:pt x="52" y="201"/>
                      <a:pt x="50" y="199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82" y="128"/>
                      <a:pt x="122" y="143"/>
                      <a:pt x="152" y="125"/>
                    </a:cubicBezTo>
                    <a:cubicBezTo>
                      <a:pt x="181" y="107"/>
                      <a:pt x="185" y="64"/>
                      <a:pt x="160" y="41"/>
                    </a:cubicBezTo>
                    <a:cubicBezTo>
                      <a:pt x="227" y="0"/>
                      <a:pt x="227" y="0"/>
                      <a:pt x="227" y="0"/>
                    </a:cubicBezTo>
                    <a:cubicBezTo>
                      <a:pt x="249" y="21"/>
                      <a:pt x="268" y="47"/>
                      <a:pt x="277" y="76"/>
                    </a:cubicBezTo>
                    <a:cubicBezTo>
                      <a:pt x="282" y="90"/>
                      <a:pt x="284" y="104"/>
                      <a:pt x="283" y="118"/>
                    </a:cubicBezTo>
                    <a:cubicBezTo>
                      <a:pt x="283" y="133"/>
                      <a:pt x="284" y="148"/>
                      <a:pt x="287" y="162"/>
                    </a:cubicBezTo>
                    <a:cubicBezTo>
                      <a:pt x="287" y="166"/>
                      <a:pt x="287" y="166"/>
                      <a:pt x="287" y="166"/>
                    </a:cubicBezTo>
                    <a:cubicBezTo>
                      <a:pt x="288" y="183"/>
                      <a:pt x="297" y="199"/>
                      <a:pt x="310" y="210"/>
                    </a:cubicBezTo>
                    <a:cubicBezTo>
                      <a:pt x="313" y="212"/>
                      <a:pt x="313" y="212"/>
                      <a:pt x="313" y="212"/>
                    </a:cubicBezTo>
                    <a:cubicBezTo>
                      <a:pt x="258" y="246"/>
                      <a:pt x="258" y="246"/>
                      <a:pt x="258" y="246"/>
                    </a:cubicBezTo>
                    <a:cubicBezTo>
                      <a:pt x="249" y="212"/>
                      <a:pt x="208" y="196"/>
                      <a:pt x="178" y="214"/>
                    </a:cubicBezTo>
                    <a:cubicBezTo>
                      <a:pt x="148" y="233"/>
                      <a:pt x="145" y="276"/>
                      <a:pt x="171" y="300"/>
                    </a:cubicBezTo>
                    <a:cubicBezTo>
                      <a:pt x="128" y="326"/>
                      <a:pt x="128" y="326"/>
                      <a:pt x="128" y="326"/>
                    </a:cubicBezTo>
                    <a:lnTo>
                      <a:pt x="82" y="252"/>
                    </a:lnTo>
                    <a:close/>
                  </a:path>
                </a:pathLst>
              </a:custGeom>
              <a:solidFill>
                <a:srgbClr val="72827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42"/>
              <p:cNvSpPr>
                <a:spLocks/>
              </p:cNvSpPr>
              <p:nvPr/>
            </p:nvSpPr>
            <p:spPr bwMode="auto">
              <a:xfrm>
                <a:off x="928777" y="2582174"/>
                <a:ext cx="2108200" cy="2146300"/>
              </a:xfrm>
              <a:custGeom>
                <a:avLst/>
                <a:gdLst>
                  <a:gd name="T0" fmla="*/ 227 w 314"/>
                  <a:gd name="T1" fmla="*/ 57 h 320"/>
                  <a:gd name="T2" fmla="*/ 197 w 314"/>
                  <a:gd name="T3" fmla="*/ 73 h 320"/>
                  <a:gd name="T4" fmla="*/ 185 w 314"/>
                  <a:gd name="T5" fmla="*/ 105 h 320"/>
                  <a:gd name="T6" fmla="*/ 200 w 314"/>
                  <a:gd name="T7" fmla="*/ 140 h 320"/>
                  <a:gd name="T8" fmla="*/ 235 w 314"/>
                  <a:gd name="T9" fmla="*/ 155 h 320"/>
                  <a:gd name="T10" fmla="*/ 257 w 314"/>
                  <a:gd name="T11" fmla="*/ 149 h 320"/>
                  <a:gd name="T12" fmla="*/ 274 w 314"/>
                  <a:gd name="T13" fmla="*/ 135 h 320"/>
                  <a:gd name="T14" fmla="*/ 258 w 314"/>
                  <a:gd name="T15" fmla="*/ 235 h 320"/>
                  <a:gd name="T16" fmla="*/ 252 w 314"/>
                  <a:gd name="T17" fmla="*/ 241 h 320"/>
                  <a:gd name="T18" fmla="*/ 256 w 314"/>
                  <a:gd name="T19" fmla="*/ 243 h 320"/>
                  <a:gd name="T20" fmla="*/ 265 w 314"/>
                  <a:gd name="T21" fmla="*/ 251 h 320"/>
                  <a:gd name="T22" fmla="*/ 275 w 314"/>
                  <a:gd name="T23" fmla="*/ 268 h 320"/>
                  <a:gd name="T24" fmla="*/ 273 w 314"/>
                  <a:gd name="T25" fmla="*/ 295 h 320"/>
                  <a:gd name="T26" fmla="*/ 251 w 314"/>
                  <a:gd name="T27" fmla="*/ 317 h 320"/>
                  <a:gd name="T28" fmla="*/ 220 w 314"/>
                  <a:gd name="T29" fmla="*/ 317 h 320"/>
                  <a:gd name="T30" fmla="*/ 198 w 314"/>
                  <a:gd name="T31" fmla="*/ 298 h 320"/>
                  <a:gd name="T32" fmla="*/ 194 w 314"/>
                  <a:gd name="T33" fmla="*/ 283 h 320"/>
                  <a:gd name="T34" fmla="*/ 193 w 314"/>
                  <a:gd name="T35" fmla="*/ 280 h 320"/>
                  <a:gd name="T36" fmla="*/ 193 w 314"/>
                  <a:gd name="T37" fmla="*/ 277 h 320"/>
                  <a:gd name="T38" fmla="*/ 193 w 314"/>
                  <a:gd name="T39" fmla="*/ 275 h 320"/>
                  <a:gd name="T40" fmla="*/ 185 w 314"/>
                  <a:gd name="T41" fmla="*/ 279 h 320"/>
                  <a:gd name="T42" fmla="*/ 126 w 314"/>
                  <a:gd name="T43" fmla="*/ 314 h 320"/>
                  <a:gd name="T44" fmla="*/ 125 w 314"/>
                  <a:gd name="T45" fmla="*/ 311 h 320"/>
                  <a:gd name="T46" fmla="*/ 123 w 314"/>
                  <a:gd name="T47" fmla="*/ 304 h 320"/>
                  <a:gd name="T48" fmla="*/ 100 w 314"/>
                  <a:gd name="T49" fmla="*/ 266 h 320"/>
                  <a:gd name="T50" fmla="*/ 66 w 314"/>
                  <a:gd name="T51" fmla="*/ 224 h 320"/>
                  <a:gd name="T52" fmla="*/ 23 w 314"/>
                  <a:gd name="T53" fmla="*/ 164 h 320"/>
                  <a:gd name="T54" fmla="*/ 57 w 314"/>
                  <a:gd name="T55" fmla="*/ 82 h 320"/>
                  <a:gd name="T56" fmla="*/ 73 w 314"/>
                  <a:gd name="T57" fmla="*/ 112 h 320"/>
                  <a:gd name="T58" fmla="*/ 105 w 314"/>
                  <a:gd name="T59" fmla="*/ 124 h 320"/>
                  <a:gd name="T60" fmla="*/ 140 w 314"/>
                  <a:gd name="T61" fmla="*/ 109 h 320"/>
                  <a:gd name="T62" fmla="*/ 155 w 314"/>
                  <a:gd name="T63" fmla="*/ 75 h 320"/>
                  <a:gd name="T64" fmla="*/ 149 w 314"/>
                  <a:gd name="T65" fmla="*/ 52 h 320"/>
                  <a:gd name="T66" fmla="*/ 134 w 314"/>
                  <a:gd name="T67" fmla="*/ 35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4" h="320">
                    <a:moveTo>
                      <a:pt x="192" y="0"/>
                    </a:moveTo>
                    <a:cubicBezTo>
                      <a:pt x="227" y="57"/>
                      <a:pt x="227" y="57"/>
                      <a:pt x="227" y="57"/>
                    </a:cubicBezTo>
                    <a:cubicBezTo>
                      <a:pt x="221" y="58"/>
                      <a:pt x="216" y="60"/>
                      <a:pt x="211" y="63"/>
                    </a:cubicBezTo>
                    <a:cubicBezTo>
                      <a:pt x="206" y="65"/>
                      <a:pt x="201" y="69"/>
                      <a:pt x="197" y="73"/>
                    </a:cubicBezTo>
                    <a:cubicBezTo>
                      <a:pt x="194" y="78"/>
                      <a:pt x="191" y="83"/>
                      <a:pt x="189" y="88"/>
                    </a:cubicBezTo>
                    <a:cubicBezTo>
                      <a:pt x="187" y="93"/>
                      <a:pt x="185" y="99"/>
                      <a:pt x="185" y="105"/>
                    </a:cubicBezTo>
                    <a:cubicBezTo>
                      <a:pt x="185" y="112"/>
                      <a:pt x="187" y="119"/>
                      <a:pt x="189" y="124"/>
                    </a:cubicBezTo>
                    <a:cubicBezTo>
                      <a:pt x="192" y="130"/>
                      <a:pt x="195" y="136"/>
                      <a:pt x="200" y="140"/>
                    </a:cubicBezTo>
                    <a:cubicBezTo>
                      <a:pt x="204" y="145"/>
                      <a:pt x="210" y="148"/>
                      <a:pt x="216" y="151"/>
                    </a:cubicBezTo>
                    <a:cubicBezTo>
                      <a:pt x="221" y="153"/>
                      <a:pt x="228" y="155"/>
                      <a:pt x="235" y="155"/>
                    </a:cubicBezTo>
                    <a:cubicBezTo>
                      <a:pt x="239" y="155"/>
                      <a:pt x="243" y="154"/>
                      <a:pt x="247" y="153"/>
                    </a:cubicBezTo>
                    <a:cubicBezTo>
                      <a:pt x="250" y="152"/>
                      <a:pt x="254" y="151"/>
                      <a:pt x="257" y="149"/>
                    </a:cubicBezTo>
                    <a:cubicBezTo>
                      <a:pt x="261" y="147"/>
                      <a:pt x="264" y="145"/>
                      <a:pt x="267" y="143"/>
                    </a:cubicBezTo>
                    <a:cubicBezTo>
                      <a:pt x="270" y="140"/>
                      <a:pt x="272" y="138"/>
                      <a:pt x="274" y="135"/>
                    </a:cubicBezTo>
                    <a:cubicBezTo>
                      <a:pt x="314" y="200"/>
                      <a:pt x="314" y="200"/>
                      <a:pt x="314" y="200"/>
                    </a:cubicBezTo>
                    <a:cubicBezTo>
                      <a:pt x="258" y="235"/>
                      <a:pt x="258" y="235"/>
                      <a:pt x="258" y="235"/>
                    </a:cubicBezTo>
                    <a:cubicBezTo>
                      <a:pt x="249" y="240"/>
                      <a:pt x="249" y="240"/>
                      <a:pt x="249" y="240"/>
                    </a:cubicBezTo>
                    <a:cubicBezTo>
                      <a:pt x="250" y="240"/>
                      <a:pt x="251" y="241"/>
                      <a:pt x="252" y="241"/>
                    </a:cubicBezTo>
                    <a:cubicBezTo>
                      <a:pt x="252" y="241"/>
                      <a:pt x="253" y="242"/>
                      <a:pt x="254" y="242"/>
                    </a:cubicBezTo>
                    <a:cubicBezTo>
                      <a:pt x="255" y="242"/>
                      <a:pt x="255" y="243"/>
                      <a:pt x="256" y="243"/>
                    </a:cubicBezTo>
                    <a:cubicBezTo>
                      <a:pt x="257" y="244"/>
                      <a:pt x="257" y="244"/>
                      <a:pt x="258" y="244"/>
                    </a:cubicBezTo>
                    <a:cubicBezTo>
                      <a:pt x="261" y="246"/>
                      <a:pt x="263" y="248"/>
                      <a:pt x="265" y="251"/>
                    </a:cubicBezTo>
                    <a:cubicBezTo>
                      <a:pt x="268" y="253"/>
                      <a:pt x="269" y="256"/>
                      <a:pt x="271" y="259"/>
                    </a:cubicBezTo>
                    <a:cubicBezTo>
                      <a:pt x="273" y="262"/>
                      <a:pt x="274" y="265"/>
                      <a:pt x="275" y="268"/>
                    </a:cubicBezTo>
                    <a:cubicBezTo>
                      <a:pt x="275" y="272"/>
                      <a:pt x="276" y="275"/>
                      <a:pt x="276" y="279"/>
                    </a:cubicBezTo>
                    <a:cubicBezTo>
                      <a:pt x="276" y="284"/>
                      <a:pt x="275" y="290"/>
                      <a:pt x="273" y="295"/>
                    </a:cubicBezTo>
                    <a:cubicBezTo>
                      <a:pt x="271" y="300"/>
                      <a:pt x="268" y="304"/>
                      <a:pt x="264" y="308"/>
                    </a:cubicBezTo>
                    <a:cubicBezTo>
                      <a:pt x="260" y="312"/>
                      <a:pt x="256" y="315"/>
                      <a:pt x="251" y="317"/>
                    </a:cubicBezTo>
                    <a:cubicBezTo>
                      <a:pt x="246" y="319"/>
                      <a:pt x="240" y="320"/>
                      <a:pt x="235" y="320"/>
                    </a:cubicBezTo>
                    <a:cubicBezTo>
                      <a:pt x="229" y="320"/>
                      <a:pt x="224" y="319"/>
                      <a:pt x="220" y="317"/>
                    </a:cubicBezTo>
                    <a:cubicBezTo>
                      <a:pt x="215" y="315"/>
                      <a:pt x="211" y="313"/>
                      <a:pt x="207" y="310"/>
                    </a:cubicBezTo>
                    <a:cubicBezTo>
                      <a:pt x="204" y="306"/>
                      <a:pt x="201" y="302"/>
                      <a:pt x="198" y="298"/>
                    </a:cubicBezTo>
                    <a:cubicBezTo>
                      <a:pt x="196" y="294"/>
                      <a:pt x="194" y="289"/>
                      <a:pt x="194" y="284"/>
                    </a:cubicBezTo>
                    <a:cubicBezTo>
                      <a:pt x="194" y="283"/>
                      <a:pt x="194" y="283"/>
                      <a:pt x="194" y="283"/>
                    </a:cubicBezTo>
                    <a:cubicBezTo>
                      <a:pt x="193" y="282"/>
                      <a:pt x="193" y="282"/>
                      <a:pt x="193" y="281"/>
                    </a:cubicBezTo>
                    <a:cubicBezTo>
                      <a:pt x="193" y="281"/>
                      <a:pt x="193" y="280"/>
                      <a:pt x="193" y="280"/>
                    </a:cubicBezTo>
                    <a:cubicBezTo>
                      <a:pt x="193" y="279"/>
                      <a:pt x="193" y="279"/>
                      <a:pt x="193" y="279"/>
                    </a:cubicBezTo>
                    <a:cubicBezTo>
                      <a:pt x="193" y="278"/>
                      <a:pt x="193" y="278"/>
                      <a:pt x="193" y="277"/>
                    </a:cubicBezTo>
                    <a:cubicBezTo>
                      <a:pt x="193" y="277"/>
                      <a:pt x="193" y="277"/>
                      <a:pt x="193" y="276"/>
                    </a:cubicBezTo>
                    <a:cubicBezTo>
                      <a:pt x="193" y="276"/>
                      <a:pt x="193" y="276"/>
                      <a:pt x="193" y="275"/>
                    </a:cubicBezTo>
                    <a:cubicBezTo>
                      <a:pt x="193" y="275"/>
                      <a:pt x="194" y="275"/>
                      <a:pt x="194" y="274"/>
                    </a:cubicBezTo>
                    <a:cubicBezTo>
                      <a:pt x="185" y="279"/>
                      <a:pt x="185" y="279"/>
                      <a:pt x="185" y="279"/>
                    </a:cubicBezTo>
                    <a:cubicBezTo>
                      <a:pt x="127" y="315"/>
                      <a:pt x="127" y="315"/>
                      <a:pt x="127" y="315"/>
                    </a:cubicBezTo>
                    <a:cubicBezTo>
                      <a:pt x="127" y="315"/>
                      <a:pt x="126" y="314"/>
                      <a:pt x="126" y="314"/>
                    </a:cubicBezTo>
                    <a:cubicBezTo>
                      <a:pt x="126" y="314"/>
                      <a:pt x="126" y="313"/>
                      <a:pt x="126" y="313"/>
                    </a:cubicBezTo>
                    <a:cubicBezTo>
                      <a:pt x="126" y="312"/>
                      <a:pt x="126" y="312"/>
                      <a:pt x="125" y="311"/>
                    </a:cubicBezTo>
                    <a:cubicBezTo>
                      <a:pt x="125" y="311"/>
                      <a:pt x="125" y="310"/>
                      <a:pt x="125" y="310"/>
                    </a:cubicBezTo>
                    <a:cubicBezTo>
                      <a:pt x="125" y="310"/>
                      <a:pt x="124" y="308"/>
                      <a:pt x="123" y="304"/>
                    </a:cubicBezTo>
                    <a:cubicBezTo>
                      <a:pt x="122" y="301"/>
                      <a:pt x="119" y="296"/>
                      <a:pt x="116" y="290"/>
                    </a:cubicBezTo>
                    <a:cubicBezTo>
                      <a:pt x="112" y="283"/>
                      <a:pt x="107" y="275"/>
                      <a:pt x="100" y="266"/>
                    </a:cubicBezTo>
                    <a:cubicBezTo>
                      <a:pt x="94" y="256"/>
                      <a:pt x="85" y="245"/>
                      <a:pt x="75" y="233"/>
                    </a:cubicBezTo>
                    <a:cubicBezTo>
                      <a:pt x="74" y="232"/>
                      <a:pt x="71" y="229"/>
                      <a:pt x="66" y="224"/>
                    </a:cubicBezTo>
                    <a:cubicBezTo>
                      <a:pt x="61" y="218"/>
                      <a:pt x="54" y="210"/>
                      <a:pt x="46" y="200"/>
                    </a:cubicBezTo>
                    <a:cubicBezTo>
                      <a:pt x="39" y="190"/>
                      <a:pt x="31" y="178"/>
                      <a:pt x="23" y="164"/>
                    </a:cubicBezTo>
                    <a:cubicBezTo>
                      <a:pt x="15" y="150"/>
                      <a:pt x="7" y="134"/>
                      <a:pt x="0" y="117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8" y="88"/>
                      <a:pt x="59" y="94"/>
                      <a:pt x="62" y="99"/>
                    </a:cubicBezTo>
                    <a:cubicBezTo>
                      <a:pt x="65" y="104"/>
                      <a:pt x="69" y="108"/>
                      <a:pt x="73" y="112"/>
                    </a:cubicBezTo>
                    <a:cubicBezTo>
                      <a:pt x="77" y="116"/>
                      <a:pt x="82" y="119"/>
                      <a:pt x="88" y="121"/>
                    </a:cubicBezTo>
                    <a:cubicBezTo>
                      <a:pt x="93" y="123"/>
                      <a:pt x="99" y="124"/>
                      <a:pt x="105" y="124"/>
                    </a:cubicBezTo>
                    <a:cubicBezTo>
                      <a:pt x="112" y="124"/>
                      <a:pt x="118" y="122"/>
                      <a:pt x="124" y="120"/>
                    </a:cubicBezTo>
                    <a:cubicBezTo>
                      <a:pt x="130" y="117"/>
                      <a:pt x="136" y="114"/>
                      <a:pt x="140" y="109"/>
                    </a:cubicBezTo>
                    <a:cubicBezTo>
                      <a:pt x="145" y="105"/>
                      <a:pt x="148" y="100"/>
                      <a:pt x="151" y="94"/>
                    </a:cubicBezTo>
                    <a:cubicBezTo>
                      <a:pt x="153" y="88"/>
                      <a:pt x="155" y="81"/>
                      <a:pt x="155" y="75"/>
                    </a:cubicBezTo>
                    <a:cubicBezTo>
                      <a:pt x="155" y="70"/>
                      <a:pt x="154" y="66"/>
                      <a:pt x="153" y="63"/>
                    </a:cubicBezTo>
                    <a:cubicBezTo>
                      <a:pt x="152" y="59"/>
                      <a:pt x="151" y="55"/>
                      <a:pt x="149" y="52"/>
                    </a:cubicBezTo>
                    <a:cubicBezTo>
                      <a:pt x="147" y="48"/>
                      <a:pt x="145" y="45"/>
                      <a:pt x="143" y="42"/>
                    </a:cubicBezTo>
                    <a:cubicBezTo>
                      <a:pt x="140" y="40"/>
                      <a:pt x="137" y="37"/>
                      <a:pt x="134" y="35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43"/>
              <p:cNvSpPr>
                <a:spLocks/>
              </p:cNvSpPr>
              <p:nvPr/>
            </p:nvSpPr>
            <p:spPr bwMode="auto">
              <a:xfrm>
                <a:off x="962115" y="2615512"/>
                <a:ext cx="2039938" cy="2085975"/>
              </a:xfrm>
              <a:custGeom>
                <a:avLst/>
                <a:gdLst>
                  <a:gd name="T0" fmla="*/ 230 w 304"/>
                  <a:gd name="T1" fmla="*/ 311 h 311"/>
                  <a:gd name="T2" fmla="*/ 193 w 304"/>
                  <a:gd name="T3" fmla="*/ 278 h 311"/>
                  <a:gd name="T4" fmla="*/ 193 w 304"/>
                  <a:gd name="T5" fmla="*/ 277 h 311"/>
                  <a:gd name="T6" fmla="*/ 193 w 304"/>
                  <a:gd name="T7" fmla="*/ 276 h 311"/>
                  <a:gd name="T8" fmla="*/ 192 w 304"/>
                  <a:gd name="T9" fmla="*/ 274 h 311"/>
                  <a:gd name="T10" fmla="*/ 192 w 304"/>
                  <a:gd name="T11" fmla="*/ 273 h 311"/>
                  <a:gd name="T12" fmla="*/ 192 w 304"/>
                  <a:gd name="T13" fmla="*/ 272 h 311"/>
                  <a:gd name="T14" fmla="*/ 193 w 304"/>
                  <a:gd name="T15" fmla="*/ 270 h 311"/>
                  <a:gd name="T16" fmla="*/ 186 w 304"/>
                  <a:gd name="T17" fmla="*/ 266 h 311"/>
                  <a:gd name="T18" fmla="*/ 124 w 304"/>
                  <a:gd name="T19" fmla="*/ 304 h 311"/>
                  <a:gd name="T20" fmla="*/ 124 w 304"/>
                  <a:gd name="T21" fmla="*/ 304 h 311"/>
                  <a:gd name="T22" fmla="*/ 113 w 304"/>
                  <a:gd name="T23" fmla="*/ 280 h 311"/>
                  <a:gd name="T24" fmla="*/ 97 w 304"/>
                  <a:gd name="T25" fmla="*/ 256 h 311"/>
                  <a:gd name="T26" fmla="*/ 80 w 304"/>
                  <a:gd name="T27" fmla="*/ 234 h 311"/>
                  <a:gd name="T28" fmla="*/ 64 w 304"/>
                  <a:gd name="T29" fmla="*/ 216 h 311"/>
                  <a:gd name="T30" fmla="*/ 0 w 304"/>
                  <a:gd name="T31" fmla="*/ 113 h 311"/>
                  <a:gd name="T32" fmla="*/ 49 w 304"/>
                  <a:gd name="T33" fmla="*/ 84 h 311"/>
                  <a:gd name="T34" fmla="*/ 128 w 304"/>
                  <a:gd name="T35" fmla="*/ 115 h 311"/>
                  <a:gd name="T36" fmla="*/ 136 w 304"/>
                  <a:gd name="T37" fmla="*/ 30 h 311"/>
                  <a:gd name="T38" fmla="*/ 186 w 304"/>
                  <a:gd name="T39" fmla="*/ 0 h 311"/>
                  <a:gd name="T40" fmla="*/ 216 w 304"/>
                  <a:gd name="T41" fmla="*/ 49 h 311"/>
                  <a:gd name="T42" fmla="*/ 184 w 304"/>
                  <a:gd name="T43" fmla="*/ 128 h 311"/>
                  <a:gd name="T44" fmla="*/ 269 w 304"/>
                  <a:gd name="T45" fmla="*/ 137 h 311"/>
                  <a:gd name="T46" fmla="*/ 304 w 304"/>
                  <a:gd name="T47" fmla="*/ 194 h 311"/>
                  <a:gd name="T48" fmla="*/ 242 w 304"/>
                  <a:gd name="T49" fmla="*/ 231 h 311"/>
                  <a:gd name="T50" fmla="*/ 245 w 304"/>
                  <a:gd name="T51" fmla="*/ 240 h 311"/>
                  <a:gd name="T52" fmla="*/ 255 w 304"/>
                  <a:gd name="T53" fmla="*/ 246 h 311"/>
                  <a:gd name="T54" fmla="*/ 267 w 304"/>
                  <a:gd name="T55" fmla="*/ 274 h 311"/>
                  <a:gd name="T56" fmla="*/ 230 w 304"/>
                  <a:gd name="T57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4" h="311">
                    <a:moveTo>
                      <a:pt x="230" y="311"/>
                    </a:moveTo>
                    <a:cubicBezTo>
                      <a:pt x="211" y="311"/>
                      <a:pt x="195" y="297"/>
                      <a:pt x="193" y="278"/>
                    </a:cubicBezTo>
                    <a:cubicBezTo>
                      <a:pt x="193" y="277"/>
                      <a:pt x="193" y="277"/>
                      <a:pt x="193" y="277"/>
                    </a:cubicBezTo>
                    <a:cubicBezTo>
                      <a:pt x="193" y="276"/>
                      <a:pt x="193" y="276"/>
                      <a:pt x="193" y="276"/>
                    </a:cubicBezTo>
                    <a:cubicBezTo>
                      <a:pt x="192" y="275"/>
                      <a:pt x="192" y="274"/>
                      <a:pt x="192" y="274"/>
                    </a:cubicBezTo>
                    <a:cubicBezTo>
                      <a:pt x="192" y="273"/>
                      <a:pt x="192" y="273"/>
                      <a:pt x="192" y="273"/>
                    </a:cubicBezTo>
                    <a:cubicBezTo>
                      <a:pt x="192" y="272"/>
                      <a:pt x="192" y="272"/>
                      <a:pt x="192" y="272"/>
                    </a:cubicBezTo>
                    <a:cubicBezTo>
                      <a:pt x="193" y="270"/>
                      <a:pt x="193" y="270"/>
                      <a:pt x="193" y="270"/>
                    </a:cubicBezTo>
                    <a:cubicBezTo>
                      <a:pt x="193" y="266"/>
                      <a:pt x="189" y="264"/>
                      <a:pt x="186" y="266"/>
                    </a:cubicBezTo>
                    <a:cubicBezTo>
                      <a:pt x="124" y="304"/>
                      <a:pt x="124" y="304"/>
                      <a:pt x="124" y="304"/>
                    </a:cubicBezTo>
                    <a:cubicBezTo>
                      <a:pt x="124" y="304"/>
                      <a:pt x="124" y="304"/>
                      <a:pt x="124" y="304"/>
                    </a:cubicBezTo>
                    <a:cubicBezTo>
                      <a:pt x="122" y="296"/>
                      <a:pt x="117" y="288"/>
                      <a:pt x="113" y="280"/>
                    </a:cubicBezTo>
                    <a:cubicBezTo>
                      <a:pt x="108" y="272"/>
                      <a:pt x="103" y="264"/>
                      <a:pt x="97" y="256"/>
                    </a:cubicBezTo>
                    <a:cubicBezTo>
                      <a:pt x="92" y="248"/>
                      <a:pt x="86" y="241"/>
                      <a:pt x="80" y="234"/>
                    </a:cubicBezTo>
                    <a:cubicBezTo>
                      <a:pt x="75" y="227"/>
                      <a:pt x="69" y="222"/>
                      <a:pt x="64" y="216"/>
                    </a:cubicBezTo>
                    <a:cubicBezTo>
                      <a:pt x="36" y="186"/>
                      <a:pt x="15" y="151"/>
                      <a:pt x="0" y="113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58" y="118"/>
                      <a:pt x="99" y="133"/>
                      <a:pt x="128" y="115"/>
                    </a:cubicBezTo>
                    <a:cubicBezTo>
                      <a:pt x="158" y="97"/>
                      <a:pt x="162" y="54"/>
                      <a:pt x="136" y="3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182" y="58"/>
                      <a:pt x="166" y="99"/>
                      <a:pt x="184" y="128"/>
                    </a:cubicBezTo>
                    <a:cubicBezTo>
                      <a:pt x="203" y="158"/>
                      <a:pt x="245" y="162"/>
                      <a:pt x="269" y="137"/>
                    </a:cubicBezTo>
                    <a:cubicBezTo>
                      <a:pt x="304" y="194"/>
                      <a:pt x="304" y="194"/>
                      <a:pt x="304" y="194"/>
                    </a:cubicBezTo>
                    <a:cubicBezTo>
                      <a:pt x="242" y="231"/>
                      <a:pt x="242" y="231"/>
                      <a:pt x="242" y="231"/>
                    </a:cubicBezTo>
                    <a:cubicBezTo>
                      <a:pt x="237" y="234"/>
                      <a:pt x="242" y="238"/>
                      <a:pt x="245" y="240"/>
                    </a:cubicBezTo>
                    <a:cubicBezTo>
                      <a:pt x="248" y="241"/>
                      <a:pt x="252" y="243"/>
                      <a:pt x="255" y="246"/>
                    </a:cubicBezTo>
                    <a:cubicBezTo>
                      <a:pt x="262" y="253"/>
                      <a:pt x="267" y="263"/>
                      <a:pt x="267" y="274"/>
                    </a:cubicBezTo>
                    <a:cubicBezTo>
                      <a:pt x="267" y="294"/>
                      <a:pt x="250" y="311"/>
                      <a:pt x="230" y="311"/>
                    </a:cubicBezTo>
                    <a:close/>
                  </a:path>
                </a:pathLst>
              </a:custGeom>
              <a:solidFill>
                <a:srgbClr val="07C0D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44"/>
              <p:cNvSpPr>
                <a:spLocks/>
              </p:cNvSpPr>
              <p:nvPr/>
            </p:nvSpPr>
            <p:spPr bwMode="auto">
              <a:xfrm>
                <a:off x="3116352" y="3131449"/>
                <a:ext cx="1590675" cy="1831975"/>
              </a:xfrm>
              <a:custGeom>
                <a:avLst/>
                <a:gdLst>
                  <a:gd name="T0" fmla="*/ 209 w 237"/>
                  <a:gd name="T1" fmla="*/ 11 h 273"/>
                  <a:gd name="T2" fmla="*/ 230 w 237"/>
                  <a:gd name="T3" fmla="*/ 32 h 273"/>
                  <a:gd name="T4" fmla="*/ 236 w 237"/>
                  <a:gd name="T5" fmla="*/ 48 h 273"/>
                  <a:gd name="T6" fmla="*/ 229 w 237"/>
                  <a:gd name="T7" fmla="*/ 67 h 273"/>
                  <a:gd name="T8" fmla="*/ 200 w 237"/>
                  <a:gd name="T9" fmla="*/ 85 h 273"/>
                  <a:gd name="T10" fmla="*/ 195 w 237"/>
                  <a:gd name="T11" fmla="*/ 97 h 273"/>
                  <a:gd name="T12" fmla="*/ 199 w 237"/>
                  <a:gd name="T13" fmla="*/ 105 h 273"/>
                  <a:gd name="T14" fmla="*/ 206 w 237"/>
                  <a:gd name="T15" fmla="*/ 127 h 273"/>
                  <a:gd name="T16" fmla="*/ 195 w 237"/>
                  <a:gd name="T17" fmla="*/ 140 h 273"/>
                  <a:gd name="T18" fmla="*/ 186 w 237"/>
                  <a:gd name="T19" fmla="*/ 143 h 273"/>
                  <a:gd name="T20" fmla="*/ 190 w 237"/>
                  <a:gd name="T21" fmla="*/ 149 h 273"/>
                  <a:gd name="T22" fmla="*/ 197 w 237"/>
                  <a:gd name="T23" fmla="*/ 166 h 273"/>
                  <a:gd name="T24" fmla="*/ 187 w 237"/>
                  <a:gd name="T25" fmla="*/ 180 h 273"/>
                  <a:gd name="T26" fmla="*/ 183 w 237"/>
                  <a:gd name="T27" fmla="*/ 192 h 273"/>
                  <a:gd name="T28" fmla="*/ 191 w 237"/>
                  <a:gd name="T29" fmla="*/ 212 h 273"/>
                  <a:gd name="T30" fmla="*/ 190 w 237"/>
                  <a:gd name="T31" fmla="*/ 245 h 273"/>
                  <a:gd name="T32" fmla="*/ 148 w 237"/>
                  <a:gd name="T33" fmla="*/ 268 h 273"/>
                  <a:gd name="T34" fmla="*/ 109 w 237"/>
                  <a:gd name="T35" fmla="*/ 272 h 273"/>
                  <a:gd name="T36" fmla="*/ 68 w 237"/>
                  <a:gd name="T37" fmla="*/ 233 h 273"/>
                  <a:gd name="T38" fmla="*/ 97 w 237"/>
                  <a:gd name="T39" fmla="*/ 216 h 273"/>
                  <a:gd name="T40" fmla="*/ 109 w 237"/>
                  <a:gd name="T41" fmla="*/ 184 h 273"/>
                  <a:gd name="T42" fmla="*/ 94 w 237"/>
                  <a:gd name="T43" fmla="*/ 149 h 273"/>
                  <a:gd name="T44" fmla="*/ 59 w 237"/>
                  <a:gd name="T45" fmla="*/ 134 h 273"/>
                  <a:gd name="T46" fmla="*/ 37 w 237"/>
                  <a:gd name="T47" fmla="*/ 140 h 273"/>
                  <a:gd name="T48" fmla="*/ 20 w 237"/>
                  <a:gd name="T49" fmla="*/ 154 h 273"/>
                  <a:gd name="T50" fmla="*/ 55 w 237"/>
                  <a:gd name="T51" fmla="*/ 87 h 273"/>
                  <a:gd name="T52" fmla="*/ 62 w 237"/>
                  <a:gd name="T53" fmla="*/ 80 h 273"/>
                  <a:gd name="T54" fmla="*/ 57 w 237"/>
                  <a:gd name="T55" fmla="*/ 78 h 273"/>
                  <a:gd name="T56" fmla="*/ 46 w 237"/>
                  <a:gd name="T57" fmla="*/ 71 h 273"/>
                  <a:gd name="T58" fmla="*/ 36 w 237"/>
                  <a:gd name="T59" fmla="*/ 53 h 273"/>
                  <a:gd name="T60" fmla="*/ 37 w 237"/>
                  <a:gd name="T61" fmla="*/ 26 h 273"/>
                  <a:gd name="T62" fmla="*/ 59 w 237"/>
                  <a:gd name="T63" fmla="*/ 4 h 273"/>
                  <a:gd name="T64" fmla="*/ 91 w 237"/>
                  <a:gd name="T65" fmla="*/ 4 h 273"/>
                  <a:gd name="T66" fmla="*/ 112 w 237"/>
                  <a:gd name="T67" fmla="*/ 24 h 273"/>
                  <a:gd name="T68" fmla="*/ 116 w 237"/>
                  <a:gd name="T69" fmla="*/ 40 h 273"/>
                  <a:gd name="T70" fmla="*/ 117 w 237"/>
                  <a:gd name="T71" fmla="*/ 41 h 273"/>
                  <a:gd name="T72" fmla="*/ 116 w 237"/>
                  <a:gd name="T73" fmla="*/ 44 h 273"/>
                  <a:gd name="T74" fmla="*/ 116 w 237"/>
                  <a:gd name="T75" fmla="*/ 48 h 273"/>
                  <a:gd name="T76" fmla="*/ 125 w 237"/>
                  <a:gd name="T77" fmla="*/ 44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7" h="273">
                    <a:moveTo>
                      <a:pt x="196" y="0"/>
                    </a:moveTo>
                    <a:cubicBezTo>
                      <a:pt x="200" y="4"/>
                      <a:pt x="205" y="8"/>
                      <a:pt x="209" y="11"/>
                    </a:cubicBezTo>
                    <a:cubicBezTo>
                      <a:pt x="213" y="15"/>
                      <a:pt x="217" y="19"/>
                      <a:pt x="221" y="22"/>
                    </a:cubicBezTo>
                    <a:cubicBezTo>
                      <a:pt x="224" y="26"/>
                      <a:pt x="227" y="29"/>
                      <a:pt x="230" y="32"/>
                    </a:cubicBezTo>
                    <a:cubicBezTo>
                      <a:pt x="232" y="35"/>
                      <a:pt x="234" y="38"/>
                      <a:pt x="234" y="40"/>
                    </a:cubicBezTo>
                    <a:cubicBezTo>
                      <a:pt x="235" y="42"/>
                      <a:pt x="236" y="45"/>
                      <a:pt x="236" y="48"/>
                    </a:cubicBezTo>
                    <a:cubicBezTo>
                      <a:pt x="237" y="51"/>
                      <a:pt x="237" y="54"/>
                      <a:pt x="236" y="57"/>
                    </a:cubicBezTo>
                    <a:cubicBezTo>
                      <a:pt x="235" y="60"/>
                      <a:pt x="233" y="64"/>
                      <a:pt x="229" y="67"/>
                    </a:cubicBezTo>
                    <a:cubicBezTo>
                      <a:pt x="226" y="70"/>
                      <a:pt x="221" y="73"/>
                      <a:pt x="215" y="76"/>
                    </a:cubicBezTo>
                    <a:cubicBezTo>
                      <a:pt x="208" y="79"/>
                      <a:pt x="203" y="82"/>
                      <a:pt x="200" y="85"/>
                    </a:cubicBezTo>
                    <a:cubicBezTo>
                      <a:pt x="197" y="87"/>
                      <a:pt x="195" y="90"/>
                      <a:pt x="195" y="92"/>
                    </a:cubicBezTo>
                    <a:cubicBezTo>
                      <a:pt x="194" y="94"/>
                      <a:pt x="194" y="96"/>
                      <a:pt x="195" y="97"/>
                    </a:cubicBezTo>
                    <a:cubicBezTo>
                      <a:pt x="195" y="99"/>
                      <a:pt x="195" y="99"/>
                      <a:pt x="196" y="99"/>
                    </a:cubicBezTo>
                    <a:cubicBezTo>
                      <a:pt x="196" y="100"/>
                      <a:pt x="197" y="102"/>
                      <a:pt x="199" y="105"/>
                    </a:cubicBezTo>
                    <a:cubicBezTo>
                      <a:pt x="200" y="107"/>
                      <a:pt x="202" y="111"/>
                      <a:pt x="204" y="115"/>
                    </a:cubicBezTo>
                    <a:cubicBezTo>
                      <a:pt x="205" y="119"/>
                      <a:pt x="206" y="123"/>
                      <a:pt x="206" y="127"/>
                    </a:cubicBezTo>
                    <a:cubicBezTo>
                      <a:pt x="206" y="131"/>
                      <a:pt x="205" y="134"/>
                      <a:pt x="202" y="136"/>
                    </a:cubicBezTo>
                    <a:cubicBezTo>
                      <a:pt x="199" y="137"/>
                      <a:pt x="197" y="139"/>
                      <a:pt x="195" y="140"/>
                    </a:cubicBezTo>
                    <a:cubicBezTo>
                      <a:pt x="193" y="141"/>
                      <a:pt x="191" y="141"/>
                      <a:pt x="190" y="142"/>
                    </a:cubicBezTo>
                    <a:cubicBezTo>
                      <a:pt x="188" y="142"/>
                      <a:pt x="187" y="143"/>
                      <a:pt x="186" y="143"/>
                    </a:cubicBezTo>
                    <a:cubicBezTo>
                      <a:pt x="186" y="144"/>
                      <a:pt x="186" y="144"/>
                      <a:pt x="186" y="145"/>
                    </a:cubicBezTo>
                    <a:cubicBezTo>
                      <a:pt x="187" y="146"/>
                      <a:pt x="188" y="147"/>
                      <a:pt x="190" y="149"/>
                    </a:cubicBezTo>
                    <a:cubicBezTo>
                      <a:pt x="192" y="152"/>
                      <a:pt x="193" y="154"/>
                      <a:pt x="195" y="157"/>
                    </a:cubicBezTo>
                    <a:cubicBezTo>
                      <a:pt x="196" y="160"/>
                      <a:pt x="197" y="163"/>
                      <a:pt x="197" y="166"/>
                    </a:cubicBezTo>
                    <a:cubicBezTo>
                      <a:pt x="197" y="169"/>
                      <a:pt x="196" y="172"/>
                      <a:pt x="193" y="174"/>
                    </a:cubicBezTo>
                    <a:cubicBezTo>
                      <a:pt x="190" y="176"/>
                      <a:pt x="188" y="178"/>
                      <a:pt x="187" y="180"/>
                    </a:cubicBezTo>
                    <a:cubicBezTo>
                      <a:pt x="185" y="182"/>
                      <a:pt x="184" y="184"/>
                      <a:pt x="183" y="185"/>
                    </a:cubicBezTo>
                    <a:cubicBezTo>
                      <a:pt x="183" y="187"/>
                      <a:pt x="183" y="189"/>
                      <a:pt x="183" y="192"/>
                    </a:cubicBezTo>
                    <a:cubicBezTo>
                      <a:pt x="184" y="194"/>
                      <a:pt x="184" y="197"/>
                      <a:pt x="186" y="200"/>
                    </a:cubicBezTo>
                    <a:cubicBezTo>
                      <a:pt x="187" y="203"/>
                      <a:pt x="189" y="207"/>
                      <a:pt x="191" y="212"/>
                    </a:cubicBezTo>
                    <a:cubicBezTo>
                      <a:pt x="193" y="217"/>
                      <a:pt x="195" y="222"/>
                      <a:pt x="195" y="228"/>
                    </a:cubicBezTo>
                    <a:cubicBezTo>
                      <a:pt x="195" y="233"/>
                      <a:pt x="194" y="239"/>
                      <a:pt x="190" y="245"/>
                    </a:cubicBezTo>
                    <a:cubicBezTo>
                      <a:pt x="186" y="251"/>
                      <a:pt x="180" y="257"/>
                      <a:pt x="169" y="262"/>
                    </a:cubicBezTo>
                    <a:cubicBezTo>
                      <a:pt x="162" y="265"/>
                      <a:pt x="155" y="267"/>
                      <a:pt x="148" y="268"/>
                    </a:cubicBezTo>
                    <a:cubicBezTo>
                      <a:pt x="141" y="269"/>
                      <a:pt x="135" y="270"/>
                      <a:pt x="128" y="271"/>
                    </a:cubicBezTo>
                    <a:cubicBezTo>
                      <a:pt x="121" y="271"/>
                      <a:pt x="115" y="271"/>
                      <a:pt x="109" y="272"/>
                    </a:cubicBezTo>
                    <a:cubicBezTo>
                      <a:pt x="103" y="272"/>
                      <a:pt x="98" y="273"/>
                      <a:pt x="93" y="273"/>
                    </a:cubicBezTo>
                    <a:cubicBezTo>
                      <a:pt x="68" y="233"/>
                      <a:pt x="68" y="233"/>
                      <a:pt x="68" y="233"/>
                    </a:cubicBezTo>
                    <a:cubicBezTo>
                      <a:pt x="74" y="232"/>
                      <a:pt x="80" y="230"/>
                      <a:pt x="84" y="227"/>
                    </a:cubicBezTo>
                    <a:cubicBezTo>
                      <a:pt x="89" y="224"/>
                      <a:pt x="94" y="220"/>
                      <a:pt x="97" y="216"/>
                    </a:cubicBezTo>
                    <a:cubicBezTo>
                      <a:pt x="101" y="212"/>
                      <a:pt x="104" y="207"/>
                      <a:pt x="106" y="201"/>
                    </a:cubicBezTo>
                    <a:cubicBezTo>
                      <a:pt x="108" y="196"/>
                      <a:pt x="109" y="190"/>
                      <a:pt x="109" y="184"/>
                    </a:cubicBezTo>
                    <a:cubicBezTo>
                      <a:pt x="109" y="177"/>
                      <a:pt x="107" y="171"/>
                      <a:pt x="105" y="165"/>
                    </a:cubicBezTo>
                    <a:cubicBezTo>
                      <a:pt x="102" y="159"/>
                      <a:pt x="99" y="154"/>
                      <a:pt x="94" y="149"/>
                    </a:cubicBezTo>
                    <a:cubicBezTo>
                      <a:pt x="90" y="145"/>
                      <a:pt x="84" y="141"/>
                      <a:pt x="78" y="138"/>
                    </a:cubicBezTo>
                    <a:cubicBezTo>
                      <a:pt x="73" y="136"/>
                      <a:pt x="66" y="134"/>
                      <a:pt x="59" y="134"/>
                    </a:cubicBezTo>
                    <a:cubicBezTo>
                      <a:pt x="55" y="134"/>
                      <a:pt x="51" y="135"/>
                      <a:pt x="48" y="136"/>
                    </a:cubicBezTo>
                    <a:cubicBezTo>
                      <a:pt x="44" y="137"/>
                      <a:pt x="40" y="138"/>
                      <a:pt x="37" y="140"/>
                    </a:cubicBezTo>
                    <a:cubicBezTo>
                      <a:pt x="34" y="141"/>
                      <a:pt x="31" y="144"/>
                      <a:pt x="28" y="146"/>
                    </a:cubicBezTo>
                    <a:cubicBezTo>
                      <a:pt x="25" y="148"/>
                      <a:pt x="22" y="151"/>
                      <a:pt x="20" y="154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3" y="81"/>
                      <a:pt x="62" y="81"/>
                      <a:pt x="62" y="80"/>
                    </a:cubicBezTo>
                    <a:cubicBezTo>
                      <a:pt x="61" y="80"/>
                      <a:pt x="60" y="80"/>
                      <a:pt x="59" y="80"/>
                    </a:cubicBezTo>
                    <a:cubicBezTo>
                      <a:pt x="58" y="79"/>
                      <a:pt x="58" y="79"/>
                      <a:pt x="57" y="78"/>
                    </a:cubicBezTo>
                    <a:cubicBezTo>
                      <a:pt x="56" y="78"/>
                      <a:pt x="55" y="78"/>
                      <a:pt x="55" y="77"/>
                    </a:cubicBezTo>
                    <a:cubicBezTo>
                      <a:pt x="52" y="75"/>
                      <a:pt x="49" y="73"/>
                      <a:pt x="46" y="71"/>
                    </a:cubicBezTo>
                    <a:cubicBezTo>
                      <a:pt x="44" y="68"/>
                      <a:pt x="42" y="66"/>
                      <a:pt x="40" y="63"/>
                    </a:cubicBezTo>
                    <a:cubicBezTo>
                      <a:pt x="38" y="59"/>
                      <a:pt x="37" y="56"/>
                      <a:pt x="36" y="53"/>
                    </a:cubicBezTo>
                    <a:cubicBezTo>
                      <a:pt x="35" y="49"/>
                      <a:pt x="34" y="46"/>
                      <a:pt x="34" y="42"/>
                    </a:cubicBezTo>
                    <a:cubicBezTo>
                      <a:pt x="34" y="36"/>
                      <a:pt x="35" y="31"/>
                      <a:pt x="37" y="26"/>
                    </a:cubicBezTo>
                    <a:cubicBezTo>
                      <a:pt x="40" y="21"/>
                      <a:pt x="43" y="17"/>
                      <a:pt x="46" y="13"/>
                    </a:cubicBezTo>
                    <a:cubicBezTo>
                      <a:pt x="50" y="9"/>
                      <a:pt x="54" y="6"/>
                      <a:pt x="59" y="4"/>
                    </a:cubicBezTo>
                    <a:cubicBezTo>
                      <a:pt x="64" y="2"/>
                      <a:pt x="70" y="1"/>
                      <a:pt x="75" y="1"/>
                    </a:cubicBezTo>
                    <a:cubicBezTo>
                      <a:pt x="81" y="1"/>
                      <a:pt x="86" y="2"/>
                      <a:pt x="91" y="4"/>
                    </a:cubicBezTo>
                    <a:cubicBezTo>
                      <a:pt x="95" y="6"/>
                      <a:pt x="100" y="9"/>
                      <a:pt x="104" y="12"/>
                    </a:cubicBezTo>
                    <a:cubicBezTo>
                      <a:pt x="107" y="16"/>
                      <a:pt x="110" y="20"/>
                      <a:pt x="112" y="24"/>
                    </a:cubicBezTo>
                    <a:cubicBezTo>
                      <a:pt x="115" y="29"/>
                      <a:pt x="116" y="34"/>
                      <a:pt x="116" y="39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16" y="40"/>
                      <a:pt x="116" y="41"/>
                    </a:cubicBezTo>
                    <a:cubicBezTo>
                      <a:pt x="116" y="41"/>
                      <a:pt x="117" y="41"/>
                      <a:pt x="117" y="41"/>
                    </a:cubicBezTo>
                    <a:cubicBezTo>
                      <a:pt x="117" y="41"/>
                      <a:pt x="117" y="42"/>
                      <a:pt x="117" y="42"/>
                    </a:cubicBezTo>
                    <a:cubicBezTo>
                      <a:pt x="117" y="42"/>
                      <a:pt x="117" y="43"/>
                      <a:pt x="116" y="44"/>
                    </a:cubicBezTo>
                    <a:cubicBezTo>
                      <a:pt x="116" y="44"/>
                      <a:pt x="116" y="45"/>
                      <a:pt x="116" y="46"/>
                    </a:cubicBezTo>
                    <a:cubicBezTo>
                      <a:pt x="116" y="46"/>
                      <a:pt x="116" y="47"/>
                      <a:pt x="116" y="48"/>
                    </a:cubicBezTo>
                    <a:cubicBezTo>
                      <a:pt x="116" y="48"/>
                      <a:pt x="116" y="49"/>
                      <a:pt x="116" y="49"/>
                    </a:cubicBezTo>
                    <a:cubicBezTo>
                      <a:pt x="125" y="44"/>
                      <a:pt x="125" y="44"/>
                      <a:pt x="125" y="44"/>
                    </a:cubicBezTo>
                    <a:lnTo>
                      <a:pt x="1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45"/>
              <p:cNvSpPr>
                <a:spLocks/>
              </p:cNvSpPr>
              <p:nvPr/>
            </p:nvSpPr>
            <p:spPr bwMode="auto">
              <a:xfrm>
                <a:off x="3149690" y="3145737"/>
                <a:ext cx="1544638" cy="1790700"/>
              </a:xfrm>
              <a:custGeom>
                <a:avLst/>
                <a:gdLst>
                  <a:gd name="T0" fmla="*/ 70 w 230"/>
                  <a:gd name="T1" fmla="*/ 234 h 267"/>
                  <a:gd name="T2" fmla="*/ 101 w 230"/>
                  <a:gd name="T3" fmla="*/ 155 h 267"/>
                  <a:gd name="T4" fmla="*/ 16 w 230"/>
                  <a:gd name="T5" fmla="*/ 145 h 267"/>
                  <a:gd name="T6" fmla="*/ 0 w 230"/>
                  <a:gd name="T7" fmla="*/ 120 h 267"/>
                  <a:gd name="T8" fmla="*/ 61 w 230"/>
                  <a:gd name="T9" fmla="*/ 83 h 267"/>
                  <a:gd name="T10" fmla="*/ 62 w 230"/>
                  <a:gd name="T11" fmla="*/ 76 h 267"/>
                  <a:gd name="T12" fmla="*/ 54 w 230"/>
                  <a:gd name="T13" fmla="*/ 73 h 267"/>
                  <a:gd name="T14" fmla="*/ 38 w 230"/>
                  <a:gd name="T15" fmla="*/ 58 h 267"/>
                  <a:gd name="T16" fmla="*/ 42 w 230"/>
                  <a:gd name="T17" fmla="*/ 17 h 267"/>
                  <a:gd name="T18" fmla="*/ 81 w 230"/>
                  <a:gd name="T19" fmla="*/ 5 h 267"/>
                  <a:gd name="T20" fmla="*/ 107 w 230"/>
                  <a:gd name="T21" fmla="*/ 38 h 267"/>
                  <a:gd name="T22" fmla="*/ 107 w 230"/>
                  <a:gd name="T23" fmla="*/ 39 h 267"/>
                  <a:gd name="T24" fmla="*/ 107 w 230"/>
                  <a:gd name="T25" fmla="*/ 40 h 267"/>
                  <a:gd name="T26" fmla="*/ 107 w 230"/>
                  <a:gd name="T27" fmla="*/ 47 h 267"/>
                  <a:gd name="T28" fmla="*/ 113 w 230"/>
                  <a:gd name="T29" fmla="*/ 51 h 267"/>
                  <a:gd name="T30" fmla="*/ 122 w 230"/>
                  <a:gd name="T31" fmla="*/ 46 h 267"/>
                  <a:gd name="T32" fmla="*/ 190 w 230"/>
                  <a:gd name="T33" fmla="*/ 3 h 267"/>
                  <a:gd name="T34" fmla="*/ 217 w 230"/>
                  <a:gd name="T35" fmla="*/ 27 h 267"/>
                  <a:gd name="T36" fmla="*/ 226 w 230"/>
                  <a:gd name="T37" fmla="*/ 55 h 267"/>
                  <a:gd name="T38" fmla="*/ 199 w 230"/>
                  <a:gd name="T39" fmla="*/ 75 h 267"/>
                  <a:gd name="T40" fmla="*/ 187 w 230"/>
                  <a:gd name="T41" fmla="*/ 100 h 267"/>
                  <a:gd name="T42" fmla="*/ 197 w 230"/>
                  <a:gd name="T43" fmla="*/ 121 h 267"/>
                  <a:gd name="T44" fmla="*/ 195 w 230"/>
                  <a:gd name="T45" fmla="*/ 130 h 267"/>
                  <a:gd name="T46" fmla="*/ 184 w 230"/>
                  <a:gd name="T47" fmla="*/ 136 h 267"/>
                  <a:gd name="T48" fmla="*/ 183 w 230"/>
                  <a:gd name="T49" fmla="*/ 136 h 267"/>
                  <a:gd name="T50" fmla="*/ 179 w 230"/>
                  <a:gd name="T51" fmla="*/ 146 h 267"/>
                  <a:gd name="T52" fmla="*/ 188 w 230"/>
                  <a:gd name="T53" fmla="*/ 162 h 267"/>
                  <a:gd name="T54" fmla="*/ 179 w 230"/>
                  <a:gd name="T55" fmla="*/ 174 h 267"/>
                  <a:gd name="T56" fmla="*/ 175 w 230"/>
                  <a:gd name="T57" fmla="*/ 193 h 267"/>
                  <a:gd name="T58" fmla="*/ 186 w 230"/>
                  <a:gd name="T59" fmla="*/ 229 h 267"/>
                  <a:gd name="T60" fmla="*/ 163 w 230"/>
                  <a:gd name="T61" fmla="*/ 256 h 267"/>
                  <a:gd name="T62" fmla="*/ 109 w 230"/>
                  <a:gd name="T63" fmla="*/ 265 h 267"/>
                  <a:gd name="T64" fmla="*/ 104 w 230"/>
                  <a:gd name="T65" fmla="*/ 266 h 267"/>
                  <a:gd name="T66" fmla="*/ 90 w 230"/>
                  <a:gd name="T67" fmla="*/ 267 h 267"/>
                  <a:gd name="T68" fmla="*/ 70 w 230"/>
                  <a:gd name="T69" fmla="*/ 23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0" h="267">
                    <a:moveTo>
                      <a:pt x="70" y="234"/>
                    </a:moveTo>
                    <a:cubicBezTo>
                      <a:pt x="103" y="224"/>
                      <a:pt x="118" y="185"/>
                      <a:pt x="101" y="155"/>
                    </a:cubicBezTo>
                    <a:cubicBezTo>
                      <a:pt x="83" y="125"/>
                      <a:pt x="40" y="120"/>
                      <a:pt x="16" y="145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63" y="81"/>
                      <a:pt x="64" y="78"/>
                      <a:pt x="62" y="76"/>
                    </a:cubicBezTo>
                    <a:cubicBezTo>
                      <a:pt x="60" y="74"/>
                      <a:pt x="56" y="74"/>
                      <a:pt x="54" y="73"/>
                    </a:cubicBezTo>
                    <a:cubicBezTo>
                      <a:pt x="47" y="70"/>
                      <a:pt x="42" y="65"/>
                      <a:pt x="38" y="58"/>
                    </a:cubicBezTo>
                    <a:cubicBezTo>
                      <a:pt x="31" y="45"/>
                      <a:pt x="32" y="28"/>
                      <a:pt x="42" y="17"/>
                    </a:cubicBezTo>
                    <a:cubicBezTo>
                      <a:pt x="51" y="5"/>
                      <a:pt x="67" y="0"/>
                      <a:pt x="81" y="5"/>
                    </a:cubicBezTo>
                    <a:cubicBezTo>
                      <a:pt x="96" y="9"/>
                      <a:pt x="106" y="23"/>
                      <a:pt x="107" y="38"/>
                    </a:cubicBezTo>
                    <a:cubicBezTo>
                      <a:pt x="107" y="38"/>
                      <a:pt x="107" y="39"/>
                      <a:pt x="107" y="39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2"/>
                      <a:pt x="107" y="44"/>
                      <a:pt x="107" y="47"/>
                    </a:cubicBezTo>
                    <a:cubicBezTo>
                      <a:pt x="106" y="50"/>
                      <a:pt x="110" y="53"/>
                      <a:pt x="113" y="51"/>
                    </a:cubicBezTo>
                    <a:cubicBezTo>
                      <a:pt x="122" y="46"/>
                      <a:pt x="122" y="46"/>
                      <a:pt x="122" y="46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200" y="11"/>
                      <a:pt x="209" y="19"/>
                      <a:pt x="217" y="27"/>
                    </a:cubicBezTo>
                    <a:cubicBezTo>
                      <a:pt x="224" y="35"/>
                      <a:pt x="230" y="45"/>
                      <a:pt x="226" y="55"/>
                    </a:cubicBezTo>
                    <a:cubicBezTo>
                      <a:pt x="222" y="67"/>
                      <a:pt x="209" y="69"/>
                      <a:pt x="199" y="75"/>
                    </a:cubicBezTo>
                    <a:cubicBezTo>
                      <a:pt x="191" y="79"/>
                      <a:pt x="180" y="90"/>
                      <a:pt x="187" y="100"/>
                    </a:cubicBezTo>
                    <a:cubicBezTo>
                      <a:pt x="191" y="107"/>
                      <a:pt x="196" y="114"/>
                      <a:pt x="197" y="121"/>
                    </a:cubicBezTo>
                    <a:cubicBezTo>
                      <a:pt x="197" y="124"/>
                      <a:pt x="198" y="128"/>
                      <a:pt x="195" y="130"/>
                    </a:cubicBezTo>
                    <a:cubicBezTo>
                      <a:pt x="192" y="133"/>
                      <a:pt x="187" y="134"/>
                      <a:pt x="184" y="136"/>
                    </a:cubicBezTo>
                    <a:cubicBezTo>
                      <a:pt x="183" y="136"/>
                      <a:pt x="183" y="136"/>
                      <a:pt x="183" y="136"/>
                    </a:cubicBezTo>
                    <a:cubicBezTo>
                      <a:pt x="178" y="138"/>
                      <a:pt x="175" y="141"/>
                      <a:pt x="179" y="146"/>
                    </a:cubicBezTo>
                    <a:cubicBezTo>
                      <a:pt x="183" y="151"/>
                      <a:pt x="187" y="156"/>
                      <a:pt x="188" y="162"/>
                    </a:cubicBezTo>
                    <a:cubicBezTo>
                      <a:pt x="189" y="168"/>
                      <a:pt x="183" y="171"/>
                      <a:pt x="179" y="174"/>
                    </a:cubicBezTo>
                    <a:cubicBezTo>
                      <a:pt x="174" y="180"/>
                      <a:pt x="173" y="186"/>
                      <a:pt x="175" y="193"/>
                    </a:cubicBezTo>
                    <a:cubicBezTo>
                      <a:pt x="178" y="205"/>
                      <a:pt x="187" y="215"/>
                      <a:pt x="186" y="229"/>
                    </a:cubicBezTo>
                    <a:cubicBezTo>
                      <a:pt x="185" y="242"/>
                      <a:pt x="174" y="251"/>
                      <a:pt x="163" y="256"/>
                    </a:cubicBezTo>
                    <a:cubicBezTo>
                      <a:pt x="145" y="263"/>
                      <a:pt x="127" y="264"/>
                      <a:pt x="109" y="265"/>
                    </a:cubicBezTo>
                    <a:cubicBezTo>
                      <a:pt x="104" y="266"/>
                      <a:pt x="104" y="266"/>
                      <a:pt x="104" y="266"/>
                    </a:cubicBezTo>
                    <a:cubicBezTo>
                      <a:pt x="99" y="266"/>
                      <a:pt x="95" y="266"/>
                      <a:pt x="90" y="267"/>
                    </a:cubicBezTo>
                    <a:lnTo>
                      <a:pt x="70" y="234"/>
                    </a:lnTo>
                    <a:close/>
                  </a:path>
                </a:pathLst>
              </a:custGeom>
              <a:solidFill>
                <a:srgbClr val="CFCF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46"/>
              <p:cNvSpPr>
                <a:spLocks/>
              </p:cNvSpPr>
              <p:nvPr/>
            </p:nvSpPr>
            <p:spPr bwMode="auto">
              <a:xfrm>
                <a:off x="1533615" y="3971237"/>
                <a:ext cx="2260600" cy="1703388"/>
              </a:xfrm>
              <a:custGeom>
                <a:avLst/>
                <a:gdLst>
                  <a:gd name="T0" fmla="*/ 229 w 337"/>
                  <a:gd name="T1" fmla="*/ 0 h 254"/>
                  <a:gd name="T2" fmla="*/ 251 w 337"/>
                  <a:gd name="T3" fmla="*/ 37 h 254"/>
                  <a:gd name="T4" fmla="*/ 256 w 337"/>
                  <a:gd name="T5" fmla="*/ 45 h 254"/>
                  <a:gd name="T6" fmla="*/ 257 w 337"/>
                  <a:gd name="T7" fmla="*/ 43 h 254"/>
                  <a:gd name="T8" fmla="*/ 258 w 337"/>
                  <a:gd name="T9" fmla="*/ 41 h 254"/>
                  <a:gd name="T10" fmla="*/ 259 w 337"/>
                  <a:gd name="T11" fmla="*/ 39 h 254"/>
                  <a:gd name="T12" fmla="*/ 261 w 337"/>
                  <a:gd name="T13" fmla="*/ 37 h 254"/>
                  <a:gd name="T14" fmla="*/ 267 w 337"/>
                  <a:gd name="T15" fmla="*/ 29 h 254"/>
                  <a:gd name="T16" fmla="*/ 275 w 337"/>
                  <a:gd name="T17" fmla="*/ 23 h 254"/>
                  <a:gd name="T18" fmla="*/ 285 w 337"/>
                  <a:gd name="T19" fmla="*/ 19 h 254"/>
                  <a:gd name="T20" fmla="*/ 295 w 337"/>
                  <a:gd name="T21" fmla="*/ 18 h 254"/>
                  <a:gd name="T22" fmla="*/ 311 w 337"/>
                  <a:gd name="T23" fmla="*/ 21 h 254"/>
                  <a:gd name="T24" fmla="*/ 324 w 337"/>
                  <a:gd name="T25" fmla="*/ 30 h 254"/>
                  <a:gd name="T26" fmla="*/ 333 w 337"/>
                  <a:gd name="T27" fmla="*/ 43 h 254"/>
                  <a:gd name="T28" fmla="*/ 337 w 337"/>
                  <a:gd name="T29" fmla="*/ 59 h 254"/>
                  <a:gd name="T30" fmla="*/ 334 w 337"/>
                  <a:gd name="T31" fmla="*/ 74 h 254"/>
                  <a:gd name="T32" fmla="*/ 326 w 337"/>
                  <a:gd name="T33" fmla="*/ 87 h 254"/>
                  <a:gd name="T34" fmla="*/ 314 w 337"/>
                  <a:gd name="T35" fmla="*/ 96 h 254"/>
                  <a:gd name="T36" fmla="*/ 300 w 337"/>
                  <a:gd name="T37" fmla="*/ 100 h 254"/>
                  <a:gd name="T38" fmla="*/ 299 w 337"/>
                  <a:gd name="T39" fmla="*/ 100 h 254"/>
                  <a:gd name="T40" fmla="*/ 298 w 337"/>
                  <a:gd name="T41" fmla="*/ 100 h 254"/>
                  <a:gd name="T42" fmla="*/ 297 w 337"/>
                  <a:gd name="T43" fmla="*/ 101 h 254"/>
                  <a:gd name="T44" fmla="*/ 295 w 337"/>
                  <a:gd name="T45" fmla="*/ 101 h 254"/>
                  <a:gd name="T46" fmla="*/ 294 w 337"/>
                  <a:gd name="T47" fmla="*/ 101 h 254"/>
                  <a:gd name="T48" fmla="*/ 293 w 337"/>
                  <a:gd name="T49" fmla="*/ 100 h 254"/>
                  <a:gd name="T50" fmla="*/ 291 w 337"/>
                  <a:gd name="T51" fmla="*/ 100 h 254"/>
                  <a:gd name="T52" fmla="*/ 290 w 337"/>
                  <a:gd name="T53" fmla="*/ 100 h 254"/>
                  <a:gd name="T54" fmla="*/ 295 w 337"/>
                  <a:gd name="T55" fmla="*/ 109 h 254"/>
                  <a:gd name="T56" fmla="*/ 320 w 337"/>
                  <a:gd name="T57" fmla="*/ 150 h 254"/>
                  <a:gd name="T58" fmla="*/ 313 w 337"/>
                  <a:gd name="T59" fmla="*/ 153 h 254"/>
                  <a:gd name="T60" fmla="*/ 307 w 337"/>
                  <a:gd name="T61" fmla="*/ 158 h 254"/>
                  <a:gd name="T62" fmla="*/ 303 w 337"/>
                  <a:gd name="T63" fmla="*/ 165 h 254"/>
                  <a:gd name="T64" fmla="*/ 300 w 337"/>
                  <a:gd name="T65" fmla="*/ 175 h 254"/>
                  <a:gd name="T66" fmla="*/ 299 w 337"/>
                  <a:gd name="T67" fmla="*/ 196 h 254"/>
                  <a:gd name="T68" fmla="*/ 301 w 337"/>
                  <a:gd name="T69" fmla="*/ 217 h 254"/>
                  <a:gd name="T70" fmla="*/ 307 w 337"/>
                  <a:gd name="T71" fmla="*/ 236 h 254"/>
                  <a:gd name="T72" fmla="*/ 315 w 337"/>
                  <a:gd name="T73" fmla="*/ 254 h 254"/>
                  <a:gd name="T74" fmla="*/ 0 w 337"/>
                  <a:gd name="T75" fmla="*/ 254 h 254"/>
                  <a:gd name="T76" fmla="*/ 24 w 337"/>
                  <a:gd name="T77" fmla="*/ 222 h 254"/>
                  <a:gd name="T78" fmla="*/ 39 w 337"/>
                  <a:gd name="T79" fmla="*/ 191 h 254"/>
                  <a:gd name="T80" fmla="*/ 45 w 337"/>
                  <a:gd name="T81" fmla="*/ 157 h 254"/>
                  <a:gd name="T82" fmla="*/ 39 w 337"/>
                  <a:gd name="T83" fmla="*/ 116 h 254"/>
                  <a:gd name="T84" fmla="*/ 96 w 337"/>
                  <a:gd name="T85" fmla="*/ 82 h 254"/>
                  <a:gd name="T86" fmla="*/ 102 w 337"/>
                  <a:gd name="T87" fmla="*/ 97 h 254"/>
                  <a:gd name="T88" fmla="*/ 113 w 337"/>
                  <a:gd name="T89" fmla="*/ 110 h 254"/>
                  <a:gd name="T90" fmla="*/ 128 w 337"/>
                  <a:gd name="T91" fmla="*/ 118 h 254"/>
                  <a:gd name="T92" fmla="*/ 145 w 337"/>
                  <a:gd name="T93" fmla="*/ 121 h 254"/>
                  <a:gd name="T94" fmla="*/ 164 w 337"/>
                  <a:gd name="T95" fmla="*/ 117 h 254"/>
                  <a:gd name="T96" fmla="*/ 180 w 337"/>
                  <a:gd name="T97" fmla="*/ 107 h 254"/>
                  <a:gd name="T98" fmla="*/ 190 w 337"/>
                  <a:gd name="T99" fmla="*/ 91 h 254"/>
                  <a:gd name="T100" fmla="*/ 194 w 337"/>
                  <a:gd name="T101" fmla="*/ 72 h 254"/>
                  <a:gd name="T102" fmla="*/ 193 w 337"/>
                  <a:gd name="T103" fmla="*/ 60 h 254"/>
                  <a:gd name="T104" fmla="*/ 189 w 337"/>
                  <a:gd name="T105" fmla="*/ 50 h 254"/>
                  <a:gd name="T106" fmla="*/ 183 w 337"/>
                  <a:gd name="T107" fmla="*/ 40 h 254"/>
                  <a:gd name="T108" fmla="*/ 175 w 337"/>
                  <a:gd name="T109" fmla="*/ 33 h 254"/>
                  <a:gd name="T110" fmla="*/ 229 w 337"/>
                  <a:gd name="T111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7" h="254">
                    <a:moveTo>
                      <a:pt x="229" y="0"/>
                    </a:moveTo>
                    <a:cubicBezTo>
                      <a:pt x="251" y="37"/>
                      <a:pt x="251" y="37"/>
                      <a:pt x="251" y="37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7" y="45"/>
                      <a:pt x="257" y="44"/>
                      <a:pt x="257" y="43"/>
                    </a:cubicBezTo>
                    <a:cubicBezTo>
                      <a:pt x="258" y="42"/>
                      <a:pt x="258" y="42"/>
                      <a:pt x="258" y="41"/>
                    </a:cubicBezTo>
                    <a:cubicBezTo>
                      <a:pt x="259" y="40"/>
                      <a:pt x="259" y="39"/>
                      <a:pt x="259" y="39"/>
                    </a:cubicBezTo>
                    <a:cubicBezTo>
                      <a:pt x="260" y="38"/>
                      <a:pt x="260" y="37"/>
                      <a:pt x="261" y="37"/>
                    </a:cubicBezTo>
                    <a:cubicBezTo>
                      <a:pt x="263" y="34"/>
                      <a:pt x="265" y="31"/>
                      <a:pt x="267" y="29"/>
                    </a:cubicBezTo>
                    <a:cubicBezTo>
                      <a:pt x="270" y="27"/>
                      <a:pt x="272" y="25"/>
                      <a:pt x="275" y="23"/>
                    </a:cubicBezTo>
                    <a:cubicBezTo>
                      <a:pt x="278" y="21"/>
                      <a:pt x="281" y="20"/>
                      <a:pt x="285" y="19"/>
                    </a:cubicBezTo>
                    <a:cubicBezTo>
                      <a:pt x="288" y="18"/>
                      <a:pt x="292" y="18"/>
                      <a:pt x="295" y="18"/>
                    </a:cubicBezTo>
                    <a:cubicBezTo>
                      <a:pt x="301" y="18"/>
                      <a:pt x="306" y="19"/>
                      <a:pt x="311" y="21"/>
                    </a:cubicBezTo>
                    <a:cubicBezTo>
                      <a:pt x="316" y="23"/>
                      <a:pt x="321" y="26"/>
                      <a:pt x="324" y="30"/>
                    </a:cubicBezTo>
                    <a:cubicBezTo>
                      <a:pt x="328" y="34"/>
                      <a:pt x="331" y="38"/>
                      <a:pt x="333" y="43"/>
                    </a:cubicBezTo>
                    <a:cubicBezTo>
                      <a:pt x="335" y="48"/>
                      <a:pt x="337" y="53"/>
                      <a:pt x="337" y="59"/>
                    </a:cubicBezTo>
                    <a:cubicBezTo>
                      <a:pt x="337" y="64"/>
                      <a:pt x="336" y="70"/>
                      <a:pt x="334" y="74"/>
                    </a:cubicBezTo>
                    <a:cubicBezTo>
                      <a:pt x="332" y="79"/>
                      <a:pt x="329" y="83"/>
                      <a:pt x="326" y="87"/>
                    </a:cubicBezTo>
                    <a:cubicBezTo>
                      <a:pt x="323" y="91"/>
                      <a:pt x="319" y="94"/>
                      <a:pt x="314" y="96"/>
                    </a:cubicBezTo>
                    <a:cubicBezTo>
                      <a:pt x="310" y="98"/>
                      <a:pt x="305" y="100"/>
                      <a:pt x="300" y="100"/>
                    </a:cubicBezTo>
                    <a:cubicBezTo>
                      <a:pt x="299" y="100"/>
                      <a:pt x="299" y="100"/>
                      <a:pt x="299" y="100"/>
                    </a:cubicBezTo>
                    <a:cubicBezTo>
                      <a:pt x="298" y="100"/>
                      <a:pt x="298" y="100"/>
                      <a:pt x="298" y="100"/>
                    </a:cubicBezTo>
                    <a:cubicBezTo>
                      <a:pt x="297" y="100"/>
                      <a:pt x="297" y="101"/>
                      <a:pt x="297" y="101"/>
                    </a:cubicBezTo>
                    <a:cubicBezTo>
                      <a:pt x="296" y="101"/>
                      <a:pt x="296" y="101"/>
                      <a:pt x="295" y="101"/>
                    </a:cubicBezTo>
                    <a:cubicBezTo>
                      <a:pt x="295" y="101"/>
                      <a:pt x="295" y="101"/>
                      <a:pt x="294" y="101"/>
                    </a:cubicBezTo>
                    <a:cubicBezTo>
                      <a:pt x="294" y="100"/>
                      <a:pt x="293" y="100"/>
                      <a:pt x="293" y="100"/>
                    </a:cubicBezTo>
                    <a:cubicBezTo>
                      <a:pt x="292" y="100"/>
                      <a:pt x="292" y="100"/>
                      <a:pt x="291" y="100"/>
                    </a:cubicBezTo>
                    <a:cubicBezTo>
                      <a:pt x="291" y="100"/>
                      <a:pt x="290" y="100"/>
                      <a:pt x="290" y="100"/>
                    </a:cubicBezTo>
                    <a:cubicBezTo>
                      <a:pt x="295" y="109"/>
                      <a:pt x="295" y="109"/>
                      <a:pt x="295" y="109"/>
                    </a:cubicBezTo>
                    <a:cubicBezTo>
                      <a:pt x="320" y="150"/>
                      <a:pt x="320" y="150"/>
                      <a:pt x="320" y="150"/>
                    </a:cubicBezTo>
                    <a:cubicBezTo>
                      <a:pt x="318" y="151"/>
                      <a:pt x="315" y="152"/>
                      <a:pt x="313" y="153"/>
                    </a:cubicBezTo>
                    <a:cubicBezTo>
                      <a:pt x="311" y="155"/>
                      <a:pt x="309" y="156"/>
                      <a:pt x="307" y="158"/>
                    </a:cubicBezTo>
                    <a:cubicBezTo>
                      <a:pt x="305" y="160"/>
                      <a:pt x="304" y="163"/>
                      <a:pt x="303" y="165"/>
                    </a:cubicBezTo>
                    <a:cubicBezTo>
                      <a:pt x="301" y="168"/>
                      <a:pt x="300" y="171"/>
                      <a:pt x="300" y="175"/>
                    </a:cubicBezTo>
                    <a:cubicBezTo>
                      <a:pt x="299" y="182"/>
                      <a:pt x="299" y="189"/>
                      <a:pt x="299" y="196"/>
                    </a:cubicBezTo>
                    <a:cubicBezTo>
                      <a:pt x="299" y="203"/>
                      <a:pt x="300" y="210"/>
                      <a:pt x="301" y="217"/>
                    </a:cubicBezTo>
                    <a:cubicBezTo>
                      <a:pt x="303" y="223"/>
                      <a:pt x="305" y="230"/>
                      <a:pt x="307" y="236"/>
                    </a:cubicBezTo>
                    <a:cubicBezTo>
                      <a:pt x="309" y="242"/>
                      <a:pt x="312" y="248"/>
                      <a:pt x="315" y="254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9" y="243"/>
                      <a:pt x="17" y="233"/>
                      <a:pt x="24" y="222"/>
                    </a:cubicBezTo>
                    <a:cubicBezTo>
                      <a:pt x="30" y="212"/>
                      <a:pt x="36" y="202"/>
                      <a:pt x="39" y="191"/>
                    </a:cubicBezTo>
                    <a:cubicBezTo>
                      <a:pt x="43" y="180"/>
                      <a:pt x="45" y="169"/>
                      <a:pt x="45" y="157"/>
                    </a:cubicBezTo>
                    <a:cubicBezTo>
                      <a:pt x="45" y="144"/>
                      <a:pt x="43" y="131"/>
                      <a:pt x="39" y="116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7" y="87"/>
                      <a:pt x="99" y="93"/>
                      <a:pt x="102" y="97"/>
                    </a:cubicBezTo>
                    <a:cubicBezTo>
                      <a:pt x="105" y="102"/>
                      <a:pt x="109" y="106"/>
                      <a:pt x="113" y="110"/>
                    </a:cubicBezTo>
                    <a:cubicBezTo>
                      <a:pt x="117" y="113"/>
                      <a:pt x="122" y="116"/>
                      <a:pt x="128" y="118"/>
                    </a:cubicBezTo>
                    <a:cubicBezTo>
                      <a:pt x="133" y="120"/>
                      <a:pt x="139" y="121"/>
                      <a:pt x="145" y="121"/>
                    </a:cubicBezTo>
                    <a:cubicBezTo>
                      <a:pt x="151" y="121"/>
                      <a:pt x="158" y="120"/>
                      <a:pt x="164" y="117"/>
                    </a:cubicBezTo>
                    <a:cubicBezTo>
                      <a:pt x="170" y="115"/>
                      <a:pt x="175" y="111"/>
                      <a:pt x="180" y="107"/>
                    </a:cubicBezTo>
                    <a:cubicBezTo>
                      <a:pt x="184" y="102"/>
                      <a:pt x="188" y="97"/>
                      <a:pt x="190" y="91"/>
                    </a:cubicBezTo>
                    <a:cubicBezTo>
                      <a:pt x="193" y="85"/>
                      <a:pt x="194" y="78"/>
                      <a:pt x="194" y="72"/>
                    </a:cubicBezTo>
                    <a:cubicBezTo>
                      <a:pt x="194" y="68"/>
                      <a:pt x="194" y="64"/>
                      <a:pt x="193" y="60"/>
                    </a:cubicBezTo>
                    <a:cubicBezTo>
                      <a:pt x="192" y="56"/>
                      <a:pt x="191" y="53"/>
                      <a:pt x="189" y="50"/>
                    </a:cubicBezTo>
                    <a:cubicBezTo>
                      <a:pt x="187" y="46"/>
                      <a:pt x="185" y="43"/>
                      <a:pt x="183" y="40"/>
                    </a:cubicBezTo>
                    <a:cubicBezTo>
                      <a:pt x="181" y="38"/>
                      <a:pt x="178" y="35"/>
                      <a:pt x="175" y="33"/>
                    </a:cubicBezTo>
                    <a:lnTo>
                      <a:pt x="22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47"/>
              <p:cNvSpPr>
                <a:spLocks/>
              </p:cNvSpPr>
              <p:nvPr/>
            </p:nvSpPr>
            <p:spPr bwMode="auto">
              <a:xfrm>
                <a:off x="1586002" y="4010924"/>
                <a:ext cx="2195513" cy="1636713"/>
              </a:xfrm>
              <a:custGeom>
                <a:avLst/>
                <a:gdLst>
                  <a:gd name="T0" fmla="*/ 0 w 327"/>
                  <a:gd name="T1" fmla="*/ 244 h 244"/>
                  <a:gd name="T2" fmla="*/ 36 w 327"/>
                  <a:gd name="T3" fmla="*/ 185 h 244"/>
                  <a:gd name="T4" fmla="*/ 36 w 327"/>
                  <a:gd name="T5" fmla="*/ 112 h 244"/>
                  <a:gd name="T6" fmla="*/ 85 w 327"/>
                  <a:gd name="T7" fmla="*/ 82 h 244"/>
                  <a:gd name="T8" fmla="*/ 164 w 327"/>
                  <a:gd name="T9" fmla="*/ 112 h 244"/>
                  <a:gd name="T10" fmla="*/ 174 w 327"/>
                  <a:gd name="T11" fmla="*/ 27 h 244"/>
                  <a:gd name="T12" fmla="*/ 219 w 327"/>
                  <a:gd name="T13" fmla="*/ 0 h 244"/>
                  <a:gd name="T14" fmla="*/ 245 w 327"/>
                  <a:gd name="T15" fmla="*/ 42 h 244"/>
                  <a:gd name="T16" fmla="*/ 251 w 327"/>
                  <a:gd name="T17" fmla="*/ 43 h 244"/>
                  <a:gd name="T18" fmla="*/ 255 w 327"/>
                  <a:gd name="T19" fmla="*/ 35 h 244"/>
                  <a:gd name="T20" fmla="*/ 269 w 327"/>
                  <a:gd name="T21" fmla="*/ 21 h 244"/>
                  <a:gd name="T22" fmla="*/ 312 w 327"/>
                  <a:gd name="T23" fmla="*/ 25 h 244"/>
                  <a:gd name="T24" fmla="*/ 323 w 327"/>
                  <a:gd name="T25" fmla="*/ 64 h 244"/>
                  <a:gd name="T26" fmla="*/ 291 w 327"/>
                  <a:gd name="T27" fmla="*/ 90 h 244"/>
                  <a:gd name="T28" fmla="*/ 289 w 327"/>
                  <a:gd name="T29" fmla="*/ 90 h 244"/>
                  <a:gd name="T30" fmla="*/ 287 w 327"/>
                  <a:gd name="T31" fmla="*/ 90 h 244"/>
                  <a:gd name="T32" fmla="*/ 284 w 327"/>
                  <a:gd name="T33" fmla="*/ 90 h 244"/>
                  <a:gd name="T34" fmla="*/ 282 w 327"/>
                  <a:gd name="T35" fmla="*/ 90 h 244"/>
                  <a:gd name="T36" fmla="*/ 278 w 327"/>
                  <a:gd name="T37" fmla="*/ 96 h 244"/>
                  <a:gd name="T38" fmla="*/ 306 w 327"/>
                  <a:gd name="T39" fmla="*/ 142 h 244"/>
                  <a:gd name="T40" fmla="*/ 287 w 327"/>
                  <a:gd name="T41" fmla="*/ 187 h 244"/>
                  <a:gd name="T42" fmla="*/ 300 w 327"/>
                  <a:gd name="T43" fmla="*/ 244 h 244"/>
                  <a:gd name="T44" fmla="*/ 0 w 327"/>
                  <a:gd name="T45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27" h="244">
                    <a:moveTo>
                      <a:pt x="0" y="244"/>
                    </a:moveTo>
                    <a:cubicBezTo>
                      <a:pt x="15" y="226"/>
                      <a:pt x="29" y="207"/>
                      <a:pt x="36" y="185"/>
                    </a:cubicBezTo>
                    <a:cubicBezTo>
                      <a:pt x="43" y="161"/>
                      <a:pt x="42" y="136"/>
                      <a:pt x="36" y="112"/>
                    </a:cubicBezTo>
                    <a:cubicBezTo>
                      <a:pt x="85" y="82"/>
                      <a:pt x="85" y="82"/>
                      <a:pt x="85" y="82"/>
                    </a:cubicBezTo>
                    <a:cubicBezTo>
                      <a:pt x="96" y="114"/>
                      <a:pt x="134" y="129"/>
                      <a:pt x="164" y="112"/>
                    </a:cubicBezTo>
                    <a:cubicBezTo>
                      <a:pt x="194" y="94"/>
                      <a:pt x="199" y="52"/>
                      <a:pt x="174" y="27"/>
                    </a:cubicBezTo>
                    <a:cubicBezTo>
                      <a:pt x="219" y="0"/>
                      <a:pt x="219" y="0"/>
                      <a:pt x="219" y="0"/>
                    </a:cubicBezTo>
                    <a:cubicBezTo>
                      <a:pt x="245" y="42"/>
                      <a:pt x="245" y="42"/>
                      <a:pt x="245" y="42"/>
                    </a:cubicBezTo>
                    <a:cubicBezTo>
                      <a:pt x="246" y="44"/>
                      <a:pt x="249" y="44"/>
                      <a:pt x="251" y="43"/>
                    </a:cubicBezTo>
                    <a:cubicBezTo>
                      <a:pt x="253" y="41"/>
                      <a:pt x="254" y="37"/>
                      <a:pt x="255" y="35"/>
                    </a:cubicBezTo>
                    <a:cubicBezTo>
                      <a:pt x="258" y="29"/>
                      <a:pt x="263" y="24"/>
                      <a:pt x="269" y="21"/>
                    </a:cubicBezTo>
                    <a:cubicBezTo>
                      <a:pt x="283" y="13"/>
                      <a:pt x="300" y="15"/>
                      <a:pt x="312" y="25"/>
                    </a:cubicBezTo>
                    <a:cubicBezTo>
                      <a:pt x="323" y="35"/>
                      <a:pt x="327" y="50"/>
                      <a:pt x="323" y="64"/>
                    </a:cubicBezTo>
                    <a:cubicBezTo>
                      <a:pt x="319" y="78"/>
                      <a:pt x="306" y="89"/>
                      <a:pt x="291" y="90"/>
                    </a:cubicBezTo>
                    <a:cubicBezTo>
                      <a:pt x="289" y="90"/>
                      <a:pt x="289" y="90"/>
                      <a:pt x="289" y="90"/>
                    </a:cubicBezTo>
                    <a:cubicBezTo>
                      <a:pt x="287" y="90"/>
                      <a:pt x="287" y="90"/>
                      <a:pt x="287" y="90"/>
                    </a:cubicBezTo>
                    <a:cubicBezTo>
                      <a:pt x="286" y="90"/>
                      <a:pt x="285" y="90"/>
                      <a:pt x="284" y="90"/>
                    </a:cubicBezTo>
                    <a:cubicBezTo>
                      <a:pt x="282" y="90"/>
                      <a:pt x="282" y="90"/>
                      <a:pt x="282" y="90"/>
                    </a:cubicBezTo>
                    <a:cubicBezTo>
                      <a:pt x="279" y="90"/>
                      <a:pt x="277" y="93"/>
                      <a:pt x="278" y="96"/>
                    </a:cubicBezTo>
                    <a:cubicBezTo>
                      <a:pt x="306" y="142"/>
                      <a:pt x="306" y="142"/>
                      <a:pt x="306" y="142"/>
                    </a:cubicBezTo>
                    <a:cubicBezTo>
                      <a:pt x="288" y="150"/>
                      <a:pt x="286" y="170"/>
                      <a:pt x="287" y="187"/>
                    </a:cubicBezTo>
                    <a:cubicBezTo>
                      <a:pt x="287" y="207"/>
                      <a:pt x="292" y="226"/>
                      <a:pt x="300" y="244"/>
                    </a:cubicBezTo>
                    <a:lnTo>
                      <a:pt x="0" y="244"/>
                    </a:lnTo>
                    <a:close/>
                  </a:path>
                </a:pathLst>
              </a:custGeom>
              <a:solidFill>
                <a:srgbClr val="FA7C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512523" y="1271994"/>
            <a:ext cx="3323137" cy="1029670"/>
            <a:chOff x="775788" y="1184908"/>
            <a:chExt cx="3323137" cy="1029670"/>
          </a:xfrm>
        </p:grpSpPr>
        <p:sp>
          <p:nvSpPr>
            <p:cNvPr id="3" name="文本框 2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7304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908916" y="2249522"/>
            <a:ext cx="2960688" cy="1029670"/>
            <a:chOff x="8653198" y="1184908"/>
            <a:chExt cx="2960688" cy="1029670"/>
          </a:xfrm>
        </p:grpSpPr>
        <p:sp>
          <p:nvSpPr>
            <p:cNvPr id="69" name="文本框 68"/>
            <p:cNvSpPr txBox="1"/>
            <p:nvPr/>
          </p:nvSpPr>
          <p:spPr>
            <a:xfrm>
              <a:off x="8978900" y="1184908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112037" y="898160"/>
            <a:ext cx="2935945" cy="1029670"/>
            <a:chOff x="821668" y="2906974"/>
            <a:chExt cx="2935945" cy="1029670"/>
          </a:xfrm>
        </p:grpSpPr>
        <p:sp>
          <p:nvSpPr>
            <p:cNvPr id="58" name="文本框 57"/>
            <p:cNvSpPr txBox="1"/>
            <p:nvPr/>
          </p:nvSpPr>
          <p:spPr>
            <a:xfrm>
              <a:off x="1147304" y="2906974"/>
              <a:ext cx="2610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999004" y="4913347"/>
            <a:ext cx="2960688" cy="1029670"/>
            <a:chOff x="8653198" y="2906974"/>
            <a:chExt cx="2960688" cy="1029670"/>
          </a:xfrm>
        </p:grpSpPr>
        <p:sp>
          <p:nvSpPr>
            <p:cNvPr id="74" name="文本框 73"/>
            <p:cNvSpPr txBox="1"/>
            <p:nvPr/>
          </p:nvSpPr>
          <p:spPr>
            <a:xfrm>
              <a:off x="8978900" y="2906974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5.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36772" y="3295789"/>
            <a:ext cx="3144666" cy="1029670"/>
            <a:chOff x="785985" y="4624536"/>
            <a:chExt cx="3144666" cy="1029670"/>
          </a:xfrm>
        </p:grpSpPr>
        <p:sp>
          <p:nvSpPr>
            <p:cNvPr id="64" name="文本框 63"/>
            <p:cNvSpPr txBox="1"/>
            <p:nvPr/>
          </p:nvSpPr>
          <p:spPr>
            <a:xfrm>
              <a:off x="1147304" y="4624536"/>
              <a:ext cx="2783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47304" y="5076419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213979" y="5035143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213979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Freeform 143"/>
            <p:cNvSpPr>
              <a:spLocks noEditPoints="1"/>
            </p:cNvSpPr>
            <p:nvPr/>
          </p:nvSpPr>
          <p:spPr bwMode="auto">
            <a:xfrm>
              <a:off x="785985" y="4690600"/>
              <a:ext cx="326099" cy="211678"/>
            </a:xfrm>
            <a:custGeom>
              <a:avLst/>
              <a:gdLst>
                <a:gd name="T0" fmla="*/ 47 w 48"/>
                <a:gd name="T1" fmla="*/ 17 h 31"/>
                <a:gd name="T2" fmla="*/ 24 w 48"/>
                <a:gd name="T3" fmla="*/ 31 h 31"/>
                <a:gd name="T4" fmla="*/ 0 w 48"/>
                <a:gd name="T5" fmla="*/ 17 h 31"/>
                <a:gd name="T6" fmla="*/ 0 w 48"/>
                <a:gd name="T7" fmla="*/ 15 h 31"/>
                <a:gd name="T8" fmla="*/ 0 w 48"/>
                <a:gd name="T9" fmla="*/ 14 h 31"/>
                <a:gd name="T10" fmla="*/ 24 w 48"/>
                <a:gd name="T11" fmla="*/ 0 h 31"/>
                <a:gd name="T12" fmla="*/ 47 w 48"/>
                <a:gd name="T13" fmla="*/ 14 h 31"/>
                <a:gd name="T14" fmla="*/ 48 w 48"/>
                <a:gd name="T15" fmla="*/ 15 h 31"/>
                <a:gd name="T16" fmla="*/ 47 w 48"/>
                <a:gd name="T17" fmla="*/ 17 h 31"/>
                <a:gd name="T18" fmla="*/ 34 w 48"/>
                <a:gd name="T19" fmla="*/ 6 h 31"/>
                <a:gd name="T20" fmla="*/ 36 w 48"/>
                <a:gd name="T21" fmla="*/ 12 h 31"/>
                <a:gd name="T22" fmla="*/ 24 w 48"/>
                <a:gd name="T23" fmla="*/ 24 h 31"/>
                <a:gd name="T24" fmla="*/ 12 w 48"/>
                <a:gd name="T25" fmla="*/ 12 h 31"/>
                <a:gd name="T26" fmla="*/ 13 w 48"/>
                <a:gd name="T27" fmla="*/ 6 h 31"/>
                <a:gd name="T28" fmla="*/ 3 w 48"/>
                <a:gd name="T29" fmla="*/ 15 h 31"/>
                <a:gd name="T30" fmla="*/ 24 w 48"/>
                <a:gd name="T31" fmla="*/ 27 h 31"/>
                <a:gd name="T32" fmla="*/ 44 w 48"/>
                <a:gd name="T33" fmla="*/ 15 h 31"/>
                <a:gd name="T34" fmla="*/ 34 w 48"/>
                <a:gd name="T35" fmla="*/ 6 h 31"/>
                <a:gd name="T36" fmla="*/ 24 w 48"/>
                <a:gd name="T37" fmla="*/ 4 h 31"/>
                <a:gd name="T38" fmla="*/ 15 w 48"/>
                <a:gd name="T39" fmla="*/ 12 h 31"/>
                <a:gd name="T40" fmla="*/ 17 w 48"/>
                <a:gd name="T41" fmla="*/ 13 h 31"/>
                <a:gd name="T42" fmla="*/ 18 w 48"/>
                <a:gd name="T43" fmla="*/ 12 h 31"/>
                <a:gd name="T44" fmla="*/ 24 w 48"/>
                <a:gd name="T45" fmla="*/ 6 h 31"/>
                <a:gd name="T46" fmla="*/ 25 w 48"/>
                <a:gd name="T47" fmla="*/ 5 h 31"/>
                <a:gd name="T48" fmla="*/ 24 w 48"/>
                <a:gd name="T4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1">
                  <a:moveTo>
                    <a:pt x="47" y="17"/>
                  </a:moveTo>
                  <a:cubicBezTo>
                    <a:pt x="42" y="25"/>
                    <a:pt x="33" y="31"/>
                    <a:pt x="24" y="31"/>
                  </a:cubicBezTo>
                  <a:cubicBezTo>
                    <a:pt x="14" y="31"/>
                    <a:pt x="5" y="25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5"/>
                    <a:pt x="14" y="0"/>
                    <a:pt x="24" y="0"/>
                  </a:cubicBezTo>
                  <a:cubicBezTo>
                    <a:pt x="33" y="0"/>
                    <a:pt x="42" y="5"/>
                    <a:pt x="47" y="14"/>
                  </a:cubicBezTo>
                  <a:cubicBezTo>
                    <a:pt x="47" y="14"/>
                    <a:pt x="48" y="15"/>
                    <a:pt x="48" y="15"/>
                  </a:cubicBezTo>
                  <a:cubicBezTo>
                    <a:pt x="48" y="16"/>
                    <a:pt x="47" y="17"/>
                    <a:pt x="47" y="17"/>
                  </a:cubicBezTo>
                  <a:close/>
                  <a:moveTo>
                    <a:pt x="34" y="6"/>
                  </a:moveTo>
                  <a:cubicBezTo>
                    <a:pt x="35" y="8"/>
                    <a:pt x="36" y="10"/>
                    <a:pt x="36" y="12"/>
                  </a:cubicBezTo>
                  <a:cubicBezTo>
                    <a:pt x="36" y="19"/>
                    <a:pt x="30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cubicBezTo>
                    <a:pt x="12" y="10"/>
                    <a:pt x="12" y="8"/>
                    <a:pt x="13" y="6"/>
                  </a:cubicBezTo>
                  <a:cubicBezTo>
                    <a:pt x="9" y="8"/>
                    <a:pt x="6" y="11"/>
                    <a:pt x="3" y="15"/>
                  </a:cubicBezTo>
                  <a:cubicBezTo>
                    <a:pt x="8" y="22"/>
                    <a:pt x="15" y="27"/>
                    <a:pt x="24" y="27"/>
                  </a:cubicBezTo>
                  <a:cubicBezTo>
                    <a:pt x="32" y="27"/>
                    <a:pt x="40" y="22"/>
                    <a:pt x="44" y="15"/>
                  </a:cubicBezTo>
                  <a:cubicBezTo>
                    <a:pt x="42" y="11"/>
                    <a:pt x="38" y="8"/>
                    <a:pt x="34" y="6"/>
                  </a:cubicBezTo>
                  <a:close/>
                  <a:moveTo>
                    <a:pt x="24" y="4"/>
                  </a:moveTo>
                  <a:cubicBezTo>
                    <a:pt x="19" y="4"/>
                    <a:pt x="15" y="7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8" y="9"/>
                    <a:pt x="21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4"/>
                    <a:pt x="24" y="4"/>
                    <a:pt x="24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329298" y="3860742"/>
            <a:ext cx="3022126" cy="1029670"/>
            <a:chOff x="8591760" y="4624536"/>
            <a:chExt cx="3022126" cy="1029670"/>
          </a:xfrm>
        </p:grpSpPr>
        <p:sp>
          <p:nvSpPr>
            <p:cNvPr id="79" name="文本框 78"/>
            <p:cNvSpPr txBox="1"/>
            <p:nvPr/>
          </p:nvSpPr>
          <p:spPr>
            <a:xfrm>
              <a:off x="8978900" y="4624536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6.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978900" y="5076419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9045575" y="5035143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9045575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Freeform 227"/>
            <p:cNvSpPr>
              <a:spLocks noEditPoints="1"/>
            </p:cNvSpPr>
            <p:nvPr/>
          </p:nvSpPr>
          <p:spPr bwMode="auto">
            <a:xfrm>
              <a:off x="8591760" y="4695057"/>
              <a:ext cx="344185" cy="227115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1 h 41"/>
                <a:gd name="T4" fmla="*/ 31 w 62"/>
                <a:gd name="T5" fmla="*/ 21 h 41"/>
                <a:gd name="T6" fmla="*/ 31 w 62"/>
                <a:gd name="T7" fmla="*/ 21 h 41"/>
                <a:gd name="T8" fmla="*/ 13 w 62"/>
                <a:gd name="T9" fmla="*/ 15 h 41"/>
                <a:gd name="T10" fmla="*/ 10 w 62"/>
                <a:gd name="T11" fmla="*/ 23 h 41"/>
                <a:gd name="T12" fmla="*/ 12 w 62"/>
                <a:gd name="T13" fmla="*/ 26 h 41"/>
                <a:gd name="T14" fmla="*/ 10 w 62"/>
                <a:gd name="T15" fmla="*/ 29 h 41"/>
                <a:gd name="T16" fmla="*/ 12 w 62"/>
                <a:gd name="T17" fmla="*/ 40 h 41"/>
                <a:gd name="T18" fmla="*/ 12 w 62"/>
                <a:gd name="T19" fmla="*/ 41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1 h 41"/>
                <a:gd name="T26" fmla="*/ 5 w 62"/>
                <a:gd name="T27" fmla="*/ 40 h 41"/>
                <a:gd name="T28" fmla="*/ 7 w 62"/>
                <a:gd name="T29" fmla="*/ 29 h 41"/>
                <a:gd name="T30" fmla="*/ 5 w 62"/>
                <a:gd name="T31" fmla="*/ 26 h 41"/>
                <a:gd name="T32" fmla="*/ 7 w 62"/>
                <a:gd name="T33" fmla="*/ 23 h 41"/>
                <a:gd name="T34" fmla="*/ 9 w 62"/>
                <a:gd name="T35" fmla="*/ 14 h 41"/>
                <a:gd name="T36" fmla="*/ 1 w 62"/>
                <a:gd name="T37" fmla="*/ 11 h 41"/>
                <a:gd name="T38" fmla="*/ 0 w 62"/>
                <a:gd name="T39" fmla="*/ 11 h 41"/>
                <a:gd name="T40" fmla="*/ 1 w 62"/>
                <a:gd name="T41" fmla="*/ 10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10 h 41"/>
                <a:gd name="T50" fmla="*/ 62 w 62"/>
                <a:gd name="T51" fmla="*/ 11 h 41"/>
                <a:gd name="T52" fmla="*/ 61 w 62"/>
                <a:gd name="T53" fmla="*/ 11 h 41"/>
                <a:gd name="T54" fmla="*/ 48 w 62"/>
                <a:gd name="T55" fmla="*/ 28 h 41"/>
                <a:gd name="T56" fmla="*/ 31 w 62"/>
                <a:gd name="T57" fmla="*/ 35 h 41"/>
                <a:gd name="T58" fmla="*/ 14 w 62"/>
                <a:gd name="T59" fmla="*/ 28 h 41"/>
                <a:gd name="T60" fmla="*/ 14 w 62"/>
                <a:gd name="T61" fmla="*/ 19 h 41"/>
                <a:gd name="T62" fmla="*/ 30 w 62"/>
                <a:gd name="T63" fmla="*/ 24 h 41"/>
                <a:gd name="T64" fmla="*/ 31 w 62"/>
                <a:gd name="T65" fmla="*/ 24 h 41"/>
                <a:gd name="T66" fmla="*/ 32 w 62"/>
                <a:gd name="T67" fmla="*/ 24 h 41"/>
                <a:gd name="T68" fmla="*/ 47 w 62"/>
                <a:gd name="T69" fmla="*/ 19 h 41"/>
                <a:gd name="T70" fmla="*/ 48 w 62"/>
                <a:gd name="T7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7"/>
                    <a:pt x="10" y="19"/>
                    <a:pt x="10" y="23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1" y="28"/>
                    <a:pt x="10" y="2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5" y="41"/>
                    <a:pt x="5" y="41"/>
                  </a:cubicBezTo>
                  <a:cubicBezTo>
                    <a:pt x="5" y="41"/>
                    <a:pt x="5" y="41"/>
                    <a:pt x="5" y="4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5" y="27"/>
                    <a:pt x="5" y="26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7" y="20"/>
                    <a:pt x="8" y="17"/>
                    <a:pt x="9" y="1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2" y="10"/>
                    <a:pt x="62" y="11"/>
                  </a:cubicBezTo>
                  <a:cubicBezTo>
                    <a:pt x="62" y="11"/>
                    <a:pt x="61" y="11"/>
                    <a:pt x="61" y="11"/>
                  </a:cubicBezTo>
                  <a:close/>
                  <a:moveTo>
                    <a:pt x="48" y="28"/>
                  </a:moveTo>
                  <a:cubicBezTo>
                    <a:pt x="48" y="31"/>
                    <a:pt x="40" y="35"/>
                    <a:pt x="31" y="35"/>
                  </a:cubicBezTo>
                  <a:cubicBezTo>
                    <a:pt x="21" y="35"/>
                    <a:pt x="13" y="31"/>
                    <a:pt x="14" y="2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95353" y="2482413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5880894" y="1671201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017489" y="3728889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504264" y="2711014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843863" y="5135841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137482" y="380133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741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椭圆 64"/>
          <p:cNvSpPr/>
          <p:nvPr/>
        </p:nvSpPr>
        <p:spPr>
          <a:xfrm>
            <a:off x="3691467" y="5659707"/>
            <a:ext cx="4800599" cy="2835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1370179" y="2309396"/>
            <a:ext cx="3323137" cy="1029670"/>
            <a:chOff x="775788" y="1184908"/>
            <a:chExt cx="3323137" cy="1029670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7723747" y="2309396"/>
            <a:ext cx="3190870" cy="1029670"/>
            <a:chOff x="8653198" y="1184908"/>
            <a:chExt cx="3190870" cy="1029670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458418"/>
            <a:ext cx="3192914" cy="1029670"/>
            <a:chOff x="821668" y="2906974"/>
            <a:chExt cx="3192914" cy="1029670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458418"/>
            <a:ext cx="3268508" cy="1029670"/>
            <a:chOff x="8653198" y="2906974"/>
            <a:chExt cx="3268508" cy="1029670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92650" y="996043"/>
            <a:ext cx="4534431" cy="4803776"/>
            <a:chOff x="3419475" y="601663"/>
            <a:chExt cx="5345113" cy="5662613"/>
          </a:xfrm>
        </p:grpSpPr>
        <p:sp>
          <p:nvSpPr>
            <p:cNvPr id="33" name="Freeform 43"/>
            <p:cNvSpPr>
              <a:spLocks/>
            </p:cNvSpPr>
            <p:nvPr/>
          </p:nvSpPr>
          <p:spPr bwMode="auto">
            <a:xfrm>
              <a:off x="6935788" y="2909888"/>
              <a:ext cx="7938" cy="79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1 w 1"/>
                <a:gd name="T23" fmla="*/ 1 h 1"/>
                <a:gd name="T24" fmla="*/ 1 w 1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44"/>
            <p:cNvSpPr>
              <a:spLocks/>
            </p:cNvSpPr>
            <p:nvPr/>
          </p:nvSpPr>
          <p:spPr bwMode="auto">
            <a:xfrm>
              <a:off x="6056313" y="601663"/>
              <a:ext cx="79375" cy="1366838"/>
            </a:xfrm>
            <a:custGeom>
              <a:avLst/>
              <a:gdLst>
                <a:gd name="T0" fmla="*/ 0 w 50"/>
                <a:gd name="T1" fmla="*/ 0 h 861"/>
                <a:gd name="T2" fmla="*/ 0 w 50"/>
                <a:gd name="T3" fmla="*/ 314 h 861"/>
                <a:gd name="T4" fmla="*/ 50 w 50"/>
                <a:gd name="T5" fmla="*/ 861 h 861"/>
                <a:gd name="T6" fmla="*/ 50 w 50"/>
                <a:gd name="T7" fmla="*/ 643 h 861"/>
                <a:gd name="T8" fmla="*/ 0 w 50"/>
                <a:gd name="T9" fmla="*/ 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61">
                  <a:moveTo>
                    <a:pt x="0" y="0"/>
                  </a:moveTo>
                  <a:lnTo>
                    <a:pt x="0" y="314"/>
                  </a:lnTo>
                  <a:lnTo>
                    <a:pt x="50" y="861"/>
                  </a:lnTo>
                  <a:lnTo>
                    <a:pt x="50" y="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9F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45"/>
            <p:cNvSpPr>
              <a:spLocks/>
            </p:cNvSpPr>
            <p:nvPr/>
          </p:nvSpPr>
          <p:spPr bwMode="auto">
            <a:xfrm>
              <a:off x="5497513" y="1055688"/>
              <a:ext cx="638175" cy="1223963"/>
            </a:xfrm>
            <a:custGeom>
              <a:avLst/>
              <a:gdLst>
                <a:gd name="T0" fmla="*/ 58 w 72"/>
                <a:gd name="T1" fmla="*/ 3 h 138"/>
                <a:gd name="T2" fmla="*/ 48 w 72"/>
                <a:gd name="T3" fmla="*/ 0 h 138"/>
                <a:gd name="T4" fmla="*/ 37 w 72"/>
                <a:gd name="T5" fmla="*/ 0 h 138"/>
                <a:gd name="T6" fmla="*/ 32 w 72"/>
                <a:gd name="T7" fmla="*/ 1 h 138"/>
                <a:gd name="T8" fmla="*/ 31 w 72"/>
                <a:gd name="T9" fmla="*/ 2 h 138"/>
                <a:gd name="T10" fmla="*/ 26 w 72"/>
                <a:gd name="T11" fmla="*/ 3 h 138"/>
                <a:gd name="T12" fmla="*/ 21 w 72"/>
                <a:gd name="T13" fmla="*/ 6 h 138"/>
                <a:gd name="T14" fmla="*/ 20 w 72"/>
                <a:gd name="T15" fmla="*/ 6 h 138"/>
                <a:gd name="T16" fmla="*/ 16 w 72"/>
                <a:gd name="T17" fmla="*/ 9 h 138"/>
                <a:gd name="T18" fmla="*/ 12 w 72"/>
                <a:gd name="T19" fmla="*/ 13 h 138"/>
                <a:gd name="T20" fmla="*/ 12 w 72"/>
                <a:gd name="T21" fmla="*/ 13 h 138"/>
                <a:gd name="T22" fmla="*/ 8 w 72"/>
                <a:gd name="T23" fmla="*/ 17 h 138"/>
                <a:gd name="T24" fmla="*/ 6 w 72"/>
                <a:gd name="T25" fmla="*/ 21 h 138"/>
                <a:gd name="T26" fmla="*/ 5 w 72"/>
                <a:gd name="T27" fmla="*/ 22 h 138"/>
                <a:gd name="T28" fmla="*/ 4 w 72"/>
                <a:gd name="T29" fmla="*/ 25 h 138"/>
                <a:gd name="T30" fmla="*/ 3 w 72"/>
                <a:gd name="T31" fmla="*/ 26 h 138"/>
                <a:gd name="T32" fmla="*/ 3 w 72"/>
                <a:gd name="T33" fmla="*/ 26 h 138"/>
                <a:gd name="T34" fmla="*/ 2 w 72"/>
                <a:gd name="T35" fmla="*/ 30 h 138"/>
                <a:gd name="T36" fmla="*/ 1 w 72"/>
                <a:gd name="T37" fmla="*/ 33 h 138"/>
                <a:gd name="T38" fmla="*/ 1 w 72"/>
                <a:gd name="T39" fmla="*/ 34 h 138"/>
                <a:gd name="T40" fmla="*/ 0 w 72"/>
                <a:gd name="T41" fmla="*/ 36 h 138"/>
                <a:gd name="T42" fmla="*/ 0 w 72"/>
                <a:gd name="T43" fmla="*/ 38 h 138"/>
                <a:gd name="T44" fmla="*/ 0 w 72"/>
                <a:gd name="T45" fmla="*/ 40 h 138"/>
                <a:gd name="T46" fmla="*/ 0 w 72"/>
                <a:gd name="T47" fmla="*/ 42 h 138"/>
                <a:gd name="T48" fmla="*/ 0 w 72"/>
                <a:gd name="T49" fmla="*/ 42 h 138"/>
                <a:gd name="T50" fmla="*/ 0 w 72"/>
                <a:gd name="T51" fmla="*/ 44 h 138"/>
                <a:gd name="T52" fmla="*/ 0 w 72"/>
                <a:gd name="T53" fmla="*/ 46 h 138"/>
                <a:gd name="T54" fmla="*/ 0 w 72"/>
                <a:gd name="T55" fmla="*/ 46 h 138"/>
                <a:gd name="T56" fmla="*/ 0 w 72"/>
                <a:gd name="T57" fmla="*/ 48 h 138"/>
                <a:gd name="T58" fmla="*/ 0 w 72"/>
                <a:gd name="T59" fmla="*/ 49 h 138"/>
                <a:gd name="T60" fmla="*/ 1 w 72"/>
                <a:gd name="T61" fmla="*/ 50 h 138"/>
                <a:gd name="T62" fmla="*/ 1 w 72"/>
                <a:gd name="T63" fmla="*/ 53 h 138"/>
                <a:gd name="T64" fmla="*/ 1 w 72"/>
                <a:gd name="T65" fmla="*/ 53 h 138"/>
                <a:gd name="T66" fmla="*/ 2 w 72"/>
                <a:gd name="T67" fmla="*/ 56 h 138"/>
                <a:gd name="T68" fmla="*/ 30 w 72"/>
                <a:gd name="T69" fmla="*/ 136 h 138"/>
                <a:gd name="T70" fmla="*/ 29 w 72"/>
                <a:gd name="T71" fmla="*/ 133 h 138"/>
                <a:gd name="T72" fmla="*/ 29 w 72"/>
                <a:gd name="T73" fmla="*/ 131 h 138"/>
                <a:gd name="T74" fmla="*/ 29 w 72"/>
                <a:gd name="T75" fmla="*/ 128 h 138"/>
                <a:gd name="T76" fmla="*/ 29 w 72"/>
                <a:gd name="T77" fmla="*/ 125 h 138"/>
                <a:gd name="T78" fmla="*/ 29 w 72"/>
                <a:gd name="T79" fmla="*/ 122 h 138"/>
                <a:gd name="T80" fmla="*/ 31 w 72"/>
                <a:gd name="T81" fmla="*/ 117 h 138"/>
                <a:gd name="T82" fmla="*/ 32 w 72"/>
                <a:gd name="T83" fmla="*/ 114 h 138"/>
                <a:gd name="T84" fmla="*/ 34 w 72"/>
                <a:gd name="T85" fmla="*/ 111 h 138"/>
                <a:gd name="T86" fmla="*/ 37 w 72"/>
                <a:gd name="T87" fmla="*/ 108 h 138"/>
                <a:gd name="T88" fmla="*/ 40 w 72"/>
                <a:gd name="T89" fmla="*/ 106 h 138"/>
                <a:gd name="T90" fmla="*/ 43 w 72"/>
                <a:gd name="T91" fmla="*/ 104 h 138"/>
                <a:gd name="T92" fmla="*/ 46 w 72"/>
                <a:gd name="T93" fmla="*/ 102 h 138"/>
                <a:gd name="T94" fmla="*/ 50 w 72"/>
                <a:gd name="T95" fmla="*/ 100 h 138"/>
                <a:gd name="T96" fmla="*/ 53 w 72"/>
                <a:gd name="T97" fmla="*/ 100 h 138"/>
                <a:gd name="T98" fmla="*/ 58 w 72"/>
                <a:gd name="T99" fmla="*/ 99 h 138"/>
                <a:gd name="T100" fmla="*/ 65 w 72"/>
                <a:gd name="T101" fmla="*/ 100 h 138"/>
                <a:gd name="T102" fmla="*/ 72 w 72"/>
                <a:gd name="T103" fmla="*/ 10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" h="138">
                  <a:moveTo>
                    <a:pt x="63" y="5"/>
                  </a:moveTo>
                  <a:cubicBezTo>
                    <a:pt x="62" y="5"/>
                    <a:pt x="60" y="4"/>
                    <a:pt x="58" y="3"/>
                  </a:cubicBezTo>
                  <a:cubicBezTo>
                    <a:pt x="57" y="2"/>
                    <a:pt x="55" y="2"/>
                    <a:pt x="53" y="1"/>
                  </a:cubicBezTo>
                  <a:cubicBezTo>
                    <a:pt x="52" y="1"/>
                    <a:pt x="50" y="1"/>
                    <a:pt x="48" y="0"/>
                  </a:cubicBezTo>
                  <a:cubicBezTo>
                    <a:pt x="46" y="0"/>
                    <a:pt x="44" y="0"/>
                    <a:pt x="42" y="0"/>
                  </a:cubicBezTo>
                  <a:cubicBezTo>
                    <a:pt x="41" y="0"/>
                    <a:pt x="39" y="0"/>
                    <a:pt x="37" y="0"/>
                  </a:cubicBezTo>
                  <a:cubicBezTo>
                    <a:pt x="37" y="0"/>
                    <a:pt x="36" y="1"/>
                    <a:pt x="36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2" y="1"/>
                    <a:pt x="31" y="1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2"/>
                    <a:pt x="27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4"/>
                    <a:pt x="23" y="5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6"/>
                    <a:pt x="20" y="6"/>
                  </a:cubicBezTo>
                  <a:cubicBezTo>
                    <a:pt x="19" y="7"/>
                    <a:pt x="18" y="8"/>
                    <a:pt x="17" y="8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0" y="15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7" y="18"/>
                    <a:pt x="7" y="19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4" y="25"/>
                    <a:pt x="3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2" y="28"/>
                    <a:pt x="2" y="28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2" y="30"/>
                    <a:pt x="1" y="31"/>
                    <a:pt x="1" y="31"/>
                  </a:cubicBezTo>
                  <a:cubicBezTo>
                    <a:pt x="1" y="32"/>
                    <a:pt x="1" y="32"/>
                    <a:pt x="1" y="33"/>
                  </a:cubicBezTo>
                  <a:cubicBezTo>
                    <a:pt x="1" y="33"/>
                    <a:pt x="1" y="33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0" y="35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1" y="50"/>
                  </a:cubicBezTo>
                  <a:cubicBezTo>
                    <a:pt x="1" y="51"/>
                    <a:pt x="1" y="52"/>
                    <a:pt x="1" y="52"/>
                  </a:cubicBezTo>
                  <a:cubicBezTo>
                    <a:pt x="1" y="52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4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7"/>
                    <a:pt x="30" y="136"/>
                    <a:pt x="30" y="136"/>
                  </a:cubicBezTo>
                  <a:cubicBezTo>
                    <a:pt x="30" y="136"/>
                    <a:pt x="29" y="135"/>
                    <a:pt x="29" y="135"/>
                  </a:cubicBezTo>
                  <a:cubicBezTo>
                    <a:pt x="29" y="135"/>
                    <a:pt x="29" y="134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2"/>
                    <a:pt x="29" y="132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9" y="130"/>
                    <a:pt x="29" y="129"/>
                    <a:pt x="29" y="128"/>
                  </a:cubicBezTo>
                  <a:cubicBezTo>
                    <a:pt x="29" y="127"/>
                    <a:pt x="29" y="126"/>
                    <a:pt x="29" y="125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3"/>
                    <a:pt x="29" y="123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30" y="121"/>
                    <a:pt x="30" y="119"/>
                    <a:pt x="31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1" y="116"/>
                    <a:pt x="32" y="115"/>
                    <a:pt x="32" y="115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114"/>
                    <a:pt x="33" y="114"/>
                    <a:pt x="33" y="113"/>
                  </a:cubicBezTo>
                  <a:cubicBezTo>
                    <a:pt x="33" y="112"/>
                    <a:pt x="34" y="112"/>
                    <a:pt x="34" y="111"/>
                  </a:cubicBezTo>
                  <a:cubicBezTo>
                    <a:pt x="35" y="111"/>
                    <a:pt x="35" y="111"/>
                    <a:pt x="35" y="110"/>
                  </a:cubicBezTo>
                  <a:cubicBezTo>
                    <a:pt x="36" y="109"/>
                    <a:pt x="36" y="109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9" y="106"/>
                    <a:pt x="40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1" y="104"/>
                    <a:pt x="42" y="104"/>
                    <a:pt x="43" y="104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4" y="103"/>
                    <a:pt x="45" y="102"/>
                    <a:pt x="46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7" y="101"/>
                    <a:pt x="49" y="101"/>
                    <a:pt x="50" y="100"/>
                  </a:cubicBezTo>
                  <a:cubicBezTo>
                    <a:pt x="50" y="100"/>
                    <a:pt x="50" y="100"/>
                    <a:pt x="51" y="100"/>
                  </a:cubicBezTo>
                  <a:cubicBezTo>
                    <a:pt x="51" y="100"/>
                    <a:pt x="52" y="100"/>
                    <a:pt x="53" y="100"/>
                  </a:cubicBezTo>
                  <a:cubicBezTo>
                    <a:pt x="54" y="100"/>
                    <a:pt x="54" y="100"/>
                    <a:pt x="54" y="99"/>
                  </a:cubicBezTo>
                  <a:cubicBezTo>
                    <a:pt x="55" y="99"/>
                    <a:pt x="57" y="99"/>
                    <a:pt x="58" y="99"/>
                  </a:cubicBezTo>
                  <a:cubicBezTo>
                    <a:pt x="59" y="99"/>
                    <a:pt x="60" y="99"/>
                    <a:pt x="62" y="99"/>
                  </a:cubicBezTo>
                  <a:cubicBezTo>
                    <a:pt x="63" y="100"/>
                    <a:pt x="64" y="100"/>
                    <a:pt x="65" y="100"/>
                  </a:cubicBezTo>
                  <a:cubicBezTo>
                    <a:pt x="66" y="100"/>
                    <a:pt x="68" y="101"/>
                    <a:pt x="69" y="101"/>
                  </a:cubicBezTo>
                  <a:cubicBezTo>
                    <a:pt x="70" y="102"/>
                    <a:pt x="71" y="102"/>
                    <a:pt x="72" y="103"/>
                  </a:cubicBezTo>
                  <a:lnTo>
                    <a:pt x="63" y="5"/>
                  </a:lnTo>
                  <a:close/>
                </a:path>
              </a:pathLst>
            </a:custGeom>
            <a:solidFill>
              <a:srgbClr val="2C9F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46"/>
            <p:cNvSpPr>
              <a:spLocks/>
            </p:cNvSpPr>
            <p:nvPr/>
          </p:nvSpPr>
          <p:spPr bwMode="auto">
            <a:xfrm>
              <a:off x="5559425" y="1525588"/>
              <a:ext cx="612775" cy="887413"/>
            </a:xfrm>
            <a:custGeom>
              <a:avLst/>
              <a:gdLst>
                <a:gd name="T0" fmla="*/ 62 w 69"/>
                <a:gd name="T1" fmla="*/ 14 h 100"/>
                <a:gd name="T2" fmla="*/ 61 w 69"/>
                <a:gd name="T3" fmla="*/ 15 h 100"/>
                <a:gd name="T4" fmla="*/ 59 w 69"/>
                <a:gd name="T5" fmla="*/ 17 h 100"/>
                <a:gd name="T6" fmla="*/ 58 w 69"/>
                <a:gd name="T7" fmla="*/ 18 h 100"/>
                <a:gd name="T8" fmla="*/ 56 w 69"/>
                <a:gd name="T9" fmla="*/ 19 h 100"/>
                <a:gd name="T10" fmla="*/ 51 w 69"/>
                <a:gd name="T11" fmla="*/ 22 h 100"/>
                <a:gd name="T12" fmla="*/ 46 w 69"/>
                <a:gd name="T13" fmla="*/ 24 h 100"/>
                <a:gd name="T14" fmla="*/ 41 w 69"/>
                <a:gd name="T15" fmla="*/ 25 h 100"/>
                <a:gd name="T16" fmla="*/ 35 w 69"/>
                <a:gd name="T17" fmla="*/ 26 h 100"/>
                <a:gd name="T18" fmla="*/ 24 w 69"/>
                <a:gd name="T19" fmla="*/ 24 h 100"/>
                <a:gd name="T20" fmla="*/ 13 w 69"/>
                <a:gd name="T21" fmla="*/ 19 h 100"/>
                <a:gd name="T22" fmla="*/ 6 w 69"/>
                <a:gd name="T23" fmla="*/ 11 h 100"/>
                <a:gd name="T24" fmla="*/ 0 w 69"/>
                <a:gd name="T25" fmla="*/ 0 h 100"/>
                <a:gd name="T26" fmla="*/ 15 w 69"/>
                <a:gd name="T27" fmla="*/ 46 h 100"/>
                <a:gd name="T28" fmla="*/ 16 w 69"/>
                <a:gd name="T29" fmla="*/ 49 h 100"/>
                <a:gd name="T30" fmla="*/ 27 w 69"/>
                <a:gd name="T31" fmla="*/ 83 h 100"/>
                <a:gd name="T32" fmla="*/ 30 w 69"/>
                <a:gd name="T33" fmla="*/ 90 h 100"/>
                <a:gd name="T34" fmla="*/ 36 w 69"/>
                <a:gd name="T35" fmla="*/ 95 h 100"/>
                <a:gd name="T36" fmla="*/ 43 w 69"/>
                <a:gd name="T37" fmla="*/ 99 h 100"/>
                <a:gd name="T38" fmla="*/ 51 w 69"/>
                <a:gd name="T39" fmla="*/ 100 h 100"/>
                <a:gd name="T40" fmla="*/ 55 w 69"/>
                <a:gd name="T41" fmla="*/ 100 h 100"/>
                <a:gd name="T42" fmla="*/ 58 w 69"/>
                <a:gd name="T43" fmla="*/ 99 h 100"/>
                <a:gd name="T44" fmla="*/ 62 w 69"/>
                <a:gd name="T45" fmla="*/ 98 h 100"/>
                <a:gd name="T46" fmla="*/ 65 w 69"/>
                <a:gd name="T47" fmla="*/ 96 h 100"/>
                <a:gd name="T48" fmla="*/ 66 w 69"/>
                <a:gd name="T49" fmla="*/ 95 h 100"/>
                <a:gd name="T50" fmla="*/ 67 w 69"/>
                <a:gd name="T51" fmla="*/ 94 h 100"/>
                <a:gd name="T52" fmla="*/ 68 w 69"/>
                <a:gd name="T53" fmla="*/ 93 h 100"/>
                <a:gd name="T54" fmla="*/ 69 w 69"/>
                <a:gd name="T55" fmla="*/ 92 h 100"/>
                <a:gd name="T56" fmla="*/ 62 w 69"/>
                <a:gd name="T57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" h="100">
                  <a:moveTo>
                    <a:pt x="62" y="14"/>
                  </a:moveTo>
                  <a:cubicBezTo>
                    <a:pt x="62" y="14"/>
                    <a:pt x="61" y="15"/>
                    <a:pt x="61" y="15"/>
                  </a:cubicBezTo>
                  <a:cubicBezTo>
                    <a:pt x="60" y="16"/>
                    <a:pt x="60" y="16"/>
                    <a:pt x="59" y="17"/>
                  </a:cubicBezTo>
                  <a:cubicBezTo>
                    <a:pt x="59" y="17"/>
                    <a:pt x="58" y="17"/>
                    <a:pt x="58" y="18"/>
                  </a:cubicBezTo>
                  <a:cubicBezTo>
                    <a:pt x="57" y="18"/>
                    <a:pt x="57" y="19"/>
                    <a:pt x="56" y="19"/>
                  </a:cubicBezTo>
                  <a:cubicBezTo>
                    <a:pt x="55" y="20"/>
                    <a:pt x="53" y="21"/>
                    <a:pt x="51" y="22"/>
                  </a:cubicBezTo>
                  <a:cubicBezTo>
                    <a:pt x="50" y="23"/>
                    <a:pt x="48" y="23"/>
                    <a:pt x="46" y="24"/>
                  </a:cubicBezTo>
                  <a:cubicBezTo>
                    <a:pt x="45" y="24"/>
                    <a:pt x="43" y="25"/>
                    <a:pt x="41" y="25"/>
                  </a:cubicBezTo>
                  <a:cubicBezTo>
                    <a:pt x="39" y="25"/>
                    <a:pt x="37" y="26"/>
                    <a:pt x="35" y="26"/>
                  </a:cubicBezTo>
                  <a:cubicBezTo>
                    <a:pt x="31" y="26"/>
                    <a:pt x="27" y="25"/>
                    <a:pt x="24" y="24"/>
                  </a:cubicBezTo>
                  <a:cubicBezTo>
                    <a:pt x="20" y="23"/>
                    <a:pt x="17" y="21"/>
                    <a:pt x="13" y="19"/>
                  </a:cubicBezTo>
                  <a:cubicBezTo>
                    <a:pt x="10" y="16"/>
                    <a:pt x="8" y="14"/>
                    <a:pt x="6" y="11"/>
                  </a:cubicBezTo>
                  <a:cubicBezTo>
                    <a:pt x="3" y="8"/>
                    <a:pt x="2" y="4"/>
                    <a:pt x="0" y="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7"/>
                    <a:pt x="16" y="48"/>
                    <a:pt x="16" y="49"/>
                  </a:cubicBezTo>
                  <a:cubicBezTo>
                    <a:pt x="20" y="61"/>
                    <a:pt x="23" y="72"/>
                    <a:pt x="27" y="83"/>
                  </a:cubicBezTo>
                  <a:cubicBezTo>
                    <a:pt x="28" y="85"/>
                    <a:pt x="29" y="88"/>
                    <a:pt x="30" y="90"/>
                  </a:cubicBezTo>
                  <a:cubicBezTo>
                    <a:pt x="32" y="92"/>
                    <a:pt x="34" y="94"/>
                    <a:pt x="36" y="95"/>
                  </a:cubicBezTo>
                  <a:cubicBezTo>
                    <a:pt x="38" y="97"/>
                    <a:pt x="40" y="98"/>
                    <a:pt x="43" y="99"/>
                  </a:cubicBezTo>
                  <a:cubicBezTo>
                    <a:pt x="45" y="100"/>
                    <a:pt x="48" y="100"/>
                    <a:pt x="51" y="100"/>
                  </a:cubicBezTo>
                  <a:cubicBezTo>
                    <a:pt x="52" y="100"/>
                    <a:pt x="53" y="100"/>
                    <a:pt x="55" y="100"/>
                  </a:cubicBezTo>
                  <a:cubicBezTo>
                    <a:pt x="56" y="100"/>
                    <a:pt x="57" y="99"/>
                    <a:pt x="58" y="99"/>
                  </a:cubicBezTo>
                  <a:cubicBezTo>
                    <a:pt x="60" y="99"/>
                    <a:pt x="61" y="98"/>
                    <a:pt x="62" y="98"/>
                  </a:cubicBezTo>
                  <a:cubicBezTo>
                    <a:pt x="63" y="97"/>
                    <a:pt x="64" y="96"/>
                    <a:pt x="65" y="96"/>
                  </a:cubicBezTo>
                  <a:cubicBezTo>
                    <a:pt x="65" y="95"/>
                    <a:pt x="66" y="95"/>
                    <a:pt x="66" y="95"/>
                  </a:cubicBezTo>
                  <a:cubicBezTo>
                    <a:pt x="66" y="95"/>
                    <a:pt x="67" y="94"/>
                    <a:pt x="67" y="94"/>
                  </a:cubicBezTo>
                  <a:cubicBezTo>
                    <a:pt x="67" y="94"/>
                    <a:pt x="68" y="93"/>
                    <a:pt x="68" y="93"/>
                  </a:cubicBezTo>
                  <a:cubicBezTo>
                    <a:pt x="68" y="93"/>
                    <a:pt x="69" y="92"/>
                    <a:pt x="69" y="92"/>
                  </a:cubicBezTo>
                  <a:lnTo>
                    <a:pt x="62" y="14"/>
                  </a:lnTo>
                  <a:close/>
                </a:path>
              </a:pathLst>
            </a:custGeom>
            <a:solidFill>
              <a:srgbClr val="B7B6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47"/>
            <p:cNvSpPr>
              <a:spLocks/>
            </p:cNvSpPr>
            <p:nvPr/>
          </p:nvSpPr>
          <p:spPr bwMode="auto">
            <a:xfrm>
              <a:off x="4822825" y="3025775"/>
              <a:ext cx="549275" cy="274638"/>
            </a:xfrm>
            <a:custGeom>
              <a:avLst/>
              <a:gdLst>
                <a:gd name="T0" fmla="*/ 14 w 62"/>
                <a:gd name="T1" fmla="*/ 0 h 31"/>
                <a:gd name="T2" fmla="*/ 13 w 62"/>
                <a:gd name="T3" fmla="*/ 0 h 31"/>
                <a:gd name="T4" fmla="*/ 11 w 62"/>
                <a:gd name="T5" fmla="*/ 1 h 31"/>
                <a:gd name="T6" fmla="*/ 7 w 62"/>
                <a:gd name="T7" fmla="*/ 2 h 31"/>
                <a:gd name="T8" fmla="*/ 4 w 62"/>
                <a:gd name="T9" fmla="*/ 3 h 31"/>
                <a:gd name="T10" fmla="*/ 3 w 62"/>
                <a:gd name="T11" fmla="*/ 3 h 31"/>
                <a:gd name="T12" fmla="*/ 2 w 62"/>
                <a:gd name="T13" fmla="*/ 3 h 31"/>
                <a:gd name="T14" fmla="*/ 1 w 62"/>
                <a:gd name="T15" fmla="*/ 2 h 31"/>
                <a:gd name="T16" fmla="*/ 0 w 62"/>
                <a:gd name="T17" fmla="*/ 2 h 31"/>
                <a:gd name="T18" fmla="*/ 53 w 62"/>
                <a:gd name="T19" fmla="*/ 31 h 31"/>
                <a:gd name="T20" fmla="*/ 53 w 62"/>
                <a:gd name="T21" fmla="*/ 31 h 31"/>
                <a:gd name="T22" fmla="*/ 54 w 62"/>
                <a:gd name="T23" fmla="*/ 31 h 31"/>
                <a:gd name="T24" fmla="*/ 55 w 62"/>
                <a:gd name="T25" fmla="*/ 31 h 31"/>
                <a:gd name="T26" fmla="*/ 55 w 62"/>
                <a:gd name="T27" fmla="*/ 31 h 31"/>
                <a:gd name="T28" fmla="*/ 58 w 62"/>
                <a:gd name="T29" fmla="*/ 31 h 31"/>
                <a:gd name="T30" fmla="*/ 60 w 62"/>
                <a:gd name="T31" fmla="*/ 30 h 31"/>
                <a:gd name="T32" fmla="*/ 62 w 62"/>
                <a:gd name="T33" fmla="*/ 29 h 31"/>
                <a:gd name="T34" fmla="*/ 62 w 62"/>
                <a:gd name="T35" fmla="*/ 29 h 31"/>
                <a:gd name="T36" fmla="*/ 14 w 62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31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7" y="11"/>
                    <a:pt x="35" y="2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4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6" y="31"/>
                    <a:pt x="57" y="31"/>
                    <a:pt x="58" y="31"/>
                  </a:cubicBezTo>
                  <a:cubicBezTo>
                    <a:pt x="59" y="31"/>
                    <a:pt x="59" y="30"/>
                    <a:pt x="60" y="30"/>
                  </a:cubicBezTo>
                  <a:cubicBezTo>
                    <a:pt x="61" y="30"/>
                    <a:pt x="61" y="30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48"/>
            <p:cNvSpPr>
              <a:spLocks/>
            </p:cNvSpPr>
            <p:nvPr/>
          </p:nvSpPr>
          <p:spPr bwMode="auto">
            <a:xfrm>
              <a:off x="6056313" y="1755775"/>
              <a:ext cx="79375" cy="1527175"/>
            </a:xfrm>
            <a:custGeom>
              <a:avLst/>
              <a:gdLst>
                <a:gd name="T0" fmla="*/ 0 w 50"/>
                <a:gd name="T1" fmla="*/ 0 h 962"/>
                <a:gd name="T2" fmla="*/ 0 w 50"/>
                <a:gd name="T3" fmla="*/ 749 h 962"/>
                <a:gd name="T4" fmla="*/ 0 w 50"/>
                <a:gd name="T5" fmla="*/ 772 h 962"/>
                <a:gd name="T6" fmla="*/ 0 w 50"/>
                <a:gd name="T7" fmla="*/ 794 h 962"/>
                <a:gd name="T8" fmla="*/ 50 w 50"/>
                <a:gd name="T9" fmla="*/ 962 h 962"/>
                <a:gd name="T10" fmla="*/ 50 w 50"/>
                <a:gd name="T11" fmla="*/ 945 h 962"/>
                <a:gd name="T12" fmla="*/ 50 w 50"/>
                <a:gd name="T13" fmla="*/ 928 h 962"/>
                <a:gd name="T14" fmla="*/ 50 w 50"/>
                <a:gd name="T15" fmla="*/ 414 h 962"/>
                <a:gd name="T16" fmla="*/ 0 w 50"/>
                <a:gd name="T1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62">
                  <a:moveTo>
                    <a:pt x="0" y="0"/>
                  </a:moveTo>
                  <a:lnTo>
                    <a:pt x="0" y="749"/>
                  </a:lnTo>
                  <a:lnTo>
                    <a:pt x="0" y="772"/>
                  </a:lnTo>
                  <a:lnTo>
                    <a:pt x="0" y="794"/>
                  </a:lnTo>
                  <a:lnTo>
                    <a:pt x="50" y="962"/>
                  </a:lnTo>
                  <a:lnTo>
                    <a:pt x="50" y="945"/>
                  </a:lnTo>
                  <a:lnTo>
                    <a:pt x="50" y="928"/>
                  </a:lnTo>
                  <a:lnTo>
                    <a:pt x="50" y="4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9F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49"/>
            <p:cNvSpPr>
              <a:spLocks/>
            </p:cNvSpPr>
            <p:nvPr/>
          </p:nvSpPr>
          <p:spPr bwMode="auto">
            <a:xfrm>
              <a:off x="6935788" y="2447925"/>
              <a:ext cx="327025" cy="469900"/>
            </a:xfrm>
            <a:custGeom>
              <a:avLst/>
              <a:gdLst>
                <a:gd name="T0" fmla="*/ 37 w 37"/>
                <a:gd name="T1" fmla="*/ 0 h 53"/>
                <a:gd name="T2" fmla="*/ 37 w 37"/>
                <a:gd name="T3" fmla="*/ 0 h 53"/>
                <a:gd name="T4" fmla="*/ 37 w 37"/>
                <a:gd name="T5" fmla="*/ 0 h 53"/>
                <a:gd name="T6" fmla="*/ 37 w 37"/>
                <a:gd name="T7" fmla="*/ 0 h 53"/>
                <a:gd name="T8" fmla="*/ 37 w 37"/>
                <a:gd name="T9" fmla="*/ 0 h 53"/>
                <a:gd name="T10" fmla="*/ 37 w 37"/>
                <a:gd name="T11" fmla="*/ 1 h 53"/>
                <a:gd name="T12" fmla="*/ 35 w 37"/>
                <a:gd name="T13" fmla="*/ 2 h 53"/>
                <a:gd name="T14" fmla="*/ 34 w 37"/>
                <a:gd name="T15" fmla="*/ 3 h 53"/>
                <a:gd name="T16" fmla="*/ 34 w 37"/>
                <a:gd name="T17" fmla="*/ 3 h 53"/>
                <a:gd name="T18" fmla="*/ 34 w 37"/>
                <a:gd name="T19" fmla="*/ 4 h 53"/>
                <a:gd name="T20" fmla="*/ 33 w 37"/>
                <a:gd name="T21" fmla="*/ 4 h 53"/>
                <a:gd name="T22" fmla="*/ 33 w 37"/>
                <a:gd name="T23" fmla="*/ 5 h 53"/>
                <a:gd name="T24" fmla="*/ 33 w 37"/>
                <a:gd name="T25" fmla="*/ 5 h 53"/>
                <a:gd name="T26" fmla="*/ 0 w 37"/>
                <a:gd name="T27" fmla="*/ 53 h 53"/>
                <a:gd name="T28" fmla="*/ 0 w 37"/>
                <a:gd name="T29" fmla="*/ 53 h 53"/>
                <a:gd name="T30" fmla="*/ 0 w 37"/>
                <a:gd name="T31" fmla="*/ 53 h 53"/>
                <a:gd name="T32" fmla="*/ 0 w 37"/>
                <a:gd name="T33" fmla="*/ 53 h 53"/>
                <a:gd name="T34" fmla="*/ 1 w 37"/>
                <a:gd name="T35" fmla="*/ 52 h 53"/>
                <a:gd name="T36" fmla="*/ 2 w 37"/>
                <a:gd name="T37" fmla="*/ 52 h 53"/>
                <a:gd name="T38" fmla="*/ 3 w 37"/>
                <a:gd name="T39" fmla="*/ 50 h 53"/>
                <a:gd name="T40" fmla="*/ 3 w 37"/>
                <a:gd name="T41" fmla="*/ 50 h 53"/>
                <a:gd name="T42" fmla="*/ 3 w 37"/>
                <a:gd name="T43" fmla="*/ 50 h 53"/>
                <a:gd name="T44" fmla="*/ 3 w 37"/>
                <a:gd name="T45" fmla="*/ 50 h 53"/>
                <a:gd name="T46" fmla="*/ 3 w 37"/>
                <a:gd name="T47" fmla="*/ 50 h 53"/>
                <a:gd name="T48" fmla="*/ 6 w 37"/>
                <a:gd name="T49" fmla="*/ 46 h 53"/>
                <a:gd name="T50" fmla="*/ 19 w 37"/>
                <a:gd name="T51" fmla="*/ 26 h 53"/>
                <a:gd name="T52" fmla="*/ 37 w 37"/>
                <a:gd name="T5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3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2"/>
                    <a:pt x="35" y="2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4"/>
                    <a:pt x="3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1"/>
                    <a:pt x="2" y="51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49"/>
                    <a:pt x="5" y="48"/>
                    <a:pt x="6" y="46"/>
                  </a:cubicBezTo>
                  <a:cubicBezTo>
                    <a:pt x="10" y="40"/>
                    <a:pt x="15" y="33"/>
                    <a:pt x="19" y="26"/>
                  </a:cubicBezTo>
                  <a:cubicBezTo>
                    <a:pt x="25" y="17"/>
                    <a:pt x="31" y="9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50"/>
            <p:cNvSpPr>
              <a:spLocks/>
            </p:cNvSpPr>
            <p:nvPr/>
          </p:nvSpPr>
          <p:spPr bwMode="auto">
            <a:xfrm>
              <a:off x="6935788" y="3016250"/>
              <a:ext cx="425450" cy="284163"/>
            </a:xfrm>
            <a:custGeom>
              <a:avLst/>
              <a:gdLst>
                <a:gd name="T0" fmla="*/ 47 w 48"/>
                <a:gd name="T1" fmla="*/ 3 h 32"/>
                <a:gd name="T2" fmla="*/ 46 w 48"/>
                <a:gd name="T3" fmla="*/ 3 h 32"/>
                <a:gd name="T4" fmla="*/ 44 w 48"/>
                <a:gd name="T5" fmla="*/ 3 h 32"/>
                <a:gd name="T6" fmla="*/ 43 w 48"/>
                <a:gd name="T7" fmla="*/ 4 h 32"/>
                <a:gd name="T8" fmla="*/ 39 w 48"/>
                <a:gd name="T9" fmla="*/ 3 h 32"/>
                <a:gd name="T10" fmla="*/ 36 w 48"/>
                <a:gd name="T11" fmla="*/ 2 h 32"/>
                <a:gd name="T12" fmla="*/ 34 w 48"/>
                <a:gd name="T13" fmla="*/ 1 h 32"/>
                <a:gd name="T14" fmla="*/ 33 w 48"/>
                <a:gd name="T15" fmla="*/ 0 h 32"/>
                <a:gd name="T16" fmla="*/ 0 w 48"/>
                <a:gd name="T17" fmla="*/ 30 h 32"/>
                <a:gd name="T18" fmla="*/ 1 w 48"/>
                <a:gd name="T19" fmla="*/ 30 h 32"/>
                <a:gd name="T20" fmla="*/ 2 w 48"/>
                <a:gd name="T21" fmla="*/ 31 h 32"/>
                <a:gd name="T22" fmla="*/ 4 w 48"/>
                <a:gd name="T23" fmla="*/ 32 h 32"/>
                <a:gd name="T24" fmla="*/ 7 w 48"/>
                <a:gd name="T25" fmla="*/ 32 h 32"/>
                <a:gd name="T26" fmla="*/ 8 w 48"/>
                <a:gd name="T27" fmla="*/ 32 h 32"/>
                <a:gd name="T28" fmla="*/ 9 w 48"/>
                <a:gd name="T29" fmla="*/ 32 h 32"/>
                <a:gd name="T30" fmla="*/ 10 w 48"/>
                <a:gd name="T31" fmla="*/ 32 h 32"/>
                <a:gd name="T32" fmla="*/ 10 w 48"/>
                <a:gd name="T33" fmla="*/ 31 h 32"/>
                <a:gd name="T34" fmla="*/ 48 w 48"/>
                <a:gd name="T35" fmla="*/ 2 h 32"/>
                <a:gd name="T36" fmla="*/ 47 w 48"/>
                <a:gd name="T37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32">
                  <a:moveTo>
                    <a:pt x="47" y="3"/>
                  </a:moveTo>
                  <a:cubicBezTo>
                    <a:pt x="47" y="3"/>
                    <a:pt x="46" y="3"/>
                    <a:pt x="46" y="3"/>
                  </a:cubicBezTo>
                  <a:cubicBezTo>
                    <a:pt x="45" y="3"/>
                    <a:pt x="45" y="3"/>
                    <a:pt x="44" y="3"/>
                  </a:cubicBezTo>
                  <a:cubicBezTo>
                    <a:pt x="44" y="3"/>
                    <a:pt x="43" y="4"/>
                    <a:pt x="43" y="4"/>
                  </a:cubicBezTo>
                  <a:cubicBezTo>
                    <a:pt x="42" y="4"/>
                    <a:pt x="40" y="3"/>
                    <a:pt x="39" y="3"/>
                  </a:cubicBezTo>
                  <a:cubicBezTo>
                    <a:pt x="38" y="3"/>
                    <a:pt x="37" y="2"/>
                    <a:pt x="36" y="2"/>
                  </a:cubicBezTo>
                  <a:cubicBezTo>
                    <a:pt x="35" y="2"/>
                    <a:pt x="34" y="1"/>
                    <a:pt x="34" y="1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1" y="31"/>
                    <a:pt x="2" y="31"/>
                    <a:pt x="2" y="31"/>
                  </a:cubicBezTo>
                  <a:cubicBezTo>
                    <a:pt x="3" y="31"/>
                    <a:pt x="4" y="32"/>
                    <a:pt x="4" y="32"/>
                  </a:cubicBezTo>
                  <a:cubicBezTo>
                    <a:pt x="5" y="32"/>
                    <a:pt x="6" y="32"/>
                    <a:pt x="7" y="32"/>
                  </a:cubicBezTo>
                  <a:cubicBezTo>
                    <a:pt x="7" y="32"/>
                    <a:pt x="7" y="32"/>
                    <a:pt x="8" y="32"/>
                  </a:cubicBezTo>
                  <a:cubicBezTo>
                    <a:pt x="8" y="32"/>
                    <a:pt x="8" y="32"/>
                    <a:pt x="9" y="32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23" y="21"/>
                    <a:pt x="36" y="12"/>
                    <a:pt x="48" y="2"/>
                  </a:cubicBezTo>
                  <a:cubicBezTo>
                    <a:pt x="48" y="2"/>
                    <a:pt x="47" y="2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51"/>
            <p:cNvSpPr>
              <a:spLocks/>
            </p:cNvSpPr>
            <p:nvPr/>
          </p:nvSpPr>
          <p:spPr bwMode="auto">
            <a:xfrm>
              <a:off x="6108700" y="2847975"/>
              <a:ext cx="577850" cy="736600"/>
            </a:xfrm>
            <a:custGeom>
              <a:avLst/>
              <a:gdLst>
                <a:gd name="T0" fmla="*/ 62 w 65"/>
                <a:gd name="T1" fmla="*/ 26 h 83"/>
                <a:gd name="T2" fmla="*/ 53 w 65"/>
                <a:gd name="T3" fmla="*/ 12 h 83"/>
                <a:gd name="T4" fmla="*/ 39 w 65"/>
                <a:gd name="T5" fmla="*/ 3 h 83"/>
                <a:gd name="T6" fmla="*/ 22 w 65"/>
                <a:gd name="T7" fmla="*/ 0 h 83"/>
                <a:gd name="T8" fmla="*/ 16 w 65"/>
                <a:gd name="T9" fmla="*/ 0 h 83"/>
                <a:gd name="T10" fmla="*/ 11 w 65"/>
                <a:gd name="T11" fmla="*/ 1 h 83"/>
                <a:gd name="T12" fmla="*/ 5 w 65"/>
                <a:gd name="T13" fmla="*/ 3 h 83"/>
                <a:gd name="T14" fmla="*/ 0 w 65"/>
                <a:gd name="T15" fmla="*/ 6 h 83"/>
                <a:gd name="T16" fmla="*/ 7 w 65"/>
                <a:gd name="T17" fmla="*/ 40 h 83"/>
                <a:gd name="T18" fmla="*/ 11 w 65"/>
                <a:gd name="T19" fmla="*/ 38 h 83"/>
                <a:gd name="T20" fmla="*/ 14 w 65"/>
                <a:gd name="T21" fmla="*/ 37 h 83"/>
                <a:gd name="T22" fmla="*/ 18 w 65"/>
                <a:gd name="T23" fmla="*/ 36 h 83"/>
                <a:gd name="T24" fmla="*/ 22 w 65"/>
                <a:gd name="T25" fmla="*/ 36 h 83"/>
                <a:gd name="T26" fmla="*/ 34 w 65"/>
                <a:gd name="T27" fmla="*/ 38 h 83"/>
                <a:gd name="T28" fmla="*/ 43 w 65"/>
                <a:gd name="T29" fmla="*/ 44 h 83"/>
                <a:gd name="T30" fmla="*/ 49 w 65"/>
                <a:gd name="T31" fmla="*/ 53 h 83"/>
                <a:gd name="T32" fmla="*/ 52 w 65"/>
                <a:gd name="T33" fmla="*/ 65 h 83"/>
                <a:gd name="T34" fmla="*/ 51 w 65"/>
                <a:gd name="T35" fmla="*/ 70 h 83"/>
                <a:gd name="T36" fmla="*/ 50 w 65"/>
                <a:gd name="T37" fmla="*/ 74 h 83"/>
                <a:gd name="T38" fmla="*/ 48 w 65"/>
                <a:gd name="T39" fmla="*/ 79 h 83"/>
                <a:gd name="T40" fmla="*/ 46 w 65"/>
                <a:gd name="T41" fmla="*/ 83 h 83"/>
                <a:gd name="T42" fmla="*/ 56 w 65"/>
                <a:gd name="T43" fmla="*/ 69 h 83"/>
                <a:gd name="T44" fmla="*/ 60 w 65"/>
                <a:gd name="T45" fmla="*/ 63 h 83"/>
                <a:gd name="T46" fmla="*/ 63 w 65"/>
                <a:gd name="T47" fmla="*/ 57 h 83"/>
                <a:gd name="T48" fmla="*/ 65 w 65"/>
                <a:gd name="T49" fmla="*/ 50 h 83"/>
                <a:gd name="T50" fmla="*/ 65 w 65"/>
                <a:gd name="T51" fmla="*/ 43 h 83"/>
                <a:gd name="T52" fmla="*/ 62 w 65"/>
                <a:gd name="T5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83">
                  <a:moveTo>
                    <a:pt x="62" y="26"/>
                  </a:moveTo>
                  <a:cubicBezTo>
                    <a:pt x="60" y="21"/>
                    <a:pt x="57" y="16"/>
                    <a:pt x="53" y="12"/>
                  </a:cubicBezTo>
                  <a:cubicBezTo>
                    <a:pt x="49" y="8"/>
                    <a:pt x="44" y="5"/>
                    <a:pt x="39" y="3"/>
                  </a:cubicBezTo>
                  <a:cubicBezTo>
                    <a:pt x="34" y="1"/>
                    <a:pt x="28" y="0"/>
                    <a:pt x="22" y="0"/>
                  </a:cubicBezTo>
                  <a:cubicBezTo>
                    <a:pt x="20" y="0"/>
                    <a:pt x="18" y="0"/>
                    <a:pt x="16" y="0"/>
                  </a:cubicBezTo>
                  <a:cubicBezTo>
                    <a:pt x="14" y="1"/>
                    <a:pt x="12" y="1"/>
                    <a:pt x="11" y="1"/>
                  </a:cubicBezTo>
                  <a:cubicBezTo>
                    <a:pt x="9" y="2"/>
                    <a:pt x="7" y="3"/>
                    <a:pt x="5" y="3"/>
                  </a:cubicBezTo>
                  <a:cubicBezTo>
                    <a:pt x="3" y="4"/>
                    <a:pt x="2" y="5"/>
                    <a:pt x="0" y="6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8" y="39"/>
                    <a:pt x="9" y="39"/>
                    <a:pt x="11" y="38"/>
                  </a:cubicBezTo>
                  <a:cubicBezTo>
                    <a:pt x="12" y="38"/>
                    <a:pt x="13" y="37"/>
                    <a:pt x="14" y="37"/>
                  </a:cubicBezTo>
                  <a:cubicBezTo>
                    <a:pt x="16" y="36"/>
                    <a:pt x="17" y="36"/>
                    <a:pt x="18" y="36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6" y="36"/>
                    <a:pt x="30" y="36"/>
                    <a:pt x="34" y="38"/>
                  </a:cubicBezTo>
                  <a:cubicBezTo>
                    <a:pt x="37" y="39"/>
                    <a:pt x="40" y="42"/>
                    <a:pt x="43" y="44"/>
                  </a:cubicBezTo>
                  <a:cubicBezTo>
                    <a:pt x="46" y="47"/>
                    <a:pt x="48" y="50"/>
                    <a:pt x="49" y="53"/>
                  </a:cubicBezTo>
                  <a:cubicBezTo>
                    <a:pt x="51" y="57"/>
                    <a:pt x="52" y="61"/>
                    <a:pt x="52" y="65"/>
                  </a:cubicBezTo>
                  <a:cubicBezTo>
                    <a:pt x="52" y="67"/>
                    <a:pt x="52" y="68"/>
                    <a:pt x="51" y="70"/>
                  </a:cubicBezTo>
                  <a:cubicBezTo>
                    <a:pt x="51" y="71"/>
                    <a:pt x="51" y="73"/>
                    <a:pt x="50" y="74"/>
                  </a:cubicBezTo>
                  <a:cubicBezTo>
                    <a:pt x="50" y="76"/>
                    <a:pt x="49" y="77"/>
                    <a:pt x="48" y="79"/>
                  </a:cubicBezTo>
                  <a:cubicBezTo>
                    <a:pt x="47" y="80"/>
                    <a:pt x="47" y="82"/>
                    <a:pt x="46" y="83"/>
                  </a:cubicBezTo>
                  <a:cubicBezTo>
                    <a:pt x="49" y="78"/>
                    <a:pt x="53" y="73"/>
                    <a:pt x="56" y="69"/>
                  </a:cubicBezTo>
                  <a:cubicBezTo>
                    <a:pt x="58" y="67"/>
                    <a:pt x="59" y="65"/>
                    <a:pt x="60" y="63"/>
                  </a:cubicBezTo>
                  <a:cubicBezTo>
                    <a:pt x="61" y="61"/>
                    <a:pt x="62" y="59"/>
                    <a:pt x="63" y="57"/>
                  </a:cubicBezTo>
                  <a:cubicBezTo>
                    <a:pt x="64" y="54"/>
                    <a:pt x="64" y="52"/>
                    <a:pt x="65" y="50"/>
                  </a:cubicBezTo>
                  <a:cubicBezTo>
                    <a:pt x="65" y="47"/>
                    <a:pt x="65" y="45"/>
                    <a:pt x="65" y="43"/>
                  </a:cubicBezTo>
                  <a:cubicBezTo>
                    <a:pt x="65" y="37"/>
                    <a:pt x="64" y="31"/>
                    <a:pt x="62" y="26"/>
                  </a:cubicBezTo>
                  <a:close/>
                </a:path>
              </a:pathLst>
            </a:custGeom>
            <a:solidFill>
              <a:srgbClr val="B7B6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52"/>
            <p:cNvSpPr>
              <a:spLocks/>
            </p:cNvSpPr>
            <p:nvPr/>
          </p:nvSpPr>
          <p:spPr bwMode="auto">
            <a:xfrm>
              <a:off x="6056313" y="3397250"/>
              <a:ext cx="531813" cy="249238"/>
            </a:xfrm>
            <a:custGeom>
              <a:avLst/>
              <a:gdLst>
                <a:gd name="T0" fmla="*/ 60 w 60"/>
                <a:gd name="T1" fmla="*/ 0 h 28"/>
                <a:gd name="T2" fmla="*/ 50 w 60"/>
                <a:gd name="T3" fmla="*/ 16 h 28"/>
                <a:gd name="T4" fmla="*/ 46 w 60"/>
                <a:gd name="T5" fmla="*/ 21 h 28"/>
                <a:gd name="T6" fmla="*/ 41 w 60"/>
                <a:gd name="T7" fmla="*/ 25 h 28"/>
                <a:gd name="T8" fmla="*/ 35 w 60"/>
                <a:gd name="T9" fmla="*/ 27 h 28"/>
                <a:gd name="T10" fmla="*/ 28 w 60"/>
                <a:gd name="T11" fmla="*/ 28 h 28"/>
                <a:gd name="T12" fmla="*/ 24 w 60"/>
                <a:gd name="T13" fmla="*/ 28 h 28"/>
                <a:gd name="T14" fmla="*/ 20 w 60"/>
                <a:gd name="T15" fmla="*/ 27 h 28"/>
                <a:gd name="T16" fmla="*/ 16 w 60"/>
                <a:gd name="T17" fmla="*/ 25 h 28"/>
                <a:gd name="T18" fmla="*/ 13 w 60"/>
                <a:gd name="T19" fmla="*/ 23 h 28"/>
                <a:gd name="T20" fmla="*/ 12 w 60"/>
                <a:gd name="T21" fmla="*/ 22 h 28"/>
                <a:gd name="T22" fmla="*/ 11 w 60"/>
                <a:gd name="T23" fmla="*/ 21 h 28"/>
                <a:gd name="T24" fmla="*/ 10 w 60"/>
                <a:gd name="T25" fmla="*/ 20 h 28"/>
                <a:gd name="T26" fmla="*/ 9 w 60"/>
                <a:gd name="T27" fmla="*/ 19 h 28"/>
                <a:gd name="T28" fmla="*/ 0 w 60"/>
                <a:gd name="T29" fmla="*/ 4 h 28"/>
                <a:gd name="T30" fmla="*/ 1 w 60"/>
                <a:gd name="T31" fmla="*/ 6 h 28"/>
                <a:gd name="T32" fmla="*/ 3 w 60"/>
                <a:gd name="T33" fmla="*/ 7 h 28"/>
                <a:gd name="T34" fmla="*/ 4 w 60"/>
                <a:gd name="T35" fmla="*/ 8 h 28"/>
                <a:gd name="T36" fmla="*/ 6 w 60"/>
                <a:gd name="T37" fmla="*/ 10 h 28"/>
                <a:gd name="T38" fmla="*/ 11 w 60"/>
                <a:gd name="T39" fmla="*/ 13 h 28"/>
                <a:gd name="T40" fmla="*/ 16 w 60"/>
                <a:gd name="T41" fmla="*/ 15 h 28"/>
                <a:gd name="T42" fmla="*/ 22 w 60"/>
                <a:gd name="T43" fmla="*/ 17 h 28"/>
                <a:gd name="T44" fmla="*/ 28 w 60"/>
                <a:gd name="T45" fmla="*/ 17 h 28"/>
                <a:gd name="T46" fmla="*/ 38 w 60"/>
                <a:gd name="T47" fmla="*/ 16 h 28"/>
                <a:gd name="T48" fmla="*/ 47 w 60"/>
                <a:gd name="T49" fmla="*/ 13 h 28"/>
                <a:gd name="T50" fmla="*/ 54 w 60"/>
                <a:gd name="T51" fmla="*/ 7 h 28"/>
                <a:gd name="T52" fmla="*/ 60 w 60"/>
                <a:gd name="T5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28">
                  <a:moveTo>
                    <a:pt x="60" y="0"/>
                  </a:moveTo>
                  <a:cubicBezTo>
                    <a:pt x="57" y="5"/>
                    <a:pt x="53" y="11"/>
                    <a:pt x="50" y="16"/>
                  </a:cubicBezTo>
                  <a:cubicBezTo>
                    <a:pt x="49" y="18"/>
                    <a:pt x="47" y="20"/>
                    <a:pt x="46" y="21"/>
                  </a:cubicBezTo>
                  <a:cubicBezTo>
                    <a:pt x="44" y="22"/>
                    <a:pt x="43" y="24"/>
                    <a:pt x="41" y="25"/>
                  </a:cubicBezTo>
                  <a:cubicBezTo>
                    <a:pt x="39" y="26"/>
                    <a:pt x="37" y="27"/>
                    <a:pt x="35" y="27"/>
                  </a:cubicBezTo>
                  <a:cubicBezTo>
                    <a:pt x="33" y="28"/>
                    <a:pt x="31" y="28"/>
                    <a:pt x="28" y="28"/>
                  </a:cubicBezTo>
                  <a:cubicBezTo>
                    <a:pt x="27" y="28"/>
                    <a:pt x="26" y="28"/>
                    <a:pt x="24" y="28"/>
                  </a:cubicBezTo>
                  <a:cubicBezTo>
                    <a:pt x="23" y="27"/>
                    <a:pt x="21" y="27"/>
                    <a:pt x="20" y="27"/>
                  </a:cubicBezTo>
                  <a:cubicBezTo>
                    <a:pt x="19" y="26"/>
                    <a:pt x="18" y="26"/>
                    <a:pt x="16" y="25"/>
                  </a:cubicBezTo>
                  <a:cubicBezTo>
                    <a:pt x="15" y="24"/>
                    <a:pt x="14" y="24"/>
                    <a:pt x="13" y="23"/>
                  </a:cubicBezTo>
                  <a:cubicBezTo>
                    <a:pt x="13" y="23"/>
                    <a:pt x="12" y="22"/>
                    <a:pt x="12" y="22"/>
                  </a:cubicBezTo>
                  <a:cubicBezTo>
                    <a:pt x="12" y="22"/>
                    <a:pt x="11" y="21"/>
                    <a:pt x="11" y="21"/>
                  </a:cubicBezTo>
                  <a:cubicBezTo>
                    <a:pt x="11" y="21"/>
                    <a:pt x="10" y="20"/>
                    <a:pt x="10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8" y="11"/>
                    <a:pt x="9" y="12"/>
                    <a:pt x="11" y="13"/>
                  </a:cubicBezTo>
                  <a:cubicBezTo>
                    <a:pt x="13" y="14"/>
                    <a:pt x="14" y="15"/>
                    <a:pt x="16" y="15"/>
                  </a:cubicBezTo>
                  <a:cubicBezTo>
                    <a:pt x="18" y="16"/>
                    <a:pt x="20" y="17"/>
                    <a:pt x="22" y="17"/>
                  </a:cubicBezTo>
                  <a:cubicBezTo>
                    <a:pt x="24" y="17"/>
                    <a:pt x="26" y="17"/>
                    <a:pt x="28" y="17"/>
                  </a:cubicBezTo>
                  <a:cubicBezTo>
                    <a:pt x="32" y="17"/>
                    <a:pt x="35" y="17"/>
                    <a:pt x="38" y="16"/>
                  </a:cubicBezTo>
                  <a:cubicBezTo>
                    <a:pt x="41" y="15"/>
                    <a:pt x="44" y="14"/>
                    <a:pt x="47" y="13"/>
                  </a:cubicBezTo>
                  <a:cubicBezTo>
                    <a:pt x="49" y="11"/>
                    <a:pt x="52" y="9"/>
                    <a:pt x="54" y="7"/>
                  </a:cubicBezTo>
                  <a:cubicBezTo>
                    <a:pt x="56" y="5"/>
                    <a:pt x="58" y="3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53"/>
            <p:cNvSpPr>
              <a:spLocks/>
            </p:cNvSpPr>
            <p:nvPr/>
          </p:nvSpPr>
          <p:spPr bwMode="auto">
            <a:xfrm>
              <a:off x="6056313" y="3397250"/>
              <a:ext cx="531813" cy="249238"/>
            </a:xfrm>
            <a:custGeom>
              <a:avLst/>
              <a:gdLst>
                <a:gd name="T0" fmla="*/ 60 w 60"/>
                <a:gd name="T1" fmla="*/ 0 h 28"/>
                <a:gd name="T2" fmla="*/ 50 w 60"/>
                <a:gd name="T3" fmla="*/ 16 h 28"/>
                <a:gd name="T4" fmla="*/ 46 w 60"/>
                <a:gd name="T5" fmla="*/ 21 h 28"/>
                <a:gd name="T6" fmla="*/ 41 w 60"/>
                <a:gd name="T7" fmla="*/ 25 h 28"/>
                <a:gd name="T8" fmla="*/ 35 w 60"/>
                <a:gd name="T9" fmla="*/ 27 h 28"/>
                <a:gd name="T10" fmla="*/ 28 w 60"/>
                <a:gd name="T11" fmla="*/ 28 h 28"/>
                <a:gd name="T12" fmla="*/ 24 w 60"/>
                <a:gd name="T13" fmla="*/ 28 h 28"/>
                <a:gd name="T14" fmla="*/ 20 w 60"/>
                <a:gd name="T15" fmla="*/ 27 h 28"/>
                <a:gd name="T16" fmla="*/ 16 w 60"/>
                <a:gd name="T17" fmla="*/ 25 h 28"/>
                <a:gd name="T18" fmla="*/ 13 w 60"/>
                <a:gd name="T19" fmla="*/ 23 h 28"/>
                <a:gd name="T20" fmla="*/ 12 w 60"/>
                <a:gd name="T21" fmla="*/ 22 h 28"/>
                <a:gd name="T22" fmla="*/ 11 w 60"/>
                <a:gd name="T23" fmla="*/ 21 h 28"/>
                <a:gd name="T24" fmla="*/ 10 w 60"/>
                <a:gd name="T25" fmla="*/ 20 h 28"/>
                <a:gd name="T26" fmla="*/ 9 w 60"/>
                <a:gd name="T27" fmla="*/ 19 h 28"/>
                <a:gd name="T28" fmla="*/ 0 w 60"/>
                <a:gd name="T29" fmla="*/ 4 h 28"/>
                <a:gd name="T30" fmla="*/ 1 w 60"/>
                <a:gd name="T31" fmla="*/ 6 h 28"/>
                <a:gd name="T32" fmla="*/ 3 w 60"/>
                <a:gd name="T33" fmla="*/ 7 h 28"/>
                <a:gd name="T34" fmla="*/ 4 w 60"/>
                <a:gd name="T35" fmla="*/ 8 h 28"/>
                <a:gd name="T36" fmla="*/ 6 w 60"/>
                <a:gd name="T37" fmla="*/ 10 h 28"/>
                <a:gd name="T38" fmla="*/ 11 w 60"/>
                <a:gd name="T39" fmla="*/ 13 h 28"/>
                <a:gd name="T40" fmla="*/ 16 w 60"/>
                <a:gd name="T41" fmla="*/ 15 h 28"/>
                <a:gd name="T42" fmla="*/ 22 w 60"/>
                <a:gd name="T43" fmla="*/ 17 h 28"/>
                <a:gd name="T44" fmla="*/ 28 w 60"/>
                <a:gd name="T45" fmla="*/ 17 h 28"/>
                <a:gd name="T46" fmla="*/ 38 w 60"/>
                <a:gd name="T47" fmla="*/ 16 h 28"/>
                <a:gd name="T48" fmla="*/ 47 w 60"/>
                <a:gd name="T49" fmla="*/ 13 h 28"/>
                <a:gd name="T50" fmla="*/ 54 w 60"/>
                <a:gd name="T51" fmla="*/ 7 h 28"/>
                <a:gd name="T52" fmla="*/ 60 w 60"/>
                <a:gd name="T5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28">
                  <a:moveTo>
                    <a:pt x="60" y="0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49" y="18"/>
                    <a:pt x="47" y="20"/>
                    <a:pt x="46" y="21"/>
                  </a:cubicBezTo>
                  <a:cubicBezTo>
                    <a:pt x="44" y="22"/>
                    <a:pt x="43" y="24"/>
                    <a:pt x="41" y="25"/>
                  </a:cubicBezTo>
                  <a:cubicBezTo>
                    <a:pt x="39" y="26"/>
                    <a:pt x="37" y="27"/>
                    <a:pt x="35" y="27"/>
                  </a:cubicBezTo>
                  <a:cubicBezTo>
                    <a:pt x="33" y="28"/>
                    <a:pt x="31" y="28"/>
                    <a:pt x="28" y="28"/>
                  </a:cubicBezTo>
                  <a:cubicBezTo>
                    <a:pt x="27" y="28"/>
                    <a:pt x="26" y="28"/>
                    <a:pt x="24" y="28"/>
                  </a:cubicBezTo>
                  <a:cubicBezTo>
                    <a:pt x="23" y="27"/>
                    <a:pt x="21" y="27"/>
                    <a:pt x="20" y="27"/>
                  </a:cubicBezTo>
                  <a:cubicBezTo>
                    <a:pt x="19" y="26"/>
                    <a:pt x="18" y="26"/>
                    <a:pt x="16" y="25"/>
                  </a:cubicBezTo>
                  <a:cubicBezTo>
                    <a:pt x="15" y="24"/>
                    <a:pt x="14" y="24"/>
                    <a:pt x="13" y="23"/>
                  </a:cubicBezTo>
                  <a:cubicBezTo>
                    <a:pt x="13" y="23"/>
                    <a:pt x="12" y="22"/>
                    <a:pt x="12" y="22"/>
                  </a:cubicBezTo>
                  <a:cubicBezTo>
                    <a:pt x="12" y="22"/>
                    <a:pt x="11" y="21"/>
                    <a:pt x="11" y="21"/>
                  </a:cubicBezTo>
                  <a:cubicBezTo>
                    <a:pt x="11" y="21"/>
                    <a:pt x="10" y="20"/>
                    <a:pt x="10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8" y="11"/>
                    <a:pt x="9" y="12"/>
                    <a:pt x="11" y="13"/>
                  </a:cubicBezTo>
                  <a:cubicBezTo>
                    <a:pt x="13" y="14"/>
                    <a:pt x="14" y="15"/>
                    <a:pt x="16" y="15"/>
                  </a:cubicBezTo>
                  <a:cubicBezTo>
                    <a:pt x="18" y="16"/>
                    <a:pt x="20" y="17"/>
                    <a:pt x="22" y="17"/>
                  </a:cubicBezTo>
                  <a:cubicBezTo>
                    <a:pt x="24" y="17"/>
                    <a:pt x="26" y="17"/>
                    <a:pt x="28" y="17"/>
                  </a:cubicBezTo>
                  <a:cubicBezTo>
                    <a:pt x="32" y="17"/>
                    <a:pt x="35" y="17"/>
                    <a:pt x="38" y="16"/>
                  </a:cubicBezTo>
                  <a:cubicBezTo>
                    <a:pt x="41" y="15"/>
                    <a:pt x="44" y="14"/>
                    <a:pt x="47" y="13"/>
                  </a:cubicBezTo>
                  <a:cubicBezTo>
                    <a:pt x="49" y="11"/>
                    <a:pt x="52" y="9"/>
                    <a:pt x="54" y="7"/>
                  </a:cubicBezTo>
                  <a:cubicBezTo>
                    <a:pt x="56" y="5"/>
                    <a:pt x="58" y="3"/>
                    <a:pt x="60" y="0"/>
                  </a:cubicBezTo>
                  <a:close/>
                </a:path>
              </a:pathLst>
            </a:custGeom>
            <a:solidFill>
              <a:srgbClr val="2C9F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54"/>
            <p:cNvSpPr>
              <a:spLocks/>
            </p:cNvSpPr>
            <p:nvPr/>
          </p:nvSpPr>
          <p:spPr bwMode="auto">
            <a:xfrm>
              <a:off x="3863975" y="4356100"/>
              <a:ext cx="1198563" cy="239713"/>
            </a:xfrm>
            <a:custGeom>
              <a:avLst/>
              <a:gdLst>
                <a:gd name="T0" fmla="*/ 0 w 755"/>
                <a:gd name="T1" fmla="*/ 151 h 151"/>
                <a:gd name="T2" fmla="*/ 486 w 755"/>
                <a:gd name="T3" fmla="*/ 0 h 151"/>
                <a:gd name="T4" fmla="*/ 755 w 755"/>
                <a:gd name="T5" fmla="*/ 0 h 151"/>
                <a:gd name="T6" fmla="*/ 391 w 755"/>
                <a:gd name="T7" fmla="*/ 151 h 151"/>
                <a:gd name="T8" fmla="*/ 0 w 75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5" h="151">
                  <a:moveTo>
                    <a:pt x="0" y="151"/>
                  </a:moveTo>
                  <a:lnTo>
                    <a:pt x="486" y="0"/>
                  </a:lnTo>
                  <a:lnTo>
                    <a:pt x="755" y="0"/>
                  </a:lnTo>
                  <a:lnTo>
                    <a:pt x="391" y="151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40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55"/>
            <p:cNvSpPr>
              <a:spLocks/>
            </p:cNvSpPr>
            <p:nvPr/>
          </p:nvSpPr>
          <p:spPr bwMode="auto">
            <a:xfrm>
              <a:off x="4432300" y="4356100"/>
              <a:ext cx="1038225" cy="815975"/>
            </a:xfrm>
            <a:custGeom>
              <a:avLst/>
              <a:gdLst>
                <a:gd name="T0" fmla="*/ 114 w 117"/>
                <a:gd name="T1" fmla="*/ 39 h 92"/>
                <a:gd name="T2" fmla="*/ 107 w 117"/>
                <a:gd name="T3" fmla="*/ 42 h 92"/>
                <a:gd name="T4" fmla="*/ 102 w 117"/>
                <a:gd name="T5" fmla="*/ 44 h 92"/>
                <a:gd name="T6" fmla="*/ 99 w 117"/>
                <a:gd name="T7" fmla="*/ 44 h 92"/>
                <a:gd name="T8" fmla="*/ 93 w 117"/>
                <a:gd name="T9" fmla="*/ 44 h 92"/>
                <a:gd name="T10" fmla="*/ 88 w 117"/>
                <a:gd name="T11" fmla="*/ 43 h 92"/>
                <a:gd name="T12" fmla="*/ 85 w 117"/>
                <a:gd name="T13" fmla="*/ 42 h 92"/>
                <a:gd name="T14" fmla="*/ 80 w 117"/>
                <a:gd name="T15" fmla="*/ 40 h 92"/>
                <a:gd name="T16" fmla="*/ 76 w 117"/>
                <a:gd name="T17" fmla="*/ 36 h 92"/>
                <a:gd name="T18" fmla="*/ 73 w 117"/>
                <a:gd name="T19" fmla="*/ 32 h 92"/>
                <a:gd name="T20" fmla="*/ 69 w 117"/>
                <a:gd name="T21" fmla="*/ 26 h 92"/>
                <a:gd name="T22" fmla="*/ 68 w 117"/>
                <a:gd name="T23" fmla="*/ 21 h 92"/>
                <a:gd name="T24" fmla="*/ 67 w 117"/>
                <a:gd name="T25" fmla="*/ 18 h 92"/>
                <a:gd name="T26" fmla="*/ 68 w 117"/>
                <a:gd name="T27" fmla="*/ 11 h 92"/>
                <a:gd name="T28" fmla="*/ 70 w 117"/>
                <a:gd name="T29" fmla="*/ 4 h 92"/>
                <a:gd name="T30" fmla="*/ 6 w 117"/>
                <a:gd name="T31" fmla="*/ 27 h 92"/>
                <a:gd name="T32" fmla="*/ 4 w 117"/>
                <a:gd name="T33" fmla="*/ 32 h 92"/>
                <a:gd name="T34" fmla="*/ 4 w 117"/>
                <a:gd name="T35" fmla="*/ 32 h 92"/>
                <a:gd name="T36" fmla="*/ 2 w 117"/>
                <a:gd name="T37" fmla="*/ 37 h 92"/>
                <a:gd name="T38" fmla="*/ 2 w 117"/>
                <a:gd name="T39" fmla="*/ 38 h 92"/>
                <a:gd name="T40" fmla="*/ 1 w 117"/>
                <a:gd name="T41" fmla="*/ 43 h 92"/>
                <a:gd name="T42" fmla="*/ 1 w 117"/>
                <a:gd name="T43" fmla="*/ 43 h 92"/>
                <a:gd name="T44" fmla="*/ 0 w 117"/>
                <a:gd name="T45" fmla="*/ 48 h 92"/>
                <a:gd name="T46" fmla="*/ 0 w 117"/>
                <a:gd name="T47" fmla="*/ 48 h 92"/>
                <a:gd name="T48" fmla="*/ 0 w 117"/>
                <a:gd name="T49" fmla="*/ 52 h 92"/>
                <a:gd name="T50" fmla="*/ 1 w 117"/>
                <a:gd name="T51" fmla="*/ 53 h 92"/>
                <a:gd name="T52" fmla="*/ 1 w 117"/>
                <a:gd name="T53" fmla="*/ 57 h 92"/>
                <a:gd name="T54" fmla="*/ 2 w 117"/>
                <a:gd name="T55" fmla="*/ 61 h 92"/>
                <a:gd name="T56" fmla="*/ 3 w 117"/>
                <a:gd name="T57" fmla="*/ 64 h 92"/>
                <a:gd name="T58" fmla="*/ 5 w 117"/>
                <a:gd name="T59" fmla="*/ 69 h 92"/>
                <a:gd name="T60" fmla="*/ 8 w 117"/>
                <a:gd name="T61" fmla="*/ 74 h 92"/>
                <a:gd name="T62" fmla="*/ 12 w 117"/>
                <a:gd name="T63" fmla="*/ 78 h 92"/>
                <a:gd name="T64" fmla="*/ 13 w 117"/>
                <a:gd name="T65" fmla="*/ 79 h 92"/>
                <a:gd name="T66" fmla="*/ 19 w 117"/>
                <a:gd name="T67" fmla="*/ 84 h 92"/>
                <a:gd name="T68" fmla="*/ 21 w 117"/>
                <a:gd name="T69" fmla="*/ 85 h 92"/>
                <a:gd name="T70" fmla="*/ 23 w 117"/>
                <a:gd name="T71" fmla="*/ 87 h 92"/>
                <a:gd name="T72" fmla="*/ 26 w 117"/>
                <a:gd name="T73" fmla="*/ 89 h 92"/>
                <a:gd name="T74" fmla="*/ 28 w 117"/>
                <a:gd name="T75" fmla="*/ 89 h 92"/>
                <a:gd name="T76" fmla="*/ 30 w 117"/>
                <a:gd name="T77" fmla="*/ 90 h 92"/>
                <a:gd name="T78" fmla="*/ 34 w 117"/>
                <a:gd name="T79" fmla="*/ 91 h 92"/>
                <a:gd name="T80" fmla="*/ 36 w 117"/>
                <a:gd name="T81" fmla="*/ 91 h 92"/>
                <a:gd name="T82" fmla="*/ 39 w 117"/>
                <a:gd name="T83" fmla="*/ 92 h 92"/>
                <a:gd name="T84" fmla="*/ 42 w 117"/>
                <a:gd name="T85" fmla="*/ 92 h 92"/>
                <a:gd name="T86" fmla="*/ 44 w 117"/>
                <a:gd name="T87" fmla="*/ 92 h 92"/>
                <a:gd name="T88" fmla="*/ 47 w 117"/>
                <a:gd name="T89" fmla="*/ 92 h 92"/>
                <a:gd name="T90" fmla="*/ 49 w 117"/>
                <a:gd name="T91" fmla="*/ 92 h 92"/>
                <a:gd name="T92" fmla="*/ 52 w 117"/>
                <a:gd name="T93" fmla="*/ 91 h 92"/>
                <a:gd name="T94" fmla="*/ 54 w 117"/>
                <a:gd name="T95" fmla="*/ 91 h 92"/>
                <a:gd name="T96" fmla="*/ 59 w 117"/>
                <a:gd name="T97" fmla="*/ 89 h 92"/>
                <a:gd name="T98" fmla="*/ 64 w 117"/>
                <a:gd name="T99" fmla="*/ 87 h 92"/>
                <a:gd name="T100" fmla="*/ 68 w 117"/>
                <a:gd name="T101" fmla="*/ 84 h 92"/>
                <a:gd name="T102" fmla="*/ 73 w 117"/>
                <a:gd name="T103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7" h="92">
                  <a:moveTo>
                    <a:pt x="117" y="36"/>
                  </a:moveTo>
                  <a:cubicBezTo>
                    <a:pt x="116" y="37"/>
                    <a:pt x="115" y="38"/>
                    <a:pt x="114" y="38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3" y="40"/>
                    <a:pt x="112" y="40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2"/>
                    <a:pt x="108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6" y="43"/>
                    <a:pt x="105" y="43"/>
                    <a:pt x="104" y="44"/>
                  </a:cubicBezTo>
                  <a:cubicBezTo>
                    <a:pt x="103" y="44"/>
                    <a:pt x="103" y="44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1" y="44"/>
                    <a:pt x="100" y="44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8" y="45"/>
                    <a:pt x="97" y="45"/>
                    <a:pt x="96" y="45"/>
                  </a:cubicBezTo>
                  <a:cubicBezTo>
                    <a:pt x="95" y="45"/>
                    <a:pt x="94" y="45"/>
                    <a:pt x="94" y="44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1" y="44"/>
                  </a:cubicBezTo>
                  <a:cubicBezTo>
                    <a:pt x="91" y="44"/>
                    <a:pt x="90" y="44"/>
                    <a:pt x="90" y="44"/>
                  </a:cubicBezTo>
                  <a:cubicBezTo>
                    <a:pt x="90" y="44"/>
                    <a:pt x="89" y="44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7" y="43"/>
                    <a:pt x="86" y="43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1" y="40"/>
                    <a:pt x="80" y="40"/>
                  </a:cubicBezTo>
                  <a:cubicBezTo>
                    <a:pt x="80" y="40"/>
                    <a:pt x="80" y="40"/>
                    <a:pt x="80" y="39"/>
                  </a:cubicBezTo>
                  <a:cubicBezTo>
                    <a:pt x="79" y="39"/>
                    <a:pt x="79" y="39"/>
                    <a:pt x="78" y="38"/>
                  </a:cubicBezTo>
                  <a:cubicBezTo>
                    <a:pt x="77" y="37"/>
                    <a:pt x="76" y="37"/>
                    <a:pt x="76" y="36"/>
                  </a:cubicBezTo>
                  <a:cubicBezTo>
                    <a:pt x="75" y="36"/>
                    <a:pt x="75" y="35"/>
                    <a:pt x="75" y="35"/>
                  </a:cubicBezTo>
                  <a:cubicBezTo>
                    <a:pt x="75" y="35"/>
                    <a:pt x="74" y="34"/>
                    <a:pt x="73" y="33"/>
                  </a:cubicBezTo>
                  <a:cubicBezTo>
                    <a:pt x="73" y="33"/>
                    <a:pt x="73" y="33"/>
                    <a:pt x="73" y="32"/>
                  </a:cubicBezTo>
                  <a:cubicBezTo>
                    <a:pt x="72" y="31"/>
                    <a:pt x="72" y="31"/>
                    <a:pt x="71" y="30"/>
                  </a:cubicBezTo>
                  <a:cubicBezTo>
                    <a:pt x="71" y="30"/>
                    <a:pt x="71" y="29"/>
                    <a:pt x="71" y="29"/>
                  </a:cubicBezTo>
                  <a:cubicBezTo>
                    <a:pt x="70" y="28"/>
                    <a:pt x="70" y="27"/>
                    <a:pt x="69" y="26"/>
                  </a:cubicBezTo>
                  <a:cubicBezTo>
                    <a:pt x="69" y="25"/>
                    <a:pt x="69" y="25"/>
                    <a:pt x="69" y="24"/>
                  </a:cubicBezTo>
                  <a:cubicBezTo>
                    <a:pt x="69" y="24"/>
                    <a:pt x="68" y="24"/>
                    <a:pt x="68" y="24"/>
                  </a:cubicBezTo>
                  <a:cubicBezTo>
                    <a:pt x="68" y="23"/>
                    <a:pt x="68" y="22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0"/>
                    <a:pt x="67" y="19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7"/>
                    <a:pt x="67" y="16"/>
                    <a:pt x="67" y="15"/>
                  </a:cubicBezTo>
                  <a:cubicBezTo>
                    <a:pt x="67" y="14"/>
                    <a:pt x="67" y="13"/>
                    <a:pt x="68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0"/>
                    <a:pt x="68" y="9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9" y="6"/>
                    <a:pt x="69" y="5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1" y="2"/>
                    <a:pt x="71" y="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5" y="29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8"/>
                    <a:pt x="2" y="39"/>
                    <a:pt x="1" y="39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1" y="41"/>
                    <a:pt x="1" y="42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4"/>
                    <a:pt x="1" y="44"/>
                  </a:cubicBezTo>
                  <a:cubicBezTo>
                    <a:pt x="1" y="45"/>
                    <a:pt x="0" y="45"/>
                    <a:pt x="0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0" y="49"/>
                    <a:pt x="0" y="50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2"/>
                    <a:pt x="0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1" y="56"/>
                    <a:pt x="1" y="57"/>
                    <a:pt x="1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8"/>
                    <a:pt x="1" y="59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3"/>
                    <a:pt x="3" y="64"/>
                    <a:pt x="3" y="64"/>
                  </a:cubicBezTo>
                  <a:cubicBezTo>
                    <a:pt x="3" y="64"/>
                    <a:pt x="3" y="65"/>
                    <a:pt x="3" y="65"/>
                  </a:cubicBezTo>
                  <a:cubicBezTo>
                    <a:pt x="3" y="65"/>
                    <a:pt x="3" y="65"/>
                    <a:pt x="4" y="65"/>
                  </a:cubicBezTo>
                  <a:cubicBezTo>
                    <a:pt x="4" y="67"/>
                    <a:pt x="5" y="68"/>
                    <a:pt x="5" y="69"/>
                  </a:cubicBezTo>
                  <a:cubicBezTo>
                    <a:pt x="6" y="69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1"/>
                    <a:pt x="7" y="73"/>
                    <a:pt x="8" y="74"/>
                  </a:cubicBezTo>
                  <a:cubicBezTo>
                    <a:pt x="8" y="74"/>
                    <a:pt x="8" y="74"/>
                    <a:pt x="9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1" y="77"/>
                    <a:pt x="12" y="78"/>
                  </a:cubicBezTo>
                  <a:cubicBezTo>
                    <a:pt x="12" y="78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0"/>
                    <a:pt x="15" y="81"/>
                    <a:pt x="16" y="82"/>
                  </a:cubicBezTo>
                  <a:cubicBezTo>
                    <a:pt x="16" y="82"/>
                    <a:pt x="16" y="83"/>
                    <a:pt x="17" y="83"/>
                  </a:cubicBezTo>
                  <a:cubicBezTo>
                    <a:pt x="17" y="83"/>
                    <a:pt x="18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5"/>
                    <a:pt x="19" y="85"/>
                  </a:cubicBezTo>
                  <a:cubicBezTo>
                    <a:pt x="20" y="85"/>
                    <a:pt x="20" y="85"/>
                    <a:pt x="21" y="85"/>
                  </a:cubicBezTo>
                  <a:cubicBezTo>
                    <a:pt x="21" y="86"/>
                    <a:pt x="22" y="86"/>
                    <a:pt x="22" y="87"/>
                  </a:cubicBezTo>
                  <a:cubicBezTo>
                    <a:pt x="22" y="87"/>
                    <a:pt x="23" y="87"/>
                    <a:pt x="23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7"/>
                    <a:pt x="24" y="87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6" y="88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7" y="89"/>
                    <a:pt x="28" y="89"/>
                    <a:pt x="28" y="89"/>
                  </a:cubicBezTo>
                  <a:cubicBezTo>
                    <a:pt x="29" y="89"/>
                    <a:pt x="29" y="90"/>
                    <a:pt x="30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1" y="90"/>
                    <a:pt x="31" y="90"/>
                    <a:pt x="32" y="90"/>
                  </a:cubicBezTo>
                  <a:cubicBezTo>
                    <a:pt x="32" y="91"/>
                    <a:pt x="33" y="91"/>
                    <a:pt x="33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7" y="92"/>
                    <a:pt x="38" y="92"/>
                    <a:pt x="38" y="92"/>
                  </a:cubicBezTo>
                  <a:cubicBezTo>
                    <a:pt x="38" y="92"/>
                    <a:pt x="38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0" y="92"/>
                    <a:pt x="40" y="92"/>
                    <a:pt x="41" y="92"/>
                  </a:cubicBezTo>
                  <a:cubicBezTo>
                    <a:pt x="41" y="92"/>
                    <a:pt x="41" y="92"/>
                    <a:pt x="42" y="92"/>
                  </a:cubicBezTo>
                  <a:cubicBezTo>
                    <a:pt x="42" y="92"/>
                    <a:pt x="43" y="92"/>
                    <a:pt x="43" y="92"/>
                  </a:cubicBezTo>
                  <a:cubicBezTo>
                    <a:pt x="43" y="92"/>
                    <a:pt x="43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6" y="92"/>
                    <a:pt x="46" y="92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8" y="92"/>
                    <a:pt x="49" y="92"/>
                    <a:pt x="49" y="92"/>
                  </a:cubicBezTo>
                  <a:cubicBezTo>
                    <a:pt x="50" y="91"/>
                    <a:pt x="50" y="91"/>
                    <a:pt x="51" y="9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5" y="90"/>
                    <a:pt x="57" y="90"/>
                    <a:pt x="58" y="89"/>
                  </a:cubicBezTo>
                  <a:cubicBezTo>
                    <a:pt x="58" y="89"/>
                    <a:pt x="58" y="89"/>
                    <a:pt x="59" y="89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89"/>
                    <a:pt x="59" y="89"/>
                    <a:pt x="60" y="89"/>
                  </a:cubicBezTo>
                  <a:cubicBezTo>
                    <a:pt x="61" y="88"/>
                    <a:pt x="62" y="87"/>
                    <a:pt x="64" y="87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6"/>
                    <a:pt x="66" y="85"/>
                    <a:pt x="67" y="85"/>
                  </a:cubicBezTo>
                  <a:cubicBezTo>
                    <a:pt x="67" y="84"/>
                    <a:pt x="68" y="84"/>
                    <a:pt x="68" y="84"/>
                  </a:cubicBezTo>
                  <a:cubicBezTo>
                    <a:pt x="68" y="84"/>
                    <a:pt x="69" y="83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1" y="82"/>
                    <a:pt x="72" y="81"/>
                    <a:pt x="73" y="80"/>
                  </a:cubicBezTo>
                  <a:cubicBezTo>
                    <a:pt x="88" y="65"/>
                    <a:pt x="102" y="51"/>
                    <a:pt x="117" y="36"/>
                  </a:cubicBezTo>
                  <a:close/>
                </a:path>
              </a:pathLst>
            </a:custGeom>
            <a:solidFill>
              <a:srgbClr val="40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56"/>
            <p:cNvSpPr>
              <a:spLocks/>
            </p:cNvSpPr>
            <p:nvPr/>
          </p:nvSpPr>
          <p:spPr bwMode="auto">
            <a:xfrm>
              <a:off x="5035550" y="4321175"/>
              <a:ext cx="479425" cy="709613"/>
            </a:xfrm>
            <a:custGeom>
              <a:avLst/>
              <a:gdLst>
                <a:gd name="T0" fmla="*/ 54 w 54"/>
                <a:gd name="T1" fmla="*/ 17 h 80"/>
                <a:gd name="T2" fmla="*/ 54 w 54"/>
                <a:gd name="T3" fmla="*/ 16 h 80"/>
                <a:gd name="T4" fmla="*/ 53 w 54"/>
                <a:gd name="T5" fmla="*/ 15 h 80"/>
                <a:gd name="T6" fmla="*/ 53 w 54"/>
                <a:gd name="T7" fmla="*/ 14 h 80"/>
                <a:gd name="T8" fmla="*/ 53 w 54"/>
                <a:gd name="T9" fmla="*/ 11 h 80"/>
                <a:gd name="T10" fmla="*/ 53 w 54"/>
                <a:gd name="T11" fmla="*/ 11 h 80"/>
                <a:gd name="T12" fmla="*/ 52 w 54"/>
                <a:gd name="T13" fmla="*/ 10 h 80"/>
                <a:gd name="T14" fmla="*/ 51 w 54"/>
                <a:gd name="T15" fmla="*/ 8 h 80"/>
                <a:gd name="T16" fmla="*/ 51 w 54"/>
                <a:gd name="T17" fmla="*/ 8 h 80"/>
                <a:gd name="T18" fmla="*/ 50 w 54"/>
                <a:gd name="T19" fmla="*/ 6 h 80"/>
                <a:gd name="T20" fmla="*/ 48 w 54"/>
                <a:gd name="T21" fmla="*/ 3 h 80"/>
                <a:gd name="T22" fmla="*/ 46 w 54"/>
                <a:gd name="T23" fmla="*/ 1 h 80"/>
                <a:gd name="T24" fmla="*/ 0 w 54"/>
                <a:gd name="T25" fmla="*/ 25 h 80"/>
                <a:gd name="T26" fmla="*/ 3 w 54"/>
                <a:gd name="T27" fmla="*/ 28 h 80"/>
                <a:gd name="T28" fmla="*/ 5 w 54"/>
                <a:gd name="T29" fmla="*/ 31 h 80"/>
                <a:gd name="T30" fmla="*/ 8 w 54"/>
                <a:gd name="T31" fmla="*/ 36 h 80"/>
                <a:gd name="T32" fmla="*/ 10 w 54"/>
                <a:gd name="T33" fmla="*/ 41 h 80"/>
                <a:gd name="T34" fmla="*/ 11 w 54"/>
                <a:gd name="T35" fmla="*/ 45 h 80"/>
                <a:gd name="T36" fmla="*/ 12 w 54"/>
                <a:gd name="T37" fmla="*/ 47 h 80"/>
                <a:gd name="T38" fmla="*/ 12 w 54"/>
                <a:gd name="T39" fmla="*/ 50 h 80"/>
                <a:gd name="T40" fmla="*/ 12 w 54"/>
                <a:gd name="T41" fmla="*/ 57 h 80"/>
                <a:gd name="T42" fmla="*/ 11 w 54"/>
                <a:gd name="T43" fmla="*/ 61 h 80"/>
                <a:gd name="T44" fmla="*/ 10 w 54"/>
                <a:gd name="T45" fmla="*/ 64 h 80"/>
                <a:gd name="T46" fmla="*/ 9 w 54"/>
                <a:gd name="T47" fmla="*/ 68 h 80"/>
                <a:gd name="T48" fmla="*/ 7 w 54"/>
                <a:gd name="T49" fmla="*/ 71 h 80"/>
                <a:gd name="T50" fmla="*/ 5 w 54"/>
                <a:gd name="T51" fmla="*/ 74 h 80"/>
                <a:gd name="T52" fmla="*/ 3 w 54"/>
                <a:gd name="T53" fmla="*/ 77 h 80"/>
                <a:gd name="T54" fmla="*/ 0 w 54"/>
                <a:gd name="T55" fmla="*/ 80 h 80"/>
                <a:gd name="T56" fmla="*/ 47 w 54"/>
                <a:gd name="T57" fmla="*/ 36 h 80"/>
                <a:gd name="T58" fmla="*/ 49 w 54"/>
                <a:gd name="T59" fmla="*/ 34 h 80"/>
                <a:gd name="T60" fmla="*/ 49 w 54"/>
                <a:gd name="T61" fmla="*/ 34 h 80"/>
                <a:gd name="T62" fmla="*/ 50 w 54"/>
                <a:gd name="T63" fmla="*/ 32 h 80"/>
                <a:gd name="T64" fmla="*/ 50 w 54"/>
                <a:gd name="T65" fmla="*/ 32 h 80"/>
                <a:gd name="T66" fmla="*/ 51 w 54"/>
                <a:gd name="T67" fmla="*/ 30 h 80"/>
                <a:gd name="T68" fmla="*/ 52 w 54"/>
                <a:gd name="T69" fmla="*/ 29 h 80"/>
                <a:gd name="T70" fmla="*/ 52 w 54"/>
                <a:gd name="T71" fmla="*/ 29 h 80"/>
                <a:gd name="T72" fmla="*/ 52 w 54"/>
                <a:gd name="T73" fmla="*/ 27 h 80"/>
                <a:gd name="T74" fmla="*/ 53 w 54"/>
                <a:gd name="T75" fmla="*/ 27 h 80"/>
                <a:gd name="T76" fmla="*/ 53 w 54"/>
                <a:gd name="T77" fmla="*/ 25 h 80"/>
                <a:gd name="T78" fmla="*/ 53 w 54"/>
                <a:gd name="T79" fmla="*/ 25 h 80"/>
                <a:gd name="T80" fmla="*/ 53 w 54"/>
                <a:gd name="T81" fmla="*/ 24 h 80"/>
                <a:gd name="T82" fmla="*/ 54 w 54"/>
                <a:gd name="T83" fmla="*/ 22 h 80"/>
                <a:gd name="T84" fmla="*/ 54 w 54"/>
                <a:gd name="T85" fmla="*/ 22 h 80"/>
                <a:gd name="T86" fmla="*/ 54 w 54"/>
                <a:gd name="T87" fmla="*/ 20 h 80"/>
                <a:gd name="T88" fmla="*/ 54 w 54"/>
                <a:gd name="T89" fmla="*/ 20 h 80"/>
                <a:gd name="T90" fmla="*/ 54 w 54"/>
                <a:gd name="T91" fmla="*/ 1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" h="80">
                  <a:moveTo>
                    <a:pt x="54" y="18"/>
                  </a:moveTo>
                  <a:cubicBezTo>
                    <a:pt x="54" y="18"/>
                    <a:pt x="54" y="18"/>
                    <a:pt x="54" y="17"/>
                  </a:cubicBezTo>
                  <a:cubicBezTo>
                    <a:pt x="54" y="17"/>
                    <a:pt x="54" y="17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0"/>
                  </a:cubicBezTo>
                  <a:cubicBezTo>
                    <a:pt x="52" y="10"/>
                    <a:pt x="52" y="9"/>
                    <a:pt x="51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7"/>
                    <a:pt x="51" y="7"/>
                  </a:cubicBezTo>
                  <a:cubicBezTo>
                    <a:pt x="51" y="7"/>
                    <a:pt x="50" y="6"/>
                    <a:pt x="50" y="6"/>
                  </a:cubicBezTo>
                  <a:cubicBezTo>
                    <a:pt x="50" y="5"/>
                    <a:pt x="49" y="5"/>
                    <a:pt x="49" y="5"/>
                  </a:cubicBezTo>
                  <a:cubicBezTo>
                    <a:pt x="49" y="4"/>
                    <a:pt x="49" y="4"/>
                    <a:pt x="48" y="3"/>
                  </a:cubicBezTo>
                  <a:cubicBezTo>
                    <a:pt x="48" y="3"/>
                    <a:pt x="48" y="3"/>
                    <a:pt x="47" y="2"/>
                  </a:cubicBezTo>
                  <a:cubicBezTo>
                    <a:pt x="47" y="2"/>
                    <a:pt x="47" y="2"/>
                    <a:pt x="46" y="1"/>
                  </a:cubicBezTo>
                  <a:cubicBezTo>
                    <a:pt x="46" y="1"/>
                    <a:pt x="46" y="1"/>
                    <a:pt x="45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2" y="27"/>
                  </a:cubicBezTo>
                  <a:cubicBezTo>
                    <a:pt x="2" y="27"/>
                    <a:pt x="2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5" y="30"/>
                    <a:pt x="5" y="31"/>
                    <a:pt x="5" y="31"/>
                  </a:cubicBezTo>
                  <a:cubicBezTo>
                    <a:pt x="6" y="33"/>
                    <a:pt x="7" y="34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8"/>
                    <a:pt x="10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1" y="43"/>
                    <a:pt x="11" y="44"/>
                  </a:cubicBezTo>
                  <a:cubicBezTo>
                    <a:pt x="11" y="44"/>
                    <a:pt x="11" y="44"/>
                    <a:pt x="11" y="45"/>
                  </a:cubicBezTo>
                  <a:cubicBezTo>
                    <a:pt x="11" y="45"/>
                    <a:pt x="11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9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1"/>
                    <a:pt x="12" y="52"/>
                    <a:pt x="12" y="53"/>
                  </a:cubicBezTo>
                  <a:cubicBezTo>
                    <a:pt x="12" y="54"/>
                    <a:pt x="12" y="55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8"/>
                    <a:pt x="12" y="59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3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6"/>
                    <a:pt x="9" y="67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9"/>
                    <a:pt x="8" y="70"/>
                    <a:pt x="7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7" y="72"/>
                    <a:pt x="6" y="73"/>
                    <a:pt x="5" y="74"/>
                  </a:cubicBezTo>
                  <a:cubicBezTo>
                    <a:pt x="5" y="74"/>
                    <a:pt x="5" y="75"/>
                    <a:pt x="5" y="75"/>
                  </a:cubicBezTo>
                  <a:cubicBezTo>
                    <a:pt x="4" y="76"/>
                    <a:pt x="4" y="76"/>
                    <a:pt x="3" y="77"/>
                  </a:cubicBezTo>
                  <a:cubicBezTo>
                    <a:pt x="3" y="77"/>
                    <a:pt x="3" y="77"/>
                    <a:pt x="3" y="78"/>
                  </a:cubicBezTo>
                  <a:cubicBezTo>
                    <a:pt x="2" y="78"/>
                    <a:pt x="1" y="79"/>
                    <a:pt x="0" y="80"/>
                  </a:cubicBezTo>
                  <a:cubicBezTo>
                    <a:pt x="15" y="66"/>
                    <a:pt x="31" y="52"/>
                    <a:pt x="46" y="38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7" y="36"/>
                    <a:pt x="48" y="35"/>
                    <a:pt x="48" y="35"/>
                  </a:cubicBezTo>
                  <a:cubicBezTo>
                    <a:pt x="48" y="35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0"/>
                    <a:pt x="51" y="30"/>
                  </a:cubicBezTo>
                  <a:cubicBezTo>
                    <a:pt x="51" y="30"/>
                    <a:pt x="51" y="30"/>
                    <a:pt x="52" y="30"/>
                  </a:cubicBezTo>
                  <a:cubicBezTo>
                    <a:pt x="52" y="30"/>
                    <a:pt x="52" y="30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7"/>
                    <a:pt x="52" y="27"/>
                  </a:cubicBezTo>
                  <a:cubicBezTo>
                    <a:pt x="52" y="27"/>
                    <a:pt x="52" y="27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3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1"/>
                    <a:pt x="54" y="21"/>
                  </a:cubicBezTo>
                  <a:cubicBezTo>
                    <a:pt x="54" y="21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8"/>
                  </a:cubicBezTo>
                  <a:close/>
                </a:path>
              </a:pathLst>
            </a:custGeom>
            <a:solidFill>
              <a:srgbClr val="2C9F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57"/>
            <p:cNvSpPr>
              <a:spLocks/>
            </p:cNvSpPr>
            <p:nvPr/>
          </p:nvSpPr>
          <p:spPr bwMode="auto">
            <a:xfrm>
              <a:off x="5141913" y="4365625"/>
              <a:ext cx="993775" cy="239713"/>
            </a:xfrm>
            <a:custGeom>
              <a:avLst/>
              <a:gdLst>
                <a:gd name="T0" fmla="*/ 0 w 626"/>
                <a:gd name="T1" fmla="*/ 145 h 151"/>
                <a:gd name="T2" fmla="*/ 235 w 626"/>
                <a:gd name="T3" fmla="*/ 0 h 151"/>
                <a:gd name="T4" fmla="*/ 626 w 626"/>
                <a:gd name="T5" fmla="*/ 0 h 151"/>
                <a:gd name="T6" fmla="*/ 576 w 626"/>
                <a:gd name="T7" fmla="*/ 151 h 151"/>
                <a:gd name="T8" fmla="*/ 0 w 626"/>
                <a:gd name="T9" fmla="*/ 1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151">
                  <a:moveTo>
                    <a:pt x="0" y="145"/>
                  </a:moveTo>
                  <a:lnTo>
                    <a:pt x="235" y="0"/>
                  </a:lnTo>
                  <a:lnTo>
                    <a:pt x="626" y="0"/>
                  </a:lnTo>
                  <a:lnTo>
                    <a:pt x="576" y="151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40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58"/>
            <p:cNvSpPr>
              <a:spLocks/>
            </p:cNvSpPr>
            <p:nvPr/>
          </p:nvSpPr>
          <p:spPr bwMode="auto">
            <a:xfrm>
              <a:off x="6056313" y="3433763"/>
              <a:ext cx="79375" cy="1117600"/>
            </a:xfrm>
            <a:custGeom>
              <a:avLst/>
              <a:gdLst>
                <a:gd name="T0" fmla="*/ 0 w 50"/>
                <a:gd name="T1" fmla="*/ 0 h 704"/>
                <a:gd name="T2" fmla="*/ 0 w 50"/>
                <a:gd name="T3" fmla="*/ 28 h 704"/>
                <a:gd name="T4" fmla="*/ 0 w 50"/>
                <a:gd name="T5" fmla="*/ 50 h 704"/>
                <a:gd name="T6" fmla="*/ 0 w 50"/>
                <a:gd name="T7" fmla="*/ 704 h 704"/>
                <a:gd name="T8" fmla="*/ 50 w 50"/>
                <a:gd name="T9" fmla="*/ 564 h 704"/>
                <a:gd name="T10" fmla="*/ 50 w 50"/>
                <a:gd name="T11" fmla="*/ 117 h 704"/>
                <a:gd name="T12" fmla="*/ 50 w 50"/>
                <a:gd name="T13" fmla="*/ 100 h 704"/>
                <a:gd name="T14" fmla="*/ 50 w 50"/>
                <a:gd name="T15" fmla="*/ 84 h 704"/>
                <a:gd name="T16" fmla="*/ 0 w 50"/>
                <a:gd name="T17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704">
                  <a:moveTo>
                    <a:pt x="0" y="0"/>
                  </a:moveTo>
                  <a:lnTo>
                    <a:pt x="0" y="28"/>
                  </a:lnTo>
                  <a:lnTo>
                    <a:pt x="0" y="50"/>
                  </a:lnTo>
                  <a:lnTo>
                    <a:pt x="0" y="704"/>
                  </a:lnTo>
                  <a:lnTo>
                    <a:pt x="50" y="564"/>
                  </a:lnTo>
                  <a:lnTo>
                    <a:pt x="50" y="117"/>
                  </a:lnTo>
                  <a:lnTo>
                    <a:pt x="50" y="100"/>
                  </a:lnTo>
                  <a:lnTo>
                    <a:pt x="50" y="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9F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59"/>
            <p:cNvSpPr>
              <a:spLocks/>
            </p:cNvSpPr>
            <p:nvPr/>
          </p:nvSpPr>
          <p:spPr bwMode="auto">
            <a:xfrm>
              <a:off x="5487988" y="4800600"/>
              <a:ext cx="647700" cy="1011238"/>
            </a:xfrm>
            <a:custGeom>
              <a:avLst/>
              <a:gdLst>
                <a:gd name="T0" fmla="*/ 66 w 73"/>
                <a:gd name="T1" fmla="*/ 42 h 114"/>
                <a:gd name="T2" fmla="*/ 62 w 73"/>
                <a:gd name="T3" fmla="*/ 43 h 114"/>
                <a:gd name="T4" fmla="*/ 55 w 73"/>
                <a:gd name="T5" fmla="*/ 43 h 114"/>
                <a:gd name="T6" fmla="*/ 50 w 73"/>
                <a:gd name="T7" fmla="*/ 42 h 114"/>
                <a:gd name="T8" fmla="*/ 47 w 73"/>
                <a:gd name="T9" fmla="*/ 41 h 114"/>
                <a:gd name="T10" fmla="*/ 42 w 73"/>
                <a:gd name="T11" fmla="*/ 39 h 114"/>
                <a:gd name="T12" fmla="*/ 37 w 73"/>
                <a:gd name="T13" fmla="*/ 35 h 114"/>
                <a:gd name="T14" fmla="*/ 35 w 73"/>
                <a:gd name="T15" fmla="*/ 31 h 114"/>
                <a:gd name="T16" fmla="*/ 31 w 73"/>
                <a:gd name="T17" fmla="*/ 25 h 114"/>
                <a:gd name="T18" fmla="*/ 29 w 73"/>
                <a:gd name="T19" fmla="*/ 17 h 114"/>
                <a:gd name="T20" fmla="*/ 29 w 73"/>
                <a:gd name="T21" fmla="*/ 10 h 114"/>
                <a:gd name="T22" fmla="*/ 30 w 73"/>
                <a:gd name="T23" fmla="*/ 6 h 114"/>
                <a:gd name="T24" fmla="*/ 31 w 73"/>
                <a:gd name="T25" fmla="*/ 3 h 114"/>
                <a:gd name="T26" fmla="*/ 4 w 73"/>
                <a:gd name="T27" fmla="*/ 51 h 114"/>
                <a:gd name="T28" fmla="*/ 2 w 73"/>
                <a:gd name="T29" fmla="*/ 56 h 114"/>
                <a:gd name="T30" fmla="*/ 1 w 73"/>
                <a:gd name="T31" fmla="*/ 59 h 114"/>
                <a:gd name="T32" fmla="*/ 1 w 73"/>
                <a:gd name="T33" fmla="*/ 61 h 114"/>
                <a:gd name="T34" fmla="*/ 0 w 73"/>
                <a:gd name="T35" fmla="*/ 65 h 114"/>
                <a:gd name="T36" fmla="*/ 0 w 73"/>
                <a:gd name="T37" fmla="*/ 66 h 114"/>
                <a:gd name="T38" fmla="*/ 0 w 73"/>
                <a:gd name="T39" fmla="*/ 69 h 114"/>
                <a:gd name="T40" fmla="*/ 0 w 73"/>
                <a:gd name="T41" fmla="*/ 70 h 114"/>
                <a:gd name="T42" fmla="*/ 0 w 73"/>
                <a:gd name="T43" fmla="*/ 75 h 114"/>
                <a:gd name="T44" fmla="*/ 0 w 73"/>
                <a:gd name="T45" fmla="*/ 77 h 114"/>
                <a:gd name="T46" fmla="*/ 0 w 73"/>
                <a:gd name="T47" fmla="*/ 79 h 114"/>
                <a:gd name="T48" fmla="*/ 1 w 73"/>
                <a:gd name="T49" fmla="*/ 83 h 114"/>
                <a:gd name="T50" fmla="*/ 3 w 73"/>
                <a:gd name="T51" fmla="*/ 87 h 114"/>
                <a:gd name="T52" fmla="*/ 5 w 73"/>
                <a:gd name="T53" fmla="*/ 91 h 114"/>
                <a:gd name="T54" fmla="*/ 8 w 73"/>
                <a:gd name="T55" fmla="*/ 96 h 114"/>
                <a:gd name="T56" fmla="*/ 12 w 73"/>
                <a:gd name="T57" fmla="*/ 101 h 114"/>
                <a:gd name="T58" fmla="*/ 16 w 73"/>
                <a:gd name="T59" fmla="*/ 104 h 114"/>
                <a:gd name="T60" fmla="*/ 18 w 73"/>
                <a:gd name="T61" fmla="*/ 106 h 114"/>
                <a:gd name="T62" fmla="*/ 22 w 73"/>
                <a:gd name="T63" fmla="*/ 109 h 114"/>
                <a:gd name="T64" fmla="*/ 24 w 73"/>
                <a:gd name="T65" fmla="*/ 110 h 114"/>
                <a:gd name="T66" fmla="*/ 26 w 73"/>
                <a:gd name="T67" fmla="*/ 110 h 114"/>
                <a:gd name="T68" fmla="*/ 29 w 73"/>
                <a:gd name="T69" fmla="*/ 112 h 114"/>
                <a:gd name="T70" fmla="*/ 31 w 73"/>
                <a:gd name="T71" fmla="*/ 112 h 114"/>
                <a:gd name="T72" fmla="*/ 34 w 73"/>
                <a:gd name="T73" fmla="*/ 113 h 114"/>
                <a:gd name="T74" fmla="*/ 38 w 73"/>
                <a:gd name="T75" fmla="*/ 114 h 114"/>
                <a:gd name="T76" fmla="*/ 39 w 73"/>
                <a:gd name="T77" fmla="*/ 114 h 114"/>
                <a:gd name="T78" fmla="*/ 43 w 73"/>
                <a:gd name="T79" fmla="*/ 114 h 114"/>
                <a:gd name="T80" fmla="*/ 44 w 73"/>
                <a:gd name="T81" fmla="*/ 114 h 114"/>
                <a:gd name="T82" fmla="*/ 48 w 73"/>
                <a:gd name="T83" fmla="*/ 114 h 114"/>
                <a:gd name="T84" fmla="*/ 49 w 73"/>
                <a:gd name="T85" fmla="*/ 114 h 114"/>
                <a:gd name="T86" fmla="*/ 53 w 73"/>
                <a:gd name="T87" fmla="*/ 113 h 114"/>
                <a:gd name="T88" fmla="*/ 56 w 73"/>
                <a:gd name="T89" fmla="*/ 112 h 114"/>
                <a:gd name="T90" fmla="*/ 59 w 73"/>
                <a:gd name="T91" fmla="*/ 111 h 114"/>
                <a:gd name="T92" fmla="*/ 64 w 73"/>
                <a:gd name="T93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114">
                  <a:moveTo>
                    <a:pt x="70" y="41"/>
                  </a:moveTo>
                  <a:cubicBezTo>
                    <a:pt x="70" y="41"/>
                    <a:pt x="70" y="41"/>
                    <a:pt x="69" y="41"/>
                  </a:cubicBezTo>
                  <a:cubicBezTo>
                    <a:pt x="68" y="42"/>
                    <a:pt x="67" y="42"/>
                    <a:pt x="66" y="42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3"/>
                    <a:pt x="63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3"/>
                    <a:pt x="60" y="44"/>
                    <a:pt x="58" y="44"/>
                  </a:cubicBezTo>
                  <a:cubicBezTo>
                    <a:pt x="57" y="44"/>
                    <a:pt x="56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1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8" y="42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5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39"/>
                    <a:pt x="43" y="39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39" y="36"/>
                    <a:pt x="38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5" y="32"/>
                    <a:pt x="35" y="31"/>
                    <a:pt x="35" y="31"/>
                  </a:cubicBezTo>
                  <a:cubicBezTo>
                    <a:pt x="34" y="30"/>
                    <a:pt x="33" y="29"/>
                    <a:pt x="33" y="29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6"/>
                    <a:pt x="31" y="25"/>
                  </a:cubicBezTo>
                  <a:cubicBezTo>
                    <a:pt x="31" y="24"/>
                    <a:pt x="31" y="23"/>
                    <a:pt x="30" y="23"/>
                  </a:cubicBezTo>
                  <a:cubicBezTo>
                    <a:pt x="30" y="23"/>
                    <a:pt x="30" y="23"/>
                    <a:pt x="30" y="22"/>
                  </a:cubicBezTo>
                  <a:cubicBezTo>
                    <a:pt x="30" y="21"/>
                    <a:pt x="29" y="19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5"/>
                    <a:pt x="29" y="14"/>
                  </a:cubicBezTo>
                  <a:cubicBezTo>
                    <a:pt x="29" y="13"/>
                    <a:pt x="29" y="11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30" y="8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1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1"/>
                    <a:pt x="33" y="0"/>
                  </a:cubicBezTo>
                  <a:cubicBezTo>
                    <a:pt x="23" y="16"/>
                    <a:pt x="14" y="33"/>
                    <a:pt x="5" y="49"/>
                  </a:cubicBezTo>
                  <a:cubicBezTo>
                    <a:pt x="5" y="50"/>
                    <a:pt x="4" y="50"/>
                    <a:pt x="4" y="51"/>
                  </a:cubicBezTo>
                  <a:cubicBezTo>
                    <a:pt x="4" y="51"/>
                    <a:pt x="4" y="52"/>
                    <a:pt x="3" y="52"/>
                  </a:cubicBezTo>
                  <a:cubicBezTo>
                    <a:pt x="3" y="53"/>
                    <a:pt x="3" y="54"/>
                    <a:pt x="3" y="54"/>
                  </a:cubicBezTo>
                  <a:cubicBezTo>
                    <a:pt x="2" y="55"/>
                    <a:pt x="2" y="55"/>
                    <a:pt x="2" y="56"/>
                  </a:cubicBezTo>
                  <a:cubicBezTo>
                    <a:pt x="2" y="56"/>
                    <a:pt x="2" y="57"/>
                    <a:pt x="2" y="57"/>
                  </a:cubicBezTo>
                  <a:cubicBezTo>
                    <a:pt x="1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1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2"/>
                  </a:cubicBezTo>
                  <a:cubicBezTo>
                    <a:pt x="0" y="72"/>
                    <a:pt x="0" y="73"/>
                    <a:pt x="0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8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" y="80"/>
                    <a:pt x="1" y="81"/>
                    <a:pt x="1" y="81"/>
                  </a:cubicBezTo>
                  <a:cubicBezTo>
                    <a:pt x="1" y="82"/>
                    <a:pt x="1" y="82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6"/>
                  </a:cubicBezTo>
                  <a:cubicBezTo>
                    <a:pt x="2" y="86"/>
                    <a:pt x="3" y="86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9"/>
                    <a:pt x="4" y="90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6" y="93"/>
                    <a:pt x="7" y="94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6"/>
                    <a:pt x="8" y="97"/>
                    <a:pt x="8" y="97"/>
                  </a:cubicBezTo>
                  <a:cubicBezTo>
                    <a:pt x="9" y="98"/>
                    <a:pt x="10" y="99"/>
                    <a:pt x="11" y="100"/>
                  </a:cubicBezTo>
                  <a:cubicBezTo>
                    <a:pt x="11" y="100"/>
                    <a:pt x="12" y="101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3" y="102"/>
                    <a:pt x="14" y="103"/>
                    <a:pt x="16" y="104"/>
                  </a:cubicBezTo>
                  <a:cubicBezTo>
                    <a:pt x="16" y="104"/>
                    <a:pt x="16" y="104"/>
                    <a:pt x="16" y="105"/>
                  </a:cubicBezTo>
                  <a:cubicBezTo>
                    <a:pt x="17" y="105"/>
                    <a:pt x="17" y="106"/>
                    <a:pt x="18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19" y="107"/>
                    <a:pt x="19" y="107"/>
                  </a:cubicBezTo>
                  <a:cubicBezTo>
                    <a:pt x="19" y="107"/>
                    <a:pt x="20" y="107"/>
                    <a:pt x="20" y="107"/>
                  </a:cubicBezTo>
                  <a:cubicBezTo>
                    <a:pt x="21" y="108"/>
                    <a:pt x="21" y="108"/>
                    <a:pt x="22" y="109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3" y="109"/>
                    <a:pt x="24" y="109"/>
                    <a:pt x="24" y="110"/>
                  </a:cubicBezTo>
                  <a:cubicBezTo>
                    <a:pt x="25" y="110"/>
                    <a:pt x="25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11"/>
                    <a:pt x="26" y="111"/>
                    <a:pt x="26" y="111"/>
                  </a:cubicBezTo>
                  <a:cubicBezTo>
                    <a:pt x="27" y="111"/>
                    <a:pt x="27" y="111"/>
                    <a:pt x="28" y="111"/>
                  </a:cubicBezTo>
                  <a:cubicBezTo>
                    <a:pt x="28" y="111"/>
                    <a:pt x="29" y="112"/>
                    <a:pt x="29" y="112"/>
                  </a:cubicBezTo>
                  <a:cubicBezTo>
                    <a:pt x="29" y="112"/>
                    <a:pt x="30" y="112"/>
                    <a:pt x="30" y="112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0" y="112"/>
                    <a:pt x="31" y="112"/>
                    <a:pt x="31" y="112"/>
                  </a:cubicBezTo>
                  <a:cubicBezTo>
                    <a:pt x="32" y="113"/>
                    <a:pt x="32" y="113"/>
                    <a:pt x="33" y="113"/>
                  </a:cubicBezTo>
                  <a:cubicBezTo>
                    <a:pt x="33" y="113"/>
                    <a:pt x="33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5" y="113"/>
                    <a:pt x="36" y="113"/>
                    <a:pt x="36" y="113"/>
                  </a:cubicBezTo>
                  <a:cubicBezTo>
                    <a:pt x="37" y="114"/>
                    <a:pt x="37" y="114"/>
                    <a:pt x="38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40" y="114"/>
                    <a:pt x="40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2" y="114"/>
                    <a:pt x="42" y="114"/>
                    <a:pt x="43" y="114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5" y="114"/>
                    <a:pt x="45" y="114"/>
                  </a:cubicBezTo>
                  <a:cubicBezTo>
                    <a:pt x="45" y="114"/>
                    <a:pt x="46" y="114"/>
                    <a:pt x="47" y="114"/>
                  </a:cubicBezTo>
                  <a:cubicBezTo>
                    <a:pt x="47" y="114"/>
                    <a:pt x="48" y="114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4"/>
                    <a:pt x="49" y="114"/>
                  </a:cubicBezTo>
                  <a:cubicBezTo>
                    <a:pt x="49" y="113"/>
                    <a:pt x="50" y="113"/>
                    <a:pt x="51" y="113"/>
                  </a:cubicBezTo>
                  <a:cubicBezTo>
                    <a:pt x="51" y="113"/>
                    <a:pt x="52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5" y="112"/>
                    <a:pt x="55" y="112"/>
                    <a:pt x="56" y="112"/>
                  </a:cubicBezTo>
                  <a:cubicBezTo>
                    <a:pt x="56" y="112"/>
                    <a:pt x="57" y="111"/>
                    <a:pt x="58" y="111"/>
                  </a:cubicBezTo>
                  <a:cubicBezTo>
                    <a:pt x="58" y="111"/>
                    <a:pt x="59" y="111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60" y="110"/>
                    <a:pt x="61" y="110"/>
                    <a:pt x="61" y="110"/>
                  </a:cubicBezTo>
                  <a:cubicBezTo>
                    <a:pt x="62" y="109"/>
                    <a:pt x="63" y="109"/>
                    <a:pt x="64" y="10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1" y="41"/>
                    <a:pt x="70" y="41"/>
                  </a:cubicBezTo>
                  <a:close/>
                </a:path>
              </a:pathLst>
            </a:custGeom>
            <a:solidFill>
              <a:srgbClr val="40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60"/>
            <p:cNvSpPr>
              <a:spLocks/>
            </p:cNvSpPr>
            <p:nvPr/>
          </p:nvSpPr>
          <p:spPr bwMode="auto">
            <a:xfrm>
              <a:off x="5576888" y="4702175"/>
              <a:ext cx="595313" cy="568325"/>
            </a:xfrm>
            <a:custGeom>
              <a:avLst/>
              <a:gdLst>
                <a:gd name="T0" fmla="*/ 66 w 67"/>
                <a:gd name="T1" fmla="*/ 7 h 64"/>
                <a:gd name="T2" fmla="*/ 66 w 67"/>
                <a:gd name="T3" fmla="*/ 7 h 64"/>
                <a:gd name="T4" fmla="*/ 65 w 67"/>
                <a:gd name="T5" fmla="*/ 6 h 64"/>
                <a:gd name="T6" fmla="*/ 65 w 67"/>
                <a:gd name="T7" fmla="*/ 6 h 64"/>
                <a:gd name="T8" fmla="*/ 64 w 67"/>
                <a:gd name="T9" fmla="*/ 5 h 64"/>
                <a:gd name="T10" fmla="*/ 64 w 67"/>
                <a:gd name="T11" fmla="*/ 5 h 64"/>
                <a:gd name="T12" fmla="*/ 64 w 67"/>
                <a:gd name="T13" fmla="*/ 5 h 64"/>
                <a:gd name="T14" fmla="*/ 63 w 67"/>
                <a:gd name="T15" fmla="*/ 4 h 64"/>
                <a:gd name="T16" fmla="*/ 62 w 67"/>
                <a:gd name="T17" fmla="*/ 4 h 64"/>
                <a:gd name="T18" fmla="*/ 60 w 67"/>
                <a:gd name="T19" fmla="*/ 2 h 64"/>
                <a:gd name="T20" fmla="*/ 60 w 67"/>
                <a:gd name="T21" fmla="*/ 2 h 64"/>
                <a:gd name="T22" fmla="*/ 59 w 67"/>
                <a:gd name="T23" fmla="*/ 2 h 64"/>
                <a:gd name="T24" fmla="*/ 57 w 67"/>
                <a:gd name="T25" fmla="*/ 1 h 64"/>
                <a:gd name="T26" fmla="*/ 56 w 67"/>
                <a:gd name="T27" fmla="*/ 1 h 64"/>
                <a:gd name="T28" fmla="*/ 56 w 67"/>
                <a:gd name="T29" fmla="*/ 1 h 64"/>
                <a:gd name="T30" fmla="*/ 54 w 67"/>
                <a:gd name="T31" fmla="*/ 0 h 64"/>
                <a:gd name="T32" fmla="*/ 52 w 67"/>
                <a:gd name="T33" fmla="*/ 0 h 64"/>
                <a:gd name="T34" fmla="*/ 52 w 67"/>
                <a:gd name="T35" fmla="*/ 0 h 64"/>
                <a:gd name="T36" fmla="*/ 51 w 67"/>
                <a:gd name="T37" fmla="*/ 0 h 64"/>
                <a:gd name="T38" fmla="*/ 50 w 67"/>
                <a:gd name="T39" fmla="*/ 0 h 64"/>
                <a:gd name="T40" fmla="*/ 48 w 67"/>
                <a:gd name="T41" fmla="*/ 0 h 64"/>
                <a:gd name="T42" fmla="*/ 48 w 67"/>
                <a:gd name="T43" fmla="*/ 0 h 64"/>
                <a:gd name="T44" fmla="*/ 47 w 67"/>
                <a:gd name="T45" fmla="*/ 0 h 64"/>
                <a:gd name="T46" fmla="*/ 45 w 67"/>
                <a:gd name="T47" fmla="*/ 0 h 64"/>
                <a:gd name="T48" fmla="*/ 43 w 67"/>
                <a:gd name="T49" fmla="*/ 0 h 64"/>
                <a:gd name="T50" fmla="*/ 41 w 67"/>
                <a:gd name="T51" fmla="*/ 1 h 64"/>
                <a:gd name="T52" fmla="*/ 39 w 67"/>
                <a:gd name="T53" fmla="*/ 2 h 64"/>
                <a:gd name="T54" fmla="*/ 37 w 67"/>
                <a:gd name="T55" fmla="*/ 2 h 64"/>
                <a:gd name="T56" fmla="*/ 35 w 67"/>
                <a:gd name="T57" fmla="*/ 3 h 64"/>
                <a:gd name="T58" fmla="*/ 33 w 67"/>
                <a:gd name="T59" fmla="*/ 5 h 64"/>
                <a:gd name="T60" fmla="*/ 32 w 67"/>
                <a:gd name="T61" fmla="*/ 6 h 64"/>
                <a:gd name="T62" fmla="*/ 30 w 67"/>
                <a:gd name="T63" fmla="*/ 8 h 64"/>
                <a:gd name="T64" fmla="*/ 29 w 67"/>
                <a:gd name="T65" fmla="*/ 9 h 64"/>
                <a:gd name="T66" fmla="*/ 28 w 67"/>
                <a:gd name="T67" fmla="*/ 11 h 64"/>
                <a:gd name="T68" fmla="*/ 15 w 67"/>
                <a:gd name="T69" fmla="*/ 34 h 64"/>
                <a:gd name="T70" fmla="*/ 2 w 67"/>
                <a:gd name="T71" fmla="*/ 60 h 64"/>
                <a:gd name="T72" fmla="*/ 5 w 67"/>
                <a:gd name="T73" fmla="*/ 57 h 64"/>
                <a:gd name="T74" fmla="*/ 8 w 67"/>
                <a:gd name="T75" fmla="*/ 53 h 64"/>
                <a:gd name="T76" fmla="*/ 13 w 67"/>
                <a:gd name="T77" fmla="*/ 50 h 64"/>
                <a:gd name="T78" fmla="*/ 17 w 67"/>
                <a:gd name="T79" fmla="*/ 48 h 64"/>
                <a:gd name="T80" fmla="*/ 22 w 67"/>
                <a:gd name="T81" fmla="*/ 46 h 64"/>
                <a:gd name="T82" fmla="*/ 27 w 67"/>
                <a:gd name="T83" fmla="*/ 44 h 64"/>
                <a:gd name="T84" fmla="*/ 33 w 67"/>
                <a:gd name="T85" fmla="*/ 44 h 64"/>
                <a:gd name="T86" fmla="*/ 36 w 67"/>
                <a:gd name="T87" fmla="*/ 44 h 64"/>
                <a:gd name="T88" fmla="*/ 39 w 67"/>
                <a:gd name="T89" fmla="*/ 45 h 64"/>
                <a:gd name="T90" fmla="*/ 41 w 67"/>
                <a:gd name="T91" fmla="*/ 45 h 64"/>
                <a:gd name="T92" fmla="*/ 44 w 67"/>
                <a:gd name="T93" fmla="*/ 46 h 64"/>
                <a:gd name="T94" fmla="*/ 49 w 67"/>
                <a:gd name="T95" fmla="*/ 48 h 64"/>
                <a:gd name="T96" fmla="*/ 55 w 67"/>
                <a:gd name="T97" fmla="*/ 52 h 64"/>
                <a:gd name="T98" fmla="*/ 57 w 67"/>
                <a:gd name="T99" fmla="*/ 53 h 64"/>
                <a:gd name="T100" fmla="*/ 58 w 67"/>
                <a:gd name="T101" fmla="*/ 55 h 64"/>
                <a:gd name="T102" fmla="*/ 60 w 67"/>
                <a:gd name="T103" fmla="*/ 56 h 64"/>
                <a:gd name="T104" fmla="*/ 66 w 67"/>
                <a:gd name="T105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64">
                  <a:moveTo>
                    <a:pt x="66" y="7"/>
                  </a:move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6"/>
                    <a:pt x="66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61" y="3"/>
                    <a:pt x="60" y="3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8" y="2"/>
                    <a:pt x="58" y="2"/>
                  </a:cubicBezTo>
                  <a:cubicBezTo>
                    <a:pt x="58" y="1"/>
                    <a:pt x="57" y="1"/>
                    <a:pt x="57" y="1"/>
                  </a:cubicBezTo>
                  <a:cubicBezTo>
                    <a:pt x="57" y="1"/>
                    <a:pt x="57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5" y="1"/>
                    <a:pt x="55" y="0"/>
                  </a:cubicBezTo>
                  <a:cubicBezTo>
                    <a:pt x="55" y="0"/>
                    <a:pt x="54" y="0"/>
                    <a:pt x="54" y="0"/>
                  </a:cubicBezTo>
                  <a:cubicBezTo>
                    <a:pt x="54" y="0"/>
                    <a:pt x="54" y="0"/>
                    <a:pt x="53" y="0"/>
                  </a:cubicBezTo>
                  <a:cubicBezTo>
                    <a:pt x="53" y="0"/>
                    <a:pt x="5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0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9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4"/>
                    <a:pt x="34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2" y="6"/>
                    <a:pt x="32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30" y="7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1"/>
                  </a:cubicBezTo>
                  <a:cubicBezTo>
                    <a:pt x="27" y="11"/>
                    <a:pt x="26" y="12"/>
                    <a:pt x="26" y="13"/>
                  </a:cubicBezTo>
                  <a:cubicBezTo>
                    <a:pt x="22" y="20"/>
                    <a:pt x="19" y="27"/>
                    <a:pt x="15" y="34"/>
                  </a:cubicBezTo>
                  <a:cubicBezTo>
                    <a:pt x="10" y="44"/>
                    <a:pt x="5" y="54"/>
                    <a:pt x="0" y="64"/>
                  </a:cubicBezTo>
                  <a:cubicBezTo>
                    <a:pt x="0" y="63"/>
                    <a:pt x="1" y="62"/>
                    <a:pt x="2" y="60"/>
                  </a:cubicBezTo>
                  <a:cubicBezTo>
                    <a:pt x="2" y="60"/>
                    <a:pt x="3" y="60"/>
                    <a:pt x="3" y="59"/>
                  </a:cubicBezTo>
                  <a:cubicBezTo>
                    <a:pt x="4" y="58"/>
                    <a:pt x="4" y="58"/>
                    <a:pt x="5" y="57"/>
                  </a:cubicBezTo>
                  <a:cubicBezTo>
                    <a:pt x="5" y="56"/>
                    <a:pt x="6" y="56"/>
                    <a:pt x="6" y="56"/>
                  </a:cubicBezTo>
                  <a:cubicBezTo>
                    <a:pt x="7" y="55"/>
                    <a:pt x="8" y="54"/>
                    <a:pt x="8" y="53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11" y="51"/>
                    <a:pt x="12" y="51"/>
                    <a:pt x="13" y="50"/>
                  </a:cubicBezTo>
                  <a:cubicBezTo>
                    <a:pt x="13" y="50"/>
                    <a:pt x="13" y="50"/>
                    <a:pt x="14" y="49"/>
                  </a:cubicBezTo>
                  <a:cubicBezTo>
                    <a:pt x="15" y="49"/>
                    <a:pt x="16" y="48"/>
                    <a:pt x="17" y="48"/>
                  </a:cubicBezTo>
                  <a:cubicBezTo>
                    <a:pt x="18" y="47"/>
                    <a:pt x="18" y="47"/>
                    <a:pt x="19" y="47"/>
                  </a:cubicBezTo>
                  <a:cubicBezTo>
                    <a:pt x="20" y="47"/>
                    <a:pt x="21" y="46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4" y="45"/>
                    <a:pt x="26" y="45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9" y="44"/>
                    <a:pt x="31" y="44"/>
                    <a:pt x="33" y="44"/>
                  </a:cubicBezTo>
                  <a:cubicBezTo>
                    <a:pt x="34" y="44"/>
                    <a:pt x="35" y="44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40" y="45"/>
                    <a:pt x="40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2" y="45"/>
                    <a:pt x="43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6" y="47"/>
                    <a:pt x="47" y="47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1" y="49"/>
                    <a:pt x="52" y="50"/>
                    <a:pt x="54" y="51"/>
                  </a:cubicBezTo>
                  <a:cubicBezTo>
                    <a:pt x="54" y="51"/>
                    <a:pt x="55" y="52"/>
                    <a:pt x="55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3"/>
                    <a:pt x="56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8" y="54"/>
                    <a:pt x="58" y="54"/>
                    <a:pt x="58" y="55"/>
                  </a:cubicBezTo>
                  <a:cubicBezTo>
                    <a:pt x="58" y="55"/>
                    <a:pt x="58" y="55"/>
                    <a:pt x="59" y="55"/>
                  </a:cubicBezTo>
                  <a:cubicBezTo>
                    <a:pt x="59" y="55"/>
                    <a:pt x="59" y="56"/>
                    <a:pt x="60" y="56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7"/>
                    <a:pt x="67" y="7"/>
                    <a:pt x="66" y="7"/>
                  </a:cubicBezTo>
                  <a:close/>
                </a:path>
              </a:pathLst>
            </a:custGeom>
            <a:solidFill>
              <a:srgbClr val="D95E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61"/>
            <p:cNvSpPr>
              <a:spLocks/>
            </p:cNvSpPr>
            <p:nvPr/>
          </p:nvSpPr>
          <p:spPr bwMode="auto">
            <a:xfrm>
              <a:off x="6056313" y="4365625"/>
              <a:ext cx="79375" cy="727075"/>
            </a:xfrm>
            <a:custGeom>
              <a:avLst/>
              <a:gdLst>
                <a:gd name="T0" fmla="*/ 0 w 50"/>
                <a:gd name="T1" fmla="*/ 151 h 458"/>
                <a:gd name="T2" fmla="*/ 50 w 50"/>
                <a:gd name="T3" fmla="*/ 0 h 458"/>
                <a:gd name="T4" fmla="*/ 50 w 50"/>
                <a:gd name="T5" fmla="*/ 207 h 458"/>
                <a:gd name="T6" fmla="*/ 0 w 50"/>
                <a:gd name="T7" fmla="*/ 458 h 458"/>
                <a:gd name="T8" fmla="*/ 0 w 50"/>
                <a:gd name="T9" fmla="*/ 15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8">
                  <a:moveTo>
                    <a:pt x="0" y="151"/>
                  </a:moveTo>
                  <a:lnTo>
                    <a:pt x="50" y="0"/>
                  </a:lnTo>
                  <a:lnTo>
                    <a:pt x="50" y="207"/>
                  </a:lnTo>
                  <a:lnTo>
                    <a:pt x="0" y="458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40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62"/>
            <p:cNvSpPr>
              <a:spLocks/>
            </p:cNvSpPr>
            <p:nvPr/>
          </p:nvSpPr>
          <p:spPr bwMode="auto">
            <a:xfrm>
              <a:off x="6757988" y="4365625"/>
              <a:ext cx="931863" cy="815975"/>
            </a:xfrm>
            <a:custGeom>
              <a:avLst/>
              <a:gdLst>
                <a:gd name="T0" fmla="*/ 101 w 105"/>
                <a:gd name="T1" fmla="*/ 32 h 92"/>
                <a:gd name="T2" fmla="*/ 53 w 105"/>
                <a:gd name="T3" fmla="*/ 3 h 92"/>
                <a:gd name="T4" fmla="*/ 55 w 105"/>
                <a:gd name="T5" fmla="*/ 15 h 92"/>
                <a:gd name="T6" fmla="*/ 55 w 105"/>
                <a:gd name="T7" fmla="*/ 20 h 92"/>
                <a:gd name="T8" fmla="*/ 54 w 105"/>
                <a:gd name="T9" fmla="*/ 24 h 92"/>
                <a:gd name="T10" fmla="*/ 51 w 105"/>
                <a:gd name="T11" fmla="*/ 29 h 92"/>
                <a:gd name="T12" fmla="*/ 46 w 105"/>
                <a:gd name="T13" fmla="*/ 36 h 92"/>
                <a:gd name="T14" fmla="*/ 41 w 105"/>
                <a:gd name="T15" fmla="*/ 40 h 92"/>
                <a:gd name="T16" fmla="*/ 33 w 105"/>
                <a:gd name="T17" fmla="*/ 43 h 92"/>
                <a:gd name="T18" fmla="*/ 29 w 105"/>
                <a:gd name="T19" fmla="*/ 44 h 92"/>
                <a:gd name="T20" fmla="*/ 22 w 105"/>
                <a:gd name="T21" fmla="*/ 44 h 92"/>
                <a:gd name="T22" fmla="*/ 14 w 105"/>
                <a:gd name="T23" fmla="*/ 42 h 92"/>
                <a:gd name="T24" fmla="*/ 11 w 105"/>
                <a:gd name="T25" fmla="*/ 40 h 92"/>
                <a:gd name="T26" fmla="*/ 5 w 105"/>
                <a:gd name="T27" fmla="*/ 35 h 92"/>
                <a:gd name="T28" fmla="*/ 2 w 105"/>
                <a:gd name="T29" fmla="*/ 32 h 92"/>
                <a:gd name="T30" fmla="*/ 26 w 105"/>
                <a:gd name="T31" fmla="*/ 74 h 92"/>
                <a:gd name="T32" fmla="*/ 29 w 105"/>
                <a:gd name="T33" fmla="*/ 77 h 92"/>
                <a:gd name="T34" fmla="*/ 31 w 105"/>
                <a:gd name="T35" fmla="*/ 79 h 92"/>
                <a:gd name="T36" fmla="*/ 35 w 105"/>
                <a:gd name="T37" fmla="*/ 83 h 92"/>
                <a:gd name="T38" fmla="*/ 39 w 105"/>
                <a:gd name="T39" fmla="*/ 85 h 92"/>
                <a:gd name="T40" fmla="*/ 40 w 105"/>
                <a:gd name="T41" fmla="*/ 86 h 92"/>
                <a:gd name="T42" fmla="*/ 44 w 105"/>
                <a:gd name="T43" fmla="*/ 88 h 92"/>
                <a:gd name="T44" fmla="*/ 46 w 105"/>
                <a:gd name="T45" fmla="*/ 89 h 92"/>
                <a:gd name="T46" fmla="*/ 50 w 105"/>
                <a:gd name="T47" fmla="*/ 90 h 92"/>
                <a:gd name="T48" fmla="*/ 52 w 105"/>
                <a:gd name="T49" fmla="*/ 91 h 92"/>
                <a:gd name="T50" fmla="*/ 55 w 105"/>
                <a:gd name="T51" fmla="*/ 91 h 92"/>
                <a:gd name="T52" fmla="*/ 58 w 105"/>
                <a:gd name="T53" fmla="*/ 92 h 92"/>
                <a:gd name="T54" fmla="*/ 61 w 105"/>
                <a:gd name="T55" fmla="*/ 92 h 92"/>
                <a:gd name="T56" fmla="*/ 63 w 105"/>
                <a:gd name="T57" fmla="*/ 92 h 92"/>
                <a:gd name="T58" fmla="*/ 66 w 105"/>
                <a:gd name="T59" fmla="*/ 92 h 92"/>
                <a:gd name="T60" fmla="*/ 70 w 105"/>
                <a:gd name="T61" fmla="*/ 91 h 92"/>
                <a:gd name="T62" fmla="*/ 71 w 105"/>
                <a:gd name="T63" fmla="*/ 91 h 92"/>
                <a:gd name="T64" fmla="*/ 78 w 105"/>
                <a:gd name="T65" fmla="*/ 89 h 92"/>
                <a:gd name="T66" fmla="*/ 82 w 105"/>
                <a:gd name="T67" fmla="*/ 87 h 92"/>
                <a:gd name="T68" fmla="*/ 85 w 105"/>
                <a:gd name="T69" fmla="*/ 85 h 92"/>
                <a:gd name="T70" fmla="*/ 90 w 105"/>
                <a:gd name="T71" fmla="*/ 81 h 92"/>
                <a:gd name="T72" fmla="*/ 92 w 105"/>
                <a:gd name="T73" fmla="*/ 79 h 92"/>
                <a:gd name="T74" fmla="*/ 95 w 105"/>
                <a:gd name="T75" fmla="*/ 76 h 92"/>
                <a:gd name="T76" fmla="*/ 99 w 105"/>
                <a:gd name="T77" fmla="*/ 69 h 92"/>
                <a:gd name="T78" fmla="*/ 101 w 105"/>
                <a:gd name="T79" fmla="*/ 65 h 92"/>
                <a:gd name="T80" fmla="*/ 102 w 105"/>
                <a:gd name="T81" fmla="*/ 62 h 92"/>
                <a:gd name="T82" fmla="*/ 104 w 105"/>
                <a:gd name="T83" fmla="*/ 57 h 92"/>
                <a:gd name="T84" fmla="*/ 105 w 105"/>
                <a:gd name="T85" fmla="*/ 4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92">
                  <a:moveTo>
                    <a:pt x="104" y="43"/>
                  </a:moveTo>
                  <a:cubicBezTo>
                    <a:pt x="104" y="41"/>
                    <a:pt x="104" y="39"/>
                    <a:pt x="103" y="37"/>
                  </a:cubicBezTo>
                  <a:cubicBezTo>
                    <a:pt x="102" y="35"/>
                    <a:pt x="102" y="34"/>
                    <a:pt x="101" y="32"/>
                  </a:cubicBezTo>
                  <a:cubicBezTo>
                    <a:pt x="100" y="30"/>
                    <a:pt x="100" y="29"/>
                    <a:pt x="99" y="2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1"/>
                    <a:pt x="52" y="2"/>
                    <a:pt x="53" y="3"/>
                  </a:cubicBezTo>
                  <a:cubicBezTo>
                    <a:pt x="53" y="4"/>
                    <a:pt x="54" y="6"/>
                    <a:pt x="54" y="7"/>
                  </a:cubicBezTo>
                  <a:cubicBezTo>
                    <a:pt x="54" y="8"/>
                    <a:pt x="55" y="9"/>
                    <a:pt x="55" y="11"/>
                  </a:cubicBezTo>
                  <a:cubicBezTo>
                    <a:pt x="55" y="12"/>
                    <a:pt x="55" y="13"/>
                    <a:pt x="55" y="15"/>
                  </a:cubicBezTo>
                  <a:cubicBezTo>
                    <a:pt x="55" y="15"/>
                    <a:pt x="55" y="16"/>
                    <a:pt x="55" y="17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9"/>
                    <a:pt x="55" y="19"/>
                    <a:pt x="55" y="20"/>
                  </a:cubicBezTo>
                  <a:cubicBezTo>
                    <a:pt x="55" y="20"/>
                    <a:pt x="54" y="21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4" y="23"/>
                    <a:pt x="54" y="24"/>
                  </a:cubicBezTo>
                  <a:cubicBezTo>
                    <a:pt x="54" y="24"/>
                    <a:pt x="53" y="25"/>
                    <a:pt x="53" y="25"/>
                  </a:cubicBezTo>
                  <a:cubicBezTo>
                    <a:pt x="53" y="26"/>
                    <a:pt x="52" y="28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4"/>
                    <a:pt x="47" y="35"/>
                    <a:pt x="46" y="36"/>
                  </a:cubicBezTo>
                  <a:cubicBezTo>
                    <a:pt x="45" y="36"/>
                    <a:pt x="45" y="37"/>
                    <a:pt x="45" y="37"/>
                  </a:cubicBezTo>
                  <a:cubicBezTo>
                    <a:pt x="44" y="38"/>
                    <a:pt x="43" y="38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0" y="40"/>
                    <a:pt x="39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4" y="43"/>
                    <a:pt x="33" y="43"/>
                  </a:cubicBezTo>
                  <a:cubicBezTo>
                    <a:pt x="33" y="43"/>
                    <a:pt x="32" y="43"/>
                    <a:pt x="32" y="43"/>
                  </a:cubicBezTo>
                  <a:cubicBezTo>
                    <a:pt x="32" y="43"/>
                    <a:pt x="32" y="43"/>
                    <a:pt x="31" y="43"/>
                  </a:cubicBezTo>
                  <a:cubicBezTo>
                    <a:pt x="31" y="44"/>
                    <a:pt x="30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7" y="44"/>
                    <a:pt x="26" y="44"/>
                  </a:cubicBezTo>
                  <a:cubicBezTo>
                    <a:pt x="24" y="44"/>
                    <a:pt x="23" y="44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4"/>
                    <a:pt x="19" y="43"/>
                    <a:pt x="18" y="43"/>
                  </a:cubicBezTo>
                  <a:cubicBezTo>
                    <a:pt x="17" y="43"/>
                    <a:pt x="15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1"/>
                    <a:pt x="12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39"/>
                    <a:pt x="9" y="39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5" y="35"/>
                    <a:pt x="5" y="35"/>
                    <a:pt x="4" y="35"/>
                  </a:cubicBezTo>
                  <a:cubicBezTo>
                    <a:pt x="4" y="34"/>
                    <a:pt x="3" y="34"/>
                    <a:pt x="3" y="33"/>
                  </a:cubicBezTo>
                  <a:cubicBezTo>
                    <a:pt x="2" y="33"/>
                    <a:pt x="2" y="32"/>
                    <a:pt x="2" y="32"/>
                  </a:cubicBezTo>
                  <a:cubicBezTo>
                    <a:pt x="1" y="31"/>
                    <a:pt x="1" y="30"/>
                    <a:pt x="0" y="29"/>
                  </a:cubicBezTo>
                  <a:cubicBezTo>
                    <a:pt x="8" y="43"/>
                    <a:pt x="16" y="56"/>
                    <a:pt x="24" y="70"/>
                  </a:cubicBezTo>
                  <a:cubicBezTo>
                    <a:pt x="25" y="71"/>
                    <a:pt x="25" y="72"/>
                    <a:pt x="26" y="74"/>
                  </a:cubicBezTo>
                  <a:cubicBezTo>
                    <a:pt x="26" y="74"/>
                    <a:pt x="27" y="74"/>
                    <a:pt x="27" y="74"/>
                  </a:cubicBezTo>
                  <a:cubicBezTo>
                    <a:pt x="27" y="75"/>
                    <a:pt x="27" y="75"/>
                    <a:pt x="28" y="75"/>
                  </a:cubicBezTo>
                  <a:cubicBezTo>
                    <a:pt x="28" y="76"/>
                    <a:pt x="28" y="76"/>
                    <a:pt x="29" y="77"/>
                  </a:cubicBezTo>
                  <a:cubicBezTo>
                    <a:pt x="29" y="77"/>
                    <a:pt x="30" y="78"/>
                    <a:pt x="30" y="78"/>
                  </a:cubicBezTo>
                  <a:cubicBezTo>
                    <a:pt x="30" y="78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80"/>
                    <a:pt x="32" y="80"/>
                  </a:cubicBezTo>
                  <a:cubicBezTo>
                    <a:pt x="33" y="81"/>
                    <a:pt x="34" y="82"/>
                    <a:pt x="35" y="82"/>
                  </a:cubicBezTo>
                  <a:cubicBezTo>
                    <a:pt x="35" y="82"/>
                    <a:pt x="35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3"/>
                    <a:pt x="36" y="84"/>
                    <a:pt x="37" y="84"/>
                  </a:cubicBezTo>
                  <a:cubicBezTo>
                    <a:pt x="37" y="84"/>
                    <a:pt x="38" y="85"/>
                    <a:pt x="39" y="85"/>
                  </a:cubicBezTo>
                  <a:cubicBezTo>
                    <a:pt x="39" y="85"/>
                    <a:pt x="39" y="85"/>
                    <a:pt x="39" y="86"/>
                  </a:cubicBezTo>
                  <a:cubicBezTo>
                    <a:pt x="39" y="86"/>
                    <a:pt x="39" y="86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6"/>
                    <a:pt x="40" y="86"/>
                    <a:pt x="41" y="87"/>
                  </a:cubicBezTo>
                  <a:cubicBezTo>
                    <a:pt x="42" y="87"/>
                    <a:pt x="42" y="87"/>
                    <a:pt x="43" y="88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4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89"/>
                  </a:cubicBezTo>
                  <a:cubicBezTo>
                    <a:pt x="47" y="89"/>
                    <a:pt x="48" y="89"/>
                    <a:pt x="48" y="90"/>
                  </a:cubicBezTo>
                  <a:cubicBezTo>
                    <a:pt x="49" y="90"/>
                    <a:pt x="49" y="90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1" y="90"/>
                    <a:pt x="52" y="91"/>
                  </a:cubicBezTo>
                  <a:cubicBezTo>
                    <a:pt x="52" y="91"/>
                    <a:pt x="53" y="91"/>
                    <a:pt x="53" y="91"/>
                  </a:cubicBezTo>
                  <a:cubicBezTo>
                    <a:pt x="54" y="91"/>
                    <a:pt x="54" y="91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1"/>
                    <a:pt x="56" y="91"/>
                    <a:pt x="56" y="91"/>
                  </a:cubicBezTo>
                  <a:cubicBezTo>
                    <a:pt x="56" y="91"/>
                    <a:pt x="56" y="91"/>
                    <a:pt x="57" y="91"/>
                  </a:cubicBezTo>
                  <a:cubicBezTo>
                    <a:pt x="57" y="92"/>
                    <a:pt x="57" y="92"/>
                    <a:pt x="58" y="92"/>
                  </a:cubicBezTo>
                  <a:cubicBezTo>
                    <a:pt x="58" y="92"/>
                    <a:pt x="59" y="92"/>
                    <a:pt x="59" y="92"/>
                  </a:cubicBezTo>
                  <a:cubicBezTo>
                    <a:pt x="59" y="92"/>
                    <a:pt x="60" y="92"/>
                    <a:pt x="60" y="92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3" y="92"/>
                    <a:pt x="63" y="92"/>
                    <a:pt x="64" y="92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67" y="91"/>
                    <a:pt x="67" y="91"/>
                    <a:pt x="68" y="91"/>
                  </a:cubicBezTo>
                  <a:cubicBezTo>
                    <a:pt x="68" y="91"/>
                    <a:pt x="69" y="91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2" y="90"/>
                    <a:pt x="73" y="90"/>
                    <a:pt x="73" y="90"/>
                  </a:cubicBezTo>
                  <a:cubicBezTo>
                    <a:pt x="74" y="90"/>
                    <a:pt x="74" y="90"/>
                    <a:pt x="75" y="90"/>
                  </a:cubicBezTo>
                  <a:cubicBezTo>
                    <a:pt x="76" y="89"/>
                    <a:pt x="77" y="89"/>
                    <a:pt x="78" y="89"/>
                  </a:cubicBezTo>
                  <a:cubicBezTo>
                    <a:pt x="78" y="89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80" y="88"/>
                    <a:pt x="81" y="87"/>
                    <a:pt x="82" y="87"/>
                  </a:cubicBezTo>
                  <a:cubicBezTo>
                    <a:pt x="82" y="86"/>
                    <a:pt x="83" y="86"/>
                    <a:pt x="83" y="86"/>
                  </a:cubicBezTo>
                  <a:cubicBezTo>
                    <a:pt x="84" y="86"/>
                    <a:pt x="84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7" y="83"/>
                    <a:pt x="88" y="83"/>
                    <a:pt x="88" y="82"/>
                  </a:cubicBezTo>
                  <a:cubicBezTo>
                    <a:pt x="89" y="82"/>
                    <a:pt x="89" y="82"/>
                    <a:pt x="90" y="81"/>
                  </a:cubicBezTo>
                  <a:cubicBezTo>
                    <a:pt x="90" y="81"/>
                    <a:pt x="91" y="80"/>
                    <a:pt x="91" y="80"/>
                  </a:cubicBezTo>
                  <a:cubicBezTo>
                    <a:pt x="92" y="80"/>
                    <a:pt x="92" y="79"/>
                    <a:pt x="92" y="7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3" y="78"/>
                    <a:pt x="94" y="77"/>
                    <a:pt x="94" y="77"/>
                  </a:cubicBezTo>
                  <a:cubicBezTo>
                    <a:pt x="94" y="76"/>
                    <a:pt x="95" y="76"/>
                    <a:pt x="95" y="76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6" y="75"/>
                    <a:pt x="96" y="74"/>
                    <a:pt x="97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2"/>
                    <a:pt x="99" y="70"/>
                    <a:pt x="99" y="69"/>
                  </a:cubicBezTo>
                  <a:cubicBezTo>
                    <a:pt x="100" y="69"/>
                    <a:pt x="100" y="69"/>
                    <a:pt x="100" y="68"/>
                  </a:cubicBezTo>
                  <a:cubicBezTo>
                    <a:pt x="100" y="67"/>
                    <a:pt x="101" y="67"/>
                    <a:pt x="101" y="66"/>
                  </a:cubicBezTo>
                  <a:cubicBezTo>
                    <a:pt x="101" y="66"/>
                    <a:pt x="101" y="65"/>
                    <a:pt x="101" y="65"/>
                  </a:cubicBezTo>
                  <a:cubicBezTo>
                    <a:pt x="101" y="65"/>
                    <a:pt x="101" y="65"/>
                    <a:pt x="102" y="64"/>
                  </a:cubicBezTo>
                  <a:cubicBezTo>
                    <a:pt x="102" y="64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1"/>
                    <a:pt x="103" y="61"/>
                  </a:cubicBezTo>
                  <a:cubicBezTo>
                    <a:pt x="103" y="60"/>
                    <a:pt x="103" y="59"/>
                    <a:pt x="104" y="58"/>
                  </a:cubicBezTo>
                  <a:cubicBezTo>
                    <a:pt x="104" y="58"/>
                    <a:pt x="104" y="57"/>
                    <a:pt x="104" y="57"/>
                  </a:cubicBezTo>
                  <a:cubicBezTo>
                    <a:pt x="104" y="56"/>
                    <a:pt x="104" y="55"/>
                    <a:pt x="104" y="54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1"/>
                    <a:pt x="105" y="50"/>
                    <a:pt x="105" y="48"/>
                  </a:cubicBezTo>
                  <a:cubicBezTo>
                    <a:pt x="105" y="46"/>
                    <a:pt x="104" y="45"/>
                    <a:pt x="104" y="43"/>
                  </a:cubicBezTo>
                  <a:close/>
                </a:path>
              </a:pathLst>
            </a:custGeom>
            <a:solidFill>
              <a:srgbClr val="D95E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63"/>
            <p:cNvSpPr>
              <a:spLocks/>
            </p:cNvSpPr>
            <p:nvPr/>
          </p:nvSpPr>
          <p:spPr bwMode="auto">
            <a:xfrm>
              <a:off x="6757988" y="4329113"/>
              <a:ext cx="319088" cy="639763"/>
            </a:xfrm>
            <a:custGeom>
              <a:avLst/>
              <a:gdLst>
                <a:gd name="T0" fmla="*/ 9 w 36"/>
                <a:gd name="T1" fmla="*/ 0 h 72"/>
                <a:gd name="T2" fmla="*/ 8 w 36"/>
                <a:gd name="T3" fmla="*/ 1 h 72"/>
                <a:gd name="T4" fmla="*/ 7 w 36"/>
                <a:gd name="T5" fmla="*/ 2 h 72"/>
                <a:gd name="T6" fmla="*/ 6 w 36"/>
                <a:gd name="T7" fmla="*/ 3 h 72"/>
                <a:gd name="T8" fmla="*/ 5 w 36"/>
                <a:gd name="T9" fmla="*/ 4 h 72"/>
                <a:gd name="T10" fmla="*/ 3 w 36"/>
                <a:gd name="T11" fmla="*/ 7 h 72"/>
                <a:gd name="T12" fmla="*/ 1 w 36"/>
                <a:gd name="T13" fmla="*/ 11 h 72"/>
                <a:gd name="T14" fmla="*/ 1 w 36"/>
                <a:gd name="T15" fmla="*/ 14 h 72"/>
                <a:gd name="T16" fmla="*/ 0 w 36"/>
                <a:gd name="T17" fmla="*/ 18 h 72"/>
                <a:gd name="T18" fmla="*/ 1 w 36"/>
                <a:gd name="T19" fmla="*/ 22 h 72"/>
                <a:gd name="T20" fmla="*/ 1 w 36"/>
                <a:gd name="T21" fmla="*/ 26 h 72"/>
                <a:gd name="T22" fmla="*/ 3 w 36"/>
                <a:gd name="T23" fmla="*/ 29 h 72"/>
                <a:gd name="T24" fmla="*/ 4 w 36"/>
                <a:gd name="T25" fmla="*/ 32 h 72"/>
                <a:gd name="T26" fmla="*/ 30 w 36"/>
                <a:gd name="T27" fmla="*/ 72 h 72"/>
                <a:gd name="T28" fmla="*/ 27 w 36"/>
                <a:gd name="T29" fmla="*/ 68 h 72"/>
                <a:gd name="T30" fmla="*/ 26 w 36"/>
                <a:gd name="T31" fmla="*/ 63 h 72"/>
                <a:gd name="T32" fmla="*/ 24 w 36"/>
                <a:gd name="T33" fmla="*/ 58 h 72"/>
                <a:gd name="T34" fmla="*/ 24 w 36"/>
                <a:gd name="T35" fmla="*/ 52 h 72"/>
                <a:gd name="T36" fmla="*/ 25 w 36"/>
                <a:gd name="T37" fmla="*/ 46 h 72"/>
                <a:gd name="T38" fmla="*/ 26 w 36"/>
                <a:gd name="T39" fmla="*/ 41 h 72"/>
                <a:gd name="T40" fmla="*/ 28 w 36"/>
                <a:gd name="T41" fmla="*/ 36 h 72"/>
                <a:gd name="T42" fmla="*/ 31 w 36"/>
                <a:gd name="T43" fmla="*/ 31 h 72"/>
                <a:gd name="T44" fmla="*/ 32 w 36"/>
                <a:gd name="T45" fmla="*/ 29 h 72"/>
                <a:gd name="T46" fmla="*/ 33 w 36"/>
                <a:gd name="T47" fmla="*/ 28 h 72"/>
                <a:gd name="T48" fmla="*/ 35 w 36"/>
                <a:gd name="T49" fmla="*/ 26 h 72"/>
                <a:gd name="T50" fmla="*/ 36 w 36"/>
                <a:gd name="T51" fmla="*/ 25 h 72"/>
                <a:gd name="T52" fmla="*/ 9 w 36"/>
                <a:gd name="T5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72">
                  <a:moveTo>
                    <a:pt x="9" y="0"/>
                  </a:moveTo>
                  <a:cubicBezTo>
                    <a:pt x="8" y="0"/>
                    <a:pt x="8" y="0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8"/>
                    <a:pt x="2" y="9"/>
                    <a:pt x="1" y="11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" y="23"/>
                    <a:pt x="1" y="25"/>
                    <a:pt x="1" y="26"/>
                  </a:cubicBezTo>
                  <a:cubicBezTo>
                    <a:pt x="2" y="27"/>
                    <a:pt x="2" y="28"/>
                    <a:pt x="3" y="29"/>
                  </a:cubicBezTo>
                  <a:cubicBezTo>
                    <a:pt x="3" y="30"/>
                    <a:pt x="4" y="31"/>
                    <a:pt x="4" y="32"/>
                  </a:cubicBezTo>
                  <a:cubicBezTo>
                    <a:pt x="13" y="46"/>
                    <a:pt x="21" y="59"/>
                    <a:pt x="30" y="72"/>
                  </a:cubicBezTo>
                  <a:cubicBezTo>
                    <a:pt x="29" y="71"/>
                    <a:pt x="28" y="69"/>
                    <a:pt x="27" y="68"/>
                  </a:cubicBezTo>
                  <a:cubicBezTo>
                    <a:pt x="27" y="66"/>
                    <a:pt x="26" y="65"/>
                    <a:pt x="26" y="63"/>
                  </a:cubicBezTo>
                  <a:cubicBezTo>
                    <a:pt x="25" y="61"/>
                    <a:pt x="25" y="59"/>
                    <a:pt x="24" y="58"/>
                  </a:cubicBezTo>
                  <a:cubicBezTo>
                    <a:pt x="24" y="56"/>
                    <a:pt x="24" y="54"/>
                    <a:pt x="24" y="52"/>
                  </a:cubicBezTo>
                  <a:cubicBezTo>
                    <a:pt x="24" y="50"/>
                    <a:pt x="24" y="48"/>
                    <a:pt x="25" y="46"/>
                  </a:cubicBezTo>
                  <a:cubicBezTo>
                    <a:pt x="25" y="44"/>
                    <a:pt x="25" y="43"/>
                    <a:pt x="26" y="41"/>
                  </a:cubicBezTo>
                  <a:cubicBezTo>
                    <a:pt x="26" y="39"/>
                    <a:pt x="27" y="37"/>
                    <a:pt x="28" y="36"/>
                  </a:cubicBezTo>
                  <a:cubicBezTo>
                    <a:pt x="29" y="34"/>
                    <a:pt x="30" y="32"/>
                    <a:pt x="31" y="31"/>
                  </a:cubicBezTo>
                  <a:cubicBezTo>
                    <a:pt x="31" y="30"/>
                    <a:pt x="32" y="30"/>
                    <a:pt x="32" y="29"/>
                  </a:cubicBezTo>
                  <a:cubicBezTo>
                    <a:pt x="33" y="29"/>
                    <a:pt x="33" y="28"/>
                    <a:pt x="33" y="28"/>
                  </a:cubicBezTo>
                  <a:cubicBezTo>
                    <a:pt x="34" y="27"/>
                    <a:pt x="34" y="27"/>
                    <a:pt x="35" y="26"/>
                  </a:cubicBezTo>
                  <a:cubicBezTo>
                    <a:pt x="35" y="26"/>
                    <a:pt x="36" y="25"/>
                    <a:pt x="36" y="2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B7B6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64"/>
            <p:cNvSpPr>
              <a:spLocks/>
            </p:cNvSpPr>
            <p:nvPr/>
          </p:nvSpPr>
          <p:spPr bwMode="auto">
            <a:xfrm>
              <a:off x="6108700" y="4365625"/>
              <a:ext cx="862013" cy="239713"/>
            </a:xfrm>
            <a:custGeom>
              <a:avLst/>
              <a:gdLst>
                <a:gd name="T0" fmla="*/ 0 w 543"/>
                <a:gd name="T1" fmla="*/ 151 h 151"/>
                <a:gd name="T2" fmla="*/ 40 w 543"/>
                <a:gd name="T3" fmla="*/ 0 h 151"/>
                <a:gd name="T4" fmla="*/ 409 w 543"/>
                <a:gd name="T5" fmla="*/ 0 h 151"/>
                <a:gd name="T6" fmla="*/ 543 w 543"/>
                <a:gd name="T7" fmla="*/ 151 h 151"/>
                <a:gd name="T8" fmla="*/ 0 w 543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151">
                  <a:moveTo>
                    <a:pt x="0" y="151"/>
                  </a:moveTo>
                  <a:lnTo>
                    <a:pt x="40" y="0"/>
                  </a:lnTo>
                  <a:lnTo>
                    <a:pt x="409" y="0"/>
                  </a:lnTo>
                  <a:lnTo>
                    <a:pt x="543" y="151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D95E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65"/>
            <p:cNvSpPr>
              <a:spLocks/>
            </p:cNvSpPr>
            <p:nvPr/>
          </p:nvSpPr>
          <p:spPr bwMode="auto">
            <a:xfrm>
              <a:off x="7210425" y="4365625"/>
              <a:ext cx="1109663" cy="239713"/>
            </a:xfrm>
            <a:custGeom>
              <a:avLst/>
              <a:gdLst>
                <a:gd name="T0" fmla="*/ 268 w 699"/>
                <a:gd name="T1" fmla="*/ 151 h 151"/>
                <a:gd name="T2" fmla="*/ 0 w 699"/>
                <a:gd name="T3" fmla="*/ 0 h 151"/>
                <a:gd name="T4" fmla="*/ 296 w 699"/>
                <a:gd name="T5" fmla="*/ 0 h 151"/>
                <a:gd name="T6" fmla="*/ 699 w 699"/>
                <a:gd name="T7" fmla="*/ 151 h 151"/>
                <a:gd name="T8" fmla="*/ 268 w 699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151">
                  <a:moveTo>
                    <a:pt x="268" y="151"/>
                  </a:moveTo>
                  <a:lnTo>
                    <a:pt x="0" y="0"/>
                  </a:lnTo>
                  <a:lnTo>
                    <a:pt x="296" y="0"/>
                  </a:lnTo>
                  <a:lnTo>
                    <a:pt x="699" y="151"/>
                  </a:lnTo>
                  <a:lnTo>
                    <a:pt x="268" y="151"/>
                  </a:lnTo>
                  <a:close/>
                </a:path>
              </a:pathLst>
            </a:custGeom>
            <a:solidFill>
              <a:srgbClr val="D95E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66"/>
            <p:cNvSpPr>
              <a:spLocks/>
            </p:cNvSpPr>
            <p:nvPr/>
          </p:nvSpPr>
          <p:spPr bwMode="auto">
            <a:xfrm>
              <a:off x="6056313" y="5154613"/>
              <a:ext cx="79375" cy="1109663"/>
            </a:xfrm>
            <a:custGeom>
              <a:avLst/>
              <a:gdLst>
                <a:gd name="T0" fmla="*/ 0 w 50"/>
                <a:gd name="T1" fmla="*/ 380 h 699"/>
                <a:gd name="T2" fmla="*/ 0 w 50"/>
                <a:gd name="T3" fmla="*/ 699 h 699"/>
                <a:gd name="T4" fmla="*/ 50 w 50"/>
                <a:gd name="T5" fmla="*/ 207 h 699"/>
                <a:gd name="T6" fmla="*/ 50 w 50"/>
                <a:gd name="T7" fmla="*/ 0 h 699"/>
                <a:gd name="T8" fmla="*/ 0 w 50"/>
                <a:gd name="T9" fmla="*/ 38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99">
                  <a:moveTo>
                    <a:pt x="0" y="380"/>
                  </a:moveTo>
                  <a:lnTo>
                    <a:pt x="0" y="699"/>
                  </a:lnTo>
                  <a:lnTo>
                    <a:pt x="50" y="207"/>
                  </a:lnTo>
                  <a:lnTo>
                    <a:pt x="50" y="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40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67"/>
            <p:cNvSpPr>
              <a:spLocks/>
            </p:cNvSpPr>
            <p:nvPr/>
          </p:nvSpPr>
          <p:spPr bwMode="auto">
            <a:xfrm>
              <a:off x="3960813" y="601663"/>
              <a:ext cx="2671763" cy="4518025"/>
            </a:xfrm>
            <a:custGeom>
              <a:avLst/>
              <a:gdLst>
                <a:gd name="T0" fmla="*/ 279 w 301"/>
                <a:gd name="T1" fmla="*/ 262 h 509"/>
                <a:gd name="T2" fmla="*/ 298 w 301"/>
                <a:gd name="T3" fmla="*/ 281 h 509"/>
                <a:gd name="T4" fmla="*/ 298 w 301"/>
                <a:gd name="T5" fmla="*/ 310 h 509"/>
                <a:gd name="T6" fmla="*/ 279 w 301"/>
                <a:gd name="T7" fmla="*/ 330 h 509"/>
                <a:gd name="T8" fmla="*/ 258 w 301"/>
                <a:gd name="T9" fmla="*/ 332 h 509"/>
                <a:gd name="T10" fmla="*/ 247 w 301"/>
                <a:gd name="T11" fmla="*/ 328 h 509"/>
                <a:gd name="T12" fmla="*/ 240 w 301"/>
                <a:gd name="T13" fmla="*/ 323 h 509"/>
                <a:gd name="T14" fmla="*/ 237 w 301"/>
                <a:gd name="T15" fmla="*/ 321 h 509"/>
                <a:gd name="T16" fmla="*/ 236 w 301"/>
                <a:gd name="T17" fmla="*/ 324 h 509"/>
                <a:gd name="T18" fmla="*/ 236 w 301"/>
                <a:gd name="T19" fmla="*/ 445 h 509"/>
                <a:gd name="T20" fmla="*/ 125 w 301"/>
                <a:gd name="T21" fmla="*/ 444 h 509"/>
                <a:gd name="T22" fmla="*/ 123 w 301"/>
                <a:gd name="T23" fmla="*/ 446 h 509"/>
                <a:gd name="T24" fmla="*/ 125 w 301"/>
                <a:gd name="T25" fmla="*/ 449 h 509"/>
                <a:gd name="T26" fmla="*/ 129 w 301"/>
                <a:gd name="T27" fmla="*/ 455 h 509"/>
                <a:gd name="T28" fmla="*/ 133 w 301"/>
                <a:gd name="T29" fmla="*/ 466 h 509"/>
                <a:gd name="T30" fmla="*/ 130 w 301"/>
                <a:gd name="T31" fmla="*/ 486 h 509"/>
                <a:gd name="T32" fmla="*/ 110 w 301"/>
                <a:gd name="T33" fmla="*/ 506 h 509"/>
                <a:gd name="T34" fmla="*/ 82 w 301"/>
                <a:gd name="T35" fmla="*/ 506 h 509"/>
                <a:gd name="T36" fmla="*/ 62 w 301"/>
                <a:gd name="T37" fmla="*/ 486 h 509"/>
                <a:gd name="T38" fmla="*/ 60 w 301"/>
                <a:gd name="T39" fmla="*/ 466 h 509"/>
                <a:gd name="T40" fmla="*/ 63 w 301"/>
                <a:gd name="T41" fmla="*/ 455 h 509"/>
                <a:gd name="T42" fmla="*/ 67 w 301"/>
                <a:gd name="T43" fmla="*/ 449 h 509"/>
                <a:gd name="T44" fmla="*/ 70 w 301"/>
                <a:gd name="T45" fmla="*/ 446 h 509"/>
                <a:gd name="T46" fmla="*/ 67 w 301"/>
                <a:gd name="T47" fmla="*/ 444 h 509"/>
                <a:gd name="T48" fmla="*/ 0 w 301"/>
                <a:gd name="T49" fmla="*/ 444 h 509"/>
                <a:gd name="T50" fmla="*/ 5 w 301"/>
                <a:gd name="T51" fmla="*/ 442 h 509"/>
                <a:gd name="T52" fmla="*/ 10 w 301"/>
                <a:gd name="T53" fmla="*/ 439 h 509"/>
                <a:gd name="T54" fmla="*/ 71 w 301"/>
                <a:gd name="T55" fmla="*/ 412 h 509"/>
                <a:gd name="T56" fmla="*/ 113 w 301"/>
                <a:gd name="T57" fmla="*/ 393 h 509"/>
                <a:gd name="T58" fmla="*/ 131 w 301"/>
                <a:gd name="T59" fmla="*/ 380 h 509"/>
                <a:gd name="T60" fmla="*/ 143 w 301"/>
                <a:gd name="T61" fmla="*/ 362 h 509"/>
                <a:gd name="T62" fmla="*/ 147 w 301"/>
                <a:gd name="T63" fmla="*/ 348 h 509"/>
                <a:gd name="T64" fmla="*/ 145 w 301"/>
                <a:gd name="T65" fmla="*/ 336 h 509"/>
                <a:gd name="T66" fmla="*/ 125 w 301"/>
                <a:gd name="T67" fmla="*/ 300 h 509"/>
                <a:gd name="T68" fmla="*/ 111 w 301"/>
                <a:gd name="T69" fmla="*/ 273 h 509"/>
                <a:gd name="T70" fmla="*/ 108 w 301"/>
                <a:gd name="T71" fmla="*/ 274 h 509"/>
                <a:gd name="T72" fmla="*/ 101 w 301"/>
                <a:gd name="T73" fmla="*/ 276 h 509"/>
                <a:gd name="T74" fmla="*/ 95 w 301"/>
                <a:gd name="T75" fmla="*/ 273 h 509"/>
                <a:gd name="T76" fmla="*/ 92 w 301"/>
                <a:gd name="T77" fmla="*/ 264 h 509"/>
                <a:gd name="T78" fmla="*/ 84 w 301"/>
                <a:gd name="T79" fmla="*/ 240 h 509"/>
                <a:gd name="T80" fmla="*/ 79 w 301"/>
                <a:gd name="T81" fmla="*/ 219 h 509"/>
                <a:gd name="T82" fmla="*/ 83 w 301"/>
                <a:gd name="T83" fmla="*/ 203 h 509"/>
                <a:gd name="T84" fmla="*/ 91 w 301"/>
                <a:gd name="T85" fmla="*/ 196 h 509"/>
                <a:gd name="T86" fmla="*/ 94 w 301"/>
                <a:gd name="T87" fmla="*/ 197 h 509"/>
                <a:gd name="T88" fmla="*/ 97 w 301"/>
                <a:gd name="T89" fmla="*/ 199 h 509"/>
                <a:gd name="T90" fmla="*/ 103 w 301"/>
                <a:gd name="T91" fmla="*/ 205 h 509"/>
                <a:gd name="T92" fmla="*/ 107 w 301"/>
                <a:gd name="T93" fmla="*/ 209 h 509"/>
                <a:gd name="T94" fmla="*/ 99 w 301"/>
                <a:gd name="T95" fmla="*/ 102 h 509"/>
                <a:gd name="T96" fmla="*/ 236 w 301"/>
                <a:gd name="T97" fmla="*/ 0 h 509"/>
                <a:gd name="T98" fmla="*/ 231 w 301"/>
                <a:gd name="T99" fmla="*/ 54 h 509"/>
                <a:gd name="T100" fmla="*/ 221 w 301"/>
                <a:gd name="T101" fmla="*/ 51 h 509"/>
                <a:gd name="T102" fmla="*/ 199 w 301"/>
                <a:gd name="T103" fmla="*/ 54 h 509"/>
                <a:gd name="T104" fmla="*/ 176 w 301"/>
                <a:gd name="T105" fmla="*/ 77 h 509"/>
                <a:gd name="T106" fmla="*/ 176 w 301"/>
                <a:gd name="T107" fmla="*/ 110 h 509"/>
                <a:gd name="T108" fmla="*/ 199 w 301"/>
                <a:gd name="T109" fmla="*/ 132 h 509"/>
                <a:gd name="T110" fmla="*/ 221 w 301"/>
                <a:gd name="T111" fmla="*/ 135 h 509"/>
                <a:gd name="T112" fmla="*/ 231 w 301"/>
                <a:gd name="T113" fmla="*/ 132 h 509"/>
                <a:gd name="T114" fmla="*/ 236 w 301"/>
                <a:gd name="T115" fmla="*/ 264 h 509"/>
                <a:gd name="T116" fmla="*/ 236 w 301"/>
                <a:gd name="T117" fmla="*/ 272 h 509"/>
                <a:gd name="T118" fmla="*/ 239 w 301"/>
                <a:gd name="T119" fmla="*/ 269 h 509"/>
                <a:gd name="T120" fmla="*/ 242 w 301"/>
                <a:gd name="T121" fmla="*/ 266 h 509"/>
                <a:gd name="T122" fmla="*/ 252 w 301"/>
                <a:gd name="T123" fmla="*/ 261 h 509"/>
                <a:gd name="T124" fmla="*/ 264 w 301"/>
                <a:gd name="T125" fmla="*/ 25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1" h="509">
                  <a:moveTo>
                    <a:pt x="264" y="259"/>
                  </a:moveTo>
                  <a:cubicBezTo>
                    <a:pt x="269" y="259"/>
                    <a:pt x="274" y="260"/>
                    <a:pt x="279" y="262"/>
                  </a:cubicBezTo>
                  <a:cubicBezTo>
                    <a:pt x="283" y="263"/>
                    <a:pt x="287" y="266"/>
                    <a:pt x="290" y="269"/>
                  </a:cubicBezTo>
                  <a:cubicBezTo>
                    <a:pt x="294" y="273"/>
                    <a:pt x="297" y="277"/>
                    <a:pt x="298" y="281"/>
                  </a:cubicBezTo>
                  <a:cubicBezTo>
                    <a:pt x="300" y="286"/>
                    <a:pt x="301" y="290"/>
                    <a:pt x="301" y="296"/>
                  </a:cubicBezTo>
                  <a:cubicBezTo>
                    <a:pt x="301" y="301"/>
                    <a:pt x="300" y="305"/>
                    <a:pt x="298" y="310"/>
                  </a:cubicBezTo>
                  <a:cubicBezTo>
                    <a:pt x="297" y="314"/>
                    <a:pt x="294" y="318"/>
                    <a:pt x="291" y="322"/>
                  </a:cubicBezTo>
                  <a:cubicBezTo>
                    <a:pt x="287" y="325"/>
                    <a:pt x="283" y="328"/>
                    <a:pt x="279" y="330"/>
                  </a:cubicBezTo>
                  <a:cubicBezTo>
                    <a:pt x="274" y="331"/>
                    <a:pt x="270" y="332"/>
                    <a:pt x="264" y="332"/>
                  </a:cubicBezTo>
                  <a:cubicBezTo>
                    <a:pt x="262" y="332"/>
                    <a:pt x="260" y="332"/>
                    <a:pt x="258" y="332"/>
                  </a:cubicBezTo>
                  <a:cubicBezTo>
                    <a:pt x="256" y="332"/>
                    <a:pt x="254" y="331"/>
                    <a:pt x="252" y="330"/>
                  </a:cubicBezTo>
                  <a:cubicBezTo>
                    <a:pt x="250" y="330"/>
                    <a:pt x="249" y="329"/>
                    <a:pt x="247" y="328"/>
                  </a:cubicBezTo>
                  <a:cubicBezTo>
                    <a:pt x="245" y="327"/>
                    <a:pt x="244" y="326"/>
                    <a:pt x="242" y="325"/>
                  </a:cubicBezTo>
                  <a:cubicBezTo>
                    <a:pt x="241" y="324"/>
                    <a:pt x="241" y="324"/>
                    <a:pt x="240" y="323"/>
                  </a:cubicBezTo>
                  <a:cubicBezTo>
                    <a:pt x="240" y="323"/>
                    <a:pt x="239" y="323"/>
                    <a:pt x="239" y="322"/>
                  </a:cubicBezTo>
                  <a:cubicBezTo>
                    <a:pt x="238" y="322"/>
                    <a:pt x="238" y="321"/>
                    <a:pt x="237" y="321"/>
                  </a:cubicBezTo>
                  <a:cubicBezTo>
                    <a:pt x="237" y="320"/>
                    <a:pt x="236" y="320"/>
                    <a:pt x="236" y="319"/>
                  </a:cubicBezTo>
                  <a:cubicBezTo>
                    <a:pt x="236" y="324"/>
                    <a:pt x="236" y="324"/>
                    <a:pt x="236" y="324"/>
                  </a:cubicBezTo>
                  <a:cubicBezTo>
                    <a:pt x="236" y="328"/>
                    <a:pt x="236" y="328"/>
                    <a:pt x="236" y="328"/>
                  </a:cubicBezTo>
                  <a:cubicBezTo>
                    <a:pt x="236" y="445"/>
                    <a:pt x="236" y="445"/>
                    <a:pt x="236" y="445"/>
                  </a:cubicBezTo>
                  <a:cubicBezTo>
                    <a:pt x="129" y="444"/>
                    <a:pt x="129" y="444"/>
                    <a:pt x="129" y="444"/>
                  </a:cubicBezTo>
                  <a:cubicBezTo>
                    <a:pt x="125" y="444"/>
                    <a:pt x="125" y="444"/>
                    <a:pt x="125" y="444"/>
                  </a:cubicBezTo>
                  <a:cubicBezTo>
                    <a:pt x="121" y="444"/>
                    <a:pt x="121" y="444"/>
                    <a:pt x="121" y="444"/>
                  </a:cubicBezTo>
                  <a:cubicBezTo>
                    <a:pt x="122" y="445"/>
                    <a:pt x="122" y="445"/>
                    <a:pt x="123" y="446"/>
                  </a:cubicBezTo>
                  <a:cubicBezTo>
                    <a:pt x="123" y="446"/>
                    <a:pt x="123" y="447"/>
                    <a:pt x="124" y="447"/>
                  </a:cubicBezTo>
                  <a:cubicBezTo>
                    <a:pt x="124" y="448"/>
                    <a:pt x="125" y="448"/>
                    <a:pt x="125" y="449"/>
                  </a:cubicBezTo>
                  <a:cubicBezTo>
                    <a:pt x="126" y="449"/>
                    <a:pt x="126" y="450"/>
                    <a:pt x="126" y="450"/>
                  </a:cubicBezTo>
                  <a:cubicBezTo>
                    <a:pt x="127" y="452"/>
                    <a:pt x="128" y="453"/>
                    <a:pt x="129" y="455"/>
                  </a:cubicBezTo>
                  <a:cubicBezTo>
                    <a:pt x="130" y="457"/>
                    <a:pt x="131" y="459"/>
                    <a:pt x="131" y="460"/>
                  </a:cubicBezTo>
                  <a:cubicBezTo>
                    <a:pt x="132" y="462"/>
                    <a:pt x="132" y="464"/>
                    <a:pt x="133" y="466"/>
                  </a:cubicBezTo>
                  <a:cubicBezTo>
                    <a:pt x="133" y="468"/>
                    <a:pt x="133" y="470"/>
                    <a:pt x="133" y="472"/>
                  </a:cubicBezTo>
                  <a:cubicBezTo>
                    <a:pt x="133" y="477"/>
                    <a:pt x="132" y="482"/>
                    <a:pt x="130" y="486"/>
                  </a:cubicBezTo>
                  <a:cubicBezTo>
                    <a:pt x="128" y="491"/>
                    <a:pt x="126" y="495"/>
                    <a:pt x="122" y="498"/>
                  </a:cubicBezTo>
                  <a:cubicBezTo>
                    <a:pt x="119" y="501"/>
                    <a:pt x="115" y="504"/>
                    <a:pt x="110" y="506"/>
                  </a:cubicBezTo>
                  <a:cubicBezTo>
                    <a:pt x="106" y="508"/>
                    <a:pt x="101" y="509"/>
                    <a:pt x="96" y="509"/>
                  </a:cubicBezTo>
                  <a:cubicBezTo>
                    <a:pt x="91" y="509"/>
                    <a:pt x="86" y="508"/>
                    <a:pt x="82" y="506"/>
                  </a:cubicBezTo>
                  <a:cubicBezTo>
                    <a:pt x="77" y="504"/>
                    <a:pt x="73" y="501"/>
                    <a:pt x="70" y="498"/>
                  </a:cubicBezTo>
                  <a:cubicBezTo>
                    <a:pt x="67" y="495"/>
                    <a:pt x="64" y="491"/>
                    <a:pt x="62" y="486"/>
                  </a:cubicBezTo>
                  <a:cubicBezTo>
                    <a:pt x="60" y="482"/>
                    <a:pt x="59" y="477"/>
                    <a:pt x="59" y="472"/>
                  </a:cubicBezTo>
                  <a:cubicBezTo>
                    <a:pt x="59" y="470"/>
                    <a:pt x="59" y="468"/>
                    <a:pt x="60" y="466"/>
                  </a:cubicBezTo>
                  <a:cubicBezTo>
                    <a:pt x="60" y="464"/>
                    <a:pt x="61" y="462"/>
                    <a:pt x="61" y="460"/>
                  </a:cubicBezTo>
                  <a:cubicBezTo>
                    <a:pt x="62" y="458"/>
                    <a:pt x="62" y="457"/>
                    <a:pt x="63" y="455"/>
                  </a:cubicBezTo>
                  <a:cubicBezTo>
                    <a:pt x="64" y="453"/>
                    <a:pt x="65" y="452"/>
                    <a:pt x="66" y="450"/>
                  </a:cubicBezTo>
                  <a:cubicBezTo>
                    <a:pt x="67" y="450"/>
                    <a:pt x="67" y="449"/>
                    <a:pt x="67" y="449"/>
                  </a:cubicBezTo>
                  <a:cubicBezTo>
                    <a:pt x="68" y="448"/>
                    <a:pt x="68" y="448"/>
                    <a:pt x="69" y="447"/>
                  </a:cubicBezTo>
                  <a:cubicBezTo>
                    <a:pt x="69" y="447"/>
                    <a:pt x="70" y="446"/>
                    <a:pt x="70" y="446"/>
                  </a:cubicBezTo>
                  <a:cubicBezTo>
                    <a:pt x="71" y="445"/>
                    <a:pt x="71" y="445"/>
                    <a:pt x="72" y="444"/>
                  </a:cubicBezTo>
                  <a:cubicBezTo>
                    <a:pt x="67" y="444"/>
                    <a:pt x="67" y="444"/>
                    <a:pt x="67" y="444"/>
                  </a:cubicBezTo>
                  <a:cubicBezTo>
                    <a:pt x="63" y="444"/>
                    <a:pt x="63" y="444"/>
                    <a:pt x="63" y="444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1" y="444"/>
                    <a:pt x="1" y="443"/>
                    <a:pt x="2" y="443"/>
                  </a:cubicBezTo>
                  <a:cubicBezTo>
                    <a:pt x="3" y="442"/>
                    <a:pt x="4" y="442"/>
                    <a:pt x="5" y="442"/>
                  </a:cubicBezTo>
                  <a:cubicBezTo>
                    <a:pt x="6" y="441"/>
                    <a:pt x="7" y="441"/>
                    <a:pt x="7" y="440"/>
                  </a:cubicBezTo>
                  <a:cubicBezTo>
                    <a:pt x="8" y="440"/>
                    <a:pt x="9" y="440"/>
                    <a:pt x="10" y="439"/>
                  </a:cubicBezTo>
                  <a:cubicBezTo>
                    <a:pt x="21" y="434"/>
                    <a:pt x="32" y="429"/>
                    <a:pt x="42" y="425"/>
                  </a:cubicBezTo>
                  <a:cubicBezTo>
                    <a:pt x="53" y="420"/>
                    <a:pt x="62" y="416"/>
                    <a:pt x="71" y="412"/>
                  </a:cubicBezTo>
                  <a:cubicBezTo>
                    <a:pt x="79" y="408"/>
                    <a:pt x="87" y="405"/>
                    <a:pt x="94" y="401"/>
                  </a:cubicBezTo>
                  <a:cubicBezTo>
                    <a:pt x="101" y="398"/>
                    <a:pt x="108" y="395"/>
                    <a:pt x="113" y="393"/>
                  </a:cubicBezTo>
                  <a:cubicBezTo>
                    <a:pt x="116" y="391"/>
                    <a:pt x="119" y="390"/>
                    <a:pt x="122" y="387"/>
                  </a:cubicBezTo>
                  <a:cubicBezTo>
                    <a:pt x="125" y="385"/>
                    <a:pt x="128" y="383"/>
                    <a:pt x="131" y="380"/>
                  </a:cubicBezTo>
                  <a:cubicBezTo>
                    <a:pt x="133" y="377"/>
                    <a:pt x="136" y="375"/>
                    <a:pt x="138" y="371"/>
                  </a:cubicBezTo>
                  <a:cubicBezTo>
                    <a:pt x="140" y="368"/>
                    <a:pt x="141" y="365"/>
                    <a:pt x="143" y="362"/>
                  </a:cubicBezTo>
                  <a:cubicBezTo>
                    <a:pt x="144" y="359"/>
                    <a:pt x="145" y="357"/>
                    <a:pt x="145" y="355"/>
                  </a:cubicBezTo>
                  <a:cubicBezTo>
                    <a:pt x="146" y="352"/>
                    <a:pt x="146" y="350"/>
                    <a:pt x="147" y="348"/>
                  </a:cubicBezTo>
                  <a:cubicBezTo>
                    <a:pt x="147" y="346"/>
                    <a:pt x="147" y="344"/>
                    <a:pt x="147" y="342"/>
                  </a:cubicBezTo>
                  <a:cubicBezTo>
                    <a:pt x="147" y="340"/>
                    <a:pt x="146" y="338"/>
                    <a:pt x="145" y="336"/>
                  </a:cubicBezTo>
                  <a:cubicBezTo>
                    <a:pt x="143" y="332"/>
                    <a:pt x="140" y="327"/>
                    <a:pt x="137" y="320"/>
                  </a:cubicBezTo>
                  <a:cubicBezTo>
                    <a:pt x="133" y="314"/>
                    <a:pt x="129" y="306"/>
                    <a:pt x="125" y="300"/>
                  </a:cubicBezTo>
                  <a:cubicBezTo>
                    <a:pt x="122" y="293"/>
                    <a:pt x="118" y="286"/>
                    <a:pt x="116" y="281"/>
                  </a:cubicBezTo>
                  <a:cubicBezTo>
                    <a:pt x="113" y="277"/>
                    <a:pt x="111" y="273"/>
                    <a:pt x="111" y="273"/>
                  </a:cubicBezTo>
                  <a:cubicBezTo>
                    <a:pt x="111" y="273"/>
                    <a:pt x="110" y="273"/>
                    <a:pt x="110" y="273"/>
                  </a:cubicBezTo>
                  <a:cubicBezTo>
                    <a:pt x="109" y="273"/>
                    <a:pt x="109" y="274"/>
                    <a:pt x="108" y="274"/>
                  </a:cubicBezTo>
                  <a:cubicBezTo>
                    <a:pt x="107" y="275"/>
                    <a:pt x="106" y="275"/>
                    <a:pt x="104" y="275"/>
                  </a:cubicBezTo>
                  <a:cubicBezTo>
                    <a:pt x="103" y="276"/>
                    <a:pt x="102" y="276"/>
                    <a:pt x="101" y="276"/>
                  </a:cubicBezTo>
                  <a:cubicBezTo>
                    <a:pt x="100" y="276"/>
                    <a:pt x="99" y="276"/>
                    <a:pt x="98" y="275"/>
                  </a:cubicBezTo>
                  <a:cubicBezTo>
                    <a:pt x="97" y="275"/>
                    <a:pt x="96" y="274"/>
                    <a:pt x="95" y="273"/>
                  </a:cubicBezTo>
                  <a:cubicBezTo>
                    <a:pt x="94" y="273"/>
                    <a:pt x="93" y="271"/>
                    <a:pt x="93" y="270"/>
                  </a:cubicBezTo>
                  <a:cubicBezTo>
                    <a:pt x="92" y="268"/>
                    <a:pt x="92" y="267"/>
                    <a:pt x="92" y="264"/>
                  </a:cubicBezTo>
                  <a:cubicBezTo>
                    <a:pt x="91" y="259"/>
                    <a:pt x="90" y="255"/>
                    <a:pt x="89" y="251"/>
                  </a:cubicBezTo>
                  <a:cubicBezTo>
                    <a:pt x="88" y="247"/>
                    <a:pt x="86" y="244"/>
                    <a:pt x="84" y="240"/>
                  </a:cubicBezTo>
                  <a:cubicBezTo>
                    <a:pt x="83" y="236"/>
                    <a:pt x="81" y="233"/>
                    <a:pt x="80" y="230"/>
                  </a:cubicBezTo>
                  <a:cubicBezTo>
                    <a:pt x="80" y="226"/>
                    <a:pt x="79" y="223"/>
                    <a:pt x="79" y="219"/>
                  </a:cubicBezTo>
                  <a:cubicBezTo>
                    <a:pt x="80" y="216"/>
                    <a:pt x="80" y="213"/>
                    <a:pt x="81" y="210"/>
                  </a:cubicBezTo>
                  <a:cubicBezTo>
                    <a:pt x="81" y="208"/>
                    <a:pt x="82" y="205"/>
                    <a:pt x="83" y="203"/>
                  </a:cubicBezTo>
                  <a:cubicBezTo>
                    <a:pt x="84" y="201"/>
                    <a:pt x="86" y="199"/>
                    <a:pt x="87" y="198"/>
                  </a:cubicBezTo>
                  <a:cubicBezTo>
                    <a:pt x="88" y="197"/>
                    <a:pt x="90" y="196"/>
                    <a:pt x="91" y="196"/>
                  </a:cubicBezTo>
                  <a:cubicBezTo>
                    <a:pt x="92" y="196"/>
                    <a:pt x="92" y="196"/>
                    <a:pt x="93" y="196"/>
                  </a:cubicBezTo>
                  <a:cubicBezTo>
                    <a:pt x="93" y="197"/>
                    <a:pt x="94" y="197"/>
                    <a:pt x="94" y="197"/>
                  </a:cubicBezTo>
                  <a:cubicBezTo>
                    <a:pt x="95" y="197"/>
                    <a:pt x="95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8" y="200"/>
                    <a:pt x="99" y="201"/>
                    <a:pt x="100" y="202"/>
                  </a:cubicBezTo>
                  <a:cubicBezTo>
                    <a:pt x="101" y="203"/>
                    <a:pt x="102" y="204"/>
                    <a:pt x="103" y="205"/>
                  </a:cubicBezTo>
                  <a:cubicBezTo>
                    <a:pt x="103" y="205"/>
                    <a:pt x="104" y="206"/>
                    <a:pt x="105" y="207"/>
                  </a:cubicBezTo>
                  <a:cubicBezTo>
                    <a:pt x="106" y="208"/>
                    <a:pt x="106" y="208"/>
                    <a:pt x="107" y="209"/>
                  </a:cubicBezTo>
                  <a:cubicBezTo>
                    <a:pt x="105" y="207"/>
                    <a:pt x="100" y="193"/>
                    <a:pt x="97" y="173"/>
                  </a:cubicBezTo>
                  <a:cubicBezTo>
                    <a:pt x="94" y="153"/>
                    <a:pt x="93" y="127"/>
                    <a:pt x="99" y="102"/>
                  </a:cubicBezTo>
                  <a:cubicBezTo>
                    <a:pt x="104" y="77"/>
                    <a:pt x="115" y="52"/>
                    <a:pt x="137" y="33"/>
                  </a:cubicBezTo>
                  <a:cubicBezTo>
                    <a:pt x="158" y="14"/>
                    <a:pt x="190" y="1"/>
                    <a:pt x="236" y="0"/>
                  </a:cubicBezTo>
                  <a:cubicBezTo>
                    <a:pt x="236" y="56"/>
                    <a:pt x="236" y="56"/>
                    <a:pt x="236" y="56"/>
                  </a:cubicBezTo>
                  <a:cubicBezTo>
                    <a:pt x="235" y="56"/>
                    <a:pt x="233" y="55"/>
                    <a:pt x="231" y="54"/>
                  </a:cubicBezTo>
                  <a:cubicBezTo>
                    <a:pt x="230" y="53"/>
                    <a:pt x="228" y="53"/>
                    <a:pt x="226" y="52"/>
                  </a:cubicBezTo>
                  <a:cubicBezTo>
                    <a:pt x="225" y="52"/>
                    <a:pt x="223" y="52"/>
                    <a:pt x="221" y="51"/>
                  </a:cubicBezTo>
                  <a:cubicBezTo>
                    <a:pt x="219" y="51"/>
                    <a:pt x="217" y="51"/>
                    <a:pt x="215" y="51"/>
                  </a:cubicBezTo>
                  <a:cubicBezTo>
                    <a:pt x="210" y="51"/>
                    <a:pt x="204" y="52"/>
                    <a:pt x="199" y="54"/>
                  </a:cubicBezTo>
                  <a:cubicBezTo>
                    <a:pt x="194" y="57"/>
                    <a:pt x="189" y="60"/>
                    <a:pt x="185" y="63"/>
                  </a:cubicBezTo>
                  <a:cubicBezTo>
                    <a:pt x="181" y="67"/>
                    <a:pt x="178" y="72"/>
                    <a:pt x="176" y="77"/>
                  </a:cubicBezTo>
                  <a:cubicBezTo>
                    <a:pt x="174" y="82"/>
                    <a:pt x="173" y="88"/>
                    <a:pt x="173" y="93"/>
                  </a:cubicBezTo>
                  <a:cubicBezTo>
                    <a:pt x="173" y="99"/>
                    <a:pt x="174" y="105"/>
                    <a:pt x="176" y="110"/>
                  </a:cubicBezTo>
                  <a:cubicBezTo>
                    <a:pt x="178" y="115"/>
                    <a:pt x="181" y="119"/>
                    <a:pt x="185" y="123"/>
                  </a:cubicBezTo>
                  <a:cubicBezTo>
                    <a:pt x="189" y="127"/>
                    <a:pt x="194" y="130"/>
                    <a:pt x="199" y="132"/>
                  </a:cubicBezTo>
                  <a:cubicBezTo>
                    <a:pt x="204" y="134"/>
                    <a:pt x="209" y="136"/>
                    <a:pt x="215" y="136"/>
                  </a:cubicBezTo>
                  <a:cubicBezTo>
                    <a:pt x="217" y="136"/>
                    <a:pt x="219" y="135"/>
                    <a:pt x="221" y="135"/>
                  </a:cubicBezTo>
                  <a:cubicBezTo>
                    <a:pt x="223" y="135"/>
                    <a:pt x="225" y="135"/>
                    <a:pt x="226" y="134"/>
                  </a:cubicBezTo>
                  <a:cubicBezTo>
                    <a:pt x="228" y="134"/>
                    <a:pt x="230" y="133"/>
                    <a:pt x="231" y="132"/>
                  </a:cubicBezTo>
                  <a:cubicBezTo>
                    <a:pt x="233" y="132"/>
                    <a:pt x="235" y="131"/>
                    <a:pt x="236" y="130"/>
                  </a:cubicBezTo>
                  <a:cubicBezTo>
                    <a:pt x="236" y="264"/>
                    <a:pt x="236" y="264"/>
                    <a:pt x="236" y="264"/>
                  </a:cubicBezTo>
                  <a:cubicBezTo>
                    <a:pt x="236" y="268"/>
                    <a:pt x="236" y="268"/>
                    <a:pt x="236" y="268"/>
                  </a:cubicBezTo>
                  <a:cubicBezTo>
                    <a:pt x="236" y="272"/>
                    <a:pt x="236" y="272"/>
                    <a:pt x="236" y="272"/>
                  </a:cubicBezTo>
                  <a:cubicBezTo>
                    <a:pt x="236" y="272"/>
                    <a:pt x="237" y="271"/>
                    <a:pt x="237" y="271"/>
                  </a:cubicBezTo>
                  <a:cubicBezTo>
                    <a:pt x="238" y="270"/>
                    <a:pt x="238" y="270"/>
                    <a:pt x="239" y="269"/>
                  </a:cubicBezTo>
                  <a:cubicBezTo>
                    <a:pt x="239" y="269"/>
                    <a:pt x="240" y="268"/>
                    <a:pt x="240" y="268"/>
                  </a:cubicBezTo>
                  <a:cubicBezTo>
                    <a:pt x="241" y="267"/>
                    <a:pt x="241" y="267"/>
                    <a:pt x="242" y="266"/>
                  </a:cubicBezTo>
                  <a:cubicBezTo>
                    <a:pt x="244" y="265"/>
                    <a:pt x="245" y="264"/>
                    <a:pt x="247" y="263"/>
                  </a:cubicBezTo>
                  <a:cubicBezTo>
                    <a:pt x="249" y="262"/>
                    <a:pt x="251" y="261"/>
                    <a:pt x="252" y="261"/>
                  </a:cubicBezTo>
                  <a:cubicBezTo>
                    <a:pt x="254" y="260"/>
                    <a:pt x="256" y="260"/>
                    <a:pt x="258" y="259"/>
                  </a:cubicBezTo>
                  <a:cubicBezTo>
                    <a:pt x="260" y="259"/>
                    <a:pt x="262" y="259"/>
                    <a:pt x="264" y="2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68"/>
            <p:cNvSpPr>
              <a:spLocks/>
            </p:cNvSpPr>
            <p:nvPr/>
          </p:nvSpPr>
          <p:spPr bwMode="auto">
            <a:xfrm>
              <a:off x="4103688" y="638175"/>
              <a:ext cx="2503488" cy="4446588"/>
            </a:xfrm>
            <a:custGeom>
              <a:avLst/>
              <a:gdLst>
                <a:gd name="T0" fmla="*/ 67 w 282"/>
                <a:gd name="T1" fmla="*/ 499 h 501"/>
                <a:gd name="T2" fmla="*/ 49 w 282"/>
                <a:gd name="T3" fmla="*/ 481 h 501"/>
                <a:gd name="T4" fmla="*/ 47 w 282"/>
                <a:gd name="T5" fmla="*/ 462 h 501"/>
                <a:gd name="T6" fmla="*/ 51 w 282"/>
                <a:gd name="T7" fmla="*/ 453 h 501"/>
                <a:gd name="T8" fmla="*/ 54 w 282"/>
                <a:gd name="T9" fmla="*/ 447 h 501"/>
                <a:gd name="T10" fmla="*/ 57 w 282"/>
                <a:gd name="T11" fmla="*/ 444 h 501"/>
                <a:gd name="T12" fmla="*/ 65 w 282"/>
                <a:gd name="T13" fmla="*/ 437 h 501"/>
                <a:gd name="T14" fmla="*/ 28 w 282"/>
                <a:gd name="T15" fmla="*/ 424 h 501"/>
                <a:gd name="T16" fmla="*/ 80 w 282"/>
                <a:gd name="T17" fmla="*/ 401 h 501"/>
                <a:gd name="T18" fmla="*/ 108 w 282"/>
                <a:gd name="T19" fmla="*/ 386 h 501"/>
                <a:gd name="T20" fmla="*/ 125 w 282"/>
                <a:gd name="T21" fmla="*/ 369 h 501"/>
                <a:gd name="T22" fmla="*/ 133 w 282"/>
                <a:gd name="T23" fmla="*/ 352 h 501"/>
                <a:gd name="T24" fmla="*/ 134 w 282"/>
                <a:gd name="T25" fmla="*/ 337 h 501"/>
                <a:gd name="T26" fmla="*/ 96 w 282"/>
                <a:gd name="T27" fmla="*/ 263 h 501"/>
                <a:gd name="T28" fmla="*/ 92 w 282"/>
                <a:gd name="T29" fmla="*/ 266 h 501"/>
                <a:gd name="T30" fmla="*/ 88 w 282"/>
                <a:gd name="T31" fmla="*/ 268 h 501"/>
                <a:gd name="T32" fmla="*/ 83 w 282"/>
                <a:gd name="T33" fmla="*/ 268 h 501"/>
                <a:gd name="T34" fmla="*/ 80 w 282"/>
                <a:gd name="T35" fmla="*/ 265 h 501"/>
                <a:gd name="T36" fmla="*/ 76 w 282"/>
                <a:gd name="T37" fmla="*/ 246 h 501"/>
                <a:gd name="T38" fmla="*/ 72 w 282"/>
                <a:gd name="T39" fmla="*/ 235 h 501"/>
                <a:gd name="T40" fmla="*/ 67 w 282"/>
                <a:gd name="T41" fmla="*/ 215 h 501"/>
                <a:gd name="T42" fmla="*/ 71 w 282"/>
                <a:gd name="T43" fmla="*/ 201 h 501"/>
                <a:gd name="T44" fmla="*/ 75 w 282"/>
                <a:gd name="T45" fmla="*/ 196 h 501"/>
                <a:gd name="T46" fmla="*/ 77 w 282"/>
                <a:gd name="T47" fmla="*/ 196 h 501"/>
                <a:gd name="T48" fmla="*/ 79 w 282"/>
                <a:gd name="T49" fmla="*/ 198 h 501"/>
                <a:gd name="T50" fmla="*/ 94 w 282"/>
                <a:gd name="T51" fmla="*/ 203 h 501"/>
                <a:gd name="T52" fmla="*/ 86 w 282"/>
                <a:gd name="T53" fmla="*/ 99 h 501"/>
                <a:gd name="T54" fmla="*/ 217 w 282"/>
                <a:gd name="T55" fmla="*/ 0 h 501"/>
                <a:gd name="T56" fmla="*/ 211 w 282"/>
                <a:gd name="T57" fmla="*/ 45 h 501"/>
                <a:gd name="T58" fmla="*/ 200 w 282"/>
                <a:gd name="T59" fmla="*/ 43 h 501"/>
                <a:gd name="T60" fmla="*/ 167 w 282"/>
                <a:gd name="T61" fmla="*/ 57 h 501"/>
                <a:gd name="T62" fmla="*/ 153 w 282"/>
                <a:gd name="T63" fmla="*/ 89 h 501"/>
                <a:gd name="T64" fmla="*/ 167 w 282"/>
                <a:gd name="T65" fmla="*/ 122 h 501"/>
                <a:gd name="T66" fmla="*/ 199 w 282"/>
                <a:gd name="T67" fmla="*/ 135 h 501"/>
                <a:gd name="T68" fmla="*/ 211 w 282"/>
                <a:gd name="T69" fmla="*/ 134 h 501"/>
                <a:gd name="T70" fmla="*/ 216 w 282"/>
                <a:gd name="T71" fmla="*/ 278 h 501"/>
                <a:gd name="T72" fmla="*/ 224 w 282"/>
                <a:gd name="T73" fmla="*/ 269 h 501"/>
                <a:gd name="T74" fmla="*/ 227 w 282"/>
                <a:gd name="T75" fmla="*/ 266 h 501"/>
                <a:gd name="T76" fmla="*/ 233 w 282"/>
                <a:gd name="T77" fmla="*/ 262 h 501"/>
                <a:gd name="T78" fmla="*/ 243 w 282"/>
                <a:gd name="T79" fmla="*/ 259 h 501"/>
                <a:gd name="T80" fmla="*/ 261 w 282"/>
                <a:gd name="T81" fmla="*/ 261 h 501"/>
                <a:gd name="T82" fmla="*/ 279 w 282"/>
                <a:gd name="T83" fmla="*/ 279 h 501"/>
                <a:gd name="T84" fmla="*/ 279 w 282"/>
                <a:gd name="T85" fmla="*/ 304 h 501"/>
                <a:gd name="T86" fmla="*/ 261 w 282"/>
                <a:gd name="T87" fmla="*/ 322 h 501"/>
                <a:gd name="T88" fmla="*/ 243 w 282"/>
                <a:gd name="T89" fmla="*/ 324 h 501"/>
                <a:gd name="T90" fmla="*/ 233 w 282"/>
                <a:gd name="T91" fmla="*/ 321 h 501"/>
                <a:gd name="T92" fmla="*/ 227 w 282"/>
                <a:gd name="T93" fmla="*/ 317 h 501"/>
                <a:gd name="T94" fmla="*/ 224 w 282"/>
                <a:gd name="T95" fmla="*/ 314 h 501"/>
                <a:gd name="T96" fmla="*/ 216 w 282"/>
                <a:gd name="T97" fmla="*/ 305 h 501"/>
                <a:gd name="T98" fmla="*/ 96 w 282"/>
                <a:gd name="T99" fmla="*/ 437 h 501"/>
                <a:gd name="T100" fmla="*/ 104 w 282"/>
                <a:gd name="T101" fmla="*/ 444 h 501"/>
                <a:gd name="T102" fmla="*/ 106 w 282"/>
                <a:gd name="T103" fmla="*/ 447 h 501"/>
                <a:gd name="T104" fmla="*/ 110 w 282"/>
                <a:gd name="T105" fmla="*/ 453 h 501"/>
                <a:gd name="T106" fmla="*/ 113 w 282"/>
                <a:gd name="T107" fmla="*/ 463 h 501"/>
                <a:gd name="T108" fmla="*/ 111 w 282"/>
                <a:gd name="T109" fmla="*/ 481 h 501"/>
                <a:gd name="T110" fmla="*/ 93 w 282"/>
                <a:gd name="T111" fmla="*/ 499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2" h="501">
                  <a:moveTo>
                    <a:pt x="80" y="501"/>
                  </a:moveTo>
                  <a:cubicBezTo>
                    <a:pt x="76" y="501"/>
                    <a:pt x="71" y="500"/>
                    <a:pt x="67" y="499"/>
                  </a:cubicBezTo>
                  <a:cubicBezTo>
                    <a:pt x="63" y="497"/>
                    <a:pt x="60" y="495"/>
                    <a:pt x="57" y="491"/>
                  </a:cubicBezTo>
                  <a:cubicBezTo>
                    <a:pt x="53" y="488"/>
                    <a:pt x="51" y="485"/>
                    <a:pt x="49" y="481"/>
                  </a:cubicBezTo>
                  <a:cubicBezTo>
                    <a:pt x="48" y="477"/>
                    <a:pt x="47" y="472"/>
                    <a:pt x="47" y="468"/>
                  </a:cubicBezTo>
                  <a:cubicBezTo>
                    <a:pt x="47" y="466"/>
                    <a:pt x="47" y="464"/>
                    <a:pt x="47" y="462"/>
                  </a:cubicBezTo>
                  <a:cubicBezTo>
                    <a:pt x="48" y="461"/>
                    <a:pt x="48" y="459"/>
                    <a:pt x="49" y="457"/>
                  </a:cubicBezTo>
                  <a:cubicBezTo>
                    <a:pt x="49" y="456"/>
                    <a:pt x="50" y="454"/>
                    <a:pt x="51" y="453"/>
                  </a:cubicBezTo>
                  <a:cubicBezTo>
                    <a:pt x="51" y="451"/>
                    <a:pt x="52" y="450"/>
                    <a:pt x="53" y="448"/>
                  </a:cubicBezTo>
                  <a:cubicBezTo>
                    <a:pt x="54" y="448"/>
                    <a:pt x="54" y="447"/>
                    <a:pt x="54" y="447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6" y="445"/>
                    <a:pt x="56" y="445"/>
                    <a:pt x="57" y="444"/>
                  </a:cubicBezTo>
                  <a:cubicBezTo>
                    <a:pt x="57" y="444"/>
                    <a:pt x="58" y="443"/>
                    <a:pt x="58" y="443"/>
                  </a:cubicBezTo>
                  <a:cubicBezTo>
                    <a:pt x="65" y="437"/>
                    <a:pt x="65" y="437"/>
                    <a:pt x="65" y="437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0" y="432"/>
                    <a:pt x="19" y="428"/>
                    <a:pt x="28" y="424"/>
                  </a:cubicBezTo>
                  <a:cubicBezTo>
                    <a:pt x="38" y="420"/>
                    <a:pt x="48" y="415"/>
                    <a:pt x="56" y="411"/>
                  </a:cubicBezTo>
                  <a:cubicBezTo>
                    <a:pt x="65" y="408"/>
                    <a:pt x="73" y="404"/>
                    <a:pt x="80" y="401"/>
                  </a:cubicBezTo>
                  <a:cubicBezTo>
                    <a:pt x="87" y="397"/>
                    <a:pt x="93" y="395"/>
                    <a:pt x="98" y="392"/>
                  </a:cubicBezTo>
                  <a:cubicBezTo>
                    <a:pt x="102" y="391"/>
                    <a:pt x="105" y="389"/>
                    <a:pt x="108" y="386"/>
                  </a:cubicBezTo>
                  <a:cubicBezTo>
                    <a:pt x="112" y="384"/>
                    <a:pt x="115" y="381"/>
                    <a:pt x="117" y="379"/>
                  </a:cubicBezTo>
                  <a:cubicBezTo>
                    <a:pt x="120" y="376"/>
                    <a:pt x="122" y="373"/>
                    <a:pt x="125" y="369"/>
                  </a:cubicBezTo>
                  <a:cubicBezTo>
                    <a:pt x="127" y="366"/>
                    <a:pt x="129" y="363"/>
                    <a:pt x="130" y="359"/>
                  </a:cubicBezTo>
                  <a:cubicBezTo>
                    <a:pt x="131" y="356"/>
                    <a:pt x="132" y="354"/>
                    <a:pt x="133" y="352"/>
                  </a:cubicBezTo>
                  <a:cubicBezTo>
                    <a:pt x="133" y="349"/>
                    <a:pt x="134" y="347"/>
                    <a:pt x="134" y="344"/>
                  </a:cubicBezTo>
                  <a:cubicBezTo>
                    <a:pt x="135" y="342"/>
                    <a:pt x="135" y="339"/>
                    <a:pt x="134" y="337"/>
                  </a:cubicBezTo>
                  <a:cubicBezTo>
                    <a:pt x="134" y="335"/>
                    <a:pt x="134" y="333"/>
                    <a:pt x="132" y="331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93" y="265"/>
                    <a:pt x="93" y="265"/>
                    <a:pt x="93" y="265"/>
                  </a:cubicBezTo>
                  <a:cubicBezTo>
                    <a:pt x="93" y="266"/>
                    <a:pt x="93" y="266"/>
                    <a:pt x="92" y="266"/>
                  </a:cubicBezTo>
                  <a:cubicBezTo>
                    <a:pt x="92" y="266"/>
                    <a:pt x="91" y="267"/>
                    <a:pt x="90" y="267"/>
                  </a:cubicBezTo>
                  <a:cubicBezTo>
                    <a:pt x="89" y="267"/>
                    <a:pt x="88" y="268"/>
                    <a:pt x="88" y="268"/>
                  </a:cubicBezTo>
                  <a:cubicBezTo>
                    <a:pt x="87" y="268"/>
                    <a:pt x="86" y="268"/>
                    <a:pt x="85" y="268"/>
                  </a:cubicBezTo>
                  <a:cubicBezTo>
                    <a:pt x="84" y="268"/>
                    <a:pt x="83" y="268"/>
                    <a:pt x="83" y="268"/>
                  </a:cubicBezTo>
                  <a:cubicBezTo>
                    <a:pt x="82" y="268"/>
                    <a:pt x="82" y="267"/>
                    <a:pt x="81" y="267"/>
                  </a:cubicBezTo>
                  <a:cubicBezTo>
                    <a:pt x="81" y="266"/>
                    <a:pt x="80" y="266"/>
                    <a:pt x="80" y="265"/>
                  </a:cubicBezTo>
                  <a:cubicBezTo>
                    <a:pt x="80" y="263"/>
                    <a:pt x="79" y="262"/>
                    <a:pt x="79" y="260"/>
                  </a:cubicBezTo>
                  <a:cubicBezTo>
                    <a:pt x="79" y="255"/>
                    <a:pt x="78" y="251"/>
                    <a:pt x="76" y="246"/>
                  </a:cubicBezTo>
                  <a:cubicBezTo>
                    <a:pt x="75" y="242"/>
                    <a:pt x="74" y="239"/>
                    <a:pt x="72" y="235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0" y="231"/>
                    <a:pt x="69" y="228"/>
                    <a:pt x="68" y="225"/>
                  </a:cubicBezTo>
                  <a:cubicBezTo>
                    <a:pt x="67" y="221"/>
                    <a:pt x="67" y="218"/>
                    <a:pt x="67" y="215"/>
                  </a:cubicBezTo>
                  <a:cubicBezTo>
                    <a:pt x="67" y="212"/>
                    <a:pt x="68" y="210"/>
                    <a:pt x="68" y="207"/>
                  </a:cubicBezTo>
                  <a:cubicBezTo>
                    <a:pt x="69" y="205"/>
                    <a:pt x="70" y="203"/>
                    <a:pt x="71" y="201"/>
                  </a:cubicBezTo>
                  <a:cubicBezTo>
                    <a:pt x="71" y="199"/>
                    <a:pt x="72" y="198"/>
                    <a:pt x="73" y="197"/>
                  </a:cubicBezTo>
                  <a:cubicBezTo>
                    <a:pt x="74" y="196"/>
                    <a:pt x="75" y="196"/>
                    <a:pt x="75" y="196"/>
                  </a:cubicBezTo>
                  <a:cubicBezTo>
                    <a:pt x="75" y="196"/>
                    <a:pt x="76" y="196"/>
                    <a:pt x="76" y="196"/>
                  </a:cubicBezTo>
                  <a:cubicBezTo>
                    <a:pt x="76" y="196"/>
                    <a:pt x="76" y="196"/>
                    <a:pt x="77" y="196"/>
                  </a:cubicBezTo>
                  <a:cubicBezTo>
                    <a:pt x="77" y="196"/>
                    <a:pt x="77" y="197"/>
                    <a:pt x="78" y="197"/>
                  </a:cubicBezTo>
                  <a:cubicBezTo>
                    <a:pt x="78" y="197"/>
                    <a:pt x="78" y="198"/>
                    <a:pt x="79" y="198"/>
                  </a:cubicBezTo>
                  <a:cubicBezTo>
                    <a:pt x="88" y="208"/>
                    <a:pt x="88" y="208"/>
                    <a:pt x="88" y="208"/>
                  </a:cubicBezTo>
                  <a:cubicBezTo>
                    <a:pt x="94" y="203"/>
                    <a:pt x="94" y="203"/>
                    <a:pt x="94" y="203"/>
                  </a:cubicBezTo>
                  <a:cubicBezTo>
                    <a:pt x="92" y="201"/>
                    <a:pt x="88" y="189"/>
                    <a:pt x="85" y="168"/>
                  </a:cubicBezTo>
                  <a:cubicBezTo>
                    <a:pt x="82" y="151"/>
                    <a:pt x="81" y="126"/>
                    <a:pt x="86" y="99"/>
                  </a:cubicBezTo>
                  <a:cubicBezTo>
                    <a:pt x="92" y="71"/>
                    <a:pt x="104" y="48"/>
                    <a:pt x="123" y="32"/>
                  </a:cubicBezTo>
                  <a:cubicBezTo>
                    <a:pt x="145" y="12"/>
                    <a:pt x="177" y="1"/>
                    <a:pt x="217" y="0"/>
                  </a:cubicBezTo>
                  <a:cubicBezTo>
                    <a:pt x="217" y="47"/>
                    <a:pt x="217" y="47"/>
                    <a:pt x="217" y="47"/>
                  </a:cubicBezTo>
                  <a:cubicBezTo>
                    <a:pt x="215" y="46"/>
                    <a:pt x="213" y="45"/>
                    <a:pt x="211" y="45"/>
                  </a:cubicBezTo>
                  <a:cubicBezTo>
                    <a:pt x="209" y="44"/>
                    <a:pt x="207" y="44"/>
                    <a:pt x="205" y="44"/>
                  </a:cubicBezTo>
                  <a:cubicBezTo>
                    <a:pt x="204" y="44"/>
                    <a:pt x="202" y="43"/>
                    <a:pt x="200" y="43"/>
                  </a:cubicBezTo>
                  <a:cubicBezTo>
                    <a:pt x="193" y="43"/>
                    <a:pt x="187" y="45"/>
                    <a:pt x="181" y="47"/>
                  </a:cubicBezTo>
                  <a:cubicBezTo>
                    <a:pt x="176" y="49"/>
                    <a:pt x="171" y="53"/>
                    <a:pt x="167" y="57"/>
                  </a:cubicBezTo>
                  <a:cubicBezTo>
                    <a:pt x="163" y="61"/>
                    <a:pt x="159" y="66"/>
                    <a:pt x="157" y="72"/>
                  </a:cubicBezTo>
                  <a:cubicBezTo>
                    <a:pt x="154" y="77"/>
                    <a:pt x="153" y="83"/>
                    <a:pt x="153" y="89"/>
                  </a:cubicBezTo>
                  <a:cubicBezTo>
                    <a:pt x="153" y="96"/>
                    <a:pt x="154" y="102"/>
                    <a:pt x="157" y="107"/>
                  </a:cubicBezTo>
                  <a:cubicBezTo>
                    <a:pt x="159" y="113"/>
                    <a:pt x="162" y="118"/>
                    <a:pt x="167" y="122"/>
                  </a:cubicBezTo>
                  <a:cubicBezTo>
                    <a:pt x="171" y="126"/>
                    <a:pt x="176" y="129"/>
                    <a:pt x="181" y="132"/>
                  </a:cubicBezTo>
                  <a:cubicBezTo>
                    <a:pt x="187" y="134"/>
                    <a:pt x="193" y="135"/>
                    <a:pt x="199" y="135"/>
                  </a:cubicBezTo>
                  <a:cubicBezTo>
                    <a:pt x="201" y="135"/>
                    <a:pt x="203" y="135"/>
                    <a:pt x="205" y="135"/>
                  </a:cubicBezTo>
                  <a:cubicBezTo>
                    <a:pt x="207" y="135"/>
                    <a:pt x="209" y="134"/>
                    <a:pt x="211" y="134"/>
                  </a:cubicBezTo>
                  <a:cubicBezTo>
                    <a:pt x="213" y="133"/>
                    <a:pt x="215" y="133"/>
                    <a:pt x="217" y="132"/>
                  </a:cubicBezTo>
                  <a:cubicBezTo>
                    <a:pt x="216" y="278"/>
                    <a:pt x="216" y="278"/>
                    <a:pt x="216" y="278"/>
                  </a:cubicBezTo>
                  <a:cubicBezTo>
                    <a:pt x="223" y="270"/>
                    <a:pt x="223" y="270"/>
                    <a:pt x="223" y="270"/>
                  </a:cubicBezTo>
                  <a:cubicBezTo>
                    <a:pt x="223" y="270"/>
                    <a:pt x="224" y="269"/>
                    <a:pt x="224" y="269"/>
                  </a:cubicBezTo>
                  <a:cubicBezTo>
                    <a:pt x="224" y="269"/>
                    <a:pt x="225" y="268"/>
                    <a:pt x="225" y="268"/>
                  </a:cubicBezTo>
                  <a:cubicBezTo>
                    <a:pt x="226" y="267"/>
                    <a:pt x="226" y="267"/>
                    <a:pt x="227" y="266"/>
                  </a:cubicBezTo>
                  <a:cubicBezTo>
                    <a:pt x="227" y="266"/>
                    <a:pt x="228" y="266"/>
                    <a:pt x="228" y="265"/>
                  </a:cubicBezTo>
                  <a:cubicBezTo>
                    <a:pt x="230" y="264"/>
                    <a:pt x="231" y="263"/>
                    <a:pt x="233" y="262"/>
                  </a:cubicBezTo>
                  <a:cubicBezTo>
                    <a:pt x="234" y="262"/>
                    <a:pt x="236" y="261"/>
                    <a:pt x="238" y="260"/>
                  </a:cubicBezTo>
                  <a:cubicBezTo>
                    <a:pt x="239" y="260"/>
                    <a:pt x="241" y="259"/>
                    <a:pt x="243" y="259"/>
                  </a:cubicBezTo>
                  <a:cubicBezTo>
                    <a:pt x="245" y="259"/>
                    <a:pt x="247" y="258"/>
                    <a:pt x="248" y="258"/>
                  </a:cubicBezTo>
                  <a:cubicBezTo>
                    <a:pt x="253" y="258"/>
                    <a:pt x="257" y="259"/>
                    <a:pt x="261" y="261"/>
                  </a:cubicBezTo>
                  <a:cubicBezTo>
                    <a:pt x="265" y="263"/>
                    <a:pt x="269" y="265"/>
                    <a:pt x="272" y="268"/>
                  </a:cubicBezTo>
                  <a:cubicBezTo>
                    <a:pt x="275" y="271"/>
                    <a:pt x="277" y="275"/>
                    <a:pt x="279" y="279"/>
                  </a:cubicBezTo>
                  <a:cubicBezTo>
                    <a:pt x="281" y="283"/>
                    <a:pt x="282" y="287"/>
                    <a:pt x="282" y="292"/>
                  </a:cubicBezTo>
                  <a:cubicBezTo>
                    <a:pt x="282" y="296"/>
                    <a:pt x="281" y="300"/>
                    <a:pt x="279" y="304"/>
                  </a:cubicBezTo>
                  <a:cubicBezTo>
                    <a:pt x="277" y="308"/>
                    <a:pt x="275" y="312"/>
                    <a:pt x="272" y="315"/>
                  </a:cubicBezTo>
                  <a:cubicBezTo>
                    <a:pt x="269" y="318"/>
                    <a:pt x="265" y="321"/>
                    <a:pt x="261" y="322"/>
                  </a:cubicBezTo>
                  <a:cubicBezTo>
                    <a:pt x="257" y="324"/>
                    <a:pt x="253" y="325"/>
                    <a:pt x="248" y="325"/>
                  </a:cubicBezTo>
                  <a:cubicBezTo>
                    <a:pt x="247" y="325"/>
                    <a:pt x="245" y="325"/>
                    <a:pt x="243" y="324"/>
                  </a:cubicBezTo>
                  <a:cubicBezTo>
                    <a:pt x="241" y="324"/>
                    <a:pt x="239" y="324"/>
                    <a:pt x="238" y="323"/>
                  </a:cubicBezTo>
                  <a:cubicBezTo>
                    <a:pt x="236" y="322"/>
                    <a:pt x="234" y="322"/>
                    <a:pt x="233" y="321"/>
                  </a:cubicBezTo>
                  <a:cubicBezTo>
                    <a:pt x="231" y="320"/>
                    <a:pt x="230" y="319"/>
                    <a:pt x="228" y="318"/>
                  </a:cubicBezTo>
                  <a:cubicBezTo>
                    <a:pt x="228" y="318"/>
                    <a:pt x="227" y="317"/>
                    <a:pt x="227" y="317"/>
                  </a:cubicBezTo>
                  <a:cubicBezTo>
                    <a:pt x="226" y="316"/>
                    <a:pt x="226" y="316"/>
                    <a:pt x="225" y="315"/>
                  </a:cubicBezTo>
                  <a:cubicBezTo>
                    <a:pt x="225" y="315"/>
                    <a:pt x="224" y="315"/>
                    <a:pt x="224" y="314"/>
                  </a:cubicBezTo>
                  <a:cubicBezTo>
                    <a:pt x="224" y="314"/>
                    <a:pt x="223" y="313"/>
                    <a:pt x="223" y="313"/>
                  </a:cubicBezTo>
                  <a:cubicBezTo>
                    <a:pt x="216" y="305"/>
                    <a:pt x="216" y="305"/>
                    <a:pt x="216" y="305"/>
                  </a:cubicBezTo>
                  <a:cubicBezTo>
                    <a:pt x="216" y="437"/>
                    <a:pt x="216" y="437"/>
                    <a:pt x="216" y="437"/>
                  </a:cubicBezTo>
                  <a:cubicBezTo>
                    <a:pt x="96" y="437"/>
                    <a:pt x="96" y="437"/>
                    <a:pt x="96" y="437"/>
                  </a:cubicBezTo>
                  <a:cubicBezTo>
                    <a:pt x="103" y="443"/>
                    <a:pt x="103" y="443"/>
                    <a:pt x="103" y="443"/>
                  </a:cubicBezTo>
                  <a:cubicBezTo>
                    <a:pt x="103" y="443"/>
                    <a:pt x="104" y="444"/>
                    <a:pt x="104" y="444"/>
                  </a:cubicBezTo>
                  <a:cubicBezTo>
                    <a:pt x="104" y="445"/>
                    <a:pt x="105" y="445"/>
                    <a:pt x="105" y="446"/>
                  </a:cubicBezTo>
                  <a:cubicBezTo>
                    <a:pt x="106" y="446"/>
                    <a:pt x="106" y="447"/>
                    <a:pt x="106" y="447"/>
                  </a:cubicBezTo>
                  <a:cubicBezTo>
                    <a:pt x="107" y="447"/>
                    <a:pt x="107" y="448"/>
                    <a:pt x="107" y="448"/>
                  </a:cubicBezTo>
                  <a:cubicBezTo>
                    <a:pt x="108" y="450"/>
                    <a:pt x="109" y="451"/>
                    <a:pt x="110" y="453"/>
                  </a:cubicBezTo>
                  <a:cubicBezTo>
                    <a:pt x="111" y="454"/>
                    <a:pt x="111" y="456"/>
                    <a:pt x="112" y="457"/>
                  </a:cubicBezTo>
                  <a:cubicBezTo>
                    <a:pt x="112" y="459"/>
                    <a:pt x="113" y="461"/>
                    <a:pt x="113" y="463"/>
                  </a:cubicBezTo>
                  <a:cubicBezTo>
                    <a:pt x="113" y="464"/>
                    <a:pt x="114" y="466"/>
                    <a:pt x="114" y="468"/>
                  </a:cubicBezTo>
                  <a:cubicBezTo>
                    <a:pt x="113" y="472"/>
                    <a:pt x="113" y="477"/>
                    <a:pt x="111" y="481"/>
                  </a:cubicBezTo>
                  <a:cubicBezTo>
                    <a:pt x="109" y="485"/>
                    <a:pt x="107" y="488"/>
                    <a:pt x="104" y="492"/>
                  </a:cubicBezTo>
                  <a:cubicBezTo>
                    <a:pt x="101" y="495"/>
                    <a:pt x="97" y="497"/>
                    <a:pt x="93" y="499"/>
                  </a:cubicBezTo>
                  <a:cubicBezTo>
                    <a:pt x="89" y="500"/>
                    <a:pt x="85" y="501"/>
                    <a:pt x="80" y="501"/>
                  </a:cubicBezTo>
                  <a:close/>
                </a:path>
              </a:pathLst>
            </a:custGeom>
            <a:solidFill>
              <a:srgbClr val="09BFD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69"/>
            <p:cNvSpPr>
              <a:spLocks/>
            </p:cNvSpPr>
            <p:nvPr/>
          </p:nvSpPr>
          <p:spPr bwMode="auto">
            <a:xfrm>
              <a:off x="5549900" y="601663"/>
              <a:ext cx="2671763" cy="4525963"/>
            </a:xfrm>
            <a:custGeom>
              <a:avLst/>
              <a:gdLst>
                <a:gd name="T0" fmla="*/ 201 w 301"/>
                <a:gd name="T1" fmla="*/ 101 h 510"/>
                <a:gd name="T2" fmla="*/ 191 w 301"/>
                <a:gd name="T3" fmla="*/ 210 h 510"/>
                <a:gd name="T4" fmla="*/ 189 w 301"/>
                <a:gd name="T5" fmla="*/ 213 h 510"/>
                <a:gd name="T6" fmla="*/ 190 w 301"/>
                <a:gd name="T7" fmla="*/ 212 h 510"/>
                <a:gd name="T8" fmla="*/ 191 w 301"/>
                <a:gd name="T9" fmla="*/ 210 h 510"/>
                <a:gd name="T10" fmla="*/ 195 w 301"/>
                <a:gd name="T11" fmla="*/ 207 h 510"/>
                <a:gd name="T12" fmla="*/ 202 w 301"/>
                <a:gd name="T13" fmla="*/ 199 h 510"/>
                <a:gd name="T14" fmla="*/ 207 w 301"/>
                <a:gd name="T15" fmla="*/ 196 h 510"/>
                <a:gd name="T16" fmla="*/ 217 w 301"/>
                <a:gd name="T17" fmla="*/ 203 h 510"/>
                <a:gd name="T18" fmla="*/ 219 w 301"/>
                <a:gd name="T19" fmla="*/ 229 h 510"/>
                <a:gd name="T20" fmla="*/ 208 w 301"/>
                <a:gd name="T21" fmla="*/ 264 h 510"/>
                <a:gd name="T22" fmla="*/ 202 w 301"/>
                <a:gd name="T23" fmla="*/ 275 h 510"/>
                <a:gd name="T24" fmla="*/ 192 w 301"/>
                <a:gd name="T25" fmla="*/ 274 h 510"/>
                <a:gd name="T26" fmla="*/ 184 w 301"/>
                <a:gd name="T27" fmla="*/ 281 h 510"/>
                <a:gd name="T28" fmla="*/ 154 w 301"/>
                <a:gd name="T29" fmla="*/ 336 h 510"/>
                <a:gd name="T30" fmla="*/ 154 w 301"/>
                <a:gd name="T31" fmla="*/ 355 h 510"/>
                <a:gd name="T32" fmla="*/ 169 w 301"/>
                <a:gd name="T33" fmla="*/ 380 h 510"/>
                <a:gd name="T34" fmla="*/ 205 w 301"/>
                <a:gd name="T35" fmla="*/ 402 h 510"/>
                <a:gd name="T36" fmla="*/ 290 w 301"/>
                <a:gd name="T37" fmla="*/ 440 h 510"/>
                <a:gd name="T38" fmla="*/ 298 w 301"/>
                <a:gd name="T39" fmla="*/ 444 h 510"/>
                <a:gd name="T40" fmla="*/ 226 w 301"/>
                <a:gd name="T41" fmla="*/ 445 h 510"/>
                <a:gd name="T42" fmla="*/ 225 w 301"/>
                <a:gd name="T43" fmla="*/ 448 h 510"/>
                <a:gd name="T44" fmla="*/ 230 w 301"/>
                <a:gd name="T45" fmla="*/ 456 h 510"/>
                <a:gd name="T46" fmla="*/ 235 w 301"/>
                <a:gd name="T47" fmla="*/ 472 h 510"/>
                <a:gd name="T48" fmla="*/ 212 w 301"/>
                <a:gd name="T49" fmla="*/ 507 h 510"/>
                <a:gd name="T50" fmla="*/ 171 w 301"/>
                <a:gd name="T51" fmla="*/ 499 h 510"/>
                <a:gd name="T52" fmla="*/ 161 w 301"/>
                <a:gd name="T53" fmla="*/ 466 h 510"/>
                <a:gd name="T54" fmla="*/ 167 w 301"/>
                <a:gd name="T55" fmla="*/ 451 h 510"/>
                <a:gd name="T56" fmla="*/ 171 w 301"/>
                <a:gd name="T57" fmla="*/ 446 h 510"/>
                <a:gd name="T58" fmla="*/ 164 w 301"/>
                <a:gd name="T59" fmla="*/ 445 h 510"/>
                <a:gd name="T60" fmla="*/ 68 w 301"/>
                <a:gd name="T61" fmla="*/ 335 h 510"/>
                <a:gd name="T62" fmla="*/ 85 w 301"/>
                <a:gd name="T63" fmla="*/ 338 h 510"/>
                <a:gd name="T64" fmla="*/ 125 w 301"/>
                <a:gd name="T65" fmla="*/ 312 h 510"/>
                <a:gd name="T66" fmla="*/ 116 w 301"/>
                <a:gd name="T67" fmla="*/ 265 h 510"/>
                <a:gd name="T68" fmla="*/ 79 w 301"/>
                <a:gd name="T69" fmla="*/ 253 h 510"/>
                <a:gd name="T70" fmla="*/ 63 w 301"/>
                <a:gd name="T71" fmla="*/ 259 h 510"/>
                <a:gd name="T72" fmla="*/ 63 w 301"/>
                <a:gd name="T73" fmla="*/ 118 h 510"/>
                <a:gd name="T74" fmla="*/ 59 w 301"/>
                <a:gd name="T75" fmla="*/ 122 h 510"/>
                <a:gd name="T76" fmla="*/ 47 w 301"/>
                <a:gd name="T77" fmla="*/ 128 h 510"/>
                <a:gd name="T78" fmla="*/ 22 w 301"/>
                <a:gd name="T79" fmla="*/ 127 h 510"/>
                <a:gd name="T80" fmla="*/ 0 w 301"/>
                <a:gd name="T81" fmla="*/ 93 h 510"/>
                <a:gd name="T82" fmla="*/ 22 w 301"/>
                <a:gd name="T83" fmla="*/ 60 h 510"/>
                <a:gd name="T84" fmla="*/ 47 w 301"/>
                <a:gd name="T85" fmla="*/ 59 h 510"/>
                <a:gd name="T86" fmla="*/ 59 w 301"/>
                <a:gd name="T87" fmla="*/ 64 h 510"/>
                <a:gd name="T88" fmla="*/ 63 w 301"/>
                <a:gd name="T89" fmla="*/ 68 h 510"/>
                <a:gd name="T90" fmla="*/ 63 w 301"/>
                <a:gd name="T91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1" h="510">
                  <a:moveTo>
                    <a:pt x="63" y="0"/>
                  </a:moveTo>
                  <a:cubicBezTo>
                    <a:pt x="110" y="1"/>
                    <a:pt x="142" y="13"/>
                    <a:pt x="163" y="32"/>
                  </a:cubicBezTo>
                  <a:cubicBezTo>
                    <a:pt x="185" y="51"/>
                    <a:pt x="196" y="76"/>
                    <a:pt x="201" y="101"/>
                  </a:cubicBezTo>
                  <a:cubicBezTo>
                    <a:pt x="207" y="127"/>
                    <a:pt x="206" y="152"/>
                    <a:pt x="203" y="172"/>
                  </a:cubicBezTo>
                  <a:cubicBezTo>
                    <a:pt x="200" y="192"/>
                    <a:pt x="195" y="206"/>
                    <a:pt x="193" y="209"/>
                  </a:cubicBezTo>
                  <a:cubicBezTo>
                    <a:pt x="192" y="209"/>
                    <a:pt x="192" y="210"/>
                    <a:pt x="191" y="210"/>
                  </a:cubicBezTo>
                  <a:cubicBezTo>
                    <a:pt x="191" y="211"/>
                    <a:pt x="190" y="211"/>
                    <a:pt x="190" y="211"/>
                  </a:cubicBezTo>
                  <a:cubicBezTo>
                    <a:pt x="189" y="212"/>
                    <a:pt x="189" y="212"/>
                    <a:pt x="189" y="212"/>
                  </a:cubicBezTo>
                  <a:cubicBezTo>
                    <a:pt x="189" y="212"/>
                    <a:pt x="189" y="213"/>
                    <a:pt x="189" y="213"/>
                  </a:cubicBezTo>
                  <a:cubicBezTo>
                    <a:pt x="189" y="213"/>
                    <a:pt x="189" y="213"/>
                    <a:pt x="189" y="213"/>
                  </a:cubicBezTo>
                  <a:cubicBezTo>
                    <a:pt x="189" y="212"/>
                    <a:pt x="189" y="212"/>
                    <a:pt x="189" y="212"/>
                  </a:cubicBezTo>
                  <a:cubicBezTo>
                    <a:pt x="189" y="212"/>
                    <a:pt x="189" y="212"/>
                    <a:pt x="190" y="212"/>
                  </a:cubicBezTo>
                  <a:cubicBezTo>
                    <a:pt x="190" y="212"/>
                    <a:pt x="190" y="211"/>
                    <a:pt x="190" y="211"/>
                  </a:cubicBezTo>
                  <a:cubicBezTo>
                    <a:pt x="190" y="211"/>
                    <a:pt x="191" y="211"/>
                    <a:pt x="191" y="210"/>
                  </a:cubicBezTo>
                  <a:cubicBezTo>
                    <a:pt x="191" y="210"/>
                    <a:pt x="191" y="210"/>
                    <a:pt x="191" y="210"/>
                  </a:cubicBezTo>
                  <a:cubicBezTo>
                    <a:pt x="192" y="210"/>
                    <a:pt x="192" y="210"/>
                    <a:pt x="192" y="209"/>
                  </a:cubicBezTo>
                  <a:cubicBezTo>
                    <a:pt x="192" y="209"/>
                    <a:pt x="192" y="209"/>
                    <a:pt x="193" y="209"/>
                  </a:cubicBezTo>
                  <a:cubicBezTo>
                    <a:pt x="193" y="208"/>
                    <a:pt x="194" y="207"/>
                    <a:pt x="195" y="207"/>
                  </a:cubicBezTo>
                  <a:cubicBezTo>
                    <a:pt x="196" y="206"/>
                    <a:pt x="196" y="205"/>
                    <a:pt x="197" y="204"/>
                  </a:cubicBezTo>
                  <a:cubicBezTo>
                    <a:pt x="198" y="203"/>
                    <a:pt x="199" y="202"/>
                    <a:pt x="200" y="202"/>
                  </a:cubicBezTo>
                  <a:cubicBezTo>
                    <a:pt x="201" y="201"/>
                    <a:pt x="202" y="200"/>
                    <a:pt x="202" y="199"/>
                  </a:cubicBezTo>
                  <a:cubicBezTo>
                    <a:pt x="203" y="198"/>
                    <a:pt x="204" y="198"/>
                    <a:pt x="204" y="197"/>
                  </a:cubicBezTo>
                  <a:cubicBezTo>
                    <a:pt x="205" y="197"/>
                    <a:pt x="205" y="197"/>
                    <a:pt x="206" y="196"/>
                  </a:cubicBezTo>
                  <a:cubicBezTo>
                    <a:pt x="206" y="196"/>
                    <a:pt x="207" y="196"/>
                    <a:pt x="207" y="196"/>
                  </a:cubicBezTo>
                  <a:cubicBezTo>
                    <a:pt x="208" y="196"/>
                    <a:pt x="208" y="196"/>
                    <a:pt x="209" y="196"/>
                  </a:cubicBezTo>
                  <a:cubicBezTo>
                    <a:pt x="210" y="196"/>
                    <a:pt x="212" y="196"/>
                    <a:pt x="213" y="198"/>
                  </a:cubicBezTo>
                  <a:cubicBezTo>
                    <a:pt x="214" y="199"/>
                    <a:pt x="216" y="200"/>
                    <a:pt x="217" y="203"/>
                  </a:cubicBezTo>
                  <a:cubicBezTo>
                    <a:pt x="218" y="205"/>
                    <a:pt x="218" y="207"/>
                    <a:pt x="219" y="210"/>
                  </a:cubicBezTo>
                  <a:cubicBezTo>
                    <a:pt x="220" y="212"/>
                    <a:pt x="220" y="215"/>
                    <a:pt x="221" y="218"/>
                  </a:cubicBezTo>
                  <a:cubicBezTo>
                    <a:pt x="221" y="222"/>
                    <a:pt x="220" y="226"/>
                    <a:pt x="219" y="229"/>
                  </a:cubicBezTo>
                  <a:cubicBezTo>
                    <a:pt x="218" y="233"/>
                    <a:pt x="217" y="236"/>
                    <a:pt x="215" y="240"/>
                  </a:cubicBezTo>
                  <a:cubicBezTo>
                    <a:pt x="214" y="243"/>
                    <a:pt x="212" y="247"/>
                    <a:pt x="211" y="251"/>
                  </a:cubicBezTo>
                  <a:cubicBezTo>
                    <a:pt x="210" y="255"/>
                    <a:pt x="209" y="259"/>
                    <a:pt x="208" y="264"/>
                  </a:cubicBezTo>
                  <a:cubicBezTo>
                    <a:pt x="208" y="266"/>
                    <a:pt x="208" y="268"/>
                    <a:pt x="207" y="270"/>
                  </a:cubicBezTo>
                  <a:cubicBezTo>
                    <a:pt x="207" y="271"/>
                    <a:pt x="206" y="272"/>
                    <a:pt x="205" y="273"/>
                  </a:cubicBezTo>
                  <a:cubicBezTo>
                    <a:pt x="204" y="274"/>
                    <a:pt x="203" y="275"/>
                    <a:pt x="202" y="275"/>
                  </a:cubicBezTo>
                  <a:cubicBezTo>
                    <a:pt x="201" y="275"/>
                    <a:pt x="200" y="276"/>
                    <a:pt x="199" y="276"/>
                  </a:cubicBezTo>
                  <a:cubicBezTo>
                    <a:pt x="198" y="276"/>
                    <a:pt x="196" y="275"/>
                    <a:pt x="195" y="275"/>
                  </a:cubicBezTo>
                  <a:cubicBezTo>
                    <a:pt x="194" y="275"/>
                    <a:pt x="193" y="274"/>
                    <a:pt x="192" y="274"/>
                  </a:cubicBezTo>
                  <a:cubicBezTo>
                    <a:pt x="191" y="274"/>
                    <a:pt x="190" y="273"/>
                    <a:pt x="190" y="273"/>
                  </a:cubicBezTo>
                  <a:cubicBezTo>
                    <a:pt x="189" y="273"/>
                    <a:pt x="189" y="272"/>
                    <a:pt x="189" y="272"/>
                  </a:cubicBezTo>
                  <a:cubicBezTo>
                    <a:pt x="188" y="273"/>
                    <a:pt x="187" y="276"/>
                    <a:pt x="184" y="281"/>
                  </a:cubicBezTo>
                  <a:cubicBezTo>
                    <a:pt x="181" y="286"/>
                    <a:pt x="178" y="293"/>
                    <a:pt x="174" y="300"/>
                  </a:cubicBezTo>
                  <a:cubicBezTo>
                    <a:pt x="170" y="306"/>
                    <a:pt x="166" y="314"/>
                    <a:pt x="163" y="320"/>
                  </a:cubicBezTo>
                  <a:cubicBezTo>
                    <a:pt x="159" y="327"/>
                    <a:pt x="156" y="333"/>
                    <a:pt x="154" y="336"/>
                  </a:cubicBezTo>
                  <a:cubicBezTo>
                    <a:pt x="153" y="338"/>
                    <a:pt x="153" y="340"/>
                    <a:pt x="152" y="342"/>
                  </a:cubicBezTo>
                  <a:cubicBezTo>
                    <a:pt x="152" y="344"/>
                    <a:pt x="152" y="346"/>
                    <a:pt x="153" y="348"/>
                  </a:cubicBezTo>
                  <a:cubicBezTo>
                    <a:pt x="153" y="350"/>
                    <a:pt x="153" y="352"/>
                    <a:pt x="154" y="355"/>
                  </a:cubicBezTo>
                  <a:cubicBezTo>
                    <a:pt x="155" y="357"/>
                    <a:pt x="156" y="359"/>
                    <a:pt x="156" y="362"/>
                  </a:cubicBezTo>
                  <a:cubicBezTo>
                    <a:pt x="158" y="365"/>
                    <a:pt x="160" y="368"/>
                    <a:pt x="162" y="372"/>
                  </a:cubicBezTo>
                  <a:cubicBezTo>
                    <a:pt x="164" y="375"/>
                    <a:pt x="166" y="378"/>
                    <a:pt x="169" y="380"/>
                  </a:cubicBezTo>
                  <a:cubicBezTo>
                    <a:pt x="171" y="383"/>
                    <a:pt x="174" y="385"/>
                    <a:pt x="177" y="388"/>
                  </a:cubicBezTo>
                  <a:cubicBezTo>
                    <a:pt x="180" y="390"/>
                    <a:pt x="183" y="392"/>
                    <a:pt x="187" y="393"/>
                  </a:cubicBezTo>
                  <a:cubicBezTo>
                    <a:pt x="192" y="396"/>
                    <a:pt x="198" y="398"/>
                    <a:pt x="205" y="402"/>
                  </a:cubicBezTo>
                  <a:cubicBezTo>
                    <a:pt x="212" y="405"/>
                    <a:pt x="220" y="409"/>
                    <a:pt x="229" y="413"/>
                  </a:cubicBezTo>
                  <a:cubicBezTo>
                    <a:pt x="238" y="417"/>
                    <a:pt x="247" y="421"/>
                    <a:pt x="258" y="425"/>
                  </a:cubicBezTo>
                  <a:cubicBezTo>
                    <a:pt x="268" y="430"/>
                    <a:pt x="279" y="435"/>
                    <a:pt x="290" y="440"/>
                  </a:cubicBezTo>
                  <a:cubicBezTo>
                    <a:pt x="291" y="440"/>
                    <a:pt x="292" y="441"/>
                    <a:pt x="293" y="441"/>
                  </a:cubicBezTo>
                  <a:cubicBezTo>
                    <a:pt x="294" y="442"/>
                    <a:pt x="295" y="442"/>
                    <a:pt x="296" y="442"/>
                  </a:cubicBezTo>
                  <a:cubicBezTo>
                    <a:pt x="296" y="443"/>
                    <a:pt x="297" y="443"/>
                    <a:pt x="298" y="444"/>
                  </a:cubicBezTo>
                  <a:cubicBezTo>
                    <a:pt x="299" y="444"/>
                    <a:pt x="300" y="445"/>
                    <a:pt x="301" y="445"/>
                  </a:cubicBezTo>
                  <a:cubicBezTo>
                    <a:pt x="231" y="445"/>
                    <a:pt x="231" y="445"/>
                    <a:pt x="231" y="445"/>
                  </a:cubicBezTo>
                  <a:cubicBezTo>
                    <a:pt x="226" y="445"/>
                    <a:pt x="226" y="445"/>
                    <a:pt x="226" y="445"/>
                  </a:cubicBezTo>
                  <a:cubicBezTo>
                    <a:pt x="222" y="445"/>
                    <a:pt x="222" y="445"/>
                    <a:pt x="222" y="445"/>
                  </a:cubicBezTo>
                  <a:cubicBezTo>
                    <a:pt x="223" y="445"/>
                    <a:pt x="223" y="446"/>
                    <a:pt x="224" y="446"/>
                  </a:cubicBezTo>
                  <a:cubicBezTo>
                    <a:pt x="224" y="447"/>
                    <a:pt x="225" y="447"/>
                    <a:pt x="225" y="448"/>
                  </a:cubicBezTo>
                  <a:cubicBezTo>
                    <a:pt x="225" y="448"/>
                    <a:pt x="226" y="449"/>
                    <a:pt x="226" y="449"/>
                  </a:cubicBezTo>
                  <a:cubicBezTo>
                    <a:pt x="227" y="450"/>
                    <a:pt x="227" y="450"/>
                    <a:pt x="228" y="451"/>
                  </a:cubicBezTo>
                  <a:cubicBezTo>
                    <a:pt x="229" y="452"/>
                    <a:pt x="230" y="454"/>
                    <a:pt x="230" y="456"/>
                  </a:cubicBezTo>
                  <a:cubicBezTo>
                    <a:pt x="231" y="457"/>
                    <a:pt x="232" y="459"/>
                    <a:pt x="233" y="461"/>
                  </a:cubicBezTo>
                  <a:cubicBezTo>
                    <a:pt x="233" y="463"/>
                    <a:pt x="234" y="465"/>
                    <a:pt x="234" y="467"/>
                  </a:cubicBezTo>
                  <a:cubicBezTo>
                    <a:pt x="234" y="468"/>
                    <a:pt x="235" y="470"/>
                    <a:pt x="235" y="472"/>
                  </a:cubicBezTo>
                  <a:cubicBezTo>
                    <a:pt x="235" y="478"/>
                    <a:pt x="234" y="483"/>
                    <a:pt x="232" y="487"/>
                  </a:cubicBezTo>
                  <a:cubicBezTo>
                    <a:pt x="230" y="491"/>
                    <a:pt x="227" y="495"/>
                    <a:pt x="224" y="499"/>
                  </a:cubicBezTo>
                  <a:cubicBezTo>
                    <a:pt x="220" y="502"/>
                    <a:pt x="216" y="505"/>
                    <a:pt x="212" y="507"/>
                  </a:cubicBezTo>
                  <a:cubicBezTo>
                    <a:pt x="207" y="509"/>
                    <a:pt x="203" y="510"/>
                    <a:pt x="197" y="510"/>
                  </a:cubicBezTo>
                  <a:cubicBezTo>
                    <a:pt x="192" y="510"/>
                    <a:pt x="187" y="509"/>
                    <a:pt x="183" y="507"/>
                  </a:cubicBezTo>
                  <a:cubicBezTo>
                    <a:pt x="178" y="505"/>
                    <a:pt x="174" y="502"/>
                    <a:pt x="171" y="499"/>
                  </a:cubicBezTo>
                  <a:cubicBezTo>
                    <a:pt x="168" y="495"/>
                    <a:pt x="165" y="491"/>
                    <a:pt x="163" y="487"/>
                  </a:cubicBezTo>
                  <a:cubicBezTo>
                    <a:pt x="161" y="482"/>
                    <a:pt x="160" y="477"/>
                    <a:pt x="160" y="472"/>
                  </a:cubicBezTo>
                  <a:cubicBezTo>
                    <a:pt x="160" y="470"/>
                    <a:pt x="160" y="468"/>
                    <a:pt x="161" y="466"/>
                  </a:cubicBezTo>
                  <a:cubicBezTo>
                    <a:pt x="161" y="464"/>
                    <a:pt x="161" y="463"/>
                    <a:pt x="162" y="461"/>
                  </a:cubicBezTo>
                  <a:cubicBezTo>
                    <a:pt x="162" y="459"/>
                    <a:pt x="163" y="457"/>
                    <a:pt x="164" y="456"/>
                  </a:cubicBezTo>
                  <a:cubicBezTo>
                    <a:pt x="165" y="454"/>
                    <a:pt x="166" y="452"/>
                    <a:pt x="167" y="451"/>
                  </a:cubicBezTo>
                  <a:cubicBezTo>
                    <a:pt x="167" y="450"/>
                    <a:pt x="168" y="450"/>
                    <a:pt x="168" y="449"/>
                  </a:cubicBezTo>
                  <a:cubicBezTo>
                    <a:pt x="169" y="449"/>
                    <a:pt x="169" y="448"/>
                    <a:pt x="169" y="448"/>
                  </a:cubicBezTo>
                  <a:cubicBezTo>
                    <a:pt x="170" y="447"/>
                    <a:pt x="170" y="447"/>
                    <a:pt x="171" y="446"/>
                  </a:cubicBezTo>
                  <a:cubicBezTo>
                    <a:pt x="171" y="446"/>
                    <a:pt x="172" y="445"/>
                    <a:pt x="172" y="445"/>
                  </a:cubicBezTo>
                  <a:cubicBezTo>
                    <a:pt x="168" y="445"/>
                    <a:pt x="168" y="445"/>
                    <a:pt x="168" y="445"/>
                  </a:cubicBezTo>
                  <a:cubicBezTo>
                    <a:pt x="164" y="445"/>
                    <a:pt x="164" y="445"/>
                    <a:pt x="164" y="445"/>
                  </a:cubicBezTo>
                  <a:cubicBezTo>
                    <a:pt x="63" y="445"/>
                    <a:pt x="63" y="445"/>
                    <a:pt x="63" y="445"/>
                  </a:cubicBezTo>
                  <a:cubicBezTo>
                    <a:pt x="63" y="332"/>
                    <a:pt x="63" y="332"/>
                    <a:pt x="63" y="332"/>
                  </a:cubicBezTo>
                  <a:cubicBezTo>
                    <a:pt x="65" y="333"/>
                    <a:pt x="66" y="334"/>
                    <a:pt x="68" y="335"/>
                  </a:cubicBezTo>
                  <a:cubicBezTo>
                    <a:pt x="70" y="336"/>
                    <a:pt x="72" y="336"/>
                    <a:pt x="74" y="337"/>
                  </a:cubicBezTo>
                  <a:cubicBezTo>
                    <a:pt x="75" y="337"/>
                    <a:pt x="77" y="338"/>
                    <a:pt x="79" y="338"/>
                  </a:cubicBezTo>
                  <a:cubicBezTo>
                    <a:pt x="81" y="338"/>
                    <a:pt x="83" y="338"/>
                    <a:pt x="85" y="338"/>
                  </a:cubicBezTo>
                  <a:cubicBezTo>
                    <a:pt x="91" y="338"/>
                    <a:pt x="97" y="337"/>
                    <a:pt x="102" y="335"/>
                  </a:cubicBezTo>
                  <a:cubicBezTo>
                    <a:pt x="107" y="333"/>
                    <a:pt x="112" y="330"/>
                    <a:pt x="116" y="326"/>
                  </a:cubicBezTo>
                  <a:cubicBezTo>
                    <a:pt x="120" y="322"/>
                    <a:pt x="123" y="317"/>
                    <a:pt x="125" y="312"/>
                  </a:cubicBezTo>
                  <a:cubicBezTo>
                    <a:pt x="127" y="307"/>
                    <a:pt x="128" y="301"/>
                    <a:pt x="128" y="296"/>
                  </a:cubicBezTo>
                  <a:cubicBezTo>
                    <a:pt x="128" y="290"/>
                    <a:pt x="127" y="284"/>
                    <a:pt x="125" y="279"/>
                  </a:cubicBezTo>
                  <a:cubicBezTo>
                    <a:pt x="123" y="274"/>
                    <a:pt x="120" y="269"/>
                    <a:pt x="116" y="265"/>
                  </a:cubicBezTo>
                  <a:cubicBezTo>
                    <a:pt x="112" y="261"/>
                    <a:pt x="107" y="258"/>
                    <a:pt x="102" y="256"/>
                  </a:cubicBezTo>
                  <a:cubicBezTo>
                    <a:pt x="97" y="254"/>
                    <a:pt x="91" y="253"/>
                    <a:pt x="85" y="253"/>
                  </a:cubicBezTo>
                  <a:cubicBezTo>
                    <a:pt x="83" y="253"/>
                    <a:pt x="81" y="253"/>
                    <a:pt x="79" y="253"/>
                  </a:cubicBezTo>
                  <a:cubicBezTo>
                    <a:pt x="77" y="254"/>
                    <a:pt x="75" y="254"/>
                    <a:pt x="74" y="254"/>
                  </a:cubicBezTo>
                  <a:cubicBezTo>
                    <a:pt x="72" y="255"/>
                    <a:pt x="70" y="256"/>
                    <a:pt x="68" y="256"/>
                  </a:cubicBezTo>
                  <a:cubicBezTo>
                    <a:pt x="66" y="257"/>
                    <a:pt x="65" y="258"/>
                    <a:pt x="63" y="259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2" y="119"/>
                    <a:pt x="62" y="119"/>
                  </a:cubicBezTo>
                  <a:cubicBezTo>
                    <a:pt x="61" y="120"/>
                    <a:pt x="61" y="120"/>
                    <a:pt x="60" y="121"/>
                  </a:cubicBezTo>
                  <a:cubicBezTo>
                    <a:pt x="60" y="121"/>
                    <a:pt x="59" y="121"/>
                    <a:pt x="59" y="122"/>
                  </a:cubicBezTo>
                  <a:cubicBezTo>
                    <a:pt x="58" y="122"/>
                    <a:pt x="58" y="123"/>
                    <a:pt x="57" y="123"/>
                  </a:cubicBezTo>
                  <a:cubicBezTo>
                    <a:pt x="56" y="124"/>
                    <a:pt x="54" y="125"/>
                    <a:pt x="52" y="126"/>
                  </a:cubicBezTo>
                  <a:cubicBezTo>
                    <a:pt x="51" y="127"/>
                    <a:pt x="49" y="127"/>
                    <a:pt x="47" y="128"/>
                  </a:cubicBezTo>
                  <a:cubicBezTo>
                    <a:pt x="46" y="128"/>
                    <a:pt x="44" y="129"/>
                    <a:pt x="42" y="129"/>
                  </a:cubicBezTo>
                  <a:cubicBezTo>
                    <a:pt x="40" y="129"/>
                    <a:pt x="38" y="130"/>
                    <a:pt x="36" y="130"/>
                  </a:cubicBezTo>
                  <a:cubicBezTo>
                    <a:pt x="31" y="130"/>
                    <a:pt x="26" y="129"/>
                    <a:pt x="22" y="127"/>
                  </a:cubicBezTo>
                  <a:cubicBezTo>
                    <a:pt x="18" y="125"/>
                    <a:pt x="14" y="122"/>
                    <a:pt x="10" y="119"/>
                  </a:cubicBezTo>
                  <a:cubicBezTo>
                    <a:pt x="7" y="116"/>
                    <a:pt x="4" y="112"/>
                    <a:pt x="3" y="107"/>
                  </a:cubicBezTo>
                  <a:cubicBezTo>
                    <a:pt x="1" y="103"/>
                    <a:pt x="0" y="98"/>
                    <a:pt x="0" y="93"/>
                  </a:cubicBezTo>
                  <a:cubicBezTo>
                    <a:pt x="0" y="88"/>
                    <a:pt x="1" y="84"/>
                    <a:pt x="3" y="79"/>
                  </a:cubicBezTo>
                  <a:cubicBezTo>
                    <a:pt x="4" y="75"/>
                    <a:pt x="7" y="71"/>
                    <a:pt x="11" y="68"/>
                  </a:cubicBezTo>
                  <a:cubicBezTo>
                    <a:pt x="14" y="64"/>
                    <a:pt x="18" y="62"/>
                    <a:pt x="22" y="60"/>
                  </a:cubicBezTo>
                  <a:cubicBezTo>
                    <a:pt x="27" y="58"/>
                    <a:pt x="31" y="57"/>
                    <a:pt x="36" y="57"/>
                  </a:cubicBezTo>
                  <a:cubicBezTo>
                    <a:pt x="38" y="57"/>
                    <a:pt x="40" y="57"/>
                    <a:pt x="42" y="57"/>
                  </a:cubicBezTo>
                  <a:cubicBezTo>
                    <a:pt x="44" y="58"/>
                    <a:pt x="46" y="58"/>
                    <a:pt x="47" y="59"/>
                  </a:cubicBezTo>
                  <a:cubicBezTo>
                    <a:pt x="49" y="59"/>
                    <a:pt x="51" y="60"/>
                    <a:pt x="53" y="61"/>
                  </a:cubicBezTo>
                  <a:cubicBezTo>
                    <a:pt x="54" y="61"/>
                    <a:pt x="56" y="62"/>
                    <a:pt x="57" y="63"/>
                  </a:cubicBezTo>
                  <a:cubicBezTo>
                    <a:pt x="58" y="64"/>
                    <a:pt x="58" y="64"/>
                    <a:pt x="59" y="64"/>
                  </a:cubicBezTo>
                  <a:cubicBezTo>
                    <a:pt x="59" y="65"/>
                    <a:pt x="60" y="65"/>
                    <a:pt x="60" y="66"/>
                  </a:cubicBezTo>
                  <a:cubicBezTo>
                    <a:pt x="61" y="66"/>
                    <a:pt x="61" y="67"/>
                    <a:pt x="62" y="67"/>
                  </a:cubicBezTo>
                  <a:cubicBezTo>
                    <a:pt x="62" y="68"/>
                    <a:pt x="63" y="68"/>
                    <a:pt x="63" y="68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60"/>
                    <a:pt x="63" y="60"/>
                    <a:pt x="63" y="6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70"/>
            <p:cNvSpPr>
              <a:spLocks/>
            </p:cNvSpPr>
            <p:nvPr/>
          </p:nvSpPr>
          <p:spPr bwMode="auto">
            <a:xfrm>
              <a:off x="5576888" y="638175"/>
              <a:ext cx="2493963" cy="4454525"/>
            </a:xfrm>
            <a:custGeom>
              <a:avLst/>
              <a:gdLst>
                <a:gd name="T0" fmla="*/ 181 w 281"/>
                <a:gd name="T1" fmla="*/ 499 h 502"/>
                <a:gd name="T2" fmla="*/ 163 w 281"/>
                <a:gd name="T3" fmla="*/ 481 h 502"/>
                <a:gd name="T4" fmla="*/ 161 w 281"/>
                <a:gd name="T5" fmla="*/ 463 h 502"/>
                <a:gd name="T6" fmla="*/ 164 w 281"/>
                <a:gd name="T7" fmla="*/ 453 h 502"/>
                <a:gd name="T8" fmla="*/ 168 w 281"/>
                <a:gd name="T9" fmla="*/ 447 h 502"/>
                <a:gd name="T10" fmla="*/ 170 w 281"/>
                <a:gd name="T11" fmla="*/ 445 h 502"/>
                <a:gd name="T12" fmla="*/ 179 w 281"/>
                <a:gd name="T13" fmla="*/ 437 h 502"/>
                <a:gd name="T14" fmla="*/ 64 w 281"/>
                <a:gd name="T15" fmla="*/ 334 h 502"/>
                <a:gd name="T16" fmla="*/ 76 w 281"/>
                <a:gd name="T17" fmla="*/ 338 h 502"/>
                <a:gd name="T18" fmla="*/ 101 w 281"/>
                <a:gd name="T19" fmla="*/ 334 h 502"/>
                <a:gd name="T20" fmla="*/ 125 w 281"/>
                <a:gd name="T21" fmla="*/ 310 h 502"/>
                <a:gd name="T22" fmla="*/ 125 w 281"/>
                <a:gd name="T23" fmla="*/ 273 h 502"/>
                <a:gd name="T24" fmla="*/ 100 w 281"/>
                <a:gd name="T25" fmla="*/ 249 h 502"/>
                <a:gd name="T26" fmla="*/ 76 w 281"/>
                <a:gd name="T27" fmla="*/ 246 h 502"/>
                <a:gd name="T28" fmla="*/ 64 w 281"/>
                <a:gd name="T29" fmla="*/ 249 h 502"/>
                <a:gd name="T30" fmla="*/ 57 w 281"/>
                <a:gd name="T31" fmla="*/ 111 h 502"/>
                <a:gd name="T32" fmla="*/ 55 w 281"/>
                <a:gd name="T33" fmla="*/ 114 h 502"/>
                <a:gd name="T34" fmla="*/ 52 w 281"/>
                <a:gd name="T35" fmla="*/ 116 h 502"/>
                <a:gd name="T36" fmla="*/ 43 w 281"/>
                <a:gd name="T37" fmla="*/ 120 h 502"/>
                <a:gd name="T38" fmla="*/ 33 w 281"/>
                <a:gd name="T39" fmla="*/ 122 h 502"/>
                <a:gd name="T40" fmla="*/ 10 w 281"/>
                <a:gd name="T41" fmla="*/ 112 h 502"/>
                <a:gd name="T42" fmla="*/ 0 w 281"/>
                <a:gd name="T43" fmla="*/ 89 h 502"/>
                <a:gd name="T44" fmla="*/ 10 w 281"/>
                <a:gd name="T45" fmla="*/ 66 h 502"/>
                <a:gd name="T46" fmla="*/ 33 w 281"/>
                <a:gd name="T47" fmla="*/ 57 h 502"/>
                <a:gd name="T48" fmla="*/ 39 w 281"/>
                <a:gd name="T49" fmla="*/ 57 h 502"/>
                <a:gd name="T50" fmla="*/ 48 w 281"/>
                <a:gd name="T51" fmla="*/ 60 h 502"/>
                <a:gd name="T52" fmla="*/ 54 w 281"/>
                <a:gd name="T53" fmla="*/ 63 h 502"/>
                <a:gd name="T54" fmla="*/ 56 w 281"/>
                <a:gd name="T55" fmla="*/ 66 h 502"/>
                <a:gd name="T56" fmla="*/ 64 w 281"/>
                <a:gd name="T57" fmla="*/ 74 h 502"/>
                <a:gd name="T58" fmla="*/ 158 w 281"/>
                <a:gd name="T59" fmla="*/ 31 h 502"/>
                <a:gd name="T60" fmla="*/ 196 w 281"/>
                <a:gd name="T61" fmla="*/ 168 h 502"/>
                <a:gd name="T62" fmla="*/ 192 w 281"/>
                <a:gd name="T63" fmla="*/ 207 h 502"/>
                <a:gd name="T64" fmla="*/ 203 w 281"/>
                <a:gd name="T65" fmla="*/ 196 h 502"/>
                <a:gd name="T66" fmla="*/ 205 w 281"/>
                <a:gd name="T67" fmla="*/ 195 h 502"/>
                <a:gd name="T68" fmla="*/ 208 w 281"/>
                <a:gd name="T69" fmla="*/ 196 h 502"/>
                <a:gd name="T70" fmla="*/ 213 w 281"/>
                <a:gd name="T71" fmla="*/ 207 h 502"/>
                <a:gd name="T72" fmla="*/ 213 w 281"/>
                <a:gd name="T73" fmla="*/ 224 h 502"/>
                <a:gd name="T74" fmla="*/ 209 w 281"/>
                <a:gd name="T75" fmla="*/ 235 h 502"/>
                <a:gd name="T76" fmla="*/ 202 w 281"/>
                <a:gd name="T77" fmla="*/ 260 h 502"/>
                <a:gd name="T78" fmla="*/ 199 w 281"/>
                <a:gd name="T79" fmla="*/ 267 h 502"/>
                <a:gd name="T80" fmla="*/ 196 w 281"/>
                <a:gd name="T81" fmla="*/ 268 h 502"/>
                <a:gd name="T82" fmla="*/ 190 w 281"/>
                <a:gd name="T83" fmla="*/ 267 h 502"/>
                <a:gd name="T84" fmla="*/ 188 w 281"/>
                <a:gd name="T85" fmla="*/ 265 h 502"/>
                <a:gd name="T86" fmla="*/ 157 w 281"/>
                <a:gd name="T87" fmla="*/ 314 h 502"/>
                <a:gd name="T88" fmla="*/ 146 w 281"/>
                <a:gd name="T89" fmla="*/ 337 h 502"/>
                <a:gd name="T90" fmla="*/ 148 w 281"/>
                <a:gd name="T91" fmla="*/ 352 h 502"/>
                <a:gd name="T92" fmla="*/ 156 w 281"/>
                <a:gd name="T93" fmla="*/ 370 h 502"/>
                <a:gd name="T94" fmla="*/ 172 w 281"/>
                <a:gd name="T95" fmla="*/ 387 h 502"/>
                <a:gd name="T96" fmla="*/ 201 w 281"/>
                <a:gd name="T97" fmla="*/ 401 h 502"/>
                <a:gd name="T98" fmla="*/ 253 w 281"/>
                <a:gd name="T99" fmla="*/ 425 h 502"/>
                <a:gd name="T100" fmla="*/ 210 w 281"/>
                <a:gd name="T101" fmla="*/ 437 h 502"/>
                <a:gd name="T102" fmla="*/ 218 w 281"/>
                <a:gd name="T103" fmla="*/ 445 h 502"/>
                <a:gd name="T104" fmla="*/ 220 w 281"/>
                <a:gd name="T105" fmla="*/ 448 h 502"/>
                <a:gd name="T106" fmla="*/ 224 w 281"/>
                <a:gd name="T107" fmla="*/ 453 h 502"/>
                <a:gd name="T108" fmla="*/ 227 w 281"/>
                <a:gd name="T109" fmla="*/ 463 h 502"/>
                <a:gd name="T110" fmla="*/ 225 w 281"/>
                <a:gd name="T111" fmla="*/ 482 h 502"/>
                <a:gd name="T112" fmla="*/ 207 w 281"/>
                <a:gd name="T113" fmla="*/ 499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1" h="502">
                  <a:moveTo>
                    <a:pt x="194" y="502"/>
                  </a:moveTo>
                  <a:cubicBezTo>
                    <a:pt x="190" y="502"/>
                    <a:pt x="185" y="501"/>
                    <a:pt x="181" y="499"/>
                  </a:cubicBezTo>
                  <a:cubicBezTo>
                    <a:pt x="177" y="498"/>
                    <a:pt x="174" y="495"/>
                    <a:pt x="171" y="492"/>
                  </a:cubicBezTo>
                  <a:cubicBezTo>
                    <a:pt x="168" y="489"/>
                    <a:pt x="165" y="485"/>
                    <a:pt x="163" y="481"/>
                  </a:cubicBezTo>
                  <a:cubicBezTo>
                    <a:pt x="162" y="477"/>
                    <a:pt x="161" y="473"/>
                    <a:pt x="161" y="468"/>
                  </a:cubicBezTo>
                  <a:cubicBezTo>
                    <a:pt x="161" y="466"/>
                    <a:pt x="161" y="465"/>
                    <a:pt x="161" y="463"/>
                  </a:cubicBezTo>
                  <a:cubicBezTo>
                    <a:pt x="161" y="461"/>
                    <a:pt x="162" y="460"/>
                    <a:pt x="162" y="458"/>
                  </a:cubicBezTo>
                  <a:cubicBezTo>
                    <a:pt x="163" y="456"/>
                    <a:pt x="164" y="455"/>
                    <a:pt x="164" y="453"/>
                  </a:cubicBezTo>
                  <a:cubicBezTo>
                    <a:pt x="165" y="452"/>
                    <a:pt x="166" y="450"/>
                    <a:pt x="167" y="449"/>
                  </a:cubicBezTo>
                  <a:cubicBezTo>
                    <a:pt x="167" y="448"/>
                    <a:pt x="168" y="448"/>
                    <a:pt x="168" y="447"/>
                  </a:cubicBezTo>
                  <a:cubicBezTo>
                    <a:pt x="168" y="447"/>
                    <a:pt x="169" y="446"/>
                    <a:pt x="169" y="446"/>
                  </a:cubicBezTo>
                  <a:cubicBezTo>
                    <a:pt x="170" y="446"/>
                    <a:pt x="170" y="445"/>
                    <a:pt x="170" y="445"/>
                  </a:cubicBezTo>
                  <a:cubicBezTo>
                    <a:pt x="171" y="444"/>
                    <a:pt x="171" y="444"/>
                    <a:pt x="172" y="443"/>
                  </a:cubicBezTo>
                  <a:cubicBezTo>
                    <a:pt x="179" y="437"/>
                    <a:pt x="179" y="437"/>
                    <a:pt x="179" y="437"/>
                  </a:cubicBezTo>
                  <a:cubicBezTo>
                    <a:pt x="64" y="437"/>
                    <a:pt x="64" y="437"/>
                    <a:pt x="64" y="437"/>
                  </a:cubicBezTo>
                  <a:cubicBezTo>
                    <a:pt x="64" y="334"/>
                    <a:pt x="64" y="334"/>
                    <a:pt x="64" y="334"/>
                  </a:cubicBezTo>
                  <a:cubicBezTo>
                    <a:pt x="66" y="335"/>
                    <a:pt x="68" y="336"/>
                    <a:pt x="70" y="336"/>
                  </a:cubicBezTo>
                  <a:cubicBezTo>
                    <a:pt x="72" y="337"/>
                    <a:pt x="74" y="337"/>
                    <a:pt x="76" y="338"/>
                  </a:cubicBezTo>
                  <a:cubicBezTo>
                    <a:pt x="78" y="338"/>
                    <a:pt x="80" y="338"/>
                    <a:pt x="82" y="338"/>
                  </a:cubicBezTo>
                  <a:cubicBezTo>
                    <a:pt x="89" y="338"/>
                    <a:pt x="95" y="337"/>
                    <a:pt x="101" y="334"/>
                  </a:cubicBezTo>
                  <a:cubicBezTo>
                    <a:pt x="106" y="332"/>
                    <a:pt x="111" y="329"/>
                    <a:pt x="115" y="324"/>
                  </a:cubicBezTo>
                  <a:cubicBezTo>
                    <a:pt x="120" y="320"/>
                    <a:pt x="123" y="315"/>
                    <a:pt x="125" y="310"/>
                  </a:cubicBezTo>
                  <a:cubicBezTo>
                    <a:pt x="128" y="304"/>
                    <a:pt x="129" y="298"/>
                    <a:pt x="129" y="292"/>
                  </a:cubicBezTo>
                  <a:cubicBezTo>
                    <a:pt x="129" y="285"/>
                    <a:pt x="128" y="279"/>
                    <a:pt x="125" y="273"/>
                  </a:cubicBezTo>
                  <a:cubicBezTo>
                    <a:pt x="123" y="268"/>
                    <a:pt x="120" y="263"/>
                    <a:pt x="115" y="259"/>
                  </a:cubicBezTo>
                  <a:cubicBezTo>
                    <a:pt x="111" y="254"/>
                    <a:pt x="106" y="251"/>
                    <a:pt x="100" y="249"/>
                  </a:cubicBezTo>
                  <a:cubicBezTo>
                    <a:pt x="95" y="246"/>
                    <a:pt x="89" y="245"/>
                    <a:pt x="82" y="245"/>
                  </a:cubicBezTo>
                  <a:cubicBezTo>
                    <a:pt x="80" y="245"/>
                    <a:pt x="78" y="245"/>
                    <a:pt x="76" y="246"/>
                  </a:cubicBezTo>
                  <a:cubicBezTo>
                    <a:pt x="74" y="246"/>
                    <a:pt x="72" y="246"/>
                    <a:pt x="70" y="247"/>
                  </a:cubicBezTo>
                  <a:cubicBezTo>
                    <a:pt x="68" y="248"/>
                    <a:pt x="66" y="248"/>
                    <a:pt x="64" y="249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2"/>
                    <a:pt x="57" y="112"/>
                    <a:pt x="56" y="113"/>
                  </a:cubicBezTo>
                  <a:cubicBezTo>
                    <a:pt x="56" y="113"/>
                    <a:pt x="55" y="113"/>
                    <a:pt x="55" y="114"/>
                  </a:cubicBezTo>
                  <a:cubicBezTo>
                    <a:pt x="54" y="114"/>
                    <a:pt x="54" y="115"/>
                    <a:pt x="54" y="115"/>
                  </a:cubicBezTo>
                  <a:cubicBezTo>
                    <a:pt x="53" y="115"/>
                    <a:pt x="53" y="116"/>
                    <a:pt x="52" y="116"/>
                  </a:cubicBezTo>
                  <a:cubicBezTo>
                    <a:pt x="51" y="117"/>
                    <a:pt x="49" y="118"/>
                    <a:pt x="48" y="119"/>
                  </a:cubicBezTo>
                  <a:cubicBezTo>
                    <a:pt x="46" y="119"/>
                    <a:pt x="45" y="120"/>
                    <a:pt x="43" y="120"/>
                  </a:cubicBezTo>
                  <a:cubicBezTo>
                    <a:pt x="42" y="121"/>
                    <a:pt x="40" y="121"/>
                    <a:pt x="38" y="122"/>
                  </a:cubicBezTo>
                  <a:cubicBezTo>
                    <a:pt x="37" y="122"/>
                    <a:pt x="35" y="122"/>
                    <a:pt x="33" y="122"/>
                  </a:cubicBezTo>
                  <a:cubicBezTo>
                    <a:pt x="29" y="122"/>
                    <a:pt x="24" y="121"/>
                    <a:pt x="20" y="119"/>
                  </a:cubicBezTo>
                  <a:cubicBezTo>
                    <a:pt x="16" y="118"/>
                    <a:pt x="13" y="115"/>
                    <a:pt x="10" y="112"/>
                  </a:cubicBezTo>
                  <a:cubicBezTo>
                    <a:pt x="7" y="109"/>
                    <a:pt x="5" y="106"/>
                    <a:pt x="3" y="102"/>
                  </a:cubicBezTo>
                  <a:cubicBezTo>
                    <a:pt x="1" y="98"/>
                    <a:pt x="0" y="94"/>
                    <a:pt x="0" y="89"/>
                  </a:cubicBezTo>
                  <a:cubicBezTo>
                    <a:pt x="0" y="85"/>
                    <a:pt x="1" y="81"/>
                    <a:pt x="3" y="77"/>
                  </a:cubicBezTo>
                  <a:cubicBezTo>
                    <a:pt x="5" y="73"/>
                    <a:pt x="7" y="69"/>
                    <a:pt x="10" y="66"/>
                  </a:cubicBezTo>
                  <a:cubicBezTo>
                    <a:pt x="13" y="63"/>
                    <a:pt x="17" y="61"/>
                    <a:pt x="21" y="59"/>
                  </a:cubicBezTo>
                  <a:cubicBezTo>
                    <a:pt x="25" y="57"/>
                    <a:pt x="29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5" y="57"/>
                    <a:pt x="37" y="57"/>
                    <a:pt x="39" y="57"/>
                  </a:cubicBezTo>
                  <a:cubicBezTo>
                    <a:pt x="40" y="57"/>
                    <a:pt x="42" y="58"/>
                    <a:pt x="43" y="58"/>
                  </a:cubicBezTo>
                  <a:cubicBezTo>
                    <a:pt x="45" y="59"/>
                    <a:pt x="46" y="59"/>
                    <a:pt x="48" y="60"/>
                  </a:cubicBezTo>
                  <a:cubicBezTo>
                    <a:pt x="49" y="61"/>
                    <a:pt x="51" y="61"/>
                    <a:pt x="52" y="62"/>
                  </a:cubicBezTo>
                  <a:cubicBezTo>
                    <a:pt x="53" y="63"/>
                    <a:pt x="53" y="63"/>
                    <a:pt x="54" y="63"/>
                  </a:cubicBezTo>
                  <a:cubicBezTo>
                    <a:pt x="54" y="64"/>
                    <a:pt x="55" y="64"/>
                    <a:pt x="55" y="64"/>
                  </a:cubicBezTo>
                  <a:cubicBezTo>
                    <a:pt x="55" y="65"/>
                    <a:pt x="56" y="65"/>
                    <a:pt x="56" y="66"/>
                  </a:cubicBezTo>
                  <a:cubicBezTo>
                    <a:pt x="57" y="66"/>
                    <a:pt x="57" y="67"/>
                    <a:pt x="58" y="67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04" y="1"/>
                    <a:pt x="135" y="11"/>
                    <a:pt x="158" y="31"/>
                  </a:cubicBezTo>
                  <a:cubicBezTo>
                    <a:pt x="177" y="47"/>
                    <a:pt x="189" y="70"/>
                    <a:pt x="195" y="98"/>
                  </a:cubicBezTo>
                  <a:cubicBezTo>
                    <a:pt x="200" y="125"/>
                    <a:pt x="199" y="151"/>
                    <a:pt x="196" y="168"/>
                  </a:cubicBezTo>
                  <a:cubicBezTo>
                    <a:pt x="193" y="188"/>
                    <a:pt x="189" y="200"/>
                    <a:pt x="187" y="202"/>
                  </a:cubicBezTo>
                  <a:cubicBezTo>
                    <a:pt x="192" y="207"/>
                    <a:pt x="192" y="207"/>
                    <a:pt x="192" y="207"/>
                  </a:cubicBezTo>
                  <a:cubicBezTo>
                    <a:pt x="202" y="197"/>
                    <a:pt x="202" y="197"/>
                    <a:pt x="202" y="197"/>
                  </a:cubicBezTo>
                  <a:cubicBezTo>
                    <a:pt x="202" y="197"/>
                    <a:pt x="203" y="197"/>
                    <a:pt x="203" y="196"/>
                  </a:cubicBezTo>
                  <a:cubicBezTo>
                    <a:pt x="204" y="196"/>
                    <a:pt x="204" y="196"/>
                    <a:pt x="204" y="196"/>
                  </a:cubicBezTo>
                  <a:cubicBezTo>
                    <a:pt x="205" y="196"/>
                    <a:pt x="205" y="195"/>
                    <a:pt x="205" y="195"/>
                  </a:cubicBezTo>
                  <a:cubicBezTo>
                    <a:pt x="205" y="195"/>
                    <a:pt x="205" y="195"/>
                    <a:pt x="206" y="195"/>
                  </a:cubicBezTo>
                  <a:cubicBezTo>
                    <a:pt x="206" y="195"/>
                    <a:pt x="207" y="195"/>
                    <a:pt x="208" y="196"/>
                  </a:cubicBezTo>
                  <a:cubicBezTo>
                    <a:pt x="209" y="197"/>
                    <a:pt x="209" y="198"/>
                    <a:pt x="210" y="200"/>
                  </a:cubicBezTo>
                  <a:cubicBezTo>
                    <a:pt x="211" y="202"/>
                    <a:pt x="212" y="204"/>
                    <a:pt x="213" y="207"/>
                  </a:cubicBezTo>
                  <a:cubicBezTo>
                    <a:pt x="213" y="209"/>
                    <a:pt x="214" y="212"/>
                    <a:pt x="214" y="215"/>
                  </a:cubicBezTo>
                  <a:cubicBezTo>
                    <a:pt x="214" y="218"/>
                    <a:pt x="214" y="221"/>
                    <a:pt x="213" y="224"/>
                  </a:cubicBezTo>
                  <a:cubicBezTo>
                    <a:pt x="212" y="227"/>
                    <a:pt x="211" y="231"/>
                    <a:pt x="209" y="234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7" y="238"/>
                    <a:pt x="206" y="242"/>
                    <a:pt x="204" y="246"/>
                  </a:cubicBezTo>
                  <a:cubicBezTo>
                    <a:pt x="203" y="251"/>
                    <a:pt x="202" y="255"/>
                    <a:pt x="202" y="260"/>
                  </a:cubicBezTo>
                  <a:cubicBezTo>
                    <a:pt x="201" y="262"/>
                    <a:pt x="201" y="263"/>
                    <a:pt x="201" y="264"/>
                  </a:cubicBezTo>
                  <a:cubicBezTo>
                    <a:pt x="200" y="265"/>
                    <a:pt x="200" y="266"/>
                    <a:pt x="199" y="267"/>
                  </a:cubicBezTo>
                  <a:cubicBezTo>
                    <a:pt x="199" y="267"/>
                    <a:pt x="198" y="267"/>
                    <a:pt x="198" y="268"/>
                  </a:cubicBezTo>
                  <a:cubicBezTo>
                    <a:pt x="197" y="268"/>
                    <a:pt x="197" y="268"/>
                    <a:pt x="196" y="268"/>
                  </a:cubicBezTo>
                  <a:cubicBezTo>
                    <a:pt x="195" y="268"/>
                    <a:pt x="194" y="268"/>
                    <a:pt x="193" y="268"/>
                  </a:cubicBezTo>
                  <a:cubicBezTo>
                    <a:pt x="192" y="267"/>
                    <a:pt x="191" y="267"/>
                    <a:pt x="190" y="267"/>
                  </a:cubicBezTo>
                  <a:cubicBezTo>
                    <a:pt x="190" y="266"/>
                    <a:pt x="189" y="266"/>
                    <a:pt x="188" y="266"/>
                  </a:cubicBezTo>
                  <a:cubicBezTo>
                    <a:pt x="188" y="265"/>
                    <a:pt x="188" y="265"/>
                    <a:pt x="188" y="265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57" y="314"/>
                    <a:pt x="157" y="314"/>
                    <a:pt x="157" y="314"/>
                  </a:cubicBezTo>
                  <a:cubicBezTo>
                    <a:pt x="153" y="321"/>
                    <a:pt x="150" y="327"/>
                    <a:pt x="148" y="331"/>
                  </a:cubicBezTo>
                  <a:cubicBezTo>
                    <a:pt x="147" y="333"/>
                    <a:pt x="146" y="335"/>
                    <a:pt x="146" y="337"/>
                  </a:cubicBezTo>
                  <a:cubicBezTo>
                    <a:pt x="146" y="340"/>
                    <a:pt x="146" y="342"/>
                    <a:pt x="146" y="344"/>
                  </a:cubicBezTo>
                  <a:cubicBezTo>
                    <a:pt x="146" y="347"/>
                    <a:pt x="147" y="349"/>
                    <a:pt x="148" y="352"/>
                  </a:cubicBezTo>
                  <a:cubicBezTo>
                    <a:pt x="148" y="354"/>
                    <a:pt x="149" y="357"/>
                    <a:pt x="150" y="359"/>
                  </a:cubicBezTo>
                  <a:cubicBezTo>
                    <a:pt x="152" y="363"/>
                    <a:pt x="153" y="366"/>
                    <a:pt x="156" y="370"/>
                  </a:cubicBezTo>
                  <a:cubicBezTo>
                    <a:pt x="158" y="373"/>
                    <a:pt x="160" y="376"/>
                    <a:pt x="163" y="379"/>
                  </a:cubicBezTo>
                  <a:cubicBezTo>
                    <a:pt x="166" y="382"/>
                    <a:pt x="169" y="384"/>
                    <a:pt x="172" y="387"/>
                  </a:cubicBezTo>
                  <a:cubicBezTo>
                    <a:pt x="175" y="389"/>
                    <a:pt x="179" y="391"/>
                    <a:pt x="182" y="393"/>
                  </a:cubicBezTo>
                  <a:cubicBezTo>
                    <a:pt x="187" y="395"/>
                    <a:pt x="193" y="398"/>
                    <a:pt x="201" y="401"/>
                  </a:cubicBezTo>
                  <a:cubicBezTo>
                    <a:pt x="208" y="404"/>
                    <a:pt x="216" y="408"/>
                    <a:pt x="225" y="412"/>
                  </a:cubicBezTo>
                  <a:cubicBezTo>
                    <a:pt x="233" y="416"/>
                    <a:pt x="243" y="420"/>
                    <a:pt x="253" y="425"/>
                  </a:cubicBezTo>
                  <a:cubicBezTo>
                    <a:pt x="262" y="429"/>
                    <a:pt x="272" y="433"/>
                    <a:pt x="281" y="437"/>
                  </a:cubicBezTo>
                  <a:cubicBezTo>
                    <a:pt x="210" y="437"/>
                    <a:pt x="210" y="437"/>
                    <a:pt x="210" y="437"/>
                  </a:cubicBezTo>
                  <a:cubicBezTo>
                    <a:pt x="217" y="444"/>
                    <a:pt x="217" y="444"/>
                    <a:pt x="217" y="444"/>
                  </a:cubicBezTo>
                  <a:cubicBezTo>
                    <a:pt x="217" y="444"/>
                    <a:pt x="218" y="444"/>
                    <a:pt x="218" y="445"/>
                  </a:cubicBezTo>
                  <a:cubicBezTo>
                    <a:pt x="218" y="445"/>
                    <a:pt x="219" y="446"/>
                    <a:pt x="219" y="446"/>
                  </a:cubicBezTo>
                  <a:cubicBezTo>
                    <a:pt x="220" y="447"/>
                    <a:pt x="220" y="447"/>
                    <a:pt x="220" y="448"/>
                  </a:cubicBezTo>
                  <a:cubicBezTo>
                    <a:pt x="221" y="448"/>
                    <a:pt x="221" y="449"/>
                    <a:pt x="222" y="449"/>
                  </a:cubicBezTo>
                  <a:cubicBezTo>
                    <a:pt x="223" y="450"/>
                    <a:pt x="223" y="452"/>
                    <a:pt x="224" y="453"/>
                  </a:cubicBezTo>
                  <a:cubicBezTo>
                    <a:pt x="225" y="455"/>
                    <a:pt x="226" y="456"/>
                    <a:pt x="226" y="458"/>
                  </a:cubicBezTo>
                  <a:cubicBezTo>
                    <a:pt x="227" y="460"/>
                    <a:pt x="227" y="461"/>
                    <a:pt x="227" y="463"/>
                  </a:cubicBezTo>
                  <a:cubicBezTo>
                    <a:pt x="228" y="465"/>
                    <a:pt x="228" y="467"/>
                    <a:pt x="228" y="468"/>
                  </a:cubicBezTo>
                  <a:cubicBezTo>
                    <a:pt x="228" y="473"/>
                    <a:pt x="227" y="477"/>
                    <a:pt x="225" y="482"/>
                  </a:cubicBezTo>
                  <a:cubicBezTo>
                    <a:pt x="224" y="486"/>
                    <a:pt x="221" y="489"/>
                    <a:pt x="218" y="492"/>
                  </a:cubicBezTo>
                  <a:cubicBezTo>
                    <a:pt x="215" y="495"/>
                    <a:pt x="211" y="498"/>
                    <a:pt x="207" y="499"/>
                  </a:cubicBezTo>
                  <a:cubicBezTo>
                    <a:pt x="203" y="501"/>
                    <a:pt x="199" y="502"/>
                    <a:pt x="194" y="502"/>
                  </a:cubicBezTo>
                  <a:close/>
                </a:path>
              </a:pathLst>
            </a:custGeom>
            <a:solidFill>
              <a:srgbClr val="D3CF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71"/>
            <p:cNvSpPr>
              <a:spLocks/>
            </p:cNvSpPr>
            <p:nvPr/>
          </p:nvSpPr>
          <p:spPr bwMode="auto">
            <a:xfrm>
              <a:off x="3419475" y="4595813"/>
              <a:ext cx="2636838" cy="1668463"/>
            </a:xfrm>
            <a:custGeom>
              <a:avLst/>
              <a:gdLst>
                <a:gd name="T0" fmla="*/ 297 w 297"/>
                <a:gd name="T1" fmla="*/ 1 h 188"/>
                <a:gd name="T2" fmla="*/ 297 w 297"/>
                <a:gd name="T3" fmla="*/ 56 h 188"/>
                <a:gd name="T4" fmla="*/ 292 w 297"/>
                <a:gd name="T5" fmla="*/ 53 h 188"/>
                <a:gd name="T6" fmla="*/ 287 w 297"/>
                <a:gd name="T7" fmla="*/ 52 h 188"/>
                <a:gd name="T8" fmla="*/ 281 w 297"/>
                <a:gd name="T9" fmla="*/ 50 h 188"/>
                <a:gd name="T10" fmla="*/ 276 w 297"/>
                <a:gd name="T11" fmla="*/ 50 h 188"/>
                <a:gd name="T12" fmla="*/ 259 w 297"/>
                <a:gd name="T13" fmla="*/ 53 h 188"/>
                <a:gd name="T14" fmla="*/ 245 w 297"/>
                <a:gd name="T15" fmla="*/ 63 h 188"/>
                <a:gd name="T16" fmla="*/ 236 w 297"/>
                <a:gd name="T17" fmla="*/ 76 h 188"/>
                <a:gd name="T18" fmla="*/ 233 w 297"/>
                <a:gd name="T19" fmla="*/ 93 h 188"/>
                <a:gd name="T20" fmla="*/ 236 w 297"/>
                <a:gd name="T21" fmla="*/ 110 h 188"/>
                <a:gd name="T22" fmla="*/ 245 w 297"/>
                <a:gd name="T23" fmla="*/ 124 h 188"/>
                <a:gd name="T24" fmla="*/ 259 w 297"/>
                <a:gd name="T25" fmla="*/ 133 h 188"/>
                <a:gd name="T26" fmla="*/ 276 w 297"/>
                <a:gd name="T27" fmla="*/ 137 h 188"/>
                <a:gd name="T28" fmla="*/ 281 w 297"/>
                <a:gd name="T29" fmla="*/ 137 h 188"/>
                <a:gd name="T30" fmla="*/ 287 w 297"/>
                <a:gd name="T31" fmla="*/ 136 h 188"/>
                <a:gd name="T32" fmla="*/ 292 w 297"/>
                <a:gd name="T33" fmla="*/ 134 h 188"/>
                <a:gd name="T34" fmla="*/ 297 w 297"/>
                <a:gd name="T35" fmla="*/ 131 h 188"/>
                <a:gd name="T36" fmla="*/ 297 w 297"/>
                <a:gd name="T37" fmla="*/ 188 h 188"/>
                <a:gd name="T38" fmla="*/ 0 w 297"/>
                <a:gd name="T39" fmla="*/ 188 h 188"/>
                <a:gd name="T40" fmla="*/ 1 w 297"/>
                <a:gd name="T41" fmla="*/ 64 h 188"/>
                <a:gd name="T42" fmla="*/ 2 w 297"/>
                <a:gd name="T43" fmla="*/ 58 h 188"/>
                <a:gd name="T44" fmla="*/ 7 w 297"/>
                <a:gd name="T45" fmla="*/ 43 h 188"/>
                <a:gd name="T46" fmla="*/ 22 w 297"/>
                <a:gd name="T47" fmla="*/ 22 h 188"/>
                <a:gd name="T48" fmla="*/ 50 w 297"/>
                <a:gd name="T49" fmla="*/ 0 h 188"/>
                <a:gd name="T50" fmla="*/ 120 w 297"/>
                <a:gd name="T51" fmla="*/ 0 h 188"/>
                <a:gd name="T52" fmla="*/ 118 w 297"/>
                <a:gd name="T53" fmla="*/ 5 h 188"/>
                <a:gd name="T54" fmla="*/ 116 w 297"/>
                <a:gd name="T55" fmla="*/ 10 h 188"/>
                <a:gd name="T56" fmla="*/ 115 w 297"/>
                <a:gd name="T57" fmla="*/ 16 h 188"/>
                <a:gd name="T58" fmla="*/ 114 w 297"/>
                <a:gd name="T59" fmla="*/ 22 h 188"/>
                <a:gd name="T60" fmla="*/ 118 w 297"/>
                <a:gd name="T61" fmla="*/ 38 h 188"/>
                <a:gd name="T62" fmla="*/ 127 w 297"/>
                <a:gd name="T63" fmla="*/ 52 h 188"/>
                <a:gd name="T64" fmla="*/ 140 w 297"/>
                <a:gd name="T65" fmla="*/ 62 h 188"/>
                <a:gd name="T66" fmla="*/ 157 w 297"/>
                <a:gd name="T67" fmla="*/ 65 h 188"/>
                <a:gd name="T68" fmla="*/ 174 w 297"/>
                <a:gd name="T69" fmla="*/ 62 h 188"/>
                <a:gd name="T70" fmla="*/ 187 w 297"/>
                <a:gd name="T71" fmla="*/ 52 h 188"/>
                <a:gd name="T72" fmla="*/ 197 w 297"/>
                <a:gd name="T73" fmla="*/ 39 h 188"/>
                <a:gd name="T74" fmla="*/ 200 w 297"/>
                <a:gd name="T75" fmla="*/ 22 h 188"/>
                <a:gd name="T76" fmla="*/ 200 w 297"/>
                <a:gd name="T77" fmla="*/ 16 h 188"/>
                <a:gd name="T78" fmla="*/ 199 w 297"/>
                <a:gd name="T79" fmla="*/ 11 h 188"/>
                <a:gd name="T80" fmla="*/ 197 w 297"/>
                <a:gd name="T81" fmla="*/ 5 h 188"/>
                <a:gd name="T82" fmla="*/ 194 w 297"/>
                <a:gd name="T83" fmla="*/ 0 h 188"/>
                <a:gd name="T84" fmla="*/ 297 w 297"/>
                <a:gd name="T85" fmla="*/ 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188">
                  <a:moveTo>
                    <a:pt x="297" y="1"/>
                  </a:moveTo>
                  <a:cubicBezTo>
                    <a:pt x="297" y="56"/>
                    <a:pt x="297" y="56"/>
                    <a:pt x="297" y="56"/>
                  </a:cubicBezTo>
                  <a:cubicBezTo>
                    <a:pt x="295" y="55"/>
                    <a:pt x="294" y="54"/>
                    <a:pt x="292" y="53"/>
                  </a:cubicBezTo>
                  <a:cubicBezTo>
                    <a:pt x="290" y="53"/>
                    <a:pt x="289" y="52"/>
                    <a:pt x="287" y="52"/>
                  </a:cubicBezTo>
                  <a:cubicBezTo>
                    <a:pt x="285" y="51"/>
                    <a:pt x="283" y="51"/>
                    <a:pt x="281" y="50"/>
                  </a:cubicBezTo>
                  <a:cubicBezTo>
                    <a:pt x="280" y="50"/>
                    <a:pt x="278" y="50"/>
                    <a:pt x="276" y="50"/>
                  </a:cubicBezTo>
                  <a:cubicBezTo>
                    <a:pt x="270" y="50"/>
                    <a:pt x="264" y="51"/>
                    <a:pt x="259" y="53"/>
                  </a:cubicBezTo>
                  <a:cubicBezTo>
                    <a:pt x="254" y="56"/>
                    <a:pt x="249" y="59"/>
                    <a:pt x="245" y="63"/>
                  </a:cubicBezTo>
                  <a:cubicBezTo>
                    <a:pt x="241" y="67"/>
                    <a:pt x="238" y="71"/>
                    <a:pt x="236" y="76"/>
                  </a:cubicBezTo>
                  <a:cubicBezTo>
                    <a:pt x="234" y="82"/>
                    <a:pt x="233" y="87"/>
                    <a:pt x="233" y="93"/>
                  </a:cubicBezTo>
                  <a:cubicBezTo>
                    <a:pt x="233" y="99"/>
                    <a:pt x="234" y="105"/>
                    <a:pt x="236" y="110"/>
                  </a:cubicBezTo>
                  <a:cubicBezTo>
                    <a:pt x="238" y="115"/>
                    <a:pt x="241" y="120"/>
                    <a:pt x="245" y="124"/>
                  </a:cubicBezTo>
                  <a:cubicBezTo>
                    <a:pt x="249" y="128"/>
                    <a:pt x="254" y="131"/>
                    <a:pt x="259" y="133"/>
                  </a:cubicBezTo>
                  <a:cubicBezTo>
                    <a:pt x="264" y="136"/>
                    <a:pt x="270" y="137"/>
                    <a:pt x="276" y="137"/>
                  </a:cubicBezTo>
                  <a:cubicBezTo>
                    <a:pt x="278" y="137"/>
                    <a:pt x="279" y="137"/>
                    <a:pt x="281" y="137"/>
                  </a:cubicBezTo>
                  <a:cubicBezTo>
                    <a:pt x="283" y="136"/>
                    <a:pt x="285" y="136"/>
                    <a:pt x="287" y="136"/>
                  </a:cubicBezTo>
                  <a:cubicBezTo>
                    <a:pt x="289" y="135"/>
                    <a:pt x="290" y="134"/>
                    <a:pt x="292" y="134"/>
                  </a:cubicBezTo>
                  <a:cubicBezTo>
                    <a:pt x="294" y="133"/>
                    <a:pt x="295" y="132"/>
                    <a:pt x="297" y="131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2"/>
                    <a:pt x="2" y="58"/>
                  </a:cubicBezTo>
                  <a:cubicBezTo>
                    <a:pt x="3" y="54"/>
                    <a:pt x="4" y="49"/>
                    <a:pt x="7" y="43"/>
                  </a:cubicBezTo>
                  <a:cubicBezTo>
                    <a:pt x="11" y="36"/>
                    <a:pt x="15" y="30"/>
                    <a:pt x="22" y="22"/>
                  </a:cubicBezTo>
                  <a:cubicBezTo>
                    <a:pt x="29" y="15"/>
                    <a:pt x="38" y="7"/>
                    <a:pt x="5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2"/>
                    <a:pt x="118" y="3"/>
                    <a:pt x="118" y="5"/>
                  </a:cubicBezTo>
                  <a:cubicBezTo>
                    <a:pt x="117" y="7"/>
                    <a:pt x="116" y="9"/>
                    <a:pt x="116" y="10"/>
                  </a:cubicBezTo>
                  <a:cubicBezTo>
                    <a:pt x="115" y="12"/>
                    <a:pt x="115" y="14"/>
                    <a:pt x="115" y="16"/>
                  </a:cubicBezTo>
                  <a:cubicBezTo>
                    <a:pt x="114" y="18"/>
                    <a:pt x="114" y="20"/>
                    <a:pt x="114" y="22"/>
                  </a:cubicBezTo>
                  <a:cubicBezTo>
                    <a:pt x="114" y="28"/>
                    <a:pt x="115" y="33"/>
                    <a:pt x="118" y="38"/>
                  </a:cubicBezTo>
                  <a:cubicBezTo>
                    <a:pt x="120" y="44"/>
                    <a:pt x="123" y="48"/>
                    <a:pt x="127" y="52"/>
                  </a:cubicBezTo>
                  <a:cubicBezTo>
                    <a:pt x="131" y="56"/>
                    <a:pt x="135" y="59"/>
                    <a:pt x="140" y="62"/>
                  </a:cubicBezTo>
                  <a:cubicBezTo>
                    <a:pt x="145" y="64"/>
                    <a:pt x="151" y="65"/>
                    <a:pt x="157" y="65"/>
                  </a:cubicBezTo>
                  <a:cubicBezTo>
                    <a:pt x="163" y="65"/>
                    <a:pt x="169" y="64"/>
                    <a:pt x="174" y="62"/>
                  </a:cubicBezTo>
                  <a:cubicBezTo>
                    <a:pt x="179" y="59"/>
                    <a:pt x="183" y="56"/>
                    <a:pt x="187" y="52"/>
                  </a:cubicBezTo>
                  <a:cubicBezTo>
                    <a:pt x="191" y="48"/>
                    <a:pt x="194" y="44"/>
                    <a:pt x="197" y="39"/>
                  </a:cubicBezTo>
                  <a:cubicBezTo>
                    <a:pt x="199" y="33"/>
                    <a:pt x="200" y="28"/>
                    <a:pt x="200" y="22"/>
                  </a:cubicBezTo>
                  <a:cubicBezTo>
                    <a:pt x="200" y="20"/>
                    <a:pt x="200" y="18"/>
                    <a:pt x="200" y="16"/>
                  </a:cubicBezTo>
                  <a:cubicBezTo>
                    <a:pt x="200" y="14"/>
                    <a:pt x="199" y="12"/>
                    <a:pt x="199" y="11"/>
                  </a:cubicBezTo>
                  <a:cubicBezTo>
                    <a:pt x="198" y="9"/>
                    <a:pt x="198" y="7"/>
                    <a:pt x="197" y="5"/>
                  </a:cubicBezTo>
                  <a:cubicBezTo>
                    <a:pt x="196" y="4"/>
                    <a:pt x="195" y="2"/>
                    <a:pt x="194" y="0"/>
                  </a:cubicBezTo>
                  <a:lnTo>
                    <a:pt x="2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72"/>
            <p:cNvSpPr>
              <a:spLocks/>
            </p:cNvSpPr>
            <p:nvPr/>
          </p:nvSpPr>
          <p:spPr bwMode="auto">
            <a:xfrm>
              <a:off x="3454400" y="4630738"/>
              <a:ext cx="2566988" cy="1598613"/>
            </a:xfrm>
            <a:custGeom>
              <a:avLst/>
              <a:gdLst>
                <a:gd name="T0" fmla="*/ 0 w 289"/>
                <a:gd name="T1" fmla="*/ 180 h 180"/>
                <a:gd name="T2" fmla="*/ 1 w 289"/>
                <a:gd name="T3" fmla="*/ 60 h 180"/>
                <a:gd name="T4" fmla="*/ 2 w 289"/>
                <a:gd name="T5" fmla="*/ 55 h 180"/>
                <a:gd name="T6" fmla="*/ 7 w 289"/>
                <a:gd name="T7" fmla="*/ 40 h 180"/>
                <a:gd name="T8" fmla="*/ 21 w 289"/>
                <a:gd name="T9" fmla="*/ 21 h 180"/>
                <a:gd name="T10" fmla="*/ 47 w 289"/>
                <a:gd name="T11" fmla="*/ 0 h 180"/>
                <a:gd name="T12" fmla="*/ 110 w 289"/>
                <a:gd name="T13" fmla="*/ 0 h 180"/>
                <a:gd name="T14" fmla="*/ 108 w 289"/>
                <a:gd name="T15" fmla="*/ 5 h 180"/>
                <a:gd name="T16" fmla="*/ 107 w 289"/>
                <a:gd name="T17" fmla="*/ 11 h 180"/>
                <a:gd name="T18" fmla="*/ 107 w 289"/>
                <a:gd name="T19" fmla="*/ 18 h 180"/>
                <a:gd name="T20" fmla="*/ 110 w 289"/>
                <a:gd name="T21" fmla="*/ 36 h 180"/>
                <a:gd name="T22" fmla="*/ 120 w 289"/>
                <a:gd name="T23" fmla="*/ 51 h 180"/>
                <a:gd name="T24" fmla="*/ 135 w 289"/>
                <a:gd name="T25" fmla="*/ 61 h 180"/>
                <a:gd name="T26" fmla="*/ 153 w 289"/>
                <a:gd name="T27" fmla="*/ 65 h 180"/>
                <a:gd name="T28" fmla="*/ 153 w 289"/>
                <a:gd name="T29" fmla="*/ 65 h 180"/>
                <a:gd name="T30" fmla="*/ 171 w 289"/>
                <a:gd name="T31" fmla="*/ 61 h 180"/>
                <a:gd name="T32" fmla="*/ 186 w 289"/>
                <a:gd name="T33" fmla="*/ 51 h 180"/>
                <a:gd name="T34" fmla="*/ 196 w 289"/>
                <a:gd name="T35" fmla="*/ 36 h 180"/>
                <a:gd name="T36" fmla="*/ 200 w 289"/>
                <a:gd name="T37" fmla="*/ 18 h 180"/>
                <a:gd name="T38" fmla="*/ 199 w 289"/>
                <a:gd name="T39" fmla="*/ 12 h 180"/>
                <a:gd name="T40" fmla="*/ 198 w 289"/>
                <a:gd name="T41" fmla="*/ 6 h 180"/>
                <a:gd name="T42" fmla="*/ 196 w 289"/>
                <a:gd name="T43" fmla="*/ 0 h 180"/>
                <a:gd name="T44" fmla="*/ 289 w 289"/>
                <a:gd name="T45" fmla="*/ 0 h 180"/>
                <a:gd name="T46" fmla="*/ 289 w 289"/>
                <a:gd name="T47" fmla="*/ 46 h 180"/>
                <a:gd name="T48" fmla="*/ 284 w 289"/>
                <a:gd name="T49" fmla="*/ 44 h 180"/>
                <a:gd name="T50" fmla="*/ 278 w 289"/>
                <a:gd name="T51" fmla="*/ 43 h 180"/>
                <a:gd name="T52" fmla="*/ 272 w 289"/>
                <a:gd name="T53" fmla="*/ 42 h 180"/>
                <a:gd name="T54" fmla="*/ 272 w 289"/>
                <a:gd name="T55" fmla="*/ 42 h 180"/>
                <a:gd name="T56" fmla="*/ 254 w 289"/>
                <a:gd name="T57" fmla="*/ 46 h 180"/>
                <a:gd name="T58" fmla="*/ 239 w 289"/>
                <a:gd name="T59" fmla="*/ 56 h 180"/>
                <a:gd name="T60" fmla="*/ 229 w 289"/>
                <a:gd name="T61" fmla="*/ 71 h 180"/>
                <a:gd name="T62" fmla="*/ 225 w 289"/>
                <a:gd name="T63" fmla="*/ 89 h 180"/>
                <a:gd name="T64" fmla="*/ 229 w 289"/>
                <a:gd name="T65" fmla="*/ 108 h 180"/>
                <a:gd name="T66" fmla="*/ 239 w 289"/>
                <a:gd name="T67" fmla="*/ 123 h 180"/>
                <a:gd name="T68" fmla="*/ 253 w 289"/>
                <a:gd name="T69" fmla="*/ 133 h 180"/>
                <a:gd name="T70" fmla="*/ 272 w 289"/>
                <a:gd name="T71" fmla="*/ 137 h 180"/>
                <a:gd name="T72" fmla="*/ 272 w 289"/>
                <a:gd name="T73" fmla="*/ 137 h 180"/>
                <a:gd name="T74" fmla="*/ 278 w 289"/>
                <a:gd name="T75" fmla="*/ 136 h 180"/>
                <a:gd name="T76" fmla="*/ 284 w 289"/>
                <a:gd name="T77" fmla="*/ 135 h 180"/>
                <a:gd name="T78" fmla="*/ 289 w 289"/>
                <a:gd name="T79" fmla="*/ 133 h 180"/>
                <a:gd name="T80" fmla="*/ 289 w 289"/>
                <a:gd name="T81" fmla="*/ 180 h 180"/>
                <a:gd name="T82" fmla="*/ 0 w 289"/>
                <a:gd name="T8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" h="180">
                  <a:moveTo>
                    <a:pt x="0" y="18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58"/>
                    <a:pt x="2" y="55"/>
                  </a:cubicBezTo>
                  <a:cubicBezTo>
                    <a:pt x="3" y="50"/>
                    <a:pt x="4" y="45"/>
                    <a:pt x="7" y="40"/>
                  </a:cubicBezTo>
                  <a:cubicBezTo>
                    <a:pt x="10" y="34"/>
                    <a:pt x="15" y="27"/>
                    <a:pt x="21" y="21"/>
                  </a:cubicBezTo>
                  <a:cubicBezTo>
                    <a:pt x="28" y="13"/>
                    <a:pt x="37" y="6"/>
                    <a:pt x="4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09" y="4"/>
                    <a:pt x="108" y="5"/>
                  </a:cubicBezTo>
                  <a:cubicBezTo>
                    <a:pt x="108" y="7"/>
                    <a:pt x="107" y="9"/>
                    <a:pt x="107" y="11"/>
                  </a:cubicBezTo>
                  <a:cubicBezTo>
                    <a:pt x="107" y="13"/>
                    <a:pt x="107" y="16"/>
                    <a:pt x="107" y="18"/>
                  </a:cubicBezTo>
                  <a:cubicBezTo>
                    <a:pt x="107" y="24"/>
                    <a:pt x="108" y="30"/>
                    <a:pt x="110" y="36"/>
                  </a:cubicBezTo>
                  <a:cubicBezTo>
                    <a:pt x="113" y="41"/>
                    <a:pt x="116" y="46"/>
                    <a:pt x="120" y="51"/>
                  </a:cubicBezTo>
                  <a:cubicBezTo>
                    <a:pt x="124" y="55"/>
                    <a:pt x="129" y="58"/>
                    <a:pt x="135" y="61"/>
                  </a:cubicBezTo>
                  <a:cubicBezTo>
                    <a:pt x="141" y="63"/>
                    <a:pt x="147" y="65"/>
                    <a:pt x="153" y="65"/>
                  </a:cubicBezTo>
                  <a:cubicBezTo>
                    <a:pt x="153" y="65"/>
                    <a:pt x="153" y="65"/>
                    <a:pt x="153" y="65"/>
                  </a:cubicBezTo>
                  <a:cubicBezTo>
                    <a:pt x="159" y="65"/>
                    <a:pt x="165" y="63"/>
                    <a:pt x="171" y="61"/>
                  </a:cubicBezTo>
                  <a:cubicBezTo>
                    <a:pt x="177" y="59"/>
                    <a:pt x="182" y="55"/>
                    <a:pt x="186" y="51"/>
                  </a:cubicBezTo>
                  <a:cubicBezTo>
                    <a:pt x="190" y="47"/>
                    <a:pt x="194" y="42"/>
                    <a:pt x="196" y="36"/>
                  </a:cubicBezTo>
                  <a:cubicBezTo>
                    <a:pt x="198" y="30"/>
                    <a:pt x="200" y="24"/>
                    <a:pt x="200" y="18"/>
                  </a:cubicBezTo>
                  <a:cubicBezTo>
                    <a:pt x="200" y="16"/>
                    <a:pt x="200" y="14"/>
                    <a:pt x="199" y="12"/>
                  </a:cubicBezTo>
                  <a:cubicBezTo>
                    <a:pt x="199" y="10"/>
                    <a:pt x="199" y="8"/>
                    <a:pt x="198" y="6"/>
                  </a:cubicBezTo>
                  <a:cubicBezTo>
                    <a:pt x="198" y="4"/>
                    <a:pt x="197" y="2"/>
                    <a:pt x="196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87" y="45"/>
                    <a:pt x="286" y="45"/>
                    <a:pt x="284" y="44"/>
                  </a:cubicBezTo>
                  <a:cubicBezTo>
                    <a:pt x="282" y="44"/>
                    <a:pt x="280" y="43"/>
                    <a:pt x="278" y="43"/>
                  </a:cubicBezTo>
                  <a:cubicBezTo>
                    <a:pt x="276" y="43"/>
                    <a:pt x="274" y="42"/>
                    <a:pt x="272" y="42"/>
                  </a:cubicBezTo>
                  <a:cubicBezTo>
                    <a:pt x="272" y="42"/>
                    <a:pt x="272" y="42"/>
                    <a:pt x="272" y="42"/>
                  </a:cubicBezTo>
                  <a:cubicBezTo>
                    <a:pt x="265" y="42"/>
                    <a:pt x="259" y="44"/>
                    <a:pt x="254" y="46"/>
                  </a:cubicBezTo>
                  <a:cubicBezTo>
                    <a:pt x="248" y="48"/>
                    <a:pt x="243" y="52"/>
                    <a:pt x="239" y="56"/>
                  </a:cubicBezTo>
                  <a:cubicBezTo>
                    <a:pt x="234" y="60"/>
                    <a:pt x="231" y="65"/>
                    <a:pt x="229" y="71"/>
                  </a:cubicBezTo>
                  <a:cubicBezTo>
                    <a:pt x="226" y="77"/>
                    <a:pt x="225" y="83"/>
                    <a:pt x="225" y="89"/>
                  </a:cubicBezTo>
                  <a:cubicBezTo>
                    <a:pt x="225" y="96"/>
                    <a:pt x="226" y="102"/>
                    <a:pt x="229" y="108"/>
                  </a:cubicBezTo>
                  <a:cubicBezTo>
                    <a:pt x="231" y="113"/>
                    <a:pt x="234" y="118"/>
                    <a:pt x="239" y="123"/>
                  </a:cubicBezTo>
                  <a:cubicBezTo>
                    <a:pt x="243" y="127"/>
                    <a:pt x="248" y="130"/>
                    <a:pt x="253" y="133"/>
                  </a:cubicBezTo>
                  <a:cubicBezTo>
                    <a:pt x="259" y="135"/>
                    <a:pt x="265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4" y="137"/>
                    <a:pt x="276" y="136"/>
                    <a:pt x="278" y="136"/>
                  </a:cubicBezTo>
                  <a:cubicBezTo>
                    <a:pt x="280" y="136"/>
                    <a:pt x="282" y="136"/>
                    <a:pt x="284" y="135"/>
                  </a:cubicBezTo>
                  <a:cubicBezTo>
                    <a:pt x="286" y="135"/>
                    <a:pt x="287" y="134"/>
                    <a:pt x="289" y="133"/>
                  </a:cubicBezTo>
                  <a:cubicBezTo>
                    <a:pt x="289" y="180"/>
                    <a:pt x="289" y="180"/>
                    <a:pt x="289" y="180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rgbClr val="6371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73"/>
            <p:cNvSpPr>
              <a:spLocks/>
            </p:cNvSpPr>
            <p:nvPr/>
          </p:nvSpPr>
          <p:spPr bwMode="auto">
            <a:xfrm>
              <a:off x="5541963" y="4605338"/>
              <a:ext cx="3222625" cy="1658938"/>
            </a:xfrm>
            <a:custGeom>
              <a:avLst/>
              <a:gdLst>
                <a:gd name="T0" fmla="*/ 313 w 363"/>
                <a:gd name="T1" fmla="*/ 0 h 187"/>
                <a:gd name="T2" fmla="*/ 341 w 363"/>
                <a:gd name="T3" fmla="*/ 22 h 187"/>
                <a:gd name="T4" fmla="*/ 356 w 363"/>
                <a:gd name="T5" fmla="*/ 43 h 187"/>
                <a:gd name="T6" fmla="*/ 361 w 363"/>
                <a:gd name="T7" fmla="*/ 58 h 187"/>
                <a:gd name="T8" fmla="*/ 362 w 363"/>
                <a:gd name="T9" fmla="*/ 65 h 187"/>
                <a:gd name="T10" fmla="*/ 363 w 363"/>
                <a:gd name="T11" fmla="*/ 187 h 187"/>
                <a:gd name="T12" fmla="*/ 64 w 363"/>
                <a:gd name="T13" fmla="*/ 187 h 187"/>
                <a:gd name="T14" fmla="*/ 64 w 363"/>
                <a:gd name="T15" fmla="*/ 126 h 187"/>
                <a:gd name="T16" fmla="*/ 64 w 363"/>
                <a:gd name="T17" fmla="*/ 122 h 187"/>
                <a:gd name="T18" fmla="*/ 64 w 363"/>
                <a:gd name="T19" fmla="*/ 118 h 187"/>
                <a:gd name="T20" fmla="*/ 62 w 363"/>
                <a:gd name="T21" fmla="*/ 119 h 187"/>
                <a:gd name="T22" fmla="*/ 61 w 363"/>
                <a:gd name="T23" fmla="*/ 121 h 187"/>
                <a:gd name="T24" fmla="*/ 59 w 363"/>
                <a:gd name="T25" fmla="*/ 122 h 187"/>
                <a:gd name="T26" fmla="*/ 58 w 363"/>
                <a:gd name="T27" fmla="*/ 123 h 187"/>
                <a:gd name="T28" fmla="*/ 53 w 363"/>
                <a:gd name="T29" fmla="*/ 126 h 187"/>
                <a:gd name="T30" fmla="*/ 48 w 363"/>
                <a:gd name="T31" fmla="*/ 128 h 187"/>
                <a:gd name="T32" fmla="*/ 42 w 363"/>
                <a:gd name="T33" fmla="*/ 129 h 187"/>
                <a:gd name="T34" fmla="*/ 37 w 363"/>
                <a:gd name="T35" fmla="*/ 130 h 187"/>
                <a:gd name="T36" fmla="*/ 22 w 363"/>
                <a:gd name="T37" fmla="*/ 127 h 187"/>
                <a:gd name="T38" fmla="*/ 10 w 363"/>
                <a:gd name="T39" fmla="*/ 119 h 187"/>
                <a:gd name="T40" fmla="*/ 2 w 363"/>
                <a:gd name="T41" fmla="*/ 107 h 187"/>
                <a:gd name="T42" fmla="*/ 0 w 363"/>
                <a:gd name="T43" fmla="*/ 92 h 187"/>
                <a:gd name="T44" fmla="*/ 3 w 363"/>
                <a:gd name="T45" fmla="*/ 78 h 187"/>
                <a:gd name="T46" fmla="*/ 10 w 363"/>
                <a:gd name="T47" fmla="*/ 66 h 187"/>
                <a:gd name="T48" fmla="*/ 22 w 363"/>
                <a:gd name="T49" fmla="*/ 58 h 187"/>
                <a:gd name="T50" fmla="*/ 37 w 363"/>
                <a:gd name="T51" fmla="*/ 55 h 187"/>
                <a:gd name="T52" fmla="*/ 42 w 363"/>
                <a:gd name="T53" fmla="*/ 56 h 187"/>
                <a:gd name="T54" fmla="*/ 48 w 363"/>
                <a:gd name="T55" fmla="*/ 57 h 187"/>
                <a:gd name="T56" fmla="*/ 53 w 363"/>
                <a:gd name="T57" fmla="*/ 59 h 187"/>
                <a:gd name="T58" fmla="*/ 58 w 363"/>
                <a:gd name="T59" fmla="*/ 62 h 187"/>
                <a:gd name="T60" fmla="*/ 59 w 363"/>
                <a:gd name="T61" fmla="*/ 63 h 187"/>
                <a:gd name="T62" fmla="*/ 61 w 363"/>
                <a:gd name="T63" fmla="*/ 64 h 187"/>
                <a:gd name="T64" fmla="*/ 62 w 363"/>
                <a:gd name="T65" fmla="*/ 66 h 187"/>
                <a:gd name="T66" fmla="*/ 64 w 363"/>
                <a:gd name="T67" fmla="*/ 67 h 187"/>
                <a:gd name="T68" fmla="*/ 64 w 363"/>
                <a:gd name="T69" fmla="*/ 63 h 187"/>
                <a:gd name="T70" fmla="*/ 64 w 363"/>
                <a:gd name="T71" fmla="*/ 59 h 187"/>
                <a:gd name="T72" fmla="*/ 64 w 363"/>
                <a:gd name="T73" fmla="*/ 0 h 187"/>
                <a:gd name="T74" fmla="*/ 161 w 363"/>
                <a:gd name="T75" fmla="*/ 0 h 187"/>
                <a:gd name="T76" fmla="*/ 158 w 363"/>
                <a:gd name="T77" fmla="*/ 5 h 187"/>
                <a:gd name="T78" fmla="*/ 157 w 363"/>
                <a:gd name="T79" fmla="*/ 10 h 187"/>
                <a:gd name="T80" fmla="*/ 155 w 363"/>
                <a:gd name="T81" fmla="*/ 15 h 187"/>
                <a:gd name="T82" fmla="*/ 155 w 363"/>
                <a:gd name="T83" fmla="*/ 21 h 187"/>
                <a:gd name="T84" fmla="*/ 158 w 363"/>
                <a:gd name="T85" fmla="*/ 38 h 187"/>
                <a:gd name="T86" fmla="*/ 168 w 363"/>
                <a:gd name="T87" fmla="*/ 52 h 187"/>
                <a:gd name="T88" fmla="*/ 182 w 363"/>
                <a:gd name="T89" fmla="*/ 61 h 187"/>
                <a:gd name="T90" fmla="*/ 198 w 363"/>
                <a:gd name="T91" fmla="*/ 65 h 187"/>
                <a:gd name="T92" fmla="*/ 215 w 363"/>
                <a:gd name="T93" fmla="*/ 61 h 187"/>
                <a:gd name="T94" fmla="*/ 229 w 363"/>
                <a:gd name="T95" fmla="*/ 52 h 187"/>
                <a:gd name="T96" fmla="*/ 238 w 363"/>
                <a:gd name="T97" fmla="*/ 38 h 187"/>
                <a:gd name="T98" fmla="*/ 242 w 363"/>
                <a:gd name="T99" fmla="*/ 21 h 187"/>
                <a:gd name="T100" fmla="*/ 241 w 363"/>
                <a:gd name="T101" fmla="*/ 16 h 187"/>
                <a:gd name="T102" fmla="*/ 240 w 363"/>
                <a:gd name="T103" fmla="*/ 10 h 187"/>
                <a:gd name="T104" fmla="*/ 238 w 363"/>
                <a:gd name="T105" fmla="*/ 5 h 187"/>
                <a:gd name="T106" fmla="*/ 236 w 363"/>
                <a:gd name="T107" fmla="*/ 0 h 187"/>
                <a:gd name="T108" fmla="*/ 313 w 363"/>
                <a:gd name="T10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3" h="187">
                  <a:moveTo>
                    <a:pt x="313" y="0"/>
                  </a:moveTo>
                  <a:cubicBezTo>
                    <a:pt x="325" y="7"/>
                    <a:pt x="334" y="15"/>
                    <a:pt x="341" y="22"/>
                  </a:cubicBezTo>
                  <a:cubicBezTo>
                    <a:pt x="348" y="30"/>
                    <a:pt x="353" y="37"/>
                    <a:pt x="356" y="43"/>
                  </a:cubicBezTo>
                  <a:cubicBezTo>
                    <a:pt x="359" y="49"/>
                    <a:pt x="361" y="55"/>
                    <a:pt x="361" y="58"/>
                  </a:cubicBezTo>
                  <a:cubicBezTo>
                    <a:pt x="362" y="62"/>
                    <a:pt x="362" y="65"/>
                    <a:pt x="362" y="65"/>
                  </a:cubicBezTo>
                  <a:cubicBezTo>
                    <a:pt x="363" y="187"/>
                    <a:pt x="363" y="187"/>
                    <a:pt x="363" y="187"/>
                  </a:cubicBezTo>
                  <a:cubicBezTo>
                    <a:pt x="64" y="187"/>
                    <a:pt x="64" y="187"/>
                    <a:pt x="64" y="18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3" y="118"/>
                    <a:pt x="63" y="119"/>
                    <a:pt x="62" y="119"/>
                  </a:cubicBezTo>
                  <a:cubicBezTo>
                    <a:pt x="62" y="120"/>
                    <a:pt x="61" y="120"/>
                    <a:pt x="61" y="121"/>
                  </a:cubicBezTo>
                  <a:cubicBezTo>
                    <a:pt x="60" y="121"/>
                    <a:pt x="60" y="122"/>
                    <a:pt x="59" y="122"/>
                  </a:cubicBezTo>
                  <a:cubicBezTo>
                    <a:pt x="59" y="122"/>
                    <a:pt x="58" y="123"/>
                    <a:pt x="58" y="123"/>
                  </a:cubicBezTo>
                  <a:cubicBezTo>
                    <a:pt x="56" y="124"/>
                    <a:pt x="55" y="125"/>
                    <a:pt x="53" y="126"/>
                  </a:cubicBezTo>
                  <a:cubicBezTo>
                    <a:pt x="51" y="127"/>
                    <a:pt x="50" y="128"/>
                    <a:pt x="48" y="128"/>
                  </a:cubicBezTo>
                  <a:cubicBezTo>
                    <a:pt x="46" y="129"/>
                    <a:pt x="44" y="129"/>
                    <a:pt x="42" y="129"/>
                  </a:cubicBezTo>
                  <a:cubicBezTo>
                    <a:pt x="41" y="130"/>
                    <a:pt x="39" y="130"/>
                    <a:pt x="37" y="130"/>
                  </a:cubicBezTo>
                  <a:cubicBezTo>
                    <a:pt x="31" y="130"/>
                    <a:pt x="27" y="129"/>
                    <a:pt x="22" y="127"/>
                  </a:cubicBezTo>
                  <a:cubicBezTo>
                    <a:pt x="18" y="125"/>
                    <a:pt x="14" y="122"/>
                    <a:pt x="10" y="119"/>
                  </a:cubicBezTo>
                  <a:cubicBezTo>
                    <a:pt x="7" y="115"/>
                    <a:pt x="4" y="111"/>
                    <a:pt x="2" y="107"/>
                  </a:cubicBezTo>
                  <a:cubicBezTo>
                    <a:pt x="1" y="102"/>
                    <a:pt x="0" y="97"/>
                    <a:pt x="0" y="92"/>
                  </a:cubicBezTo>
                  <a:cubicBezTo>
                    <a:pt x="0" y="87"/>
                    <a:pt x="1" y="82"/>
                    <a:pt x="3" y="78"/>
                  </a:cubicBezTo>
                  <a:cubicBezTo>
                    <a:pt x="4" y="73"/>
                    <a:pt x="7" y="69"/>
                    <a:pt x="10" y="66"/>
                  </a:cubicBezTo>
                  <a:cubicBezTo>
                    <a:pt x="14" y="63"/>
                    <a:pt x="18" y="60"/>
                    <a:pt x="22" y="58"/>
                  </a:cubicBezTo>
                  <a:cubicBezTo>
                    <a:pt x="27" y="56"/>
                    <a:pt x="32" y="55"/>
                    <a:pt x="37" y="55"/>
                  </a:cubicBezTo>
                  <a:cubicBezTo>
                    <a:pt x="39" y="55"/>
                    <a:pt x="41" y="55"/>
                    <a:pt x="42" y="56"/>
                  </a:cubicBezTo>
                  <a:cubicBezTo>
                    <a:pt x="44" y="56"/>
                    <a:pt x="46" y="56"/>
                    <a:pt x="48" y="57"/>
                  </a:cubicBezTo>
                  <a:cubicBezTo>
                    <a:pt x="50" y="58"/>
                    <a:pt x="51" y="58"/>
                    <a:pt x="53" y="59"/>
                  </a:cubicBezTo>
                  <a:cubicBezTo>
                    <a:pt x="55" y="60"/>
                    <a:pt x="56" y="61"/>
                    <a:pt x="58" y="62"/>
                  </a:cubicBezTo>
                  <a:cubicBezTo>
                    <a:pt x="58" y="62"/>
                    <a:pt x="59" y="63"/>
                    <a:pt x="59" y="63"/>
                  </a:cubicBezTo>
                  <a:cubicBezTo>
                    <a:pt x="60" y="64"/>
                    <a:pt x="60" y="64"/>
                    <a:pt x="61" y="64"/>
                  </a:cubicBezTo>
                  <a:cubicBezTo>
                    <a:pt x="62" y="65"/>
                    <a:pt x="62" y="65"/>
                    <a:pt x="62" y="66"/>
                  </a:cubicBezTo>
                  <a:cubicBezTo>
                    <a:pt x="63" y="66"/>
                    <a:pt x="63" y="67"/>
                    <a:pt x="64" y="67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1"/>
                    <a:pt x="159" y="3"/>
                    <a:pt x="158" y="5"/>
                  </a:cubicBezTo>
                  <a:cubicBezTo>
                    <a:pt x="158" y="6"/>
                    <a:pt x="157" y="8"/>
                    <a:pt x="157" y="10"/>
                  </a:cubicBezTo>
                  <a:cubicBezTo>
                    <a:pt x="156" y="12"/>
                    <a:pt x="156" y="14"/>
                    <a:pt x="155" y="15"/>
                  </a:cubicBezTo>
                  <a:cubicBezTo>
                    <a:pt x="155" y="17"/>
                    <a:pt x="155" y="19"/>
                    <a:pt x="155" y="21"/>
                  </a:cubicBezTo>
                  <a:cubicBezTo>
                    <a:pt x="155" y="27"/>
                    <a:pt x="156" y="33"/>
                    <a:pt x="158" y="38"/>
                  </a:cubicBezTo>
                  <a:cubicBezTo>
                    <a:pt x="161" y="43"/>
                    <a:pt x="164" y="48"/>
                    <a:pt x="168" y="52"/>
                  </a:cubicBezTo>
                  <a:cubicBezTo>
                    <a:pt x="172" y="56"/>
                    <a:pt x="176" y="59"/>
                    <a:pt x="182" y="61"/>
                  </a:cubicBezTo>
                  <a:cubicBezTo>
                    <a:pt x="187" y="64"/>
                    <a:pt x="192" y="65"/>
                    <a:pt x="198" y="65"/>
                  </a:cubicBezTo>
                  <a:cubicBezTo>
                    <a:pt x="204" y="65"/>
                    <a:pt x="210" y="64"/>
                    <a:pt x="215" y="61"/>
                  </a:cubicBezTo>
                  <a:cubicBezTo>
                    <a:pt x="220" y="59"/>
                    <a:pt x="225" y="56"/>
                    <a:pt x="229" y="52"/>
                  </a:cubicBezTo>
                  <a:cubicBezTo>
                    <a:pt x="233" y="48"/>
                    <a:pt x="236" y="44"/>
                    <a:pt x="238" y="38"/>
                  </a:cubicBezTo>
                  <a:cubicBezTo>
                    <a:pt x="240" y="33"/>
                    <a:pt x="242" y="27"/>
                    <a:pt x="242" y="21"/>
                  </a:cubicBezTo>
                  <a:cubicBezTo>
                    <a:pt x="242" y="19"/>
                    <a:pt x="241" y="18"/>
                    <a:pt x="241" y="16"/>
                  </a:cubicBezTo>
                  <a:cubicBezTo>
                    <a:pt x="241" y="14"/>
                    <a:pt x="241" y="12"/>
                    <a:pt x="240" y="10"/>
                  </a:cubicBezTo>
                  <a:cubicBezTo>
                    <a:pt x="239" y="8"/>
                    <a:pt x="239" y="7"/>
                    <a:pt x="238" y="5"/>
                  </a:cubicBezTo>
                  <a:cubicBezTo>
                    <a:pt x="237" y="3"/>
                    <a:pt x="237" y="2"/>
                    <a:pt x="236" y="0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74"/>
            <p:cNvSpPr>
              <a:spLocks/>
            </p:cNvSpPr>
            <p:nvPr/>
          </p:nvSpPr>
          <p:spPr bwMode="auto">
            <a:xfrm>
              <a:off x="5567363" y="4630738"/>
              <a:ext cx="3170238" cy="1598613"/>
            </a:xfrm>
            <a:custGeom>
              <a:avLst/>
              <a:gdLst>
                <a:gd name="T0" fmla="*/ 64 w 357"/>
                <a:gd name="T1" fmla="*/ 180 h 180"/>
                <a:gd name="T2" fmla="*/ 64 w 357"/>
                <a:gd name="T3" fmla="*/ 106 h 180"/>
                <a:gd name="T4" fmla="*/ 58 w 357"/>
                <a:gd name="T5" fmla="*/ 112 h 180"/>
                <a:gd name="T6" fmla="*/ 57 w 357"/>
                <a:gd name="T7" fmla="*/ 114 h 180"/>
                <a:gd name="T8" fmla="*/ 56 w 357"/>
                <a:gd name="T9" fmla="*/ 115 h 180"/>
                <a:gd name="T10" fmla="*/ 54 w 357"/>
                <a:gd name="T11" fmla="*/ 116 h 180"/>
                <a:gd name="T12" fmla="*/ 53 w 357"/>
                <a:gd name="T13" fmla="*/ 117 h 180"/>
                <a:gd name="T14" fmla="*/ 48 w 357"/>
                <a:gd name="T15" fmla="*/ 120 h 180"/>
                <a:gd name="T16" fmla="*/ 44 w 357"/>
                <a:gd name="T17" fmla="*/ 122 h 180"/>
                <a:gd name="T18" fmla="*/ 39 w 357"/>
                <a:gd name="T19" fmla="*/ 123 h 180"/>
                <a:gd name="T20" fmla="*/ 34 w 357"/>
                <a:gd name="T21" fmla="*/ 123 h 180"/>
                <a:gd name="T22" fmla="*/ 21 w 357"/>
                <a:gd name="T23" fmla="*/ 121 h 180"/>
                <a:gd name="T24" fmla="*/ 10 w 357"/>
                <a:gd name="T25" fmla="*/ 113 h 180"/>
                <a:gd name="T26" fmla="*/ 3 w 357"/>
                <a:gd name="T27" fmla="*/ 102 h 180"/>
                <a:gd name="T28" fmla="*/ 0 w 357"/>
                <a:gd name="T29" fmla="*/ 89 h 180"/>
                <a:gd name="T30" fmla="*/ 3 w 357"/>
                <a:gd name="T31" fmla="*/ 76 h 180"/>
                <a:gd name="T32" fmla="*/ 10 w 357"/>
                <a:gd name="T33" fmla="*/ 66 h 180"/>
                <a:gd name="T34" fmla="*/ 21 w 357"/>
                <a:gd name="T35" fmla="*/ 58 h 180"/>
                <a:gd name="T36" fmla="*/ 34 w 357"/>
                <a:gd name="T37" fmla="*/ 56 h 180"/>
                <a:gd name="T38" fmla="*/ 39 w 357"/>
                <a:gd name="T39" fmla="*/ 56 h 180"/>
                <a:gd name="T40" fmla="*/ 44 w 357"/>
                <a:gd name="T41" fmla="*/ 57 h 180"/>
                <a:gd name="T42" fmla="*/ 48 w 357"/>
                <a:gd name="T43" fmla="*/ 59 h 180"/>
                <a:gd name="T44" fmla="*/ 53 w 357"/>
                <a:gd name="T45" fmla="*/ 62 h 180"/>
                <a:gd name="T46" fmla="*/ 54 w 357"/>
                <a:gd name="T47" fmla="*/ 63 h 180"/>
                <a:gd name="T48" fmla="*/ 56 w 357"/>
                <a:gd name="T49" fmla="*/ 64 h 180"/>
                <a:gd name="T50" fmla="*/ 57 w 357"/>
                <a:gd name="T51" fmla="*/ 65 h 180"/>
                <a:gd name="T52" fmla="*/ 58 w 357"/>
                <a:gd name="T53" fmla="*/ 67 h 180"/>
                <a:gd name="T54" fmla="*/ 65 w 357"/>
                <a:gd name="T55" fmla="*/ 73 h 180"/>
                <a:gd name="T56" fmla="*/ 65 w 357"/>
                <a:gd name="T57" fmla="*/ 0 h 180"/>
                <a:gd name="T58" fmla="*/ 152 w 357"/>
                <a:gd name="T59" fmla="*/ 0 h 180"/>
                <a:gd name="T60" fmla="*/ 150 w 357"/>
                <a:gd name="T61" fmla="*/ 6 h 180"/>
                <a:gd name="T62" fmla="*/ 149 w 357"/>
                <a:gd name="T63" fmla="*/ 12 h 180"/>
                <a:gd name="T64" fmla="*/ 148 w 357"/>
                <a:gd name="T65" fmla="*/ 18 h 180"/>
                <a:gd name="T66" fmla="*/ 152 w 357"/>
                <a:gd name="T67" fmla="*/ 37 h 180"/>
                <a:gd name="T68" fmla="*/ 162 w 357"/>
                <a:gd name="T69" fmla="*/ 52 h 180"/>
                <a:gd name="T70" fmla="*/ 177 w 357"/>
                <a:gd name="T71" fmla="*/ 62 h 180"/>
                <a:gd name="T72" fmla="*/ 195 w 357"/>
                <a:gd name="T73" fmla="*/ 65 h 180"/>
                <a:gd name="T74" fmla="*/ 195 w 357"/>
                <a:gd name="T75" fmla="*/ 65 h 180"/>
                <a:gd name="T76" fmla="*/ 214 w 357"/>
                <a:gd name="T77" fmla="*/ 62 h 180"/>
                <a:gd name="T78" fmla="*/ 229 w 357"/>
                <a:gd name="T79" fmla="*/ 52 h 180"/>
                <a:gd name="T80" fmla="*/ 239 w 357"/>
                <a:gd name="T81" fmla="*/ 37 h 180"/>
                <a:gd name="T82" fmla="*/ 242 w 357"/>
                <a:gd name="T83" fmla="*/ 18 h 180"/>
                <a:gd name="T84" fmla="*/ 242 w 357"/>
                <a:gd name="T85" fmla="*/ 12 h 180"/>
                <a:gd name="T86" fmla="*/ 240 w 357"/>
                <a:gd name="T87" fmla="*/ 6 h 180"/>
                <a:gd name="T88" fmla="*/ 239 w 357"/>
                <a:gd name="T89" fmla="*/ 1 h 180"/>
                <a:gd name="T90" fmla="*/ 309 w 357"/>
                <a:gd name="T91" fmla="*/ 1 h 180"/>
                <a:gd name="T92" fmla="*/ 335 w 357"/>
                <a:gd name="T93" fmla="*/ 22 h 180"/>
                <a:gd name="T94" fmla="*/ 350 w 357"/>
                <a:gd name="T95" fmla="*/ 42 h 180"/>
                <a:gd name="T96" fmla="*/ 355 w 357"/>
                <a:gd name="T97" fmla="*/ 56 h 180"/>
                <a:gd name="T98" fmla="*/ 356 w 357"/>
                <a:gd name="T99" fmla="*/ 62 h 180"/>
                <a:gd name="T100" fmla="*/ 357 w 357"/>
                <a:gd name="T101" fmla="*/ 180 h 180"/>
                <a:gd name="T102" fmla="*/ 64 w 357"/>
                <a:gd name="T10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7" h="180">
                  <a:moveTo>
                    <a:pt x="64" y="180"/>
                  </a:moveTo>
                  <a:cubicBezTo>
                    <a:pt x="64" y="106"/>
                    <a:pt x="64" y="106"/>
                    <a:pt x="64" y="106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3"/>
                    <a:pt x="57" y="113"/>
                    <a:pt x="57" y="114"/>
                  </a:cubicBezTo>
                  <a:cubicBezTo>
                    <a:pt x="56" y="114"/>
                    <a:pt x="56" y="115"/>
                    <a:pt x="56" y="115"/>
                  </a:cubicBezTo>
                  <a:cubicBezTo>
                    <a:pt x="55" y="115"/>
                    <a:pt x="55" y="116"/>
                    <a:pt x="54" y="116"/>
                  </a:cubicBezTo>
                  <a:cubicBezTo>
                    <a:pt x="54" y="117"/>
                    <a:pt x="53" y="117"/>
                    <a:pt x="53" y="117"/>
                  </a:cubicBezTo>
                  <a:cubicBezTo>
                    <a:pt x="51" y="118"/>
                    <a:pt x="50" y="119"/>
                    <a:pt x="48" y="120"/>
                  </a:cubicBezTo>
                  <a:cubicBezTo>
                    <a:pt x="47" y="121"/>
                    <a:pt x="45" y="121"/>
                    <a:pt x="44" y="122"/>
                  </a:cubicBezTo>
                  <a:cubicBezTo>
                    <a:pt x="42" y="122"/>
                    <a:pt x="40" y="123"/>
                    <a:pt x="39" y="123"/>
                  </a:cubicBezTo>
                  <a:cubicBezTo>
                    <a:pt x="37" y="123"/>
                    <a:pt x="35" y="123"/>
                    <a:pt x="34" y="123"/>
                  </a:cubicBezTo>
                  <a:cubicBezTo>
                    <a:pt x="29" y="123"/>
                    <a:pt x="25" y="122"/>
                    <a:pt x="21" y="121"/>
                  </a:cubicBezTo>
                  <a:cubicBezTo>
                    <a:pt x="17" y="119"/>
                    <a:pt x="13" y="116"/>
                    <a:pt x="10" y="113"/>
                  </a:cubicBezTo>
                  <a:cubicBezTo>
                    <a:pt x="7" y="110"/>
                    <a:pt x="4" y="107"/>
                    <a:pt x="3" y="102"/>
                  </a:cubicBezTo>
                  <a:cubicBezTo>
                    <a:pt x="1" y="98"/>
                    <a:pt x="0" y="94"/>
                    <a:pt x="0" y="89"/>
                  </a:cubicBezTo>
                  <a:cubicBezTo>
                    <a:pt x="0" y="85"/>
                    <a:pt x="1" y="80"/>
                    <a:pt x="3" y="76"/>
                  </a:cubicBezTo>
                  <a:cubicBezTo>
                    <a:pt x="5" y="72"/>
                    <a:pt x="7" y="69"/>
                    <a:pt x="10" y="66"/>
                  </a:cubicBezTo>
                  <a:cubicBezTo>
                    <a:pt x="13" y="62"/>
                    <a:pt x="17" y="60"/>
                    <a:pt x="21" y="58"/>
                  </a:cubicBezTo>
                  <a:cubicBezTo>
                    <a:pt x="25" y="57"/>
                    <a:pt x="29" y="56"/>
                    <a:pt x="34" y="56"/>
                  </a:cubicBezTo>
                  <a:cubicBezTo>
                    <a:pt x="35" y="56"/>
                    <a:pt x="37" y="56"/>
                    <a:pt x="39" y="56"/>
                  </a:cubicBezTo>
                  <a:cubicBezTo>
                    <a:pt x="41" y="56"/>
                    <a:pt x="42" y="57"/>
                    <a:pt x="44" y="57"/>
                  </a:cubicBezTo>
                  <a:cubicBezTo>
                    <a:pt x="45" y="58"/>
                    <a:pt x="47" y="59"/>
                    <a:pt x="48" y="59"/>
                  </a:cubicBezTo>
                  <a:cubicBezTo>
                    <a:pt x="50" y="60"/>
                    <a:pt x="51" y="61"/>
                    <a:pt x="53" y="62"/>
                  </a:cubicBezTo>
                  <a:cubicBezTo>
                    <a:pt x="53" y="62"/>
                    <a:pt x="54" y="63"/>
                    <a:pt x="54" y="63"/>
                  </a:cubicBezTo>
                  <a:cubicBezTo>
                    <a:pt x="55" y="63"/>
                    <a:pt x="55" y="64"/>
                    <a:pt x="56" y="64"/>
                  </a:cubicBezTo>
                  <a:cubicBezTo>
                    <a:pt x="56" y="65"/>
                    <a:pt x="57" y="65"/>
                    <a:pt x="57" y="65"/>
                  </a:cubicBezTo>
                  <a:cubicBezTo>
                    <a:pt x="57" y="66"/>
                    <a:pt x="58" y="66"/>
                    <a:pt x="58" y="67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1" y="2"/>
                    <a:pt x="151" y="4"/>
                    <a:pt x="150" y="6"/>
                  </a:cubicBezTo>
                  <a:cubicBezTo>
                    <a:pt x="150" y="8"/>
                    <a:pt x="149" y="10"/>
                    <a:pt x="149" y="12"/>
                  </a:cubicBezTo>
                  <a:cubicBezTo>
                    <a:pt x="149" y="14"/>
                    <a:pt x="148" y="16"/>
                    <a:pt x="148" y="18"/>
                  </a:cubicBezTo>
                  <a:cubicBezTo>
                    <a:pt x="148" y="25"/>
                    <a:pt x="150" y="31"/>
                    <a:pt x="152" y="37"/>
                  </a:cubicBezTo>
                  <a:cubicBezTo>
                    <a:pt x="155" y="42"/>
                    <a:pt x="158" y="47"/>
                    <a:pt x="162" y="52"/>
                  </a:cubicBezTo>
                  <a:cubicBezTo>
                    <a:pt x="167" y="56"/>
                    <a:pt x="172" y="59"/>
                    <a:pt x="177" y="62"/>
                  </a:cubicBezTo>
                  <a:cubicBezTo>
                    <a:pt x="183" y="64"/>
                    <a:pt x="189" y="65"/>
                    <a:pt x="195" y="65"/>
                  </a:cubicBezTo>
                  <a:cubicBezTo>
                    <a:pt x="195" y="65"/>
                    <a:pt x="195" y="65"/>
                    <a:pt x="195" y="65"/>
                  </a:cubicBezTo>
                  <a:cubicBezTo>
                    <a:pt x="202" y="65"/>
                    <a:pt x="208" y="64"/>
                    <a:pt x="214" y="62"/>
                  </a:cubicBezTo>
                  <a:cubicBezTo>
                    <a:pt x="219" y="59"/>
                    <a:pt x="224" y="56"/>
                    <a:pt x="229" y="52"/>
                  </a:cubicBezTo>
                  <a:cubicBezTo>
                    <a:pt x="233" y="47"/>
                    <a:pt x="236" y="42"/>
                    <a:pt x="239" y="37"/>
                  </a:cubicBezTo>
                  <a:cubicBezTo>
                    <a:pt x="241" y="31"/>
                    <a:pt x="242" y="25"/>
                    <a:pt x="242" y="18"/>
                  </a:cubicBezTo>
                  <a:cubicBezTo>
                    <a:pt x="242" y="16"/>
                    <a:pt x="242" y="14"/>
                    <a:pt x="242" y="12"/>
                  </a:cubicBezTo>
                  <a:cubicBezTo>
                    <a:pt x="241" y="10"/>
                    <a:pt x="241" y="8"/>
                    <a:pt x="240" y="6"/>
                  </a:cubicBezTo>
                  <a:cubicBezTo>
                    <a:pt x="240" y="4"/>
                    <a:pt x="239" y="2"/>
                    <a:pt x="239" y="1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319" y="7"/>
                    <a:pt x="328" y="14"/>
                    <a:pt x="335" y="22"/>
                  </a:cubicBezTo>
                  <a:cubicBezTo>
                    <a:pt x="341" y="28"/>
                    <a:pt x="346" y="35"/>
                    <a:pt x="350" y="42"/>
                  </a:cubicBezTo>
                  <a:cubicBezTo>
                    <a:pt x="352" y="47"/>
                    <a:pt x="354" y="51"/>
                    <a:pt x="355" y="56"/>
                  </a:cubicBezTo>
                  <a:cubicBezTo>
                    <a:pt x="355" y="59"/>
                    <a:pt x="356" y="61"/>
                    <a:pt x="356" y="62"/>
                  </a:cubicBezTo>
                  <a:cubicBezTo>
                    <a:pt x="357" y="180"/>
                    <a:pt x="357" y="180"/>
                    <a:pt x="357" y="180"/>
                  </a:cubicBezTo>
                  <a:lnTo>
                    <a:pt x="64" y="180"/>
                  </a:lnTo>
                  <a:close/>
                </a:path>
              </a:pathLst>
            </a:custGeom>
            <a:solidFill>
              <a:srgbClr val="F6A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5345580" y="2196259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790477" y="4929659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353421" y="2199557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911768" y="496537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43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775788" y="1228451"/>
            <a:ext cx="3323137" cy="1029670"/>
            <a:chOff x="775788" y="1184908"/>
            <a:chExt cx="3323137" cy="1029670"/>
          </a:xfrm>
        </p:grpSpPr>
        <p:sp>
          <p:nvSpPr>
            <p:cNvPr id="3" name="文本框 2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7304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653198" y="1228451"/>
            <a:ext cx="2960688" cy="1029670"/>
            <a:chOff x="8653198" y="1184908"/>
            <a:chExt cx="2960688" cy="1029670"/>
          </a:xfrm>
        </p:grpSpPr>
        <p:sp>
          <p:nvSpPr>
            <p:cNvPr id="69" name="文本框 68"/>
            <p:cNvSpPr txBox="1"/>
            <p:nvPr/>
          </p:nvSpPr>
          <p:spPr>
            <a:xfrm>
              <a:off x="8978900" y="1184908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6.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978900" y="1636791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21668" y="2950517"/>
            <a:ext cx="2935945" cy="1029670"/>
            <a:chOff x="821668" y="2906974"/>
            <a:chExt cx="2935945" cy="1029670"/>
          </a:xfrm>
        </p:grpSpPr>
        <p:sp>
          <p:nvSpPr>
            <p:cNvPr id="58" name="文本框 57"/>
            <p:cNvSpPr txBox="1"/>
            <p:nvPr/>
          </p:nvSpPr>
          <p:spPr>
            <a:xfrm>
              <a:off x="1147304" y="2906974"/>
              <a:ext cx="2610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47304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653198" y="2950517"/>
            <a:ext cx="2960688" cy="1029670"/>
            <a:chOff x="8653198" y="2906974"/>
            <a:chExt cx="2960688" cy="1029670"/>
          </a:xfrm>
        </p:grpSpPr>
        <p:sp>
          <p:nvSpPr>
            <p:cNvPr id="74" name="文本框 73"/>
            <p:cNvSpPr txBox="1"/>
            <p:nvPr/>
          </p:nvSpPr>
          <p:spPr>
            <a:xfrm>
              <a:off x="8978900" y="2906974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5.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978900" y="3358857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85985" y="4668079"/>
            <a:ext cx="3144666" cy="1029670"/>
            <a:chOff x="785985" y="4624536"/>
            <a:chExt cx="3144666" cy="1029670"/>
          </a:xfrm>
        </p:grpSpPr>
        <p:sp>
          <p:nvSpPr>
            <p:cNvPr id="64" name="文本框 63"/>
            <p:cNvSpPr txBox="1"/>
            <p:nvPr/>
          </p:nvSpPr>
          <p:spPr>
            <a:xfrm>
              <a:off x="1147304" y="4624536"/>
              <a:ext cx="2783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47304" y="5076419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213979" y="5035143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213979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Freeform 143"/>
            <p:cNvSpPr>
              <a:spLocks noEditPoints="1"/>
            </p:cNvSpPr>
            <p:nvPr/>
          </p:nvSpPr>
          <p:spPr bwMode="auto">
            <a:xfrm>
              <a:off x="785985" y="4690600"/>
              <a:ext cx="326099" cy="211678"/>
            </a:xfrm>
            <a:custGeom>
              <a:avLst/>
              <a:gdLst>
                <a:gd name="T0" fmla="*/ 47 w 48"/>
                <a:gd name="T1" fmla="*/ 17 h 31"/>
                <a:gd name="T2" fmla="*/ 24 w 48"/>
                <a:gd name="T3" fmla="*/ 31 h 31"/>
                <a:gd name="T4" fmla="*/ 0 w 48"/>
                <a:gd name="T5" fmla="*/ 17 h 31"/>
                <a:gd name="T6" fmla="*/ 0 w 48"/>
                <a:gd name="T7" fmla="*/ 15 h 31"/>
                <a:gd name="T8" fmla="*/ 0 w 48"/>
                <a:gd name="T9" fmla="*/ 14 h 31"/>
                <a:gd name="T10" fmla="*/ 24 w 48"/>
                <a:gd name="T11" fmla="*/ 0 h 31"/>
                <a:gd name="T12" fmla="*/ 47 w 48"/>
                <a:gd name="T13" fmla="*/ 14 h 31"/>
                <a:gd name="T14" fmla="*/ 48 w 48"/>
                <a:gd name="T15" fmla="*/ 15 h 31"/>
                <a:gd name="T16" fmla="*/ 47 w 48"/>
                <a:gd name="T17" fmla="*/ 17 h 31"/>
                <a:gd name="T18" fmla="*/ 34 w 48"/>
                <a:gd name="T19" fmla="*/ 6 h 31"/>
                <a:gd name="T20" fmla="*/ 36 w 48"/>
                <a:gd name="T21" fmla="*/ 12 h 31"/>
                <a:gd name="T22" fmla="*/ 24 w 48"/>
                <a:gd name="T23" fmla="*/ 24 h 31"/>
                <a:gd name="T24" fmla="*/ 12 w 48"/>
                <a:gd name="T25" fmla="*/ 12 h 31"/>
                <a:gd name="T26" fmla="*/ 13 w 48"/>
                <a:gd name="T27" fmla="*/ 6 h 31"/>
                <a:gd name="T28" fmla="*/ 3 w 48"/>
                <a:gd name="T29" fmla="*/ 15 h 31"/>
                <a:gd name="T30" fmla="*/ 24 w 48"/>
                <a:gd name="T31" fmla="*/ 27 h 31"/>
                <a:gd name="T32" fmla="*/ 44 w 48"/>
                <a:gd name="T33" fmla="*/ 15 h 31"/>
                <a:gd name="T34" fmla="*/ 34 w 48"/>
                <a:gd name="T35" fmla="*/ 6 h 31"/>
                <a:gd name="T36" fmla="*/ 24 w 48"/>
                <a:gd name="T37" fmla="*/ 4 h 31"/>
                <a:gd name="T38" fmla="*/ 15 w 48"/>
                <a:gd name="T39" fmla="*/ 12 h 31"/>
                <a:gd name="T40" fmla="*/ 17 w 48"/>
                <a:gd name="T41" fmla="*/ 13 h 31"/>
                <a:gd name="T42" fmla="*/ 18 w 48"/>
                <a:gd name="T43" fmla="*/ 12 h 31"/>
                <a:gd name="T44" fmla="*/ 24 w 48"/>
                <a:gd name="T45" fmla="*/ 6 h 31"/>
                <a:gd name="T46" fmla="*/ 25 w 48"/>
                <a:gd name="T47" fmla="*/ 5 h 31"/>
                <a:gd name="T48" fmla="*/ 24 w 48"/>
                <a:gd name="T4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1">
                  <a:moveTo>
                    <a:pt x="47" y="17"/>
                  </a:moveTo>
                  <a:cubicBezTo>
                    <a:pt x="42" y="25"/>
                    <a:pt x="33" y="31"/>
                    <a:pt x="24" y="31"/>
                  </a:cubicBezTo>
                  <a:cubicBezTo>
                    <a:pt x="14" y="31"/>
                    <a:pt x="5" y="25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5"/>
                    <a:pt x="14" y="0"/>
                    <a:pt x="24" y="0"/>
                  </a:cubicBezTo>
                  <a:cubicBezTo>
                    <a:pt x="33" y="0"/>
                    <a:pt x="42" y="5"/>
                    <a:pt x="47" y="14"/>
                  </a:cubicBezTo>
                  <a:cubicBezTo>
                    <a:pt x="47" y="14"/>
                    <a:pt x="48" y="15"/>
                    <a:pt x="48" y="15"/>
                  </a:cubicBezTo>
                  <a:cubicBezTo>
                    <a:pt x="48" y="16"/>
                    <a:pt x="47" y="17"/>
                    <a:pt x="47" y="17"/>
                  </a:cubicBezTo>
                  <a:close/>
                  <a:moveTo>
                    <a:pt x="34" y="6"/>
                  </a:moveTo>
                  <a:cubicBezTo>
                    <a:pt x="35" y="8"/>
                    <a:pt x="36" y="10"/>
                    <a:pt x="36" y="12"/>
                  </a:cubicBezTo>
                  <a:cubicBezTo>
                    <a:pt x="36" y="19"/>
                    <a:pt x="30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cubicBezTo>
                    <a:pt x="12" y="10"/>
                    <a:pt x="12" y="8"/>
                    <a:pt x="13" y="6"/>
                  </a:cubicBezTo>
                  <a:cubicBezTo>
                    <a:pt x="9" y="8"/>
                    <a:pt x="6" y="11"/>
                    <a:pt x="3" y="15"/>
                  </a:cubicBezTo>
                  <a:cubicBezTo>
                    <a:pt x="8" y="22"/>
                    <a:pt x="15" y="27"/>
                    <a:pt x="24" y="27"/>
                  </a:cubicBezTo>
                  <a:cubicBezTo>
                    <a:pt x="32" y="27"/>
                    <a:pt x="40" y="22"/>
                    <a:pt x="44" y="15"/>
                  </a:cubicBezTo>
                  <a:cubicBezTo>
                    <a:pt x="42" y="11"/>
                    <a:pt x="38" y="8"/>
                    <a:pt x="34" y="6"/>
                  </a:cubicBezTo>
                  <a:close/>
                  <a:moveTo>
                    <a:pt x="24" y="4"/>
                  </a:moveTo>
                  <a:cubicBezTo>
                    <a:pt x="19" y="4"/>
                    <a:pt x="15" y="7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8" y="9"/>
                    <a:pt x="21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4"/>
                    <a:pt x="24" y="4"/>
                    <a:pt x="24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591760" y="4668079"/>
            <a:ext cx="3022126" cy="1029670"/>
            <a:chOff x="8591760" y="4624536"/>
            <a:chExt cx="3022126" cy="1029670"/>
          </a:xfrm>
        </p:grpSpPr>
        <p:sp>
          <p:nvSpPr>
            <p:cNvPr id="79" name="文本框 78"/>
            <p:cNvSpPr txBox="1"/>
            <p:nvPr/>
          </p:nvSpPr>
          <p:spPr>
            <a:xfrm>
              <a:off x="8978900" y="4624536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978900" y="5076419"/>
              <a:ext cx="1579278" cy="577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点击此处添加文字说明</a:t>
              </a: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9045575" y="5035143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9045575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Freeform 227"/>
            <p:cNvSpPr>
              <a:spLocks noEditPoints="1"/>
            </p:cNvSpPr>
            <p:nvPr/>
          </p:nvSpPr>
          <p:spPr bwMode="auto">
            <a:xfrm>
              <a:off x="8591760" y="4695057"/>
              <a:ext cx="344185" cy="227115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1 h 41"/>
                <a:gd name="T4" fmla="*/ 31 w 62"/>
                <a:gd name="T5" fmla="*/ 21 h 41"/>
                <a:gd name="T6" fmla="*/ 31 w 62"/>
                <a:gd name="T7" fmla="*/ 21 h 41"/>
                <a:gd name="T8" fmla="*/ 13 w 62"/>
                <a:gd name="T9" fmla="*/ 15 h 41"/>
                <a:gd name="T10" fmla="*/ 10 w 62"/>
                <a:gd name="T11" fmla="*/ 23 h 41"/>
                <a:gd name="T12" fmla="*/ 12 w 62"/>
                <a:gd name="T13" fmla="*/ 26 h 41"/>
                <a:gd name="T14" fmla="*/ 10 w 62"/>
                <a:gd name="T15" fmla="*/ 29 h 41"/>
                <a:gd name="T16" fmla="*/ 12 w 62"/>
                <a:gd name="T17" fmla="*/ 40 h 41"/>
                <a:gd name="T18" fmla="*/ 12 w 62"/>
                <a:gd name="T19" fmla="*/ 41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1 h 41"/>
                <a:gd name="T26" fmla="*/ 5 w 62"/>
                <a:gd name="T27" fmla="*/ 40 h 41"/>
                <a:gd name="T28" fmla="*/ 7 w 62"/>
                <a:gd name="T29" fmla="*/ 29 h 41"/>
                <a:gd name="T30" fmla="*/ 5 w 62"/>
                <a:gd name="T31" fmla="*/ 26 h 41"/>
                <a:gd name="T32" fmla="*/ 7 w 62"/>
                <a:gd name="T33" fmla="*/ 23 h 41"/>
                <a:gd name="T34" fmla="*/ 9 w 62"/>
                <a:gd name="T35" fmla="*/ 14 h 41"/>
                <a:gd name="T36" fmla="*/ 1 w 62"/>
                <a:gd name="T37" fmla="*/ 11 h 41"/>
                <a:gd name="T38" fmla="*/ 0 w 62"/>
                <a:gd name="T39" fmla="*/ 11 h 41"/>
                <a:gd name="T40" fmla="*/ 1 w 62"/>
                <a:gd name="T41" fmla="*/ 10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10 h 41"/>
                <a:gd name="T50" fmla="*/ 62 w 62"/>
                <a:gd name="T51" fmla="*/ 11 h 41"/>
                <a:gd name="T52" fmla="*/ 61 w 62"/>
                <a:gd name="T53" fmla="*/ 11 h 41"/>
                <a:gd name="T54" fmla="*/ 48 w 62"/>
                <a:gd name="T55" fmla="*/ 28 h 41"/>
                <a:gd name="T56" fmla="*/ 31 w 62"/>
                <a:gd name="T57" fmla="*/ 35 h 41"/>
                <a:gd name="T58" fmla="*/ 14 w 62"/>
                <a:gd name="T59" fmla="*/ 28 h 41"/>
                <a:gd name="T60" fmla="*/ 14 w 62"/>
                <a:gd name="T61" fmla="*/ 19 h 41"/>
                <a:gd name="T62" fmla="*/ 30 w 62"/>
                <a:gd name="T63" fmla="*/ 24 h 41"/>
                <a:gd name="T64" fmla="*/ 31 w 62"/>
                <a:gd name="T65" fmla="*/ 24 h 41"/>
                <a:gd name="T66" fmla="*/ 32 w 62"/>
                <a:gd name="T67" fmla="*/ 24 h 41"/>
                <a:gd name="T68" fmla="*/ 47 w 62"/>
                <a:gd name="T69" fmla="*/ 19 h 41"/>
                <a:gd name="T70" fmla="*/ 48 w 62"/>
                <a:gd name="T7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7"/>
                    <a:pt x="10" y="19"/>
                    <a:pt x="10" y="23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1" y="28"/>
                    <a:pt x="10" y="2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5" y="41"/>
                    <a:pt x="5" y="41"/>
                  </a:cubicBezTo>
                  <a:cubicBezTo>
                    <a:pt x="5" y="41"/>
                    <a:pt x="5" y="41"/>
                    <a:pt x="5" y="4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5" y="27"/>
                    <a:pt x="5" y="26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7" y="20"/>
                    <a:pt x="8" y="17"/>
                    <a:pt x="9" y="1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2" y="10"/>
                    <a:pt x="62" y="11"/>
                  </a:cubicBezTo>
                  <a:cubicBezTo>
                    <a:pt x="62" y="11"/>
                    <a:pt x="61" y="11"/>
                    <a:pt x="61" y="11"/>
                  </a:cubicBezTo>
                  <a:close/>
                  <a:moveTo>
                    <a:pt x="48" y="28"/>
                  </a:moveTo>
                  <a:cubicBezTo>
                    <a:pt x="48" y="31"/>
                    <a:pt x="40" y="35"/>
                    <a:pt x="31" y="35"/>
                  </a:cubicBezTo>
                  <a:cubicBezTo>
                    <a:pt x="21" y="35"/>
                    <a:pt x="13" y="31"/>
                    <a:pt x="14" y="2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4196090" y="1137667"/>
            <a:ext cx="3799819" cy="4364363"/>
            <a:chOff x="4427538" y="1516063"/>
            <a:chExt cx="3333751" cy="3829051"/>
          </a:xfrm>
        </p:grpSpPr>
        <p:sp>
          <p:nvSpPr>
            <p:cNvPr id="162" name="Freeform 5"/>
            <p:cNvSpPr>
              <a:spLocks/>
            </p:cNvSpPr>
            <p:nvPr/>
          </p:nvSpPr>
          <p:spPr bwMode="auto">
            <a:xfrm>
              <a:off x="6835776" y="2498726"/>
              <a:ext cx="925513" cy="1873250"/>
            </a:xfrm>
            <a:custGeom>
              <a:avLst/>
              <a:gdLst>
                <a:gd name="T0" fmla="*/ 137 w 246"/>
                <a:gd name="T1" fmla="*/ 70 h 498"/>
                <a:gd name="T2" fmla="*/ 145 w 246"/>
                <a:gd name="T3" fmla="*/ 77 h 498"/>
                <a:gd name="T4" fmla="*/ 164 w 246"/>
                <a:gd name="T5" fmla="*/ 97 h 498"/>
                <a:gd name="T6" fmla="*/ 151 w 246"/>
                <a:gd name="T7" fmla="*/ 146 h 498"/>
                <a:gd name="T8" fmla="*/ 103 w 246"/>
                <a:gd name="T9" fmla="*/ 133 h 498"/>
                <a:gd name="T10" fmla="*/ 95 w 246"/>
                <a:gd name="T11" fmla="*/ 106 h 498"/>
                <a:gd name="T12" fmla="*/ 93 w 246"/>
                <a:gd name="T13" fmla="*/ 96 h 498"/>
                <a:gd name="T14" fmla="*/ 82 w 246"/>
                <a:gd name="T15" fmla="*/ 95 h 498"/>
                <a:gd name="T16" fmla="*/ 0 w 246"/>
                <a:gd name="T17" fmla="*/ 142 h 498"/>
                <a:gd name="T18" fmla="*/ 0 w 246"/>
                <a:gd name="T19" fmla="*/ 355 h 498"/>
                <a:gd name="T20" fmla="*/ 81 w 246"/>
                <a:gd name="T21" fmla="*/ 402 h 498"/>
                <a:gd name="T22" fmla="*/ 90 w 246"/>
                <a:gd name="T23" fmla="*/ 428 h 498"/>
                <a:gd name="T24" fmla="*/ 80 w 246"/>
                <a:gd name="T25" fmla="*/ 438 h 498"/>
                <a:gd name="T26" fmla="*/ 63 w 246"/>
                <a:gd name="T27" fmla="*/ 455 h 498"/>
                <a:gd name="T28" fmla="*/ 72 w 246"/>
                <a:gd name="T29" fmla="*/ 488 h 498"/>
                <a:gd name="T30" fmla="*/ 105 w 246"/>
                <a:gd name="T31" fmla="*/ 479 h 498"/>
                <a:gd name="T32" fmla="*/ 112 w 246"/>
                <a:gd name="T33" fmla="*/ 456 h 498"/>
                <a:gd name="T34" fmla="*/ 115 w 246"/>
                <a:gd name="T35" fmla="*/ 442 h 498"/>
                <a:gd name="T36" fmla="*/ 142 w 246"/>
                <a:gd name="T37" fmla="*/ 437 h 498"/>
                <a:gd name="T38" fmla="*/ 246 w 246"/>
                <a:gd name="T39" fmla="*/ 498 h 498"/>
                <a:gd name="T40" fmla="*/ 246 w 246"/>
                <a:gd name="T41" fmla="*/ 0 h 498"/>
                <a:gd name="T42" fmla="*/ 142 w 246"/>
                <a:gd name="T43" fmla="*/ 60 h 498"/>
                <a:gd name="T44" fmla="*/ 137 w 246"/>
                <a:gd name="T45" fmla="*/ 7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6" h="498">
                  <a:moveTo>
                    <a:pt x="137" y="70"/>
                  </a:moveTo>
                  <a:cubicBezTo>
                    <a:pt x="138" y="72"/>
                    <a:pt x="142" y="75"/>
                    <a:pt x="145" y="77"/>
                  </a:cubicBezTo>
                  <a:cubicBezTo>
                    <a:pt x="151" y="82"/>
                    <a:pt x="159" y="88"/>
                    <a:pt x="164" y="97"/>
                  </a:cubicBezTo>
                  <a:cubicBezTo>
                    <a:pt x="174" y="115"/>
                    <a:pt x="169" y="137"/>
                    <a:pt x="151" y="146"/>
                  </a:cubicBezTo>
                  <a:cubicBezTo>
                    <a:pt x="134" y="156"/>
                    <a:pt x="113" y="150"/>
                    <a:pt x="103" y="133"/>
                  </a:cubicBezTo>
                  <a:cubicBezTo>
                    <a:pt x="97" y="123"/>
                    <a:pt x="96" y="114"/>
                    <a:pt x="95" y="106"/>
                  </a:cubicBezTo>
                  <a:cubicBezTo>
                    <a:pt x="95" y="102"/>
                    <a:pt x="94" y="98"/>
                    <a:pt x="93" y="96"/>
                  </a:cubicBezTo>
                  <a:cubicBezTo>
                    <a:pt x="90" y="90"/>
                    <a:pt x="83" y="94"/>
                    <a:pt x="82" y="95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81" y="402"/>
                    <a:pt x="81" y="402"/>
                    <a:pt x="81" y="402"/>
                  </a:cubicBezTo>
                  <a:cubicBezTo>
                    <a:pt x="94" y="409"/>
                    <a:pt x="95" y="420"/>
                    <a:pt x="90" y="428"/>
                  </a:cubicBezTo>
                  <a:cubicBezTo>
                    <a:pt x="88" y="431"/>
                    <a:pt x="84" y="434"/>
                    <a:pt x="80" y="438"/>
                  </a:cubicBezTo>
                  <a:cubicBezTo>
                    <a:pt x="74" y="442"/>
                    <a:pt x="67" y="447"/>
                    <a:pt x="63" y="455"/>
                  </a:cubicBezTo>
                  <a:cubicBezTo>
                    <a:pt x="57" y="465"/>
                    <a:pt x="59" y="481"/>
                    <a:pt x="72" y="488"/>
                  </a:cubicBezTo>
                  <a:cubicBezTo>
                    <a:pt x="84" y="496"/>
                    <a:pt x="99" y="489"/>
                    <a:pt x="105" y="479"/>
                  </a:cubicBezTo>
                  <a:cubicBezTo>
                    <a:pt x="110" y="472"/>
                    <a:pt x="111" y="464"/>
                    <a:pt x="112" y="456"/>
                  </a:cubicBezTo>
                  <a:cubicBezTo>
                    <a:pt x="112" y="451"/>
                    <a:pt x="113" y="446"/>
                    <a:pt x="115" y="442"/>
                  </a:cubicBezTo>
                  <a:cubicBezTo>
                    <a:pt x="119" y="435"/>
                    <a:pt x="129" y="430"/>
                    <a:pt x="142" y="437"/>
                  </a:cubicBezTo>
                  <a:cubicBezTo>
                    <a:pt x="246" y="498"/>
                    <a:pt x="246" y="498"/>
                    <a:pt x="246" y="49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142" y="60"/>
                    <a:pt x="142" y="60"/>
                    <a:pt x="142" y="60"/>
                  </a:cubicBezTo>
                  <a:cubicBezTo>
                    <a:pt x="141" y="61"/>
                    <a:pt x="134" y="65"/>
                    <a:pt x="137" y="70"/>
                  </a:cubicBezTo>
                  <a:close/>
                </a:path>
              </a:pathLst>
            </a:custGeom>
            <a:solidFill>
              <a:srgbClr val="9B9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6"/>
            <p:cNvSpPr>
              <a:spLocks/>
            </p:cNvSpPr>
            <p:nvPr/>
          </p:nvSpPr>
          <p:spPr bwMode="auto">
            <a:xfrm>
              <a:off x="6113463" y="1516063"/>
              <a:ext cx="1631950" cy="1516063"/>
            </a:xfrm>
            <a:custGeom>
              <a:avLst/>
              <a:gdLst>
                <a:gd name="T0" fmla="*/ 6 w 434"/>
                <a:gd name="T1" fmla="*/ 131 h 403"/>
                <a:gd name="T2" fmla="*/ 16 w 434"/>
                <a:gd name="T3" fmla="*/ 128 h 403"/>
                <a:gd name="T4" fmla="*/ 43 w 434"/>
                <a:gd name="T5" fmla="*/ 121 h 403"/>
                <a:gd name="T6" fmla="*/ 80 w 434"/>
                <a:gd name="T7" fmla="*/ 156 h 403"/>
                <a:gd name="T8" fmla="*/ 44 w 434"/>
                <a:gd name="T9" fmla="*/ 192 h 403"/>
                <a:gd name="T10" fmla="*/ 16 w 434"/>
                <a:gd name="T11" fmla="*/ 185 h 403"/>
                <a:gd name="T12" fmla="*/ 6 w 434"/>
                <a:gd name="T13" fmla="*/ 182 h 403"/>
                <a:gd name="T14" fmla="*/ 0 w 434"/>
                <a:gd name="T15" fmla="*/ 191 h 403"/>
                <a:gd name="T16" fmla="*/ 0 w 434"/>
                <a:gd name="T17" fmla="*/ 285 h 403"/>
                <a:gd name="T18" fmla="*/ 187 w 434"/>
                <a:gd name="T19" fmla="*/ 393 h 403"/>
                <a:gd name="T20" fmla="*/ 268 w 434"/>
                <a:gd name="T21" fmla="*/ 346 h 403"/>
                <a:gd name="T22" fmla="*/ 295 w 434"/>
                <a:gd name="T23" fmla="*/ 351 h 403"/>
                <a:gd name="T24" fmla="*/ 298 w 434"/>
                <a:gd name="T25" fmla="*/ 365 h 403"/>
                <a:gd name="T26" fmla="*/ 304 w 434"/>
                <a:gd name="T27" fmla="*/ 388 h 403"/>
                <a:gd name="T28" fmla="*/ 338 w 434"/>
                <a:gd name="T29" fmla="*/ 398 h 403"/>
                <a:gd name="T30" fmla="*/ 347 w 434"/>
                <a:gd name="T31" fmla="*/ 364 h 403"/>
                <a:gd name="T32" fmla="*/ 330 w 434"/>
                <a:gd name="T33" fmla="*/ 347 h 403"/>
                <a:gd name="T34" fmla="*/ 319 w 434"/>
                <a:gd name="T35" fmla="*/ 337 h 403"/>
                <a:gd name="T36" fmla="*/ 329 w 434"/>
                <a:gd name="T37" fmla="*/ 311 h 403"/>
                <a:gd name="T38" fmla="*/ 434 w 434"/>
                <a:gd name="T39" fmla="*/ 251 h 403"/>
                <a:gd name="T40" fmla="*/ 0 w 434"/>
                <a:gd name="T41" fmla="*/ 0 h 403"/>
                <a:gd name="T42" fmla="*/ 0 w 434"/>
                <a:gd name="T43" fmla="*/ 121 h 403"/>
                <a:gd name="T44" fmla="*/ 6 w 434"/>
                <a:gd name="T45" fmla="*/ 1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03">
                  <a:moveTo>
                    <a:pt x="6" y="131"/>
                  </a:moveTo>
                  <a:cubicBezTo>
                    <a:pt x="8" y="131"/>
                    <a:pt x="12" y="129"/>
                    <a:pt x="16" y="128"/>
                  </a:cubicBezTo>
                  <a:cubicBezTo>
                    <a:pt x="24" y="124"/>
                    <a:pt x="33" y="121"/>
                    <a:pt x="43" y="121"/>
                  </a:cubicBezTo>
                  <a:cubicBezTo>
                    <a:pt x="63" y="121"/>
                    <a:pt x="80" y="137"/>
                    <a:pt x="80" y="156"/>
                  </a:cubicBezTo>
                  <a:cubicBezTo>
                    <a:pt x="80" y="176"/>
                    <a:pt x="63" y="192"/>
                    <a:pt x="44" y="192"/>
                  </a:cubicBezTo>
                  <a:cubicBezTo>
                    <a:pt x="33" y="192"/>
                    <a:pt x="24" y="188"/>
                    <a:pt x="16" y="185"/>
                  </a:cubicBezTo>
                  <a:cubicBezTo>
                    <a:pt x="12" y="183"/>
                    <a:pt x="9" y="182"/>
                    <a:pt x="6" y="182"/>
                  </a:cubicBezTo>
                  <a:cubicBezTo>
                    <a:pt x="0" y="182"/>
                    <a:pt x="0" y="190"/>
                    <a:pt x="0" y="19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187" y="393"/>
                    <a:pt x="187" y="393"/>
                    <a:pt x="187" y="393"/>
                  </a:cubicBezTo>
                  <a:cubicBezTo>
                    <a:pt x="268" y="346"/>
                    <a:pt x="268" y="346"/>
                    <a:pt x="268" y="346"/>
                  </a:cubicBezTo>
                  <a:cubicBezTo>
                    <a:pt x="280" y="339"/>
                    <a:pt x="290" y="344"/>
                    <a:pt x="295" y="351"/>
                  </a:cubicBezTo>
                  <a:cubicBezTo>
                    <a:pt x="297" y="355"/>
                    <a:pt x="297" y="360"/>
                    <a:pt x="298" y="365"/>
                  </a:cubicBezTo>
                  <a:cubicBezTo>
                    <a:pt x="299" y="373"/>
                    <a:pt x="300" y="381"/>
                    <a:pt x="304" y="388"/>
                  </a:cubicBezTo>
                  <a:cubicBezTo>
                    <a:pt x="312" y="401"/>
                    <a:pt x="328" y="403"/>
                    <a:pt x="338" y="398"/>
                  </a:cubicBezTo>
                  <a:cubicBezTo>
                    <a:pt x="348" y="392"/>
                    <a:pt x="354" y="377"/>
                    <a:pt x="347" y="364"/>
                  </a:cubicBezTo>
                  <a:cubicBezTo>
                    <a:pt x="342" y="356"/>
                    <a:pt x="336" y="352"/>
                    <a:pt x="330" y="347"/>
                  </a:cubicBezTo>
                  <a:cubicBezTo>
                    <a:pt x="326" y="344"/>
                    <a:pt x="322" y="341"/>
                    <a:pt x="319" y="337"/>
                  </a:cubicBezTo>
                  <a:cubicBezTo>
                    <a:pt x="315" y="329"/>
                    <a:pt x="316" y="318"/>
                    <a:pt x="329" y="31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31"/>
                    <a:pt x="6" y="131"/>
                  </a:cubicBezTo>
                  <a:close/>
                </a:path>
              </a:pathLst>
            </a:custGeom>
            <a:solidFill>
              <a:srgbClr val="B2B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7"/>
            <p:cNvSpPr>
              <a:spLocks/>
            </p:cNvSpPr>
            <p:nvPr/>
          </p:nvSpPr>
          <p:spPr bwMode="auto">
            <a:xfrm>
              <a:off x="5815013" y="3870326"/>
              <a:ext cx="1927225" cy="1474788"/>
            </a:xfrm>
            <a:custGeom>
              <a:avLst/>
              <a:gdLst>
                <a:gd name="T0" fmla="*/ 407 w 512"/>
                <a:gd name="T1" fmla="*/ 82 h 392"/>
                <a:gd name="T2" fmla="*/ 396 w 512"/>
                <a:gd name="T3" fmla="*/ 83 h 392"/>
                <a:gd name="T4" fmla="*/ 394 w 512"/>
                <a:gd name="T5" fmla="*/ 93 h 392"/>
                <a:gd name="T6" fmla="*/ 386 w 512"/>
                <a:gd name="T7" fmla="*/ 120 h 392"/>
                <a:gd name="T8" fmla="*/ 337 w 512"/>
                <a:gd name="T9" fmla="*/ 133 h 392"/>
                <a:gd name="T10" fmla="*/ 324 w 512"/>
                <a:gd name="T11" fmla="*/ 84 h 392"/>
                <a:gd name="T12" fmla="*/ 344 w 512"/>
                <a:gd name="T13" fmla="*/ 64 h 392"/>
                <a:gd name="T14" fmla="*/ 352 w 512"/>
                <a:gd name="T15" fmla="*/ 57 h 392"/>
                <a:gd name="T16" fmla="*/ 347 w 512"/>
                <a:gd name="T17" fmla="*/ 47 h 392"/>
                <a:gd name="T18" fmla="*/ 265 w 512"/>
                <a:gd name="T19" fmla="*/ 0 h 392"/>
                <a:gd name="T20" fmla="*/ 80 w 512"/>
                <a:gd name="T21" fmla="*/ 107 h 392"/>
                <a:gd name="T22" fmla="*/ 80 w 512"/>
                <a:gd name="T23" fmla="*/ 201 h 392"/>
                <a:gd name="T24" fmla="*/ 62 w 512"/>
                <a:gd name="T25" fmla="*/ 222 h 392"/>
                <a:gd name="T26" fmla="*/ 48 w 512"/>
                <a:gd name="T27" fmla="*/ 217 h 392"/>
                <a:gd name="T28" fmla="*/ 25 w 512"/>
                <a:gd name="T29" fmla="*/ 211 h 392"/>
                <a:gd name="T30" fmla="*/ 7 w 512"/>
                <a:gd name="T31" fmla="*/ 219 h 392"/>
                <a:gd name="T32" fmla="*/ 0 w 512"/>
                <a:gd name="T33" fmla="*/ 236 h 392"/>
                <a:gd name="T34" fmla="*/ 7 w 512"/>
                <a:gd name="T35" fmla="*/ 253 h 392"/>
                <a:gd name="T36" fmla="*/ 25 w 512"/>
                <a:gd name="T37" fmla="*/ 260 h 392"/>
                <a:gd name="T38" fmla="*/ 48 w 512"/>
                <a:gd name="T39" fmla="*/ 254 h 392"/>
                <a:gd name="T40" fmla="*/ 62 w 512"/>
                <a:gd name="T41" fmla="*/ 250 h 392"/>
                <a:gd name="T42" fmla="*/ 79 w 512"/>
                <a:gd name="T43" fmla="*/ 271 h 392"/>
                <a:gd name="T44" fmla="*/ 79 w 512"/>
                <a:gd name="T45" fmla="*/ 392 h 392"/>
                <a:gd name="T46" fmla="*/ 512 w 512"/>
                <a:gd name="T47" fmla="*/ 142 h 392"/>
                <a:gd name="T48" fmla="*/ 407 w 512"/>
                <a:gd name="T49" fmla="*/ 8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2" h="392">
                  <a:moveTo>
                    <a:pt x="407" y="82"/>
                  </a:moveTo>
                  <a:cubicBezTo>
                    <a:pt x="406" y="81"/>
                    <a:pt x="399" y="77"/>
                    <a:pt x="396" y="83"/>
                  </a:cubicBezTo>
                  <a:cubicBezTo>
                    <a:pt x="395" y="84"/>
                    <a:pt x="394" y="89"/>
                    <a:pt x="394" y="93"/>
                  </a:cubicBezTo>
                  <a:cubicBezTo>
                    <a:pt x="393" y="101"/>
                    <a:pt x="391" y="110"/>
                    <a:pt x="386" y="120"/>
                  </a:cubicBezTo>
                  <a:cubicBezTo>
                    <a:pt x="376" y="137"/>
                    <a:pt x="354" y="143"/>
                    <a:pt x="337" y="133"/>
                  </a:cubicBezTo>
                  <a:cubicBezTo>
                    <a:pt x="320" y="123"/>
                    <a:pt x="314" y="101"/>
                    <a:pt x="324" y="84"/>
                  </a:cubicBezTo>
                  <a:cubicBezTo>
                    <a:pt x="330" y="75"/>
                    <a:pt x="338" y="69"/>
                    <a:pt x="344" y="64"/>
                  </a:cubicBezTo>
                  <a:cubicBezTo>
                    <a:pt x="347" y="61"/>
                    <a:pt x="350" y="59"/>
                    <a:pt x="352" y="57"/>
                  </a:cubicBezTo>
                  <a:cubicBezTo>
                    <a:pt x="355" y="52"/>
                    <a:pt x="347" y="47"/>
                    <a:pt x="347" y="47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201"/>
                    <a:pt x="80" y="201"/>
                    <a:pt x="80" y="201"/>
                  </a:cubicBezTo>
                  <a:cubicBezTo>
                    <a:pt x="80" y="215"/>
                    <a:pt x="70" y="222"/>
                    <a:pt x="62" y="222"/>
                  </a:cubicBezTo>
                  <a:cubicBezTo>
                    <a:pt x="58" y="222"/>
                    <a:pt x="53" y="220"/>
                    <a:pt x="48" y="217"/>
                  </a:cubicBezTo>
                  <a:cubicBezTo>
                    <a:pt x="41" y="215"/>
                    <a:pt x="34" y="211"/>
                    <a:pt x="25" y="211"/>
                  </a:cubicBezTo>
                  <a:cubicBezTo>
                    <a:pt x="18" y="211"/>
                    <a:pt x="12" y="214"/>
                    <a:pt x="7" y="219"/>
                  </a:cubicBezTo>
                  <a:cubicBezTo>
                    <a:pt x="3" y="224"/>
                    <a:pt x="0" y="230"/>
                    <a:pt x="0" y="236"/>
                  </a:cubicBezTo>
                  <a:cubicBezTo>
                    <a:pt x="0" y="242"/>
                    <a:pt x="3" y="248"/>
                    <a:pt x="7" y="253"/>
                  </a:cubicBezTo>
                  <a:cubicBezTo>
                    <a:pt x="12" y="257"/>
                    <a:pt x="18" y="260"/>
                    <a:pt x="25" y="260"/>
                  </a:cubicBezTo>
                  <a:cubicBezTo>
                    <a:pt x="33" y="260"/>
                    <a:pt x="41" y="257"/>
                    <a:pt x="48" y="254"/>
                  </a:cubicBezTo>
                  <a:cubicBezTo>
                    <a:pt x="53" y="252"/>
                    <a:pt x="58" y="250"/>
                    <a:pt x="62" y="250"/>
                  </a:cubicBezTo>
                  <a:cubicBezTo>
                    <a:pt x="70" y="250"/>
                    <a:pt x="79" y="257"/>
                    <a:pt x="79" y="271"/>
                  </a:cubicBezTo>
                  <a:cubicBezTo>
                    <a:pt x="79" y="392"/>
                    <a:pt x="79" y="392"/>
                    <a:pt x="79" y="392"/>
                  </a:cubicBezTo>
                  <a:cubicBezTo>
                    <a:pt x="512" y="142"/>
                    <a:pt x="512" y="142"/>
                    <a:pt x="512" y="142"/>
                  </a:cubicBezTo>
                  <a:lnTo>
                    <a:pt x="407" y="82"/>
                  </a:lnTo>
                  <a:close/>
                </a:path>
              </a:pathLst>
            </a:custGeom>
            <a:solidFill>
              <a:srgbClr val="F099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Freeform 8"/>
            <p:cNvSpPr>
              <a:spLocks/>
            </p:cNvSpPr>
            <p:nvPr/>
          </p:nvSpPr>
          <p:spPr bwMode="auto">
            <a:xfrm>
              <a:off x="4427538" y="2493963"/>
              <a:ext cx="928688" cy="1881188"/>
            </a:xfrm>
            <a:custGeom>
              <a:avLst/>
              <a:gdLst>
                <a:gd name="T0" fmla="*/ 110 w 247"/>
                <a:gd name="T1" fmla="*/ 429 h 500"/>
                <a:gd name="T2" fmla="*/ 102 w 247"/>
                <a:gd name="T3" fmla="*/ 422 h 500"/>
                <a:gd name="T4" fmla="*/ 83 w 247"/>
                <a:gd name="T5" fmla="*/ 401 h 500"/>
                <a:gd name="T6" fmla="*/ 79 w 247"/>
                <a:gd name="T7" fmla="*/ 374 h 500"/>
                <a:gd name="T8" fmla="*/ 95 w 247"/>
                <a:gd name="T9" fmla="*/ 352 h 500"/>
                <a:gd name="T10" fmla="*/ 122 w 247"/>
                <a:gd name="T11" fmla="*/ 349 h 500"/>
                <a:gd name="T12" fmla="*/ 144 w 247"/>
                <a:gd name="T13" fmla="*/ 366 h 500"/>
                <a:gd name="T14" fmla="*/ 152 w 247"/>
                <a:gd name="T15" fmla="*/ 393 h 500"/>
                <a:gd name="T16" fmla="*/ 154 w 247"/>
                <a:gd name="T17" fmla="*/ 403 h 500"/>
                <a:gd name="T18" fmla="*/ 165 w 247"/>
                <a:gd name="T19" fmla="*/ 404 h 500"/>
                <a:gd name="T20" fmla="*/ 247 w 247"/>
                <a:gd name="T21" fmla="*/ 357 h 500"/>
                <a:gd name="T22" fmla="*/ 247 w 247"/>
                <a:gd name="T23" fmla="*/ 142 h 500"/>
                <a:gd name="T24" fmla="*/ 165 w 247"/>
                <a:gd name="T25" fmla="*/ 95 h 500"/>
                <a:gd name="T26" fmla="*/ 156 w 247"/>
                <a:gd name="T27" fmla="*/ 70 h 500"/>
                <a:gd name="T28" fmla="*/ 167 w 247"/>
                <a:gd name="T29" fmla="*/ 59 h 500"/>
                <a:gd name="T30" fmla="*/ 183 w 247"/>
                <a:gd name="T31" fmla="*/ 42 h 500"/>
                <a:gd name="T32" fmla="*/ 175 w 247"/>
                <a:gd name="T33" fmla="*/ 9 h 500"/>
                <a:gd name="T34" fmla="*/ 141 w 247"/>
                <a:gd name="T35" fmla="*/ 18 h 500"/>
                <a:gd name="T36" fmla="*/ 135 w 247"/>
                <a:gd name="T37" fmla="*/ 41 h 500"/>
                <a:gd name="T38" fmla="*/ 131 w 247"/>
                <a:gd name="T39" fmla="*/ 55 h 500"/>
                <a:gd name="T40" fmla="*/ 105 w 247"/>
                <a:gd name="T41" fmla="*/ 60 h 500"/>
                <a:gd name="T42" fmla="*/ 0 w 247"/>
                <a:gd name="T43" fmla="*/ 0 h 500"/>
                <a:gd name="T44" fmla="*/ 0 w 247"/>
                <a:gd name="T45" fmla="*/ 500 h 500"/>
                <a:gd name="T46" fmla="*/ 105 w 247"/>
                <a:gd name="T47" fmla="*/ 439 h 500"/>
                <a:gd name="T48" fmla="*/ 110 w 247"/>
                <a:gd name="T49" fmla="*/ 429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7" h="500">
                  <a:moveTo>
                    <a:pt x="110" y="429"/>
                  </a:moveTo>
                  <a:cubicBezTo>
                    <a:pt x="109" y="427"/>
                    <a:pt x="106" y="424"/>
                    <a:pt x="102" y="422"/>
                  </a:cubicBezTo>
                  <a:cubicBezTo>
                    <a:pt x="96" y="417"/>
                    <a:pt x="88" y="411"/>
                    <a:pt x="83" y="401"/>
                  </a:cubicBezTo>
                  <a:cubicBezTo>
                    <a:pt x="78" y="393"/>
                    <a:pt x="76" y="383"/>
                    <a:pt x="79" y="374"/>
                  </a:cubicBezTo>
                  <a:cubicBezTo>
                    <a:pt x="82" y="365"/>
                    <a:pt x="88" y="357"/>
                    <a:pt x="95" y="352"/>
                  </a:cubicBezTo>
                  <a:cubicBezTo>
                    <a:pt x="103" y="348"/>
                    <a:pt x="113" y="347"/>
                    <a:pt x="122" y="349"/>
                  </a:cubicBezTo>
                  <a:cubicBezTo>
                    <a:pt x="131" y="351"/>
                    <a:pt x="139" y="357"/>
                    <a:pt x="144" y="366"/>
                  </a:cubicBezTo>
                  <a:cubicBezTo>
                    <a:pt x="150" y="375"/>
                    <a:pt x="151" y="385"/>
                    <a:pt x="152" y="393"/>
                  </a:cubicBezTo>
                  <a:cubicBezTo>
                    <a:pt x="153" y="397"/>
                    <a:pt x="153" y="401"/>
                    <a:pt x="154" y="403"/>
                  </a:cubicBezTo>
                  <a:cubicBezTo>
                    <a:pt x="157" y="408"/>
                    <a:pt x="165" y="404"/>
                    <a:pt x="165" y="404"/>
                  </a:cubicBezTo>
                  <a:cubicBezTo>
                    <a:pt x="247" y="357"/>
                    <a:pt x="247" y="357"/>
                    <a:pt x="247" y="357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53" y="88"/>
                    <a:pt x="152" y="77"/>
                    <a:pt x="156" y="70"/>
                  </a:cubicBezTo>
                  <a:cubicBezTo>
                    <a:pt x="158" y="66"/>
                    <a:pt x="162" y="63"/>
                    <a:pt x="167" y="59"/>
                  </a:cubicBezTo>
                  <a:cubicBezTo>
                    <a:pt x="172" y="55"/>
                    <a:pt x="179" y="50"/>
                    <a:pt x="183" y="42"/>
                  </a:cubicBezTo>
                  <a:cubicBezTo>
                    <a:pt x="189" y="32"/>
                    <a:pt x="187" y="16"/>
                    <a:pt x="175" y="9"/>
                  </a:cubicBezTo>
                  <a:cubicBezTo>
                    <a:pt x="162" y="2"/>
                    <a:pt x="147" y="8"/>
                    <a:pt x="141" y="18"/>
                  </a:cubicBezTo>
                  <a:cubicBezTo>
                    <a:pt x="137" y="26"/>
                    <a:pt x="136" y="34"/>
                    <a:pt x="135" y="41"/>
                  </a:cubicBezTo>
                  <a:cubicBezTo>
                    <a:pt x="134" y="47"/>
                    <a:pt x="133" y="51"/>
                    <a:pt x="131" y="55"/>
                  </a:cubicBezTo>
                  <a:cubicBezTo>
                    <a:pt x="127" y="63"/>
                    <a:pt x="117" y="67"/>
                    <a:pt x="105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105" y="439"/>
                    <a:pt x="105" y="439"/>
                    <a:pt x="105" y="439"/>
                  </a:cubicBezTo>
                  <a:cubicBezTo>
                    <a:pt x="106" y="438"/>
                    <a:pt x="113" y="434"/>
                    <a:pt x="110" y="429"/>
                  </a:cubicBezTo>
                  <a:close/>
                </a:path>
              </a:pathLst>
            </a:custGeom>
            <a:solidFill>
              <a:srgbClr val="07BFD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Freeform 9"/>
            <p:cNvSpPr>
              <a:spLocks/>
            </p:cNvSpPr>
            <p:nvPr/>
          </p:nvSpPr>
          <p:spPr bwMode="auto">
            <a:xfrm>
              <a:off x="4449763" y="3841751"/>
              <a:ext cx="1622425" cy="1500188"/>
            </a:xfrm>
            <a:custGeom>
              <a:avLst/>
              <a:gdLst>
                <a:gd name="T0" fmla="*/ 425 w 431"/>
                <a:gd name="T1" fmla="*/ 269 h 399"/>
                <a:gd name="T2" fmla="*/ 415 w 431"/>
                <a:gd name="T3" fmla="*/ 273 h 399"/>
                <a:gd name="T4" fmla="*/ 388 w 431"/>
                <a:gd name="T5" fmla="*/ 279 h 399"/>
                <a:gd name="T6" fmla="*/ 362 w 431"/>
                <a:gd name="T7" fmla="*/ 268 h 399"/>
                <a:gd name="T8" fmla="*/ 352 w 431"/>
                <a:gd name="T9" fmla="*/ 244 h 399"/>
                <a:gd name="T10" fmla="*/ 362 w 431"/>
                <a:gd name="T11" fmla="*/ 219 h 399"/>
                <a:gd name="T12" fmla="*/ 388 w 431"/>
                <a:gd name="T13" fmla="*/ 208 h 399"/>
                <a:gd name="T14" fmla="*/ 415 w 431"/>
                <a:gd name="T15" fmla="*/ 215 h 399"/>
                <a:gd name="T16" fmla="*/ 425 w 431"/>
                <a:gd name="T17" fmla="*/ 218 h 399"/>
                <a:gd name="T18" fmla="*/ 431 w 431"/>
                <a:gd name="T19" fmla="*/ 209 h 399"/>
                <a:gd name="T20" fmla="*/ 431 w 431"/>
                <a:gd name="T21" fmla="*/ 115 h 399"/>
                <a:gd name="T22" fmla="*/ 247 w 431"/>
                <a:gd name="T23" fmla="*/ 8 h 399"/>
                <a:gd name="T24" fmla="*/ 165 w 431"/>
                <a:gd name="T25" fmla="*/ 55 h 399"/>
                <a:gd name="T26" fmla="*/ 138 w 431"/>
                <a:gd name="T27" fmla="*/ 51 h 399"/>
                <a:gd name="T28" fmla="*/ 135 w 431"/>
                <a:gd name="T29" fmla="*/ 36 h 399"/>
                <a:gd name="T30" fmla="*/ 128 w 431"/>
                <a:gd name="T31" fmla="*/ 13 h 399"/>
                <a:gd name="T32" fmla="*/ 113 w 431"/>
                <a:gd name="T33" fmla="*/ 2 h 399"/>
                <a:gd name="T34" fmla="*/ 95 w 431"/>
                <a:gd name="T35" fmla="*/ 4 h 399"/>
                <a:gd name="T36" fmla="*/ 84 w 431"/>
                <a:gd name="T37" fmla="*/ 19 h 399"/>
                <a:gd name="T38" fmla="*/ 86 w 431"/>
                <a:gd name="T39" fmla="*/ 38 h 399"/>
                <a:gd name="T40" fmla="*/ 103 w 431"/>
                <a:gd name="T41" fmla="*/ 55 h 399"/>
                <a:gd name="T42" fmla="*/ 114 w 431"/>
                <a:gd name="T43" fmla="*/ 65 h 399"/>
                <a:gd name="T44" fmla="*/ 105 w 431"/>
                <a:gd name="T45" fmla="*/ 90 h 399"/>
                <a:gd name="T46" fmla="*/ 0 w 431"/>
                <a:gd name="T47" fmla="*/ 151 h 399"/>
                <a:gd name="T48" fmla="*/ 431 w 431"/>
                <a:gd name="T49" fmla="*/ 399 h 399"/>
                <a:gd name="T50" fmla="*/ 431 w 431"/>
                <a:gd name="T51" fmla="*/ 279 h 399"/>
                <a:gd name="T52" fmla="*/ 425 w 431"/>
                <a:gd name="T53" fmla="*/ 26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" h="399">
                  <a:moveTo>
                    <a:pt x="425" y="269"/>
                  </a:moveTo>
                  <a:cubicBezTo>
                    <a:pt x="423" y="269"/>
                    <a:pt x="419" y="271"/>
                    <a:pt x="415" y="273"/>
                  </a:cubicBezTo>
                  <a:cubicBezTo>
                    <a:pt x="408" y="276"/>
                    <a:pt x="399" y="279"/>
                    <a:pt x="388" y="279"/>
                  </a:cubicBezTo>
                  <a:cubicBezTo>
                    <a:pt x="378" y="279"/>
                    <a:pt x="369" y="276"/>
                    <a:pt x="362" y="268"/>
                  </a:cubicBezTo>
                  <a:cubicBezTo>
                    <a:pt x="355" y="262"/>
                    <a:pt x="352" y="253"/>
                    <a:pt x="352" y="244"/>
                  </a:cubicBezTo>
                  <a:cubicBezTo>
                    <a:pt x="352" y="235"/>
                    <a:pt x="356" y="226"/>
                    <a:pt x="362" y="219"/>
                  </a:cubicBezTo>
                  <a:cubicBezTo>
                    <a:pt x="369" y="212"/>
                    <a:pt x="378" y="208"/>
                    <a:pt x="388" y="208"/>
                  </a:cubicBezTo>
                  <a:cubicBezTo>
                    <a:pt x="399" y="208"/>
                    <a:pt x="408" y="212"/>
                    <a:pt x="415" y="215"/>
                  </a:cubicBezTo>
                  <a:cubicBezTo>
                    <a:pt x="419" y="217"/>
                    <a:pt x="423" y="218"/>
                    <a:pt x="425" y="218"/>
                  </a:cubicBezTo>
                  <a:cubicBezTo>
                    <a:pt x="431" y="218"/>
                    <a:pt x="431" y="210"/>
                    <a:pt x="431" y="209"/>
                  </a:cubicBezTo>
                  <a:cubicBezTo>
                    <a:pt x="431" y="115"/>
                    <a:pt x="431" y="115"/>
                    <a:pt x="431" y="115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165" y="55"/>
                    <a:pt x="165" y="55"/>
                    <a:pt x="165" y="55"/>
                  </a:cubicBezTo>
                  <a:cubicBezTo>
                    <a:pt x="153" y="62"/>
                    <a:pt x="143" y="58"/>
                    <a:pt x="138" y="51"/>
                  </a:cubicBezTo>
                  <a:cubicBezTo>
                    <a:pt x="136" y="47"/>
                    <a:pt x="136" y="42"/>
                    <a:pt x="135" y="36"/>
                  </a:cubicBezTo>
                  <a:cubicBezTo>
                    <a:pt x="134" y="29"/>
                    <a:pt x="133" y="21"/>
                    <a:pt x="128" y="13"/>
                  </a:cubicBezTo>
                  <a:cubicBezTo>
                    <a:pt x="125" y="8"/>
                    <a:pt x="120" y="3"/>
                    <a:pt x="113" y="2"/>
                  </a:cubicBezTo>
                  <a:cubicBezTo>
                    <a:pt x="107" y="0"/>
                    <a:pt x="100" y="1"/>
                    <a:pt x="95" y="4"/>
                  </a:cubicBezTo>
                  <a:cubicBezTo>
                    <a:pt x="90" y="7"/>
                    <a:pt x="86" y="12"/>
                    <a:pt x="84" y="19"/>
                  </a:cubicBezTo>
                  <a:cubicBezTo>
                    <a:pt x="82" y="25"/>
                    <a:pt x="83" y="32"/>
                    <a:pt x="86" y="38"/>
                  </a:cubicBezTo>
                  <a:cubicBezTo>
                    <a:pt x="91" y="45"/>
                    <a:pt x="97" y="50"/>
                    <a:pt x="103" y="55"/>
                  </a:cubicBezTo>
                  <a:cubicBezTo>
                    <a:pt x="107" y="58"/>
                    <a:pt x="111" y="61"/>
                    <a:pt x="114" y="65"/>
                  </a:cubicBezTo>
                  <a:cubicBezTo>
                    <a:pt x="118" y="72"/>
                    <a:pt x="117" y="83"/>
                    <a:pt x="105" y="9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431" y="399"/>
                    <a:pt x="431" y="399"/>
                    <a:pt x="431" y="399"/>
                  </a:cubicBezTo>
                  <a:cubicBezTo>
                    <a:pt x="431" y="279"/>
                    <a:pt x="431" y="279"/>
                    <a:pt x="431" y="279"/>
                  </a:cubicBezTo>
                  <a:cubicBezTo>
                    <a:pt x="431" y="278"/>
                    <a:pt x="431" y="269"/>
                    <a:pt x="425" y="269"/>
                  </a:cubicBezTo>
                  <a:close/>
                </a:path>
              </a:pathLst>
            </a:custGeom>
            <a:solidFill>
              <a:srgbClr val="5C69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Freeform 10"/>
            <p:cNvSpPr>
              <a:spLocks/>
            </p:cNvSpPr>
            <p:nvPr/>
          </p:nvSpPr>
          <p:spPr bwMode="auto">
            <a:xfrm>
              <a:off x="4449763" y="1520826"/>
              <a:ext cx="1919288" cy="1470025"/>
            </a:xfrm>
            <a:custGeom>
              <a:avLst/>
              <a:gdLst>
                <a:gd name="T0" fmla="*/ 116 w 510"/>
                <a:gd name="T1" fmla="*/ 309 h 391"/>
                <a:gd name="T2" fmla="*/ 118 w 510"/>
                <a:gd name="T3" fmla="*/ 298 h 391"/>
                <a:gd name="T4" fmla="*/ 125 w 510"/>
                <a:gd name="T5" fmla="*/ 271 h 391"/>
                <a:gd name="T6" fmla="*/ 174 w 510"/>
                <a:gd name="T7" fmla="*/ 258 h 391"/>
                <a:gd name="T8" fmla="*/ 187 w 510"/>
                <a:gd name="T9" fmla="*/ 307 h 391"/>
                <a:gd name="T10" fmla="*/ 168 w 510"/>
                <a:gd name="T11" fmla="*/ 327 h 391"/>
                <a:gd name="T12" fmla="*/ 160 w 510"/>
                <a:gd name="T13" fmla="*/ 334 h 391"/>
                <a:gd name="T14" fmla="*/ 165 w 510"/>
                <a:gd name="T15" fmla="*/ 344 h 391"/>
                <a:gd name="T16" fmla="*/ 246 w 510"/>
                <a:gd name="T17" fmla="*/ 391 h 391"/>
                <a:gd name="T18" fmla="*/ 431 w 510"/>
                <a:gd name="T19" fmla="*/ 285 h 391"/>
                <a:gd name="T20" fmla="*/ 431 w 510"/>
                <a:gd name="T21" fmla="*/ 190 h 391"/>
                <a:gd name="T22" fmla="*/ 448 w 510"/>
                <a:gd name="T23" fmla="*/ 170 h 391"/>
                <a:gd name="T24" fmla="*/ 463 w 510"/>
                <a:gd name="T25" fmla="*/ 174 h 391"/>
                <a:gd name="T26" fmla="*/ 486 w 510"/>
                <a:gd name="T27" fmla="*/ 180 h 391"/>
                <a:gd name="T28" fmla="*/ 510 w 510"/>
                <a:gd name="T29" fmla="*/ 155 h 391"/>
                <a:gd name="T30" fmla="*/ 485 w 510"/>
                <a:gd name="T31" fmla="*/ 131 h 391"/>
                <a:gd name="T32" fmla="*/ 463 w 510"/>
                <a:gd name="T33" fmla="*/ 137 h 391"/>
                <a:gd name="T34" fmla="*/ 448 w 510"/>
                <a:gd name="T35" fmla="*/ 141 h 391"/>
                <a:gd name="T36" fmla="*/ 431 w 510"/>
                <a:gd name="T37" fmla="*/ 120 h 391"/>
                <a:gd name="T38" fmla="*/ 431 w 510"/>
                <a:gd name="T39" fmla="*/ 0 h 391"/>
                <a:gd name="T40" fmla="*/ 0 w 510"/>
                <a:gd name="T41" fmla="*/ 249 h 391"/>
                <a:gd name="T42" fmla="*/ 104 w 510"/>
                <a:gd name="T43" fmla="*/ 309 h 391"/>
                <a:gd name="T44" fmla="*/ 116 w 510"/>
                <a:gd name="T45" fmla="*/ 30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0" h="391">
                  <a:moveTo>
                    <a:pt x="116" y="309"/>
                  </a:moveTo>
                  <a:cubicBezTo>
                    <a:pt x="117" y="307"/>
                    <a:pt x="117" y="303"/>
                    <a:pt x="118" y="298"/>
                  </a:cubicBezTo>
                  <a:cubicBezTo>
                    <a:pt x="119" y="291"/>
                    <a:pt x="120" y="281"/>
                    <a:pt x="125" y="271"/>
                  </a:cubicBezTo>
                  <a:cubicBezTo>
                    <a:pt x="135" y="254"/>
                    <a:pt x="157" y="248"/>
                    <a:pt x="174" y="258"/>
                  </a:cubicBezTo>
                  <a:cubicBezTo>
                    <a:pt x="191" y="268"/>
                    <a:pt x="197" y="290"/>
                    <a:pt x="187" y="307"/>
                  </a:cubicBezTo>
                  <a:cubicBezTo>
                    <a:pt x="182" y="317"/>
                    <a:pt x="174" y="322"/>
                    <a:pt x="168" y="327"/>
                  </a:cubicBezTo>
                  <a:cubicBezTo>
                    <a:pt x="164" y="330"/>
                    <a:pt x="161" y="332"/>
                    <a:pt x="160" y="334"/>
                  </a:cubicBezTo>
                  <a:cubicBezTo>
                    <a:pt x="157" y="339"/>
                    <a:pt x="164" y="344"/>
                    <a:pt x="165" y="344"/>
                  </a:cubicBezTo>
                  <a:cubicBezTo>
                    <a:pt x="246" y="391"/>
                    <a:pt x="246" y="391"/>
                    <a:pt x="246" y="391"/>
                  </a:cubicBezTo>
                  <a:cubicBezTo>
                    <a:pt x="431" y="285"/>
                    <a:pt x="431" y="285"/>
                    <a:pt x="431" y="285"/>
                  </a:cubicBezTo>
                  <a:cubicBezTo>
                    <a:pt x="431" y="190"/>
                    <a:pt x="431" y="190"/>
                    <a:pt x="431" y="190"/>
                  </a:cubicBezTo>
                  <a:cubicBezTo>
                    <a:pt x="431" y="176"/>
                    <a:pt x="440" y="170"/>
                    <a:pt x="448" y="170"/>
                  </a:cubicBezTo>
                  <a:cubicBezTo>
                    <a:pt x="453" y="170"/>
                    <a:pt x="457" y="172"/>
                    <a:pt x="463" y="174"/>
                  </a:cubicBezTo>
                  <a:cubicBezTo>
                    <a:pt x="469" y="176"/>
                    <a:pt x="477" y="180"/>
                    <a:pt x="486" y="180"/>
                  </a:cubicBezTo>
                  <a:cubicBezTo>
                    <a:pt x="500" y="180"/>
                    <a:pt x="510" y="167"/>
                    <a:pt x="510" y="155"/>
                  </a:cubicBezTo>
                  <a:cubicBezTo>
                    <a:pt x="510" y="143"/>
                    <a:pt x="500" y="131"/>
                    <a:pt x="485" y="131"/>
                  </a:cubicBezTo>
                  <a:cubicBezTo>
                    <a:pt x="477" y="131"/>
                    <a:pt x="469" y="134"/>
                    <a:pt x="463" y="137"/>
                  </a:cubicBezTo>
                  <a:cubicBezTo>
                    <a:pt x="457" y="139"/>
                    <a:pt x="453" y="141"/>
                    <a:pt x="448" y="141"/>
                  </a:cubicBezTo>
                  <a:cubicBezTo>
                    <a:pt x="440" y="141"/>
                    <a:pt x="431" y="135"/>
                    <a:pt x="431" y="12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4" y="309"/>
                    <a:pt x="104" y="309"/>
                    <a:pt x="104" y="309"/>
                  </a:cubicBezTo>
                  <a:cubicBezTo>
                    <a:pt x="105" y="310"/>
                    <a:pt x="112" y="314"/>
                    <a:pt x="116" y="309"/>
                  </a:cubicBezTo>
                  <a:close/>
                </a:path>
              </a:pathLst>
            </a:custGeom>
            <a:solidFill>
              <a:srgbClr val="C92C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5148357" y="422176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589732" y="426738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443099" y="2974836"/>
            <a:ext cx="431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 flipH="1">
            <a:off x="5158025" y="1806130"/>
            <a:ext cx="349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267121" y="315880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99190" y="1849583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692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hc31hu5s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780</Words>
  <Application>Microsoft Office PowerPoint</Application>
  <PresentationFormat>宽屏</PresentationFormat>
  <Paragraphs>200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HarmonyOS Sans SC</vt:lpstr>
      <vt:lpstr>等线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拼图并列关系ppt图表（10张）</dc:title>
  <dc:creator>51PPT模板网</dc:creator>
  <cp:keywords>www.51pptmoban.com</cp:keywords>
  <dc:description>www.51pptmoban.com</dc:description>
  <cp:lastModifiedBy>Win user</cp:lastModifiedBy>
  <cp:revision>13</cp:revision>
  <dcterms:created xsi:type="dcterms:W3CDTF">2022-07-12T13:16:01Z</dcterms:created>
  <dcterms:modified xsi:type="dcterms:W3CDTF">2022-07-12T15:04:18Z</dcterms:modified>
</cp:coreProperties>
</file>