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58" r:id="rId4"/>
    <p:sldId id="259" r:id="rId5"/>
    <p:sldId id="260" r:id="rId6"/>
    <p:sldId id="306" r:id="rId7"/>
    <p:sldId id="30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3749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E47"/>
    <a:srgbClr val="00C5FC"/>
    <a:srgbClr val="B7F1FF"/>
    <a:srgbClr val="25D0FF"/>
    <a:srgbClr val="DEF7FF"/>
    <a:srgbClr val="F2F2F2"/>
    <a:srgbClr val="DEF8FF"/>
    <a:srgbClr val="00518E"/>
    <a:srgbClr val="ECECEC"/>
    <a:srgbClr val="ACA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6" autoAdjust="0"/>
    <p:restoredTop sz="96031" autoAdjust="0"/>
  </p:normalViewPr>
  <p:slideViewPr>
    <p:cSldViewPr snapToGrid="0" showGuides="1">
      <p:cViewPr varScale="1">
        <p:scale>
          <a:sx n="94" d="100"/>
          <a:sy n="94" d="100"/>
        </p:scale>
        <p:origin x="114" y="324"/>
      </p:cViewPr>
      <p:guideLst>
        <p:guide orient="horz" pos="414"/>
        <p:guide pos="438"/>
        <p:guide pos="7242"/>
        <p:guide pos="3749"/>
        <p:guide orient="horz" pos="3997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1997D-04B5-44E7-9E0C-A36846CC3FD5}" type="datetimeFigureOut">
              <a:rPr lang="zh-CN" altLang="en-US" smtClean="0"/>
              <a:t>2022/7/13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1F85A-115E-44C3-A938-EF835B79E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883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61F85A-115E-44C3-A938-EF835B79E6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794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61F85A-115E-44C3-A938-EF835B79E6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572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61F85A-115E-44C3-A938-EF835B79E6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17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61F85A-115E-44C3-A938-EF835B79E6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81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61F85A-115E-44C3-A938-EF835B79E65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358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4AC316-7D31-4ED2-803D-B582EBCEA2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CC2A0EB-33DF-4ECA-AA1E-E4DED9FFBE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A126FD-2DE8-4C9A-8B05-9A4777A08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90E5-32F6-4C9A-B13B-AAC1E4778F61}" type="datetimeFigureOut">
              <a:rPr lang="zh-CN" altLang="en-US" smtClean="0"/>
              <a:t>2022/7/13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742F26-AA9D-4234-AF9A-7D058E598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8919B3-F660-4536-8E5A-89F2FCF9B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7ED4-E4BF-4C27-812D-5A7F5734B5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170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342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B118FB9-955B-4F02-AB3B-079DA9C4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2929BD-AA07-408B-B84C-C3F576223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723FF2-3131-4A2E-9F0D-A17CE7656A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D90E5-32F6-4C9A-B13B-AAC1E4778F61}" type="datetimeFigureOut">
              <a:rPr lang="zh-CN" altLang="en-US" smtClean="0"/>
              <a:t>2022/7/13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DE894C-49FB-43FF-AE89-E035B8721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11BB83-0FA7-4978-9DEB-9881BB8CDB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27ED4-E4BF-4C27-812D-5A7F5734B5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03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42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C5FC">
                <a:lumMod val="7000"/>
                <a:lumOff val="93000"/>
              </a:srgbClr>
            </a:gs>
            <a:gs pos="0">
              <a:srgbClr val="00C5FC">
                <a:lumMod val="20000"/>
                <a:lumOff val="80000"/>
              </a:srgbClr>
            </a:gs>
            <a:gs pos="44000">
              <a:srgbClr val="00C5FC">
                <a:lumMod val="0"/>
                <a:lumOff val="100000"/>
              </a:srgb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571655" y="1559534"/>
            <a:ext cx="5979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D9194"/>
                    </a:gs>
                    <a:gs pos="2000">
                      <a:schemeClr val="bg1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8000" dirty="0">
                <a:ln w="38100">
                  <a:solidFill>
                    <a:schemeClr val="bg1"/>
                  </a:solidFill>
                </a:ln>
                <a:solidFill>
                  <a:srgbClr val="00C5FC"/>
                </a:solidFill>
                <a:effectLst>
                  <a:outerShdw blurRad="114300" algn="ctr" rotWithShape="0">
                    <a:srgbClr val="25D0FF">
                      <a:alpha val="12000"/>
                    </a:srgbClr>
                  </a:outerShdw>
                </a:effectLst>
              </a:rPr>
              <a:t>无纸化设备</a:t>
            </a:r>
            <a:endParaRPr lang="en-US" altLang="zh-CN" sz="8000" dirty="0">
              <a:ln w="38100">
                <a:solidFill>
                  <a:schemeClr val="bg1"/>
                </a:solidFill>
              </a:ln>
              <a:solidFill>
                <a:srgbClr val="00C5FC"/>
              </a:solidFill>
              <a:effectLst>
                <a:outerShdw blurRad="114300" algn="ctr" rotWithShape="0">
                  <a:srgbClr val="25D0FF">
                    <a:alpha val="12000"/>
                  </a:srgbClr>
                </a:outerShdw>
              </a:effectLst>
            </a:endParaRPr>
          </a:p>
          <a:p>
            <a:pPr algn="l"/>
            <a:r>
              <a:rPr lang="zh-CN" altLang="en-US" sz="8000" dirty="0">
                <a:ln w="38100">
                  <a:solidFill>
                    <a:schemeClr val="bg1"/>
                  </a:solidFill>
                </a:ln>
                <a:solidFill>
                  <a:srgbClr val="292E47"/>
                </a:solidFill>
                <a:effectLst>
                  <a:outerShdw blurRad="114300" algn="ctr" rotWithShape="0">
                    <a:prstClr val="black">
                      <a:alpha val="12000"/>
                    </a:prstClr>
                  </a:outerShdw>
                </a:effectLst>
              </a:rPr>
              <a:t>应用报告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B69F0D-24E8-4672-A9C9-9A27ABA83B64}"/>
              </a:ext>
            </a:extLst>
          </p:cNvPr>
          <p:cNvSpPr txBox="1"/>
          <p:nvPr/>
        </p:nvSpPr>
        <p:spPr>
          <a:xfrm>
            <a:off x="638125" y="5118923"/>
            <a:ext cx="295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汇报人：马自强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D1303-4C56-4F28-9ED2-76543F3CAF31}"/>
              </a:ext>
            </a:extLst>
          </p:cNvPr>
          <p:cNvSpPr txBox="1"/>
          <p:nvPr/>
        </p:nvSpPr>
        <p:spPr>
          <a:xfrm>
            <a:off x="670854" y="945090"/>
            <a:ext cx="369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100000">
                      <a:srgbClr val="DD9194"/>
                    </a:gs>
                    <a:gs pos="2000">
                      <a:schemeClr val="bg1"/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Bahnschrift" panose="020B0502040204020203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PAPERLESS EQUIPMENT APPLICATION REPORT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Bahnschrift" panose="020B0502040204020203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253E15-B105-4795-A6E4-B8EDD3AE4414}"/>
              </a:ext>
            </a:extLst>
          </p:cNvPr>
          <p:cNvSpPr txBox="1"/>
          <p:nvPr/>
        </p:nvSpPr>
        <p:spPr>
          <a:xfrm>
            <a:off x="638125" y="5403745"/>
            <a:ext cx="295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汇报时间：</a:t>
            </a:r>
            <a:r>
              <a:rPr lang="en-US" altLang="zh-CN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2022.05.06</a:t>
            </a:r>
            <a:endParaRPr lang="zh-CN" altLang="en-US" dirty="0">
              <a:solidFill>
                <a:srgbClr val="292E47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BA6E463-5350-4BA3-B801-2089DFF3A6B0}"/>
              </a:ext>
            </a:extLst>
          </p:cNvPr>
          <p:cNvSpPr/>
          <p:nvPr/>
        </p:nvSpPr>
        <p:spPr>
          <a:xfrm>
            <a:off x="8940482" y="473734"/>
            <a:ext cx="3523215" cy="403724"/>
          </a:xfrm>
          <a:prstGeom prst="roundRect">
            <a:avLst>
              <a:gd name="adj" fmla="val 50000"/>
            </a:avLst>
          </a:prstGeom>
          <a:solidFill>
            <a:srgbClr val="00C5FC"/>
          </a:solidFill>
          <a:ln>
            <a:noFill/>
          </a:ln>
          <a:effectLst>
            <a:outerShdw blurRad="114300" algn="tl" rotWithShape="0">
              <a:srgbClr val="25D0FF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C49EBF1-521E-452C-98A5-DBCAB22D1B5E}"/>
              </a:ext>
            </a:extLst>
          </p:cNvPr>
          <p:cNvSpPr txBox="1"/>
          <p:nvPr/>
        </p:nvSpPr>
        <p:spPr>
          <a:xfrm>
            <a:off x="9166593" y="490930"/>
            <a:ext cx="4012178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APPLICATION REPORT</a:t>
            </a:r>
            <a:endParaRPr lang="zh-CN" altLang="en-US" dirty="0">
              <a:solidFill>
                <a:schemeClr val="bg1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3836330-2C38-4461-9FB0-D57CE0C2E16E}"/>
              </a:ext>
            </a:extLst>
          </p:cNvPr>
          <p:cNvGrpSpPr/>
          <p:nvPr/>
        </p:nvGrpSpPr>
        <p:grpSpPr>
          <a:xfrm>
            <a:off x="6027960" y="2247353"/>
            <a:ext cx="4469123" cy="4136913"/>
            <a:chOff x="6845840" y="2756398"/>
            <a:chExt cx="3919200" cy="3627868"/>
          </a:xfrm>
        </p:grpSpPr>
        <p:sp>
          <p:nvSpPr>
            <p:cNvPr id="159" name="Shape 122">
              <a:extLst>
                <a:ext uri="{FF2B5EF4-FFF2-40B4-BE49-F238E27FC236}">
                  <a16:creationId xmlns:a16="http://schemas.microsoft.com/office/drawing/2014/main" id="{D2B1D537-85CD-4988-990B-50F88E366A2C}"/>
                </a:ext>
              </a:extLst>
            </p:cNvPr>
            <p:cNvSpPr/>
            <p:nvPr/>
          </p:nvSpPr>
          <p:spPr>
            <a:xfrm flipH="1">
              <a:off x="7118375" y="2756398"/>
              <a:ext cx="3374128" cy="3156807"/>
            </a:xfrm>
            <a:custGeom>
              <a:avLst/>
              <a:gdLst>
                <a:gd name="connsiteX0" fmla="*/ 0 w 5691288"/>
                <a:gd name="connsiteY0" fmla="*/ 2845643 h 5691286"/>
                <a:gd name="connsiteX1" fmla="*/ 2845644 w 5691288"/>
                <a:gd name="connsiteY1" fmla="*/ 0 h 5691286"/>
                <a:gd name="connsiteX2" fmla="*/ 5691288 w 5691288"/>
                <a:gd name="connsiteY2" fmla="*/ 2845643 h 5691286"/>
                <a:gd name="connsiteX3" fmla="*/ 2845644 w 5691288"/>
                <a:gd name="connsiteY3" fmla="*/ 5691286 h 5691286"/>
                <a:gd name="connsiteX4" fmla="*/ 0 w 5691288"/>
                <a:gd name="connsiteY4" fmla="*/ 2845643 h 5691286"/>
                <a:gd name="connsiteX0" fmla="*/ 77 w 5691365"/>
                <a:gd name="connsiteY0" fmla="*/ 2490043 h 5335686"/>
                <a:gd name="connsiteX1" fmla="*/ 2777988 w 5691365"/>
                <a:gd name="connsiteY1" fmla="*/ 0 h 5335686"/>
                <a:gd name="connsiteX2" fmla="*/ 5691365 w 5691365"/>
                <a:gd name="connsiteY2" fmla="*/ 2490043 h 5335686"/>
                <a:gd name="connsiteX3" fmla="*/ 2845721 w 5691365"/>
                <a:gd name="connsiteY3" fmla="*/ 5335686 h 5335686"/>
                <a:gd name="connsiteX4" fmla="*/ 77 w 5691365"/>
                <a:gd name="connsiteY4" fmla="*/ 2490043 h 5335686"/>
                <a:gd name="connsiteX0" fmla="*/ 571 w 5691859"/>
                <a:gd name="connsiteY0" fmla="*/ 3726176 h 6571819"/>
                <a:gd name="connsiteX1" fmla="*/ 2668415 w 5691859"/>
                <a:gd name="connsiteY1" fmla="*/ 0 h 6571819"/>
                <a:gd name="connsiteX2" fmla="*/ 5691859 w 5691859"/>
                <a:gd name="connsiteY2" fmla="*/ 3726176 h 6571819"/>
                <a:gd name="connsiteX3" fmla="*/ 2846215 w 5691859"/>
                <a:gd name="connsiteY3" fmla="*/ 6571819 h 6571819"/>
                <a:gd name="connsiteX4" fmla="*/ 571 w 5691859"/>
                <a:gd name="connsiteY4" fmla="*/ 3726176 h 6571819"/>
                <a:gd name="connsiteX0" fmla="*/ 33781 w 5725069"/>
                <a:gd name="connsiteY0" fmla="*/ 2447710 h 5293353"/>
                <a:gd name="connsiteX1" fmla="*/ 1871892 w 5725069"/>
                <a:gd name="connsiteY1" fmla="*/ 0 h 5293353"/>
                <a:gd name="connsiteX2" fmla="*/ 5725069 w 5725069"/>
                <a:gd name="connsiteY2" fmla="*/ 2447710 h 5293353"/>
                <a:gd name="connsiteX3" fmla="*/ 2879425 w 5725069"/>
                <a:gd name="connsiteY3" fmla="*/ 5293353 h 5293353"/>
                <a:gd name="connsiteX4" fmla="*/ 33781 w 5725069"/>
                <a:gd name="connsiteY4" fmla="*/ 2447710 h 5293353"/>
                <a:gd name="connsiteX0" fmla="*/ 20767 w 5712055"/>
                <a:gd name="connsiteY0" fmla="*/ 2498510 h 5344153"/>
                <a:gd name="connsiteX1" fmla="*/ 2019744 w 5712055"/>
                <a:gd name="connsiteY1" fmla="*/ 0 h 5344153"/>
                <a:gd name="connsiteX2" fmla="*/ 5712055 w 5712055"/>
                <a:gd name="connsiteY2" fmla="*/ 2498510 h 5344153"/>
                <a:gd name="connsiteX3" fmla="*/ 2866411 w 5712055"/>
                <a:gd name="connsiteY3" fmla="*/ 5344153 h 5344153"/>
                <a:gd name="connsiteX4" fmla="*/ 20767 w 5712055"/>
                <a:gd name="connsiteY4" fmla="*/ 2498510 h 534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2055" h="5344153">
                  <a:moveTo>
                    <a:pt x="20767" y="2498510"/>
                  </a:moveTo>
                  <a:cubicBezTo>
                    <a:pt x="-120344" y="1607818"/>
                    <a:pt x="448138" y="0"/>
                    <a:pt x="2019744" y="0"/>
                  </a:cubicBezTo>
                  <a:cubicBezTo>
                    <a:pt x="3591350" y="0"/>
                    <a:pt x="5712055" y="926905"/>
                    <a:pt x="5712055" y="2498510"/>
                  </a:cubicBezTo>
                  <a:cubicBezTo>
                    <a:pt x="5712055" y="4070115"/>
                    <a:pt x="4438017" y="5344153"/>
                    <a:pt x="2866411" y="5344153"/>
                  </a:cubicBezTo>
                  <a:cubicBezTo>
                    <a:pt x="1294805" y="5344153"/>
                    <a:pt x="161878" y="3389202"/>
                    <a:pt x="20767" y="2498510"/>
                  </a:cubicBezTo>
                  <a:close/>
                </a:path>
              </a:pathLst>
            </a:custGeom>
            <a:solidFill>
              <a:srgbClr val="00C5F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chemeClr val="bg1">
                    <a:lumMod val="65000"/>
                  </a:schemeClr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4" name="î$ľîďé">
              <a:extLst>
                <a:ext uri="{FF2B5EF4-FFF2-40B4-BE49-F238E27FC236}">
                  <a16:creationId xmlns:a16="http://schemas.microsoft.com/office/drawing/2014/main" id="{D35C058D-5AA8-4B02-9D32-910109FEA528}"/>
                </a:ext>
              </a:extLst>
            </p:cNvPr>
            <p:cNvSpPr/>
            <p:nvPr/>
          </p:nvSpPr>
          <p:spPr bwMode="auto">
            <a:xfrm>
              <a:off x="7469086" y="2895540"/>
              <a:ext cx="665279" cy="778333"/>
            </a:xfrm>
            <a:prstGeom prst="rect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íṩḷîḋe">
              <a:extLst>
                <a:ext uri="{FF2B5EF4-FFF2-40B4-BE49-F238E27FC236}">
                  <a16:creationId xmlns:a16="http://schemas.microsoft.com/office/drawing/2014/main" id="{DE960216-02D3-4141-A8A7-A9286E824444}"/>
                </a:ext>
              </a:extLst>
            </p:cNvPr>
            <p:cNvSpPr/>
            <p:nvPr/>
          </p:nvSpPr>
          <p:spPr bwMode="auto">
            <a:xfrm>
              <a:off x="7469086" y="2895540"/>
              <a:ext cx="760940" cy="760940"/>
            </a:xfrm>
            <a:custGeom>
              <a:avLst/>
              <a:gdLst>
                <a:gd name="T0" fmla="*/ 0 w 221"/>
                <a:gd name="T1" fmla="*/ 0 h 221"/>
                <a:gd name="T2" fmla="*/ 22 w 221"/>
                <a:gd name="T3" fmla="*/ 221 h 221"/>
                <a:gd name="T4" fmla="*/ 221 w 221"/>
                <a:gd name="T5" fmla="*/ 221 h 221"/>
                <a:gd name="T6" fmla="*/ 195 w 221"/>
                <a:gd name="T7" fmla="*/ 0 h 221"/>
                <a:gd name="T8" fmla="*/ 0 w 22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cubicBezTo>
                    <a:pt x="0" y="81"/>
                    <a:pt x="9" y="152"/>
                    <a:pt x="22" y="221"/>
                  </a:cubicBezTo>
                  <a:cubicBezTo>
                    <a:pt x="221" y="221"/>
                    <a:pt x="221" y="221"/>
                    <a:pt x="221" y="221"/>
                  </a:cubicBezTo>
                  <a:cubicBezTo>
                    <a:pt x="199" y="151"/>
                    <a:pt x="189" y="77"/>
                    <a:pt x="1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is1íḑè">
              <a:extLst>
                <a:ext uri="{FF2B5EF4-FFF2-40B4-BE49-F238E27FC236}">
                  <a16:creationId xmlns:a16="http://schemas.microsoft.com/office/drawing/2014/main" id="{95092508-098C-4190-9437-E717E9DA6B97}"/>
                </a:ext>
              </a:extLst>
            </p:cNvPr>
            <p:cNvSpPr/>
            <p:nvPr/>
          </p:nvSpPr>
          <p:spPr bwMode="auto">
            <a:xfrm>
              <a:off x="7469086" y="2891191"/>
              <a:ext cx="765288" cy="768186"/>
            </a:xfrm>
            <a:custGeom>
              <a:avLst/>
              <a:gdLst>
                <a:gd name="T0" fmla="*/ 0 w 222"/>
                <a:gd name="T1" fmla="*/ 1 h 223"/>
                <a:gd name="T2" fmla="*/ 3 w 222"/>
                <a:gd name="T3" fmla="*/ 0 h 223"/>
                <a:gd name="T4" fmla="*/ 14 w 222"/>
                <a:gd name="T5" fmla="*/ 0 h 223"/>
                <a:gd name="T6" fmla="*/ 53 w 222"/>
                <a:gd name="T7" fmla="*/ 0 h 223"/>
                <a:gd name="T8" fmla="*/ 195 w 222"/>
                <a:gd name="T9" fmla="*/ 0 h 223"/>
                <a:gd name="T10" fmla="*/ 195 w 222"/>
                <a:gd name="T11" fmla="*/ 1 h 223"/>
                <a:gd name="T12" fmla="*/ 195 w 222"/>
                <a:gd name="T13" fmla="*/ 1 h 223"/>
                <a:gd name="T14" fmla="*/ 198 w 222"/>
                <a:gd name="T15" fmla="*/ 106 h 223"/>
                <a:gd name="T16" fmla="*/ 222 w 222"/>
                <a:gd name="T17" fmla="*/ 222 h 223"/>
                <a:gd name="T18" fmla="*/ 221 w 222"/>
                <a:gd name="T19" fmla="*/ 223 h 223"/>
                <a:gd name="T20" fmla="*/ 221 w 222"/>
                <a:gd name="T21" fmla="*/ 223 h 223"/>
                <a:gd name="T22" fmla="*/ 220 w 222"/>
                <a:gd name="T23" fmla="*/ 223 h 223"/>
                <a:gd name="T24" fmla="*/ 22 w 222"/>
                <a:gd name="T25" fmla="*/ 223 h 223"/>
                <a:gd name="T26" fmla="*/ 21 w 222"/>
                <a:gd name="T27" fmla="*/ 222 h 223"/>
                <a:gd name="T28" fmla="*/ 7 w 222"/>
                <a:gd name="T29" fmla="*/ 132 h 223"/>
                <a:gd name="T30" fmla="*/ 1 w 222"/>
                <a:gd name="T31" fmla="*/ 62 h 223"/>
                <a:gd name="T32" fmla="*/ 0 w 222"/>
                <a:gd name="T33" fmla="*/ 17 h 223"/>
                <a:gd name="T34" fmla="*/ 0 w 222"/>
                <a:gd name="T35" fmla="*/ 5 h 223"/>
                <a:gd name="T36" fmla="*/ 0 w 222"/>
                <a:gd name="T37" fmla="*/ 2 h 223"/>
                <a:gd name="T38" fmla="*/ 0 w 222"/>
                <a:gd name="T39" fmla="*/ 1 h 223"/>
                <a:gd name="T40" fmla="*/ 0 w 222"/>
                <a:gd name="T41" fmla="*/ 2 h 223"/>
                <a:gd name="T42" fmla="*/ 0 w 222"/>
                <a:gd name="T43" fmla="*/ 5 h 223"/>
                <a:gd name="T44" fmla="*/ 0 w 222"/>
                <a:gd name="T45" fmla="*/ 17 h 223"/>
                <a:gd name="T46" fmla="*/ 2 w 222"/>
                <a:gd name="T47" fmla="*/ 62 h 223"/>
                <a:gd name="T48" fmla="*/ 9 w 222"/>
                <a:gd name="T49" fmla="*/ 132 h 223"/>
                <a:gd name="T50" fmla="*/ 23 w 222"/>
                <a:gd name="T51" fmla="*/ 222 h 223"/>
                <a:gd name="T52" fmla="*/ 22 w 222"/>
                <a:gd name="T53" fmla="*/ 221 h 223"/>
                <a:gd name="T54" fmla="*/ 220 w 222"/>
                <a:gd name="T55" fmla="*/ 221 h 223"/>
                <a:gd name="T56" fmla="*/ 221 w 222"/>
                <a:gd name="T57" fmla="*/ 221 h 223"/>
                <a:gd name="T58" fmla="*/ 220 w 222"/>
                <a:gd name="T59" fmla="*/ 222 h 223"/>
                <a:gd name="T60" fmla="*/ 196 w 222"/>
                <a:gd name="T61" fmla="*/ 106 h 223"/>
                <a:gd name="T62" fmla="*/ 194 w 222"/>
                <a:gd name="T63" fmla="*/ 1 h 223"/>
                <a:gd name="T64" fmla="*/ 195 w 222"/>
                <a:gd name="T65" fmla="*/ 1 h 223"/>
                <a:gd name="T66" fmla="*/ 54 w 222"/>
                <a:gd name="T67" fmla="*/ 1 h 223"/>
                <a:gd name="T68" fmla="*/ 14 w 222"/>
                <a:gd name="T69" fmla="*/ 1 h 223"/>
                <a:gd name="T70" fmla="*/ 4 w 222"/>
                <a:gd name="T71" fmla="*/ 1 h 223"/>
                <a:gd name="T72" fmla="*/ 0 w 222"/>
                <a:gd name="T73" fmla="*/ 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2" h="223">
                  <a:moveTo>
                    <a:pt x="0" y="1"/>
                  </a:moveTo>
                  <a:cubicBezTo>
                    <a:pt x="0" y="1"/>
                    <a:pt x="1" y="1"/>
                    <a:pt x="3" y="0"/>
                  </a:cubicBezTo>
                  <a:cubicBezTo>
                    <a:pt x="6" y="0"/>
                    <a:pt x="9" y="0"/>
                    <a:pt x="14" y="0"/>
                  </a:cubicBezTo>
                  <a:cubicBezTo>
                    <a:pt x="23" y="0"/>
                    <a:pt x="36" y="0"/>
                    <a:pt x="53" y="0"/>
                  </a:cubicBezTo>
                  <a:cubicBezTo>
                    <a:pt x="87" y="0"/>
                    <a:pt x="136" y="0"/>
                    <a:pt x="195" y="0"/>
                  </a:cubicBezTo>
                  <a:cubicBezTo>
                    <a:pt x="195" y="0"/>
                    <a:pt x="195" y="0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3" y="33"/>
                    <a:pt x="194" y="68"/>
                    <a:pt x="198" y="106"/>
                  </a:cubicBezTo>
                  <a:cubicBezTo>
                    <a:pt x="202" y="143"/>
                    <a:pt x="209" y="182"/>
                    <a:pt x="222" y="222"/>
                  </a:cubicBezTo>
                  <a:cubicBezTo>
                    <a:pt x="222" y="222"/>
                    <a:pt x="222" y="223"/>
                    <a:pt x="221" y="223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0" y="223"/>
                    <a:pt x="220" y="223"/>
                    <a:pt x="220" y="223"/>
                  </a:cubicBezTo>
                  <a:cubicBezTo>
                    <a:pt x="148" y="223"/>
                    <a:pt x="80" y="223"/>
                    <a:pt x="22" y="223"/>
                  </a:cubicBezTo>
                  <a:cubicBezTo>
                    <a:pt x="22" y="223"/>
                    <a:pt x="22" y="222"/>
                    <a:pt x="21" y="222"/>
                  </a:cubicBezTo>
                  <a:cubicBezTo>
                    <a:pt x="15" y="189"/>
                    <a:pt x="11" y="159"/>
                    <a:pt x="7" y="132"/>
                  </a:cubicBezTo>
                  <a:cubicBezTo>
                    <a:pt x="4" y="105"/>
                    <a:pt x="2" y="82"/>
                    <a:pt x="1" y="62"/>
                  </a:cubicBezTo>
                  <a:cubicBezTo>
                    <a:pt x="0" y="43"/>
                    <a:pt x="0" y="27"/>
                    <a:pt x="0" y="17"/>
                  </a:cubicBezTo>
                  <a:cubicBezTo>
                    <a:pt x="0" y="11"/>
                    <a:pt x="0" y="7"/>
                    <a:pt x="0" y="5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8"/>
                    <a:pt x="0" y="12"/>
                    <a:pt x="0" y="17"/>
                  </a:cubicBezTo>
                  <a:cubicBezTo>
                    <a:pt x="1" y="27"/>
                    <a:pt x="1" y="43"/>
                    <a:pt x="2" y="62"/>
                  </a:cubicBezTo>
                  <a:cubicBezTo>
                    <a:pt x="3" y="82"/>
                    <a:pt x="5" y="105"/>
                    <a:pt x="9" y="132"/>
                  </a:cubicBezTo>
                  <a:cubicBezTo>
                    <a:pt x="12" y="159"/>
                    <a:pt x="17" y="189"/>
                    <a:pt x="23" y="222"/>
                  </a:cubicBezTo>
                  <a:cubicBezTo>
                    <a:pt x="22" y="221"/>
                    <a:pt x="22" y="221"/>
                    <a:pt x="22" y="221"/>
                  </a:cubicBezTo>
                  <a:cubicBezTo>
                    <a:pt x="80" y="221"/>
                    <a:pt x="148" y="221"/>
                    <a:pt x="220" y="221"/>
                  </a:cubicBezTo>
                  <a:cubicBezTo>
                    <a:pt x="220" y="221"/>
                    <a:pt x="220" y="221"/>
                    <a:pt x="221" y="221"/>
                  </a:cubicBezTo>
                  <a:cubicBezTo>
                    <a:pt x="220" y="222"/>
                    <a:pt x="220" y="222"/>
                    <a:pt x="220" y="222"/>
                  </a:cubicBezTo>
                  <a:cubicBezTo>
                    <a:pt x="207" y="183"/>
                    <a:pt x="200" y="143"/>
                    <a:pt x="196" y="106"/>
                  </a:cubicBezTo>
                  <a:cubicBezTo>
                    <a:pt x="192" y="68"/>
                    <a:pt x="192" y="33"/>
                    <a:pt x="194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36" y="1"/>
                    <a:pt x="88" y="1"/>
                    <a:pt x="54" y="1"/>
                  </a:cubicBezTo>
                  <a:cubicBezTo>
                    <a:pt x="37" y="1"/>
                    <a:pt x="23" y="1"/>
                    <a:pt x="14" y="1"/>
                  </a:cubicBezTo>
                  <a:cubicBezTo>
                    <a:pt x="9" y="1"/>
                    <a:pt x="6" y="1"/>
                    <a:pt x="4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íSļíḋê">
              <a:extLst>
                <a:ext uri="{FF2B5EF4-FFF2-40B4-BE49-F238E27FC236}">
                  <a16:creationId xmlns:a16="http://schemas.microsoft.com/office/drawing/2014/main" id="{291F4223-AAAB-4C51-A710-B38F7DD9CDAE}"/>
                </a:ext>
              </a:extLst>
            </p:cNvPr>
            <p:cNvSpPr/>
            <p:nvPr/>
          </p:nvSpPr>
          <p:spPr bwMode="auto">
            <a:xfrm>
              <a:off x="7516916" y="2843361"/>
              <a:ext cx="10001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6 w 29"/>
                <a:gd name="T5" fmla="*/ 16 h 28"/>
                <a:gd name="T6" fmla="*/ 23 w 29"/>
                <a:gd name="T7" fmla="*/ 6 h 28"/>
                <a:gd name="T8" fmla="*/ 12 w 29"/>
                <a:gd name="T9" fmla="*/ 2 h 28"/>
                <a:gd name="T10" fmla="*/ 4 w 29"/>
                <a:gd name="T11" fmla="*/ 6 h 28"/>
                <a:gd name="T12" fmla="*/ 0 w 29"/>
                <a:gd name="T13" fmla="*/ 15 h 28"/>
                <a:gd name="T14" fmla="*/ 0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4 w 29"/>
                <a:gd name="T21" fmla="*/ 4 h 28"/>
                <a:gd name="T22" fmla="*/ 28 w 29"/>
                <a:gd name="T23" fmla="*/ 16 h 28"/>
                <a:gd name="T24" fmla="*/ 23 w 29"/>
                <a:gd name="T25" fmla="*/ 26 h 28"/>
                <a:gd name="T26" fmla="*/ 16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4" y="28"/>
                    <a:pt x="18" y="28"/>
                    <a:pt x="22" y="24"/>
                  </a:cubicBezTo>
                  <a:cubicBezTo>
                    <a:pt x="24" y="23"/>
                    <a:pt x="26" y="20"/>
                    <a:pt x="26" y="16"/>
                  </a:cubicBezTo>
                  <a:cubicBezTo>
                    <a:pt x="27" y="13"/>
                    <a:pt x="25" y="9"/>
                    <a:pt x="23" y="6"/>
                  </a:cubicBezTo>
                  <a:cubicBezTo>
                    <a:pt x="20" y="3"/>
                    <a:pt x="16" y="2"/>
                    <a:pt x="12" y="2"/>
                  </a:cubicBezTo>
                  <a:cubicBezTo>
                    <a:pt x="9" y="3"/>
                    <a:pt x="6" y="4"/>
                    <a:pt x="4" y="6"/>
                  </a:cubicBezTo>
                  <a:cubicBezTo>
                    <a:pt x="0" y="11"/>
                    <a:pt x="1" y="15"/>
                    <a:pt x="0" y="15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5" y="3"/>
                    <a:pt x="8" y="1"/>
                    <a:pt x="12" y="0"/>
                  </a:cubicBezTo>
                  <a:cubicBezTo>
                    <a:pt x="16" y="0"/>
                    <a:pt x="21" y="1"/>
                    <a:pt x="24" y="4"/>
                  </a:cubicBezTo>
                  <a:cubicBezTo>
                    <a:pt x="27" y="8"/>
                    <a:pt x="29" y="12"/>
                    <a:pt x="28" y="16"/>
                  </a:cubicBezTo>
                  <a:cubicBezTo>
                    <a:pt x="27" y="21"/>
                    <a:pt x="25" y="24"/>
                    <a:pt x="23" y="26"/>
                  </a:cubicBezTo>
                  <a:cubicBezTo>
                    <a:pt x="20" y="27"/>
                    <a:pt x="18" y="28"/>
                    <a:pt x="16" y="28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îŝḷîḓé">
              <a:extLst>
                <a:ext uri="{FF2B5EF4-FFF2-40B4-BE49-F238E27FC236}">
                  <a16:creationId xmlns:a16="http://schemas.microsoft.com/office/drawing/2014/main" id="{0859388D-60A4-4A1E-BC8F-5EB464552AF6}"/>
                </a:ext>
              </a:extLst>
            </p:cNvPr>
            <p:cNvSpPr/>
            <p:nvPr/>
          </p:nvSpPr>
          <p:spPr bwMode="auto">
            <a:xfrm>
              <a:off x="7576342" y="2843361"/>
              <a:ext cx="10001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7 w 29"/>
                <a:gd name="T5" fmla="*/ 16 h 28"/>
                <a:gd name="T6" fmla="*/ 23 w 29"/>
                <a:gd name="T7" fmla="*/ 6 h 28"/>
                <a:gd name="T8" fmla="*/ 13 w 29"/>
                <a:gd name="T9" fmla="*/ 2 h 28"/>
                <a:gd name="T10" fmla="*/ 4 w 29"/>
                <a:gd name="T11" fmla="*/ 6 h 28"/>
                <a:gd name="T12" fmla="*/ 1 w 29"/>
                <a:gd name="T13" fmla="*/ 15 h 28"/>
                <a:gd name="T14" fmla="*/ 1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5 w 29"/>
                <a:gd name="T21" fmla="*/ 4 h 28"/>
                <a:gd name="T22" fmla="*/ 29 w 29"/>
                <a:gd name="T23" fmla="*/ 16 h 28"/>
                <a:gd name="T24" fmla="*/ 23 w 29"/>
                <a:gd name="T25" fmla="*/ 26 h 28"/>
                <a:gd name="T26" fmla="*/ 17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4" y="28"/>
                    <a:pt x="18" y="28"/>
                    <a:pt x="22" y="24"/>
                  </a:cubicBezTo>
                  <a:cubicBezTo>
                    <a:pt x="24" y="23"/>
                    <a:pt x="26" y="20"/>
                    <a:pt x="27" y="16"/>
                  </a:cubicBezTo>
                  <a:cubicBezTo>
                    <a:pt x="27" y="13"/>
                    <a:pt x="26" y="9"/>
                    <a:pt x="23" y="6"/>
                  </a:cubicBezTo>
                  <a:cubicBezTo>
                    <a:pt x="20" y="3"/>
                    <a:pt x="16" y="2"/>
                    <a:pt x="13" y="2"/>
                  </a:cubicBezTo>
                  <a:cubicBezTo>
                    <a:pt x="9" y="3"/>
                    <a:pt x="6" y="4"/>
                    <a:pt x="4" y="6"/>
                  </a:cubicBezTo>
                  <a:cubicBezTo>
                    <a:pt x="1" y="11"/>
                    <a:pt x="1" y="15"/>
                    <a:pt x="1" y="15"/>
                  </a:cubicBezTo>
                  <a:cubicBezTo>
                    <a:pt x="1" y="15"/>
                    <a:pt x="0" y="14"/>
                    <a:pt x="1" y="12"/>
                  </a:cubicBezTo>
                  <a:cubicBezTo>
                    <a:pt x="1" y="10"/>
                    <a:pt x="1" y="8"/>
                    <a:pt x="3" y="6"/>
                  </a:cubicBezTo>
                  <a:cubicBezTo>
                    <a:pt x="5" y="3"/>
                    <a:pt x="8" y="1"/>
                    <a:pt x="12" y="0"/>
                  </a:cubicBezTo>
                  <a:cubicBezTo>
                    <a:pt x="16" y="0"/>
                    <a:pt x="21" y="1"/>
                    <a:pt x="25" y="4"/>
                  </a:cubicBezTo>
                  <a:cubicBezTo>
                    <a:pt x="28" y="8"/>
                    <a:pt x="29" y="12"/>
                    <a:pt x="29" y="16"/>
                  </a:cubicBezTo>
                  <a:cubicBezTo>
                    <a:pt x="28" y="21"/>
                    <a:pt x="26" y="24"/>
                    <a:pt x="23" y="26"/>
                  </a:cubicBezTo>
                  <a:cubicBezTo>
                    <a:pt x="21" y="27"/>
                    <a:pt x="18" y="28"/>
                    <a:pt x="17" y="28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ïş1ïḍè">
              <a:extLst>
                <a:ext uri="{FF2B5EF4-FFF2-40B4-BE49-F238E27FC236}">
                  <a16:creationId xmlns:a16="http://schemas.microsoft.com/office/drawing/2014/main" id="{C9F91288-0241-489C-8E70-F69181439C2F}"/>
                </a:ext>
              </a:extLst>
            </p:cNvPr>
            <p:cNvSpPr/>
            <p:nvPr/>
          </p:nvSpPr>
          <p:spPr bwMode="auto">
            <a:xfrm>
              <a:off x="7638667" y="2843361"/>
              <a:ext cx="9856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6 w 29"/>
                <a:gd name="T5" fmla="*/ 16 h 28"/>
                <a:gd name="T6" fmla="*/ 23 w 29"/>
                <a:gd name="T7" fmla="*/ 6 h 28"/>
                <a:gd name="T8" fmla="*/ 12 w 29"/>
                <a:gd name="T9" fmla="*/ 2 h 28"/>
                <a:gd name="T10" fmla="*/ 4 w 29"/>
                <a:gd name="T11" fmla="*/ 6 h 28"/>
                <a:gd name="T12" fmla="*/ 0 w 29"/>
                <a:gd name="T13" fmla="*/ 15 h 28"/>
                <a:gd name="T14" fmla="*/ 0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4 w 29"/>
                <a:gd name="T21" fmla="*/ 4 h 28"/>
                <a:gd name="T22" fmla="*/ 28 w 29"/>
                <a:gd name="T23" fmla="*/ 16 h 28"/>
                <a:gd name="T24" fmla="*/ 23 w 29"/>
                <a:gd name="T25" fmla="*/ 26 h 28"/>
                <a:gd name="T26" fmla="*/ 16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4" y="28"/>
                    <a:pt x="18" y="28"/>
                    <a:pt x="22" y="24"/>
                  </a:cubicBezTo>
                  <a:cubicBezTo>
                    <a:pt x="24" y="23"/>
                    <a:pt x="26" y="20"/>
                    <a:pt x="26" y="16"/>
                  </a:cubicBezTo>
                  <a:cubicBezTo>
                    <a:pt x="27" y="13"/>
                    <a:pt x="26" y="9"/>
                    <a:pt x="23" y="6"/>
                  </a:cubicBezTo>
                  <a:cubicBezTo>
                    <a:pt x="20" y="3"/>
                    <a:pt x="16" y="2"/>
                    <a:pt x="12" y="2"/>
                  </a:cubicBezTo>
                  <a:cubicBezTo>
                    <a:pt x="9" y="3"/>
                    <a:pt x="6" y="4"/>
                    <a:pt x="4" y="6"/>
                  </a:cubicBezTo>
                  <a:cubicBezTo>
                    <a:pt x="0" y="11"/>
                    <a:pt x="1" y="15"/>
                    <a:pt x="0" y="15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5" y="3"/>
                    <a:pt x="8" y="1"/>
                    <a:pt x="12" y="0"/>
                  </a:cubicBezTo>
                  <a:cubicBezTo>
                    <a:pt x="16" y="0"/>
                    <a:pt x="21" y="1"/>
                    <a:pt x="24" y="4"/>
                  </a:cubicBezTo>
                  <a:cubicBezTo>
                    <a:pt x="28" y="8"/>
                    <a:pt x="29" y="12"/>
                    <a:pt x="28" y="16"/>
                  </a:cubicBezTo>
                  <a:cubicBezTo>
                    <a:pt x="28" y="21"/>
                    <a:pt x="25" y="24"/>
                    <a:pt x="23" y="26"/>
                  </a:cubicBezTo>
                  <a:cubicBezTo>
                    <a:pt x="20" y="27"/>
                    <a:pt x="18" y="28"/>
                    <a:pt x="16" y="28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iś1ídé">
              <a:extLst>
                <a:ext uri="{FF2B5EF4-FFF2-40B4-BE49-F238E27FC236}">
                  <a16:creationId xmlns:a16="http://schemas.microsoft.com/office/drawing/2014/main" id="{62377BC1-6CA5-4E75-BBE3-0147852907C7}"/>
                </a:ext>
              </a:extLst>
            </p:cNvPr>
            <p:cNvSpPr/>
            <p:nvPr/>
          </p:nvSpPr>
          <p:spPr bwMode="auto">
            <a:xfrm>
              <a:off x="7699542" y="2843361"/>
              <a:ext cx="97111" cy="97111"/>
            </a:xfrm>
            <a:custGeom>
              <a:avLst/>
              <a:gdLst>
                <a:gd name="T0" fmla="*/ 13 w 28"/>
                <a:gd name="T1" fmla="*/ 28 h 28"/>
                <a:gd name="T2" fmla="*/ 22 w 28"/>
                <a:gd name="T3" fmla="*/ 24 h 28"/>
                <a:gd name="T4" fmla="*/ 26 w 28"/>
                <a:gd name="T5" fmla="*/ 16 h 28"/>
                <a:gd name="T6" fmla="*/ 22 w 28"/>
                <a:gd name="T7" fmla="*/ 6 h 28"/>
                <a:gd name="T8" fmla="*/ 12 w 28"/>
                <a:gd name="T9" fmla="*/ 2 h 28"/>
                <a:gd name="T10" fmla="*/ 4 w 28"/>
                <a:gd name="T11" fmla="*/ 6 h 28"/>
                <a:gd name="T12" fmla="*/ 0 w 28"/>
                <a:gd name="T13" fmla="*/ 15 h 28"/>
                <a:gd name="T14" fmla="*/ 0 w 28"/>
                <a:gd name="T15" fmla="*/ 12 h 28"/>
                <a:gd name="T16" fmla="*/ 2 w 28"/>
                <a:gd name="T17" fmla="*/ 6 h 28"/>
                <a:gd name="T18" fmla="*/ 12 w 28"/>
                <a:gd name="T19" fmla="*/ 0 h 28"/>
                <a:gd name="T20" fmla="*/ 24 w 28"/>
                <a:gd name="T21" fmla="*/ 4 h 28"/>
                <a:gd name="T22" fmla="*/ 28 w 28"/>
                <a:gd name="T23" fmla="*/ 16 h 28"/>
                <a:gd name="T24" fmla="*/ 22 w 28"/>
                <a:gd name="T25" fmla="*/ 26 h 28"/>
                <a:gd name="T26" fmla="*/ 16 w 28"/>
                <a:gd name="T27" fmla="*/ 28 h 28"/>
                <a:gd name="T28" fmla="*/ 13 w 28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8">
                  <a:moveTo>
                    <a:pt x="13" y="28"/>
                  </a:moveTo>
                  <a:cubicBezTo>
                    <a:pt x="13" y="28"/>
                    <a:pt x="17" y="28"/>
                    <a:pt x="22" y="24"/>
                  </a:cubicBezTo>
                  <a:cubicBezTo>
                    <a:pt x="24" y="23"/>
                    <a:pt x="25" y="20"/>
                    <a:pt x="26" y="16"/>
                  </a:cubicBezTo>
                  <a:cubicBezTo>
                    <a:pt x="26" y="13"/>
                    <a:pt x="25" y="9"/>
                    <a:pt x="22" y="6"/>
                  </a:cubicBezTo>
                  <a:cubicBezTo>
                    <a:pt x="19" y="3"/>
                    <a:pt x="15" y="2"/>
                    <a:pt x="12" y="2"/>
                  </a:cubicBezTo>
                  <a:cubicBezTo>
                    <a:pt x="8" y="3"/>
                    <a:pt x="5" y="4"/>
                    <a:pt x="4" y="6"/>
                  </a:cubicBezTo>
                  <a:cubicBezTo>
                    <a:pt x="0" y="11"/>
                    <a:pt x="0" y="15"/>
                    <a:pt x="0" y="15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4" y="3"/>
                    <a:pt x="7" y="1"/>
                    <a:pt x="12" y="0"/>
                  </a:cubicBezTo>
                  <a:cubicBezTo>
                    <a:pt x="16" y="0"/>
                    <a:pt x="20" y="1"/>
                    <a:pt x="24" y="4"/>
                  </a:cubicBezTo>
                  <a:cubicBezTo>
                    <a:pt x="27" y="8"/>
                    <a:pt x="28" y="12"/>
                    <a:pt x="28" y="16"/>
                  </a:cubicBezTo>
                  <a:cubicBezTo>
                    <a:pt x="27" y="21"/>
                    <a:pt x="25" y="24"/>
                    <a:pt x="22" y="26"/>
                  </a:cubicBezTo>
                  <a:cubicBezTo>
                    <a:pt x="20" y="27"/>
                    <a:pt x="18" y="28"/>
                    <a:pt x="16" y="28"/>
                  </a:cubicBezTo>
                  <a:cubicBezTo>
                    <a:pt x="14" y="28"/>
                    <a:pt x="13" y="28"/>
                    <a:pt x="13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îŝ1ïḋe">
              <a:extLst>
                <a:ext uri="{FF2B5EF4-FFF2-40B4-BE49-F238E27FC236}">
                  <a16:creationId xmlns:a16="http://schemas.microsoft.com/office/drawing/2014/main" id="{7E5137B1-22F3-404C-B190-2CAE14F8DDE2}"/>
                </a:ext>
              </a:extLst>
            </p:cNvPr>
            <p:cNvSpPr/>
            <p:nvPr/>
          </p:nvSpPr>
          <p:spPr bwMode="auto">
            <a:xfrm>
              <a:off x="7758967" y="2843361"/>
              <a:ext cx="10001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6 w 29"/>
                <a:gd name="T5" fmla="*/ 16 h 28"/>
                <a:gd name="T6" fmla="*/ 23 w 29"/>
                <a:gd name="T7" fmla="*/ 6 h 28"/>
                <a:gd name="T8" fmla="*/ 12 w 29"/>
                <a:gd name="T9" fmla="*/ 2 h 28"/>
                <a:gd name="T10" fmla="*/ 4 w 29"/>
                <a:gd name="T11" fmla="*/ 6 h 28"/>
                <a:gd name="T12" fmla="*/ 0 w 29"/>
                <a:gd name="T13" fmla="*/ 15 h 28"/>
                <a:gd name="T14" fmla="*/ 0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4 w 29"/>
                <a:gd name="T21" fmla="*/ 4 h 28"/>
                <a:gd name="T22" fmla="*/ 28 w 29"/>
                <a:gd name="T23" fmla="*/ 16 h 28"/>
                <a:gd name="T24" fmla="*/ 23 w 29"/>
                <a:gd name="T25" fmla="*/ 26 h 28"/>
                <a:gd name="T26" fmla="*/ 17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4" y="28"/>
                    <a:pt x="18" y="28"/>
                    <a:pt x="22" y="24"/>
                  </a:cubicBezTo>
                  <a:cubicBezTo>
                    <a:pt x="24" y="23"/>
                    <a:pt x="26" y="20"/>
                    <a:pt x="26" y="16"/>
                  </a:cubicBezTo>
                  <a:cubicBezTo>
                    <a:pt x="27" y="13"/>
                    <a:pt x="26" y="9"/>
                    <a:pt x="23" y="6"/>
                  </a:cubicBezTo>
                  <a:cubicBezTo>
                    <a:pt x="20" y="3"/>
                    <a:pt x="16" y="2"/>
                    <a:pt x="12" y="2"/>
                  </a:cubicBezTo>
                  <a:cubicBezTo>
                    <a:pt x="9" y="3"/>
                    <a:pt x="6" y="4"/>
                    <a:pt x="4" y="6"/>
                  </a:cubicBezTo>
                  <a:cubicBezTo>
                    <a:pt x="0" y="11"/>
                    <a:pt x="1" y="15"/>
                    <a:pt x="0" y="15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5" y="3"/>
                    <a:pt x="8" y="1"/>
                    <a:pt x="12" y="0"/>
                  </a:cubicBezTo>
                  <a:cubicBezTo>
                    <a:pt x="16" y="0"/>
                    <a:pt x="21" y="1"/>
                    <a:pt x="24" y="4"/>
                  </a:cubicBezTo>
                  <a:cubicBezTo>
                    <a:pt x="28" y="8"/>
                    <a:pt x="29" y="12"/>
                    <a:pt x="28" y="16"/>
                  </a:cubicBezTo>
                  <a:cubicBezTo>
                    <a:pt x="28" y="21"/>
                    <a:pt x="25" y="24"/>
                    <a:pt x="23" y="26"/>
                  </a:cubicBezTo>
                  <a:cubicBezTo>
                    <a:pt x="21" y="27"/>
                    <a:pt x="18" y="28"/>
                    <a:pt x="17" y="28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îṥľidé">
              <a:extLst>
                <a:ext uri="{FF2B5EF4-FFF2-40B4-BE49-F238E27FC236}">
                  <a16:creationId xmlns:a16="http://schemas.microsoft.com/office/drawing/2014/main" id="{50DA3067-F356-4727-A927-220AC4AC83C0}"/>
                </a:ext>
              </a:extLst>
            </p:cNvPr>
            <p:cNvSpPr/>
            <p:nvPr/>
          </p:nvSpPr>
          <p:spPr bwMode="auto">
            <a:xfrm>
              <a:off x="7819842" y="2843361"/>
              <a:ext cx="10001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6 w 29"/>
                <a:gd name="T5" fmla="*/ 16 h 28"/>
                <a:gd name="T6" fmla="*/ 22 w 29"/>
                <a:gd name="T7" fmla="*/ 6 h 28"/>
                <a:gd name="T8" fmla="*/ 12 w 29"/>
                <a:gd name="T9" fmla="*/ 2 h 28"/>
                <a:gd name="T10" fmla="*/ 4 w 29"/>
                <a:gd name="T11" fmla="*/ 6 h 28"/>
                <a:gd name="T12" fmla="*/ 0 w 29"/>
                <a:gd name="T13" fmla="*/ 15 h 28"/>
                <a:gd name="T14" fmla="*/ 0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4 w 29"/>
                <a:gd name="T21" fmla="*/ 4 h 28"/>
                <a:gd name="T22" fmla="*/ 28 w 29"/>
                <a:gd name="T23" fmla="*/ 16 h 28"/>
                <a:gd name="T24" fmla="*/ 23 w 29"/>
                <a:gd name="T25" fmla="*/ 26 h 28"/>
                <a:gd name="T26" fmla="*/ 16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3" y="28"/>
                    <a:pt x="17" y="28"/>
                    <a:pt x="22" y="24"/>
                  </a:cubicBezTo>
                  <a:cubicBezTo>
                    <a:pt x="24" y="23"/>
                    <a:pt x="26" y="20"/>
                    <a:pt x="26" y="16"/>
                  </a:cubicBezTo>
                  <a:cubicBezTo>
                    <a:pt x="26" y="13"/>
                    <a:pt x="25" y="9"/>
                    <a:pt x="22" y="6"/>
                  </a:cubicBezTo>
                  <a:cubicBezTo>
                    <a:pt x="19" y="3"/>
                    <a:pt x="15" y="2"/>
                    <a:pt x="12" y="2"/>
                  </a:cubicBezTo>
                  <a:cubicBezTo>
                    <a:pt x="8" y="3"/>
                    <a:pt x="5" y="4"/>
                    <a:pt x="4" y="6"/>
                  </a:cubicBezTo>
                  <a:cubicBezTo>
                    <a:pt x="0" y="11"/>
                    <a:pt x="0" y="15"/>
                    <a:pt x="0" y="15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4" y="3"/>
                    <a:pt x="8" y="1"/>
                    <a:pt x="12" y="0"/>
                  </a:cubicBezTo>
                  <a:cubicBezTo>
                    <a:pt x="16" y="0"/>
                    <a:pt x="20" y="1"/>
                    <a:pt x="24" y="4"/>
                  </a:cubicBezTo>
                  <a:cubicBezTo>
                    <a:pt x="27" y="8"/>
                    <a:pt x="29" y="12"/>
                    <a:pt x="28" y="16"/>
                  </a:cubicBezTo>
                  <a:cubicBezTo>
                    <a:pt x="27" y="21"/>
                    <a:pt x="25" y="24"/>
                    <a:pt x="23" y="26"/>
                  </a:cubicBezTo>
                  <a:cubicBezTo>
                    <a:pt x="20" y="27"/>
                    <a:pt x="18" y="28"/>
                    <a:pt x="16" y="28"/>
                  </a:cubicBezTo>
                  <a:cubicBezTo>
                    <a:pt x="14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ï$ḻíde">
              <a:extLst>
                <a:ext uri="{FF2B5EF4-FFF2-40B4-BE49-F238E27FC236}">
                  <a16:creationId xmlns:a16="http://schemas.microsoft.com/office/drawing/2014/main" id="{D2C3406A-5358-48A7-9BCF-15B651C19FF3}"/>
                </a:ext>
              </a:extLst>
            </p:cNvPr>
            <p:cNvSpPr/>
            <p:nvPr/>
          </p:nvSpPr>
          <p:spPr bwMode="auto">
            <a:xfrm>
              <a:off x="7879269" y="2843361"/>
              <a:ext cx="10001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7 w 29"/>
                <a:gd name="T5" fmla="*/ 16 h 28"/>
                <a:gd name="T6" fmla="*/ 23 w 29"/>
                <a:gd name="T7" fmla="*/ 6 h 28"/>
                <a:gd name="T8" fmla="*/ 12 w 29"/>
                <a:gd name="T9" fmla="*/ 2 h 28"/>
                <a:gd name="T10" fmla="*/ 4 w 29"/>
                <a:gd name="T11" fmla="*/ 6 h 28"/>
                <a:gd name="T12" fmla="*/ 1 w 29"/>
                <a:gd name="T13" fmla="*/ 15 h 28"/>
                <a:gd name="T14" fmla="*/ 0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4 w 29"/>
                <a:gd name="T21" fmla="*/ 4 h 28"/>
                <a:gd name="T22" fmla="*/ 28 w 29"/>
                <a:gd name="T23" fmla="*/ 16 h 28"/>
                <a:gd name="T24" fmla="*/ 23 w 29"/>
                <a:gd name="T25" fmla="*/ 26 h 28"/>
                <a:gd name="T26" fmla="*/ 17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4" y="28"/>
                    <a:pt x="18" y="28"/>
                    <a:pt x="22" y="24"/>
                  </a:cubicBezTo>
                  <a:cubicBezTo>
                    <a:pt x="24" y="23"/>
                    <a:pt x="26" y="20"/>
                    <a:pt x="27" y="16"/>
                  </a:cubicBezTo>
                  <a:cubicBezTo>
                    <a:pt x="27" y="13"/>
                    <a:pt x="26" y="9"/>
                    <a:pt x="23" y="6"/>
                  </a:cubicBezTo>
                  <a:cubicBezTo>
                    <a:pt x="20" y="3"/>
                    <a:pt x="16" y="2"/>
                    <a:pt x="12" y="2"/>
                  </a:cubicBezTo>
                  <a:cubicBezTo>
                    <a:pt x="9" y="3"/>
                    <a:pt x="6" y="4"/>
                    <a:pt x="4" y="6"/>
                  </a:cubicBezTo>
                  <a:cubicBezTo>
                    <a:pt x="1" y="11"/>
                    <a:pt x="1" y="15"/>
                    <a:pt x="1" y="15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1" y="10"/>
                    <a:pt x="1" y="8"/>
                    <a:pt x="3" y="6"/>
                  </a:cubicBezTo>
                  <a:cubicBezTo>
                    <a:pt x="5" y="3"/>
                    <a:pt x="8" y="1"/>
                    <a:pt x="12" y="0"/>
                  </a:cubicBezTo>
                  <a:cubicBezTo>
                    <a:pt x="16" y="0"/>
                    <a:pt x="21" y="1"/>
                    <a:pt x="24" y="4"/>
                  </a:cubicBezTo>
                  <a:cubicBezTo>
                    <a:pt x="28" y="8"/>
                    <a:pt x="29" y="12"/>
                    <a:pt x="28" y="16"/>
                  </a:cubicBezTo>
                  <a:cubicBezTo>
                    <a:pt x="28" y="21"/>
                    <a:pt x="26" y="24"/>
                    <a:pt x="23" y="26"/>
                  </a:cubicBezTo>
                  <a:cubicBezTo>
                    <a:pt x="21" y="27"/>
                    <a:pt x="18" y="28"/>
                    <a:pt x="17" y="28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ïşḷiḓè">
              <a:extLst>
                <a:ext uri="{FF2B5EF4-FFF2-40B4-BE49-F238E27FC236}">
                  <a16:creationId xmlns:a16="http://schemas.microsoft.com/office/drawing/2014/main" id="{524852DB-7694-4853-9727-FE75BA77CD1B}"/>
                </a:ext>
              </a:extLst>
            </p:cNvPr>
            <p:cNvSpPr/>
            <p:nvPr/>
          </p:nvSpPr>
          <p:spPr bwMode="auto">
            <a:xfrm>
              <a:off x="7941593" y="2843361"/>
              <a:ext cx="10001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6 w 29"/>
                <a:gd name="T5" fmla="*/ 16 h 28"/>
                <a:gd name="T6" fmla="*/ 22 w 29"/>
                <a:gd name="T7" fmla="*/ 6 h 28"/>
                <a:gd name="T8" fmla="*/ 12 w 29"/>
                <a:gd name="T9" fmla="*/ 2 h 28"/>
                <a:gd name="T10" fmla="*/ 4 w 29"/>
                <a:gd name="T11" fmla="*/ 6 h 28"/>
                <a:gd name="T12" fmla="*/ 0 w 29"/>
                <a:gd name="T13" fmla="*/ 15 h 28"/>
                <a:gd name="T14" fmla="*/ 0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4 w 29"/>
                <a:gd name="T21" fmla="*/ 4 h 28"/>
                <a:gd name="T22" fmla="*/ 28 w 29"/>
                <a:gd name="T23" fmla="*/ 16 h 28"/>
                <a:gd name="T24" fmla="*/ 23 w 29"/>
                <a:gd name="T25" fmla="*/ 26 h 28"/>
                <a:gd name="T26" fmla="*/ 16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4" y="28"/>
                    <a:pt x="18" y="28"/>
                    <a:pt x="22" y="24"/>
                  </a:cubicBezTo>
                  <a:cubicBezTo>
                    <a:pt x="24" y="23"/>
                    <a:pt x="26" y="20"/>
                    <a:pt x="26" y="16"/>
                  </a:cubicBezTo>
                  <a:cubicBezTo>
                    <a:pt x="27" y="13"/>
                    <a:pt x="25" y="9"/>
                    <a:pt x="22" y="6"/>
                  </a:cubicBezTo>
                  <a:cubicBezTo>
                    <a:pt x="20" y="3"/>
                    <a:pt x="16" y="2"/>
                    <a:pt x="12" y="2"/>
                  </a:cubicBezTo>
                  <a:cubicBezTo>
                    <a:pt x="8" y="3"/>
                    <a:pt x="6" y="4"/>
                    <a:pt x="4" y="6"/>
                  </a:cubicBezTo>
                  <a:cubicBezTo>
                    <a:pt x="0" y="11"/>
                    <a:pt x="1" y="15"/>
                    <a:pt x="0" y="15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5" y="3"/>
                    <a:pt x="8" y="1"/>
                    <a:pt x="12" y="0"/>
                  </a:cubicBezTo>
                  <a:cubicBezTo>
                    <a:pt x="16" y="0"/>
                    <a:pt x="21" y="1"/>
                    <a:pt x="24" y="4"/>
                  </a:cubicBezTo>
                  <a:cubicBezTo>
                    <a:pt x="27" y="8"/>
                    <a:pt x="29" y="12"/>
                    <a:pt x="28" y="16"/>
                  </a:cubicBezTo>
                  <a:cubicBezTo>
                    <a:pt x="27" y="21"/>
                    <a:pt x="25" y="24"/>
                    <a:pt x="23" y="26"/>
                  </a:cubicBezTo>
                  <a:cubicBezTo>
                    <a:pt x="20" y="27"/>
                    <a:pt x="18" y="28"/>
                    <a:pt x="16" y="28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isḷïḍè">
              <a:extLst>
                <a:ext uri="{FF2B5EF4-FFF2-40B4-BE49-F238E27FC236}">
                  <a16:creationId xmlns:a16="http://schemas.microsoft.com/office/drawing/2014/main" id="{6642F67A-5967-4B52-A2E5-9DA5F5F6F78F}"/>
                </a:ext>
              </a:extLst>
            </p:cNvPr>
            <p:cNvSpPr/>
            <p:nvPr/>
          </p:nvSpPr>
          <p:spPr bwMode="auto">
            <a:xfrm>
              <a:off x="7999569" y="2843361"/>
              <a:ext cx="100010" cy="97111"/>
            </a:xfrm>
            <a:custGeom>
              <a:avLst/>
              <a:gdLst>
                <a:gd name="T0" fmla="*/ 14 w 29"/>
                <a:gd name="T1" fmla="*/ 28 h 28"/>
                <a:gd name="T2" fmla="*/ 22 w 29"/>
                <a:gd name="T3" fmla="*/ 24 h 28"/>
                <a:gd name="T4" fmla="*/ 27 w 29"/>
                <a:gd name="T5" fmla="*/ 16 h 28"/>
                <a:gd name="T6" fmla="*/ 23 w 29"/>
                <a:gd name="T7" fmla="*/ 6 h 28"/>
                <a:gd name="T8" fmla="*/ 13 w 29"/>
                <a:gd name="T9" fmla="*/ 2 h 28"/>
                <a:gd name="T10" fmla="*/ 4 w 29"/>
                <a:gd name="T11" fmla="*/ 6 h 28"/>
                <a:gd name="T12" fmla="*/ 1 w 29"/>
                <a:gd name="T13" fmla="*/ 15 h 28"/>
                <a:gd name="T14" fmla="*/ 1 w 29"/>
                <a:gd name="T15" fmla="*/ 12 h 28"/>
                <a:gd name="T16" fmla="*/ 3 w 29"/>
                <a:gd name="T17" fmla="*/ 6 h 28"/>
                <a:gd name="T18" fmla="*/ 12 w 29"/>
                <a:gd name="T19" fmla="*/ 0 h 28"/>
                <a:gd name="T20" fmla="*/ 25 w 29"/>
                <a:gd name="T21" fmla="*/ 4 h 28"/>
                <a:gd name="T22" fmla="*/ 29 w 29"/>
                <a:gd name="T23" fmla="*/ 16 h 28"/>
                <a:gd name="T24" fmla="*/ 23 w 29"/>
                <a:gd name="T25" fmla="*/ 26 h 28"/>
                <a:gd name="T26" fmla="*/ 17 w 29"/>
                <a:gd name="T27" fmla="*/ 28 h 28"/>
                <a:gd name="T28" fmla="*/ 14 w 29"/>
                <a:gd name="T2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cubicBezTo>
                    <a:pt x="14" y="28"/>
                    <a:pt x="18" y="28"/>
                    <a:pt x="22" y="24"/>
                  </a:cubicBezTo>
                  <a:cubicBezTo>
                    <a:pt x="24" y="23"/>
                    <a:pt x="26" y="20"/>
                    <a:pt x="27" y="16"/>
                  </a:cubicBezTo>
                  <a:cubicBezTo>
                    <a:pt x="27" y="13"/>
                    <a:pt x="26" y="9"/>
                    <a:pt x="23" y="6"/>
                  </a:cubicBezTo>
                  <a:cubicBezTo>
                    <a:pt x="20" y="3"/>
                    <a:pt x="16" y="2"/>
                    <a:pt x="13" y="2"/>
                  </a:cubicBezTo>
                  <a:cubicBezTo>
                    <a:pt x="9" y="3"/>
                    <a:pt x="6" y="4"/>
                    <a:pt x="4" y="6"/>
                  </a:cubicBezTo>
                  <a:cubicBezTo>
                    <a:pt x="1" y="11"/>
                    <a:pt x="1" y="15"/>
                    <a:pt x="1" y="15"/>
                  </a:cubicBezTo>
                  <a:cubicBezTo>
                    <a:pt x="1" y="15"/>
                    <a:pt x="0" y="14"/>
                    <a:pt x="1" y="12"/>
                  </a:cubicBezTo>
                  <a:cubicBezTo>
                    <a:pt x="1" y="10"/>
                    <a:pt x="1" y="8"/>
                    <a:pt x="3" y="6"/>
                  </a:cubicBezTo>
                  <a:cubicBezTo>
                    <a:pt x="5" y="3"/>
                    <a:pt x="8" y="1"/>
                    <a:pt x="12" y="0"/>
                  </a:cubicBezTo>
                  <a:cubicBezTo>
                    <a:pt x="16" y="0"/>
                    <a:pt x="21" y="1"/>
                    <a:pt x="25" y="4"/>
                  </a:cubicBezTo>
                  <a:cubicBezTo>
                    <a:pt x="28" y="8"/>
                    <a:pt x="29" y="12"/>
                    <a:pt x="29" y="16"/>
                  </a:cubicBezTo>
                  <a:cubicBezTo>
                    <a:pt x="28" y="21"/>
                    <a:pt x="26" y="24"/>
                    <a:pt x="23" y="26"/>
                  </a:cubicBezTo>
                  <a:cubicBezTo>
                    <a:pt x="21" y="27"/>
                    <a:pt x="18" y="28"/>
                    <a:pt x="17" y="28"/>
                  </a:cubicBezTo>
                  <a:cubicBezTo>
                    <a:pt x="15" y="28"/>
                    <a:pt x="14" y="28"/>
                    <a:pt x="14" y="2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išḻiďé">
              <a:extLst>
                <a:ext uri="{FF2B5EF4-FFF2-40B4-BE49-F238E27FC236}">
                  <a16:creationId xmlns:a16="http://schemas.microsoft.com/office/drawing/2014/main" id="{748CD5AD-AE23-49CD-BE1B-FAB9A2149AFB}"/>
                </a:ext>
              </a:extLst>
            </p:cNvPr>
            <p:cNvSpPr/>
            <p:nvPr/>
          </p:nvSpPr>
          <p:spPr bwMode="auto">
            <a:xfrm>
              <a:off x="7521264" y="2970909"/>
              <a:ext cx="571067" cy="89863"/>
            </a:xfrm>
            <a:prstGeom prst="rect">
              <a:avLst/>
            </a:prstGeom>
            <a:solidFill>
              <a:srgbClr val="00C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ïšľïďè">
              <a:extLst>
                <a:ext uri="{FF2B5EF4-FFF2-40B4-BE49-F238E27FC236}">
                  <a16:creationId xmlns:a16="http://schemas.microsoft.com/office/drawing/2014/main" id="{8D6F8B43-E7AE-4BEC-B94B-CAA8CE0C335B}"/>
                </a:ext>
              </a:extLst>
            </p:cNvPr>
            <p:cNvSpPr/>
            <p:nvPr/>
          </p:nvSpPr>
          <p:spPr bwMode="auto">
            <a:xfrm>
              <a:off x="7527062" y="3083963"/>
              <a:ext cx="624695" cy="485552"/>
            </a:xfrm>
            <a:custGeom>
              <a:avLst/>
              <a:gdLst>
                <a:gd name="T0" fmla="*/ 181 w 181"/>
                <a:gd name="T1" fmla="*/ 141 h 141"/>
                <a:gd name="T2" fmla="*/ 17 w 181"/>
                <a:gd name="T3" fmla="*/ 141 h 141"/>
                <a:gd name="T4" fmla="*/ 1 w 181"/>
                <a:gd name="T5" fmla="*/ 0 h 141"/>
                <a:gd name="T6" fmla="*/ 161 w 181"/>
                <a:gd name="T7" fmla="*/ 0 h 141"/>
                <a:gd name="T8" fmla="*/ 181 w 181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41">
                  <a:moveTo>
                    <a:pt x="181" y="141"/>
                  </a:moveTo>
                  <a:cubicBezTo>
                    <a:pt x="17" y="141"/>
                    <a:pt x="17" y="141"/>
                    <a:pt x="17" y="141"/>
                  </a:cubicBezTo>
                  <a:cubicBezTo>
                    <a:pt x="6" y="90"/>
                    <a:pt x="0" y="46"/>
                    <a:pt x="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40"/>
                    <a:pt x="167" y="87"/>
                    <a:pt x="181" y="14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íŝḻîďè">
              <a:extLst>
                <a:ext uri="{FF2B5EF4-FFF2-40B4-BE49-F238E27FC236}">
                  <a16:creationId xmlns:a16="http://schemas.microsoft.com/office/drawing/2014/main" id="{4587EB10-A4D3-4E83-81C5-436F7F0BD312}"/>
                </a:ext>
              </a:extLst>
            </p:cNvPr>
            <p:cNvSpPr/>
            <p:nvPr/>
          </p:nvSpPr>
          <p:spPr bwMode="auto">
            <a:xfrm>
              <a:off x="7531411" y="3183971"/>
              <a:ext cx="550775" cy="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íṣlïḑe">
              <a:extLst>
                <a:ext uri="{FF2B5EF4-FFF2-40B4-BE49-F238E27FC236}">
                  <a16:creationId xmlns:a16="http://schemas.microsoft.com/office/drawing/2014/main" id="{54D55A2A-D83A-458F-B08F-E6DD8D4C5B02}"/>
                </a:ext>
              </a:extLst>
            </p:cNvPr>
            <p:cNvSpPr/>
            <p:nvPr/>
          </p:nvSpPr>
          <p:spPr bwMode="auto">
            <a:xfrm>
              <a:off x="7548803" y="3294126"/>
              <a:ext cx="550775" cy="115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ïṥḻïḓe">
              <a:extLst>
                <a:ext uri="{FF2B5EF4-FFF2-40B4-BE49-F238E27FC236}">
                  <a16:creationId xmlns:a16="http://schemas.microsoft.com/office/drawing/2014/main" id="{69594C7D-009B-4F9C-AA45-7EE43E70D3E8}"/>
                </a:ext>
              </a:extLst>
            </p:cNvPr>
            <p:cNvSpPr/>
            <p:nvPr/>
          </p:nvSpPr>
          <p:spPr bwMode="auto">
            <a:xfrm>
              <a:off x="7566196" y="3408630"/>
              <a:ext cx="550775" cy="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íṧ1ide">
              <a:extLst>
                <a:ext uri="{FF2B5EF4-FFF2-40B4-BE49-F238E27FC236}">
                  <a16:creationId xmlns:a16="http://schemas.microsoft.com/office/drawing/2014/main" id="{29202E13-46B8-4B43-B4C9-AB93C4D4B6AE}"/>
                </a:ext>
              </a:extLst>
            </p:cNvPr>
            <p:cNvSpPr/>
            <p:nvPr/>
          </p:nvSpPr>
          <p:spPr bwMode="auto">
            <a:xfrm>
              <a:off x="7566196" y="3514437"/>
              <a:ext cx="550775" cy="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îşlíḑe">
              <a:extLst>
                <a:ext uri="{FF2B5EF4-FFF2-40B4-BE49-F238E27FC236}">
                  <a16:creationId xmlns:a16="http://schemas.microsoft.com/office/drawing/2014/main" id="{9D3F0DDD-34D5-4B6B-A2E8-8650AD3D2887}"/>
                </a:ext>
              </a:extLst>
            </p:cNvPr>
            <p:cNvSpPr/>
            <p:nvPr/>
          </p:nvSpPr>
          <p:spPr bwMode="auto">
            <a:xfrm>
              <a:off x="7624173" y="3091209"/>
              <a:ext cx="62325" cy="468159"/>
            </a:xfrm>
            <a:custGeom>
              <a:avLst/>
              <a:gdLst>
                <a:gd name="T0" fmla="*/ 18 w 18"/>
                <a:gd name="T1" fmla="*/ 136 h 136"/>
                <a:gd name="T2" fmla="*/ 16 w 18"/>
                <a:gd name="T3" fmla="*/ 131 h 136"/>
                <a:gd name="T4" fmla="*/ 12 w 18"/>
                <a:gd name="T5" fmla="*/ 117 h 136"/>
                <a:gd name="T6" fmla="*/ 3 w 18"/>
                <a:gd name="T7" fmla="*/ 69 h 136"/>
                <a:gd name="T8" fmla="*/ 1 w 18"/>
                <a:gd name="T9" fmla="*/ 20 h 136"/>
                <a:gd name="T10" fmla="*/ 2 w 18"/>
                <a:gd name="T11" fmla="*/ 5 h 136"/>
                <a:gd name="T12" fmla="*/ 3 w 18"/>
                <a:gd name="T13" fmla="*/ 0 h 136"/>
                <a:gd name="T14" fmla="*/ 3 w 18"/>
                <a:gd name="T15" fmla="*/ 5 h 136"/>
                <a:gd name="T16" fmla="*/ 3 w 18"/>
                <a:gd name="T17" fmla="*/ 20 h 136"/>
                <a:gd name="T18" fmla="*/ 5 w 18"/>
                <a:gd name="T19" fmla="*/ 69 h 136"/>
                <a:gd name="T20" fmla="*/ 13 w 18"/>
                <a:gd name="T21" fmla="*/ 116 h 136"/>
                <a:gd name="T22" fmla="*/ 17 w 18"/>
                <a:gd name="T23" fmla="*/ 131 h 136"/>
                <a:gd name="T24" fmla="*/ 18 w 18"/>
                <a:gd name="T2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6">
                  <a:moveTo>
                    <a:pt x="18" y="136"/>
                  </a:moveTo>
                  <a:cubicBezTo>
                    <a:pt x="18" y="136"/>
                    <a:pt x="17" y="134"/>
                    <a:pt x="16" y="131"/>
                  </a:cubicBezTo>
                  <a:cubicBezTo>
                    <a:pt x="15" y="128"/>
                    <a:pt x="13" y="123"/>
                    <a:pt x="12" y="117"/>
                  </a:cubicBezTo>
                  <a:cubicBezTo>
                    <a:pt x="8" y="105"/>
                    <a:pt x="5" y="88"/>
                    <a:pt x="3" y="69"/>
                  </a:cubicBezTo>
                  <a:cubicBezTo>
                    <a:pt x="1" y="50"/>
                    <a:pt x="0" y="32"/>
                    <a:pt x="1" y="20"/>
                  </a:cubicBezTo>
                  <a:cubicBezTo>
                    <a:pt x="1" y="14"/>
                    <a:pt x="2" y="9"/>
                    <a:pt x="2" y="5"/>
                  </a:cubicBezTo>
                  <a:cubicBezTo>
                    <a:pt x="3" y="2"/>
                    <a:pt x="3" y="0"/>
                    <a:pt x="3" y="0"/>
                  </a:cubicBezTo>
                  <a:cubicBezTo>
                    <a:pt x="3" y="0"/>
                    <a:pt x="3" y="2"/>
                    <a:pt x="3" y="5"/>
                  </a:cubicBezTo>
                  <a:cubicBezTo>
                    <a:pt x="3" y="9"/>
                    <a:pt x="3" y="14"/>
                    <a:pt x="3" y="20"/>
                  </a:cubicBezTo>
                  <a:cubicBezTo>
                    <a:pt x="2" y="33"/>
                    <a:pt x="3" y="50"/>
                    <a:pt x="5" y="69"/>
                  </a:cubicBezTo>
                  <a:cubicBezTo>
                    <a:pt x="7" y="87"/>
                    <a:pt x="10" y="104"/>
                    <a:pt x="13" y="116"/>
                  </a:cubicBezTo>
                  <a:cubicBezTo>
                    <a:pt x="14" y="122"/>
                    <a:pt x="16" y="127"/>
                    <a:pt x="17" y="131"/>
                  </a:cubicBezTo>
                  <a:cubicBezTo>
                    <a:pt x="17" y="134"/>
                    <a:pt x="18" y="136"/>
                    <a:pt x="18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îS1íďe">
              <a:extLst>
                <a:ext uri="{FF2B5EF4-FFF2-40B4-BE49-F238E27FC236}">
                  <a16:creationId xmlns:a16="http://schemas.microsoft.com/office/drawing/2014/main" id="{3F34175B-D67D-44D8-BD81-B9ABC7E78342}"/>
                </a:ext>
              </a:extLst>
            </p:cNvPr>
            <p:cNvSpPr/>
            <p:nvPr/>
          </p:nvSpPr>
          <p:spPr bwMode="auto">
            <a:xfrm>
              <a:off x="7744473" y="3091209"/>
              <a:ext cx="62325" cy="468159"/>
            </a:xfrm>
            <a:custGeom>
              <a:avLst/>
              <a:gdLst>
                <a:gd name="T0" fmla="*/ 18 w 18"/>
                <a:gd name="T1" fmla="*/ 136 h 136"/>
                <a:gd name="T2" fmla="*/ 16 w 18"/>
                <a:gd name="T3" fmla="*/ 131 h 136"/>
                <a:gd name="T4" fmla="*/ 11 w 18"/>
                <a:gd name="T5" fmla="*/ 117 h 136"/>
                <a:gd name="T6" fmla="*/ 2 w 18"/>
                <a:gd name="T7" fmla="*/ 69 h 136"/>
                <a:gd name="T8" fmla="*/ 1 w 18"/>
                <a:gd name="T9" fmla="*/ 20 h 136"/>
                <a:gd name="T10" fmla="*/ 2 w 18"/>
                <a:gd name="T11" fmla="*/ 5 h 136"/>
                <a:gd name="T12" fmla="*/ 3 w 18"/>
                <a:gd name="T13" fmla="*/ 0 h 136"/>
                <a:gd name="T14" fmla="*/ 3 w 18"/>
                <a:gd name="T15" fmla="*/ 5 h 136"/>
                <a:gd name="T16" fmla="*/ 2 w 18"/>
                <a:gd name="T17" fmla="*/ 20 h 136"/>
                <a:gd name="T18" fmla="*/ 4 w 18"/>
                <a:gd name="T19" fmla="*/ 69 h 136"/>
                <a:gd name="T20" fmla="*/ 13 w 18"/>
                <a:gd name="T21" fmla="*/ 116 h 136"/>
                <a:gd name="T22" fmla="*/ 16 w 18"/>
                <a:gd name="T23" fmla="*/ 131 h 136"/>
                <a:gd name="T24" fmla="*/ 18 w 18"/>
                <a:gd name="T2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6">
                  <a:moveTo>
                    <a:pt x="18" y="136"/>
                  </a:moveTo>
                  <a:cubicBezTo>
                    <a:pt x="17" y="136"/>
                    <a:pt x="17" y="134"/>
                    <a:pt x="16" y="131"/>
                  </a:cubicBezTo>
                  <a:cubicBezTo>
                    <a:pt x="15" y="128"/>
                    <a:pt x="13" y="123"/>
                    <a:pt x="11" y="117"/>
                  </a:cubicBezTo>
                  <a:cubicBezTo>
                    <a:pt x="8" y="105"/>
                    <a:pt x="4" y="88"/>
                    <a:pt x="2" y="69"/>
                  </a:cubicBezTo>
                  <a:cubicBezTo>
                    <a:pt x="0" y="50"/>
                    <a:pt x="0" y="32"/>
                    <a:pt x="1" y="20"/>
                  </a:cubicBezTo>
                  <a:cubicBezTo>
                    <a:pt x="1" y="14"/>
                    <a:pt x="2" y="9"/>
                    <a:pt x="2" y="5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3" y="0"/>
                    <a:pt x="3" y="2"/>
                    <a:pt x="3" y="5"/>
                  </a:cubicBezTo>
                  <a:cubicBezTo>
                    <a:pt x="3" y="9"/>
                    <a:pt x="2" y="14"/>
                    <a:pt x="2" y="20"/>
                  </a:cubicBezTo>
                  <a:cubicBezTo>
                    <a:pt x="2" y="33"/>
                    <a:pt x="2" y="50"/>
                    <a:pt x="4" y="69"/>
                  </a:cubicBezTo>
                  <a:cubicBezTo>
                    <a:pt x="7" y="87"/>
                    <a:pt x="10" y="104"/>
                    <a:pt x="13" y="116"/>
                  </a:cubicBezTo>
                  <a:cubicBezTo>
                    <a:pt x="14" y="122"/>
                    <a:pt x="16" y="127"/>
                    <a:pt x="16" y="131"/>
                  </a:cubicBezTo>
                  <a:cubicBezTo>
                    <a:pt x="17" y="134"/>
                    <a:pt x="18" y="136"/>
                    <a:pt x="18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íṩ1íḍê">
              <a:extLst>
                <a:ext uri="{FF2B5EF4-FFF2-40B4-BE49-F238E27FC236}">
                  <a16:creationId xmlns:a16="http://schemas.microsoft.com/office/drawing/2014/main" id="{A7997260-E22C-4065-BC41-CDBFC73D112E}"/>
                </a:ext>
              </a:extLst>
            </p:cNvPr>
            <p:cNvSpPr/>
            <p:nvPr/>
          </p:nvSpPr>
          <p:spPr bwMode="auto">
            <a:xfrm>
              <a:off x="7864774" y="3091209"/>
              <a:ext cx="62325" cy="468159"/>
            </a:xfrm>
            <a:custGeom>
              <a:avLst/>
              <a:gdLst>
                <a:gd name="T0" fmla="*/ 17 w 18"/>
                <a:gd name="T1" fmla="*/ 136 h 136"/>
                <a:gd name="T2" fmla="*/ 16 w 18"/>
                <a:gd name="T3" fmla="*/ 131 h 136"/>
                <a:gd name="T4" fmla="*/ 11 w 18"/>
                <a:gd name="T5" fmla="*/ 117 h 136"/>
                <a:gd name="T6" fmla="*/ 2 w 18"/>
                <a:gd name="T7" fmla="*/ 69 h 136"/>
                <a:gd name="T8" fmla="*/ 1 w 18"/>
                <a:gd name="T9" fmla="*/ 20 h 136"/>
                <a:gd name="T10" fmla="*/ 2 w 18"/>
                <a:gd name="T11" fmla="*/ 5 h 136"/>
                <a:gd name="T12" fmla="*/ 3 w 18"/>
                <a:gd name="T13" fmla="*/ 0 h 136"/>
                <a:gd name="T14" fmla="*/ 3 w 18"/>
                <a:gd name="T15" fmla="*/ 5 h 136"/>
                <a:gd name="T16" fmla="*/ 2 w 18"/>
                <a:gd name="T17" fmla="*/ 20 h 136"/>
                <a:gd name="T18" fmla="*/ 4 w 18"/>
                <a:gd name="T19" fmla="*/ 69 h 136"/>
                <a:gd name="T20" fmla="*/ 13 w 18"/>
                <a:gd name="T21" fmla="*/ 116 h 136"/>
                <a:gd name="T22" fmla="*/ 16 w 18"/>
                <a:gd name="T23" fmla="*/ 131 h 136"/>
                <a:gd name="T24" fmla="*/ 17 w 18"/>
                <a:gd name="T2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36">
                  <a:moveTo>
                    <a:pt x="17" y="136"/>
                  </a:moveTo>
                  <a:cubicBezTo>
                    <a:pt x="17" y="136"/>
                    <a:pt x="17" y="134"/>
                    <a:pt x="16" y="131"/>
                  </a:cubicBezTo>
                  <a:cubicBezTo>
                    <a:pt x="14" y="128"/>
                    <a:pt x="13" y="123"/>
                    <a:pt x="11" y="117"/>
                  </a:cubicBezTo>
                  <a:cubicBezTo>
                    <a:pt x="8" y="105"/>
                    <a:pt x="4" y="88"/>
                    <a:pt x="2" y="69"/>
                  </a:cubicBezTo>
                  <a:cubicBezTo>
                    <a:pt x="0" y="50"/>
                    <a:pt x="0" y="32"/>
                    <a:pt x="1" y="20"/>
                  </a:cubicBezTo>
                  <a:cubicBezTo>
                    <a:pt x="1" y="14"/>
                    <a:pt x="1" y="9"/>
                    <a:pt x="2" y="5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3" y="0"/>
                    <a:pt x="3" y="2"/>
                    <a:pt x="3" y="5"/>
                  </a:cubicBezTo>
                  <a:cubicBezTo>
                    <a:pt x="3" y="9"/>
                    <a:pt x="2" y="14"/>
                    <a:pt x="2" y="20"/>
                  </a:cubicBezTo>
                  <a:cubicBezTo>
                    <a:pt x="2" y="33"/>
                    <a:pt x="2" y="50"/>
                    <a:pt x="4" y="69"/>
                  </a:cubicBezTo>
                  <a:cubicBezTo>
                    <a:pt x="6" y="87"/>
                    <a:pt x="10" y="104"/>
                    <a:pt x="13" y="116"/>
                  </a:cubicBezTo>
                  <a:cubicBezTo>
                    <a:pt x="14" y="122"/>
                    <a:pt x="15" y="127"/>
                    <a:pt x="16" y="131"/>
                  </a:cubicBezTo>
                  <a:cubicBezTo>
                    <a:pt x="17" y="134"/>
                    <a:pt x="18" y="136"/>
                    <a:pt x="17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i$lîdè">
              <a:extLst>
                <a:ext uri="{FF2B5EF4-FFF2-40B4-BE49-F238E27FC236}">
                  <a16:creationId xmlns:a16="http://schemas.microsoft.com/office/drawing/2014/main" id="{7775B1EF-FCE2-4A7B-9379-6BD39B061D1D}"/>
                </a:ext>
              </a:extLst>
            </p:cNvPr>
            <p:cNvSpPr/>
            <p:nvPr/>
          </p:nvSpPr>
          <p:spPr bwMode="auto">
            <a:xfrm>
              <a:off x="7986525" y="3091209"/>
              <a:ext cx="57976" cy="468159"/>
            </a:xfrm>
            <a:custGeom>
              <a:avLst/>
              <a:gdLst>
                <a:gd name="T0" fmla="*/ 17 w 17"/>
                <a:gd name="T1" fmla="*/ 136 h 136"/>
                <a:gd name="T2" fmla="*/ 15 w 17"/>
                <a:gd name="T3" fmla="*/ 131 h 136"/>
                <a:gd name="T4" fmla="*/ 11 w 17"/>
                <a:gd name="T5" fmla="*/ 117 h 136"/>
                <a:gd name="T6" fmla="*/ 2 w 17"/>
                <a:gd name="T7" fmla="*/ 69 h 136"/>
                <a:gd name="T8" fmla="*/ 1 w 17"/>
                <a:gd name="T9" fmla="*/ 20 h 136"/>
                <a:gd name="T10" fmla="*/ 2 w 17"/>
                <a:gd name="T11" fmla="*/ 5 h 136"/>
                <a:gd name="T12" fmla="*/ 3 w 17"/>
                <a:gd name="T13" fmla="*/ 0 h 136"/>
                <a:gd name="T14" fmla="*/ 3 w 17"/>
                <a:gd name="T15" fmla="*/ 5 h 136"/>
                <a:gd name="T16" fmla="*/ 2 w 17"/>
                <a:gd name="T17" fmla="*/ 20 h 136"/>
                <a:gd name="T18" fmla="*/ 4 w 17"/>
                <a:gd name="T19" fmla="*/ 69 h 136"/>
                <a:gd name="T20" fmla="*/ 13 w 17"/>
                <a:gd name="T21" fmla="*/ 116 h 136"/>
                <a:gd name="T22" fmla="*/ 16 w 17"/>
                <a:gd name="T23" fmla="*/ 131 h 136"/>
                <a:gd name="T24" fmla="*/ 17 w 17"/>
                <a:gd name="T2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6">
                  <a:moveTo>
                    <a:pt x="17" y="136"/>
                  </a:moveTo>
                  <a:cubicBezTo>
                    <a:pt x="17" y="136"/>
                    <a:pt x="17" y="134"/>
                    <a:pt x="15" y="131"/>
                  </a:cubicBezTo>
                  <a:cubicBezTo>
                    <a:pt x="14" y="128"/>
                    <a:pt x="13" y="123"/>
                    <a:pt x="11" y="117"/>
                  </a:cubicBezTo>
                  <a:cubicBezTo>
                    <a:pt x="8" y="105"/>
                    <a:pt x="4" y="88"/>
                    <a:pt x="2" y="69"/>
                  </a:cubicBezTo>
                  <a:cubicBezTo>
                    <a:pt x="0" y="50"/>
                    <a:pt x="0" y="32"/>
                    <a:pt x="1" y="20"/>
                  </a:cubicBezTo>
                  <a:cubicBezTo>
                    <a:pt x="1" y="14"/>
                    <a:pt x="1" y="9"/>
                    <a:pt x="2" y="5"/>
                  </a:cubicBezTo>
                  <a:cubicBezTo>
                    <a:pt x="2" y="2"/>
                    <a:pt x="2" y="0"/>
                    <a:pt x="3" y="0"/>
                  </a:cubicBezTo>
                  <a:cubicBezTo>
                    <a:pt x="3" y="0"/>
                    <a:pt x="3" y="2"/>
                    <a:pt x="3" y="5"/>
                  </a:cubicBezTo>
                  <a:cubicBezTo>
                    <a:pt x="2" y="9"/>
                    <a:pt x="2" y="14"/>
                    <a:pt x="2" y="20"/>
                  </a:cubicBezTo>
                  <a:cubicBezTo>
                    <a:pt x="2" y="33"/>
                    <a:pt x="2" y="50"/>
                    <a:pt x="4" y="69"/>
                  </a:cubicBezTo>
                  <a:cubicBezTo>
                    <a:pt x="6" y="87"/>
                    <a:pt x="10" y="104"/>
                    <a:pt x="13" y="116"/>
                  </a:cubicBezTo>
                  <a:cubicBezTo>
                    <a:pt x="14" y="122"/>
                    <a:pt x="15" y="127"/>
                    <a:pt x="16" y="131"/>
                  </a:cubicBezTo>
                  <a:cubicBezTo>
                    <a:pt x="17" y="134"/>
                    <a:pt x="17" y="136"/>
                    <a:pt x="17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îS1íḍe">
              <a:extLst>
                <a:ext uri="{FF2B5EF4-FFF2-40B4-BE49-F238E27FC236}">
                  <a16:creationId xmlns:a16="http://schemas.microsoft.com/office/drawing/2014/main" id="{5925E398-1425-4C9B-9CBD-740777AE7A73}"/>
                </a:ext>
              </a:extLst>
            </p:cNvPr>
            <p:cNvSpPr/>
            <p:nvPr/>
          </p:nvSpPr>
          <p:spPr bwMode="auto">
            <a:xfrm>
              <a:off x="8299597" y="3569514"/>
              <a:ext cx="1518980" cy="910228"/>
            </a:xfrm>
            <a:custGeom>
              <a:avLst/>
              <a:gdLst>
                <a:gd name="T0" fmla="*/ 426 w 441"/>
                <a:gd name="T1" fmla="*/ 161 h 264"/>
                <a:gd name="T2" fmla="*/ 341 w 441"/>
                <a:gd name="T3" fmla="*/ 175 h 264"/>
                <a:gd name="T4" fmla="*/ 319 w 441"/>
                <a:gd name="T5" fmla="*/ 65 h 264"/>
                <a:gd name="T6" fmla="*/ 274 w 441"/>
                <a:gd name="T7" fmla="*/ 11 h 264"/>
                <a:gd name="T8" fmla="*/ 274 w 441"/>
                <a:gd name="T9" fmla="*/ 11 h 264"/>
                <a:gd name="T10" fmla="*/ 274 w 441"/>
                <a:gd name="T11" fmla="*/ 11 h 264"/>
                <a:gd name="T12" fmla="*/ 236 w 441"/>
                <a:gd name="T13" fmla="*/ 0 h 264"/>
                <a:gd name="T14" fmla="*/ 165 w 441"/>
                <a:gd name="T15" fmla="*/ 1 h 264"/>
                <a:gd name="T16" fmla="*/ 73 w 441"/>
                <a:gd name="T17" fmla="*/ 43 h 264"/>
                <a:gd name="T18" fmla="*/ 9 w 441"/>
                <a:gd name="T19" fmla="*/ 180 h 264"/>
                <a:gd name="T20" fmla="*/ 23 w 441"/>
                <a:gd name="T21" fmla="*/ 245 h 264"/>
                <a:gd name="T22" fmla="*/ 83 w 441"/>
                <a:gd name="T23" fmla="*/ 245 h 264"/>
                <a:gd name="T24" fmla="*/ 83 w 441"/>
                <a:gd name="T25" fmla="*/ 263 h 264"/>
                <a:gd name="T26" fmla="*/ 256 w 441"/>
                <a:gd name="T27" fmla="*/ 264 h 264"/>
                <a:gd name="T28" fmla="*/ 282 w 441"/>
                <a:gd name="T29" fmla="*/ 189 h 264"/>
                <a:gd name="T30" fmla="*/ 348 w 441"/>
                <a:gd name="T31" fmla="*/ 234 h 264"/>
                <a:gd name="T32" fmla="*/ 441 w 441"/>
                <a:gd name="T33" fmla="*/ 223 h 264"/>
                <a:gd name="T34" fmla="*/ 426 w 441"/>
                <a:gd name="T35" fmla="*/ 16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1" h="264">
                  <a:moveTo>
                    <a:pt x="426" y="161"/>
                  </a:moveTo>
                  <a:cubicBezTo>
                    <a:pt x="341" y="175"/>
                    <a:pt x="341" y="175"/>
                    <a:pt x="341" y="175"/>
                  </a:cubicBezTo>
                  <a:cubicBezTo>
                    <a:pt x="341" y="175"/>
                    <a:pt x="327" y="96"/>
                    <a:pt x="319" y="65"/>
                  </a:cubicBezTo>
                  <a:cubicBezTo>
                    <a:pt x="310" y="28"/>
                    <a:pt x="283" y="14"/>
                    <a:pt x="274" y="11"/>
                  </a:cubicBezTo>
                  <a:cubicBezTo>
                    <a:pt x="274" y="11"/>
                    <a:pt x="274" y="11"/>
                    <a:pt x="274" y="11"/>
                  </a:cubicBezTo>
                  <a:cubicBezTo>
                    <a:pt x="274" y="11"/>
                    <a:pt x="274" y="11"/>
                    <a:pt x="274" y="11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5" y="1"/>
                    <a:pt x="90" y="5"/>
                    <a:pt x="73" y="43"/>
                  </a:cubicBezTo>
                  <a:cubicBezTo>
                    <a:pt x="59" y="72"/>
                    <a:pt x="25" y="135"/>
                    <a:pt x="9" y="180"/>
                  </a:cubicBezTo>
                  <a:cubicBezTo>
                    <a:pt x="0" y="206"/>
                    <a:pt x="9" y="241"/>
                    <a:pt x="23" y="245"/>
                  </a:cubicBezTo>
                  <a:cubicBezTo>
                    <a:pt x="83" y="245"/>
                    <a:pt x="83" y="245"/>
                    <a:pt x="83" y="245"/>
                  </a:cubicBezTo>
                  <a:cubicBezTo>
                    <a:pt x="83" y="263"/>
                    <a:pt x="83" y="263"/>
                    <a:pt x="83" y="263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82" y="189"/>
                    <a:pt x="282" y="189"/>
                    <a:pt x="282" y="189"/>
                  </a:cubicBezTo>
                  <a:cubicBezTo>
                    <a:pt x="289" y="218"/>
                    <a:pt x="318" y="238"/>
                    <a:pt x="348" y="234"/>
                  </a:cubicBezTo>
                  <a:cubicBezTo>
                    <a:pt x="441" y="223"/>
                    <a:pt x="441" y="223"/>
                    <a:pt x="441" y="223"/>
                  </a:cubicBezTo>
                  <a:lnTo>
                    <a:pt x="426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i$ḷïde">
              <a:extLst>
                <a:ext uri="{FF2B5EF4-FFF2-40B4-BE49-F238E27FC236}">
                  <a16:creationId xmlns:a16="http://schemas.microsoft.com/office/drawing/2014/main" id="{82C1D2D0-B0C3-4435-8325-C1D77CAF990D}"/>
                </a:ext>
              </a:extLst>
            </p:cNvPr>
            <p:cNvSpPr/>
            <p:nvPr/>
          </p:nvSpPr>
          <p:spPr bwMode="auto">
            <a:xfrm>
              <a:off x="8312641" y="3566615"/>
              <a:ext cx="1508834" cy="916026"/>
            </a:xfrm>
            <a:custGeom>
              <a:avLst/>
              <a:gdLst>
                <a:gd name="T0" fmla="*/ 423 w 438"/>
                <a:gd name="T1" fmla="*/ 166 h 266"/>
                <a:gd name="T2" fmla="*/ 438 w 438"/>
                <a:gd name="T3" fmla="*/ 224 h 266"/>
                <a:gd name="T4" fmla="*/ 437 w 438"/>
                <a:gd name="T5" fmla="*/ 225 h 266"/>
                <a:gd name="T6" fmla="*/ 336 w 438"/>
                <a:gd name="T7" fmla="*/ 236 h 266"/>
                <a:gd name="T8" fmla="*/ 290 w 438"/>
                <a:gd name="T9" fmla="*/ 215 h 266"/>
                <a:gd name="T10" fmla="*/ 278 w 438"/>
                <a:gd name="T11" fmla="*/ 190 h 266"/>
                <a:gd name="T12" fmla="*/ 252 w 438"/>
                <a:gd name="T13" fmla="*/ 266 h 266"/>
                <a:gd name="T14" fmla="*/ 78 w 438"/>
                <a:gd name="T15" fmla="*/ 264 h 266"/>
                <a:gd name="T16" fmla="*/ 79 w 438"/>
                <a:gd name="T17" fmla="*/ 247 h 266"/>
                <a:gd name="T18" fmla="*/ 19 w 438"/>
                <a:gd name="T19" fmla="*/ 247 h 266"/>
                <a:gd name="T20" fmla="*/ 7 w 438"/>
                <a:gd name="T21" fmla="*/ 235 h 266"/>
                <a:gd name="T22" fmla="*/ 3 w 438"/>
                <a:gd name="T23" fmla="*/ 185 h 266"/>
                <a:gd name="T24" fmla="*/ 39 w 438"/>
                <a:gd name="T25" fmla="*/ 102 h 266"/>
                <a:gd name="T26" fmla="*/ 68 w 438"/>
                <a:gd name="T27" fmla="*/ 44 h 266"/>
                <a:gd name="T28" fmla="*/ 117 w 438"/>
                <a:gd name="T29" fmla="*/ 9 h 266"/>
                <a:gd name="T30" fmla="*/ 166 w 438"/>
                <a:gd name="T31" fmla="*/ 1 h 266"/>
                <a:gd name="T32" fmla="*/ 195 w 438"/>
                <a:gd name="T33" fmla="*/ 0 h 266"/>
                <a:gd name="T34" fmla="*/ 232 w 438"/>
                <a:gd name="T35" fmla="*/ 0 h 266"/>
                <a:gd name="T36" fmla="*/ 271 w 438"/>
                <a:gd name="T37" fmla="*/ 12 h 266"/>
                <a:gd name="T38" fmla="*/ 270 w 438"/>
                <a:gd name="T39" fmla="*/ 11 h 266"/>
                <a:gd name="T40" fmla="*/ 317 w 438"/>
                <a:gd name="T41" fmla="*/ 73 h 266"/>
                <a:gd name="T42" fmla="*/ 338 w 438"/>
                <a:gd name="T43" fmla="*/ 176 h 266"/>
                <a:gd name="T44" fmla="*/ 400 w 438"/>
                <a:gd name="T45" fmla="*/ 165 h 266"/>
                <a:gd name="T46" fmla="*/ 422 w 438"/>
                <a:gd name="T47" fmla="*/ 162 h 266"/>
                <a:gd name="T48" fmla="*/ 400 w 438"/>
                <a:gd name="T49" fmla="*/ 166 h 266"/>
                <a:gd name="T50" fmla="*/ 337 w 438"/>
                <a:gd name="T51" fmla="*/ 176 h 266"/>
                <a:gd name="T52" fmla="*/ 316 w 438"/>
                <a:gd name="T53" fmla="*/ 73 h 266"/>
                <a:gd name="T54" fmla="*/ 270 w 438"/>
                <a:gd name="T55" fmla="*/ 13 h 266"/>
                <a:gd name="T56" fmla="*/ 269 w 438"/>
                <a:gd name="T57" fmla="*/ 12 h 266"/>
                <a:gd name="T58" fmla="*/ 232 w 438"/>
                <a:gd name="T59" fmla="*/ 1 h 266"/>
                <a:gd name="T60" fmla="*/ 195 w 438"/>
                <a:gd name="T61" fmla="*/ 2 h 266"/>
                <a:gd name="T62" fmla="*/ 166 w 438"/>
                <a:gd name="T63" fmla="*/ 3 h 266"/>
                <a:gd name="T64" fmla="*/ 118 w 438"/>
                <a:gd name="T65" fmla="*/ 11 h 266"/>
                <a:gd name="T66" fmla="*/ 60 w 438"/>
                <a:gd name="T67" fmla="*/ 64 h 266"/>
                <a:gd name="T68" fmla="*/ 22 w 438"/>
                <a:gd name="T69" fmla="*/ 143 h 266"/>
                <a:gd name="T70" fmla="*/ 4 w 438"/>
                <a:gd name="T71" fmla="*/ 218 h 266"/>
                <a:gd name="T72" fmla="*/ 20 w 438"/>
                <a:gd name="T73" fmla="*/ 245 h 266"/>
                <a:gd name="T74" fmla="*/ 79 w 438"/>
                <a:gd name="T75" fmla="*/ 244 h 266"/>
                <a:gd name="T76" fmla="*/ 80 w 438"/>
                <a:gd name="T77" fmla="*/ 264 h 266"/>
                <a:gd name="T78" fmla="*/ 252 w 438"/>
                <a:gd name="T79" fmla="*/ 264 h 266"/>
                <a:gd name="T80" fmla="*/ 277 w 438"/>
                <a:gd name="T81" fmla="*/ 190 h 266"/>
                <a:gd name="T82" fmla="*/ 278 w 438"/>
                <a:gd name="T83" fmla="*/ 190 h 266"/>
                <a:gd name="T84" fmla="*/ 312 w 438"/>
                <a:gd name="T85" fmla="*/ 230 h 266"/>
                <a:gd name="T86" fmla="*/ 360 w 438"/>
                <a:gd name="T87" fmla="*/ 233 h 266"/>
                <a:gd name="T88" fmla="*/ 437 w 438"/>
                <a:gd name="T89" fmla="*/ 225 h 266"/>
                <a:gd name="T90" fmla="*/ 423 w 438"/>
                <a:gd name="T91" fmla="*/ 1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8" h="266">
                  <a:moveTo>
                    <a:pt x="422" y="162"/>
                  </a:moveTo>
                  <a:cubicBezTo>
                    <a:pt x="422" y="162"/>
                    <a:pt x="422" y="163"/>
                    <a:pt x="423" y="166"/>
                  </a:cubicBezTo>
                  <a:cubicBezTo>
                    <a:pt x="423" y="169"/>
                    <a:pt x="424" y="173"/>
                    <a:pt x="426" y="178"/>
                  </a:cubicBezTo>
                  <a:cubicBezTo>
                    <a:pt x="429" y="189"/>
                    <a:pt x="432" y="204"/>
                    <a:pt x="438" y="224"/>
                  </a:cubicBezTo>
                  <a:cubicBezTo>
                    <a:pt x="438" y="225"/>
                    <a:pt x="437" y="225"/>
                    <a:pt x="437" y="225"/>
                  </a:cubicBezTo>
                  <a:cubicBezTo>
                    <a:pt x="437" y="225"/>
                    <a:pt x="437" y="225"/>
                    <a:pt x="437" y="225"/>
                  </a:cubicBezTo>
                  <a:cubicBezTo>
                    <a:pt x="416" y="227"/>
                    <a:pt x="390" y="231"/>
                    <a:pt x="360" y="234"/>
                  </a:cubicBezTo>
                  <a:cubicBezTo>
                    <a:pt x="352" y="235"/>
                    <a:pt x="345" y="236"/>
                    <a:pt x="336" y="236"/>
                  </a:cubicBezTo>
                  <a:cubicBezTo>
                    <a:pt x="328" y="236"/>
                    <a:pt x="320" y="235"/>
                    <a:pt x="312" y="231"/>
                  </a:cubicBezTo>
                  <a:cubicBezTo>
                    <a:pt x="304" y="228"/>
                    <a:pt x="296" y="222"/>
                    <a:pt x="290" y="215"/>
                  </a:cubicBezTo>
                  <a:cubicBezTo>
                    <a:pt x="284" y="208"/>
                    <a:pt x="279" y="200"/>
                    <a:pt x="277" y="190"/>
                  </a:cubicBezTo>
                  <a:cubicBezTo>
                    <a:pt x="278" y="190"/>
                    <a:pt x="278" y="190"/>
                    <a:pt x="278" y="190"/>
                  </a:cubicBezTo>
                  <a:cubicBezTo>
                    <a:pt x="271" y="214"/>
                    <a:pt x="262" y="239"/>
                    <a:pt x="253" y="265"/>
                  </a:cubicBezTo>
                  <a:cubicBezTo>
                    <a:pt x="253" y="265"/>
                    <a:pt x="253" y="266"/>
                    <a:pt x="252" y="266"/>
                  </a:cubicBezTo>
                  <a:cubicBezTo>
                    <a:pt x="200" y="265"/>
                    <a:pt x="141" y="265"/>
                    <a:pt x="79" y="265"/>
                  </a:cubicBezTo>
                  <a:cubicBezTo>
                    <a:pt x="79" y="265"/>
                    <a:pt x="78" y="264"/>
                    <a:pt x="78" y="264"/>
                  </a:cubicBezTo>
                  <a:cubicBezTo>
                    <a:pt x="78" y="258"/>
                    <a:pt x="78" y="252"/>
                    <a:pt x="78" y="246"/>
                  </a:cubicBezTo>
                  <a:cubicBezTo>
                    <a:pt x="79" y="247"/>
                    <a:pt x="79" y="247"/>
                    <a:pt x="79" y="247"/>
                  </a:cubicBezTo>
                  <a:cubicBezTo>
                    <a:pt x="60" y="247"/>
                    <a:pt x="40" y="247"/>
                    <a:pt x="19" y="247"/>
                  </a:cubicBezTo>
                  <a:cubicBezTo>
                    <a:pt x="19" y="247"/>
                    <a:pt x="19" y="247"/>
                    <a:pt x="19" y="247"/>
                  </a:cubicBezTo>
                  <a:cubicBezTo>
                    <a:pt x="19" y="247"/>
                    <a:pt x="19" y="247"/>
                    <a:pt x="19" y="247"/>
                  </a:cubicBezTo>
                  <a:cubicBezTo>
                    <a:pt x="13" y="245"/>
                    <a:pt x="10" y="240"/>
                    <a:pt x="7" y="235"/>
                  </a:cubicBezTo>
                  <a:cubicBezTo>
                    <a:pt x="5" y="230"/>
                    <a:pt x="3" y="224"/>
                    <a:pt x="2" y="219"/>
                  </a:cubicBezTo>
                  <a:cubicBezTo>
                    <a:pt x="0" y="208"/>
                    <a:pt x="0" y="196"/>
                    <a:pt x="3" y="185"/>
                  </a:cubicBezTo>
                  <a:cubicBezTo>
                    <a:pt x="8" y="170"/>
                    <a:pt x="14" y="156"/>
                    <a:pt x="20" y="142"/>
                  </a:cubicBezTo>
                  <a:cubicBezTo>
                    <a:pt x="26" y="129"/>
                    <a:pt x="32" y="115"/>
                    <a:pt x="39" y="102"/>
                  </a:cubicBezTo>
                  <a:cubicBezTo>
                    <a:pt x="45" y="89"/>
                    <a:pt x="52" y="76"/>
                    <a:pt x="58" y="63"/>
                  </a:cubicBezTo>
                  <a:cubicBezTo>
                    <a:pt x="61" y="57"/>
                    <a:pt x="65" y="51"/>
                    <a:pt x="68" y="44"/>
                  </a:cubicBezTo>
                  <a:cubicBezTo>
                    <a:pt x="70" y="38"/>
                    <a:pt x="75" y="32"/>
                    <a:pt x="80" y="27"/>
                  </a:cubicBezTo>
                  <a:cubicBezTo>
                    <a:pt x="91" y="18"/>
                    <a:pt x="104" y="13"/>
                    <a:pt x="117" y="9"/>
                  </a:cubicBezTo>
                  <a:cubicBezTo>
                    <a:pt x="130" y="5"/>
                    <a:pt x="144" y="3"/>
                    <a:pt x="157" y="1"/>
                  </a:cubicBezTo>
                  <a:cubicBezTo>
                    <a:pt x="160" y="1"/>
                    <a:pt x="163" y="1"/>
                    <a:pt x="166" y="1"/>
                  </a:cubicBezTo>
                  <a:cubicBezTo>
                    <a:pt x="170" y="1"/>
                    <a:pt x="173" y="1"/>
                    <a:pt x="176" y="1"/>
                  </a:cubicBezTo>
                  <a:cubicBezTo>
                    <a:pt x="182" y="0"/>
                    <a:pt x="189" y="0"/>
                    <a:pt x="195" y="0"/>
                  </a:cubicBezTo>
                  <a:cubicBezTo>
                    <a:pt x="208" y="0"/>
                    <a:pt x="220" y="0"/>
                    <a:pt x="232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45" y="4"/>
                    <a:pt x="258" y="7"/>
                    <a:pt x="270" y="11"/>
                  </a:cubicBezTo>
                  <a:cubicBezTo>
                    <a:pt x="271" y="11"/>
                    <a:pt x="271" y="11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1"/>
                  </a:cubicBezTo>
                  <a:cubicBezTo>
                    <a:pt x="288" y="19"/>
                    <a:pt x="302" y="33"/>
                    <a:pt x="310" y="49"/>
                  </a:cubicBezTo>
                  <a:cubicBezTo>
                    <a:pt x="313" y="57"/>
                    <a:pt x="316" y="65"/>
                    <a:pt x="317" y="73"/>
                  </a:cubicBezTo>
                  <a:cubicBezTo>
                    <a:pt x="319" y="81"/>
                    <a:pt x="321" y="89"/>
                    <a:pt x="322" y="96"/>
                  </a:cubicBezTo>
                  <a:cubicBezTo>
                    <a:pt x="329" y="127"/>
                    <a:pt x="334" y="154"/>
                    <a:pt x="338" y="176"/>
                  </a:cubicBezTo>
                  <a:cubicBezTo>
                    <a:pt x="337" y="175"/>
                    <a:pt x="337" y="175"/>
                    <a:pt x="337" y="175"/>
                  </a:cubicBezTo>
                  <a:cubicBezTo>
                    <a:pt x="364" y="171"/>
                    <a:pt x="386" y="168"/>
                    <a:pt x="400" y="165"/>
                  </a:cubicBezTo>
                  <a:cubicBezTo>
                    <a:pt x="407" y="164"/>
                    <a:pt x="412" y="163"/>
                    <a:pt x="416" y="163"/>
                  </a:cubicBezTo>
                  <a:cubicBezTo>
                    <a:pt x="420" y="162"/>
                    <a:pt x="422" y="162"/>
                    <a:pt x="422" y="162"/>
                  </a:cubicBezTo>
                  <a:cubicBezTo>
                    <a:pt x="422" y="162"/>
                    <a:pt x="420" y="162"/>
                    <a:pt x="416" y="163"/>
                  </a:cubicBezTo>
                  <a:cubicBezTo>
                    <a:pt x="412" y="163"/>
                    <a:pt x="407" y="164"/>
                    <a:pt x="400" y="166"/>
                  </a:cubicBezTo>
                  <a:cubicBezTo>
                    <a:pt x="385" y="168"/>
                    <a:pt x="364" y="172"/>
                    <a:pt x="337" y="176"/>
                  </a:cubicBezTo>
                  <a:cubicBezTo>
                    <a:pt x="337" y="177"/>
                    <a:pt x="337" y="176"/>
                    <a:pt x="337" y="176"/>
                  </a:cubicBezTo>
                  <a:cubicBezTo>
                    <a:pt x="332" y="154"/>
                    <a:pt x="327" y="127"/>
                    <a:pt x="321" y="97"/>
                  </a:cubicBezTo>
                  <a:cubicBezTo>
                    <a:pt x="319" y="89"/>
                    <a:pt x="318" y="81"/>
                    <a:pt x="316" y="73"/>
                  </a:cubicBezTo>
                  <a:cubicBezTo>
                    <a:pt x="314" y="65"/>
                    <a:pt x="312" y="57"/>
                    <a:pt x="308" y="49"/>
                  </a:cubicBezTo>
                  <a:cubicBezTo>
                    <a:pt x="301" y="34"/>
                    <a:pt x="287" y="20"/>
                    <a:pt x="270" y="13"/>
                  </a:cubicBezTo>
                  <a:cubicBezTo>
                    <a:pt x="270" y="13"/>
                    <a:pt x="269" y="12"/>
                    <a:pt x="269" y="12"/>
                  </a:cubicBezTo>
                  <a:cubicBezTo>
                    <a:pt x="269" y="12"/>
                    <a:pt x="269" y="12"/>
                    <a:pt x="269" y="12"/>
                  </a:cubicBezTo>
                  <a:cubicBezTo>
                    <a:pt x="270" y="13"/>
                    <a:pt x="270" y="13"/>
                    <a:pt x="270" y="13"/>
                  </a:cubicBezTo>
                  <a:cubicBezTo>
                    <a:pt x="258" y="9"/>
                    <a:pt x="245" y="5"/>
                    <a:pt x="232" y="1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20" y="2"/>
                    <a:pt x="208" y="2"/>
                    <a:pt x="195" y="2"/>
                  </a:cubicBezTo>
                  <a:cubicBezTo>
                    <a:pt x="189" y="2"/>
                    <a:pt x="183" y="2"/>
                    <a:pt x="176" y="2"/>
                  </a:cubicBezTo>
                  <a:cubicBezTo>
                    <a:pt x="173" y="3"/>
                    <a:pt x="170" y="3"/>
                    <a:pt x="166" y="3"/>
                  </a:cubicBezTo>
                  <a:cubicBezTo>
                    <a:pt x="163" y="3"/>
                    <a:pt x="160" y="3"/>
                    <a:pt x="157" y="3"/>
                  </a:cubicBezTo>
                  <a:cubicBezTo>
                    <a:pt x="144" y="4"/>
                    <a:pt x="131" y="7"/>
                    <a:pt x="118" y="11"/>
                  </a:cubicBezTo>
                  <a:cubicBezTo>
                    <a:pt x="105" y="15"/>
                    <a:pt x="92" y="20"/>
                    <a:pt x="82" y="29"/>
                  </a:cubicBezTo>
                  <a:cubicBezTo>
                    <a:pt x="71" y="37"/>
                    <a:pt x="67" y="52"/>
                    <a:pt x="60" y="64"/>
                  </a:cubicBezTo>
                  <a:cubicBezTo>
                    <a:pt x="54" y="77"/>
                    <a:pt x="47" y="90"/>
                    <a:pt x="41" y="103"/>
                  </a:cubicBezTo>
                  <a:cubicBezTo>
                    <a:pt x="34" y="116"/>
                    <a:pt x="28" y="130"/>
                    <a:pt x="22" y="143"/>
                  </a:cubicBezTo>
                  <a:cubicBezTo>
                    <a:pt x="16" y="157"/>
                    <a:pt x="10" y="171"/>
                    <a:pt x="5" y="185"/>
                  </a:cubicBezTo>
                  <a:cubicBezTo>
                    <a:pt x="2" y="196"/>
                    <a:pt x="2" y="208"/>
                    <a:pt x="4" y="218"/>
                  </a:cubicBezTo>
                  <a:cubicBezTo>
                    <a:pt x="5" y="224"/>
                    <a:pt x="7" y="229"/>
                    <a:pt x="9" y="234"/>
                  </a:cubicBezTo>
                  <a:cubicBezTo>
                    <a:pt x="11" y="239"/>
                    <a:pt x="15" y="243"/>
                    <a:pt x="20" y="245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40" y="244"/>
                    <a:pt x="60" y="244"/>
                    <a:pt x="79" y="244"/>
                  </a:cubicBezTo>
                  <a:cubicBezTo>
                    <a:pt x="79" y="244"/>
                    <a:pt x="80" y="245"/>
                    <a:pt x="80" y="245"/>
                  </a:cubicBezTo>
                  <a:cubicBezTo>
                    <a:pt x="80" y="252"/>
                    <a:pt x="80" y="258"/>
                    <a:pt x="80" y="264"/>
                  </a:cubicBezTo>
                  <a:cubicBezTo>
                    <a:pt x="79" y="263"/>
                    <a:pt x="79" y="263"/>
                    <a:pt x="79" y="263"/>
                  </a:cubicBezTo>
                  <a:cubicBezTo>
                    <a:pt x="141" y="263"/>
                    <a:pt x="200" y="263"/>
                    <a:pt x="252" y="264"/>
                  </a:cubicBezTo>
                  <a:cubicBezTo>
                    <a:pt x="252" y="265"/>
                    <a:pt x="252" y="265"/>
                    <a:pt x="252" y="265"/>
                  </a:cubicBezTo>
                  <a:cubicBezTo>
                    <a:pt x="260" y="238"/>
                    <a:pt x="269" y="213"/>
                    <a:pt x="277" y="190"/>
                  </a:cubicBezTo>
                  <a:cubicBezTo>
                    <a:pt x="277" y="189"/>
                    <a:pt x="278" y="189"/>
                    <a:pt x="278" y="189"/>
                  </a:cubicBezTo>
                  <a:cubicBezTo>
                    <a:pt x="278" y="190"/>
                    <a:pt x="278" y="190"/>
                    <a:pt x="278" y="190"/>
                  </a:cubicBezTo>
                  <a:cubicBezTo>
                    <a:pt x="281" y="199"/>
                    <a:pt x="285" y="207"/>
                    <a:pt x="291" y="214"/>
                  </a:cubicBezTo>
                  <a:cubicBezTo>
                    <a:pt x="297" y="221"/>
                    <a:pt x="304" y="226"/>
                    <a:pt x="312" y="230"/>
                  </a:cubicBezTo>
                  <a:cubicBezTo>
                    <a:pt x="320" y="233"/>
                    <a:pt x="328" y="235"/>
                    <a:pt x="336" y="235"/>
                  </a:cubicBezTo>
                  <a:cubicBezTo>
                    <a:pt x="344" y="235"/>
                    <a:pt x="352" y="234"/>
                    <a:pt x="360" y="233"/>
                  </a:cubicBezTo>
                  <a:cubicBezTo>
                    <a:pt x="390" y="229"/>
                    <a:pt x="416" y="226"/>
                    <a:pt x="437" y="224"/>
                  </a:cubicBezTo>
                  <a:cubicBezTo>
                    <a:pt x="437" y="225"/>
                    <a:pt x="437" y="225"/>
                    <a:pt x="437" y="225"/>
                  </a:cubicBezTo>
                  <a:cubicBezTo>
                    <a:pt x="432" y="204"/>
                    <a:pt x="428" y="189"/>
                    <a:pt x="425" y="178"/>
                  </a:cubicBezTo>
                  <a:cubicBezTo>
                    <a:pt x="424" y="173"/>
                    <a:pt x="423" y="169"/>
                    <a:pt x="423" y="166"/>
                  </a:cubicBezTo>
                  <a:cubicBezTo>
                    <a:pt x="422" y="163"/>
                    <a:pt x="422" y="162"/>
                    <a:pt x="422" y="162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ïs1iḋé">
              <a:extLst>
                <a:ext uri="{FF2B5EF4-FFF2-40B4-BE49-F238E27FC236}">
                  <a16:creationId xmlns:a16="http://schemas.microsoft.com/office/drawing/2014/main" id="{8A5CD317-CA2C-4F33-9EDA-7710029E6792}"/>
                </a:ext>
              </a:extLst>
            </p:cNvPr>
            <p:cNvSpPr/>
            <p:nvPr/>
          </p:nvSpPr>
          <p:spPr bwMode="auto">
            <a:xfrm>
              <a:off x="8902551" y="4137682"/>
              <a:ext cx="443519" cy="176828"/>
            </a:xfrm>
            <a:custGeom>
              <a:avLst/>
              <a:gdLst>
                <a:gd name="T0" fmla="*/ 3 w 129"/>
                <a:gd name="T1" fmla="*/ 51 h 51"/>
                <a:gd name="T2" fmla="*/ 34 w 129"/>
                <a:gd name="T3" fmla="*/ 39 h 51"/>
                <a:gd name="T4" fmla="*/ 71 w 129"/>
                <a:gd name="T5" fmla="*/ 33 h 51"/>
                <a:gd name="T6" fmla="*/ 84 w 129"/>
                <a:gd name="T7" fmla="*/ 45 h 51"/>
                <a:gd name="T8" fmla="*/ 94 w 129"/>
                <a:gd name="T9" fmla="*/ 40 h 51"/>
                <a:gd name="T10" fmla="*/ 103 w 129"/>
                <a:gd name="T11" fmla="*/ 44 h 51"/>
                <a:gd name="T12" fmla="*/ 107 w 129"/>
                <a:gd name="T13" fmla="*/ 42 h 51"/>
                <a:gd name="T14" fmla="*/ 115 w 129"/>
                <a:gd name="T15" fmla="*/ 43 h 51"/>
                <a:gd name="T16" fmla="*/ 118 w 129"/>
                <a:gd name="T17" fmla="*/ 39 h 51"/>
                <a:gd name="T18" fmla="*/ 125 w 129"/>
                <a:gd name="T19" fmla="*/ 40 h 51"/>
                <a:gd name="T20" fmla="*/ 128 w 129"/>
                <a:gd name="T21" fmla="*/ 34 h 51"/>
                <a:gd name="T22" fmla="*/ 90 w 129"/>
                <a:gd name="T23" fmla="*/ 6 h 51"/>
                <a:gd name="T24" fmla="*/ 30 w 129"/>
                <a:gd name="T25" fmla="*/ 6 h 51"/>
                <a:gd name="T26" fmla="*/ 0 w 129"/>
                <a:gd name="T27" fmla="*/ 8 h 51"/>
                <a:gd name="T28" fmla="*/ 3 w 129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51">
                  <a:moveTo>
                    <a:pt x="3" y="51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56" y="47"/>
                    <a:pt x="71" y="33"/>
                    <a:pt x="71" y="33"/>
                  </a:cubicBezTo>
                  <a:cubicBezTo>
                    <a:pt x="71" y="33"/>
                    <a:pt x="80" y="43"/>
                    <a:pt x="84" y="45"/>
                  </a:cubicBezTo>
                  <a:cubicBezTo>
                    <a:pt x="89" y="48"/>
                    <a:pt x="94" y="40"/>
                    <a:pt x="94" y="40"/>
                  </a:cubicBezTo>
                  <a:cubicBezTo>
                    <a:pt x="94" y="40"/>
                    <a:pt x="99" y="44"/>
                    <a:pt x="103" y="44"/>
                  </a:cubicBezTo>
                  <a:cubicBezTo>
                    <a:pt x="106" y="44"/>
                    <a:pt x="107" y="42"/>
                    <a:pt x="107" y="42"/>
                  </a:cubicBezTo>
                  <a:cubicBezTo>
                    <a:pt x="107" y="42"/>
                    <a:pt x="111" y="43"/>
                    <a:pt x="115" y="43"/>
                  </a:cubicBezTo>
                  <a:cubicBezTo>
                    <a:pt x="118" y="42"/>
                    <a:pt x="118" y="39"/>
                    <a:pt x="118" y="39"/>
                  </a:cubicBezTo>
                  <a:cubicBezTo>
                    <a:pt x="118" y="39"/>
                    <a:pt x="122" y="42"/>
                    <a:pt x="125" y="40"/>
                  </a:cubicBezTo>
                  <a:cubicBezTo>
                    <a:pt x="129" y="38"/>
                    <a:pt x="128" y="34"/>
                    <a:pt x="128" y="34"/>
                  </a:cubicBezTo>
                  <a:cubicBezTo>
                    <a:pt x="128" y="34"/>
                    <a:pt x="99" y="12"/>
                    <a:pt x="90" y="6"/>
                  </a:cubicBezTo>
                  <a:cubicBezTo>
                    <a:pt x="81" y="0"/>
                    <a:pt x="30" y="6"/>
                    <a:pt x="30" y="6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3" y="51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iṩḷïḍè">
              <a:extLst>
                <a:ext uri="{FF2B5EF4-FFF2-40B4-BE49-F238E27FC236}">
                  <a16:creationId xmlns:a16="http://schemas.microsoft.com/office/drawing/2014/main" id="{B8251390-DDF7-4E61-A752-80FA5B5624AC}"/>
                </a:ext>
              </a:extLst>
            </p:cNvPr>
            <p:cNvSpPr/>
            <p:nvPr/>
          </p:nvSpPr>
          <p:spPr bwMode="auto">
            <a:xfrm>
              <a:off x="8467728" y="4142031"/>
              <a:ext cx="452215" cy="260894"/>
            </a:xfrm>
            <a:custGeom>
              <a:avLst/>
              <a:gdLst>
                <a:gd name="T0" fmla="*/ 32 w 131"/>
                <a:gd name="T1" fmla="*/ 76 h 76"/>
                <a:gd name="T2" fmla="*/ 34 w 131"/>
                <a:gd name="T3" fmla="*/ 76 h 76"/>
                <a:gd name="T4" fmla="*/ 39 w 131"/>
                <a:gd name="T5" fmla="*/ 76 h 76"/>
                <a:gd name="T6" fmla="*/ 60 w 131"/>
                <a:gd name="T7" fmla="*/ 75 h 76"/>
                <a:gd name="T8" fmla="*/ 130 w 131"/>
                <a:gd name="T9" fmla="*/ 74 h 76"/>
                <a:gd name="T10" fmla="*/ 129 w 131"/>
                <a:gd name="T11" fmla="*/ 75 h 76"/>
                <a:gd name="T12" fmla="*/ 126 w 131"/>
                <a:gd name="T13" fmla="*/ 26 h 76"/>
                <a:gd name="T14" fmla="*/ 125 w 131"/>
                <a:gd name="T15" fmla="*/ 6 h 76"/>
                <a:gd name="T16" fmla="*/ 126 w 131"/>
                <a:gd name="T17" fmla="*/ 7 h 76"/>
                <a:gd name="T18" fmla="*/ 45 w 131"/>
                <a:gd name="T19" fmla="*/ 7 h 76"/>
                <a:gd name="T20" fmla="*/ 45 w 131"/>
                <a:gd name="T21" fmla="*/ 7 h 76"/>
                <a:gd name="T22" fmla="*/ 26 w 131"/>
                <a:gd name="T23" fmla="*/ 2 h 76"/>
                <a:gd name="T24" fmla="*/ 12 w 131"/>
                <a:gd name="T25" fmla="*/ 3 h 76"/>
                <a:gd name="T26" fmla="*/ 0 w 131"/>
                <a:gd name="T27" fmla="*/ 8 h 76"/>
                <a:gd name="T28" fmla="*/ 11 w 131"/>
                <a:gd name="T29" fmla="*/ 2 h 76"/>
                <a:gd name="T30" fmla="*/ 26 w 131"/>
                <a:gd name="T31" fmla="*/ 1 h 76"/>
                <a:gd name="T32" fmla="*/ 46 w 131"/>
                <a:gd name="T33" fmla="*/ 5 h 76"/>
                <a:gd name="T34" fmla="*/ 45 w 131"/>
                <a:gd name="T35" fmla="*/ 5 h 76"/>
                <a:gd name="T36" fmla="*/ 126 w 131"/>
                <a:gd name="T37" fmla="*/ 5 h 76"/>
                <a:gd name="T38" fmla="*/ 127 w 131"/>
                <a:gd name="T39" fmla="*/ 6 h 76"/>
                <a:gd name="T40" fmla="*/ 128 w 131"/>
                <a:gd name="T41" fmla="*/ 25 h 76"/>
                <a:gd name="T42" fmla="*/ 131 w 131"/>
                <a:gd name="T43" fmla="*/ 75 h 76"/>
                <a:gd name="T44" fmla="*/ 130 w 131"/>
                <a:gd name="T45" fmla="*/ 76 h 76"/>
                <a:gd name="T46" fmla="*/ 130 w 131"/>
                <a:gd name="T47" fmla="*/ 76 h 76"/>
                <a:gd name="T48" fmla="*/ 60 w 131"/>
                <a:gd name="T49" fmla="*/ 76 h 76"/>
                <a:gd name="T50" fmla="*/ 39 w 131"/>
                <a:gd name="T51" fmla="*/ 76 h 76"/>
                <a:gd name="T52" fmla="*/ 34 w 131"/>
                <a:gd name="T53" fmla="*/ 76 h 76"/>
                <a:gd name="T54" fmla="*/ 32 w 131"/>
                <a:gd name="T5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1" h="76">
                  <a:moveTo>
                    <a:pt x="32" y="76"/>
                  </a:moveTo>
                  <a:cubicBezTo>
                    <a:pt x="32" y="76"/>
                    <a:pt x="33" y="76"/>
                    <a:pt x="34" y="76"/>
                  </a:cubicBezTo>
                  <a:cubicBezTo>
                    <a:pt x="35" y="76"/>
                    <a:pt x="37" y="76"/>
                    <a:pt x="39" y="76"/>
                  </a:cubicBezTo>
                  <a:cubicBezTo>
                    <a:pt x="44" y="75"/>
                    <a:pt x="51" y="75"/>
                    <a:pt x="60" y="75"/>
                  </a:cubicBezTo>
                  <a:cubicBezTo>
                    <a:pt x="77" y="75"/>
                    <a:pt x="102" y="75"/>
                    <a:pt x="130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8" y="60"/>
                    <a:pt x="127" y="43"/>
                    <a:pt x="126" y="26"/>
                  </a:cubicBezTo>
                  <a:cubicBezTo>
                    <a:pt x="126" y="19"/>
                    <a:pt x="125" y="12"/>
                    <a:pt x="125" y="6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95" y="7"/>
                    <a:pt x="67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39" y="4"/>
                    <a:pt x="32" y="2"/>
                    <a:pt x="26" y="2"/>
                  </a:cubicBezTo>
                  <a:cubicBezTo>
                    <a:pt x="20" y="2"/>
                    <a:pt x="16" y="2"/>
                    <a:pt x="12" y="3"/>
                  </a:cubicBezTo>
                  <a:cubicBezTo>
                    <a:pt x="4" y="5"/>
                    <a:pt x="0" y="8"/>
                    <a:pt x="0" y="8"/>
                  </a:cubicBezTo>
                  <a:cubicBezTo>
                    <a:pt x="0" y="8"/>
                    <a:pt x="3" y="5"/>
                    <a:pt x="11" y="2"/>
                  </a:cubicBezTo>
                  <a:cubicBezTo>
                    <a:pt x="15" y="1"/>
                    <a:pt x="20" y="0"/>
                    <a:pt x="26" y="1"/>
                  </a:cubicBezTo>
                  <a:cubicBezTo>
                    <a:pt x="32" y="1"/>
                    <a:pt x="39" y="2"/>
                    <a:pt x="46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67" y="5"/>
                    <a:pt x="95" y="5"/>
                    <a:pt x="126" y="5"/>
                  </a:cubicBezTo>
                  <a:cubicBezTo>
                    <a:pt x="126" y="5"/>
                    <a:pt x="127" y="5"/>
                    <a:pt x="127" y="6"/>
                  </a:cubicBezTo>
                  <a:cubicBezTo>
                    <a:pt x="127" y="12"/>
                    <a:pt x="128" y="19"/>
                    <a:pt x="128" y="25"/>
                  </a:cubicBezTo>
                  <a:cubicBezTo>
                    <a:pt x="129" y="43"/>
                    <a:pt x="130" y="60"/>
                    <a:pt x="131" y="75"/>
                  </a:cubicBezTo>
                  <a:cubicBezTo>
                    <a:pt x="131" y="76"/>
                    <a:pt x="131" y="76"/>
                    <a:pt x="130" y="76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02" y="76"/>
                    <a:pt x="77" y="76"/>
                    <a:pt x="60" y="76"/>
                  </a:cubicBezTo>
                  <a:cubicBezTo>
                    <a:pt x="51" y="76"/>
                    <a:pt x="44" y="76"/>
                    <a:pt x="39" y="76"/>
                  </a:cubicBezTo>
                  <a:cubicBezTo>
                    <a:pt x="37" y="76"/>
                    <a:pt x="35" y="76"/>
                    <a:pt x="34" y="76"/>
                  </a:cubicBezTo>
                  <a:cubicBezTo>
                    <a:pt x="33" y="76"/>
                    <a:pt x="32" y="76"/>
                    <a:pt x="32" y="76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ïšľídê">
              <a:extLst>
                <a:ext uri="{FF2B5EF4-FFF2-40B4-BE49-F238E27FC236}">
                  <a16:creationId xmlns:a16="http://schemas.microsoft.com/office/drawing/2014/main" id="{A0857C5F-F606-4C90-9B3E-C32BA6D0DCD4}"/>
                </a:ext>
              </a:extLst>
            </p:cNvPr>
            <p:cNvSpPr/>
            <p:nvPr/>
          </p:nvSpPr>
          <p:spPr bwMode="auto">
            <a:xfrm>
              <a:off x="8622815" y="3884036"/>
              <a:ext cx="117403" cy="278286"/>
            </a:xfrm>
            <a:custGeom>
              <a:avLst/>
              <a:gdLst>
                <a:gd name="T0" fmla="*/ 0 w 34"/>
                <a:gd name="T1" fmla="*/ 81 h 81"/>
                <a:gd name="T2" fmla="*/ 4 w 34"/>
                <a:gd name="T3" fmla="*/ 69 h 81"/>
                <a:gd name="T4" fmla="*/ 16 w 34"/>
                <a:gd name="T5" fmla="*/ 40 h 81"/>
                <a:gd name="T6" fmla="*/ 28 w 34"/>
                <a:gd name="T7" fmla="*/ 12 h 81"/>
                <a:gd name="T8" fmla="*/ 33 w 34"/>
                <a:gd name="T9" fmla="*/ 1 h 81"/>
                <a:gd name="T10" fmla="*/ 30 w 34"/>
                <a:gd name="T11" fmla="*/ 13 h 81"/>
                <a:gd name="T12" fmla="*/ 18 w 34"/>
                <a:gd name="T13" fmla="*/ 41 h 81"/>
                <a:gd name="T14" fmla="*/ 5 w 34"/>
                <a:gd name="T15" fmla="*/ 69 h 81"/>
                <a:gd name="T16" fmla="*/ 0 w 34"/>
                <a:gd name="T1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81">
                  <a:moveTo>
                    <a:pt x="0" y="81"/>
                  </a:moveTo>
                  <a:cubicBezTo>
                    <a:pt x="0" y="81"/>
                    <a:pt x="1" y="76"/>
                    <a:pt x="4" y="69"/>
                  </a:cubicBezTo>
                  <a:cubicBezTo>
                    <a:pt x="7" y="61"/>
                    <a:pt x="11" y="51"/>
                    <a:pt x="16" y="40"/>
                  </a:cubicBezTo>
                  <a:cubicBezTo>
                    <a:pt x="21" y="29"/>
                    <a:pt x="25" y="20"/>
                    <a:pt x="28" y="12"/>
                  </a:cubicBezTo>
                  <a:cubicBezTo>
                    <a:pt x="31" y="5"/>
                    <a:pt x="33" y="0"/>
                    <a:pt x="33" y="1"/>
                  </a:cubicBezTo>
                  <a:cubicBezTo>
                    <a:pt x="34" y="1"/>
                    <a:pt x="32" y="5"/>
                    <a:pt x="30" y="13"/>
                  </a:cubicBezTo>
                  <a:cubicBezTo>
                    <a:pt x="27" y="20"/>
                    <a:pt x="23" y="30"/>
                    <a:pt x="18" y="41"/>
                  </a:cubicBezTo>
                  <a:cubicBezTo>
                    <a:pt x="13" y="52"/>
                    <a:pt x="9" y="62"/>
                    <a:pt x="5" y="69"/>
                  </a:cubicBezTo>
                  <a:cubicBezTo>
                    <a:pt x="2" y="77"/>
                    <a:pt x="1" y="81"/>
                    <a:pt x="0" y="8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ïšḷïḑé">
              <a:extLst>
                <a:ext uri="{FF2B5EF4-FFF2-40B4-BE49-F238E27FC236}">
                  <a16:creationId xmlns:a16="http://schemas.microsoft.com/office/drawing/2014/main" id="{5CD31F1C-9EBD-471C-944C-55981D416E13}"/>
                </a:ext>
              </a:extLst>
            </p:cNvPr>
            <p:cNvSpPr/>
            <p:nvPr/>
          </p:nvSpPr>
          <p:spPr bwMode="auto">
            <a:xfrm>
              <a:off x="8622815" y="3921721"/>
              <a:ext cx="100010" cy="240602"/>
            </a:xfrm>
            <a:custGeom>
              <a:avLst/>
              <a:gdLst>
                <a:gd name="T0" fmla="*/ 69 w 69"/>
                <a:gd name="T1" fmla="*/ 0 h 166"/>
                <a:gd name="T2" fmla="*/ 33 w 69"/>
                <a:gd name="T3" fmla="*/ 166 h 166"/>
                <a:gd name="T4" fmla="*/ 0 w 69"/>
                <a:gd name="T5" fmla="*/ 166 h 166"/>
                <a:gd name="T6" fmla="*/ 69 w 69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66">
                  <a:moveTo>
                    <a:pt x="69" y="0"/>
                  </a:moveTo>
                  <a:lnTo>
                    <a:pt x="33" y="166"/>
                  </a:lnTo>
                  <a:lnTo>
                    <a:pt x="0" y="166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i$ļïḋé">
              <a:extLst>
                <a:ext uri="{FF2B5EF4-FFF2-40B4-BE49-F238E27FC236}">
                  <a16:creationId xmlns:a16="http://schemas.microsoft.com/office/drawing/2014/main" id="{C917F259-E0CF-4988-8456-C76D5746B16A}"/>
                </a:ext>
              </a:extLst>
            </p:cNvPr>
            <p:cNvSpPr/>
            <p:nvPr/>
          </p:nvSpPr>
          <p:spPr bwMode="auto">
            <a:xfrm>
              <a:off x="9133006" y="4192760"/>
              <a:ext cx="95661" cy="86965"/>
            </a:xfrm>
            <a:custGeom>
              <a:avLst/>
              <a:gdLst>
                <a:gd name="T0" fmla="*/ 0 w 28"/>
                <a:gd name="T1" fmla="*/ 0 h 25"/>
                <a:gd name="T2" fmla="*/ 5 w 28"/>
                <a:gd name="T3" fmla="*/ 0 h 25"/>
                <a:gd name="T4" fmla="*/ 11 w 28"/>
                <a:gd name="T5" fmla="*/ 3 h 25"/>
                <a:gd name="T6" fmla="*/ 16 w 28"/>
                <a:gd name="T7" fmla="*/ 8 h 25"/>
                <a:gd name="T8" fmla="*/ 27 w 28"/>
                <a:gd name="T9" fmla="*/ 24 h 25"/>
                <a:gd name="T10" fmla="*/ 15 w 28"/>
                <a:gd name="T11" fmla="*/ 10 h 25"/>
                <a:gd name="T12" fmla="*/ 10 w 28"/>
                <a:gd name="T13" fmla="*/ 4 h 25"/>
                <a:gd name="T14" fmla="*/ 5 w 28"/>
                <a:gd name="T15" fmla="*/ 2 h 25"/>
                <a:gd name="T16" fmla="*/ 0 w 28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5">
                  <a:moveTo>
                    <a:pt x="0" y="0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7" y="0"/>
                    <a:pt x="9" y="1"/>
                    <a:pt x="11" y="3"/>
                  </a:cubicBezTo>
                  <a:cubicBezTo>
                    <a:pt x="13" y="4"/>
                    <a:pt x="15" y="6"/>
                    <a:pt x="16" y="8"/>
                  </a:cubicBezTo>
                  <a:cubicBezTo>
                    <a:pt x="23" y="17"/>
                    <a:pt x="28" y="24"/>
                    <a:pt x="27" y="24"/>
                  </a:cubicBezTo>
                  <a:cubicBezTo>
                    <a:pt x="27" y="25"/>
                    <a:pt x="21" y="18"/>
                    <a:pt x="15" y="10"/>
                  </a:cubicBezTo>
                  <a:cubicBezTo>
                    <a:pt x="13" y="8"/>
                    <a:pt x="12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2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íṣľiḑè">
              <a:extLst>
                <a:ext uri="{FF2B5EF4-FFF2-40B4-BE49-F238E27FC236}">
                  <a16:creationId xmlns:a16="http://schemas.microsoft.com/office/drawing/2014/main" id="{024D32D7-A3DF-479C-A39C-4CAA9B55412E}"/>
                </a:ext>
              </a:extLst>
            </p:cNvPr>
            <p:cNvSpPr/>
            <p:nvPr/>
          </p:nvSpPr>
          <p:spPr bwMode="auto">
            <a:xfrm>
              <a:off x="9180837" y="4165221"/>
              <a:ext cx="92762" cy="117403"/>
            </a:xfrm>
            <a:custGeom>
              <a:avLst/>
              <a:gdLst>
                <a:gd name="T0" fmla="*/ 0 w 27"/>
                <a:gd name="T1" fmla="*/ 1 h 34"/>
                <a:gd name="T2" fmla="*/ 6 w 27"/>
                <a:gd name="T3" fmla="*/ 2 h 34"/>
                <a:gd name="T4" fmla="*/ 16 w 27"/>
                <a:gd name="T5" fmla="*/ 14 h 34"/>
                <a:gd name="T6" fmla="*/ 27 w 27"/>
                <a:gd name="T7" fmla="*/ 33 h 34"/>
                <a:gd name="T8" fmla="*/ 14 w 27"/>
                <a:gd name="T9" fmla="*/ 16 h 34"/>
                <a:gd name="T10" fmla="*/ 5 w 27"/>
                <a:gd name="T11" fmla="*/ 4 h 34"/>
                <a:gd name="T12" fmla="*/ 0 w 27"/>
                <a:gd name="T1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0" y="1"/>
                  </a:moveTo>
                  <a:cubicBezTo>
                    <a:pt x="0" y="1"/>
                    <a:pt x="3" y="0"/>
                    <a:pt x="6" y="2"/>
                  </a:cubicBezTo>
                  <a:cubicBezTo>
                    <a:pt x="10" y="5"/>
                    <a:pt x="13" y="9"/>
                    <a:pt x="16" y="14"/>
                  </a:cubicBezTo>
                  <a:cubicBezTo>
                    <a:pt x="23" y="25"/>
                    <a:pt x="27" y="33"/>
                    <a:pt x="27" y="33"/>
                  </a:cubicBezTo>
                  <a:cubicBezTo>
                    <a:pt x="26" y="34"/>
                    <a:pt x="21" y="26"/>
                    <a:pt x="14" y="16"/>
                  </a:cubicBezTo>
                  <a:cubicBezTo>
                    <a:pt x="11" y="10"/>
                    <a:pt x="8" y="6"/>
                    <a:pt x="5" y="4"/>
                  </a:cubicBezTo>
                  <a:cubicBezTo>
                    <a:pt x="2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ïSḻîḑé">
              <a:extLst>
                <a:ext uri="{FF2B5EF4-FFF2-40B4-BE49-F238E27FC236}">
                  <a16:creationId xmlns:a16="http://schemas.microsoft.com/office/drawing/2014/main" id="{A44066D9-0030-44FE-890A-E07F3B774E79}"/>
                </a:ext>
              </a:extLst>
            </p:cNvPr>
            <p:cNvSpPr/>
            <p:nvPr/>
          </p:nvSpPr>
          <p:spPr bwMode="auto">
            <a:xfrm>
              <a:off x="9250409" y="4210153"/>
              <a:ext cx="57976" cy="62325"/>
            </a:xfrm>
            <a:custGeom>
              <a:avLst/>
              <a:gdLst>
                <a:gd name="T0" fmla="*/ 1 w 17"/>
                <a:gd name="T1" fmla="*/ 0 h 18"/>
                <a:gd name="T2" fmla="*/ 9 w 17"/>
                <a:gd name="T3" fmla="*/ 8 h 18"/>
                <a:gd name="T4" fmla="*/ 17 w 17"/>
                <a:gd name="T5" fmla="*/ 17 h 18"/>
                <a:gd name="T6" fmla="*/ 7 w 17"/>
                <a:gd name="T7" fmla="*/ 10 h 18"/>
                <a:gd name="T8" fmla="*/ 1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" y="0"/>
                  </a:moveTo>
                  <a:cubicBezTo>
                    <a:pt x="1" y="0"/>
                    <a:pt x="4" y="4"/>
                    <a:pt x="9" y="8"/>
                  </a:cubicBezTo>
                  <a:cubicBezTo>
                    <a:pt x="13" y="13"/>
                    <a:pt x="17" y="17"/>
                    <a:pt x="17" y="17"/>
                  </a:cubicBezTo>
                  <a:cubicBezTo>
                    <a:pt x="16" y="18"/>
                    <a:pt x="12" y="15"/>
                    <a:pt x="7" y="10"/>
                  </a:cubicBezTo>
                  <a:cubicBezTo>
                    <a:pt x="3" y="5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îṧḷîḑè">
              <a:extLst>
                <a:ext uri="{FF2B5EF4-FFF2-40B4-BE49-F238E27FC236}">
                  <a16:creationId xmlns:a16="http://schemas.microsoft.com/office/drawing/2014/main" id="{5BD710FC-5D9C-487D-86C1-C07895850B9B}"/>
                </a:ext>
              </a:extLst>
            </p:cNvPr>
            <p:cNvSpPr/>
            <p:nvPr/>
          </p:nvSpPr>
          <p:spPr bwMode="auto">
            <a:xfrm>
              <a:off x="9273599" y="3852149"/>
              <a:ext cx="37685" cy="330465"/>
            </a:xfrm>
            <a:custGeom>
              <a:avLst/>
              <a:gdLst>
                <a:gd name="T0" fmla="*/ 1 w 11"/>
                <a:gd name="T1" fmla="*/ 96 h 96"/>
                <a:gd name="T2" fmla="*/ 4 w 11"/>
                <a:gd name="T3" fmla="*/ 82 h 96"/>
                <a:gd name="T4" fmla="*/ 9 w 11"/>
                <a:gd name="T5" fmla="*/ 48 h 96"/>
                <a:gd name="T6" fmla="*/ 6 w 11"/>
                <a:gd name="T7" fmla="*/ 14 h 96"/>
                <a:gd name="T8" fmla="*/ 3 w 11"/>
                <a:gd name="T9" fmla="*/ 0 h 96"/>
                <a:gd name="T10" fmla="*/ 5 w 11"/>
                <a:gd name="T11" fmla="*/ 3 h 96"/>
                <a:gd name="T12" fmla="*/ 8 w 11"/>
                <a:gd name="T13" fmla="*/ 14 h 96"/>
                <a:gd name="T14" fmla="*/ 11 w 11"/>
                <a:gd name="T15" fmla="*/ 48 h 96"/>
                <a:gd name="T16" fmla="*/ 6 w 11"/>
                <a:gd name="T17" fmla="*/ 83 h 96"/>
                <a:gd name="T18" fmla="*/ 2 w 11"/>
                <a:gd name="T19" fmla="*/ 93 h 96"/>
                <a:gd name="T20" fmla="*/ 1 w 11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96">
                  <a:moveTo>
                    <a:pt x="1" y="96"/>
                  </a:moveTo>
                  <a:cubicBezTo>
                    <a:pt x="0" y="96"/>
                    <a:pt x="2" y="91"/>
                    <a:pt x="4" y="82"/>
                  </a:cubicBezTo>
                  <a:cubicBezTo>
                    <a:pt x="6" y="74"/>
                    <a:pt x="8" y="62"/>
                    <a:pt x="9" y="48"/>
                  </a:cubicBezTo>
                  <a:cubicBezTo>
                    <a:pt x="9" y="35"/>
                    <a:pt x="8" y="23"/>
                    <a:pt x="6" y="14"/>
                  </a:cubicBezTo>
                  <a:cubicBezTo>
                    <a:pt x="5" y="5"/>
                    <a:pt x="3" y="0"/>
                    <a:pt x="3" y="0"/>
                  </a:cubicBez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4"/>
                  </a:cubicBezTo>
                  <a:cubicBezTo>
                    <a:pt x="10" y="22"/>
                    <a:pt x="11" y="35"/>
                    <a:pt x="11" y="48"/>
                  </a:cubicBezTo>
                  <a:cubicBezTo>
                    <a:pt x="10" y="62"/>
                    <a:pt x="8" y="74"/>
                    <a:pt x="6" y="83"/>
                  </a:cubicBezTo>
                  <a:cubicBezTo>
                    <a:pt x="4" y="87"/>
                    <a:pt x="3" y="90"/>
                    <a:pt x="2" y="93"/>
                  </a:cubicBezTo>
                  <a:cubicBezTo>
                    <a:pt x="1" y="95"/>
                    <a:pt x="1" y="96"/>
                    <a:pt x="1" y="96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îŝ1ïďe">
              <a:extLst>
                <a:ext uri="{FF2B5EF4-FFF2-40B4-BE49-F238E27FC236}">
                  <a16:creationId xmlns:a16="http://schemas.microsoft.com/office/drawing/2014/main" id="{83AB1F62-0C6C-48BB-AF63-FAD7DE218C73}"/>
                </a:ext>
              </a:extLst>
            </p:cNvPr>
            <p:cNvSpPr/>
            <p:nvPr/>
          </p:nvSpPr>
          <p:spPr bwMode="auto">
            <a:xfrm>
              <a:off x="8612669" y="3652131"/>
              <a:ext cx="157986" cy="182625"/>
            </a:xfrm>
            <a:custGeom>
              <a:avLst/>
              <a:gdLst>
                <a:gd name="T0" fmla="*/ 41 w 46"/>
                <a:gd name="T1" fmla="*/ 52 h 53"/>
                <a:gd name="T2" fmla="*/ 43 w 46"/>
                <a:gd name="T3" fmla="*/ 41 h 53"/>
                <a:gd name="T4" fmla="*/ 43 w 46"/>
                <a:gd name="T5" fmla="*/ 28 h 53"/>
                <a:gd name="T6" fmla="*/ 37 w 46"/>
                <a:gd name="T7" fmla="*/ 14 h 53"/>
                <a:gd name="T8" fmla="*/ 24 w 46"/>
                <a:gd name="T9" fmla="*/ 5 h 53"/>
                <a:gd name="T10" fmla="*/ 12 w 46"/>
                <a:gd name="T11" fmla="*/ 2 h 53"/>
                <a:gd name="T12" fmla="*/ 0 w 46"/>
                <a:gd name="T13" fmla="*/ 3 h 53"/>
                <a:gd name="T14" fmla="*/ 3 w 46"/>
                <a:gd name="T15" fmla="*/ 1 h 53"/>
                <a:gd name="T16" fmla="*/ 12 w 46"/>
                <a:gd name="T17" fmla="*/ 0 h 53"/>
                <a:gd name="T18" fmla="*/ 25 w 46"/>
                <a:gd name="T19" fmla="*/ 3 h 53"/>
                <a:gd name="T20" fmla="*/ 38 w 46"/>
                <a:gd name="T21" fmla="*/ 13 h 53"/>
                <a:gd name="T22" fmla="*/ 45 w 46"/>
                <a:gd name="T23" fmla="*/ 28 h 53"/>
                <a:gd name="T24" fmla="*/ 45 w 46"/>
                <a:gd name="T25" fmla="*/ 41 h 53"/>
                <a:gd name="T26" fmla="*/ 43 w 46"/>
                <a:gd name="T27" fmla="*/ 50 h 53"/>
                <a:gd name="T28" fmla="*/ 41 w 46"/>
                <a:gd name="T2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3">
                  <a:moveTo>
                    <a:pt x="41" y="52"/>
                  </a:moveTo>
                  <a:cubicBezTo>
                    <a:pt x="41" y="52"/>
                    <a:pt x="43" y="48"/>
                    <a:pt x="43" y="41"/>
                  </a:cubicBezTo>
                  <a:cubicBezTo>
                    <a:pt x="44" y="37"/>
                    <a:pt x="44" y="33"/>
                    <a:pt x="43" y="28"/>
                  </a:cubicBezTo>
                  <a:cubicBezTo>
                    <a:pt x="42" y="23"/>
                    <a:pt x="40" y="18"/>
                    <a:pt x="37" y="14"/>
                  </a:cubicBezTo>
                  <a:cubicBezTo>
                    <a:pt x="33" y="10"/>
                    <a:pt x="29" y="7"/>
                    <a:pt x="24" y="5"/>
                  </a:cubicBezTo>
                  <a:cubicBezTo>
                    <a:pt x="20" y="3"/>
                    <a:pt x="16" y="2"/>
                    <a:pt x="12" y="2"/>
                  </a:cubicBezTo>
                  <a:cubicBezTo>
                    <a:pt x="5" y="1"/>
                    <a:pt x="1" y="3"/>
                    <a:pt x="0" y="3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5" y="1"/>
                    <a:pt x="8" y="0"/>
                    <a:pt x="12" y="0"/>
                  </a:cubicBezTo>
                  <a:cubicBezTo>
                    <a:pt x="16" y="0"/>
                    <a:pt x="20" y="1"/>
                    <a:pt x="25" y="3"/>
                  </a:cubicBezTo>
                  <a:cubicBezTo>
                    <a:pt x="30" y="5"/>
                    <a:pt x="35" y="8"/>
                    <a:pt x="38" y="13"/>
                  </a:cubicBezTo>
                  <a:cubicBezTo>
                    <a:pt x="42" y="17"/>
                    <a:pt x="44" y="23"/>
                    <a:pt x="45" y="28"/>
                  </a:cubicBezTo>
                  <a:cubicBezTo>
                    <a:pt x="46" y="33"/>
                    <a:pt x="45" y="37"/>
                    <a:pt x="45" y="41"/>
                  </a:cubicBezTo>
                  <a:cubicBezTo>
                    <a:pt x="44" y="45"/>
                    <a:pt x="43" y="48"/>
                    <a:pt x="43" y="50"/>
                  </a:cubicBezTo>
                  <a:cubicBezTo>
                    <a:pt x="42" y="51"/>
                    <a:pt x="41" y="53"/>
                    <a:pt x="41" y="52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işľíďe">
              <a:extLst>
                <a:ext uri="{FF2B5EF4-FFF2-40B4-BE49-F238E27FC236}">
                  <a16:creationId xmlns:a16="http://schemas.microsoft.com/office/drawing/2014/main" id="{B22FF6FA-41A8-4E3A-945E-3FF82D6CF60A}"/>
                </a:ext>
              </a:extLst>
            </p:cNvPr>
            <p:cNvSpPr/>
            <p:nvPr/>
          </p:nvSpPr>
          <p:spPr bwMode="auto">
            <a:xfrm>
              <a:off x="9277947" y="3691264"/>
              <a:ext cx="40583" cy="78268"/>
            </a:xfrm>
            <a:custGeom>
              <a:avLst/>
              <a:gdLst>
                <a:gd name="T0" fmla="*/ 12 w 12"/>
                <a:gd name="T1" fmla="*/ 1 h 23"/>
                <a:gd name="T2" fmla="*/ 7 w 12"/>
                <a:gd name="T3" fmla="*/ 12 h 23"/>
                <a:gd name="T4" fmla="*/ 1 w 12"/>
                <a:gd name="T5" fmla="*/ 22 h 23"/>
                <a:gd name="T6" fmla="*/ 5 w 12"/>
                <a:gd name="T7" fmla="*/ 11 h 23"/>
                <a:gd name="T8" fmla="*/ 12 w 12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3">
                  <a:moveTo>
                    <a:pt x="12" y="1"/>
                  </a:moveTo>
                  <a:cubicBezTo>
                    <a:pt x="12" y="1"/>
                    <a:pt x="10" y="6"/>
                    <a:pt x="7" y="12"/>
                  </a:cubicBezTo>
                  <a:cubicBezTo>
                    <a:pt x="4" y="18"/>
                    <a:pt x="1" y="23"/>
                    <a:pt x="1" y="22"/>
                  </a:cubicBezTo>
                  <a:cubicBezTo>
                    <a:pt x="0" y="22"/>
                    <a:pt x="2" y="17"/>
                    <a:pt x="5" y="11"/>
                  </a:cubicBezTo>
                  <a:cubicBezTo>
                    <a:pt x="8" y="5"/>
                    <a:pt x="11" y="0"/>
                    <a:pt x="12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ï$1iḑê">
              <a:extLst>
                <a:ext uri="{FF2B5EF4-FFF2-40B4-BE49-F238E27FC236}">
                  <a16:creationId xmlns:a16="http://schemas.microsoft.com/office/drawing/2014/main" id="{30B86A5A-E87F-4BD4-A219-F5C9E2F827BA}"/>
                </a:ext>
              </a:extLst>
            </p:cNvPr>
            <p:cNvSpPr/>
            <p:nvPr/>
          </p:nvSpPr>
          <p:spPr bwMode="auto">
            <a:xfrm>
              <a:off x="9433034" y="5746525"/>
              <a:ext cx="330465" cy="330465"/>
            </a:xfrm>
            <a:custGeom>
              <a:avLst/>
              <a:gdLst>
                <a:gd name="T0" fmla="*/ 5 w 96"/>
                <a:gd name="T1" fmla="*/ 47 h 96"/>
                <a:gd name="T2" fmla="*/ 22 w 96"/>
                <a:gd name="T3" fmla="*/ 0 h 96"/>
                <a:gd name="T4" fmla="*/ 96 w 96"/>
                <a:gd name="T5" fmla="*/ 26 h 96"/>
                <a:gd name="T6" fmla="*/ 68 w 96"/>
                <a:gd name="T7" fmla="*/ 95 h 96"/>
                <a:gd name="T8" fmla="*/ 13 w 96"/>
                <a:gd name="T9" fmla="*/ 96 h 96"/>
                <a:gd name="T10" fmla="*/ 0 w 96"/>
                <a:gd name="T11" fmla="*/ 62 h 96"/>
                <a:gd name="T12" fmla="*/ 5 w 96"/>
                <a:gd name="T13" fmla="*/ 4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6">
                  <a:moveTo>
                    <a:pt x="5" y="47"/>
                  </a:moveTo>
                  <a:cubicBezTo>
                    <a:pt x="11" y="32"/>
                    <a:pt x="16" y="16"/>
                    <a:pt x="22" y="0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5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ïṧľiḑe">
              <a:extLst>
                <a:ext uri="{FF2B5EF4-FFF2-40B4-BE49-F238E27FC236}">
                  <a16:creationId xmlns:a16="http://schemas.microsoft.com/office/drawing/2014/main" id="{6AB7894D-6339-4391-99DA-3FA2C64E77B8}"/>
                </a:ext>
              </a:extLst>
            </p:cNvPr>
            <p:cNvSpPr/>
            <p:nvPr/>
          </p:nvSpPr>
          <p:spPr bwMode="auto">
            <a:xfrm>
              <a:off x="9433034" y="5743627"/>
              <a:ext cx="333364" cy="336263"/>
            </a:xfrm>
            <a:custGeom>
              <a:avLst/>
              <a:gdLst>
                <a:gd name="T0" fmla="*/ 5 w 97"/>
                <a:gd name="T1" fmla="*/ 48 h 98"/>
                <a:gd name="T2" fmla="*/ 4 w 97"/>
                <a:gd name="T3" fmla="*/ 52 h 98"/>
                <a:gd name="T4" fmla="*/ 0 w 97"/>
                <a:gd name="T5" fmla="*/ 63 h 98"/>
                <a:gd name="T6" fmla="*/ 0 w 97"/>
                <a:gd name="T7" fmla="*/ 63 h 98"/>
                <a:gd name="T8" fmla="*/ 13 w 97"/>
                <a:gd name="T9" fmla="*/ 97 h 98"/>
                <a:gd name="T10" fmla="*/ 13 w 97"/>
                <a:gd name="T11" fmla="*/ 96 h 98"/>
                <a:gd name="T12" fmla="*/ 68 w 97"/>
                <a:gd name="T13" fmla="*/ 95 h 98"/>
                <a:gd name="T14" fmla="*/ 67 w 97"/>
                <a:gd name="T15" fmla="*/ 95 h 98"/>
                <a:gd name="T16" fmla="*/ 85 w 97"/>
                <a:gd name="T17" fmla="*/ 51 h 98"/>
                <a:gd name="T18" fmla="*/ 95 w 97"/>
                <a:gd name="T19" fmla="*/ 27 h 98"/>
                <a:gd name="T20" fmla="*/ 95 w 97"/>
                <a:gd name="T21" fmla="*/ 28 h 98"/>
                <a:gd name="T22" fmla="*/ 22 w 97"/>
                <a:gd name="T23" fmla="*/ 2 h 98"/>
                <a:gd name="T24" fmla="*/ 23 w 97"/>
                <a:gd name="T25" fmla="*/ 1 h 98"/>
                <a:gd name="T26" fmla="*/ 10 w 97"/>
                <a:gd name="T27" fmla="*/ 36 h 98"/>
                <a:gd name="T28" fmla="*/ 6 w 97"/>
                <a:gd name="T29" fmla="*/ 45 h 98"/>
                <a:gd name="T30" fmla="*/ 5 w 97"/>
                <a:gd name="T31" fmla="*/ 48 h 98"/>
                <a:gd name="T32" fmla="*/ 6 w 97"/>
                <a:gd name="T33" fmla="*/ 45 h 98"/>
                <a:gd name="T34" fmla="*/ 9 w 97"/>
                <a:gd name="T35" fmla="*/ 36 h 98"/>
                <a:gd name="T36" fmla="*/ 21 w 97"/>
                <a:gd name="T37" fmla="*/ 1 h 98"/>
                <a:gd name="T38" fmla="*/ 22 w 97"/>
                <a:gd name="T39" fmla="*/ 0 h 98"/>
                <a:gd name="T40" fmla="*/ 22 w 97"/>
                <a:gd name="T41" fmla="*/ 0 h 98"/>
                <a:gd name="T42" fmla="*/ 96 w 97"/>
                <a:gd name="T43" fmla="*/ 26 h 98"/>
                <a:gd name="T44" fmla="*/ 97 w 97"/>
                <a:gd name="T45" fmla="*/ 27 h 98"/>
                <a:gd name="T46" fmla="*/ 97 w 97"/>
                <a:gd name="T47" fmla="*/ 27 h 98"/>
                <a:gd name="T48" fmla="*/ 87 w 97"/>
                <a:gd name="T49" fmla="*/ 52 h 98"/>
                <a:gd name="T50" fmla="*/ 69 w 97"/>
                <a:gd name="T51" fmla="*/ 96 h 98"/>
                <a:gd name="T52" fmla="*/ 68 w 97"/>
                <a:gd name="T53" fmla="*/ 97 h 98"/>
                <a:gd name="T54" fmla="*/ 13 w 97"/>
                <a:gd name="T55" fmla="*/ 98 h 98"/>
                <a:gd name="T56" fmla="*/ 12 w 97"/>
                <a:gd name="T57" fmla="*/ 97 h 98"/>
                <a:gd name="T58" fmla="*/ 0 w 97"/>
                <a:gd name="T59" fmla="*/ 63 h 98"/>
                <a:gd name="T60" fmla="*/ 0 w 97"/>
                <a:gd name="T61" fmla="*/ 63 h 98"/>
                <a:gd name="T62" fmla="*/ 4 w 97"/>
                <a:gd name="T63" fmla="*/ 52 h 98"/>
                <a:gd name="T64" fmla="*/ 5 w 97"/>
                <a:gd name="T65" fmla="*/ 4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8">
                  <a:moveTo>
                    <a:pt x="5" y="48"/>
                  </a:moveTo>
                  <a:cubicBezTo>
                    <a:pt x="5" y="48"/>
                    <a:pt x="5" y="50"/>
                    <a:pt x="4" y="52"/>
                  </a:cubicBezTo>
                  <a:cubicBezTo>
                    <a:pt x="3" y="55"/>
                    <a:pt x="2" y="58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" y="71"/>
                    <a:pt x="8" y="82"/>
                    <a:pt x="13" y="97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28" y="96"/>
                    <a:pt x="47" y="95"/>
                    <a:pt x="68" y="95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72" y="81"/>
                    <a:pt x="79" y="66"/>
                    <a:pt x="85" y="51"/>
                  </a:cubicBezTo>
                  <a:cubicBezTo>
                    <a:pt x="88" y="43"/>
                    <a:pt x="92" y="34"/>
                    <a:pt x="95" y="27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67" y="18"/>
                    <a:pt x="42" y="9"/>
                    <a:pt x="22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7" y="16"/>
                    <a:pt x="13" y="27"/>
                    <a:pt x="10" y="36"/>
                  </a:cubicBezTo>
                  <a:cubicBezTo>
                    <a:pt x="8" y="40"/>
                    <a:pt x="7" y="43"/>
                    <a:pt x="6" y="45"/>
                  </a:cubicBezTo>
                  <a:cubicBezTo>
                    <a:pt x="6" y="47"/>
                    <a:pt x="5" y="48"/>
                    <a:pt x="5" y="48"/>
                  </a:cubicBezTo>
                  <a:cubicBezTo>
                    <a:pt x="5" y="48"/>
                    <a:pt x="5" y="47"/>
                    <a:pt x="6" y="45"/>
                  </a:cubicBezTo>
                  <a:cubicBezTo>
                    <a:pt x="7" y="43"/>
                    <a:pt x="8" y="40"/>
                    <a:pt x="9" y="36"/>
                  </a:cubicBezTo>
                  <a:cubicBezTo>
                    <a:pt x="12" y="27"/>
                    <a:pt x="16" y="15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2" y="7"/>
                    <a:pt x="68" y="16"/>
                    <a:pt x="96" y="26"/>
                  </a:cubicBezTo>
                  <a:cubicBezTo>
                    <a:pt x="97" y="26"/>
                    <a:pt x="97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3" y="35"/>
                    <a:pt x="90" y="43"/>
                    <a:pt x="87" y="52"/>
                  </a:cubicBezTo>
                  <a:cubicBezTo>
                    <a:pt x="80" y="67"/>
                    <a:pt x="74" y="82"/>
                    <a:pt x="69" y="96"/>
                  </a:cubicBezTo>
                  <a:cubicBezTo>
                    <a:pt x="69" y="96"/>
                    <a:pt x="68" y="97"/>
                    <a:pt x="68" y="97"/>
                  </a:cubicBezTo>
                  <a:cubicBezTo>
                    <a:pt x="47" y="97"/>
                    <a:pt x="28" y="97"/>
                    <a:pt x="13" y="98"/>
                  </a:cubicBezTo>
                  <a:cubicBezTo>
                    <a:pt x="12" y="98"/>
                    <a:pt x="12" y="97"/>
                    <a:pt x="12" y="97"/>
                  </a:cubicBezTo>
                  <a:cubicBezTo>
                    <a:pt x="7" y="83"/>
                    <a:pt x="3" y="71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58"/>
                    <a:pt x="3" y="55"/>
                    <a:pt x="4" y="52"/>
                  </a:cubicBezTo>
                  <a:cubicBezTo>
                    <a:pt x="4" y="50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ïsliḋê">
              <a:extLst>
                <a:ext uri="{FF2B5EF4-FFF2-40B4-BE49-F238E27FC236}">
                  <a16:creationId xmlns:a16="http://schemas.microsoft.com/office/drawing/2014/main" id="{8B1CF108-2399-4C7F-B13C-4A13A8ABB94E}"/>
                </a:ext>
              </a:extLst>
            </p:cNvPr>
            <p:cNvSpPr/>
            <p:nvPr/>
          </p:nvSpPr>
          <p:spPr bwMode="auto">
            <a:xfrm>
              <a:off x="9280846" y="5904511"/>
              <a:ext cx="775434" cy="475406"/>
            </a:xfrm>
            <a:custGeom>
              <a:avLst/>
              <a:gdLst>
                <a:gd name="T0" fmla="*/ 0 w 225"/>
                <a:gd name="T1" fmla="*/ 93 h 138"/>
                <a:gd name="T2" fmla="*/ 31 w 225"/>
                <a:gd name="T3" fmla="*/ 15 h 138"/>
                <a:gd name="T4" fmla="*/ 42 w 225"/>
                <a:gd name="T5" fmla="*/ 2 h 138"/>
                <a:gd name="T6" fmla="*/ 55 w 225"/>
                <a:gd name="T7" fmla="*/ 8 h 138"/>
                <a:gd name="T8" fmla="*/ 62 w 225"/>
                <a:gd name="T9" fmla="*/ 22 h 138"/>
                <a:gd name="T10" fmla="*/ 92 w 225"/>
                <a:gd name="T11" fmla="*/ 41 h 138"/>
                <a:gd name="T12" fmla="*/ 123 w 225"/>
                <a:gd name="T13" fmla="*/ 24 h 138"/>
                <a:gd name="T14" fmla="*/ 181 w 225"/>
                <a:gd name="T15" fmla="*/ 95 h 138"/>
                <a:gd name="T16" fmla="*/ 213 w 225"/>
                <a:gd name="T17" fmla="*/ 103 h 138"/>
                <a:gd name="T18" fmla="*/ 223 w 225"/>
                <a:gd name="T19" fmla="*/ 121 h 138"/>
                <a:gd name="T20" fmla="*/ 220 w 225"/>
                <a:gd name="T21" fmla="*/ 137 h 138"/>
                <a:gd name="T22" fmla="*/ 127 w 225"/>
                <a:gd name="T23" fmla="*/ 138 h 138"/>
                <a:gd name="T24" fmla="*/ 0 w 225"/>
                <a:gd name="T25" fmla="*/ 9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138">
                  <a:moveTo>
                    <a:pt x="0" y="93"/>
                  </a:moveTo>
                  <a:cubicBezTo>
                    <a:pt x="10" y="63"/>
                    <a:pt x="21" y="45"/>
                    <a:pt x="31" y="15"/>
                  </a:cubicBezTo>
                  <a:cubicBezTo>
                    <a:pt x="33" y="9"/>
                    <a:pt x="36" y="3"/>
                    <a:pt x="42" y="2"/>
                  </a:cubicBezTo>
                  <a:cubicBezTo>
                    <a:pt x="47" y="0"/>
                    <a:pt x="52" y="4"/>
                    <a:pt x="55" y="8"/>
                  </a:cubicBezTo>
                  <a:cubicBezTo>
                    <a:pt x="58" y="13"/>
                    <a:pt x="59" y="18"/>
                    <a:pt x="62" y="22"/>
                  </a:cubicBezTo>
                  <a:cubicBezTo>
                    <a:pt x="67" y="33"/>
                    <a:pt x="79" y="41"/>
                    <a:pt x="92" y="41"/>
                  </a:cubicBezTo>
                  <a:cubicBezTo>
                    <a:pt x="104" y="42"/>
                    <a:pt x="116" y="35"/>
                    <a:pt x="123" y="24"/>
                  </a:cubicBezTo>
                  <a:cubicBezTo>
                    <a:pt x="142" y="48"/>
                    <a:pt x="161" y="71"/>
                    <a:pt x="181" y="95"/>
                  </a:cubicBezTo>
                  <a:cubicBezTo>
                    <a:pt x="181" y="95"/>
                    <a:pt x="205" y="95"/>
                    <a:pt x="213" y="103"/>
                  </a:cubicBezTo>
                  <a:cubicBezTo>
                    <a:pt x="219" y="109"/>
                    <a:pt x="222" y="113"/>
                    <a:pt x="223" y="121"/>
                  </a:cubicBezTo>
                  <a:cubicBezTo>
                    <a:pt x="225" y="134"/>
                    <a:pt x="220" y="137"/>
                    <a:pt x="220" y="137"/>
                  </a:cubicBezTo>
                  <a:cubicBezTo>
                    <a:pt x="127" y="138"/>
                    <a:pt x="127" y="138"/>
                    <a:pt x="127" y="138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ïṩḷiḋé">
              <a:extLst>
                <a:ext uri="{FF2B5EF4-FFF2-40B4-BE49-F238E27FC236}">
                  <a16:creationId xmlns:a16="http://schemas.microsoft.com/office/drawing/2014/main" id="{7592D9D3-7D8B-4B22-8882-7A029391AF2A}"/>
                </a:ext>
              </a:extLst>
            </p:cNvPr>
            <p:cNvSpPr/>
            <p:nvPr/>
          </p:nvSpPr>
          <p:spPr bwMode="auto">
            <a:xfrm>
              <a:off x="9280846" y="6169753"/>
              <a:ext cx="768186" cy="214512"/>
            </a:xfrm>
            <a:custGeom>
              <a:avLst/>
              <a:gdLst>
                <a:gd name="T0" fmla="*/ 221 w 223"/>
                <a:gd name="T1" fmla="*/ 59 h 62"/>
                <a:gd name="T2" fmla="*/ 223 w 223"/>
                <a:gd name="T3" fmla="*/ 52 h 62"/>
                <a:gd name="T4" fmla="*/ 135 w 223"/>
                <a:gd name="T5" fmla="*/ 50 h 62"/>
                <a:gd name="T6" fmla="*/ 6 w 223"/>
                <a:gd name="T7" fmla="*/ 0 h 62"/>
                <a:gd name="T8" fmla="*/ 4 w 223"/>
                <a:gd name="T9" fmla="*/ 5 h 62"/>
                <a:gd name="T10" fmla="*/ 0 w 223"/>
                <a:gd name="T11" fmla="*/ 16 h 62"/>
                <a:gd name="T12" fmla="*/ 127 w 223"/>
                <a:gd name="T13" fmla="*/ 61 h 62"/>
                <a:gd name="T14" fmla="*/ 220 w 223"/>
                <a:gd name="T15" fmla="*/ 60 h 62"/>
                <a:gd name="T16" fmla="*/ 221 w 223"/>
                <a:gd name="T17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62">
                  <a:moveTo>
                    <a:pt x="221" y="59"/>
                  </a:moveTo>
                  <a:cubicBezTo>
                    <a:pt x="222" y="57"/>
                    <a:pt x="222" y="55"/>
                    <a:pt x="223" y="52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66" y="25"/>
                    <a:pt x="75" y="25"/>
                    <a:pt x="6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9"/>
                    <a:pt x="1" y="12"/>
                    <a:pt x="0" y="16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0" y="60"/>
                    <a:pt x="219" y="62"/>
                    <a:pt x="22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íṩļíďé">
              <a:extLst>
                <a:ext uri="{FF2B5EF4-FFF2-40B4-BE49-F238E27FC236}">
                  <a16:creationId xmlns:a16="http://schemas.microsoft.com/office/drawing/2014/main" id="{F1563981-DFC8-41B9-9BA6-9DD9921BAB86}"/>
                </a:ext>
              </a:extLst>
            </p:cNvPr>
            <p:cNvSpPr/>
            <p:nvPr/>
          </p:nvSpPr>
          <p:spPr bwMode="auto">
            <a:xfrm>
              <a:off x="9277947" y="6166854"/>
              <a:ext cx="771085" cy="217411"/>
            </a:xfrm>
            <a:custGeom>
              <a:avLst/>
              <a:gdLst>
                <a:gd name="T0" fmla="*/ 222 w 224"/>
                <a:gd name="T1" fmla="*/ 60 h 63"/>
                <a:gd name="T2" fmla="*/ 221 w 224"/>
                <a:gd name="T3" fmla="*/ 61 h 63"/>
                <a:gd name="T4" fmla="*/ 221 w 224"/>
                <a:gd name="T5" fmla="*/ 61 h 63"/>
                <a:gd name="T6" fmla="*/ 221 w 224"/>
                <a:gd name="T7" fmla="*/ 62 h 63"/>
                <a:gd name="T8" fmla="*/ 221 w 224"/>
                <a:gd name="T9" fmla="*/ 62 h 63"/>
                <a:gd name="T10" fmla="*/ 221 w 224"/>
                <a:gd name="T11" fmla="*/ 62 h 63"/>
                <a:gd name="T12" fmla="*/ 220 w 224"/>
                <a:gd name="T13" fmla="*/ 62 h 63"/>
                <a:gd name="T14" fmla="*/ 220 w 224"/>
                <a:gd name="T15" fmla="*/ 62 h 63"/>
                <a:gd name="T16" fmla="*/ 221 w 224"/>
                <a:gd name="T17" fmla="*/ 62 h 63"/>
                <a:gd name="T18" fmla="*/ 221 w 224"/>
                <a:gd name="T19" fmla="*/ 61 h 63"/>
                <a:gd name="T20" fmla="*/ 221 w 224"/>
                <a:gd name="T21" fmla="*/ 62 h 63"/>
                <a:gd name="T22" fmla="*/ 128 w 224"/>
                <a:gd name="T23" fmla="*/ 63 h 63"/>
                <a:gd name="T24" fmla="*/ 128 w 224"/>
                <a:gd name="T25" fmla="*/ 63 h 63"/>
                <a:gd name="T26" fmla="*/ 1 w 224"/>
                <a:gd name="T27" fmla="*/ 18 h 63"/>
                <a:gd name="T28" fmla="*/ 0 w 224"/>
                <a:gd name="T29" fmla="*/ 17 h 63"/>
                <a:gd name="T30" fmla="*/ 0 w 224"/>
                <a:gd name="T31" fmla="*/ 17 h 63"/>
                <a:gd name="T32" fmla="*/ 4 w 224"/>
                <a:gd name="T33" fmla="*/ 7 h 63"/>
                <a:gd name="T34" fmla="*/ 6 w 224"/>
                <a:gd name="T35" fmla="*/ 0 h 63"/>
                <a:gd name="T36" fmla="*/ 7 w 224"/>
                <a:gd name="T37" fmla="*/ 0 h 63"/>
                <a:gd name="T38" fmla="*/ 77 w 224"/>
                <a:gd name="T39" fmla="*/ 27 h 63"/>
                <a:gd name="T40" fmla="*/ 136 w 224"/>
                <a:gd name="T41" fmla="*/ 50 h 63"/>
                <a:gd name="T42" fmla="*/ 136 w 224"/>
                <a:gd name="T43" fmla="*/ 50 h 63"/>
                <a:gd name="T44" fmla="*/ 224 w 224"/>
                <a:gd name="T45" fmla="*/ 53 h 63"/>
                <a:gd name="T46" fmla="*/ 224 w 224"/>
                <a:gd name="T47" fmla="*/ 53 h 63"/>
                <a:gd name="T48" fmla="*/ 224 w 224"/>
                <a:gd name="T49" fmla="*/ 53 h 63"/>
                <a:gd name="T50" fmla="*/ 222 w 224"/>
                <a:gd name="T51" fmla="*/ 60 h 63"/>
                <a:gd name="T52" fmla="*/ 222 w 224"/>
                <a:gd name="T53" fmla="*/ 58 h 63"/>
                <a:gd name="T54" fmla="*/ 224 w 224"/>
                <a:gd name="T55" fmla="*/ 53 h 63"/>
                <a:gd name="T56" fmla="*/ 224 w 224"/>
                <a:gd name="T57" fmla="*/ 53 h 63"/>
                <a:gd name="T58" fmla="*/ 136 w 224"/>
                <a:gd name="T59" fmla="*/ 51 h 63"/>
                <a:gd name="T60" fmla="*/ 136 w 224"/>
                <a:gd name="T61" fmla="*/ 51 h 63"/>
                <a:gd name="T62" fmla="*/ 76 w 224"/>
                <a:gd name="T63" fmla="*/ 29 h 63"/>
                <a:gd name="T64" fmla="*/ 7 w 224"/>
                <a:gd name="T65" fmla="*/ 2 h 63"/>
                <a:gd name="T66" fmla="*/ 8 w 224"/>
                <a:gd name="T67" fmla="*/ 1 h 63"/>
                <a:gd name="T68" fmla="*/ 6 w 224"/>
                <a:gd name="T69" fmla="*/ 7 h 63"/>
                <a:gd name="T70" fmla="*/ 2 w 224"/>
                <a:gd name="T71" fmla="*/ 17 h 63"/>
                <a:gd name="T72" fmla="*/ 1 w 224"/>
                <a:gd name="T73" fmla="*/ 16 h 63"/>
                <a:gd name="T74" fmla="*/ 129 w 224"/>
                <a:gd name="T75" fmla="*/ 61 h 63"/>
                <a:gd name="T76" fmla="*/ 128 w 224"/>
                <a:gd name="T77" fmla="*/ 61 h 63"/>
                <a:gd name="T78" fmla="*/ 221 w 224"/>
                <a:gd name="T79" fmla="*/ 61 h 63"/>
                <a:gd name="T80" fmla="*/ 221 w 224"/>
                <a:gd name="T81" fmla="*/ 61 h 63"/>
                <a:gd name="T82" fmla="*/ 221 w 224"/>
                <a:gd name="T83" fmla="*/ 62 h 63"/>
                <a:gd name="T84" fmla="*/ 221 w 224"/>
                <a:gd name="T85" fmla="*/ 62 h 63"/>
                <a:gd name="T86" fmla="*/ 221 w 224"/>
                <a:gd name="T87" fmla="*/ 62 h 63"/>
                <a:gd name="T88" fmla="*/ 221 w 224"/>
                <a:gd name="T89" fmla="*/ 62 h 63"/>
                <a:gd name="T90" fmla="*/ 221 w 224"/>
                <a:gd name="T91" fmla="*/ 62 h 63"/>
                <a:gd name="T92" fmla="*/ 221 w 224"/>
                <a:gd name="T93" fmla="*/ 62 h 63"/>
                <a:gd name="T94" fmla="*/ 221 w 224"/>
                <a:gd name="T95" fmla="*/ 62 h 63"/>
                <a:gd name="T96" fmla="*/ 221 w 224"/>
                <a:gd name="T97" fmla="*/ 61 h 63"/>
                <a:gd name="T98" fmla="*/ 221 w 224"/>
                <a:gd name="T99" fmla="*/ 61 h 63"/>
                <a:gd name="T100" fmla="*/ 222 w 224"/>
                <a:gd name="T101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4" h="63">
                  <a:moveTo>
                    <a:pt x="222" y="60"/>
                  </a:moveTo>
                  <a:cubicBezTo>
                    <a:pt x="222" y="60"/>
                    <a:pt x="221" y="60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0" y="62"/>
                    <a:pt x="221" y="62"/>
                    <a:pt x="220" y="62"/>
                  </a:cubicBezTo>
                  <a:cubicBezTo>
                    <a:pt x="220" y="62"/>
                    <a:pt x="220" y="62"/>
                    <a:pt x="220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12" y="62"/>
                    <a:pt x="178" y="62"/>
                    <a:pt x="128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93" y="50"/>
                    <a:pt x="49" y="35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3"/>
                    <a:pt x="2" y="10"/>
                    <a:pt x="4" y="7"/>
                  </a:cubicBezTo>
                  <a:cubicBezTo>
                    <a:pt x="5" y="4"/>
                    <a:pt x="5" y="2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32" y="9"/>
                    <a:pt x="55" y="18"/>
                    <a:pt x="77" y="27"/>
                  </a:cubicBezTo>
                  <a:cubicBezTo>
                    <a:pt x="98" y="36"/>
                    <a:pt x="118" y="43"/>
                    <a:pt x="136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80" y="51"/>
                    <a:pt x="211" y="52"/>
                    <a:pt x="224" y="53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3" y="58"/>
                    <a:pt x="222" y="60"/>
                    <a:pt x="222" y="60"/>
                  </a:cubicBezTo>
                  <a:cubicBezTo>
                    <a:pt x="221" y="60"/>
                    <a:pt x="222" y="60"/>
                    <a:pt x="222" y="58"/>
                  </a:cubicBezTo>
                  <a:cubicBezTo>
                    <a:pt x="223" y="57"/>
                    <a:pt x="223" y="56"/>
                    <a:pt x="224" y="53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11" y="53"/>
                    <a:pt x="180" y="53"/>
                    <a:pt x="136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18" y="45"/>
                    <a:pt x="98" y="37"/>
                    <a:pt x="76" y="29"/>
                  </a:cubicBezTo>
                  <a:cubicBezTo>
                    <a:pt x="55" y="20"/>
                    <a:pt x="31" y="11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4" y="11"/>
                    <a:pt x="3" y="14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49" y="33"/>
                    <a:pt x="93" y="48"/>
                    <a:pt x="129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78" y="61"/>
                    <a:pt x="212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0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2" y="60"/>
                    <a:pt x="222" y="60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ïślïďè">
              <a:extLst>
                <a:ext uri="{FF2B5EF4-FFF2-40B4-BE49-F238E27FC236}">
                  <a16:creationId xmlns:a16="http://schemas.microsoft.com/office/drawing/2014/main" id="{8D7C53E4-542B-43A8-BEB0-C8516F34A1E6}"/>
                </a:ext>
              </a:extLst>
            </p:cNvPr>
            <p:cNvSpPr/>
            <p:nvPr/>
          </p:nvSpPr>
          <p:spPr bwMode="auto">
            <a:xfrm>
              <a:off x="9290992" y="5388522"/>
              <a:ext cx="210165" cy="991395"/>
            </a:xfrm>
            <a:custGeom>
              <a:avLst/>
              <a:gdLst>
                <a:gd name="T0" fmla="*/ 74 w 145"/>
                <a:gd name="T1" fmla="*/ 0 h 684"/>
                <a:gd name="T2" fmla="*/ 145 w 145"/>
                <a:gd name="T3" fmla="*/ 684 h 684"/>
                <a:gd name="T4" fmla="*/ 109 w 145"/>
                <a:gd name="T5" fmla="*/ 684 h 684"/>
                <a:gd name="T6" fmla="*/ 0 w 145"/>
                <a:gd name="T7" fmla="*/ 0 h 684"/>
                <a:gd name="T8" fmla="*/ 74 w 145"/>
                <a:gd name="T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84">
                  <a:moveTo>
                    <a:pt x="74" y="0"/>
                  </a:moveTo>
                  <a:lnTo>
                    <a:pt x="145" y="684"/>
                  </a:lnTo>
                  <a:lnTo>
                    <a:pt x="109" y="684"/>
                  </a:lnTo>
                  <a:lnTo>
                    <a:pt x="0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îṣlïḓê">
              <a:extLst>
                <a:ext uri="{FF2B5EF4-FFF2-40B4-BE49-F238E27FC236}">
                  <a16:creationId xmlns:a16="http://schemas.microsoft.com/office/drawing/2014/main" id="{E5D005F7-1F5D-4116-8E34-F3C3E7EEFCA8}"/>
                </a:ext>
              </a:extLst>
            </p:cNvPr>
            <p:cNvSpPr/>
            <p:nvPr/>
          </p:nvSpPr>
          <p:spPr bwMode="auto">
            <a:xfrm>
              <a:off x="8995313" y="5901613"/>
              <a:ext cx="250748" cy="292780"/>
            </a:xfrm>
            <a:custGeom>
              <a:avLst/>
              <a:gdLst>
                <a:gd name="T0" fmla="*/ 173 w 173"/>
                <a:gd name="T1" fmla="*/ 0 h 202"/>
                <a:gd name="T2" fmla="*/ 173 w 173"/>
                <a:gd name="T3" fmla="*/ 116 h 202"/>
                <a:gd name="T4" fmla="*/ 140 w 173"/>
                <a:gd name="T5" fmla="*/ 195 h 202"/>
                <a:gd name="T6" fmla="*/ 69 w 173"/>
                <a:gd name="T7" fmla="*/ 202 h 202"/>
                <a:gd name="T8" fmla="*/ 0 w 173"/>
                <a:gd name="T9" fmla="*/ 123 h 202"/>
                <a:gd name="T10" fmla="*/ 0 w 173"/>
                <a:gd name="T11" fmla="*/ 14 h 202"/>
                <a:gd name="T12" fmla="*/ 173 w 173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02">
                  <a:moveTo>
                    <a:pt x="173" y="0"/>
                  </a:moveTo>
                  <a:lnTo>
                    <a:pt x="173" y="116"/>
                  </a:lnTo>
                  <a:lnTo>
                    <a:pt x="140" y="195"/>
                  </a:lnTo>
                  <a:lnTo>
                    <a:pt x="69" y="202"/>
                  </a:lnTo>
                  <a:lnTo>
                    <a:pt x="0" y="123"/>
                  </a:lnTo>
                  <a:lnTo>
                    <a:pt x="0" y="14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iṩ1idê">
              <a:extLst>
                <a:ext uri="{FF2B5EF4-FFF2-40B4-BE49-F238E27FC236}">
                  <a16:creationId xmlns:a16="http://schemas.microsoft.com/office/drawing/2014/main" id="{C1420EA7-A143-4E97-805B-0827A106384E}"/>
                </a:ext>
              </a:extLst>
            </p:cNvPr>
            <p:cNvSpPr/>
            <p:nvPr/>
          </p:nvSpPr>
          <p:spPr bwMode="auto">
            <a:xfrm>
              <a:off x="8990964" y="5901613"/>
              <a:ext cx="255096" cy="295679"/>
            </a:xfrm>
            <a:custGeom>
              <a:avLst/>
              <a:gdLst>
                <a:gd name="T0" fmla="*/ 74 w 74"/>
                <a:gd name="T1" fmla="*/ 0 h 86"/>
                <a:gd name="T2" fmla="*/ 72 w 74"/>
                <a:gd name="T3" fmla="*/ 0 h 86"/>
                <a:gd name="T4" fmla="*/ 68 w 74"/>
                <a:gd name="T5" fmla="*/ 1 h 86"/>
                <a:gd name="T6" fmla="*/ 53 w 74"/>
                <a:gd name="T7" fmla="*/ 2 h 86"/>
                <a:gd name="T8" fmla="*/ 1 w 74"/>
                <a:gd name="T9" fmla="*/ 7 h 86"/>
                <a:gd name="T10" fmla="*/ 2 w 74"/>
                <a:gd name="T11" fmla="*/ 6 h 86"/>
                <a:gd name="T12" fmla="*/ 2 w 74"/>
                <a:gd name="T13" fmla="*/ 52 h 86"/>
                <a:gd name="T14" fmla="*/ 2 w 74"/>
                <a:gd name="T15" fmla="*/ 52 h 86"/>
                <a:gd name="T16" fmla="*/ 14 w 74"/>
                <a:gd name="T17" fmla="*/ 66 h 86"/>
                <a:gd name="T18" fmla="*/ 30 w 74"/>
                <a:gd name="T19" fmla="*/ 84 h 86"/>
                <a:gd name="T20" fmla="*/ 29 w 74"/>
                <a:gd name="T21" fmla="*/ 84 h 86"/>
                <a:gd name="T22" fmla="*/ 60 w 74"/>
                <a:gd name="T23" fmla="*/ 81 h 86"/>
                <a:gd name="T24" fmla="*/ 59 w 74"/>
                <a:gd name="T25" fmla="*/ 81 h 86"/>
                <a:gd name="T26" fmla="*/ 73 w 74"/>
                <a:gd name="T27" fmla="*/ 49 h 86"/>
                <a:gd name="T28" fmla="*/ 73 w 74"/>
                <a:gd name="T29" fmla="*/ 49 h 86"/>
                <a:gd name="T30" fmla="*/ 73 w 74"/>
                <a:gd name="T31" fmla="*/ 13 h 86"/>
                <a:gd name="T32" fmla="*/ 73 w 74"/>
                <a:gd name="T33" fmla="*/ 4 h 86"/>
                <a:gd name="T34" fmla="*/ 74 w 74"/>
                <a:gd name="T35" fmla="*/ 0 h 86"/>
                <a:gd name="T36" fmla="*/ 74 w 74"/>
                <a:gd name="T37" fmla="*/ 3 h 86"/>
                <a:gd name="T38" fmla="*/ 74 w 74"/>
                <a:gd name="T39" fmla="*/ 13 h 86"/>
                <a:gd name="T40" fmla="*/ 74 w 74"/>
                <a:gd name="T41" fmla="*/ 49 h 86"/>
                <a:gd name="T42" fmla="*/ 74 w 74"/>
                <a:gd name="T43" fmla="*/ 49 h 86"/>
                <a:gd name="T44" fmla="*/ 61 w 74"/>
                <a:gd name="T45" fmla="*/ 82 h 86"/>
                <a:gd name="T46" fmla="*/ 60 w 74"/>
                <a:gd name="T47" fmla="*/ 83 h 86"/>
                <a:gd name="T48" fmla="*/ 30 w 74"/>
                <a:gd name="T49" fmla="*/ 86 h 86"/>
                <a:gd name="T50" fmla="*/ 29 w 74"/>
                <a:gd name="T51" fmla="*/ 85 h 86"/>
                <a:gd name="T52" fmla="*/ 13 w 74"/>
                <a:gd name="T53" fmla="*/ 68 h 86"/>
                <a:gd name="T54" fmla="*/ 0 w 74"/>
                <a:gd name="T55" fmla="*/ 53 h 86"/>
                <a:gd name="T56" fmla="*/ 0 w 74"/>
                <a:gd name="T57" fmla="*/ 52 h 86"/>
                <a:gd name="T58" fmla="*/ 0 w 74"/>
                <a:gd name="T59" fmla="*/ 6 h 86"/>
                <a:gd name="T60" fmla="*/ 1 w 74"/>
                <a:gd name="T61" fmla="*/ 5 h 86"/>
                <a:gd name="T62" fmla="*/ 54 w 74"/>
                <a:gd name="T63" fmla="*/ 1 h 86"/>
                <a:gd name="T64" fmla="*/ 69 w 74"/>
                <a:gd name="T65" fmla="*/ 0 h 86"/>
                <a:gd name="T66" fmla="*/ 72 w 74"/>
                <a:gd name="T67" fmla="*/ 0 h 86"/>
                <a:gd name="T68" fmla="*/ 74 w 74"/>
                <a:gd name="T6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86">
                  <a:moveTo>
                    <a:pt x="74" y="0"/>
                  </a:moveTo>
                  <a:cubicBezTo>
                    <a:pt x="74" y="0"/>
                    <a:pt x="73" y="0"/>
                    <a:pt x="72" y="0"/>
                  </a:cubicBezTo>
                  <a:cubicBezTo>
                    <a:pt x="71" y="0"/>
                    <a:pt x="70" y="0"/>
                    <a:pt x="68" y="1"/>
                  </a:cubicBezTo>
                  <a:cubicBezTo>
                    <a:pt x="64" y="1"/>
                    <a:pt x="59" y="1"/>
                    <a:pt x="53" y="2"/>
                  </a:cubicBezTo>
                  <a:cubicBezTo>
                    <a:pt x="40" y="3"/>
                    <a:pt x="22" y="5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20"/>
                    <a:pt x="2" y="36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6" y="56"/>
                    <a:pt x="10" y="61"/>
                    <a:pt x="14" y="66"/>
                  </a:cubicBezTo>
                  <a:cubicBezTo>
                    <a:pt x="20" y="72"/>
                    <a:pt x="25" y="78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40" y="83"/>
                    <a:pt x="50" y="82"/>
                    <a:pt x="6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4" y="69"/>
                    <a:pt x="69" y="5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34"/>
                    <a:pt x="73" y="22"/>
                    <a:pt x="73" y="13"/>
                  </a:cubicBezTo>
                  <a:cubicBezTo>
                    <a:pt x="73" y="9"/>
                    <a:pt x="73" y="6"/>
                    <a:pt x="73" y="4"/>
                  </a:cubicBezTo>
                  <a:cubicBezTo>
                    <a:pt x="73" y="1"/>
                    <a:pt x="74" y="0"/>
                    <a:pt x="74" y="0"/>
                  </a:cubicBezTo>
                  <a:cubicBezTo>
                    <a:pt x="74" y="0"/>
                    <a:pt x="74" y="1"/>
                    <a:pt x="74" y="3"/>
                  </a:cubicBezTo>
                  <a:cubicBezTo>
                    <a:pt x="74" y="6"/>
                    <a:pt x="74" y="9"/>
                    <a:pt x="74" y="13"/>
                  </a:cubicBezTo>
                  <a:cubicBezTo>
                    <a:pt x="74" y="22"/>
                    <a:pt x="74" y="34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0" y="59"/>
                    <a:pt x="66" y="70"/>
                    <a:pt x="61" y="82"/>
                  </a:cubicBezTo>
                  <a:cubicBezTo>
                    <a:pt x="61" y="82"/>
                    <a:pt x="61" y="82"/>
                    <a:pt x="60" y="83"/>
                  </a:cubicBezTo>
                  <a:cubicBezTo>
                    <a:pt x="51" y="84"/>
                    <a:pt x="40" y="85"/>
                    <a:pt x="30" y="86"/>
                  </a:cubicBezTo>
                  <a:cubicBezTo>
                    <a:pt x="29" y="86"/>
                    <a:pt x="29" y="86"/>
                    <a:pt x="29" y="85"/>
                  </a:cubicBezTo>
                  <a:cubicBezTo>
                    <a:pt x="24" y="80"/>
                    <a:pt x="18" y="74"/>
                    <a:pt x="13" y="68"/>
                  </a:cubicBezTo>
                  <a:cubicBezTo>
                    <a:pt x="8" y="63"/>
                    <a:pt x="4" y="58"/>
                    <a:pt x="0" y="53"/>
                  </a:cubicBezTo>
                  <a:cubicBezTo>
                    <a:pt x="0" y="53"/>
                    <a:pt x="0" y="53"/>
                    <a:pt x="0" y="52"/>
                  </a:cubicBezTo>
                  <a:cubicBezTo>
                    <a:pt x="0" y="36"/>
                    <a:pt x="0" y="20"/>
                    <a:pt x="0" y="6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2" y="3"/>
                    <a:pt x="41" y="2"/>
                    <a:pt x="54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0" y="0"/>
                    <a:pt x="71" y="0"/>
                    <a:pt x="72" y="0"/>
                  </a:cubicBezTo>
                  <a:cubicBezTo>
                    <a:pt x="73" y="0"/>
                    <a:pt x="74" y="0"/>
                    <a:pt x="74" y="0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ïSļîḑè">
              <a:extLst>
                <a:ext uri="{FF2B5EF4-FFF2-40B4-BE49-F238E27FC236}">
                  <a16:creationId xmlns:a16="http://schemas.microsoft.com/office/drawing/2014/main" id="{477B7EEC-2BF6-4F54-BB36-F1A7A37BD03C}"/>
                </a:ext>
              </a:extLst>
            </p:cNvPr>
            <p:cNvSpPr/>
            <p:nvPr/>
          </p:nvSpPr>
          <p:spPr bwMode="auto">
            <a:xfrm>
              <a:off x="8947482" y="5976982"/>
              <a:ext cx="739198" cy="347858"/>
            </a:xfrm>
            <a:custGeom>
              <a:avLst/>
              <a:gdLst>
                <a:gd name="T0" fmla="*/ 0 w 215"/>
                <a:gd name="T1" fmla="*/ 101 h 101"/>
                <a:gd name="T2" fmla="*/ 3 w 215"/>
                <a:gd name="T3" fmla="*/ 22 h 101"/>
                <a:gd name="T4" fmla="*/ 8 w 215"/>
                <a:gd name="T5" fmla="*/ 6 h 101"/>
                <a:gd name="T6" fmla="*/ 22 w 215"/>
                <a:gd name="T7" fmla="*/ 8 h 101"/>
                <a:gd name="T8" fmla="*/ 32 w 215"/>
                <a:gd name="T9" fmla="*/ 19 h 101"/>
                <a:gd name="T10" fmla="*/ 65 w 215"/>
                <a:gd name="T11" fmla="*/ 26 h 101"/>
                <a:gd name="T12" fmla="*/ 87 w 215"/>
                <a:gd name="T13" fmla="*/ 0 h 101"/>
                <a:gd name="T14" fmla="*/ 190 w 215"/>
                <a:gd name="T15" fmla="*/ 62 h 101"/>
                <a:gd name="T16" fmla="*/ 209 w 215"/>
                <a:gd name="T17" fmla="*/ 77 h 101"/>
                <a:gd name="T18" fmla="*/ 210 w 215"/>
                <a:gd name="T19" fmla="*/ 100 h 101"/>
                <a:gd name="T20" fmla="*/ 0 w 215"/>
                <a:gd name="T2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101">
                  <a:moveTo>
                    <a:pt x="0" y="101"/>
                  </a:moveTo>
                  <a:cubicBezTo>
                    <a:pt x="0" y="71"/>
                    <a:pt x="4" y="52"/>
                    <a:pt x="3" y="22"/>
                  </a:cubicBezTo>
                  <a:cubicBezTo>
                    <a:pt x="3" y="16"/>
                    <a:pt x="3" y="10"/>
                    <a:pt x="8" y="6"/>
                  </a:cubicBezTo>
                  <a:cubicBezTo>
                    <a:pt x="12" y="4"/>
                    <a:pt x="18" y="5"/>
                    <a:pt x="22" y="8"/>
                  </a:cubicBezTo>
                  <a:cubicBezTo>
                    <a:pt x="26" y="11"/>
                    <a:pt x="29" y="15"/>
                    <a:pt x="32" y="19"/>
                  </a:cubicBezTo>
                  <a:cubicBezTo>
                    <a:pt x="41" y="26"/>
                    <a:pt x="54" y="29"/>
                    <a:pt x="65" y="26"/>
                  </a:cubicBezTo>
                  <a:cubicBezTo>
                    <a:pt x="76" y="22"/>
                    <a:pt x="85" y="12"/>
                    <a:pt x="87" y="0"/>
                  </a:cubicBezTo>
                  <a:cubicBezTo>
                    <a:pt x="122" y="21"/>
                    <a:pt x="156" y="41"/>
                    <a:pt x="190" y="62"/>
                  </a:cubicBezTo>
                  <a:cubicBezTo>
                    <a:pt x="197" y="66"/>
                    <a:pt x="205" y="70"/>
                    <a:pt x="209" y="77"/>
                  </a:cubicBezTo>
                  <a:cubicBezTo>
                    <a:pt x="214" y="84"/>
                    <a:pt x="215" y="94"/>
                    <a:pt x="210" y="100"/>
                  </a:cubicBezTo>
                  <a:lnTo>
                    <a:pt x="0" y="101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íŝḻîḑe">
              <a:extLst>
                <a:ext uri="{FF2B5EF4-FFF2-40B4-BE49-F238E27FC236}">
                  <a16:creationId xmlns:a16="http://schemas.microsoft.com/office/drawing/2014/main" id="{8361BC4E-E61B-4D3B-A21B-D1F74F2374E0}"/>
                </a:ext>
              </a:extLst>
            </p:cNvPr>
            <p:cNvSpPr/>
            <p:nvPr/>
          </p:nvSpPr>
          <p:spPr bwMode="auto">
            <a:xfrm>
              <a:off x="8947482" y="6324840"/>
              <a:ext cx="726154" cy="55078"/>
            </a:xfrm>
            <a:custGeom>
              <a:avLst/>
              <a:gdLst>
                <a:gd name="T0" fmla="*/ 6 w 211"/>
                <a:gd name="T1" fmla="*/ 0 h 16"/>
                <a:gd name="T2" fmla="*/ 209 w 211"/>
                <a:gd name="T3" fmla="*/ 0 h 16"/>
                <a:gd name="T4" fmla="*/ 206 w 211"/>
                <a:gd name="T5" fmla="*/ 16 h 16"/>
                <a:gd name="T6" fmla="*/ 0 w 211"/>
                <a:gd name="T7" fmla="*/ 16 h 16"/>
                <a:gd name="T8" fmla="*/ 1 w 211"/>
                <a:gd name="T9" fmla="*/ 0 h 16"/>
                <a:gd name="T10" fmla="*/ 6 w 21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16">
                  <a:moveTo>
                    <a:pt x="6" y="0"/>
                  </a:moveTo>
                  <a:cubicBezTo>
                    <a:pt x="74" y="0"/>
                    <a:pt x="142" y="0"/>
                    <a:pt x="209" y="0"/>
                  </a:cubicBezTo>
                  <a:cubicBezTo>
                    <a:pt x="211" y="5"/>
                    <a:pt x="210" y="12"/>
                    <a:pt x="20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0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iṣḻïḍè">
              <a:extLst>
                <a:ext uri="{FF2B5EF4-FFF2-40B4-BE49-F238E27FC236}">
                  <a16:creationId xmlns:a16="http://schemas.microsoft.com/office/drawing/2014/main" id="{70E8F8AF-37FF-42CE-A08A-7D13E503FF77}"/>
                </a:ext>
              </a:extLst>
            </p:cNvPr>
            <p:cNvSpPr/>
            <p:nvPr/>
          </p:nvSpPr>
          <p:spPr bwMode="auto">
            <a:xfrm>
              <a:off x="8947482" y="6321941"/>
              <a:ext cx="729053" cy="62325"/>
            </a:xfrm>
            <a:custGeom>
              <a:avLst/>
              <a:gdLst>
                <a:gd name="T0" fmla="*/ 6 w 212"/>
                <a:gd name="T1" fmla="*/ 1 h 18"/>
                <a:gd name="T2" fmla="*/ 5 w 212"/>
                <a:gd name="T3" fmla="*/ 1 h 18"/>
                <a:gd name="T4" fmla="*/ 1 w 212"/>
                <a:gd name="T5" fmla="*/ 1 h 18"/>
                <a:gd name="T6" fmla="*/ 1 w 212"/>
                <a:gd name="T7" fmla="*/ 1 h 18"/>
                <a:gd name="T8" fmla="*/ 1 w 212"/>
                <a:gd name="T9" fmla="*/ 17 h 18"/>
                <a:gd name="T10" fmla="*/ 0 w 212"/>
                <a:gd name="T11" fmla="*/ 17 h 18"/>
                <a:gd name="T12" fmla="*/ 202 w 212"/>
                <a:gd name="T13" fmla="*/ 16 h 18"/>
                <a:gd name="T14" fmla="*/ 206 w 212"/>
                <a:gd name="T15" fmla="*/ 16 h 18"/>
                <a:gd name="T16" fmla="*/ 205 w 212"/>
                <a:gd name="T17" fmla="*/ 16 h 18"/>
                <a:gd name="T18" fmla="*/ 208 w 212"/>
                <a:gd name="T19" fmla="*/ 1 h 18"/>
                <a:gd name="T20" fmla="*/ 209 w 212"/>
                <a:gd name="T21" fmla="*/ 2 h 18"/>
                <a:gd name="T22" fmla="*/ 65 w 212"/>
                <a:gd name="T23" fmla="*/ 1 h 18"/>
                <a:gd name="T24" fmla="*/ 22 w 212"/>
                <a:gd name="T25" fmla="*/ 1 h 18"/>
                <a:gd name="T26" fmla="*/ 10 w 212"/>
                <a:gd name="T27" fmla="*/ 1 h 18"/>
                <a:gd name="T28" fmla="*/ 7 w 212"/>
                <a:gd name="T29" fmla="*/ 1 h 18"/>
                <a:gd name="T30" fmla="*/ 6 w 212"/>
                <a:gd name="T31" fmla="*/ 1 h 18"/>
                <a:gd name="T32" fmla="*/ 7 w 212"/>
                <a:gd name="T33" fmla="*/ 1 h 18"/>
                <a:gd name="T34" fmla="*/ 10 w 212"/>
                <a:gd name="T35" fmla="*/ 1 h 18"/>
                <a:gd name="T36" fmla="*/ 22 w 212"/>
                <a:gd name="T37" fmla="*/ 0 h 18"/>
                <a:gd name="T38" fmla="*/ 65 w 212"/>
                <a:gd name="T39" fmla="*/ 0 h 18"/>
                <a:gd name="T40" fmla="*/ 209 w 212"/>
                <a:gd name="T41" fmla="*/ 0 h 18"/>
                <a:gd name="T42" fmla="*/ 210 w 212"/>
                <a:gd name="T43" fmla="*/ 0 h 18"/>
                <a:gd name="T44" fmla="*/ 207 w 212"/>
                <a:gd name="T45" fmla="*/ 17 h 18"/>
                <a:gd name="T46" fmla="*/ 206 w 212"/>
                <a:gd name="T47" fmla="*/ 18 h 18"/>
                <a:gd name="T48" fmla="*/ 202 w 212"/>
                <a:gd name="T49" fmla="*/ 18 h 18"/>
                <a:gd name="T50" fmla="*/ 0 w 212"/>
                <a:gd name="T51" fmla="*/ 17 h 18"/>
                <a:gd name="T52" fmla="*/ 0 w 212"/>
                <a:gd name="T53" fmla="*/ 17 h 18"/>
                <a:gd name="T54" fmla="*/ 0 w 212"/>
                <a:gd name="T55" fmla="*/ 17 h 18"/>
                <a:gd name="T56" fmla="*/ 0 w 212"/>
                <a:gd name="T57" fmla="*/ 17 h 18"/>
                <a:gd name="T58" fmla="*/ 0 w 212"/>
                <a:gd name="T59" fmla="*/ 1 h 18"/>
                <a:gd name="T60" fmla="*/ 1 w 212"/>
                <a:gd name="T61" fmla="*/ 1 h 18"/>
                <a:gd name="T62" fmla="*/ 1 w 212"/>
                <a:gd name="T63" fmla="*/ 1 h 18"/>
                <a:gd name="T64" fmla="*/ 5 w 212"/>
                <a:gd name="T65" fmla="*/ 1 h 18"/>
                <a:gd name="T66" fmla="*/ 6 w 212"/>
                <a:gd name="T6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2" h="18">
                  <a:moveTo>
                    <a:pt x="6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5"/>
                    <a:pt x="1" y="10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6" y="16"/>
                    <a:pt x="113" y="16"/>
                    <a:pt x="202" y="16"/>
                  </a:cubicBezTo>
                  <a:cubicBezTo>
                    <a:pt x="204" y="16"/>
                    <a:pt x="205" y="16"/>
                    <a:pt x="206" y="1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09" y="12"/>
                    <a:pt x="210" y="6"/>
                    <a:pt x="208" y="1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152" y="2"/>
                    <a:pt x="102" y="2"/>
                    <a:pt x="65" y="1"/>
                  </a:cubicBezTo>
                  <a:cubicBezTo>
                    <a:pt x="47" y="1"/>
                    <a:pt x="32" y="1"/>
                    <a:pt x="22" y="1"/>
                  </a:cubicBezTo>
                  <a:cubicBezTo>
                    <a:pt x="17" y="1"/>
                    <a:pt x="13" y="1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3" y="0"/>
                    <a:pt x="17" y="0"/>
                    <a:pt x="22" y="0"/>
                  </a:cubicBezTo>
                  <a:cubicBezTo>
                    <a:pt x="32" y="0"/>
                    <a:pt x="47" y="0"/>
                    <a:pt x="65" y="0"/>
                  </a:cubicBezTo>
                  <a:cubicBezTo>
                    <a:pt x="102" y="0"/>
                    <a:pt x="152" y="0"/>
                    <a:pt x="209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2" y="6"/>
                    <a:pt x="211" y="13"/>
                    <a:pt x="207" y="17"/>
                  </a:cubicBezTo>
                  <a:cubicBezTo>
                    <a:pt x="207" y="18"/>
                    <a:pt x="206" y="18"/>
                    <a:pt x="206" y="18"/>
                  </a:cubicBezTo>
                  <a:cubicBezTo>
                    <a:pt x="205" y="18"/>
                    <a:pt x="204" y="18"/>
                    <a:pt x="202" y="18"/>
                  </a:cubicBezTo>
                  <a:cubicBezTo>
                    <a:pt x="113" y="18"/>
                    <a:pt x="36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0"/>
                    <a:pt x="0" y="5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ïṧlïḑé">
              <a:extLst>
                <a:ext uri="{FF2B5EF4-FFF2-40B4-BE49-F238E27FC236}">
                  <a16:creationId xmlns:a16="http://schemas.microsoft.com/office/drawing/2014/main" id="{0815D43C-BADA-433C-B6F0-D313FA2BA7A8}"/>
                </a:ext>
              </a:extLst>
            </p:cNvPr>
            <p:cNvSpPr/>
            <p:nvPr/>
          </p:nvSpPr>
          <p:spPr bwMode="auto">
            <a:xfrm>
              <a:off x="8389460" y="5105887"/>
              <a:ext cx="1118943" cy="282635"/>
            </a:xfrm>
            <a:custGeom>
              <a:avLst/>
              <a:gdLst>
                <a:gd name="T0" fmla="*/ 300 w 325"/>
                <a:gd name="T1" fmla="*/ 82 h 82"/>
                <a:gd name="T2" fmla="*/ 24 w 325"/>
                <a:gd name="T3" fmla="*/ 82 h 82"/>
                <a:gd name="T4" fmla="*/ 0 w 325"/>
                <a:gd name="T5" fmla="*/ 58 h 82"/>
                <a:gd name="T6" fmla="*/ 0 w 325"/>
                <a:gd name="T7" fmla="*/ 25 h 82"/>
                <a:gd name="T8" fmla="*/ 24 w 325"/>
                <a:gd name="T9" fmla="*/ 0 h 82"/>
                <a:gd name="T10" fmla="*/ 300 w 325"/>
                <a:gd name="T11" fmla="*/ 0 h 82"/>
                <a:gd name="T12" fmla="*/ 325 w 325"/>
                <a:gd name="T13" fmla="*/ 25 h 82"/>
                <a:gd name="T14" fmla="*/ 325 w 325"/>
                <a:gd name="T15" fmla="*/ 58 h 82"/>
                <a:gd name="T16" fmla="*/ 300 w 325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5" h="82">
                  <a:moveTo>
                    <a:pt x="300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4" y="0"/>
                    <a:pt x="325" y="11"/>
                    <a:pt x="325" y="25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71"/>
                    <a:pt x="314" y="82"/>
                    <a:pt x="300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îşļïdê">
              <a:extLst>
                <a:ext uri="{FF2B5EF4-FFF2-40B4-BE49-F238E27FC236}">
                  <a16:creationId xmlns:a16="http://schemas.microsoft.com/office/drawing/2014/main" id="{713C2F54-88F3-4A6E-8915-E31ACAC5B64C}"/>
                </a:ext>
              </a:extLst>
            </p:cNvPr>
            <p:cNvSpPr/>
            <p:nvPr/>
          </p:nvSpPr>
          <p:spPr bwMode="auto">
            <a:xfrm>
              <a:off x="8382213" y="5102988"/>
              <a:ext cx="1129090" cy="288433"/>
            </a:xfrm>
            <a:custGeom>
              <a:avLst/>
              <a:gdLst>
                <a:gd name="T0" fmla="*/ 302 w 328"/>
                <a:gd name="T1" fmla="*/ 83 h 84"/>
                <a:gd name="T2" fmla="*/ 310 w 328"/>
                <a:gd name="T3" fmla="*/ 82 h 84"/>
                <a:gd name="T4" fmla="*/ 318 w 328"/>
                <a:gd name="T5" fmla="*/ 77 h 84"/>
                <a:gd name="T6" fmla="*/ 325 w 328"/>
                <a:gd name="T7" fmla="*/ 67 h 84"/>
                <a:gd name="T8" fmla="*/ 326 w 328"/>
                <a:gd name="T9" fmla="*/ 51 h 84"/>
                <a:gd name="T10" fmla="*/ 326 w 328"/>
                <a:gd name="T11" fmla="*/ 31 h 84"/>
                <a:gd name="T12" fmla="*/ 326 w 328"/>
                <a:gd name="T13" fmla="*/ 21 h 84"/>
                <a:gd name="T14" fmla="*/ 321 w 328"/>
                <a:gd name="T15" fmla="*/ 11 h 84"/>
                <a:gd name="T16" fmla="*/ 311 w 328"/>
                <a:gd name="T17" fmla="*/ 4 h 84"/>
                <a:gd name="T18" fmla="*/ 299 w 328"/>
                <a:gd name="T19" fmla="*/ 2 h 84"/>
                <a:gd name="T20" fmla="*/ 26 w 328"/>
                <a:gd name="T21" fmla="*/ 2 h 84"/>
                <a:gd name="T22" fmla="*/ 9 w 328"/>
                <a:gd name="T23" fmla="*/ 10 h 84"/>
                <a:gd name="T24" fmla="*/ 3 w 328"/>
                <a:gd name="T25" fmla="*/ 27 h 84"/>
                <a:gd name="T26" fmla="*/ 3 w 328"/>
                <a:gd name="T27" fmla="*/ 46 h 84"/>
                <a:gd name="T28" fmla="*/ 3 w 328"/>
                <a:gd name="T29" fmla="*/ 56 h 84"/>
                <a:gd name="T30" fmla="*/ 3 w 328"/>
                <a:gd name="T31" fmla="*/ 65 h 84"/>
                <a:gd name="T32" fmla="*/ 14 w 328"/>
                <a:gd name="T33" fmla="*/ 79 h 84"/>
                <a:gd name="T34" fmla="*/ 22 w 328"/>
                <a:gd name="T35" fmla="*/ 82 h 84"/>
                <a:gd name="T36" fmla="*/ 31 w 328"/>
                <a:gd name="T37" fmla="*/ 82 h 84"/>
                <a:gd name="T38" fmla="*/ 66 w 328"/>
                <a:gd name="T39" fmla="*/ 82 h 84"/>
                <a:gd name="T40" fmla="*/ 189 w 328"/>
                <a:gd name="T41" fmla="*/ 83 h 84"/>
                <a:gd name="T42" fmla="*/ 272 w 328"/>
                <a:gd name="T43" fmla="*/ 83 h 84"/>
                <a:gd name="T44" fmla="*/ 294 w 328"/>
                <a:gd name="T45" fmla="*/ 83 h 84"/>
                <a:gd name="T46" fmla="*/ 300 w 328"/>
                <a:gd name="T47" fmla="*/ 83 h 84"/>
                <a:gd name="T48" fmla="*/ 302 w 328"/>
                <a:gd name="T49" fmla="*/ 83 h 84"/>
                <a:gd name="T50" fmla="*/ 300 w 328"/>
                <a:gd name="T51" fmla="*/ 83 h 84"/>
                <a:gd name="T52" fmla="*/ 294 w 328"/>
                <a:gd name="T53" fmla="*/ 83 h 84"/>
                <a:gd name="T54" fmla="*/ 272 w 328"/>
                <a:gd name="T55" fmla="*/ 84 h 84"/>
                <a:gd name="T56" fmla="*/ 189 w 328"/>
                <a:gd name="T57" fmla="*/ 84 h 84"/>
                <a:gd name="T58" fmla="*/ 66 w 328"/>
                <a:gd name="T59" fmla="*/ 84 h 84"/>
                <a:gd name="T60" fmla="*/ 31 w 328"/>
                <a:gd name="T61" fmla="*/ 84 h 84"/>
                <a:gd name="T62" fmla="*/ 22 w 328"/>
                <a:gd name="T63" fmla="*/ 84 h 84"/>
                <a:gd name="T64" fmla="*/ 13 w 328"/>
                <a:gd name="T65" fmla="*/ 80 h 84"/>
                <a:gd name="T66" fmla="*/ 1 w 328"/>
                <a:gd name="T67" fmla="*/ 65 h 84"/>
                <a:gd name="T68" fmla="*/ 0 w 328"/>
                <a:gd name="T69" fmla="*/ 56 h 84"/>
                <a:gd name="T70" fmla="*/ 0 w 328"/>
                <a:gd name="T71" fmla="*/ 46 h 84"/>
                <a:gd name="T72" fmla="*/ 0 w 328"/>
                <a:gd name="T73" fmla="*/ 27 h 84"/>
                <a:gd name="T74" fmla="*/ 8 w 328"/>
                <a:gd name="T75" fmla="*/ 8 h 84"/>
                <a:gd name="T76" fmla="*/ 26 w 328"/>
                <a:gd name="T77" fmla="*/ 0 h 84"/>
                <a:gd name="T78" fmla="*/ 299 w 328"/>
                <a:gd name="T79" fmla="*/ 0 h 84"/>
                <a:gd name="T80" fmla="*/ 312 w 328"/>
                <a:gd name="T81" fmla="*/ 2 h 84"/>
                <a:gd name="T82" fmla="*/ 322 w 328"/>
                <a:gd name="T83" fmla="*/ 10 h 84"/>
                <a:gd name="T84" fmla="*/ 327 w 328"/>
                <a:gd name="T85" fmla="*/ 20 h 84"/>
                <a:gd name="T86" fmla="*/ 327 w 328"/>
                <a:gd name="T87" fmla="*/ 31 h 84"/>
                <a:gd name="T88" fmla="*/ 327 w 328"/>
                <a:gd name="T89" fmla="*/ 51 h 84"/>
                <a:gd name="T90" fmla="*/ 326 w 328"/>
                <a:gd name="T91" fmla="*/ 67 h 84"/>
                <a:gd name="T92" fmla="*/ 318 w 328"/>
                <a:gd name="T93" fmla="*/ 78 h 84"/>
                <a:gd name="T94" fmla="*/ 310 w 328"/>
                <a:gd name="T95" fmla="*/ 82 h 84"/>
                <a:gd name="T96" fmla="*/ 304 w 328"/>
                <a:gd name="T97" fmla="*/ 83 h 84"/>
                <a:gd name="T98" fmla="*/ 302 w 328"/>
                <a:gd name="T99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8" h="84">
                  <a:moveTo>
                    <a:pt x="302" y="83"/>
                  </a:moveTo>
                  <a:cubicBezTo>
                    <a:pt x="302" y="83"/>
                    <a:pt x="305" y="83"/>
                    <a:pt x="310" y="82"/>
                  </a:cubicBezTo>
                  <a:cubicBezTo>
                    <a:pt x="312" y="81"/>
                    <a:pt x="315" y="80"/>
                    <a:pt x="318" y="77"/>
                  </a:cubicBezTo>
                  <a:cubicBezTo>
                    <a:pt x="321" y="75"/>
                    <a:pt x="323" y="71"/>
                    <a:pt x="325" y="67"/>
                  </a:cubicBezTo>
                  <a:cubicBezTo>
                    <a:pt x="327" y="62"/>
                    <a:pt x="326" y="57"/>
                    <a:pt x="326" y="51"/>
                  </a:cubicBezTo>
                  <a:cubicBezTo>
                    <a:pt x="326" y="45"/>
                    <a:pt x="326" y="38"/>
                    <a:pt x="326" y="31"/>
                  </a:cubicBezTo>
                  <a:cubicBezTo>
                    <a:pt x="326" y="28"/>
                    <a:pt x="326" y="24"/>
                    <a:pt x="326" y="21"/>
                  </a:cubicBezTo>
                  <a:cubicBezTo>
                    <a:pt x="325" y="17"/>
                    <a:pt x="323" y="14"/>
                    <a:pt x="321" y="11"/>
                  </a:cubicBezTo>
                  <a:cubicBezTo>
                    <a:pt x="318" y="8"/>
                    <a:pt x="315" y="5"/>
                    <a:pt x="311" y="4"/>
                  </a:cubicBezTo>
                  <a:cubicBezTo>
                    <a:pt x="308" y="2"/>
                    <a:pt x="304" y="2"/>
                    <a:pt x="299" y="2"/>
                  </a:cubicBezTo>
                  <a:cubicBezTo>
                    <a:pt x="229" y="2"/>
                    <a:pt x="133" y="2"/>
                    <a:pt x="26" y="2"/>
                  </a:cubicBezTo>
                  <a:cubicBezTo>
                    <a:pt x="20" y="2"/>
                    <a:pt x="13" y="5"/>
                    <a:pt x="9" y="10"/>
                  </a:cubicBezTo>
                  <a:cubicBezTo>
                    <a:pt x="5" y="14"/>
                    <a:pt x="2" y="20"/>
                    <a:pt x="3" y="27"/>
                  </a:cubicBezTo>
                  <a:cubicBezTo>
                    <a:pt x="3" y="33"/>
                    <a:pt x="3" y="40"/>
                    <a:pt x="3" y="46"/>
                  </a:cubicBezTo>
                  <a:cubicBezTo>
                    <a:pt x="3" y="49"/>
                    <a:pt x="3" y="52"/>
                    <a:pt x="3" y="56"/>
                  </a:cubicBezTo>
                  <a:cubicBezTo>
                    <a:pt x="3" y="59"/>
                    <a:pt x="3" y="62"/>
                    <a:pt x="3" y="65"/>
                  </a:cubicBezTo>
                  <a:cubicBezTo>
                    <a:pt x="5" y="71"/>
                    <a:pt x="9" y="76"/>
                    <a:pt x="14" y="79"/>
                  </a:cubicBezTo>
                  <a:cubicBezTo>
                    <a:pt x="16" y="80"/>
                    <a:pt x="19" y="81"/>
                    <a:pt x="22" y="82"/>
                  </a:cubicBezTo>
                  <a:cubicBezTo>
                    <a:pt x="25" y="82"/>
                    <a:pt x="28" y="82"/>
                    <a:pt x="31" y="82"/>
                  </a:cubicBezTo>
                  <a:cubicBezTo>
                    <a:pt x="43" y="82"/>
                    <a:pt x="55" y="82"/>
                    <a:pt x="66" y="82"/>
                  </a:cubicBezTo>
                  <a:cubicBezTo>
                    <a:pt x="112" y="82"/>
                    <a:pt x="154" y="82"/>
                    <a:pt x="189" y="83"/>
                  </a:cubicBezTo>
                  <a:cubicBezTo>
                    <a:pt x="224" y="83"/>
                    <a:pt x="252" y="83"/>
                    <a:pt x="272" y="83"/>
                  </a:cubicBezTo>
                  <a:cubicBezTo>
                    <a:pt x="281" y="83"/>
                    <a:pt x="289" y="83"/>
                    <a:pt x="294" y="83"/>
                  </a:cubicBezTo>
                  <a:cubicBezTo>
                    <a:pt x="297" y="83"/>
                    <a:pt x="299" y="83"/>
                    <a:pt x="300" y="83"/>
                  </a:cubicBezTo>
                  <a:cubicBezTo>
                    <a:pt x="301" y="83"/>
                    <a:pt x="302" y="83"/>
                    <a:pt x="302" y="83"/>
                  </a:cubicBezTo>
                  <a:cubicBezTo>
                    <a:pt x="302" y="83"/>
                    <a:pt x="301" y="83"/>
                    <a:pt x="300" y="83"/>
                  </a:cubicBezTo>
                  <a:cubicBezTo>
                    <a:pt x="299" y="83"/>
                    <a:pt x="297" y="83"/>
                    <a:pt x="294" y="83"/>
                  </a:cubicBezTo>
                  <a:cubicBezTo>
                    <a:pt x="289" y="84"/>
                    <a:pt x="281" y="84"/>
                    <a:pt x="272" y="84"/>
                  </a:cubicBezTo>
                  <a:cubicBezTo>
                    <a:pt x="252" y="84"/>
                    <a:pt x="224" y="84"/>
                    <a:pt x="189" y="84"/>
                  </a:cubicBezTo>
                  <a:cubicBezTo>
                    <a:pt x="154" y="84"/>
                    <a:pt x="112" y="84"/>
                    <a:pt x="66" y="84"/>
                  </a:cubicBezTo>
                  <a:cubicBezTo>
                    <a:pt x="55" y="84"/>
                    <a:pt x="43" y="84"/>
                    <a:pt x="31" y="84"/>
                  </a:cubicBezTo>
                  <a:cubicBezTo>
                    <a:pt x="28" y="84"/>
                    <a:pt x="25" y="84"/>
                    <a:pt x="22" y="84"/>
                  </a:cubicBezTo>
                  <a:cubicBezTo>
                    <a:pt x="18" y="83"/>
                    <a:pt x="15" y="82"/>
                    <a:pt x="13" y="80"/>
                  </a:cubicBezTo>
                  <a:cubicBezTo>
                    <a:pt x="7" y="77"/>
                    <a:pt x="3" y="72"/>
                    <a:pt x="1" y="65"/>
                  </a:cubicBezTo>
                  <a:cubicBezTo>
                    <a:pt x="0" y="62"/>
                    <a:pt x="0" y="59"/>
                    <a:pt x="0" y="56"/>
                  </a:cubicBezTo>
                  <a:cubicBezTo>
                    <a:pt x="0" y="52"/>
                    <a:pt x="0" y="49"/>
                    <a:pt x="0" y="46"/>
                  </a:cubicBezTo>
                  <a:cubicBezTo>
                    <a:pt x="0" y="40"/>
                    <a:pt x="0" y="33"/>
                    <a:pt x="0" y="27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2" y="3"/>
                    <a:pt x="19" y="0"/>
                    <a:pt x="26" y="0"/>
                  </a:cubicBezTo>
                  <a:cubicBezTo>
                    <a:pt x="133" y="0"/>
                    <a:pt x="229" y="0"/>
                    <a:pt x="299" y="0"/>
                  </a:cubicBezTo>
                  <a:cubicBezTo>
                    <a:pt x="303" y="0"/>
                    <a:pt x="308" y="1"/>
                    <a:pt x="312" y="2"/>
                  </a:cubicBezTo>
                  <a:cubicBezTo>
                    <a:pt x="316" y="4"/>
                    <a:pt x="319" y="7"/>
                    <a:pt x="322" y="10"/>
                  </a:cubicBezTo>
                  <a:cubicBezTo>
                    <a:pt x="324" y="13"/>
                    <a:pt x="326" y="17"/>
                    <a:pt x="327" y="20"/>
                  </a:cubicBezTo>
                  <a:cubicBezTo>
                    <a:pt x="328" y="24"/>
                    <a:pt x="327" y="28"/>
                    <a:pt x="327" y="31"/>
                  </a:cubicBezTo>
                  <a:cubicBezTo>
                    <a:pt x="327" y="38"/>
                    <a:pt x="327" y="45"/>
                    <a:pt x="327" y="51"/>
                  </a:cubicBezTo>
                  <a:cubicBezTo>
                    <a:pt x="327" y="57"/>
                    <a:pt x="328" y="62"/>
                    <a:pt x="326" y="67"/>
                  </a:cubicBezTo>
                  <a:cubicBezTo>
                    <a:pt x="324" y="72"/>
                    <a:pt x="321" y="75"/>
                    <a:pt x="318" y="78"/>
                  </a:cubicBezTo>
                  <a:cubicBezTo>
                    <a:pt x="315" y="80"/>
                    <a:pt x="312" y="81"/>
                    <a:pt x="310" y="82"/>
                  </a:cubicBezTo>
                  <a:cubicBezTo>
                    <a:pt x="307" y="83"/>
                    <a:pt x="305" y="83"/>
                    <a:pt x="304" y="83"/>
                  </a:cubicBezTo>
                  <a:cubicBezTo>
                    <a:pt x="303" y="83"/>
                    <a:pt x="302" y="83"/>
                    <a:pt x="302" y="83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íśľïḍê">
              <a:extLst>
                <a:ext uri="{FF2B5EF4-FFF2-40B4-BE49-F238E27FC236}">
                  <a16:creationId xmlns:a16="http://schemas.microsoft.com/office/drawing/2014/main" id="{DF977A77-2F8B-469F-A491-FFF0CD72BE90}"/>
                </a:ext>
              </a:extLst>
            </p:cNvPr>
            <p:cNvSpPr/>
            <p:nvPr/>
          </p:nvSpPr>
          <p:spPr bwMode="auto">
            <a:xfrm>
              <a:off x="7772012" y="4465248"/>
              <a:ext cx="375397" cy="1911770"/>
            </a:xfrm>
            <a:custGeom>
              <a:avLst/>
              <a:gdLst>
                <a:gd name="T0" fmla="*/ 162 w 259"/>
                <a:gd name="T1" fmla="*/ 0 h 1319"/>
                <a:gd name="T2" fmla="*/ 0 w 259"/>
                <a:gd name="T3" fmla="*/ 1319 h 1319"/>
                <a:gd name="T4" fmla="*/ 55 w 259"/>
                <a:gd name="T5" fmla="*/ 1319 h 1319"/>
                <a:gd name="T6" fmla="*/ 259 w 259"/>
                <a:gd name="T7" fmla="*/ 0 h 1319"/>
                <a:gd name="T8" fmla="*/ 162 w 259"/>
                <a:gd name="T9" fmla="*/ 0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1319">
                  <a:moveTo>
                    <a:pt x="162" y="0"/>
                  </a:moveTo>
                  <a:lnTo>
                    <a:pt x="0" y="1319"/>
                  </a:lnTo>
                  <a:lnTo>
                    <a:pt x="55" y="1319"/>
                  </a:lnTo>
                  <a:lnTo>
                    <a:pt x="259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ï$ḷîḑe">
              <a:extLst>
                <a:ext uri="{FF2B5EF4-FFF2-40B4-BE49-F238E27FC236}">
                  <a16:creationId xmlns:a16="http://schemas.microsoft.com/office/drawing/2014/main" id="{DB7FB04C-2B9E-458D-9F10-EA120605B227}"/>
                </a:ext>
              </a:extLst>
            </p:cNvPr>
            <p:cNvSpPr/>
            <p:nvPr/>
          </p:nvSpPr>
          <p:spPr bwMode="auto">
            <a:xfrm>
              <a:off x="7769114" y="4462350"/>
              <a:ext cx="378296" cy="1917568"/>
            </a:xfrm>
            <a:custGeom>
              <a:avLst/>
              <a:gdLst>
                <a:gd name="T0" fmla="*/ 69 w 110"/>
                <a:gd name="T1" fmla="*/ 1 h 557"/>
                <a:gd name="T2" fmla="*/ 71 w 110"/>
                <a:gd name="T3" fmla="*/ 0 h 557"/>
                <a:gd name="T4" fmla="*/ 79 w 110"/>
                <a:gd name="T5" fmla="*/ 0 h 557"/>
                <a:gd name="T6" fmla="*/ 110 w 110"/>
                <a:gd name="T7" fmla="*/ 0 h 557"/>
                <a:gd name="T8" fmla="*/ 110 w 110"/>
                <a:gd name="T9" fmla="*/ 1 h 557"/>
                <a:gd name="T10" fmla="*/ 110 w 110"/>
                <a:gd name="T11" fmla="*/ 1 h 557"/>
                <a:gd name="T12" fmla="*/ 26 w 110"/>
                <a:gd name="T13" fmla="*/ 546 h 557"/>
                <a:gd name="T14" fmla="*/ 25 w 110"/>
                <a:gd name="T15" fmla="*/ 556 h 557"/>
                <a:gd name="T16" fmla="*/ 24 w 110"/>
                <a:gd name="T17" fmla="*/ 557 h 557"/>
                <a:gd name="T18" fmla="*/ 1 w 110"/>
                <a:gd name="T19" fmla="*/ 557 h 557"/>
                <a:gd name="T20" fmla="*/ 0 w 110"/>
                <a:gd name="T21" fmla="*/ 556 h 557"/>
                <a:gd name="T22" fmla="*/ 0 w 110"/>
                <a:gd name="T23" fmla="*/ 556 h 557"/>
                <a:gd name="T24" fmla="*/ 49 w 110"/>
                <a:gd name="T25" fmla="*/ 162 h 557"/>
                <a:gd name="T26" fmla="*/ 63 w 110"/>
                <a:gd name="T27" fmla="*/ 43 h 557"/>
                <a:gd name="T28" fmla="*/ 67 w 110"/>
                <a:gd name="T29" fmla="*/ 12 h 557"/>
                <a:gd name="T30" fmla="*/ 69 w 110"/>
                <a:gd name="T31" fmla="*/ 3 h 557"/>
                <a:gd name="T32" fmla="*/ 69 w 110"/>
                <a:gd name="T33" fmla="*/ 1 h 557"/>
                <a:gd name="T34" fmla="*/ 69 w 110"/>
                <a:gd name="T35" fmla="*/ 3 h 557"/>
                <a:gd name="T36" fmla="*/ 68 w 110"/>
                <a:gd name="T37" fmla="*/ 12 h 557"/>
                <a:gd name="T38" fmla="*/ 64 w 110"/>
                <a:gd name="T39" fmla="*/ 44 h 557"/>
                <a:gd name="T40" fmla="*/ 50 w 110"/>
                <a:gd name="T41" fmla="*/ 162 h 557"/>
                <a:gd name="T42" fmla="*/ 2 w 110"/>
                <a:gd name="T43" fmla="*/ 556 h 557"/>
                <a:gd name="T44" fmla="*/ 1 w 110"/>
                <a:gd name="T45" fmla="*/ 555 h 557"/>
                <a:gd name="T46" fmla="*/ 24 w 110"/>
                <a:gd name="T47" fmla="*/ 555 h 557"/>
                <a:gd name="T48" fmla="*/ 23 w 110"/>
                <a:gd name="T49" fmla="*/ 556 h 557"/>
                <a:gd name="T50" fmla="*/ 24 w 110"/>
                <a:gd name="T51" fmla="*/ 546 h 557"/>
                <a:gd name="T52" fmla="*/ 109 w 110"/>
                <a:gd name="T53" fmla="*/ 0 h 557"/>
                <a:gd name="T54" fmla="*/ 110 w 110"/>
                <a:gd name="T55" fmla="*/ 1 h 557"/>
                <a:gd name="T56" fmla="*/ 79 w 110"/>
                <a:gd name="T57" fmla="*/ 1 h 557"/>
                <a:gd name="T58" fmla="*/ 72 w 110"/>
                <a:gd name="T59" fmla="*/ 1 h 557"/>
                <a:gd name="T60" fmla="*/ 69 w 110"/>
                <a:gd name="T61" fmla="*/ 1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557">
                  <a:moveTo>
                    <a:pt x="69" y="1"/>
                  </a:moveTo>
                  <a:cubicBezTo>
                    <a:pt x="69" y="1"/>
                    <a:pt x="70" y="0"/>
                    <a:pt x="71" y="0"/>
                  </a:cubicBezTo>
                  <a:cubicBezTo>
                    <a:pt x="73" y="0"/>
                    <a:pt x="76" y="0"/>
                    <a:pt x="79" y="0"/>
                  </a:cubicBezTo>
                  <a:cubicBezTo>
                    <a:pt x="86" y="0"/>
                    <a:pt x="96" y="0"/>
                    <a:pt x="110" y="0"/>
                  </a:cubicBezTo>
                  <a:cubicBezTo>
                    <a:pt x="110" y="0"/>
                    <a:pt x="110" y="0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97" y="84"/>
                    <a:pt x="65" y="297"/>
                    <a:pt x="26" y="546"/>
                  </a:cubicBezTo>
                  <a:cubicBezTo>
                    <a:pt x="26" y="549"/>
                    <a:pt x="25" y="553"/>
                    <a:pt x="25" y="556"/>
                  </a:cubicBezTo>
                  <a:cubicBezTo>
                    <a:pt x="25" y="557"/>
                    <a:pt x="24" y="557"/>
                    <a:pt x="24" y="557"/>
                  </a:cubicBezTo>
                  <a:cubicBezTo>
                    <a:pt x="16" y="557"/>
                    <a:pt x="9" y="557"/>
                    <a:pt x="1" y="557"/>
                  </a:cubicBezTo>
                  <a:cubicBezTo>
                    <a:pt x="1" y="557"/>
                    <a:pt x="0" y="557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19" y="401"/>
                    <a:pt x="36" y="262"/>
                    <a:pt x="49" y="162"/>
                  </a:cubicBezTo>
                  <a:cubicBezTo>
                    <a:pt x="55" y="112"/>
                    <a:pt x="60" y="71"/>
                    <a:pt x="63" y="43"/>
                  </a:cubicBezTo>
                  <a:cubicBezTo>
                    <a:pt x="65" y="30"/>
                    <a:pt x="67" y="19"/>
                    <a:pt x="67" y="12"/>
                  </a:cubicBezTo>
                  <a:cubicBezTo>
                    <a:pt x="68" y="8"/>
                    <a:pt x="68" y="5"/>
                    <a:pt x="69" y="3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1"/>
                    <a:pt x="69" y="2"/>
                    <a:pt x="69" y="3"/>
                  </a:cubicBezTo>
                  <a:cubicBezTo>
                    <a:pt x="68" y="5"/>
                    <a:pt x="68" y="8"/>
                    <a:pt x="68" y="12"/>
                  </a:cubicBezTo>
                  <a:cubicBezTo>
                    <a:pt x="67" y="19"/>
                    <a:pt x="66" y="30"/>
                    <a:pt x="64" y="44"/>
                  </a:cubicBezTo>
                  <a:cubicBezTo>
                    <a:pt x="61" y="72"/>
                    <a:pt x="56" y="112"/>
                    <a:pt x="50" y="162"/>
                  </a:cubicBezTo>
                  <a:cubicBezTo>
                    <a:pt x="38" y="263"/>
                    <a:pt x="21" y="401"/>
                    <a:pt x="2" y="556"/>
                  </a:cubicBezTo>
                  <a:cubicBezTo>
                    <a:pt x="1" y="555"/>
                    <a:pt x="1" y="555"/>
                    <a:pt x="1" y="555"/>
                  </a:cubicBezTo>
                  <a:cubicBezTo>
                    <a:pt x="8" y="555"/>
                    <a:pt x="16" y="555"/>
                    <a:pt x="24" y="555"/>
                  </a:cubicBezTo>
                  <a:cubicBezTo>
                    <a:pt x="23" y="556"/>
                    <a:pt x="23" y="556"/>
                    <a:pt x="23" y="556"/>
                  </a:cubicBezTo>
                  <a:cubicBezTo>
                    <a:pt x="23" y="553"/>
                    <a:pt x="24" y="549"/>
                    <a:pt x="24" y="546"/>
                  </a:cubicBezTo>
                  <a:cubicBezTo>
                    <a:pt x="63" y="296"/>
                    <a:pt x="96" y="84"/>
                    <a:pt x="109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96" y="1"/>
                    <a:pt x="86" y="1"/>
                    <a:pt x="79" y="1"/>
                  </a:cubicBezTo>
                  <a:cubicBezTo>
                    <a:pt x="76" y="1"/>
                    <a:pt x="73" y="1"/>
                    <a:pt x="72" y="1"/>
                  </a:cubicBezTo>
                  <a:cubicBezTo>
                    <a:pt x="70" y="1"/>
                    <a:pt x="69" y="1"/>
                    <a:pt x="69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îş1iḓe">
              <a:extLst>
                <a:ext uri="{FF2B5EF4-FFF2-40B4-BE49-F238E27FC236}">
                  <a16:creationId xmlns:a16="http://schemas.microsoft.com/office/drawing/2014/main" id="{FD00AEDC-6257-4DAB-9B32-E884CDED6B31}"/>
                </a:ext>
              </a:extLst>
            </p:cNvPr>
            <p:cNvSpPr/>
            <p:nvPr/>
          </p:nvSpPr>
          <p:spPr bwMode="auto">
            <a:xfrm>
              <a:off x="10327319" y="4465248"/>
              <a:ext cx="375397" cy="1914669"/>
            </a:xfrm>
            <a:custGeom>
              <a:avLst/>
              <a:gdLst>
                <a:gd name="T0" fmla="*/ 98 w 259"/>
                <a:gd name="T1" fmla="*/ 0 h 1321"/>
                <a:gd name="T2" fmla="*/ 259 w 259"/>
                <a:gd name="T3" fmla="*/ 1321 h 1321"/>
                <a:gd name="T4" fmla="*/ 205 w 259"/>
                <a:gd name="T5" fmla="*/ 1321 h 1321"/>
                <a:gd name="T6" fmla="*/ 0 w 259"/>
                <a:gd name="T7" fmla="*/ 0 h 1321"/>
                <a:gd name="T8" fmla="*/ 98 w 259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1321">
                  <a:moveTo>
                    <a:pt x="98" y="0"/>
                  </a:moveTo>
                  <a:lnTo>
                    <a:pt x="259" y="1321"/>
                  </a:lnTo>
                  <a:lnTo>
                    <a:pt x="205" y="1321"/>
                  </a:lnTo>
                  <a:lnTo>
                    <a:pt x="0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ï$1ïḋe">
              <a:extLst>
                <a:ext uri="{FF2B5EF4-FFF2-40B4-BE49-F238E27FC236}">
                  <a16:creationId xmlns:a16="http://schemas.microsoft.com/office/drawing/2014/main" id="{DAC3A202-B6C0-4A66-8EDA-F8694D5E0B0B}"/>
                </a:ext>
              </a:extLst>
            </p:cNvPr>
            <p:cNvSpPr/>
            <p:nvPr/>
          </p:nvSpPr>
          <p:spPr bwMode="auto">
            <a:xfrm>
              <a:off x="10327319" y="4462350"/>
              <a:ext cx="379745" cy="1921915"/>
            </a:xfrm>
            <a:custGeom>
              <a:avLst/>
              <a:gdLst>
                <a:gd name="T0" fmla="*/ 41 w 110"/>
                <a:gd name="T1" fmla="*/ 1 h 558"/>
                <a:gd name="T2" fmla="*/ 38 w 110"/>
                <a:gd name="T3" fmla="*/ 1 h 558"/>
                <a:gd name="T4" fmla="*/ 30 w 110"/>
                <a:gd name="T5" fmla="*/ 1 h 558"/>
                <a:gd name="T6" fmla="*/ 0 w 110"/>
                <a:gd name="T7" fmla="*/ 1 h 558"/>
                <a:gd name="T8" fmla="*/ 0 w 110"/>
                <a:gd name="T9" fmla="*/ 0 h 558"/>
                <a:gd name="T10" fmla="*/ 86 w 110"/>
                <a:gd name="T11" fmla="*/ 546 h 558"/>
                <a:gd name="T12" fmla="*/ 87 w 110"/>
                <a:gd name="T13" fmla="*/ 557 h 558"/>
                <a:gd name="T14" fmla="*/ 86 w 110"/>
                <a:gd name="T15" fmla="*/ 556 h 558"/>
                <a:gd name="T16" fmla="*/ 109 w 110"/>
                <a:gd name="T17" fmla="*/ 556 h 558"/>
                <a:gd name="T18" fmla="*/ 108 w 110"/>
                <a:gd name="T19" fmla="*/ 557 h 558"/>
                <a:gd name="T20" fmla="*/ 60 w 110"/>
                <a:gd name="T21" fmla="*/ 163 h 558"/>
                <a:gd name="T22" fmla="*/ 46 w 110"/>
                <a:gd name="T23" fmla="*/ 44 h 558"/>
                <a:gd name="T24" fmla="*/ 42 w 110"/>
                <a:gd name="T25" fmla="*/ 12 h 558"/>
                <a:gd name="T26" fmla="*/ 41 w 110"/>
                <a:gd name="T27" fmla="*/ 3 h 558"/>
                <a:gd name="T28" fmla="*/ 41 w 110"/>
                <a:gd name="T29" fmla="*/ 1 h 558"/>
                <a:gd name="T30" fmla="*/ 41 w 110"/>
                <a:gd name="T31" fmla="*/ 3 h 558"/>
                <a:gd name="T32" fmla="*/ 42 w 110"/>
                <a:gd name="T33" fmla="*/ 12 h 558"/>
                <a:gd name="T34" fmla="*/ 46 w 110"/>
                <a:gd name="T35" fmla="*/ 44 h 558"/>
                <a:gd name="T36" fmla="*/ 61 w 110"/>
                <a:gd name="T37" fmla="*/ 162 h 558"/>
                <a:gd name="T38" fmla="*/ 110 w 110"/>
                <a:gd name="T39" fmla="*/ 557 h 558"/>
                <a:gd name="T40" fmla="*/ 109 w 110"/>
                <a:gd name="T41" fmla="*/ 558 h 558"/>
                <a:gd name="T42" fmla="*/ 109 w 110"/>
                <a:gd name="T43" fmla="*/ 558 h 558"/>
                <a:gd name="T44" fmla="*/ 86 w 110"/>
                <a:gd name="T45" fmla="*/ 558 h 558"/>
                <a:gd name="T46" fmla="*/ 85 w 110"/>
                <a:gd name="T47" fmla="*/ 557 h 558"/>
                <a:gd name="T48" fmla="*/ 84 w 110"/>
                <a:gd name="T49" fmla="*/ 547 h 558"/>
                <a:gd name="T50" fmla="*/ 0 w 110"/>
                <a:gd name="T51" fmla="*/ 1 h 558"/>
                <a:gd name="T52" fmla="*/ 0 w 110"/>
                <a:gd name="T53" fmla="*/ 0 h 558"/>
                <a:gd name="T54" fmla="*/ 0 w 110"/>
                <a:gd name="T55" fmla="*/ 0 h 558"/>
                <a:gd name="T56" fmla="*/ 30 w 110"/>
                <a:gd name="T57" fmla="*/ 0 h 558"/>
                <a:gd name="T58" fmla="*/ 38 w 110"/>
                <a:gd name="T59" fmla="*/ 0 h 558"/>
                <a:gd name="T60" fmla="*/ 41 w 110"/>
                <a:gd name="T61" fmla="*/ 1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558">
                  <a:moveTo>
                    <a:pt x="41" y="1"/>
                  </a:moveTo>
                  <a:cubicBezTo>
                    <a:pt x="41" y="1"/>
                    <a:pt x="40" y="1"/>
                    <a:pt x="38" y="1"/>
                  </a:cubicBezTo>
                  <a:cubicBezTo>
                    <a:pt x="36" y="1"/>
                    <a:pt x="34" y="1"/>
                    <a:pt x="30" y="1"/>
                  </a:cubicBezTo>
                  <a:cubicBezTo>
                    <a:pt x="23" y="1"/>
                    <a:pt x="13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84"/>
                    <a:pt x="47" y="297"/>
                    <a:pt x="86" y="546"/>
                  </a:cubicBezTo>
                  <a:cubicBezTo>
                    <a:pt x="86" y="550"/>
                    <a:pt x="87" y="554"/>
                    <a:pt x="87" y="557"/>
                  </a:cubicBezTo>
                  <a:cubicBezTo>
                    <a:pt x="86" y="556"/>
                    <a:pt x="86" y="556"/>
                    <a:pt x="86" y="556"/>
                  </a:cubicBezTo>
                  <a:cubicBezTo>
                    <a:pt x="94" y="556"/>
                    <a:pt x="102" y="556"/>
                    <a:pt x="109" y="556"/>
                  </a:cubicBezTo>
                  <a:cubicBezTo>
                    <a:pt x="108" y="557"/>
                    <a:pt x="108" y="557"/>
                    <a:pt x="108" y="557"/>
                  </a:cubicBezTo>
                  <a:cubicBezTo>
                    <a:pt x="89" y="402"/>
                    <a:pt x="72" y="263"/>
                    <a:pt x="60" y="163"/>
                  </a:cubicBezTo>
                  <a:cubicBezTo>
                    <a:pt x="54" y="113"/>
                    <a:pt x="49" y="72"/>
                    <a:pt x="46" y="44"/>
                  </a:cubicBezTo>
                  <a:cubicBezTo>
                    <a:pt x="44" y="30"/>
                    <a:pt x="43" y="19"/>
                    <a:pt x="42" y="12"/>
                  </a:cubicBezTo>
                  <a:cubicBezTo>
                    <a:pt x="41" y="8"/>
                    <a:pt x="41" y="5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1"/>
                    <a:pt x="41" y="3"/>
                  </a:cubicBezTo>
                  <a:cubicBezTo>
                    <a:pt x="41" y="5"/>
                    <a:pt x="42" y="8"/>
                    <a:pt x="42" y="12"/>
                  </a:cubicBezTo>
                  <a:cubicBezTo>
                    <a:pt x="43" y="19"/>
                    <a:pt x="44" y="30"/>
                    <a:pt x="46" y="44"/>
                  </a:cubicBezTo>
                  <a:cubicBezTo>
                    <a:pt x="50" y="71"/>
                    <a:pt x="55" y="112"/>
                    <a:pt x="61" y="162"/>
                  </a:cubicBezTo>
                  <a:cubicBezTo>
                    <a:pt x="73" y="262"/>
                    <a:pt x="91" y="401"/>
                    <a:pt x="110" y="557"/>
                  </a:cubicBezTo>
                  <a:cubicBezTo>
                    <a:pt x="110" y="557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2" y="558"/>
                    <a:pt x="94" y="558"/>
                    <a:pt x="86" y="558"/>
                  </a:cubicBezTo>
                  <a:cubicBezTo>
                    <a:pt x="86" y="558"/>
                    <a:pt x="85" y="558"/>
                    <a:pt x="85" y="557"/>
                  </a:cubicBezTo>
                  <a:cubicBezTo>
                    <a:pt x="85" y="554"/>
                    <a:pt x="84" y="550"/>
                    <a:pt x="84" y="547"/>
                  </a:cubicBezTo>
                  <a:cubicBezTo>
                    <a:pt x="45" y="297"/>
                    <a:pt x="12" y="8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24" y="0"/>
                    <a:pt x="30" y="0"/>
                  </a:cubicBezTo>
                  <a:cubicBezTo>
                    <a:pt x="34" y="0"/>
                    <a:pt x="36" y="0"/>
                    <a:pt x="38" y="0"/>
                  </a:cubicBezTo>
                  <a:cubicBezTo>
                    <a:pt x="40" y="0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îSľïďé">
              <a:extLst>
                <a:ext uri="{FF2B5EF4-FFF2-40B4-BE49-F238E27FC236}">
                  <a16:creationId xmlns:a16="http://schemas.microsoft.com/office/drawing/2014/main" id="{0D798F23-5240-4B2F-B8D4-C92D4F1DAA83}"/>
                </a:ext>
              </a:extLst>
            </p:cNvPr>
            <p:cNvSpPr/>
            <p:nvPr/>
          </p:nvSpPr>
          <p:spPr bwMode="auto">
            <a:xfrm>
              <a:off x="7541556" y="4334802"/>
              <a:ext cx="3223484" cy="130447"/>
            </a:xfrm>
            <a:prstGeom prst="rect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ïṡļïḋe">
              <a:extLst>
                <a:ext uri="{FF2B5EF4-FFF2-40B4-BE49-F238E27FC236}">
                  <a16:creationId xmlns:a16="http://schemas.microsoft.com/office/drawing/2014/main" id="{91BD37C2-6B69-4C41-BD2D-547195B132BB}"/>
                </a:ext>
              </a:extLst>
            </p:cNvPr>
            <p:cNvSpPr/>
            <p:nvPr/>
          </p:nvSpPr>
          <p:spPr bwMode="auto">
            <a:xfrm>
              <a:off x="9243161" y="4265230"/>
              <a:ext cx="0" cy="0"/>
            </a:xfrm>
            <a:prstGeom prst="line">
              <a:avLst/>
            </a:prstGeom>
            <a:noFill/>
            <a:ln w="0" cap="rnd">
              <a:solidFill>
                <a:srgbClr val="17171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îṡlïďe">
              <a:extLst>
                <a:ext uri="{FF2B5EF4-FFF2-40B4-BE49-F238E27FC236}">
                  <a16:creationId xmlns:a16="http://schemas.microsoft.com/office/drawing/2014/main" id="{1D7495FF-A7D0-407F-9D41-50B4D4B1E6E0}"/>
                </a:ext>
              </a:extLst>
            </p:cNvPr>
            <p:cNvSpPr/>
            <p:nvPr/>
          </p:nvSpPr>
          <p:spPr bwMode="auto">
            <a:xfrm>
              <a:off x="8715577" y="4469597"/>
              <a:ext cx="1346501" cy="1494340"/>
            </a:xfrm>
            <a:custGeom>
              <a:avLst/>
              <a:gdLst>
                <a:gd name="T0" fmla="*/ 61 w 391"/>
                <a:gd name="T1" fmla="*/ 3 h 434"/>
                <a:gd name="T2" fmla="*/ 136 w 391"/>
                <a:gd name="T3" fmla="*/ 1 h 434"/>
                <a:gd name="T4" fmla="*/ 133 w 391"/>
                <a:gd name="T5" fmla="*/ 21 h 434"/>
                <a:gd name="T6" fmla="*/ 341 w 391"/>
                <a:gd name="T7" fmla="*/ 50 h 434"/>
                <a:gd name="T8" fmla="*/ 380 w 391"/>
                <a:gd name="T9" fmla="*/ 160 h 434"/>
                <a:gd name="T10" fmla="*/ 310 w 391"/>
                <a:gd name="T11" fmla="*/ 434 h 434"/>
                <a:gd name="T12" fmla="*/ 202 w 391"/>
                <a:gd name="T13" fmla="*/ 406 h 434"/>
                <a:gd name="T14" fmla="*/ 249 w 391"/>
                <a:gd name="T15" fmla="*/ 176 h 434"/>
                <a:gd name="T16" fmla="*/ 0 w 391"/>
                <a:gd name="T17" fmla="*/ 177 h 434"/>
                <a:gd name="T18" fmla="*/ 61 w 391"/>
                <a:gd name="T19" fmla="*/ 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1" h="434">
                  <a:moveTo>
                    <a:pt x="61" y="3"/>
                  </a:moveTo>
                  <a:cubicBezTo>
                    <a:pt x="61" y="3"/>
                    <a:pt x="102" y="0"/>
                    <a:pt x="136" y="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207" y="25"/>
                    <a:pt x="311" y="33"/>
                    <a:pt x="341" y="50"/>
                  </a:cubicBezTo>
                  <a:cubicBezTo>
                    <a:pt x="387" y="76"/>
                    <a:pt x="391" y="124"/>
                    <a:pt x="380" y="160"/>
                  </a:cubicBezTo>
                  <a:cubicBezTo>
                    <a:pt x="369" y="196"/>
                    <a:pt x="310" y="434"/>
                    <a:pt x="310" y="434"/>
                  </a:cubicBezTo>
                  <a:cubicBezTo>
                    <a:pt x="202" y="406"/>
                    <a:pt x="202" y="406"/>
                    <a:pt x="202" y="406"/>
                  </a:cubicBezTo>
                  <a:cubicBezTo>
                    <a:pt x="249" y="176"/>
                    <a:pt x="249" y="176"/>
                    <a:pt x="249" y="176"/>
                  </a:cubicBezTo>
                  <a:cubicBezTo>
                    <a:pt x="0" y="177"/>
                    <a:pt x="0" y="177"/>
                    <a:pt x="0" y="177"/>
                  </a:cubicBezTo>
                  <a:lnTo>
                    <a:pt x="61" y="3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îs1iḋé">
              <a:extLst>
                <a:ext uri="{FF2B5EF4-FFF2-40B4-BE49-F238E27FC236}">
                  <a16:creationId xmlns:a16="http://schemas.microsoft.com/office/drawing/2014/main" id="{C64510D3-5458-402E-81CA-135378BF1015}"/>
                </a:ext>
              </a:extLst>
            </p:cNvPr>
            <p:cNvSpPr/>
            <p:nvPr/>
          </p:nvSpPr>
          <p:spPr bwMode="auto">
            <a:xfrm>
              <a:off x="8402504" y="4472496"/>
              <a:ext cx="971104" cy="1459555"/>
            </a:xfrm>
            <a:custGeom>
              <a:avLst/>
              <a:gdLst>
                <a:gd name="T0" fmla="*/ 53 w 282"/>
                <a:gd name="T1" fmla="*/ 0 h 424"/>
                <a:gd name="T2" fmla="*/ 12 w 282"/>
                <a:gd name="T3" fmla="*/ 72 h 424"/>
                <a:gd name="T4" fmla="*/ 22 w 282"/>
                <a:gd name="T5" fmla="*/ 165 h 424"/>
                <a:gd name="T6" fmla="*/ 78 w 282"/>
                <a:gd name="T7" fmla="*/ 186 h 424"/>
                <a:gd name="T8" fmla="*/ 134 w 282"/>
                <a:gd name="T9" fmla="*/ 186 h 424"/>
                <a:gd name="T10" fmla="*/ 146 w 282"/>
                <a:gd name="T11" fmla="*/ 424 h 424"/>
                <a:gd name="T12" fmla="*/ 279 w 282"/>
                <a:gd name="T13" fmla="*/ 422 h 424"/>
                <a:gd name="T14" fmla="*/ 279 w 282"/>
                <a:gd name="T15" fmla="*/ 75 h 424"/>
                <a:gd name="T16" fmla="*/ 159 w 282"/>
                <a:gd name="T17" fmla="*/ 2 h 424"/>
                <a:gd name="T18" fmla="*/ 53 w 282"/>
                <a:gd name="T1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424">
                  <a:moveTo>
                    <a:pt x="53" y="0"/>
                  </a:moveTo>
                  <a:cubicBezTo>
                    <a:pt x="53" y="0"/>
                    <a:pt x="28" y="28"/>
                    <a:pt x="12" y="72"/>
                  </a:cubicBezTo>
                  <a:cubicBezTo>
                    <a:pt x="0" y="103"/>
                    <a:pt x="6" y="150"/>
                    <a:pt x="22" y="165"/>
                  </a:cubicBezTo>
                  <a:cubicBezTo>
                    <a:pt x="38" y="178"/>
                    <a:pt x="57" y="186"/>
                    <a:pt x="78" y="186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279" y="422"/>
                    <a:pt x="279" y="422"/>
                    <a:pt x="279" y="422"/>
                  </a:cubicBezTo>
                  <a:cubicBezTo>
                    <a:pt x="279" y="422"/>
                    <a:pt x="282" y="115"/>
                    <a:pt x="279" y="75"/>
                  </a:cubicBezTo>
                  <a:cubicBezTo>
                    <a:pt x="273" y="14"/>
                    <a:pt x="159" y="2"/>
                    <a:pt x="159" y="2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îṥlíďê">
              <a:extLst>
                <a:ext uri="{FF2B5EF4-FFF2-40B4-BE49-F238E27FC236}">
                  <a16:creationId xmlns:a16="http://schemas.microsoft.com/office/drawing/2014/main" id="{74222F0E-DA31-436C-86D3-AE64E733EA1C}"/>
                </a:ext>
              </a:extLst>
            </p:cNvPr>
            <p:cNvSpPr/>
            <p:nvPr/>
          </p:nvSpPr>
          <p:spPr bwMode="auto">
            <a:xfrm>
              <a:off x="8632961" y="4530472"/>
              <a:ext cx="740648" cy="1395781"/>
            </a:xfrm>
            <a:custGeom>
              <a:avLst/>
              <a:gdLst>
                <a:gd name="T0" fmla="*/ 0 w 215"/>
                <a:gd name="T1" fmla="*/ 1 h 405"/>
                <a:gd name="T2" fmla="*/ 1 w 215"/>
                <a:gd name="T3" fmla="*/ 1 h 405"/>
                <a:gd name="T4" fmla="*/ 5 w 215"/>
                <a:gd name="T5" fmla="*/ 0 h 405"/>
                <a:gd name="T6" fmla="*/ 23 w 215"/>
                <a:gd name="T7" fmla="*/ 0 h 405"/>
                <a:gd name="T8" fmla="*/ 86 w 215"/>
                <a:gd name="T9" fmla="*/ 0 h 405"/>
                <a:gd name="T10" fmla="*/ 129 w 215"/>
                <a:gd name="T11" fmla="*/ 0 h 405"/>
                <a:gd name="T12" fmla="*/ 178 w 215"/>
                <a:gd name="T13" fmla="*/ 9 h 405"/>
                <a:gd name="T14" fmla="*/ 200 w 215"/>
                <a:gd name="T15" fmla="*/ 26 h 405"/>
                <a:gd name="T16" fmla="*/ 207 w 215"/>
                <a:gd name="T17" fmla="*/ 38 h 405"/>
                <a:gd name="T18" fmla="*/ 212 w 215"/>
                <a:gd name="T19" fmla="*/ 51 h 405"/>
                <a:gd name="T20" fmla="*/ 213 w 215"/>
                <a:gd name="T21" fmla="*/ 59 h 405"/>
                <a:gd name="T22" fmla="*/ 213 w 215"/>
                <a:gd name="T23" fmla="*/ 66 h 405"/>
                <a:gd name="T24" fmla="*/ 214 w 215"/>
                <a:gd name="T25" fmla="*/ 81 h 405"/>
                <a:gd name="T26" fmla="*/ 214 w 215"/>
                <a:gd name="T27" fmla="*/ 111 h 405"/>
                <a:gd name="T28" fmla="*/ 213 w 215"/>
                <a:gd name="T29" fmla="*/ 319 h 405"/>
                <a:gd name="T30" fmla="*/ 212 w 215"/>
                <a:gd name="T31" fmla="*/ 382 h 405"/>
                <a:gd name="T32" fmla="*/ 212 w 215"/>
                <a:gd name="T33" fmla="*/ 399 h 405"/>
                <a:gd name="T34" fmla="*/ 212 w 215"/>
                <a:gd name="T35" fmla="*/ 403 h 405"/>
                <a:gd name="T36" fmla="*/ 212 w 215"/>
                <a:gd name="T37" fmla="*/ 405 h 405"/>
                <a:gd name="T38" fmla="*/ 212 w 215"/>
                <a:gd name="T39" fmla="*/ 403 h 405"/>
                <a:gd name="T40" fmla="*/ 211 w 215"/>
                <a:gd name="T41" fmla="*/ 399 h 405"/>
                <a:gd name="T42" fmla="*/ 211 w 215"/>
                <a:gd name="T43" fmla="*/ 382 h 405"/>
                <a:gd name="T44" fmla="*/ 212 w 215"/>
                <a:gd name="T45" fmla="*/ 319 h 405"/>
                <a:gd name="T46" fmla="*/ 212 w 215"/>
                <a:gd name="T47" fmla="*/ 111 h 405"/>
                <a:gd name="T48" fmla="*/ 211 w 215"/>
                <a:gd name="T49" fmla="*/ 81 h 405"/>
                <a:gd name="T50" fmla="*/ 211 w 215"/>
                <a:gd name="T51" fmla="*/ 66 h 405"/>
                <a:gd name="T52" fmla="*/ 211 w 215"/>
                <a:gd name="T53" fmla="*/ 59 h 405"/>
                <a:gd name="T54" fmla="*/ 210 w 215"/>
                <a:gd name="T55" fmla="*/ 52 h 405"/>
                <a:gd name="T56" fmla="*/ 206 w 215"/>
                <a:gd name="T57" fmla="*/ 39 h 405"/>
                <a:gd name="T58" fmla="*/ 198 w 215"/>
                <a:gd name="T59" fmla="*/ 27 h 405"/>
                <a:gd name="T60" fmla="*/ 177 w 215"/>
                <a:gd name="T61" fmla="*/ 11 h 405"/>
                <a:gd name="T62" fmla="*/ 129 w 215"/>
                <a:gd name="T63" fmla="*/ 1 h 405"/>
                <a:gd name="T64" fmla="*/ 86 w 215"/>
                <a:gd name="T65" fmla="*/ 1 h 405"/>
                <a:gd name="T66" fmla="*/ 23 w 215"/>
                <a:gd name="T67" fmla="*/ 1 h 405"/>
                <a:gd name="T68" fmla="*/ 5 w 215"/>
                <a:gd name="T69" fmla="*/ 1 h 405"/>
                <a:gd name="T70" fmla="*/ 1 w 215"/>
                <a:gd name="T71" fmla="*/ 1 h 405"/>
                <a:gd name="T72" fmla="*/ 0 w 215"/>
                <a:gd name="T73" fmla="*/ 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405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10" y="0"/>
                    <a:pt x="15" y="0"/>
                    <a:pt x="23" y="0"/>
                  </a:cubicBezTo>
                  <a:cubicBezTo>
                    <a:pt x="38" y="0"/>
                    <a:pt x="59" y="0"/>
                    <a:pt x="86" y="0"/>
                  </a:cubicBezTo>
                  <a:cubicBezTo>
                    <a:pt x="99" y="0"/>
                    <a:pt x="113" y="0"/>
                    <a:pt x="129" y="0"/>
                  </a:cubicBezTo>
                  <a:cubicBezTo>
                    <a:pt x="145" y="0"/>
                    <a:pt x="162" y="2"/>
                    <a:pt x="178" y="9"/>
                  </a:cubicBezTo>
                  <a:cubicBezTo>
                    <a:pt x="186" y="13"/>
                    <a:pt x="194" y="19"/>
                    <a:pt x="200" y="26"/>
                  </a:cubicBezTo>
                  <a:cubicBezTo>
                    <a:pt x="203" y="29"/>
                    <a:pt x="205" y="33"/>
                    <a:pt x="207" y="38"/>
                  </a:cubicBezTo>
                  <a:cubicBezTo>
                    <a:pt x="209" y="42"/>
                    <a:pt x="211" y="47"/>
                    <a:pt x="212" y="51"/>
                  </a:cubicBezTo>
                  <a:cubicBezTo>
                    <a:pt x="212" y="54"/>
                    <a:pt x="212" y="56"/>
                    <a:pt x="213" y="59"/>
                  </a:cubicBezTo>
                  <a:cubicBezTo>
                    <a:pt x="213" y="61"/>
                    <a:pt x="213" y="64"/>
                    <a:pt x="213" y="66"/>
                  </a:cubicBezTo>
                  <a:cubicBezTo>
                    <a:pt x="213" y="71"/>
                    <a:pt x="213" y="76"/>
                    <a:pt x="214" y="81"/>
                  </a:cubicBezTo>
                  <a:cubicBezTo>
                    <a:pt x="214" y="91"/>
                    <a:pt x="214" y="101"/>
                    <a:pt x="214" y="111"/>
                  </a:cubicBezTo>
                  <a:cubicBezTo>
                    <a:pt x="215" y="192"/>
                    <a:pt x="214" y="266"/>
                    <a:pt x="213" y="319"/>
                  </a:cubicBezTo>
                  <a:cubicBezTo>
                    <a:pt x="213" y="345"/>
                    <a:pt x="212" y="367"/>
                    <a:pt x="212" y="382"/>
                  </a:cubicBezTo>
                  <a:cubicBezTo>
                    <a:pt x="212" y="389"/>
                    <a:pt x="212" y="395"/>
                    <a:pt x="212" y="399"/>
                  </a:cubicBezTo>
                  <a:cubicBezTo>
                    <a:pt x="212" y="401"/>
                    <a:pt x="212" y="402"/>
                    <a:pt x="212" y="403"/>
                  </a:cubicBezTo>
                  <a:cubicBezTo>
                    <a:pt x="212" y="404"/>
                    <a:pt x="212" y="405"/>
                    <a:pt x="212" y="405"/>
                  </a:cubicBezTo>
                  <a:cubicBezTo>
                    <a:pt x="212" y="405"/>
                    <a:pt x="212" y="404"/>
                    <a:pt x="212" y="403"/>
                  </a:cubicBezTo>
                  <a:cubicBezTo>
                    <a:pt x="212" y="402"/>
                    <a:pt x="211" y="401"/>
                    <a:pt x="211" y="399"/>
                  </a:cubicBezTo>
                  <a:cubicBezTo>
                    <a:pt x="211" y="395"/>
                    <a:pt x="211" y="389"/>
                    <a:pt x="211" y="382"/>
                  </a:cubicBezTo>
                  <a:cubicBezTo>
                    <a:pt x="212" y="367"/>
                    <a:pt x="212" y="345"/>
                    <a:pt x="212" y="319"/>
                  </a:cubicBezTo>
                  <a:cubicBezTo>
                    <a:pt x="212" y="265"/>
                    <a:pt x="212" y="192"/>
                    <a:pt x="212" y="111"/>
                  </a:cubicBezTo>
                  <a:cubicBezTo>
                    <a:pt x="212" y="101"/>
                    <a:pt x="212" y="91"/>
                    <a:pt x="211" y="81"/>
                  </a:cubicBezTo>
                  <a:cubicBezTo>
                    <a:pt x="211" y="76"/>
                    <a:pt x="211" y="71"/>
                    <a:pt x="211" y="66"/>
                  </a:cubicBezTo>
                  <a:cubicBezTo>
                    <a:pt x="211" y="64"/>
                    <a:pt x="211" y="61"/>
                    <a:pt x="211" y="59"/>
                  </a:cubicBezTo>
                  <a:cubicBezTo>
                    <a:pt x="210" y="57"/>
                    <a:pt x="210" y="54"/>
                    <a:pt x="210" y="52"/>
                  </a:cubicBezTo>
                  <a:cubicBezTo>
                    <a:pt x="209" y="47"/>
                    <a:pt x="207" y="43"/>
                    <a:pt x="206" y="39"/>
                  </a:cubicBezTo>
                  <a:cubicBezTo>
                    <a:pt x="204" y="34"/>
                    <a:pt x="201" y="30"/>
                    <a:pt x="198" y="27"/>
                  </a:cubicBezTo>
                  <a:cubicBezTo>
                    <a:pt x="193" y="20"/>
                    <a:pt x="185" y="15"/>
                    <a:pt x="177" y="11"/>
                  </a:cubicBezTo>
                  <a:cubicBezTo>
                    <a:pt x="162" y="4"/>
                    <a:pt x="145" y="1"/>
                    <a:pt x="129" y="1"/>
                  </a:cubicBezTo>
                  <a:cubicBezTo>
                    <a:pt x="114" y="1"/>
                    <a:pt x="99" y="1"/>
                    <a:pt x="86" y="1"/>
                  </a:cubicBezTo>
                  <a:cubicBezTo>
                    <a:pt x="59" y="1"/>
                    <a:pt x="38" y="1"/>
                    <a:pt x="23" y="1"/>
                  </a:cubicBezTo>
                  <a:cubicBezTo>
                    <a:pt x="15" y="1"/>
                    <a:pt x="10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ïṣ1idè">
              <a:extLst>
                <a:ext uri="{FF2B5EF4-FFF2-40B4-BE49-F238E27FC236}">
                  <a16:creationId xmlns:a16="http://schemas.microsoft.com/office/drawing/2014/main" id="{E5594CB1-1AC8-4CB2-AEE9-BC641F58570A}"/>
                </a:ext>
              </a:extLst>
            </p:cNvPr>
            <p:cNvSpPr/>
            <p:nvPr/>
          </p:nvSpPr>
          <p:spPr bwMode="auto">
            <a:xfrm>
              <a:off x="9573626" y="4913116"/>
              <a:ext cx="140593" cy="168131"/>
            </a:xfrm>
            <a:custGeom>
              <a:avLst/>
              <a:gdLst>
                <a:gd name="T0" fmla="*/ 41 w 41"/>
                <a:gd name="T1" fmla="*/ 1 h 49"/>
                <a:gd name="T2" fmla="*/ 19 w 41"/>
                <a:gd name="T3" fmla="*/ 24 h 49"/>
                <a:gd name="T4" fmla="*/ 0 w 41"/>
                <a:gd name="T5" fmla="*/ 49 h 49"/>
                <a:gd name="T6" fmla="*/ 5 w 41"/>
                <a:gd name="T7" fmla="*/ 40 h 49"/>
                <a:gd name="T8" fmla="*/ 18 w 41"/>
                <a:gd name="T9" fmla="*/ 22 h 49"/>
                <a:gd name="T10" fmla="*/ 33 w 41"/>
                <a:gd name="T11" fmla="*/ 6 h 49"/>
                <a:gd name="T12" fmla="*/ 41 w 41"/>
                <a:gd name="T13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9">
                  <a:moveTo>
                    <a:pt x="41" y="1"/>
                  </a:moveTo>
                  <a:cubicBezTo>
                    <a:pt x="41" y="1"/>
                    <a:pt x="30" y="10"/>
                    <a:pt x="19" y="24"/>
                  </a:cubicBezTo>
                  <a:cubicBezTo>
                    <a:pt x="8" y="37"/>
                    <a:pt x="1" y="49"/>
                    <a:pt x="0" y="49"/>
                  </a:cubicBezTo>
                  <a:cubicBezTo>
                    <a:pt x="0" y="49"/>
                    <a:pt x="2" y="45"/>
                    <a:pt x="5" y="40"/>
                  </a:cubicBezTo>
                  <a:cubicBezTo>
                    <a:pt x="8" y="36"/>
                    <a:pt x="12" y="29"/>
                    <a:pt x="18" y="22"/>
                  </a:cubicBezTo>
                  <a:cubicBezTo>
                    <a:pt x="23" y="16"/>
                    <a:pt x="29" y="10"/>
                    <a:pt x="33" y="6"/>
                  </a:cubicBezTo>
                  <a:cubicBezTo>
                    <a:pt x="38" y="3"/>
                    <a:pt x="41" y="0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íşľiďè">
              <a:extLst>
                <a:ext uri="{FF2B5EF4-FFF2-40B4-BE49-F238E27FC236}">
                  <a16:creationId xmlns:a16="http://schemas.microsoft.com/office/drawing/2014/main" id="{B65BA130-E1EB-43AD-B6BD-917CB580BEF7}"/>
                </a:ext>
              </a:extLst>
            </p:cNvPr>
            <p:cNvSpPr/>
            <p:nvPr/>
          </p:nvSpPr>
          <p:spPr bwMode="auto">
            <a:xfrm>
              <a:off x="9573626" y="4995732"/>
              <a:ext cx="175379" cy="82617"/>
            </a:xfrm>
            <a:custGeom>
              <a:avLst/>
              <a:gdLst>
                <a:gd name="T0" fmla="*/ 51 w 51"/>
                <a:gd name="T1" fmla="*/ 1 h 24"/>
                <a:gd name="T2" fmla="*/ 26 w 51"/>
                <a:gd name="T3" fmla="*/ 13 h 24"/>
                <a:gd name="T4" fmla="*/ 0 w 51"/>
                <a:gd name="T5" fmla="*/ 23 h 24"/>
                <a:gd name="T6" fmla="*/ 25 w 51"/>
                <a:gd name="T7" fmla="*/ 11 h 24"/>
                <a:gd name="T8" fmla="*/ 51 w 51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51" y="1"/>
                  </a:moveTo>
                  <a:cubicBezTo>
                    <a:pt x="51" y="1"/>
                    <a:pt x="40" y="7"/>
                    <a:pt x="26" y="13"/>
                  </a:cubicBezTo>
                  <a:cubicBezTo>
                    <a:pt x="12" y="19"/>
                    <a:pt x="1" y="24"/>
                    <a:pt x="0" y="23"/>
                  </a:cubicBezTo>
                  <a:cubicBezTo>
                    <a:pt x="0" y="23"/>
                    <a:pt x="11" y="17"/>
                    <a:pt x="25" y="11"/>
                  </a:cubicBezTo>
                  <a:cubicBezTo>
                    <a:pt x="39" y="5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íṥḷïḑè">
              <a:extLst>
                <a:ext uri="{FF2B5EF4-FFF2-40B4-BE49-F238E27FC236}">
                  <a16:creationId xmlns:a16="http://schemas.microsoft.com/office/drawing/2014/main" id="{CD23E969-8735-4472-954C-991E771FA51E}"/>
                </a:ext>
              </a:extLst>
            </p:cNvPr>
            <p:cNvSpPr/>
            <p:nvPr/>
          </p:nvSpPr>
          <p:spPr bwMode="auto">
            <a:xfrm>
              <a:off x="8853271" y="4892824"/>
              <a:ext cx="17393" cy="230456"/>
            </a:xfrm>
            <a:custGeom>
              <a:avLst/>
              <a:gdLst>
                <a:gd name="T0" fmla="*/ 1 w 5"/>
                <a:gd name="T1" fmla="*/ 0 h 67"/>
                <a:gd name="T2" fmla="*/ 1 w 5"/>
                <a:gd name="T3" fmla="*/ 10 h 67"/>
                <a:gd name="T4" fmla="*/ 2 w 5"/>
                <a:gd name="T5" fmla="*/ 34 h 67"/>
                <a:gd name="T6" fmla="*/ 4 w 5"/>
                <a:gd name="T7" fmla="*/ 57 h 67"/>
                <a:gd name="T8" fmla="*/ 5 w 5"/>
                <a:gd name="T9" fmla="*/ 67 h 67"/>
                <a:gd name="T10" fmla="*/ 3 w 5"/>
                <a:gd name="T11" fmla="*/ 57 h 67"/>
                <a:gd name="T12" fmla="*/ 0 w 5"/>
                <a:gd name="T13" fmla="*/ 34 h 67"/>
                <a:gd name="T14" fmla="*/ 0 w 5"/>
                <a:gd name="T15" fmla="*/ 10 h 67"/>
                <a:gd name="T16" fmla="*/ 1 w 5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7">
                  <a:moveTo>
                    <a:pt x="1" y="0"/>
                  </a:moveTo>
                  <a:cubicBezTo>
                    <a:pt x="1" y="0"/>
                    <a:pt x="1" y="4"/>
                    <a:pt x="1" y="10"/>
                  </a:cubicBezTo>
                  <a:cubicBezTo>
                    <a:pt x="2" y="16"/>
                    <a:pt x="2" y="24"/>
                    <a:pt x="2" y="34"/>
                  </a:cubicBezTo>
                  <a:cubicBezTo>
                    <a:pt x="3" y="43"/>
                    <a:pt x="3" y="51"/>
                    <a:pt x="4" y="57"/>
                  </a:cubicBezTo>
                  <a:cubicBezTo>
                    <a:pt x="5" y="63"/>
                    <a:pt x="5" y="67"/>
                    <a:pt x="5" y="67"/>
                  </a:cubicBezTo>
                  <a:cubicBezTo>
                    <a:pt x="4" y="67"/>
                    <a:pt x="3" y="64"/>
                    <a:pt x="3" y="57"/>
                  </a:cubicBezTo>
                  <a:cubicBezTo>
                    <a:pt x="2" y="51"/>
                    <a:pt x="1" y="43"/>
                    <a:pt x="0" y="34"/>
                  </a:cubicBezTo>
                  <a:cubicBezTo>
                    <a:pt x="0" y="24"/>
                    <a:pt x="0" y="16"/>
                    <a:pt x="0" y="10"/>
                  </a:cubicBezTo>
                  <a:cubicBezTo>
                    <a:pt x="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ïşlïde">
              <a:extLst>
                <a:ext uri="{FF2B5EF4-FFF2-40B4-BE49-F238E27FC236}">
                  <a16:creationId xmlns:a16="http://schemas.microsoft.com/office/drawing/2014/main" id="{96B0EF17-4C9A-4385-A78E-C67FFE82A967}"/>
                </a:ext>
              </a:extLst>
            </p:cNvPr>
            <p:cNvSpPr/>
            <p:nvPr/>
          </p:nvSpPr>
          <p:spPr bwMode="auto">
            <a:xfrm>
              <a:off x="10179479" y="4252186"/>
              <a:ext cx="537731" cy="82617"/>
            </a:xfrm>
            <a:custGeom>
              <a:avLst/>
              <a:gdLst>
                <a:gd name="T0" fmla="*/ 2 w 156"/>
                <a:gd name="T1" fmla="*/ 24 h 24"/>
                <a:gd name="T2" fmla="*/ 2 w 156"/>
                <a:gd name="T3" fmla="*/ 0 h 24"/>
                <a:gd name="T4" fmla="*/ 156 w 156"/>
                <a:gd name="T5" fmla="*/ 0 h 24"/>
                <a:gd name="T6" fmla="*/ 156 w 156"/>
                <a:gd name="T7" fmla="*/ 24 h 24"/>
                <a:gd name="T8" fmla="*/ 2 w 15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4">
                  <a:moveTo>
                    <a:pt x="2" y="24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6" y="24"/>
                    <a:pt x="0" y="23"/>
                    <a:pt x="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iṩḷïḍè">
              <a:extLst>
                <a:ext uri="{FF2B5EF4-FFF2-40B4-BE49-F238E27FC236}">
                  <a16:creationId xmlns:a16="http://schemas.microsoft.com/office/drawing/2014/main" id="{C967225F-37EE-4CFD-B157-B4CA851C0AAB}"/>
                </a:ext>
              </a:extLst>
            </p:cNvPr>
            <p:cNvSpPr/>
            <p:nvPr/>
          </p:nvSpPr>
          <p:spPr bwMode="auto">
            <a:xfrm>
              <a:off x="10183828" y="4247837"/>
              <a:ext cx="536281" cy="89863"/>
            </a:xfrm>
            <a:custGeom>
              <a:avLst/>
              <a:gdLst>
                <a:gd name="T0" fmla="*/ 1 w 156"/>
                <a:gd name="T1" fmla="*/ 25 h 26"/>
                <a:gd name="T2" fmla="*/ 45 w 156"/>
                <a:gd name="T3" fmla="*/ 24 h 26"/>
                <a:gd name="T4" fmla="*/ 155 w 156"/>
                <a:gd name="T5" fmla="*/ 24 h 26"/>
                <a:gd name="T6" fmla="*/ 154 w 156"/>
                <a:gd name="T7" fmla="*/ 25 h 26"/>
                <a:gd name="T8" fmla="*/ 154 w 156"/>
                <a:gd name="T9" fmla="*/ 1 h 26"/>
                <a:gd name="T10" fmla="*/ 154 w 156"/>
                <a:gd name="T11" fmla="*/ 1 h 26"/>
                <a:gd name="T12" fmla="*/ 155 w 156"/>
                <a:gd name="T13" fmla="*/ 2 h 26"/>
                <a:gd name="T14" fmla="*/ 1 w 156"/>
                <a:gd name="T15" fmla="*/ 2 h 26"/>
                <a:gd name="T16" fmla="*/ 1 w 156"/>
                <a:gd name="T17" fmla="*/ 1 h 26"/>
                <a:gd name="T18" fmla="*/ 1 w 156"/>
                <a:gd name="T19" fmla="*/ 19 h 26"/>
                <a:gd name="T20" fmla="*/ 1 w 156"/>
                <a:gd name="T21" fmla="*/ 24 h 26"/>
                <a:gd name="T22" fmla="*/ 1 w 156"/>
                <a:gd name="T23" fmla="*/ 25 h 26"/>
                <a:gd name="T24" fmla="*/ 1 w 156"/>
                <a:gd name="T25" fmla="*/ 24 h 26"/>
                <a:gd name="T26" fmla="*/ 1 w 156"/>
                <a:gd name="T27" fmla="*/ 19 h 26"/>
                <a:gd name="T28" fmla="*/ 0 w 156"/>
                <a:gd name="T29" fmla="*/ 1 h 26"/>
                <a:gd name="T30" fmla="*/ 1 w 156"/>
                <a:gd name="T31" fmla="*/ 1 h 26"/>
                <a:gd name="T32" fmla="*/ 1 w 156"/>
                <a:gd name="T33" fmla="*/ 1 h 26"/>
                <a:gd name="T34" fmla="*/ 155 w 156"/>
                <a:gd name="T35" fmla="*/ 0 h 26"/>
                <a:gd name="T36" fmla="*/ 156 w 156"/>
                <a:gd name="T37" fmla="*/ 1 h 26"/>
                <a:gd name="T38" fmla="*/ 156 w 156"/>
                <a:gd name="T39" fmla="*/ 1 h 26"/>
                <a:gd name="T40" fmla="*/ 156 w 156"/>
                <a:gd name="T41" fmla="*/ 25 h 26"/>
                <a:gd name="T42" fmla="*/ 155 w 156"/>
                <a:gd name="T43" fmla="*/ 26 h 26"/>
                <a:gd name="T44" fmla="*/ 155 w 156"/>
                <a:gd name="T45" fmla="*/ 26 h 26"/>
                <a:gd name="T46" fmla="*/ 45 w 156"/>
                <a:gd name="T47" fmla="*/ 25 h 26"/>
                <a:gd name="T48" fmla="*/ 13 w 156"/>
                <a:gd name="T49" fmla="*/ 25 h 26"/>
                <a:gd name="T50" fmla="*/ 1 w 156"/>
                <a:gd name="T5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6" h="26">
                  <a:moveTo>
                    <a:pt x="1" y="25"/>
                  </a:moveTo>
                  <a:cubicBezTo>
                    <a:pt x="1" y="24"/>
                    <a:pt x="18" y="24"/>
                    <a:pt x="45" y="24"/>
                  </a:cubicBezTo>
                  <a:cubicBezTo>
                    <a:pt x="73" y="24"/>
                    <a:pt x="111" y="24"/>
                    <a:pt x="155" y="24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4" y="18"/>
                    <a:pt x="154" y="10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89" y="2"/>
                    <a:pt x="3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9"/>
                    <a:pt x="1" y="15"/>
                    <a:pt x="1" y="19"/>
                  </a:cubicBezTo>
                  <a:cubicBezTo>
                    <a:pt x="1" y="21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22"/>
                    <a:pt x="1" y="21"/>
                    <a:pt x="1" y="19"/>
                  </a:cubicBezTo>
                  <a:cubicBezTo>
                    <a:pt x="1" y="15"/>
                    <a:pt x="1" y="9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1" y="0"/>
                    <a:pt x="89" y="0"/>
                    <a:pt x="155" y="0"/>
                  </a:cubicBezTo>
                  <a:cubicBezTo>
                    <a:pt x="156" y="0"/>
                    <a:pt x="156" y="1"/>
                    <a:pt x="156" y="1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6" y="10"/>
                    <a:pt x="156" y="18"/>
                    <a:pt x="156" y="25"/>
                  </a:cubicBezTo>
                  <a:cubicBezTo>
                    <a:pt x="156" y="26"/>
                    <a:pt x="156" y="26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12" y="26"/>
                    <a:pt x="73" y="26"/>
                    <a:pt x="45" y="25"/>
                  </a:cubicBezTo>
                  <a:cubicBezTo>
                    <a:pt x="32" y="25"/>
                    <a:pt x="20" y="25"/>
                    <a:pt x="13" y="25"/>
                  </a:cubicBezTo>
                  <a:cubicBezTo>
                    <a:pt x="5" y="25"/>
                    <a:pt x="1" y="25"/>
                    <a:pt x="1" y="25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íṡľîdé">
              <a:extLst>
                <a:ext uri="{FF2B5EF4-FFF2-40B4-BE49-F238E27FC236}">
                  <a16:creationId xmlns:a16="http://schemas.microsoft.com/office/drawing/2014/main" id="{A4C13CE1-E5C6-48D5-9F4F-15097C8EF6BC}"/>
                </a:ext>
              </a:extLst>
            </p:cNvPr>
            <p:cNvSpPr/>
            <p:nvPr/>
          </p:nvSpPr>
          <p:spPr bwMode="auto">
            <a:xfrm>
              <a:off x="10183828" y="4279724"/>
              <a:ext cx="415981" cy="7247"/>
            </a:xfrm>
            <a:prstGeom prst="ellipse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iṩlïḑe">
              <a:extLst>
                <a:ext uri="{FF2B5EF4-FFF2-40B4-BE49-F238E27FC236}">
                  <a16:creationId xmlns:a16="http://schemas.microsoft.com/office/drawing/2014/main" id="{F0616677-9F64-4B09-BE19-915E4860CDBF}"/>
                </a:ext>
              </a:extLst>
            </p:cNvPr>
            <p:cNvSpPr/>
            <p:nvPr/>
          </p:nvSpPr>
          <p:spPr bwMode="auto">
            <a:xfrm>
              <a:off x="10299780" y="4300016"/>
              <a:ext cx="417430" cy="7247"/>
            </a:xfrm>
            <a:prstGeom prst="ellipse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ïṣlïḑê">
              <a:extLst>
                <a:ext uri="{FF2B5EF4-FFF2-40B4-BE49-F238E27FC236}">
                  <a16:creationId xmlns:a16="http://schemas.microsoft.com/office/drawing/2014/main" id="{7E559C8D-4ED5-4C36-A421-B58D50B98598}"/>
                </a:ext>
              </a:extLst>
            </p:cNvPr>
            <p:cNvSpPr/>
            <p:nvPr/>
          </p:nvSpPr>
          <p:spPr bwMode="auto">
            <a:xfrm>
              <a:off x="10156289" y="4231894"/>
              <a:ext cx="526136" cy="202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ïṧ1ïḍe">
              <a:extLst>
                <a:ext uri="{FF2B5EF4-FFF2-40B4-BE49-F238E27FC236}">
                  <a16:creationId xmlns:a16="http://schemas.microsoft.com/office/drawing/2014/main" id="{565BC5DA-9710-4692-BDF8-F0B519724EF2}"/>
                </a:ext>
              </a:extLst>
            </p:cNvPr>
            <p:cNvSpPr/>
            <p:nvPr/>
          </p:nvSpPr>
          <p:spPr bwMode="auto">
            <a:xfrm>
              <a:off x="10149042" y="4227545"/>
              <a:ext cx="533382" cy="27539"/>
            </a:xfrm>
            <a:custGeom>
              <a:avLst/>
              <a:gdLst>
                <a:gd name="T0" fmla="*/ 155 w 155"/>
                <a:gd name="T1" fmla="*/ 7 h 8"/>
                <a:gd name="T2" fmla="*/ 155 w 155"/>
                <a:gd name="T3" fmla="*/ 6 h 8"/>
                <a:gd name="T4" fmla="*/ 154 w 155"/>
                <a:gd name="T5" fmla="*/ 1 h 8"/>
                <a:gd name="T6" fmla="*/ 155 w 155"/>
                <a:gd name="T7" fmla="*/ 2 h 8"/>
                <a:gd name="T8" fmla="*/ 2 w 155"/>
                <a:gd name="T9" fmla="*/ 2 h 8"/>
                <a:gd name="T10" fmla="*/ 2 w 155"/>
                <a:gd name="T11" fmla="*/ 2 h 8"/>
                <a:gd name="T12" fmla="*/ 2 w 155"/>
                <a:gd name="T13" fmla="*/ 2 h 8"/>
                <a:gd name="T14" fmla="*/ 3 w 155"/>
                <a:gd name="T15" fmla="*/ 1 h 8"/>
                <a:gd name="T16" fmla="*/ 3 w 155"/>
                <a:gd name="T17" fmla="*/ 1 h 8"/>
                <a:gd name="T18" fmla="*/ 3 w 155"/>
                <a:gd name="T19" fmla="*/ 1 h 8"/>
                <a:gd name="T20" fmla="*/ 3 w 155"/>
                <a:gd name="T21" fmla="*/ 1 h 8"/>
                <a:gd name="T22" fmla="*/ 3 w 155"/>
                <a:gd name="T23" fmla="*/ 1 h 8"/>
                <a:gd name="T24" fmla="*/ 3 w 155"/>
                <a:gd name="T25" fmla="*/ 2 h 8"/>
                <a:gd name="T26" fmla="*/ 3 w 155"/>
                <a:gd name="T27" fmla="*/ 2 h 8"/>
                <a:gd name="T28" fmla="*/ 3 w 155"/>
                <a:gd name="T29" fmla="*/ 2 h 8"/>
                <a:gd name="T30" fmla="*/ 3 w 155"/>
                <a:gd name="T31" fmla="*/ 3 h 8"/>
                <a:gd name="T32" fmla="*/ 3 w 155"/>
                <a:gd name="T33" fmla="*/ 4 h 8"/>
                <a:gd name="T34" fmla="*/ 3 w 155"/>
                <a:gd name="T35" fmla="*/ 7 h 8"/>
                <a:gd name="T36" fmla="*/ 2 w 155"/>
                <a:gd name="T37" fmla="*/ 6 h 8"/>
                <a:gd name="T38" fmla="*/ 110 w 155"/>
                <a:gd name="T39" fmla="*/ 7 h 8"/>
                <a:gd name="T40" fmla="*/ 143 w 155"/>
                <a:gd name="T41" fmla="*/ 7 h 8"/>
                <a:gd name="T42" fmla="*/ 151 w 155"/>
                <a:gd name="T43" fmla="*/ 7 h 8"/>
                <a:gd name="T44" fmla="*/ 155 w 155"/>
                <a:gd name="T45" fmla="*/ 7 h 8"/>
                <a:gd name="T46" fmla="*/ 152 w 155"/>
                <a:gd name="T47" fmla="*/ 7 h 8"/>
                <a:gd name="T48" fmla="*/ 143 w 155"/>
                <a:gd name="T49" fmla="*/ 8 h 8"/>
                <a:gd name="T50" fmla="*/ 111 w 155"/>
                <a:gd name="T51" fmla="*/ 8 h 8"/>
                <a:gd name="T52" fmla="*/ 2 w 155"/>
                <a:gd name="T53" fmla="*/ 8 h 8"/>
                <a:gd name="T54" fmla="*/ 1 w 155"/>
                <a:gd name="T55" fmla="*/ 7 h 8"/>
                <a:gd name="T56" fmla="*/ 1 w 155"/>
                <a:gd name="T57" fmla="*/ 7 h 8"/>
                <a:gd name="T58" fmla="*/ 1 w 155"/>
                <a:gd name="T59" fmla="*/ 4 h 8"/>
                <a:gd name="T60" fmla="*/ 1 w 155"/>
                <a:gd name="T61" fmla="*/ 3 h 8"/>
                <a:gd name="T62" fmla="*/ 1 w 155"/>
                <a:gd name="T63" fmla="*/ 2 h 8"/>
                <a:gd name="T64" fmla="*/ 1 w 155"/>
                <a:gd name="T65" fmla="*/ 2 h 8"/>
                <a:gd name="T66" fmla="*/ 1 w 155"/>
                <a:gd name="T67" fmla="*/ 2 h 8"/>
                <a:gd name="T68" fmla="*/ 1 w 155"/>
                <a:gd name="T69" fmla="*/ 1 h 8"/>
                <a:gd name="T70" fmla="*/ 1 w 155"/>
                <a:gd name="T71" fmla="*/ 1 h 8"/>
                <a:gd name="T72" fmla="*/ 1 w 155"/>
                <a:gd name="T73" fmla="*/ 1 h 8"/>
                <a:gd name="T74" fmla="*/ 1 w 155"/>
                <a:gd name="T75" fmla="*/ 1 h 8"/>
                <a:gd name="T76" fmla="*/ 1 w 155"/>
                <a:gd name="T77" fmla="*/ 1 h 8"/>
                <a:gd name="T78" fmla="*/ 2 w 155"/>
                <a:gd name="T79" fmla="*/ 0 h 8"/>
                <a:gd name="T80" fmla="*/ 2 w 155"/>
                <a:gd name="T81" fmla="*/ 0 h 8"/>
                <a:gd name="T82" fmla="*/ 2 w 155"/>
                <a:gd name="T83" fmla="*/ 0 h 8"/>
                <a:gd name="T84" fmla="*/ 155 w 155"/>
                <a:gd name="T85" fmla="*/ 1 h 8"/>
                <a:gd name="T86" fmla="*/ 155 w 155"/>
                <a:gd name="T87" fmla="*/ 1 h 8"/>
                <a:gd name="T88" fmla="*/ 155 w 155"/>
                <a:gd name="T89" fmla="*/ 1 h 8"/>
                <a:gd name="T90" fmla="*/ 155 w 155"/>
                <a:gd name="T91" fmla="*/ 6 h 8"/>
                <a:gd name="T92" fmla="*/ 155 w 155"/>
                <a:gd name="T9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">
                  <a:moveTo>
                    <a:pt x="155" y="7"/>
                  </a:moveTo>
                  <a:cubicBezTo>
                    <a:pt x="155" y="7"/>
                    <a:pt x="155" y="7"/>
                    <a:pt x="155" y="6"/>
                  </a:cubicBezTo>
                  <a:cubicBezTo>
                    <a:pt x="155" y="5"/>
                    <a:pt x="154" y="3"/>
                    <a:pt x="154" y="1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7" y="2"/>
                    <a:pt x="76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4" y="6"/>
                    <a:pt x="82" y="7"/>
                    <a:pt x="110" y="7"/>
                  </a:cubicBezTo>
                  <a:cubicBezTo>
                    <a:pt x="124" y="7"/>
                    <a:pt x="135" y="7"/>
                    <a:pt x="143" y="7"/>
                  </a:cubicBezTo>
                  <a:cubicBezTo>
                    <a:pt x="146" y="7"/>
                    <a:pt x="149" y="7"/>
                    <a:pt x="151" y="7"/>
                  </a:cubicBezTo>
                  <a:cubicBezTo>
                    <a:pt x="154" y="7"/>
                    <a:pt x="155" y="7"/>
                    <a:pt x="155" y="7"/>
                  </a:cubicBezTo>
                  <a:cubicBezTo>
                    <a:pt x="155" y="7"/>
                    <a:pt x="154" y="7"/>
                    <a:pt x="152" y="7"/>
                  </a:cubicBezTo>
                  <a:cubicBezTo>
                    <a:pt x="150" y="7"/>
                    <a:pt x="147" y="8"/>
                    <a:pt x="143" y="8"/>
                  </a:cubicBezTo>
                  <a:cubicBezTo>
                    <a:pt x="135" y="8"/>
                    <a:pt x="124" y="8"/>
                    <a:pt x="111" y="8"/>
                  </a:cubicBezTo>
                  <a:cubicBezTo>
                    <a:pt x="83" y="8"/>
                    <a:pt x="45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0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6" y="0"/>
                    <a:pt x="13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3"/>
                    <a:pt x="155" y="5"/>
                    <a:pt x="155" y="6"/>
                  </a:cubicBezTo>
                  <a:cubicBezTo>
                    <a:pt x="155" y="7"/>
                    <a:pt x="155" y="7"/>
                    <a:pt x="155" y="7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îSľïdé">
              <a:extLst>
                <a:ext uri="{FF2B5EF4-FFF2-40B4-BE49-F238E27FC236}">
                  <a16:creationId xmlns:a16="http://schemas.microsoft.com/office/drawing/2014/main" id="{D219FC98-B4D3-465C-8E27-EB583F137A1C}"/>
                </a:ext>
              </a:extLst>
            </p:cNvPr>
            <p:cNvSpPr/>
            <p:nvPr/>
          </p:nvSpPr>
          <p:spPr bwMode="auto">
            <a:xfrm>
              <a:off x="8422796" y="5388522"/>
              <a:ext cx="210165" cy="991395"/>
            </a:xfrm>
            <a:custGeom>
              <a:avLst/>
              <a:gdLst>
                <a:gd name="T0" fmla="*/ 72 w 145"/>
                <a:gd name="T1" fmla="*/ 0 h 684"/>
                <a:gd name="T2" fmla="*/ 0 w 145"/>
                <a:gd name="T3" fmla="*/ 684 h 684"/>
                <a:gd name="T4" fmla="*/ 36 w 145"/>
                <a:gd name="T5" fmla="*/ 684 h 684"/>
                <a:gd name="T6" fmla="*/ 145 w 145"/>
                <a:gd name="T7" fmla="*/ 0 h 684"/>
                <a:gd name="T8" fmla="*/ 72 w 145"/>
                <a:gd name="T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684">
                  <a:moveTo>
                    <a:pt x="72" y="0"/>
                  </a:moveTo>
                  <a:lnTo>
                    <a:pt x="0" y="684"/>
                  </a:lnTo>
                  <a:lnTo>
                    <a:pt x="36" y="684"/>
                  </a:lnTo>
                  <a:lnTo>
                    <a:pt x="145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îṣļiḑé">
              <a:extLst>
                <a:ext uri="{FF2B5EF4-FFF2-40B4-BE49-F238E27FC236}">
                  <a16:creationId xmlns:a16="http://schemas.microsoft.com/office/drawing/2014/main" id="{4EA1D319-91EF-4B80-90F8-F88A870EAFF0}"/>
                </a:ext>
              </a:extLst>
            </p:cNvPr>
            <p:cNvSpPr/>
            <p:nvPr/>
          </p:nvSpPr>
          <p:spPr bwMode="auto">
            <a:xfrm>
              <a:off x="10201221" y="4207254"/>
              <a:ext cx="460912" cy="24640"/>
            </a:xfrm>
            <a:prstGeom prst="rect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ïṧľiḑe">
              <a:extLst>
                <a:ext uri="{FF2B5EF4-FFF2-40B4-BE49-F238E27FC236}">
                  <a16:creationId xmlns:a16="http://schemas.microsoft.com/office/drawing/2014/main" id="{6D46F327-40FC-4B56-918B-CA26785EE42D}"/>
                </a:ext>
              </a:extLst>
            </p:cNvPr>
            <p:cNvSpPr/>
            <p:nvPr/>
          </p:nvSpPr>
          <p:spPr bwMode="auto">
            <a:xfrm>
              <a:off x="10201221" y="4076807"/>
              <a:ext cx="460912" cy="23191"/>
            </a:xfrm>
            <a:prstGeom prst="rect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isľiďé">
              <a:extLst>
                <a:ext uri="{FF2B5EF4-FFF2-40B4-BE49-F238E27FC236}">
                  <a16:creationId xmlns:a16="http://schemas.microsoft.com/office/drawing/2014/main" id="{2F1CFD24-E8ED-4B97-A54B-D88EF79DBCAD}"/>
                </a:ext>
              </a:extLst>
            </p:cNvPr>
            <p:cNvSpPr/>
            <p:nvPr/>
          </p:nvSpPr>
          <p:spPr bwMode="auto">
            <a:xfrm>
              <a:off x="10217164" y="4099998"/>
              <a:ext cx="442070" cy="1072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ï$ḷïḓé">
              <a:extLst>
                <a:ext uri="{FF2B5EF4-FFF2-40B4-BE49-F238E27FC236}">
                  <a16:creationId xmlns:a16="http://schemas.microsoft.com/office/drawing/2014/main" id="{2282E855-0CA5-4766-AACD-2A4A253C92A1}"/>
                </a:ext>
              </a:extLst>
            </p:cNvPr>
            <p:cNvSpPr/>
            <p:nvPr/>
          </p:nvSpPr>
          <p:spPr bwMode="auto">
            <a:xfrm>
              <a:off x="10211366" y="4097099"/>
              <a:ext cx="450766" cy="113054"/>
            </a:xfrm>
            <a:custGeom>
              <a:avLst/>
              <a:gdLst>
                <a:gd name="T0" fmla="*/ 130 w 131"/>
                <a:gd name="T1" fmla="*/ 32 h 33"/>
                <a:gd name="T2" fmla="*/ 130 w 131"/>
                <a:gd name="T3" fmla="*/ 30 h 33"/>
                <a:gd name="T4" fmla="*/ 130 w 131"/>
                <a:gd name="T5" fmla="*/ 24 h 33"/>
                <a:gd name="T6" fmla="*/ 130 w 131"/>
                <a:gd name="T7" fmla="*/ 1 h 33"/>
                <a:gd name="T8" fmla="*/ 130 w 131"/>
                <a:gd name="T9" fmla="*/ 2 h 33"/>
                <a:gd name="T10" fmla="*/ 2 w 131"/>
                <a:gd name="T11" fmla="*/ 3 h 33"/>
                <a:gd name="T12" fmla="*/ 2 w 131"/>
                <a:gd name="T13" fmla="*/ 3 h 33"/>
                <a:gd name="T14" fmla="*/ 3 w 131"/>
                <a:gd name="T15" fmla="*/ 1 h 33"/>
                <a:gd name="T16" fmla="*/ 3 w 131"/>
                <a:gd name="T17" fmla="*/ 2 h 33"/>
                <a:gd name="T18" fmla="*/ 3 w 131"/>
                <a:gd name="T19" fmla="*/ 2 h 33"/>
                <a:gd name="T20" fmla="*/ 3 w 131"/>
                <a:gd name="T21" fmla="*/ 2 h 33"/>
                <a:gd name="T22" fmla="*/ 3 w 131"/>
                <a:gd name="T23" fmla="*/ 2 h 33"/>
                <a:gd name="T24" fmla="*/ 3 w 131"/>
                <a:gd name="T25" fmla="*/ 2 h 33"/>
                <a:gd name="T26" fmla="*/ 3 w 131"/>
                <a:gd name="T27" fmla="*/ 2 h 33"/>
                <a:gd name="T28" fmla="*/ 3 w 131"/>
                <a:gd name="T29" fmla="*/ 3 h 33"/>
                <a:gd name="T30" fmla="*/ 3 w 131"/>
                <a:gd name="T31" fmla="*/ 5 h 33"/>
                <a:gd name="T32" fmla="*/ 3 w 131"/>
                <a:gd name="T33" fmla="*/ 9 h 33"/>
                <a:gd name="T34" fmla="*/ 3 w 131"/>
                <a:gd name="T35" fmla="*/ 17 h 33"/>
                <a:gd name="T36" fmla="*/ 3 w 131"/>
                <a:gd name="T37" fmla="*/ 32 h 33"/>
                <a:gd name="T38" fmla="*/ 2 w 131"/>
                <a:gd name="T39" fmla="*/ 31 h 33"/>
                <a:gd name="T40" fmla="*/ 93 w 131"/>
                <a:gd name="T41" fmla="*/ 31 h 33"/>
                <a:gd name="T42" fmla="*/ 120 w 131"/>
                <a:gd name="T43" fmla="*/ 32 h 33"/>
                <a:gd name="T44" fmla="*/ 128 w 131"/>
                <a:gd name="T45" fmla="*/ 32 h 33"/>
                <a:gd name="T46" fmla="*/ 130 w 131"/>
                <a:gd name="T47" fmla="*/ 32 h 33"/>
                <a:gd name="T48" fmla="*/ 128 w 131"/>
                <a:gd name="T49" fmla="*/ 32 h 33"/>
                <a:gd name="T50" fmla="*/ 121 w 131"/>
                <a:gd name="T51" fmla="*/ 32 h 33"/>
                <a:gd name="T52" fmla="*/ 94 w 131"/>
                <a:gd name="T53" fmla="*/ 32 h 33"/>
                <a:gd name="T54" fmla="*/ 2 w 131"/>
                <a:gd name="T55" fmla="*/ 33 h 33"/>
                <a:gd name="T56" fmla="*/ 1 w 131"/>
                <a:gd name="T57" fmla="*/ 32 h 33"/>
                <a:gd name="T58" fmla="*/ 1 w 131"/>
                <a:gd name="T59" fmla="*/ 32 h 33"/>
                <a:gd name="T60" fmla="*/ 1 w 131"/>
                <a:gd name="T61" fmla="*/ 17 h 33"/>
                <a:gd name="T62" fmla="*/ 1 w 131"/>
                <a:gd name="T63" fmla="*/ 9 h 33"/>
                <a:gd name="T64" fmla="*/ 1 w 131"/>
                <a:gd name="T65" fmla="*/ 5 h 33"/>
                <a:gd name="T66" fmla="*/ 1 w 131"/>
                <a:gd name="T67" fmla="*/ 3 h 33"/>
                <a:gd name="T68" fmla="*/ 1 w 131"/>
                <a:gd name="T69" fmla="*/ 2 h 33"/>
                <a:gd name="T70" fmla="*/ 1 w 131"/>
                <a:gd name="T71" fmla="*/ 2 h 33"/>
                <a:gd name="T72" fmla="*/ 1 w 131"/>
                <a:gd name="T73" fmla="*/ 2 h 33"/>
                <a:gd name="T74" fmla="*/ 1 w 131"/>
                <a:gd name="T75" fmla="*/ 2 h 33"/>
                <a:gd name="T76" fmla="*/ 1 w 131"/>
                <a:gd name="T77" fmla="*/ 2 h 33"/>
                <a:gd name="T78" fmla="*/ 1 w 131"/>
                <a:gd name="T79" fmla="*/ 2 h 33"/>
                <a:gd name="T80" fmla="*/ 1 w 131"/>
                <a:gd name="T81" fmla="*/ 1 h 33"/>
                <a:gd name="T82" fmla="*/ 2 w 131"/>
                <a:gd name="T83" fmla="*/ 0 h 33"/>
                <a:gd name="T84" fmla="*/ 2 w 131"/>
                <a:gd name="T85" fmla="*/ 0 h 33"/>
                <a:gd name="T86" fmla="*/ 130 w 131"/>
                <a:gd name="T87" fmla="*/ 1 h 33"/>
                <a:gd name="T88" fmla="*/ 131 w 131"/>
                <a:gd name="T89" fmla="*/ 1 h 33"/>
                <a:gd name="T90" fmla="*/ 131 w 131"/>
                <a:gd name="T91" fmla="*/ 1 h 33"/>
                <a:gd name="T92" fmla="*/ 131 w 131"/>
                <a:gd name="T93" fmla="*/ 24 h 33"/>
                <a:gd name="T94" fmla="*/ 130 w 131"/>
                <a:gd name="T95" fmla="*/ 30 h 33"/>
                <a:gd name="T96" fmla="*/ 130 w 131"/>
                <a:gd name="T9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33">
                  <a:moveTo>
                    <a:pt x="130" y="32"/>
                  </a:moveTo>
                  <a:cubicBezTo>
                    <a:pt x="130" y="32"/>
                    <a:pt x="130" y="31"/>
                    <a:pt x="130" y="30"/>
                  </a:cubicBezTo>
                  <a:cubicBezTo>
                    <a:pt x="130" y="28"/>
                    <a:pt x="130" y="26"/>
                    <a:pt x="130" y="24"/>
                  </a:cubicBezTo>
                  <a:cubicBezTo>
                    <a:pt x="130" y="18"/>
                    <a:pt x="130" y="11"/>
                    <a:pt x="130" y="1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02" y="2"/>
                    <a:pt x="55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2" y="2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4"/>
                    <a:pt x="3" y="17"/>
                  </a:cubicBezTo>
                  <a:cubicBezTo>
                    <a:pt x="3" y="22"/>
                    <a:pt x="3" y="27"/>
                    <a:pt x="3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8" y="31"/>
                    <a:pt x="70" y="31"/>
                    <a:pt x="93" y="31"/>
                  </a:cubicBezTo>
                  <a:cubicBezTo>
                    <a:pt x="105" y="31"/>
                    <a:pt x="114" y="32"/>
                    <a:pt x="120" y="32"/>
                  </a:cubicBezTo>
                  <a:cubicBezTo>
                    <a:pt x="123" y="32"/>
                    <a:pt x="126" y="32"/>
                    <a:pt x="128" y="32"/>
                  </a:cubicBezTo>
                  <a:cubicBezTo>
                    <a:pt x="129" y="32"/>
                    <a:pt x="130" y="32"/>
                    <a:pt x="130" y="32"/>
                  </a:cubicBezTo>
                  <a:cubicBezTo>
                    <a:pt x="130" y="32"/>
                    <a:pt x="130" y="32"/>
                    <a:pt x="128" y="32"/>
                  </a:cubicBezTo>
                  <a:cubicBezTo>
                    <a:pt x="126" y="32"/>
                    <a:pt x="124" y="32"/>
                    <a:pt x="121" y="32"/>
                  </a:cubicBezTo>
                  <a:cubicBezTo>
                    <a:pt x="114" y="32"/>
                    <a:pt x="105" y="32"/>
                    <a:pt x="94" y="32"/>
                  </a:cubicBezTo>
                  <a:cubicBezTo>
                    <a:pt x="71" y="33"/>
                    <a:pt x="38" y="33"/>
                    <a:pt x="2" y="33"/>
                  </a:cubicBezTo>
                  <a:cubicBezTo>
                    <a:pt x="1" y="33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27"/>
                    <a:pt x="1" y="22"/>
                    <a:pt x="1" y="17"/>
                  </a:cubicBezTo>
                  <a:cubicBezTo>
                    <a:pt x="1" y="14"/>
                    <a:pt x="1" y="12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5" y="0"/>
                    <a:pt x="102" y="1"/>
                    <a:pt x="130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1"/>
                    <a:pt x="131" y="19"/>
                    <a:pt x="131" y="24"/>
                  </a:cubicBezTo>
                  <a:cubicBezTo>
                    <a:pt x="131" y="27"/>
                    <a:pt x="131" y="28"/>
                    <a:pt x="130" y="30"/>
                  </a:cubicBezTo>
                  <a:cubicBezTo>
                    <a:pt x="130" y="31"/>
                    <a:pt x="130" y="32"/>
                    <a:pt x="130" y="32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iŝḻíde">
              <a:extLst>
                <a:ext uri="{FF2B5EF4-FFF2-40B4-BE49-F238E27FC236}">
                  <a16:creationId xmlns:a16="http://schemas.microsoft.com/office/drawing/2014/main" id="{9A677F62-87B2-433B-BC3D-48F142D4426F}"/>
                </a:ext>
              </a:extLst>
            </p:cNvPr>
            <p:cNvSpPr/>
            <p:nvPr/>
          </p:nvSpPr>
          <p:spPr bwMode="auto">
            <a:xfrm>
              <a:off x="10644740" y="4076807"/>
              <a:ext cx="27539" cy="155087"/>
            </a:xfrm>
            <a:custGeom>
              <a:avLst/>
              <a:gdLst>
                <a:gd name="T0" fmla="*/ 5 w 8"/>
                <a:gd name="T1" fmla="*/ 45 h 45"/>
                <a:gd name="T2" fmla="*/ 0 w 8"/>
                <a:gd name="T3" fmla="*/ 45 h 45"/>
                <a:gd name="T4" fmla="*/ 0 w 8"/>
                <a:gd name="T5" fmla="*/ 0 h 45"/>
                <a:gd name="T6" fmla="*/ 5 w 8"/>
                <a:gd name="T7" fmla="*/ 0 h 45"/>
                <a:gd name="T8" fmla="*/ 8 w 8"/>
                <a:gd name="T9" fmla="*/ 4 h 45"/>
                <a:gd name="T10" fmla="*/ 8 w 8"/>
                <a:gd name="T11" fmla="*/ 42 h 45"/>
                <a:gd name="T12" fmla="*/ 5 w 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5">
                  <a:moveTo>
                    <a:pt x="5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4" y="30"/>
                    <a:pt x="4" y="14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4"/>
                    <a:pt x="7" y="45"/>
                    <a:pt x="5" y="45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iṡľîḋê">
              <a:extLst>
                <a:ext uri="{FF2B5EF4-FFF2-40B4-BE49-F238E27FC236}">
                  <a16:creationId xmlns:a16="http://schemas.microsoft.com/office/drawing/2014/main" id="{65804160-D1DD-4AE8-AC67-C5B47B96B167}"/>
                </a:ext>
              </a:extLst>
            </p:cNvPr>
            <p:cNvSpPr/>
            <p:nvPr/>
          </p:nvSpPr>
          <p:spPr bwMode="auto">
            <a:xfrm>
              <a:off x="10217164" y="4137682"/>
              <a:ext cx="400037" cy="7247"/>
            </a:xfrm>
            <a:prstGeom prst="ellipse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íṧ1îdê">
              <a:extLst>
                <a:ext uri="{FF2B5EF4-FFF2-40B4-BE49-F238E27FC236}">
                  <a16:creationId xmlns:a16="http://schemas.microsoft.com/office/drawing/2014/main" id="{45C87BC6-F203-4205-B1DF-EA074C0441E7}"/>
                </a:ext>
              </a:extLst>
            </p:cNvPr>
            <p:cNvSpPr/>
            <p:nvPr/>
          </p:nvSpPr>
          <p:spPr bwMode="auto">
            <a:xfrm>
              <a:off x="10214265" y="4165221"/>
              <a:ext cx="440620" cy="11595"/>
            </a:xfrm>
            <a:prstGeom prst="ellipse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íṧ1iḑè">
              <a:extLst>
                <a:ext uri="{FF2B5EF4-FFF2-40B4-BE49-F238E27FC236}">
                  <a16:creationId xmlns:a16="http://schemas.microsoft.com/office/drawing/2014/main" id="{03E76417-0171-429E-8BA0-8B73044254C7}"/>
                </a:ext>
              </a:extLst>
            </p:cNvPr>
            <p:cNvSpPr/>
            <p:nvPr/>
          </p:nvSpPr>
          <p:spPr bwMode="auto">
            <a:xfrm>
              <a:off x="9073581" y="3807217"/>
              <a:ext cx="1010238" cy="527585"/>
            </a:xfrm>
            <a:custGeom>
              <a:avLst/>
              <a:gdLst>
                <a:gd name="T0" fmla="*/ 290 w 293"/>
                <a:gd name="T1" fmla="*/ 22 h 153"/>
                <a:gd name="T2" fmla="*/ 253 w 293"/>
                <a:gd name="T3" fmla="*/ 153 h 153"/>
                <a:gd name="T4" fmla="*/ 0 w 293"/>
                <a:gd name="T5" fmla="*/ 153 h 153"/>
                <a:gd name="T6" fmla="*/ 0 w 293"/>
                <a:gd name="T7" fmla="*/ 153 h 153"/>
                <a:gd name="T8" fmla="*/ 17 w 293"/>
                <a:gd name="T9" fmla="*/ 135 h 153"/>
                <a:gd name="T10" fmla="*/ 79 w 293"/>
                <a:gd name="T11" fmla="*/ 134 h 153"/>
                <a:gd name="T12" fmla="*/ 110 w 293"/>
                <a:gd name="T13" fmla="*/ 12 h 153"/>
                <a:gd name="T14" fmla="*/ 125 w 293"/>
                <a:gd name="T15" fmla="*/ 0 h 153"/>
                <a:gd name="T16" fmla="*/ 276 w 293"/>
                <a:gd name="T17" fmla="*/ 3 h 153"/>
                <a:gd name="T18" fmla="*/ 290 w 293"/>
                <a:gd name="T19" fmla="*/ 2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153">
                  <a:moveTo>
                    <a:pt x="290" y="22"/>
                  </a:moveTo>
                  <a:cubicBezTo>
                    <a:pt x="253" y="153"/>
                    <a:pt x="253" y="153"/>
                    <a:pt x="253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43"/>
                    <a:pt x="8" y="135"/>
                    <a:pt x="17" y="135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2" y="5"/>
                    <a:pt x="118" y="0"/>
                    <a:pt x="125" y="0"/>
                  </a:cubicBezTo>
                  <a:cubicBezTo>
                    <a:pt x="276" y="3"/>
                    <a:pt x="276" y="3"/>
                    <a:pt x="276" y="3"/>
                  </a:cubicBezTo>
                  <a:cubicBezTo>
                    <a:pt x="286" y="3"/>
                    <a:pt x="293" y="13"/>
                    <a:pt x="290" y="22"/>
                  </a:cubicBezTo>
                  <a:close/>
                </a:path>
              </a:pathLst>
            </a:custGeom>
            <a:solidFill>
              <a:srgbClr val="25D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îṩ1ïďê">
              <a:extLst>
                <a:ext uri="{FF2B5EF4-FFF2-40B4-BE49-F238E27FC236}">
                  <a16:creationId xmlns:a16="http://schemas.microsoft.com/office/drawing/2014/main" id="{C6C1D4BC-EB0B-4B0E-A43D-8461E709A51B}"/>
                </a:ext>
              </a:extLst>
            </p:cNvPr>
            <p:cNvSpPr/>
            <p:nvPr/>
          </p:nvSpPr>
          <p:spPr bwMode="auto">
            <a:xfrm>
              <a:off x="9680883" y="4049269"/>
              <a:ext cx="92762" cy="927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ïṣḷïḓê">
              <a:extLst>
                <a:ext uri="{FF2B5EF4-FFF2-40B4-BE49-F238E27FC236}">
                  <a16:creationId xmlns:a16="http://schemas.microsoft.com/office/drawing/2014/main" id="{D005BDB7-D4AB-448B-BA0F-C41D1DEC59E1}"/>
                </a:ext>
              </a:extLst>
            </p:cNvPr>
            <p:cNvSpPr/>
            <p:nvPr/>
          </p:nvSpPr>
          <p:spPr bwMode="auto">
            <a:xfrm>
              <a:off x="10131649" y="3939114"/>
              <a:ext cx="627594" cy="143492"/>
            </a:xfrm>
            <a:prstGeom prst="rect">
              <a:avLst/>
            </a:prstGeom>
            <a:solidFill>
              <a:srgbClr val="FFFFFF"/>
            </a:solidFill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îṩļídè">
              <a:extLst>
                <a:ext uri="{FF2B5EF4-FFF2-40B4-BE49-F238E27FC236}">
                  <a16:creationId xmlns:a16="http://schemas.microsoft.com/office/drawing/2014/main" id="{D18AF6A6-4F52-4A4B-9071-BB7AA0CC020C}"/>
                </a:ext>
              </a:extLst>
            </p:cNvPr>
            <p:cNvSpPr/>
            <p:nvPr/>
          </p:nvSpPr>
          <p:spPr bwMode="auto">
            <a:xfrm>
              <a:off x="10146143" y="3907227"/>
              <a:ext cx="175379" cy="207266"/>
            </a:xfrm>
            <a:custGeom>
              <a:avLst/>
              <a:gdLst>
                <a:gd name="T0" fmla="*/ 51 w 51"/>
                <a:gd name="T1" fmla="*/ 51 h 60"/>
                <a:gd name="T2" fmla="*/ 29 w 51"/>
                <a:gd name="T3" fmla="*/ 60 h 60"/>
                <a:gd name="T4" fmla="*/ 0 w 51"/>
                <a:gd name="T5" fmla="*/ 30 h 60"/>
                <a:gd name="T6" fmla="*/ 29 w 51"/>
                <a:gd name="T7" fmla="*/ 0 h 60"/>
                <a:gd name="T8" fmla="*/ 49 w 51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1"/>
                  </a:moveTo>
                  <a:cubicBezTo>
                    <a:pt x="45" y="56"/>
                    <a:pt x="38" y="60"/>
                    <a:pt x="29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37" y="0"/>
                    <a:pt x="44" y="3"/>
                    <a:pt x="49" y="8"/>
                  </a:cubicBezTo>
                </a:path>
              </a:pathLst>
            </a:custGeom>
            <a:noFill/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îṣḻîḓe">
              <a:extLst>
                <a:ext uri="{FF2B5EF4-FFF2-40B4-BE49-F238E27FC236}">
                  <a16:creationId xmlns:a16="http://schemas.microsoft.com/office/drawing/2014/main" id="{F11F024D-CB6D-4DFA-841C-3B7B9FCEC1EC}"/>
                </a:ext>
              </a:extLst>
            </p:cNvPr>
            <p:cNvSpPr/>
            <p:nvPr/>
          </p:nvSpPr>
          <p:spPr bwMode="auto">
            <a:xfrm>
              <a:off x="10251949" y="3907227"/>
              <a:ext cx="175379" cy="207266"/>
            </a:xfrm>
            <a:custGeom>
              <a:avLst/>
              <a:gdLst>
                <a:gd name="T0" fmla="*/ 51 w 51"/>
                <a:gd name="T1" fmla="*/ 51 h 60"/>
                <a:gd name="T2" fmla="*/ 30 w 51"/>
                <a:gd name="T3" fmla="*/ 60 h 60"/>
                <a:gd name="T4" fmla="*/ 0 w 51"/>
                <a:gd name="T5" fmla="*/ 30 h 60"/>
                <a:gd name="T6" fmla="*/ 30 w 51"/>
                <a:gd name="T7" fmla="*/ 0 h 60"/>
                <a:gd name="T8" fmla="*/ 50 w 51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1"/>
                  </a:moveTo>
                  <a:cubicBezTo>
                    <a:pt x="46" y="56"/>
                    <a:pt x="38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38" y="0"/>
                    <a:pt x="44" y="3"/>
                    <a:pt x="50" y="8"/>
                  </a:cubicBezTo>
                </a:path>
              </a:pathLst>
            </a:custGeom>
            <a:noFill/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îś1ïḑe">
              <a:extLst>
                <a:ext uri="{FF2B5EF4-FFF2-40B4-BE49-F238E27FC236}">
                  <a16:creationId xmlns:a16="http://schemas.microsoft.com/office/drawing/2014/main" id="{EC2F098D-97D6-4F4F-95C0-747EF8F31387}"/>
                </a:ext>
              </a:extLst>
            </p:cNvPr>
            <p:cNvSpPr/>
            <p:nvPr/>
          </p:nvSpPr>
          <p:spPr bwMode="auto">
            <a:xfrm>
              <a:off x="10362104" y="3907227"/>
              <a:ext cx="175379" cy="207266"/>
            </a:xfrm>
            <a:custGeom>
              <a:avLst/>
              <a:gdLst>
                <a:gd name="T0" fmla="*/ 51 w 51"/>
                <a:gd name="T1" fmla="*/ 51 h 60"/>
                <a:gd name="T2" fmla="*/ 30 w 51"/>
                <a:gd name="T3" fmla="*/ 60 h 60"/>
                <a:gd name="T4" fmla="*/ 0 w 51"/>
                <a:gd name="T5" fmla="*/ 30 h 60"/>
                <a:gd name="T6" fmla="*/ 30 w 51"/>
                <a:gd name="T7" fmla="*/ 0 h 60"/>
                <a:gd name="T8" fmla="*/ 49 w 51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1"/>
                  </a:moveTo>
                  <a:cubicBezTo>
                    <a:pt x="46" y="56"/>
                    <a:pt x="38" y="60"/>
                    <a:pt x="30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7" y="0"/>
                    <a:pt x="44" y="3"/>
                    <a:pt x="49" y="8"/>
                  </a:cubicBezTo>
                </a:path>
              </a:pathLst>
            </a:custGeom>
            <a:noFill/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í$1îďé">
              <a:extLst>
                <a:ext uri="{FF2B5EF4-FFF2-40B4-BE49-F238E27FC236}">
                  <a16:creationId xmlns:a16="http://schemas.microsoft.com/office/drawing/2014/main" id="{6DFC5A96-2B9A-48DD-9E87-68CCF1F0737D}"/>
                </a:ext>
              </a:extLst>
            </p:cNvPr>
            <p:cNvSpPr/>
            <p:nvPr/>
          </p:nvSpPr>
          <p:spPr bwMode="auto">
            <a:xfrm>
              <a:off x="10472260" y="3907227"/>
              <a:ext cx="175379" cy="207266"/>
            </a:xfrm>
            <a:custGeom>
              <a:avLst/>
              <a:gdLst>
                <a:gd name="T0" fmla="*/ 51 w 51"/>
                <a:gd name="T1" fmla="*/ 51 h 60"/>
                <a:gd name="T2" fmla="*/ 30 w 51"/>
                <a:gd name="T3" fmla="*/ 60 h 60"/>
                <a:gd name="T4" fmla="*/ 0 w 51"/>
                <a:gd name="T5" fmla="*/ 30 h 60"/>
                <a:gd name="T6" fmla="*/ 30 w 51"/>
                <a:gd name="T7" fmla="*/ 0 h 60"/>
                <a:gd name="T8" fmla="*/ 49 w 51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1"/>
                  </a:moveTo>
                  <a:cubicBezTo>
                    <a:pt x="45" y="56"/>
                    <a:pt x="38" y="60"/>
                    <a:pt x="30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7" y="0"/>
                    <a:pt x="44" y="3"/>
                    <a:pt x="49" y="8"/>
                  </a:cubicBezTo>
                </a:path>
              </a:pathLst>
            </a:custGeom>
            <a:noFill/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ïsļíḓé">
              <a:extLst>
                <a:ext uri="{FF2B5EF4-FFF2-40B4-BE49-F238E27FC236}">
                  <a16:creationId xmlns:a16="http://schemas.microsoft.com/office/drawing/2014/main" id="{A8E63220-71FD-4F2C-BE12-8AA26489345B}"/>
                </a:ext>
              </a:extLst>
            </p:cNvPr>
            <p:cNvSpPr/>
            <p:nvPr/>
          </p:nvSpPr>
          <p:spPr bwMode="auto">
            <a:xfrm>
              <a:off x="10582415" y="3907227"/>
              <a:ext cx="172480" cy="207266"/>
            </a:xfrm>
            <a:custGeom>
              <a:avLst/>
              <a:gdLst>
                <a:gd name="T0" fmla="*/ 50 w 50"/>
                <a:gd name="T1" fmla="*/ 51 h 60"/>
                <a:gd name="T2" fmla="*/ 29 w 50"/>
                <a:gd name="T3" fmla="*/ 60 h 60"/>
                <a:gd name="T4" fmla="*/ 0 w 50"/>
                <a:gd name="T5" fmla="*/ 30 h 60"/>
                <a:gd name="T6" fmla="*/ 29 w 50"/>
                <a:gd name="T7" fmla="*/ 0 h 60"/>
                <a:gd name="T8" fmla="*/ 49 w 50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0">
                  <a:moveTo>
                    <a:pt x="50" y="51"/>
                  </a:moveTo>
                  <a:cubicBezTo>
                    <a:pt x="45" y="56"/>
                    <a:pt x="38" y="60"/>
                    <a:pt x="29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37" y="0"/>
                    <a:pt x="44" y="3"/>
                    <a:pt x="49" y="8"/>
                  </a:cubicBezTo>
                </a:path>
              </a:pathLst>
            </a:custGeom>
            <a:noFill/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iṩḻidé">
              <a:extLst>
                <a:ext uri="{FF2B5EF4-FFF2-40B4-BE49-F238E27FC236}">
                  <a16:creationId xmlns:a16="http://schemas.microsoft.com/office/drawing/2014/main" id="{D977F833-1434-42AF-AF26-2CB67CA7B936}"/>
                </a:ext>
              </a:extLst>
            </p:cNvPr>
            <p:cNvSpPr/>
            <p:nvPr/>
          </p:nvSpPr>
          <p:spPr bwMode="auto">
            <a:xfrm>
              <a:off x="10141794" y="4027527"/>
              <a:ext cx="565269" cy="7247"/>
            </a:xfrm>
            <a:prstGeom prst="ellipse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işḷïḋe">
              <a:extLst>
                <a:ext uri="{FF2B5EF4-FFF2-40B4-BE49-F238E27FC236}">
                  <a16:creationId xmlns:a16="http://schemas.microsoft.com/office/drawing/2014/main" id="{97DFD38C-81BB-458E-8806-2B413263EB45}"/>
                </a:ext>
              </a:extLst>
            </p:cNvPr>
            <p:cNvSpPr/>
            <p:nvPr/>
          </p:nvSpPr>
          <p:spPr bwMode="auto">
            <a:xfrm>
              <a:off x="10193973" y="3994191"/>
              <a:ext cx="560921" cy="5798"/>
            </a:xfrm>
            <a:prstGeom prst="ellipse">
              <a:avLst/>
            </a:pr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íSḷïḍé">
              <a:extLst>
                <a:ext uri="{FF2B5EF4-FFF2-40B4-BE49-F238E27FC236}">
                  <a16:creationId xmlns:a16="http://schemas.microsoft.com/office/drawing/2014/main" id="{9A62BC5B-0C3D-4B99-8B28-3CF522ABC2FD}"/>
                </a:ext>
              </a:extLst>
            </p:cNvPr>
            <p:cNvSpPr/>
            <p:nvPr/>
          </p:nvSpPr>
          <p:spPr bwMode="auto">
            <a:xfrm>
              <a:off x="8492368" y="3118749"/>
              <a:ext cx="333364" cy="358004"/>
            </a:xfrm>
            <a:custGeom>
              <a:avLst/>
              <a:gdLst>
                <a:gd name="T0" fmla="*/ 96 w 97"/>
                <a:gd name="T1" fmla="*/ 62 h 104"/>
                <a:gd name="T2" fmla="*/ 66 w 97"/>
                <a:gd name="T3" fmla="*/ 16 h 104"/>
                <a:gd name="T4" fmla="*/ 39 w 97"/>
                <a:gd name="T5" fmla="*/ 1 h 104"/>
                <a:gd name="T6" fmla="*/ 16 w 97"/>
                <a:gd name="T7" fmla="*/ 21 h 104"/>
                <a:gd name="T8" fmla="*/ 27 w 97"/>
                <a:gd name="T9" fmla="*/ 50 h 104"/>
                <a:gd name="T10" fmla="*/ 2 w 97"/>
                <a:gd name="T11" fmla="*/ 65 h 104"/>
                <a:gd name="T12" fmla="*/ 17 w 97"/>
                <a:gd name="T13" fmla="*/ 92 h 104"/>
                <a:gd name="T14" fmla="*/ 41 w 97"/>
                <a:gd name="T15" fmla="*/ 89 h 104"/>
                <a:gd name="T16" fmla="*/ 64 w 97"/>
                <a:gd name="T17" fmla="*/ 104 h 104"/>
                <a:gd name="T18" fmla="*/ 89 w 97"/>
                <a:gd name="T19" fmla="*/ 90 h 104"/>
                <a:gd name="T20" fmla="*/ 96 w 97"/>
                <a:gd name="T21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4">
                  <a:moveTo>
                    <a:pt x="96" y="62"/>
                  </a:moveTo>
                  <a:cubicBezTo>
                    <a:pt x="66" y="16"/>
                    <a:pt x="66" y="16"/>
                    <a:pt x="66" y="16"/>
                  </a:cubicBezTo>
                  <a:cubicBezTo>
                    <a:pt x="61" y="6"/>
                    <a:pt x="50" y="0"/>
                    <a:pt x="39" y="1"/>
                  </a:cubicBezTo>
                  <a:cubicBezTo>
                    <a:pt x="28" y="2"/>
                    <a:pt x="18" y="11"/>
                    <a:pt x="16" y="21"/>
                  </a:cubicBezTo>
                  <a:cubicBezTo>
                    <a:pt x="13" y="32"/>
                    <a:pt x="18" y="44"/>
                    <a:pt x="27" y="50"/>
                  </a:cubicBezTo>
                  <a:cubicBezTo>
                    <a:pt x="17" y="46"/>
                    <a:pt x="4" y="54"/>
                    <a:pt x="2" y="65"/>
                  </a:cubicBezTo>
                  <a:cubicBezTo>
                    <a:pt x="0" y="76"/>
                    <a:pt x="7" y="87"/>
                    <a:pt x="17" y="92"/>
                  </a:cubicBezTo>
                  <a:cubicBezTo>
                    <a:pt x="25" y="96"/>
                    <a:pt x="36" y="96"/>
                    <a:pt x="41" y="89"/>
                  </a:cubicBezTo>
                  <a:cubicBezTo>
                    <a:pt x="44" y="98"/>
                    <a:pt x="54" y="104"/>
                    <a:pt x="64" y="104"/>
                  </a:cubicBezTo>
                  <a:cubicBezTo>
                    <a:pt x="74" y="104"/>
                    <a:pt x="84" y="98"/>
                    <a:pt x="89" y="90"/>
                  </a:cubicBezTo>
                  <a:cubicBezTo>
                    <a:pt x="95" y="82"/>
                    <a:pt x="97" y="71"/>
                    <a:pt x="96" y="62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ïş1ïḑé">
              <a:extLst>
                <a:ext uri="{FF2B5EF4-FFF2-40B4-BE49-F238E27FC236}">
                  <a16:creationId xmlns:a16="http://schemas.microsoft.com/office/drawing/2014/main" id="{CEFB869A-0EAE-4334-BD4B-22A0B065C810}"/>
                </a:ext>
              </a:extLst>
            </p:cNvPr>
            <p:cNvSpPr/>
            <p:nvPr/>
          </p:nvSpPr>
          <p:spPr bwMode="auto">
            <a:xfrm>
              <a:off x="8709779" y="2881046"/>
              <a:ext cx="595707" cy="407284"/>
            </a:xfrm>
            <a:custGeom>
              <a:avLst/>
              <a:gdLst>
                <a:gd name="T0" fmla="*/ 172 w 173"/>
                <a:gd name="T1" fmla="*/ 73 h 118"/>
                <a:gd name="T2" fmla="*/ 154 w 173"/>
                <a:gd name="T3" fmla="*/ 56 h 118"/>
                <a:gd name="T4" fmla="*/ 167 w 173"/>
                <a:gd name="T5" fmla="*/ 43 h 118"/>
                <a:gd name="T6" fmla="*/ 170 w 173"/>
                <a:gd name="T7" fmla="*/ 26 h 118"/>
                <a:gd name="T8" fmla="*/ 154 w 173"/>
                <a:gd name="T9" fmla="*/ 13 h 118"/>
                <a:gd name="T10" fmla="*/ 117 w 173"/>
                <a:gd name="T11" fmla="*/ 14 h 118"/>
                <a:gd name="T12" fmla="*/ 109 w 173"/>
                <a:gd name="T13" fmla="*/ 4 h 118"/>
                <a:gd name="T14" fmla="*/ 94 w 173"/>
                <a:gd name="T15" fmla="*/ 1 h 118"/>
                <a:gd name="T16" fmla="*/ 73 w 173"/>
                <a:gd name="T17" fmla="*/ 4 h 118"/>
                <a:gd name="T18" fmla="*/ 55 w 173"/>
                <a:gd name="T19" fmla="*/ 20 h 118"/>
                <a:gd name="T20" fmla="*/ 0 w 173"/>
                <a:gd name="T21" fmla="*/ 80 h 118"/>
                <a:gd name="T22" fmla="*/ 134 w 173"/>
                <a:gd name="T23" fmla="*/ 118 h 118"/>
                <a:gd name="T24" fmla="*/ 151 w 173"/>
                <a:gd name="T25" fmla="*/ 117 h 118"/>
                <a:gd name="T26" fmla="*/ 162 w 173"/>
                <a:gd name="T27" fmla="*/ 105 h 118"/>
                <a:gd name="T28" fmla="*/ 154 w 173"/>
                <a:gd name="T29" fmla="*/ 93 h 118"/>
                <a:gd name="T30" fmla="*/ 172 w 173"/>
                <a:gd name="T31" fmla="*/ 7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18">
                  <a:moveTo>
                    <a:pt x="172" y="73"/>
                  </a:moveTo>
                  <a:cubicBezTo>
                    <a:pt x="173" y="63"/>
                    <a:pt x="163" y="54"/>
                    <a:pt x="154" y="56"/>
                  </a:cubicBezTo>
                  <a:cubicBezTo>
                    <a:pt x="158" y="52"/>
                    <a:pt x="163" y="48"/>
                    <a:pt x="167" y="43"/>
                  </a:cubicBezTo>
                  <a:cubicBezTo>
                    <a:pt x="170" y="38"/>
                    <a:pt x="172" y="32"/>
                    <a:pt x="170" y="26"/>
                  </a:cubicBezTo>
                  <a:cubicBezTo>
                    <a:pt x="168" y="20"/>
                    <a:pt x="161" y="15"/>
                    <a:pt x="154" y="13"/>
                  </a:cubicBezTo>
                  <a:cubicBezTo>
                    <a:pt x="142" y="9"/>
                    <a:pt x="129" y="10"/>
                    <a:pt x="117" y="14"/>
                  </a:cubicBezTo>
                  <a:cubicBezTo>
                    <a:pt x="117" y="9"/>
                    <a:pt x="113" y="5"/>
                    <a:pt x="109" y="4"/>
                  </a:cubicBezTo>
                  <a:cubicBezTo>
                    <a:pt x="105" y="2"/>
                    <a:pt x="99" y="0"/>
                    <a:pt x="94" y="1"/>
                  </a:cubicBezTo>
                  <a:cubicBezTo>
                    <a:pt x="85" y="1"/>
                    <a:pt x="82" y="1"/>
                    <a:pt x="73" y="4"/>
                  </a:cubicBezTo>
                  <a:cubicBezTo>
                    <a:pt x="64" y="7"/>
                    <a:pt x="58" y="12"/>
                    <a:pt x="55" y="20"/>
                  </a:cubicBezTo>
                  <a:cubicBezTo>
                    <a:pt x="21" y="27"/>
                    <a:pt x="4" y="59"/>
                    <a:pt x="0" y="80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40" y="118"/>
                    <a:pt x="146" y="118"/>
                    <a:pt x="151" y="117"/>
                  </a:cubicBezTo>
                  <a:cubicBezTo>
                    <a:pt x="156" y="115"/>
                    <a:pt x="161" y="111"/>
                    <a:pt x="162" y="105"/>
                  </a:cubicBezTo>
                  <a:cubicBezTo>
                    <a:pt x="163" y="99"/>
                    <a:pt x="159" y="93"/>
                    <a:pt x="154" y="93"/>
                  </a:cubicBezTo>
                  <a:cubicBezTo>
                    <a:pt x="163" y="91"/>
                    <a:pt x="172" y="83"/>
                    <a:pt x="172" y="73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ïşļiḍê">
              <a:extLst>
                <a:ext uri="{FF2B5EF4-FFF2-40B4-BE49-F238E27FC236}">
                  <a16:creationId xmlns:a16="http://schemas.microsoft.com/office/drawing/2014/main" id="{75675365-9218-4D0C-9DA3-4966E05D847C}"/>
                </a:ext>
              </a:extLst>
            </p:cNvPr>
            <p:cNvSpPr/>
            <p:nvPr/>
          </p:nvSpPr>
          <p:spPr bwMode="auto">
            <a:xfrm>
              <a:off x="9015605" y="2963661"/>
              <a:ext cx="210165" cy="247849"/>
            </a:xfrm>
            <a:custGeom>
              <a:avLst/>
              <a:gdLst>
                <a:gd name="T0" fmla="*/ 51 w 61"/>
                <a:gd name="T1" fmla="*/ 24 h 72"/>
                <a:gd name="T2" fmla="*/ 10 w 61"/>
                <a:gd name="T3" fmla="*/ 0 h 72"/>
                <a:gd name="T4" fmla="*/ 0 w 61"/>
                <a:gd name="T5" fmla="*/ 9 h 72"/>
                <a:gd name="T6" fmla="*/ 39 w 61"/>
                <a:gd name="T7" fmla="*/ 29 h 72"/>
                <a:gd name="T8" fmla="*/ 53 w 61"/>
                <a:gd name="T9" fmla="*/ 72 h 72"/>
                <a:gd name="T10" fmla="*/ 51 w 61"/>
                <a:gd name="T11" fmla="*/ 2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2">
                  <a:moveTo>
                    <a:pt x="51" y="24"/>
                  </a:moveTo>
                  <a:cubicBezTo>
                    <a:pt x="43" y="10"/>
                    <a:pt x="26" y="1"/>
                    <a:pt x="1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5" y="8"/>
                    <a:pt x="30" y="17"/>
                    <a:pt x="39" y="29"/>
                  </a:cubicBezTo>
                  <a:cubicBezTo>
                    <a:pt x="48" y="41"/>
                    <a:pt x="52" y="57"/>
                    <a:pt x="53" y="72"/>
                  </a:cubicBezTo>
                  <a:cubicBezTo>
                    <a:pt x="61" y="57"/>
                    <a:pt x="60" y="38"/>
                    <a:pt x="51" y="24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ïśḻíḍè">
              <a:extLst>
                <a:ext uri="{FF2B5EF4-FFF2-40B4-BE49-F238E27FC236}">
                  <a16:creationId xmlns:a16="http://schemas.microsoft.com/office/drawing/2014/main" id="{43239F77-5161-4007-9ACE-3909B307AF29}"/>
                </a:ext>
              </a:extLst>
            </p:cNvPr>
            <p:cNvSpPr/>
            <p:nvPr/>
          </p:nvSpPr>
          <p:spPr bwMode="auto">
            <a:xfrm>
              <a:off x="8847473" y="2998447"/>
              <a:ext cx="381195" cy="688469"/>
            </a:xfrm>
            <a:custGeom>
              <a:avLst/>
              <a:gdLst>
                <a:gd name="T0" fmla="*/ 108 w 111"/>
                <a:gd name="T1" fmla="*/ 43 h 200"/>
                <a:gd name="T2" fmla="*/ 108 w 111"/>
                <a:gd name="T3" fmla="*/ 42 h 200"/>
                <a:gd name="T4" fmla="*/ 65 w 111"/>
                <a:gd name="T5" fmla="*/ 1 h 200"/>
                <a:gd name="T6" fmla="*/ 56 w 111"/>
                <a:gd name="T7" fmla="*/ 0 h 200"/>
                <a:gd name="T8" fmla="*/ 1 w 111"/>
                <a:gd name="T9" fmla="*/ 43 h 200"/>
                <a:gd name="T10" fmla="*/ 0 w 111"/>
                <a:gd name="T11" fmla="*/ 103 h 200"/>
                <a:gd name="T12" fmla="*/ 3 w 111"/>
                <a:gd name="T13" fmla="*/ 166 h 200"/>
                <a:gd name="T14" fmla="*/ 3 w 111"/>
                <a:gd name="T15" fmla="*/ 167 h 200"/>
                <a:gd name="T16" fmla="*/ 62 w 111"/>
                <a:gd name="T17" fmla="*/ 194 h 200"/>
                <a:gd name="T18" fmla="*/ 76 w 111"/>
                <a:gd name="T19" fmla="*/ 168 h 200"/>
                <a:gd name="T20" fmla="*/ 78 w 111"/>
                <a:gd name="T21" fmla="*/ 150 h 200"/>
                <a:gd name="T22" fmla="*/ 105 w 111"/>
                <a:gd name="T23" fmla="*/ 117 h 200"/>
                <a:gd name="T24" fmla="*/ 108 w 111"/>
                <a:gd name="T25" fmla="*/ 4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200">
                  <a:moveTo>
                    <a:pt x="108" y="43"/>
                  </a:moveTo>
                  <a:cubicBezTo>
                    <a:pt x="108" y="42"/>
                    <a:pt x="108" y="42"/>
                    <a:pt x="108" y="42"/>
                  </a:cubicBezTo>
                  <a:cubicBezTo>
                    <a:pt x="103" y="21"/>
                    <a:pt x="86" y="5"/>
                    <a:pt x="65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" y="166"/>
                    <a:pt x="3" y="166"/>
                    <a:pt x="3" y="166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27" y="194"/>
                    <a:pt x="49" y="200"/>
                    <a:pt x="62" y="194"/>
                  </a:cubicBezTo>
                  <a:cubicBezTo>
                    <a:pt x="72" y="190"/>
                    <a:pt x="77" y="179"/>
                    <a:pt x="76" y="168"/>
                  </a:cubicBezTo>
                  <a:cubicBezTo>
                    <a:pt x="75" y="162"/>
                    <a:pt x="75" y="156"/>
                    <a:pt x="78" y="150"/>
                  </a:cubicBezTo>
                  <a:cubicBezTo>
                    <a:pt x="82" y="141"/>
                    <a:pt x="98" y="140"/>
                    <a:pt x="105" y="117"/>
                  </a:cubicBezTo>
                  <a:cubicBezTo>
                    <a:pt x="111" y="98"/>
                    <a:pt x="108" y="43"/>
                    <a:pt x="108" y="43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iślíḓé">
              <a:extLst>
                <a:ext uri="{FF2B5EF4-FFF2-40B4-BE49-F238E27FC236}">
                  <a16:creationId xmlns:a16="http://schemas.microsoft.com/office/drawing/2014/main" id="{E99AC3D8-CD65-4D92-925C-170BB66CD6FD}"/>
                </a:ext>
              </a:extLst>
            </p:cNvPr>
            <p:cNvSpPr/>
            <p:nvPr/>
          </p:nvSpPr>
          <p:spPr bwMode="auto">
            <a:xfrm>
              <a:off x="9133006" y="3108602"/>
              <a:ext cx="57976" cy="34786"/>
            </a:xfrm>
            <a:custGeom>
              <a:avLst/>
              <a:gdLst>
                <a:gd name="T0" fmla="*/ 16 w 17"/>
                <a:gd name="T1" fmla="*/ 1 h 10"/>
                <a:gd name="T2" fmla="*/ 13 w 17"/>
                <a:gd name="T3" fmla="*/ 0 h 10"/>
                <a:gd name="T4" fmla="*/ 10 w 17"/>
                <a:gd name="T5" fmla="*/ 0 h 10"/>
                <a:gd name="T6" fmla="*/ 10 w 17"/>
                <a:gd name="T7" fmla="*/ 0 h 10"/>
                <a:gd name="T8" fmla="*/ 8 w 17"/>
                <a:gd name="T9" fmla="*/ 0 h 10"/>
                <a:gd name="T10" fmla="*/ 6 w 17"/>
                <a:gd name="T11" fmla="*/ 0 h 10"/>
                <a:gd name="T12" fmla="*/ 6 w 17"/>
                <a:gd name="T13" fmla="*/ 0 h 10"/>
                <a:gd name="T14" fmla="*/ 4 w 17"/>
                <a:gd name="T15" fmla="*/ 1 h 10"/>
                <a:gd name="T16" fmla="*/ 4 w 17"/>
                <a:gd name="T17" fmla="*/ 1 h 10"/>
                <a:gd name="T18" fmla="*/ 4 w 17"/>
                <a:gd name="T19" fmla="*/ 1 h 10"/>
                <a:gd name="T20" fmla="*/ 4 w 17"/>
                <a:gd name="T21" fmla="*/ 2 h 10"/>
                <a:gd name="T22" fmla="*/ 1 w 17"/>
                <a:gd name="T23" fmla="*/ 5 h 10"/>
                <a:gd name="T24" fmla="*/ 2 w 17"/>
                <a:gd name="T25" fmla="*/ 9 h 10"/>
                <a:gd name="T26" fmla="*/ 4 w 17"/>
                <a:gd name="T27" fmla="*/ 9 h 10"/>
                <a:gd name="T28" fmla="*/ 8 w 17"/>
                <a:gd name="T29" fmla="*/ 9 h 10"/>
                <a:gd name="T30" fmla="*/ 12 w 17"/>
                <a:gd name="T31" fmla="*/ 9 h 10"/>
                <a:gd name="T32" fmla="*/ 16 w 17"/>
                <a:gd name="T33" fmla="*/ 6 h 10"/>
                <a:gd name="T34" fmla="*/ 16 w 17"/>
                <a:gd name="T3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0">
                  <a:moveTo>
                    <a:pt x="16" y="1"/>
                  </a:move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5" y="9"/>
                    <a:pt x="6" y="9"/>
                    <a:pt x="8" y="9"/>
                  </a:cubicBezTo>
                  <a:cubicBezTo>
                    <a:pt x="9" y="9"/>
                    <a:pt x="11" y="10"/>
                    <a:pt x="12" y="9"/>
                  </a:cubicBezTo>
                  <a:cubicBezTo>
                    <a:pt x="14" y="9"/>
                    <a:pt x="15" y="8"/>
                    <a:pt x="16" y="6"/>
                  </a:cubicBezTo>
                  <a:cubicBezTo>
                    <a:pt x="17" y="5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íŝḻïḋê">
              <a:extLst>
                <a:ext uri="{FF2B5EF4-FFF2-40B4-BE49-F238E27FC236}">
                  <a16:creationId xmlns:a16="http://schemas.microsoft.com/office/drawing/2014/main" id="{72FF0445-B563-43DF-A7BD-174F3A25E0DC}"/>
                </a:ext>
              </a:extLst>
            </p:cNvPr>
            <p:cNvSpPr/>
            <p:nvPr/>
          </p:nvSpPr>
          <p:spPr bwMode="auto">
            <a:xfrm>
              <a:off x="8990964" y="3108602"/>
              <a:ext cx="55078" cy="34786"/>
            </a:xfrm>
            <a:custGeom>
              <a:avLst/>
              <a:gdLst>
                <a:gd name="T0" fmla="*/ 15 w 16"/>
                <a:gd name="T1" fmla="*/ 1 h 10"/>
                <a:gd name="T2" fmla="*/ 13 w 16"/>
                <a:gd name="T3" fmla="*/ 0 h 10"/>
                <a:gd name="T4" fmla="*/ 9 w 16"/>
                <a:gd name="T5" fmla="*/ 0 h 10"/>
                <a:gd name="T6" fmla="*/ 9 w 16"/>
                <a:gd name="T7" fmla="*/ 0 h 10"/>
                <a:gd name="T8" fmla="*/ 8 w 16"/>
                <a:gd name="T9" fmla="*/ 0 h 10"/>
                <a:gd name="T10" fmla="*/ 6 w 16"/>
                <a:gd name="T11" fmla="*/ 0 h 10"/>
                <a:gd name="T12" fmla="*/ 6 w 16"/>
                <a:gd name="T13" fmla="*/ 0 h 10"/>
                <a:gd name="T14" fmla="*/ 4 w 16"/>
                <a:gd name="T15" fmla="*/ 1 h 10"/>
                <a:gd name="T16" fmla="*/ 3 w 16"/>
                <a:gd name="T17" fmla="*/ 1 h 10"/>
                <a:gd name="T18" fmla="*/ 3 w 16"/>
                <a:gd name="T19" fmla="*/ 1 h 10"/>
                <a:gd name="T20" fmla="*/ 3 w 16"/>
                <a:gd name="T21" fmla="*/ 2 h 10"/>
                <a:gd name="T22" fmla="*/ 0 w 16"/>
                <a:gd name="T23" fmla="*/ 5 h 10"/>
                <a:gd name="T24" fmla="*/ 1 w 16"/>
                <a:gd name="T25" fmla="*/ 9 h 10"/>
                <a:gd name="T26" fmla="*/ 4 w 16"/>
                <a:gd name="T27" fmla="*/ 9 h 10"/>
                <a:gd name="T28" fmla="*/ 7 w 16"/>
                <a:gd name="T29" fmla="*/ 9 h 10"/>
                <a:gd name="T30" fmla="*/ 12 w 16"/>
                <a:gd name="T31" fmla="*/ 9 h 10"/>
                <a:gd name="T32" fmla="*/ 15 w 16"/>
                <a:gd name="T33" fmla="*/ 6 h 10"/>
                <a:gd name="T34" fmla="*/ 15 w 16"/>
                <a:gd name="T3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0">
                  <a:moveTo>
                    <a:pt x="15" y="1"/>
                  </a:move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0" y="10"/>
                    <a:pt x="12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5"/>
                    <a:pt x="16" y="3"/>
                    <a:pt x="15" y="1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ïşḷiḑé">
              <a:extLst>
                <a:ext uri="{FF2B5EF4-FFF2-40B4-BE49-F238E27FC236}">
                  <a16:creationId xmlns:a16="http://schemas.microsoft.com/office/drawing/2014/main" id="{52B620B0-08E9-4DC0-8747-38768EA494AE}"/>
                </a:ext>
              </a:extLst>
            </p:cNvPr>
            <p:cNvSpPr/>
            <p:nvPr/>
          </p:nvSpPr>
          <p:spPr bwMode="auto">
            <a:xfrm>
              <a:off x="9012706" y="3218757"/>
              <a:ext cx="27539" cy="47831"/>
            </a:xfrm>
            <a:custGeom>
              <a:avLst/>
              <a:gdLst>
                <a:gd name="T0" fmla="*/ 0 w 8"/>
                <a:gd name="T1" fmla="*/ 7 h 14"/>
                <a:gd name="T2" fmla="*/ 1 w 8"/>
                <a:gd name="T3" fmla="*/ 1 h 14"/>
                <a:gd name="T4" fmla="*/ 1 w 8"/>
                <a:gd name="T5" fmla="*/ 1 h 14"/>
                <a:gd name="T6" fmla="*/ 5 w 8"/>
                <a:gd name="T7" fmla="*/ 0 h 14"/>
                <a:gd name="T8" fmla="*/ 7 w 8"/>
                <a:gd name="T9" fmla="*/ 4 h 14"/>
                <a:gd name="T10" fmla="*/ 7 w 8"/>
                <a:gd name="T11" fmla="*/ 9 h 14"/>
                <a:gd name="T12" fmla="*/ 6 w 8"/>
                <a:gd name="T13" fmla="*/ 12 h 14"/>
                <a:gd name="T14" fmla="*/ 4 w 8"/>
                <a:gd name="T15" fmla="*/ 14 h 14"/>
                <a:gd name="T16" fmla="*/ 1 w 8"/>
                <a:gd name="T17" fmla="*/ 12 h 14"/>
                <a:gd name="T18" fmla="*/ 0 w 8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4">
                  <a:moveTo>
                    <a:pt x="0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1"/>
                    <a:pt x="7" y="2"/>
                    <a:pt x="7" y="4"/>
                  </a:cubicBezTo>
                  <a:cubicBezTo>
                    <a:pt x="8" y="5"/>
                    <a:pt x="7" y="7"/>
                    <a:pt x="7" y="9"/>
                  </a:cubicBezTo>
                  <a:cubicBezTo>
                    <a:pt x="7" y="10"/>
                    <a:pt x="7" y="11"/>
                    <a:pt x="6" y="12"/>
                  </a:cubicBezTo>
                  <a:cubicBezTo>
                    <a:pt x="6" y="13"/>
                    <a:pt x="5" y="14"/>
                    <a:pt x="4" y="14"/>
                  </a:cubicBezTo>
                  <a:cubicBezTo>
                    <a:pt x="3" y="14"/>
                    <a:pt x="1" y="13"/>
                    <a:pt x="1" y="12"/>
                  </a:cubicBezTo>
                  <a:cubicBezTo>
                    <a:pt x="0" y="10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îśḻíḍe">
              <a:extLst>
                <a:ext uri="{FF2B5EF4-FFF2-40B4-BE49-F238E27FC236}">
                  <a16:creationId xmlns:a16="http://schemas.microsoft.com/office/drawing/2014/main" id="{FC2998BD-67D9-4708-BB77-F43B2F2B2462}"/>
                </a:ext>
              </a:extLst>
            </p:cNvPr>
            <p:cNvSpPr/>
            <p:nvPr/>
          </p:nvSpPr>
          <p:spPr bwMode="auto">
            <a:xfrm>
              <a:off x="9150399" y="3218757"/>
              <a:ext cx="27539" cy="47831"/>
            </a:xfrm>
            <a:custGeom>
              <a:avLst/>
              <a:gdLst>
                <a:gd name="T0" fmla="*/ 0 w 8"/>
                <a:gd name="T1" fmla="*/ 7 h 14"/>
                <a:gd name="T2" fmla="*/ 1 w 8"/>
                <a:gd name="T3" fmla="*/ 1 h 14"/>
                <a:gd name="T4" fmla="*/ 1 w 8"/>
                <a:gd name="T5" fmla="*/ 1 h 14"/>
                <a:gd name="T6" fmla="*/ 5 w 8"/>
                <a:gd name="T7" fmla="*/ 0 h 14"/>
                <a:gd name="T8" fmla="*/ 7 w 8"/>
                <a:gd name="T9" fmla="*/ 4 h 14"/>
                <a:gd name="T10" fmla="*/ 7 w 8"/>
                <a:gd name="T11" fmla="*/ 9 h 14"/>
                <a:gd name="T12" fmla="*/ 6 w 8"/>
                <a:gd name="T13" fmla="*/ 12 h 14"/>
                <a:gd name="T14" fmla="*/ 4 w 8"/>
                <a:gd name="T15" fmla="*/ 14 h 14"/>
                <a:gd name="T16" fmla="*/ 1 w 8"/>
                <a:gd name="T17" fmla="*/ 12 h 14"/>
                <a:gd name="T18" fmla="*/ 0 w 8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4">
                  <a:moveTo>
                    <a:pt x="0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1"/>
                    <a:pt x="7" y="2"/>
                    <a:pt x="7" y="4"/>
                  </a:cubicBezTo>
                  <a:cubicBezTo>
                    <a:pt x="8" y="5"/>
                    <a:pt x="7" y="7"/>
                    <a:pt x="7" y="9"/>
                  </a:cubicBezTo>
                  <a:cubicBezTo>
                    <a:pt x="7" y="10"/>
                    <a:pt x="7" y="11"/>
                    <a:pt x="6" y="12"/>
                  </a:cubicBezTo>
                  <a:cubicBezTo>
                    <a:pt x="6" y="13"/>
                    <a:pt x="5" y="14"/>
                    <a:pt x="4" y="14"/>
                  </a:cubicBezTo>
                  <a:cubicBezTo>
                    <a:pt x="3" y="14"/>
                    <a:pt x="1" y="13"/>
                    <a:pt x="1" y="12"/>
                  </a:cubicBezTo>
                  <a:cubicBezTo>
                    <a:pt x="0" y="10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i$ļïde">
              <a:extLst>
                <a:ext uri="{FF2B5EF4-FFF2-40B4-BE49-F238E27FC236}">
                  <a16:creationId xmlns:a16="http://schemas.microsoft.com/office/drawing/2014/main" id="{7D9EC6BB-2D61-4F63-86DD-365F679ABDEA}"/>
                </a:ext>
              </a:extLst>
            </p:cNvPr>
            <p:cNvSpPr/>
            <p:nvPr/>
          </p:nvSpPr>
          <p:spPr bwMode="auto">
            <a:xfrm>
              <a:off x="8975021" y="3481101"/>
              <a:ext cx="178278" cy="47831"/>
            </a:xfrm>
            <a:custGeom>
              <a:avLst/>
              <a:gdLst>
                <a:gd name="T0" fmla="*/ 52 w 52"/>
                <a:gd name="T1" fmla="*/ 0 h 14"/>
                <a:gd name="T2" fmla="*/ 42 w 52"/>
                <a:gd name="T3" fmla="*/ 8 h 14"/>
                <a:gd name="T4" fmla="*/ 40 w 52"/>
                <a:gd name="T5" fmla="*/ 14 h 14"/>
                <a:gd name="T6" fmla="*/ 0 w 52"/>
                <a:gd name="T7" fmla="*/ 0 h 14"/>
                <a:gd name="T8" fmla="*/ 52 w 5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4">
                  <a:moveTo>
                    <a:pt x="52" y="0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0" y="10"/>
                    <a:pt x="39" y="11"/>
                    <a:pt x="40" y="14"/>
                  </a:cubicBezTo>
                  <a:cubicBezTo>
                    <a:pt x="24" y="12"/>
                    <a:pt x="11" y="11"/>
                    <a:pt x="0" y="0"/>
                  </a:cubicBezTo>
                  <a:cubicBezTo>
                    <a:pt x="19" y="5"/>
                    <a:pt x="31" y="7"/>
                    <a:pt x="52" y="0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işļíḓe">
              <a:extLst>
                <a:ext uri="{FF2B5EF4-FFF2-40B4-BE49-F238E27FC236}">
                  <a16:creationId xmlns:a16="http://schemas.microsoft.com/office/drawing/2014/main" id="{4FE1BE9F-64F0-4E73-9A69-D9FF1AD8CDF5}"/>
                </a:ext>
              </a:extLst>
            </p:cNvPr>
            <p:cNvSpPr/>
            <p:nvPr/>
          </p:nvSpPr>
          <p:spPr bwMode="auto">
            <a:xfrm>
              <a:off x="9077929" y="3233251"/>
              <a:ext cx="44932" cy="82617"/>
            </a:xfrm>
            <a:custGeom>
              <a:avLst/>
              <a:gdLst>
                <a:gd name="T0" fmla="*/ 0 w 13"/>
                <a:gd name="T1" fmla="*/ 24 h 24"/>
                <a:gd name="T2" fmla="*/ 5 w 13"/>
                <a:gd name="T3" fmla="*/ 20 h 24"/>
                <a:gd name="T4" fmla="*/ 9 w 13"/>
                <a:gd name="T5" fmla="*/ 15 h 24"/>
                <a:gd name="T6" fmla="*/ 10 w 13"/>
                <a:gd name="T7" fmla="*/ 12 h 24"/>
                <a:gd name="T8" fmla="*/ 10 w 13"/>
                <a:gd name="T9" fmla="*/ 11 h 24"/>
                <a:gd name="T10" fmla="*/ 9 w 13"/>
                <a:gd name="T11" fmla="*/ 11 h 24"/>
                <a:gd name="T12" fmla="*/ 1 w 13"/>
                <a:gd name="T13" fmla="*/ 13 h 24"/>
                <a:gd name="T14" fmla="*/ 1 w 13"/>
                <a:gd name="T15" fmla="*/ 13 h 24"/>
                <a:gd name="T16" fmla="*/ 0 w 13"/>
                <a:gd name="T17" fmla="*/ 12 h 24"/>
                <a:gd name="T18" fmla="*/ 0 w 13"/>
                <a:gd name="T19" fmla="*/ 12 h 24"/>
                <a:gd name="T20" fmla="*/ 0 w 13"/>
                <a:gd name="T21" fmla="*/ 0 h 24"/>
                <a:gd name="T22" fmla="*/ 2 w 13"/>
                <a:gd name="T23" fmla="*/ 12 h 24"/>
                <a:gd name="T24" fmla="*/ 1 w 13"/>
                <a:gd name="T25" fmla="*/ 11 h 24"/>
                <a:gd name="T26" fmla="*/ 9 w 13"/>
                <a:gd name="T27" fmla="*/ 9 h 24"/>
                <a:gd name="T28" fmla="*/ 12 w 13"/>
                <a:gd name="T29" fmla="*/ 9 h 24"/>
                <a:gd name="T30" fmla="*/ 12 w 13"/>
                <a:gd name="T31" fmla="*/ 11 h 24"/>
                <a:gd name="T32" fmla="*/ 12 w 13"/>
                <a:gd name="T33" fmla="*/ 12 h 24"/>
                <a:gd name="T34" fmla="*/ 11 w 13"/>
                <a:gd name="T35" fmla="*/ 16 h 24"/>
                <a:gd name="T36" fmla="*/ 6 w 13"/>
                <a:gd name="T37" fmla="*/ 21 h 24"/>
                <a:gd name="T38" fmla="*/ 0 w 13"/>
                <a:gd name="T3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24">
                  <a:moveTo>
                    <a:pt x="0" y="24"/>
                  </a:moveTo>
                  <a:cubicBezTo>
                    <a:pt x="0" y="24"/>
                    <a:pt x="2" y="23"/>
                    <a:pt x="5" y="20"/>
                  </a:cubicBezTo>
                  <a:cubicBezTo>
                    <a:pt x="6" y="19"/>
                    <a:pt x="8" y="17"/>
                    <a:pt x="9" y="15"/>
                  </a:cubicBezTo>
                  <a:cubicBezTo>
                    <a:pt x="9" y="14"/>
                    <a:pt x="10" y="13"/>
                    <a:pt x="10" y="12"/>
                  </a:cubicBezTo>
                  <a:cubicBezTo>
                    <a:pt x="10" y="11"/>
                    <a:pt x="10" y="10"/>
                    <a:pt x="10" y="11"/>
                  </a:cubicBezTo>
                  <a:cubicBezTo>
                    <a:pt x="11" y="11"/>
                    <a:pt x="10" y="11"/>
                    <a:pt x="9" y="11"/>
                  </a:cubicBezTo>
                  <a:cubicBezTo>
                    <a:pt x="7" y="12"/>
                    <a:pt x="4" y="12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0" y="0"/>
                    <a:pt x="0" y="0"/>
                  </a:cubicBezTo>
                  <a:cubicBezTo>
                    <a:pt x="0" y="0"/>
                    <a:pt x="1" y="5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0"/>
                    <a:pt x="6" y="10"/>
                    <a:pt x="9" y="9"/>
                  </a:cubicBezTo>
                  <a:cubicBezTo>
                    <a:pt x="10" y="9"/>
                    <a:pt x="11" y="8"/>
                    <a:pt x="12" y="9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1" y="15"/>
                    <a:pt x="11" y="16"/>
                  </a:cubicBezTo>
                  <a:cubicBezTo>
                    <a:pt x="9" y="18"/>
                    <a:pt x="8" y="20"/>
                    <a:pt x="6" y="21"/>
                  </a:cubicBezTo>
                  <a:cubicBezTo>
                    <a:pt x="3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íṡlíḍê">
              <a:extLst>
                <a:ext uri="{FF2B5EF4-FFF2-40B4-BE49-F238E27FC236}">
                  <a16:creationId xmlns:a16="http://schemas.microsoft.com/office/drawing/2014/main" id="{262DB120-D40E-4853-8B20-7ADFB36B72DD}"/>
                </a:ext>
              </a:extLst>
            </p:cNvPr>
            <p:cNvSpPr/>
            <p:nvPr/>
          </p:nvSpPr>
          <p:spPr bwMode="auto">
            <a:xfrm>
              <a:off x="8670645" y="2912933"/>
              <a:ext cx="382644" cy="550775"/>
            </a:xfrm>
            <a:custGeom>
              <a:avLst/>
              <a:gdLst>
                <a:gd name="T0" fmla="*/ 55 w 111"/>
                <a:gd name="T1" fmla="*/ 106 h 160"/>
                <a:gd name="T2" fmla="*/ 111 w 111"/>
                <a:gd name="T3" fmla="*/ 16 h 160"/>
                <a:gd name="T4" fmla="*/ 12 w 111"/>
                <a:gd name="T5" fmla="*/ 67 h 160"/>
                <a:gd name="T6" fmla="*/ 54 w 111"/>
                <a:gd name="T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60">
                  <a:moveTo>
                    <a:pt x="55" y="106"/>
                  </a:moveTo>
                  <a:cubicBezTo>
                    <a:pt x="87" y="85"/>
                    <a:pt x="105" y="51"/>
                    <a:pt x="111" y="16"/>
                  </a:cubicBezTo>
                  <a:cubicBezTo>
                    <a:pt x="63" y="0"/>
                    <a:pt x="24" y="30"/>
                    <a:pt x="12" y="67"/>
                  </a:cubicBezTo>
                  <a:cubicBezTo>
                    <a:pt x="0" y="103"/>
                    <a:pt x="21" y="141"/>
                    <a:pt x="54" y="160"/>
                  </a:cubicBezTo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îšḷîdè">
              <a:extLst>
                <a:ext uri="{FF2B5EF4-FFF2-40B4-BE49-F238E27FC236}">
                  <a16:creationId xmlns:a16="http://schemas.microsoft.com/office/drawing/2014/main" id="{E4E1C59E-6480-4A8A-9A1C-0F2BDE5039FD}"/>
                </a:ext>
              </a:extLst>
            </p:cNvPr>
            <p:cNvSpPr/>
            <p:nvPr/>
          </p:nvSpPr>
          <p:spPr bwMode="auto">
            <a:xfrm>
              <a:off x="8792396" y="3236150"/>
              <a:ext cx="105807" cy="168131"/>
            </a:xfrm>
            <a:custGeom>
              <a:avLst/>
              <a:gdLst>
                <a:gd name="T0" fmla="*/ 31 w 31"/>
                <a:gd name="T1" fmla="*/ 47 h 49"/>
                <a:gd name="T2" fmla="*/ 9 w 31"/>
                <a:gd name="T3" fmla="*/ 41 h 49"/>
                <a:gd name="T4" fmla="*/ 0 w 31"/>
                <a:gd name="T5" fmla="*/ 23 h 49"/>
                <a:gd name="T6" fmla="*/ 10 w 31"/>
                <a:gd name="T7" fmla="*/ 4 h 49"/>
                <a:gd name="T8" fmla="*/ 30 w 31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9">
                  <a:moveTo>
                    <a:pt x="31" y="47"/>
                  </a:moveTo>
                  <a:cubicBezTo>
                    <a:pt x="23" y="49"/>
                    <a:pt x="12" y="45"/>
                    <a:pt x="9" y="41"/>
                  </a:cubicBezTo>
                  <a:cubicBezTo>
                    <a:pt x="3" y="36"/>
                    <a:pt x="1" y="30"/>
                    <a:pt x="0" y="23"/>
                  </a:cubicBezTo>
                  <a:cubicBezTo>
                    <a:pt x="0" y="16"/>
                    <a:pt x="4" y="8"/>
                    <a:pt x="10" y="4"/>
                  </a:cubicBezTo>
                  <a:cubicBezTo>
                    <a:pt x="16" y="0"/>
                    <a:pt x="25" y="1"/>
                    <a:pt x="30" y="7"/>
                  </a:cubicBezTo>
                </a:path>
              </a:pathLst>
            </a:custGeom>
            <a:solidFill>
              <a:srgbClr val="FFFFFF"/>
            </a:solidFill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iṧḷiďe">
              <a:extLst>
                <a:ext uri="{FF2B5EF4-FFF2-40B4-BE49-F238E27FC236}">
                  <a16:creationId xmlns:a16="http://schemas.microsoft.com/office/drawing/2014/main" id="{0B367EAA-56C4-43BB-A1EB-11DDB1DD4138}"/>
                </a:ext>
              </a:extLst>
            </p:cNvPr>
            <p:cNvSpPr/>
            <p:nvPr/>
          </p:nvSpPr>
          <p:spPr bwMode="auto">
            <a:xfrm>
              <a:off x="8792396" y="3236150"/>
              <a:ext cx="105807" cy="168131"/>
            </a:xfrm>
            <a:custGeom>
              <a:avLst/>
              <a:gdLst>
                <a:gd name="T0" fmla="*/ 31 w 31"/>
                <a:gd name="T1" fmla="*/ 47 h 49"/>
                <a:gd name="T2" fmla="*/ 9 w 31"/>
                <a:gd name="T3" fmla="*/ 41 h 49"/>
                <a:gd name="T4" fmla="*/ 0 w 31"/>
                <a:gd name="T5" fmla="*/ 23 h 49"/>
                <a:gd name="T6" fmla="*/ 10 w 31"/>
                <a:gd name="T7" fmla="*/ 4 h 49"/>
                <a:gd name="T8" fmla="*/ 30 w 31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9">
                  <a:moveTo>
                    <a:pt x="31" y="47"/>
                  </a:moveTo>
                  <a:cubicBezTo>
                    <a:pt x="23" y="49"/>
                    <a:pt x="12" y="45"/>
                    <a:pt x="9" y="41"/>
                  </a:cubicBezTo>
                  <a:cubicBezTo>
                    <a:pt x="3" y="36"/>
                    <a:pt x="1" y="30"/>
                    <a:pt x="0" y="23"/>
                  </a:cubicBezTo>
                  <a:cubicBezTo>
                    <a:pt x="0" y="16"/>
                    <a:pt x="4" y="8"/>
                    <a:pt x="10" y="4"/>
                  </a:cubicBezTo>
                  <a:cubicBezTo>
                    <a:pt x="16" y="0"/>
                    <a:pt x="25" y="1"/>
                    <a:pt x="30" y="7"/>
                  </a:cubicBezTo>
                </a:path>
              </a:pathLst>
            </a:custGeom>
            <a:noFill/>
            <a:ln w="6350" cap="rnd">
              <a:solidFill>
                <a:srgbClr val="17171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íṧḻiḍè">
              <a:extLst>
                <a:ext uri="{FF2B5EF4-FFF2-40B4-BE49-F238E27FC236}">
                  <a16:creationId xmlns:a16="http://schemas.microsoft.com/office/drawing/2014/main" id="{44A54AB6-84D2-47B0-8181-C4FAF8AC0CFA}"/>
                </a:ext>
              </a:extLst>
            </p:cNvPr>
            <p:cNvSpPr/>
            <p:nvPr/>
          </p:nvSpPr>
          <p:spPr bwMode="auto">
            <a:xfrm>
              <a:off x="8835878" y="3281082"/>
              <a:ext cx="66673" cy="79718"/>
            </a:xfrm>
            <a:custGeom>
              <a:avLst/>
              <a:gdLst>
                <a:gd name="T0" fmla="*/ 13 w 19"/>
                <a:gd name="T1" fmla="*/ 23 h 23"/>
                <a:gd name="T2" fmla="*/ 11 w 19"/>
                <a:gd name="T3" fmla="*/ 22 h 23"/>
                <a:gd name="T4" fmla="*/ 7 w 19"/>
                <a:gd name="T5" fmla="*/ 18 h 23"/>
                <a:gd name="T6" fmla="*/ 7 w 19"/>
                <a:gd name="T7" fmla="*/ 14 h 23"/>
                <a:gd name="T8" fmla="*/ 7 w 19"/>
                <a:gd name="T9" fmla="*/ 9 h 23"/>
                <a:gd name="T10" fmla="*/ 12 w 19"/>
                <a:gd name="T11" fmla="*/ 7 h 23"/>
                <a:gd name="T12" fmla="*/ 17 w 19"/>
                <a:gd name="T13" fmla="*/ 10 h 23"/>
                <a:gd name="T14" fmla="*/ 19 w 19"/>
                <a:gd name="T15" fmla="*/ 12 h 23"/>
                <a:gd name="T16" fmla="*/ 17 w 19"/>
                <a:gd name="T17" fmla="*/ 13 h 23"/>
                <a:gd name="T18" fmla="*/ 6 w 19"/>
                <a:gd name="T19" fmla="*/ 2 h 23"/>
                <a:gd name="T20" fmla="*/ 0 w 19"/>
                <a:gd name="T21" fmla="*/ 0 h 23"/>
                <a:gd name="T22" fmla="*/ 7 w 19"/>
                <a:gd name="T23" fmla="*/ 1 h 23"/>
                <a:gd name="T24" fmla="*/ 19 w 19"/>
                <a:gd name="T25" fmla="*/ 12 h 23"/>
                <a:gd name="T26" fmla="*/ 18 w 19"/>
                <a:gd name="T27" fmla="*/ 14 h 23"/>
                <a:gd name="T28" fmla="*/ 17 w 19"/>
                <a:gd name="T29" fmla="*/ 13 h 23"/>
                <a:gd name="T30" fmla="*/ 15 w 19"/>
                <a:gd name="T31" fmla="*/ 11 h 23"/>
                <a:gd name="T32" fmla="*/ 9 w 19"/>
                <a:gd name="T33" fmla="*/ 10 h 23"/>
                <a:gd name="T34" fmla="*/ 9 w 19"/>
                <a:gd name="T35" fmla="*/ 17 h 23"/>
                <a:gd name="T36" fmla="*/ 11 w 19"/>
                <a:gd name="T37" fmla="*/ 21 h 23"/>
                <a:gd name="T38" fmla="*/ 13 w 19"/>
                <a:gd name="T3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3">
                  <a:moveTo>
                    <a:pt x="13" y="23"/>
                  </a:moveTo>
                  <a:cubicBezTo>
                    <a:pt x="13" y="23"/>
                    <a:pt x="12" y="23"/>
                    <a:pt x="11" y="22"/>
                  </a:cubicBezTo>
                  <a:cubicBezTo>
                    <a:pt x="9" y="22"/>
                    <a:pt x="8" y="20"/>
                    <a:pt x="7" y="18"/>
                  </a:cubicBezTo>
                  <a:cubicBezTo>
                    <a:pt x="7" y="17"/>
                    <a:pt x="7" y="15"/>
                    <a:pt x="7" y="14"/>
                  </a:cubicBezTo>
                  <a:cubicBezTo>
                    <a:pt x="6" y="13"/>
                    <a:pt x="6" y="11"/>
                    <a:pt x="7" y="9"/>
                  </a:cubicBezTo>
                  <a:cubicBezTo>
                    <a:pt x="8" y="8"/>
                    <a:pt x="10" y="7"/>
                    <a:pt x="12" y="7"/>
                  </a:cubicBezTo>
                  <a:cubicBezTo>
                    <a:pt x="14" y="7"/>
                    <a:pt x="16" y="9"/>
                    <a:pt x="17" y="10"/>
                  </a:cubicBezTo>
                  <a:cubicBezTo>
                    <a:pt x="18" y="11"/>
                    <a:pt x="18" y="11"/>
                    <a:pt x="19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8"/>
                    <a:pt x="10" y="4"/>
                    <a:pt x="6" y="2"/>
                  </a:cubicBezTo>
                  <a:cubicBezTo>
                    <a:pt x="3" y="1"/>
                    <a:pt x="0" y="1"/>
                    <a:pt x="0" y="0"/>
                  </a:cubicBezTo>
                  <a:cubicBezTo>
                    <a:pt x="0" y="0"/>
                    <a:pt x="3" y="0"/>
                    <a:pt x="7" y="1"/>
                  </a:cubicBezTo>
                  <a:cubicBezTo>
                    <a:pt x="11" y="3"/>
                    <a:pt x="16" y="6"/>
                    <a:pt x="19" y="12"/>
                  </a:cubicBezTo>
                  <a:cubicBezTo>
                    <a:pt x="19" y="13"/>
                    <a:pt x="19" y="13"/>
                    <a:pt x="18" y="14"/>
                  </a:cubicBezTo>
                  <a:cubicBezTo>
                    <a:pt x="18" y="14"/>
                    <a:pt x="17" y="14"/>
                    <a:pt x="17" y="13"/>
                  </a:cubicBezTo>
                  <a:cubicBezTo>
                    <a:pt x="16" y="13"/>
                    <a:pt x="16" y="12"/>
                    <a:pt x="15" y="11"/>
                  </a:cubicBezTo>
                  <a:cubicBezTo>
                    <a:pt x="14" y="9"/>
                    <a:pt x="10" y="8"/>
                    <a:pt x="9" y="10"/>
                  </a:cubicBezTo>
                  <a:cubicBezTo>
                    <a:pt x="8" y="12"/>
                    <a:pt x="8" y="15"/>
                    <a:pt x="9" y="17"/>
                  </a:cubicBezTo>
                  <a:cubicBezTo>
                    <a:pt x="9" y="19"/>
                    <a:pt x="10" y="21"/>
                    <a:pt x="11" y="21"/>
                  </a:cubicBezTo>
                  <a:cubicBezTo>
                    <a:pt x="12" y="22"/>
                    <a:pt x="13" y="22"/>
                    <a:pt x="13" y="23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iṥļïḓe">
              <a:extLst>
                <a:ext uri="{FF2B5EF4-FFF2-40B4-BE49-F238E27FC236}">
                  <a16:creationId xmlns:a16="http://schemas.microsoft.com/office/drawing/2014/main" id="{B414648E-6F05-4E7D-82A3-7C2153039BDC}"/>
                </a:ext>
              </a:extLst>
            </p:cNvPr>
            <p:cNvSpPr/>
            <p:nvPr/>
          </p:nvSpPr>
          <p:spPr bwMode="auto">
            <a:xfrm>
              <a:off x="9018503" y="3326013"/>
              <a:ext cx="69572" cy="55078"/>
            </a:xfrm>
            <a:custGeom>
              <a:avLst/>
              <a:gdLst>
                <a:gd name="T0" fmla="*/ 14 w 20"/>
                <a:gd name="T1" fmla="*/ 15 h 16"/>
                <a:gd name="T2" fmla="*/ 8 w 20"/>
                <a:gd name="T3" fmla="*/ 15 h 16"/>
                <a:gd name="T4" fmla="*/ 1 w 20"/>
                <a:gd name="T5" fmla="*/ 3 h 16"/>
                <a:gd name="T6" fmla="*/ 3 w 20"/>
                <a:gd name="T7" fmla="*/ 1 h 16"/>
                <a:gd name="T8" fmla="*/ 5 w 20"/>
                <a:gd name="T9" fmla="*/ 0 h 16"/>
                <a:gd name="T10" fmla="*/ 9 w 20"/>
                <a:gd name="T11" fmla="*/ 1 h 16"/>
                <a:gd name="T12" fmla="*/ 14 w 20"/>
                <a:gd name="T13" fmla="*/ 3 h 16"/>
                <a:gd name="T14" fmla="*/ 20 w 20"/>
                <a:gd name="T15" fmla="*/ 5 h 16"/>
                <a:gd name="T16" fmla="*/ 14 w 20"/>
                <a:gd name="T17" fmla="*/ 4 h 16"/>
                <a:gd name="T18" fmla="*/ 8 w 20"/>
                <a:gd name="T19" fmla="*/ 3 h 16"/>
                <a:gd name="T20" fmla="*/ 3 w 20"/>
                <a:gd name="T21" fmla="*/ 4 h 16"/>
                <a:gd name="T22" fmla="*/ 4 w 20"/>
                <a:gd name="T23" fmla="*/ 10 h 16"/>
                <a:gd name="T24" fmla="*/ 8 w 20"/>
                <a:gd name="T25" fmla="*/ 13 h 16"/>
                <a:gd name="T26" fmla="*/ 14 w 20"/>
                <a:gd name="T2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6">
                  <a:moveTo>
                    <a:pt x="14" y="15"/>
                  </a:moveTo>
                  <a:cubicBezTo>
                    <a:pt x="14" y="15"/>
                    <a:pt x="11" y="16"/>
                    <a:pt x="8" y="15"/>
                  </a:cubicBezTo>
                  <a:cubicBezTo>
                    <a:pt x="4" y="14"/>
                    <a:pt x="0" y="9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8" y="1"/>
                    <a:pt x="9" y="1"/>
                  </a:cubicBezTo>
                  <a:cubicBezTo>
                    <a:pt x="11" y="2"/>
                    <a:pt x="12" y="2"/>
                    <a:pt x="14" y="3"/>
                  </a:cubicBezTo>
                  <a:cubicBezTo>
                    <a:pt x="18" y="4"/>
                    <a:pt x="20" y="5"/>
                    <a:pt x="20" y="5"/>
                  </a:cubicBezTo>
                  <a:cubicBezTo>
                    <a:pt x="19" y="5"/>
                    <a:pt x="17" y="5"/>
                    <a:pt x="14" y="4"/>
                  </a:cubicBezTo>
                  <a:cubicBezTo>
                    <a:pt x="12" y="4"/>
                    <a:pt x="10" y="3"/>
                    <a:pt x="8" y="3"/>
                  </a:cubicBezTo>
                  <a:cubicBezTo>
                    <a:pt x="6" y="2"/>
                    <a:pt x="3" y="2"/>
                    <a:pt x="3" y="4"/>
                  </a:cubicBezTo>
                  <a:cubicBezTo>
                    <a:pt x="2" y="6"/>
                    <a:pt x="3" y="8"/>
                    <a:pt x="4" y="10"/>
                  </a:cubicBezTo>
                  <a:cubicBezTo>
                    <a:pt x="5" y="12"/>
                    <a:pt x="7" y="13"/>
                    <a:pt x="8" y="13"/>
                  </a:cubicBezTo>
                  <a:cubicBezTo>
                    <a:pt x="11" y="15"/>
                    <a:pt x="13" y="14"/>
                    <a:pt x="14" y="15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íṥlîḓe">
              <a:extLst>
                <a:ext uri="{FF2B5EF4-FFF2-40B4-BE49-F238E27FC236}">
                  <a16:creationId xmlns:a16="http://schemas.microsoft.com/office/drawing/2014/main" id="{294232E5-DD0E-46F6-BF16-2FAF139B553B}"/>
                </a:ext>
              </a:extLst>
            </p:cNvPr>
            <p:cNvSpPr/>
            <p:nvPr/>
          </p:nvSpPr>
          <p:spPr bwMode="auto">
            <a:xfrm>
              <a:off x="9098220" y="3363698"/>
              <a:ext cx="0" cy="0"/>
            </a:xfrm>
            <a:prstGeom prst="line">
              <a:avLst/>
            </a:pr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í$ḻiḑè">
              <a:extLst>
                <a:ext uri="{FF2B5EF4-FFF2-40B4-BE49-F238E27FC236}">
                  <a16:creationId xmlns:a16="http://schemas.microsoft.com/office/drawing/2014/main" id="{6C94A3D8-EF2D-475A-90B7-318013E7A26E}"/>
                </a:ext>
              </a:extLst>
            </p:cNvPr>
            <p:cNvSpPr/>
            <p:nvPr/>
          </p:nvSpPr>
          <p:spPr bwMode="auto">
            <a:xfrm>
              <a:off x="8692386" y="3191219"/>
              <a:ext cx="95661" cy="197120"/>
            </a:xfrm>
            <a:custGeom>
              <a:avLst/>
              <a:gdLst>
                <a:gd name="T0" fmla="*/ 28 w 28"/>
                <a:gd name="T1" fmla="*/ 56 h 57"/>
                <a:gd name="T2" fmla="*/ 19 w 28"/>
                <a:gd name="T3" fmla="*/ 52 h 57"/>
                <a:gd name="T4" fmla="*/ 4 w 28"/>
                <a:gd name="T5" fmla="*/ 33 h 57"/>
                <a:gd name="T6" fmla="*/ 1 w 28"/>
                <a:gd name="T7" fmla="*/ 10 h 57"/>
                <a:gd name="T8" fmla="*/ 4 w 28"/>
                <a:gd name="T9" fmla="*/ 1 h 57"/>
                <a:gd name="T10" fmla="*/ 3 w 28"/>
                <a:gd name="T11" fmla="*/ 10 h 57"/>
                <a:gd name="T12" fmla="*/ 6 w 28"/>
                <a:gd name="T13" fmla="*/ 33 h 57"/>
                <a:gd name="T14" fmla="*/ 20 w 28"/>
                <a:gd name="T15" fmla="*/ 51 h 57"/>
                <a:gd name="T16" fmla="*/ 28 w 28"/>
                <a:gd name="T1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7">
                  <a:moveTo>
                    <a:pt x="28" y="56"/>
                  </a:moveTo>
                  <a:cubicBezTo>
                    <a:pt x="28" y="57"/>
                    <a:pt x="24" y="55"/>
                    <a:pt x="19" y="52"/>
                  </a:cubicBezTo>
                  <a:cubicBezTo>
                    <a:pt x="14" y="48"/>
                    <a:pt x="8" y="42"/>
                    <a:pt x="4" y="33"/>
                  </a:cubicBezTo>
                  <a:cubicBezTo>
                    <a:pt x="0" y="25"/>
                    <a:pt x="0" y="16"/>
                    <a:pt x="1" y="10"/>
                  </a:cubicBezTo>
                  <a:cubicBezTo>
                    <a:pt x="2" y="4"/>
                    <a:pt x="4" y="0"/>
                    <a:pt x="4" y="1"/>
                  </a:cubicBezTo>
                  <a:cubicBezTo>
                    <a:pt x="4" y="1"/>
                    <a:pt x="3" y="4"/>
                    <a:pt x="3" y="10"/>
                  </a:cubicBezTo>
                  <a:cubicBezTo>
                    <a:pt x="2" y="16"/>
                    <a:pt x="3" y="24"/>
                    <a:pt x="6" y="33"/>
                  </a:cubicBezTo>
                  <a:cubicBezTo>
                    <a:pt x="10" y="41"/>
                    <a:pt x="15" y="47"/>
                    <a:pt x="20" y="51"/>
                  </a:cubicBezTo>
                  <a:cubicBezTo>
                    <a:pt x="25" y="54"/>
                    <a:pt x="28" y="56"/>
                    <a:pt x="28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íṡliḑè">
              <a:extLst>
                <a:ext uri="{FF2B5EF4-FFF2-40B4-BE49-F238E27FC236}">
                  <a16:creationId xmlns:a16="http://schemas.microsoft.com/office/drawing/2014/main" id="{F9A30DE9-A82D-4153-87DB-1D2CDD486D76}"/>
                </a:ext>
              </a:extLst>
            </p:cNvPr>
            <p:cNvSpPr/>
            <p:nvPr/>
          </p:nvSpPr>
          <p:spPr bwMode="auto">
            <a:xfrm>
              <a:off x="7999569" y="4465248"/>
              <a:ext cx="147840" cy="120301"/>
            </a:xfrm>
            <a:custGeom>
              <a:avLst/>
              <a:gdLst>
                <a:gd name="T0" fmla="*/ 5 w 102"/>
                <a:gd name="T1" fmla="*/ 0 h 83"/>
                <a:gd name="T2" fmla="*/ 0 w 102"/>
                <a:gd name="T3" fmla="*/ 31 h 83"/>
                <a:gd name="T4" fmla="*/ 88 w 102"/>
                <a:gd name="T5" fmla="*/ 83 h 83"/>
                <a:gd name="T6" fmla="*/ 102 w 102"/>
                <a:gd name="T7" fmla="*/ 0 h 83"/>
                <a:gd name="T8" fmla="*/ 5 w 102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83">
                  <a:moveTo>
                    <a:pt x="5" y="0"/>
                  </a:moveTo>
                  <a:lnTo>
                    <a:pt x="0" y="31"/>
                  </a:lnTo>
                  <a:lnTo>
                    <a:pt x="88" y="83"/>
                  </a:lnTo>
                  <a:lnTo>
                    <a:pt x="10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íS1ídê">
              <a:extLst>
                <a:ext uri="{FF2B5EF4-FFF2-40B4-BE49-F238E27FC236}">
                  <a16:creationId xmlns:a16="http://schemas.microsoft.com/office/drawing/2014/main" id="{81B4428F-22CE-4C3E-9AFC-7D8CA6EC3BCE}"/>
                </a:ext>
              </a:extLst>
            </p:cNvPr>
            <p:cNvSpPr/>
            <p:nvPr/>
          </p:nvSpPr>
          <p:spPr bwMode="auto">
            <a:xfrm>
              <a:off x="10327319" y="4447856"/>
              <a:ext cx="152188" cy="124649"/>
            </a:xfrm>
            <a:custGeom>
              <a:avLst/>
              <a:gdLst>
                <a:gd name="T0" fmla="*/ 0 w 105"/>
                <a:gd name="T1" fmla="*/ 7 h 86"/>
                <a:gd name="T2" fmla="*/ 8 w 105"/>
                <a:gd name="T3" fmla="*/ 55 h 86"/>
                <a:gd name="T4" fmla="*/ 105 w 105"/>
                <a:gd name="T5" fmla="*/ 86 h 86"/>
                <a:gd name="T6" fmla="*/ 98 w 105"/>
                <a:gd name="T7" fmla="*/ 0 h 86"/>
                <a:gd name="T8" fmla="*/ 0 w 105"/>
                <a:gd name="T9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6">
                  <a:moveTo>
                    <a:pt x="0" y="7"/>
                  </a:moveTo>
                  <a:lnTo>
                    <a:pt x="8" y="55"/>
                  </a:lnTo>
                  <a:lnTo>
                    <a:pt x="105" y="86"/>
                  </a:lnTo>
                  <a:lnTo>
                    <a:pt x="9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is1ïḋê">
              <a:extLst>
                <a:ext uri="{FF2B5EF4-FFF2-40B4-BE49-F238E27FC236}">
                  <a16:creationId xmlns:a16="http://schemas.microsoft.com/office/drawing/2014/main" id="{48EC7731-090B-451F-95EC-E1537610AFF8}"/>
                </a:ext>
              </a:extLst>
            </p:cNvPr>
            <p:cNvSpPr/>
            <p:nvPr/>
          </p:nvSpPr>
          <p:spPr bwMode="auto">
            <a:xfrm>
              <a:off x="6848739" y="5771166"/>
              <a:ext cx="347858" cy="171030"/>
            </a:xfrm>
            <a:custGeom>
              <a:avLst/>
              <a:gdLst>
                <a:gd name="T0" fmla="*/ 44 w 101"/>
                <a:gd name="T1" fmla="*/ 6 h 50"/>
                <a:gd name="T2" fmla="*/ 0 w 101"/>
                <a:gd name="T3" fmla="*/ 42 h 50"/>
                <a:gd name="T4" fmla="*/ 55 w 101"/>
                <a:gd name="T5" fmla="*/ 45 h 50"/>
                <a:gd name="T6" fmla="*/ 101 w 101"/>
                <a:gd name="T7" fmla="*/ 13 h 50"/>
                <a:gd name="T8" fmla="*/ 44 w 101"/>
                <a:gd name="T9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0">
                  <a:moveTo>
                    <a:pt x="44" y="6"/>
                  </a:moveTo>
                  <a:cubicBezTo>
                    <a:pt x="25" y="11"/>
                    <a:pt x="9" y="25"/>
                    <a:pt x="0" y="42"/>
                  </a:cubicBezTo>
                  <a:cubicBezTo>
                    <a:pt x="17" y="49"/>
                    <a:pt x="37" y="50"/>
                    <a:pt x="55" y="45"/>
                  </a:cubicBezTo>
                  <a:cubicBezTo>
                    <a:pt x="73" y="39"/>
                    <a:pt x="91" y="29"/>
                    <a:pt x="101" y="13"/>
                  </a:cubicBezTo>
                  <a:cubicBezTo>
                    <a:pt x="84" y="3"/>
                    <a:pt x="63" y="0"/>
                    <a:pt x="4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iṧ1îḍè">
              <a:extLst>
                <a:ext uri="{FF2B5EF4-FFF2-40B4-BE49-F238E27FC236}">
                  <a16:creationId xmlns:a16="http://schemas.microsoft.com/office/drawing/2014/main" id="{2010FC84-5C7A-49B6-95C9-0DEFE3701867}"/>
                </a:ext>
              </a:extLst>
            </p:cNvPr>
            <p:cNvSpPr/>
            <p:nvPr/>
          </p:nvSpPr>
          <p:spPr bwMode="auto">
            <a:xfrm>
              <a:off x="6845840" y="5776963"/>
              <a:ext cx="355105" cy="172480"/>
            </a:xfrm>
            <a:custGeom>
              <a:avLst/>
              <a:gdLst>
                <a:gd name="T0" fmla="*/ 45 w 103"/>
                <a:gd name="T1" fmla="*/ 4 h 50"/>
                <a:gd name="T2" fmla="*/ 46 w 103"/>
                <a:gd name="T3" fmla="*/ 3 h 50"/>
                <a:gd name="T4" fmla="*/ 49 w 103"/>
                <a:gd name="T5" fmla="*/ 2 h 50"/>
                <a:gd name="T6" fmla="*/ 61 w 103"/>
                <a:gd name="T7" fmla="*/ 0 h 50"/>
                <a:gd name="T8" fmla="*/ 102 w 103"/>
                <a:gd name="T9" fmla="*/ 10 h 50"/>
                <a:gd name="T10" fmla="*/ 103 w 103"/>
                <a:gd name="T11" fmla="*/ 11 h 50"/>
                <a:gd name="T12" fmla="*/ 103 w 103"/>
                <a:gd name="T13" fmla="*/ 11 h 50"/>
                <a:gd name="T14" fmla="*/ 57 w 103"/>
                <a:gd name="T15" fmla="*/ 44 h 50"/>
                <a:gd name="T16" fmla="*/ 0 w 103"/>
                <a:gd name="T17" fmla="*/ 41 h 50"/>
                <a:gd name="T18" fmla="*/ 0 w 103"/>
                <a:gd name="T19" fmla="*/ 40 h 50"/>
                <a:gd name="T20" fmla="*/ 0 w 103"/>
                <a:gd name="T21" fmla="*/ 40 h 50"/>
                <a:gd name="T22" fmla="*/ 30 w 103"/>
                <a:gd name="T23" fmla="*/ 10 h 50"/>
                <a:gd name="T24" fmla="*/ 41 w 103"/>
                <a:gd name="T25" fmla="*/ 5 h 50"/>
                <a:gd name="T26" fmla="*/ 44 w 103"/>
                <a:gd name="T27" fmla="*/ 4 h 50"/>
                <a:gd name="T28" fmla="*/ 45 w 103"/>
                <a:gd name="T29" fmla="*/ 4 h 50"/>
                <a:gd name="T30" fmla="*/ 30 w 103"/>
                <a:gd name="T31" fmla="*/ 10 h 50"/>
                <a:gd name="T32" fmla="*/ 2 w 103"/>
                <a:gd name="T33" fmla="*/ 41 h 50"/>
                <a:gd name="T34" fmla="*/ 1 w 103"/>
                <a:gd name="T35" fmla="*/ 40 h 50"/>
                <a:gd name="T36" fmla="*/ 56 w 103"/>
                <a:gd name="T37" fmla="*/ 42 h 50"/>
                <a:gd name="T38" fmla="*/ 101 w 103"/>
                <a:gd name="T39" fmla="*/ 10 h 50"/>
                <a:gd name="T40" fmla="*/ 101 w 103"/>
                <a:gd name="T41" fmla="*/ 12 h 50"/>
                <a:gd name="T42" fmla="*/ 61 w 103"/>
                <a:gd name="T43" fmla="*/ 2 h 50"/>
                <a:gd name="T44" fmla="*/ 45 w 103"/>
                <a:gd name="T45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" h="50">
                  <a:moveTo>
                    <a:pt x="45" y="4"/>
                  </a:moveTo>
                  <a:cubicBezTo>
                    <a:pt x="45" y="4"/>
                    <a:pt x="45" y="3"/>
                    <a:pt x="46" y="3"/>
                  </a:cubicBezTo>
                  <a:cubicBezTo>
                    <a:pt x="47" y="3"/>
                    <a:pt x="48" y="3"/>
                    <a:pt x="49" y="2"/>
                  </a:cubicBezTo>
                  <a:cubicBezTo>
                    <a:pt x="52" y="2"/>
                    <a:pt x="56" y="1"/>
                    <a:pt x="61" y="0"/>
                  </a:cubicBezTo>
                  <a:cubicBezTo>
                    <a:pt x="71" y="0"/>
                    <a:pt x="87" y="1"/>
                    <a:pt x="102" y="10"/>
                  </a:cubicBezTo>
                  <a:cubicBezTo>
                    <a:pt x="103" y="10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93" y="26"/>
                    <a:pt x="77" y="38"/>
                    <a:pt x="57" y="44"/>
                  </a:cubicBezTo>
                  <a:cubicBezTo>
                    <a:pt x="37" y="50"/>
                    <a:pt x="16" y="48"/>
                    <a:pt x="0" y="41"/>
                  </a:cubicBezTo>
                  <a:cubicBezTo>
                    <a:pt x="0" y="41"/>
                    <a:pt x="0" y="4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24"/>
                    <a:pt x="21" y="14"/>
                    <a:pt x="30" y="10"/>
                  </a:cubicBezTo>
                  <a:cubicBezTo>
                    <a:pt x="34" y="7"/>
                    <a:pt x="38" y="6"/>
                    <a:pt x="41" y="5"/>
                  </a:cubicBezTo>
                  <a:cubicBezTo>
                    <a:pt x="42" y="4"/>
                    <a:pt x="43" y="4"/>
                    <a:pt x="4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39" y="5"/>
                    <a:pt x="30" y="10"/>
                  </a:cubicBezTo>
                  <a:cubicBezTo>
                    <a:pt x="22" y="16"/>
                    <a:pt x="10" y="25"/>
                    <a:pt x="2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6" y="46"/>
                    <a:pt x="36" y="48"/>
                    <a:pt x="56" y="42"/>
                  </a:cubicBezTo>
                  <a:cubicBezTo>
                    <a:pt x="76" y="36"/>
                    <a:pt x="92" y="24"/>
                    <a:pt x="101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86" y="3"/>
                    <a:pt x="71" y="1"/>
                    <a:pt x="61" y="2"/>
                  </a:cubicBezTo>
                  <a:cubicBezTo>
                    <a:pt x="51" y="2"/>
                    <a:pt x="45" y="4"/>
                    <a:pt x="45" y="4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íṩ1íḓé">
              <a:extLst>
                <a:ext uri="{FF2B5EF4-FFF2-40B4-BE49-F238E27FC236}">
                  <a16:creationId xmlns:a16="http://schemas.microsoft.com/office/drawing/2014/main" id="{B5E4B55C-FBE8-4AFC-832B-33998AF60F4A}"/>
                </a:ext>
              </a:extLst>
            </p:cNvPr>
            <p:cNvSpPr/>
            <p:nvPr/>
          </p:nvSpPr>
          <p:spPr bwMode="auto">
            <a:xfrm>
              <a:off x="6893671" y="5418959"/>
              <a:ext cx="307275" cy="307275"/>
            </a:xfrm>
            <a:custGeom>
              <a:avLst/>
              <a:gdLst>
                <a:gd name="T0" fmla="*/ 63 w 89"/>
                <a:gd name="T1" fmla="*/ 26 h 89"/>
                <a:gd name="T2" fmla="*/ 0 w 89"/>
                <a:gd name="T3" fmla="*/ 1 h 89"/>
                <a:gd name="T4" fmla="*/ 29 w 89"/>
                <a:gd name="T5" fmla="*/ 60 h 89"/>
                <a:gd name="T6" fmla="*/ 89 w 89"/>
                <a:gd name="T7" fmla="*/ 89 h 89"/>
                <a:gd name="T8" fmla="*/ 63 w 89"/>
                <a:gd name="T9" fmla="*/ 2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63" y="26"/>
                  </a:moveTo>
                  <a:cubicBezTo>
                    <a:pt x="46" y="9"/>
                    <a:pt x="23" y="0"/>
                    <a:pt x="0" y="1"/>
                  </a:cubicBezTo>
                  <a:cubicBezTo>
                    <a:pt x="2" y="23"/>
                    <a:pt x="13" y="44"/>
                    <a:pt x="29" y="60"/>
                  </a:cubicBezTo>
                  <a:cubicBezTo>
                    <a:pt x="45" y="75"/>
                    <a:pt x="67" y="87"/>
                    <a:pt x="89" y="89"/>
                  </a:cubicBezTo>
                  <a:cubicBezTo>
                    <a:pt x="89" y="65"/>
                    <a:pt x="80" y="42"/>
                    <a:pt x="6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í$1îďe">
              <a:extLst>
                <a:ext uri="{FF2B5EF4-FFF2-40B4-BE49-F238E27FC236}">
                  <a16:creationId xmlns:a16="http://schemas.microsoft.com/office/drawing/2014/main" id="{9B3417A9-7F37-4F89-A15D-85EA3141438B}"/>
                </a:ext>
              </a:extLst>
            </p:cNvPr>
            <p:cNvSpPr/>
            <p:nvPr/>
          </p:nvSpPr>
          <p:spPr bwMode="auto">
            <a:xfrm>
              <a:off x="6890772" y="5418959"/>
              <a:ext cx="313072" cy="307275"/>
            </a:xfrm>
            <a:custGeom>
              <a:avLst/>
              <a:gdLst>
                <a:gd name="T0" fmla="*/ 64 w 91"/>
                <a:gd name="T1" fmla="*/ 26 h 89"/>
                <a:gd name="T2" fmla="*/ 65 w 91"/>
                <a:gd name="T3" fmla="*/ 26 h 89"/>
                <a:gd name="T4" fmla="*/ 68 w 91"/>
                <a:gd name="T5" fmla="*/ 29 h 89"/>
                <a:gd name="T6" fmla="*/ 77 w 91"/>
                <a:gd name="T7" fmla="*/ 40 h 89"/>
                <a:gd name="T8" fmla="*/ 91 w 91"/>
                <a:gd name="T9" fmla="*/ 89 h 89"/>
                <a:gd name="T10" fmla="*/ 90 w 91"/>
                <a:gd name="T11" fmla="*/ 89 h 89"/>
                <a:gd name="T12" fmla="*/ 90 w 91"/>
                <a:gd name="T13" fmla="*/ 89 h 89"/>
                <a:gd name="T14" fmla="*/ 30 w 91"/>
                <a:gd name="T15" fmla="*/ 61 h 89"/>
                <a:gd name="T16" fmla="*/ 0 w 91"/>
                <a:gd name="T17" fmla="*/ 1 h 89"/>
                <a:gd name="T18" fmla="*/ 0 w 91"/>
                <a:gd name="T19" fmla="*/ 0 h 89"/>
                <a:gd name="T20" fmla="*/ 1 w 91"/>
                <a:gd name="T21" fmla="*/ 0 h 89"/>
                <a:gd name="T22" fmla="*/ 49 w 91"/>
                <a:gd name="T23" fmla="*/ 13 h 89"/>
                <a:gd name="T24" fmla="*/ 61 w 91"/>
                <a:gd name="T25" fmla="*/ 22 h 89"/>
                <a:gd name="T26" fmla="*/ 63 w 91"/>
                <a:gd name="T27" fmla="*/ 25 h 89"/>
                <a:gd name="T28" fmla="*/ 64 w 91"/>
                <a:gd name="T29" fmla="*/ 26 h 89"/>
                <a:gd name="T30" fmla="*/ 60 w 91"/>
                <a:gd name="T31" fmla="*/ 22 h 89"/>
                <a:gd name="T32" fmla="*/ 49 w 91"/>
                <a:gd name="T33" fmla="*/ 14 h 89"/>
                <a:gd name="T34" fmla="*/ 1 w 91"/>
                <a:gd name="T35" fmla="*/ 2 h 89"/>
                <a:gd name="T36" fmla="*/ 1 w 91"/>
                <a:gd name="T37" fmla="*/ 1 h 89"/>
                <a:gd name="T38" fmla="*/ 31 w 91"/>
                <a:gd name="T39" fmla="*/ 59 h 89"/>
                <a:gd name="T40" fmla="*/ 90 w 91"/>
                <a:gd name="T41" fmla="*/ 88 h 89"/>
                <a:gd name="T42" fmla="*/ 89 w 91"/>
                <a:gd name="T43" fmla="*/ 89 h 89"/>
                <a:gd name="T44" fmla="*/ 76 w 91"/>
                <a:gd name="T45" fmla="*/ 41 h 89"/>
                <a:gd name="T46" fmla="*/ 67 w 91"/>
                <a:gd name="T47" fmla="*/ 29 h 89"/>
                <a:gd name="T48" fmla="*/ 64 w 91"/>
                <a:gd name="T49" fmla="*/ 2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89">
                  <a:moveTo>
                    <a:pt x="64" y="26"/>
                  </a:moveTo>
                  <a:cubicBezTo>
                    <a:pt x="64" y="26"/>
                    <a:pt x="64" y="26"/>
                    <a:pt x="65" y="26"/>
                  </a:cubicBezTo>
                  <a:cubicBezTo>
                    <a:pt x="66" y="27"/>
                    <a:pt x="67" y="28"/>
                    <a:pt x="68" y="29"/>
                  </a:cubicBezTo>
                  <a:cubicBezTo>
                    <a:pt x="70" y="31"/>
                    <a:pt x="73" y="35"/>
                    <a:pt x="77" y="40"/>
                  </a:cubicBezTo>
                  <a:cubicBezTo>
                    <a:pt x="83" y="50"/>
                    <a:pt x="91" y="67"/>
                    <a:pt x="91" y="89"/>
                  </a:cubicBezTo>
                  <a:cubicBezTo>
                    <a:pt x="91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70" y="88"/>
                    <a:pt x="48" y="78"/>
                    <a:pt x="30" y="61"/>
                  </a:cubicBezTo>
                  <a:cubicBezTo>
                    <a:pt x="12" y="44"/>
                    <a:pt x="2" y="2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2" y="0"/>
                    <a:pt x="39" y="7"/>
                    <a:pt x="49" y="13"/>
                  </a:cubicBezTo>
                  <a:cubicBezTo>
                    <a:pt x="54" y="17"/>
                    <a:pt x="58" y="20"/>
                    <a:pt x="61" y="22"/>
                  </a:cubicBezTo>
                  <a:cubicBezTo>
                    <a:pt x="62" y="23"/>
                    <a:pt x="63" y="24"/>
                    <a:pt x="63" y="25"/>
                  </a:cubicBezTo>
                  <a:cubicBezTo>
                    <a:pt x="64" y="25"/>
                    <a:pt x="64" y="26"/>
                    <a:pt x="64" y="26"/>
                  </a:cubicBezTo>
                  <a:cubicBezTo>
                    <a:pt x="64" y="26"/>
                    <a:pt x="63" y="25"/>
                    <a:pt x="60" y="22"/>
                  </a:cubicBezTo>
                  <a:cubicBezTo>
                    <a:pt x="58" y="20"/>
                    <a:pt x="54" y="17"/>
                    <a:pt x="49" y="14"/>
                  </a:cubicBezTo>
                  <a:cubicBezTo>
                    <a:pt x="38" y="8"/>
                    <a:pt x="2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20"/>
                    <a:pt x="13" y="43"/>
                    <a:pt x="31" y="59"/>
                  </a:cubicBezTo>
                  <a:cubicBezTo>
                    <a:pt x="49" y="76"/>
                    <a:pt x="70" y="86"/>
                    <a:pt x="90" y="88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68"/>
                    <a:pt x="82" y="51"/>
                    <a:pt x="76" y="41"/>
                  </a:cubicBezTo>
                  <a:cubicBezTo>
                    <a:pt x="73" y="36"/>
                    <a:pt x="69" y="32"/>
                    <a:pt x="67" y="29"/>
                  </a:cubicBezTo>
                  <a:cubicBezTo>
                    <a:pt x="65" y="27"/>
                    <a:pt x="64" y="26"/>
                    <a:pt x="64" y="26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iSḻíḑê">
              <a:extLst>
                <a:ext uri="{FF2B5EF4-FFF2-40B4-BE49-F238E27FC236}">
                  <a16:creationId xmlns:a16="http://schemas.microsoft.com/office/drawing/2014/main" id="{4E3D5F0D-2CF8-4DC7-B183-83DDA0CDDF14}"/>
                </a:ext>
              </a:extLst>
            </p:cNvPr>
            <p:cNvSpPr/>
            <p:nvPr/>
          </p:nvSpPr>
          <p:spPr bwMode="auto">
            <a:xfrm>
              <a:off x="7266168" y="5326197"/>
              <a:ext cx="240602" cy="375397"/>
            </a:xfrm>
            <a:custGeom>
              <a:avLst/>
              <a:gdLst>
                <a:gd name="T0" fmla="*/ 56 w 70"/>
                <a:gd name="T1" fmla="*/ 68 h 109"/>
                <a:gd name="T2" fmla="*/ 62 w 70"/>
                <a:gd name="T3" fmla="*/ 0 h 109"/>
                <a:gd name="T4" fmla="*/ 14 w 70"/>
                <a:gd name="T5" fmla="*/ 44 h 109"/>
                <a:gd name="T6" fmla="*/ 4 w 70"/>
                <a:gd name="T7" fmla="*/ 109 h 109"/>
                <a:gd name="T8" fmla="*/ 56 w 70"/>
                <a:gd name="T9" fmla="*/ 6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9">
                  <a:moveTo>
                    <a:pt x="56" y="68"/>
                  </a:moveTo>
                  <a:cubicBezTo>
                    <a:pt x="67" y="47"/>
                    <a:pt x="70" y="22"/>
                    <a:pt x="62" y="0"/>
                  </a:cubicBezTo>
                  <a:cubicBezTo>
                    <a:pt x="42" y="9"/>
                    <a:pt x="25" y="25"/>
                    <a:pt x="14" y="44"/>
                  </a:cubicBezTo>
                  <a:cubicBezTo>
                    <a:pt x="4" y="64"/>
                    <a:pt x="0" y="88"/>
                    <a:pt x="4" y="109"/>
                  </a:cubicBezTo>
                  <a:cubicBezTo>
                    <a:pt x="27" y="104"/>
                    <a:pt x="45" y="88"/>
                    <a:pt x="56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işļiḑé">
              <a:extLst>
                <a:ext uri="{FF2B5EF4-FFF2-40B4-BE49-F238E27FC236}">
                  <a16:creationId xmlns:a16="http://schemas.microsoft.com/office/drawing/2014/main" id="{EBDB7C8D-CB66-4024-BACD-9CEB17B5021C}"/>
                </a:ext>
              </a:extLst>
            </p:cNvPr>
            <p:cNvSpPr/>
            <p:nvPr/>
          </p:nvSpPr>
          <p:spPr bwMode="auto">
            <a:xfrm>
              <a:off x="7266168" y="5323298"/>
              <a:ext cx="240602" cy="381195"/>
            </a:xfrm>
            <a:custGeom>
              <a:avLst/>
              <a:gdLst>
                <a:gd name="T0" fmla="*/ 56 w 70"/>
                <a:gd name="T1" fmla="*/ 69 h 111"/>
                <a:gd name="T2" fmla="*/ 56 w 70"/>
                <a:gd name="T3" fmla="*/ 70 h 111"/>
                <a:gd name="T4" fmla="*/ 54 w 70"/>
                <a:gd name="T5" fmla="*/ 73 h 111"/>
                <a:gd name="T6" fmla="*/ 46 w 70"/>
                <a:gd name="T7" fmla="*/ 85 h 111"/>
                <a:gd name="T8" fmla="*/ 30 w 70"/>
                <a:gd name="T9" fmla="*/ 99 h 111"/>
                <a:gd name="T10" fmla="*/ 5 w 70"/>
                <a:gd name="T11" fmla="*/ 111 h 111"/>
                <a:gd name="T12" fmla="*/ 4 w 70"/>
                <a:gd name="T13" fmla="*/ 111 h 111"/>
                <a:gd name="T14" fmla="*/ 4 w 70"/>
                <a:gd name="T15" fmla="*/ 111 h 111"/>
                <a:gd name="T16" fmla="*/ 14 w 70"/>
                <a:gd name="T17" fmla="*/ 44 h 111"/>
                <a:gd name="T18" fmla="*/ 62 w 70"/>
                <a:gd name="T19" fmla="*/ 0 h 111"/>
                <a:gd name="T20" fmla="*/ 63 w 70"/>
                <a:gd name="T21" fmla="*/ 1 h 111"/>
                <a:gd name="T22" fmla="*/ 63 w 70"/>
                <a:gd name="T23" fmla="*/ 1 h 111"/>
                <a:gd name="T24" fmla="*/ 64 w 70"/>
                <a:gd name="T25" fmla="*/ 51 h 111"/>
                <a:gd name="T26" fmla="*/ 59 w 70"/>
                <a:gd name="T27" fmla="*/ 64 h 111"/>
                <a:gd name="T28" fmla="*/ 57 w 70"/>
                <a:gd name="T29" fmla="*/ 68 h 111"/>
                <a:gd name="T30" fmla="*/ 56 w 70"/>
                <a:gd name="T31" fmla="*/ 69 h 111"/>
                <a:gd name="T32" fmla="*/ 58 w 70"/>
                <a:gd name="T33" fmla="*/ 64 h 111"/>
                <a:gd name="T34" fmla="*/ 63 w 70"/>
                <a:gd name="T35" fmla="*/ 51 h 111"/>
                <a:gd name="T36" fmla="*/ 62 w 70"/>
                <a:gd name="T37" fmla="*/ 1 h 111"/>
                <a:gd name="T38" fmla="*/ 63 w 70"/>
                <a:gd name="T39" fmla="*/ 2 h 111"/>
                <a:gd name="T40" fmla="*/ 15 w 70"/>
                <a:gd name="T41" fmla="*/ 45 h 111"/>
                <a:gd name="T42" fmla="*/ 5 w 70"/>
                <a:gd name="T43" fmla="*/ 110 h 111"/>
                <a:gd name="T44" fmla="*/ 4 w 70"/>
                <a:gd name="T45" fmla="*/ 110 h 111"/>
                <a:gd name="T46" fmla="*/ 29 w 70"/>
                <a:gd name="T47" fmla="*/ 98 h 111"/>
                <a:gd name="T48" fmla="*/ 45 w 70"/>
                <a:gd name="T49" fmla="*/ 84 h 111"/>
                <a:gd name="T50" fmla="*/ 54 w 70"/>
                <a:gd name="T51" fmla="*/ 73 h 111"/>
                <a:gd name="T52" fmla="*/ 56 w 70"/>
                <a:gd name="T53" fmla="*/ 6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111">
                  <a:moveTo>
                    <a:pt x="56" y="69"/>
                  </a:moveTo>
                  <a:cubicBezTo>
                    <a:pt x="56" y="69"/>
                    <a:pt x="56" y="69"/>
                    <a:pt x="56" y="70"/>
                  </a:cubicBezTo>
                  <a:cubicBezTo>
                    <a:pt x="55" y="71"/>
                    <a:pt x="55" y="72"/>
                    <a:pt x="54" y="73"/>
                  </a:cubicBezTo>
                  <a:cubicBezTo>
                    <a:pt x="52" y="76"/>
                    <a:pt x="50" y="80"/>
                    <a:pt x="46" y="85"/>
                  </a:cubicBezTo>
                  <a:cubicBezTo>
                    <a:pt x="42" y="89"/>
                    <a:pt x="37" y="95"/>
                    <a:pt x="30" y="99"/>
                  </a:cubicBezTo>
                  <a:cubicBezTo>
                    <a:pt x="23" y="104"/>
                    <a:pt x="15" y="109"/>
                    <a:pt x="5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0" y="91"/>
                    <a:pt x="2" y="67"/>
                    <a:pt x="14" y="44"/>
                  </a:cubicBezTo>
                  <a:cubicBezTo>
                    <a:pt x="25" y="23"/>
                    <a:pt x="44" y="8"/>
                    <a:pt x="62" y="0"/>
                  </a:cubicBezTo>
                  <a:cubicBezTo>
                    <a:pt x="62" y="0"/>
                    <a:pt x="63" y="0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70" y="21"/>
                    <a:pt x="67" y="39"/>
                    <a:pt x="64" y="51"/>
                  </a:cubicBezTo>
                  <a:cubicBezTo>
                    <a:pt x="62" y="57"/>
                    <a:pt x="60" y="61"/>
                    <a:pt x="59" y="64"/>
                  </a:cubicBezTo>
                  <a:cubicBezTo>
                    <a:pt x="58" y="66"/>
                    <a:pt x="57" y="67"/>
                    <a:pt x="57" y="68"/>
                  </a:cubicBezTo>
                  <a:cubicBezTo>
                    <a:pt x="57" y="68"/>
                    <a:pt x="56" y="69"/>
                    <a:pt x="56" y="69"/>
                  </a:cubicBezTo>
                  <a:cubicBezTo>
                    <a:pt x="56" y="69"/>
                    <a:pt x="57" y="67"/>
                    <a:pt x="58" y="64"/>
                  </a:cubicBezTo>
                  <a:cubicBezTo>
                    <a:pt x="60" y="61"/>
                    <a:pt x="61" y="57"/>
                    <a:pt x="63" y="51"/>
                  </a:cubicBezTo>
                  <a:cubicBezTo>
                    <a:pt x="66" y="39"/>
                    <a:pt x="68" y="21"/>
                    <a:pt x="62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45" y="9"/>
                    <a:pt x="27" y="24"/>
                    <a:pt x="15" y="45"/>
                  </a:cubicBezTo>
                  <a:cubicBezTo>
                    <a:pt x="4" y="67"/>
                    <a:pt x="2" y="91"/>
                    <a:pt x="5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14" y="107"/>
                    <a:pt x="23" y="103"/>
                    <a:pt x="29" y="98"/>
                  </a:cubicBezTo>
                  <a:cubicBezTo>
                    <a:pt x="36" y="93"/>
                    <a:pt x="41" y="88"/>
                    <a:pt x="45" y="84"/>
                  </a:cubicBezTo>
                  <a:cubicBezTo>
                    <a:pt x="49" y="79"/>
                    <a:pt x="52" y="75"/>
                    <a:pt x="54" y="73"/>
                  </a:cubicBezTo>
                  <a:cubicBezTo>
                    <a:pt x="55" y="70"/>
                    <a:pt x="56" y="69"/>
                    <a:pt x="56" y="69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iŝḻiďê">
              <a:extLst>
                <a:ext uri="{FF2B5EF4-FFF2-40B4-BE49-F238E27FC236}">
                  <a16:creationId xmlns:a16="http://schemas.microsoft.com/office/drawing/2014/main" id="{C3C884A2-946B-46E3-AC1B-C95F5179B924}"/>
                </a:ext>
              </a:extLst>
            </p:cNvPr>
            <p:cNvSpPr/>
            <p:nvPr/>
          </p:nvSpPr>
          <p:spPr bwMode="auto">
            <a:xfrm>
              <a:off x="7345886" y="5605933"/>
              <a:ext cx="298578" cy="226108"/>
            </a:xfrm>
            <a:custGeom>
              <a:avLst/>
              <a:gdLst>
                <a:gd name="T0" fmla="*/ 58 w 87"/>
                <a:gd name="T1" fmla="*/ 51 h 66"/>
                <a:gd name="T2" fmla="*/ 87 w 87"/>
                <a:gd name="T3" fmla="*/ 0 h 66"/>
                <a:gd name="T4" fmla="*/ 33 w 87"/>
                <a:gd name="T5" fmla="*/ 17 h 66"/>
                <a:gd name="T6" fmla="*/ 0 w 87"/>
                <a:gd name="T7" fmla="*/ 62 h 66"/>
                <a:gd name="T8" fmla="*/ 58 w 87"/>
                <a:gd name="T9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6">
                  <a:moveTo>
                    <a:pt x="58" y="51"/>
                  </a:moveTo>
                  <a:cubicBezTo>
                    <a:pt x="74" y="39"/>
                    <a:pt x="84" y="20"/>
                    <a:pt x="87" y="0"/>
                  </a:cubicBezTo>
                  <a:cubicBezTo>
                    <a:pt x="68" y="0"/>
                    <a:pt x="48" y="6"/>
                    <a:pt x="33" y="17"/>
                  </a:cubicBezTo>
                  <a:cubicBezTo>
                    <a:pt x="18" y="29"/>
                    <a:pt x="4" y="43"/>
                    <a:pt x="0" y="62"/>
                  </a:cubicBezTo>
                  <a:cubicBezTo>
                    <a:pt x="20" y="66"/>
                    <a:pt x="41" y="63"/>
                    <a:pt x="58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íŝḻîďe">
              <a:extLst>
                <a:ext uri="{FF2B5EF4-FFF2-40B4-BE49-F238E27FC236}">
                  <a16:creationId xmlns:a16="http://schemas.microsoft.com/office/drawing/2014/main" id="{FDCE8E01-841C-4BB0-9FCA-6354D6A67B59}"/>
                </a:ext>
              </a:extLst>
            </p:cNvPr>
            <p:cNvSpPr/>
            <p:nvPr/>
          </p:nvSpPr>
          <p:spPr bwMode="auto">
            <a:xfrm>
              <a:off x="7341538" y="5601585"/>
              <a:ext cx="307275" cy="230456"/>
            </a:xfrm>
            <a:custGeom>
              <a:avLst/>
              <a:gdLst>
                <a:gd name="T0" fmla="*/ 59 w 89"/>
                <a:gd name="T1" fmla="*/ 52 h 67"/>
                <a:gd name="T2" fmla="*/ 58 w 89"/>
                <a:gd name="T3" fmla="*/ 53 h 67"/>
                <a:gd name="T4" fmla="*/ 55 w 89"/>
                <a:gd name="T5" fmla="*/ 55 h 67"/>
                <a:gd name="T6" fmla="*/ 44 w 89"/>
                <a:gd name="T7" fmla="*/ 60 h 67"/>
                <a:gd name="T8" fmla="*/ 1 w 89"/>
                <a:gd name="T9" fmla="*/ 64 h 67"/>
                <a:gd name="T10" fmla="*/ 0 w 89"/>
                <a:gd name="T11" fmla="*/ 63 h 67"/>
                <a:gd name="T12" fmla="*/ 0 w 89"/>
                <a:gd name="T13" fmla="*/ 63 h 67"/>
                <a:gd name="T14" fmla="*/ 12 w 89"/>
                <a:gd name="T15" fmla="*/ 38 h 67"/>
                <a:gd name="T16" fmla="*/ 34 w 89"/>
                <a:gd name="T17" fmla="*/ 17 h 67"/>
                <a:gd name="T18" fmla="*/ 88 w 89"/>
                <a:gd name="T19" fmla="*/ 0 h 67"/>
                <a:gd name="T20" fmla="*/ 89 w 89"/>
                <a:gd name="T21" fmla="*/ 1 h 67"/>
                <a:gd name="T22" fmla="*/ 89 w 89"/>
                <a:gd name="T23" fmla="*/ 1 h 67"/>
                <a:gd name="T24" fmla="*/ 71 w 89"/>
                <a:gd name="T25" fmla="*/ 41 h 67"/>
                <a:gd name="T26" fmla="*/ 62 w 89"/>
                <a:gd name="T27" fmla="*/ 49 h 67"/>
                <a:gd name="T28" fmla="*/ 59 w 89"/>
                <a:gd name="T29" fmla="*/ 51 h 67"/>
                <a:gd name="T30" fmla="*/ 59 w 89"/>
                <a:gd name="T31" fmla="*/ 52 h 67"/>
                <a:gd name="T32" fmla="*/ 70 w 89"/>
                <a:gd name="T33" fmla="*/ 40 h 67"/>
                <a:gd name="T34" fmla="*/ 87 w 89"/>
                <a:gd name="T35" fmla="*/ 1 h 67"/>
                <a:gd name="T36" fmla="*/ 88 w 89"/>
                <a:gd name="T37" fmla="*/ 2 h 67"/>
                <a:gd name="T38" fmla="*/ 35 w 89"/>
                <a:gd name="T39" fmla="*/ 19 h 67"/>
                <a:gd name="T40" fmla="*/ 14 w 89"/>
                <a:gd name="T41" fmla="*/ 40 h 67"/>
                <a:gd name="T42" fmla="*/ 2 w 89"/>
                <a:gd name="T43" fmla="*/ 63 h 67"/>
                <a:gd name="T44" fmla="*/ 1 w 89"/>
                <a:gd name="T45" fmla="*/ 62 h 67"/>
                <a:gd name="T46" fmla="*/ 44 w 89"/>
                <a:gd name="T47" fmla="*/ 59 h 67"/>
                <a:gd name="T48" fmla="*/ 59 w 89"/>
                <a:gd name="T4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67">
                  <a:moveTo>
                    <a:pt x="59" y="52"/>
                  </a:moveTo>
                  <a:cubicBezTo>
                    <a:pt x="59" y="52"/>
                    <a:pt x="58" y="52"/>
                    <a:pt x="58" y="53"/>
                  </a:cubicBezTo>
                  <a:cubicBezTo>
                    <a:pt x="57" y="53"/>
                    <a:pt x="56" y="54"/>
                    <a:pt x="55" y="55"/>
                  </a:cubicBezTo>
                  <a:cubicBezTo>
                    <a:pt x="53" y="56"/>
                    <a:pt x="49" y="58"/>
                    <a:pt x="44" y="60"/>
                  </a:cubicBezTo>
                  <a:cubicBezTo>
                    <a:pt x="34" y="64"/>
                    <a:pt x="19" y="67"/>
                    <a:pt x="1" y="64"/>
                  </a:cubicBezTo>
                  <a:cubicBezTo>
                    <a:pt x="0" y="64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54"/>
                    <a:pt x="6" y="46"/>
                    <a:pt x="12" y="38"/>
                  </a:cubicBezTo>
                  <a:cubicBezTo>
                    <a:pt x="18" y="31"/>
                    <a:pt x="25" y="24"/>
                    <a:pt x="34" y="17"/>
                  </a:cubicBezTo>
                  <a:cubicBezTo>
                    <a:pt x="51" y="5"/>
                    <a:pt x="71" y="0"/>
                    <a:pt x="88" y="0"/>
                  </a:cubicBezTo>
                  <a:cubicBezTo>
                    <a:pt x="88" y="0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6" y="20"/>
                    <a:pt x="78" y="33"/>
                    <a:pt x="71" y="41"/>
                  </a:cubicBezTo>
                  <a:cubicBezTo>
                    <a:pt x="67" y="45"/>
                    <a:pt x="64" y="48"/>
                    <a:pt x="62" y="49"/>
                  </a:cubicBezTo>
                  <a:cubicBezTo>
                    <a:pt x="61" y="50"/>
                    <a:pt x="60" y="51"/>
                    <a:pt x="59" y="51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8" y="52"/>
                    <a:pt x="63" y="48"/>
                    <a:pt x="70" y="40"/>
                  </a:cubicBezTo>
                  <a:cubicBezTo>
                    <a:pt x="77" y="32"/>
                    <a:pt x="85" y="19"/>
                    <a:pt x="87" y="1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71" y="2"/>
                    <a:pt x="51" y="7"/>
                    <a:pt x="35" y="19"/>
                  </a:cubicBezTo>
                  <a:cubicBezTo>
                    <a:pt x="27" y="25"/>
                    <a:pt x="19" y="32"/>
                    <a:pt x="14" y="40"/>
                  </a:cubicBezTo>
                  <a:cubicBezTo>
                    <a:pt x="8" y="47"/>
                    <a:pt x="4" y="55"/>
                    <a:pt x="2" y="63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9" y="65"/>
                    <a:pt x="34" y="63"/>
                    <a:pt x="44" y="59"/>
                  </a:cubicBezTo>
                  <a:cubicBezTo>
                    <a:pt x="54" y="56"/>
                    <a:pt x="58" y="52"/>
                    <a:pt x="59" y="52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išľídê">
              <a:extLst>
                <a:ext uri="{FF2B5EF4-FFF2-40B4-BE49-F238E27FC236}">
                  <a16:creationId xmlns:a16="http://schemas.microsoft.com/office/drawing/2014/main" id="{07CB900F-42C6-49E3-9A21-A988FBA1B7E5}"/>
                </a:ext>
              </a:extLst>
            </p:cNvPr>
            <p:cNvSpPr/>
            <p:nvPr/>
          </p:nvSpPr>
          <p:spPr bwMode="auto">
            <a:xfrm>
              <a:off x="6993680" y="5911758"/>
              <a:ext cx="613100" cy="465261"/>
            </a:xfrm>
            <a:custGeom>
              <a:avLst/>
              <a:gdLst>
                <a:gd name="T0" fmla="*/ 176 w 178"/>
                <a:gd name="T1" fmla="*/ 75 h 135"/>
                <a:gd name="T2" fmla="*/ 147 w 178"/>
                <a:gd name="T3" fmla="*/ 27 h 135"/>
                <a:gd name="T4" fmla="*/ 148 w 178"/>
                <a:gd name="T5" fmla="*/ 4 h 135"/>
                <a:gd name="T6" fmla="*/ 95 w 178"/>
                <a:gd name="T7" fmla="*/ 4 h 135"/>
                <a:gd name="T8" fmla="*/ 82 w 178"/>
                <a:gd name="T9" fmla="*/ 4 h 135"/>
                <a:gd name="T10" fmla="*/ 29 w 178"/>
                <a:gd name="T11" fmla="*/ 4 h 135"/>
                <a:gd name="T12" fmla="*/ 31 w 178"/>
                <a:gd name="T13" fmla="*/ 27 h 135"/>
                <a:gd name="T14" fmla="*/ 1 w 178"/>
                <a:gd name="T15" fmla="*/ 75 h 135"/>
                <a:gd name="T16" fmla="*/ 19 w 178"/>
                <a:gd name="T17" fmla="*/ 135 h 135"/>
                <a:gd name="T18" fmla="*/ 82 w 178"/>
                <a:gd name="T19" fmla="*/ 135 h 135"/>
                <a:gd name="T20" fmla="*/ 95 w 178"/>
                <a:gd name="T21" fmla="*/ 135 h 135"/>
                <a:gd name="T22" fmla="*/ 158 w 178"/>
                <a:gd name="T23" fmla="*/ 135 h 135"/>
                <a:gd name="T24" fmla="*/ 176 w 178"/>
                <a:gd name="T25" fmla="*/ 7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35">
                  <a:moveTo>
                    <a:pt x="176" y="75"/>
                  </a:moveTo>
                  <a:cubicBezTo>
                    <a:pt x="175" y="53"/>
                    <a:pt x="147" y="27"/>
                    <a:pt x="147" y="27"/>
                  </a:cubicBezTo>
                  <a:cubicBezTo>
                    <a:pt x="147" y="27"/>
                    <a:pt x="149" y="0"/>
                    <a:pt x="148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0"/>
                    <a:pt x="31" y="27"/>
                    <a:pt x="31" y="27"/>
                  </a:cubicBezTo>
                  <a:cubicBezTo>
                    <a:pt x="31" y="27"/>
                    <a:pt x="3" y="49"/>
                    <a:pt x="1" y="75"/>
                  </a:cubicBezTo>
                  <a:cubicBezTo>
                    <a:pt x="0" y="97"/>
                    <a:pt x="19" y="135"/>
                    <a:pt x="19" y="135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158" y="135"/>
                    <a:pt x="158" y="135"/>
                    <a:pt x="158" y="135"/>
                  </a:cubicBezTo>
                  <a:cubicBezTo>
                    <a:pt x="158" y="135"/>
                    <a:pt x="178" y="105"/>
                    <a:pt x="176" y="75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ïṥliḑe">
              <a:extLst>
                <a:ext uri="{FF2B5EF4-FFF2-40B4-BE49-F238E27FC236}">
                  <a16:creationId xmlns:a16="http://schemas.microsoft.com/office/drawing/2014/main" id="{A2DBA968-DC41-4694-8BF1-5FE95B1DAAFC}"/>
                </a:ext>
              </a:extLst>
            </p:cNvPr>
            <p:cNvSpPr/>
            <p:nvPr/>
          </p:nvSpPr>
          <p:spPr bwMode="auto">
            <a:xfrm>
              <a:off x="7261821" y="5456644"/>
              <a:ext cx="139143" cy="472507"/>
            </a:xfrm>
            <a:custGeom>
              <a:avLst/>
              <a:gdLst>
                <a:gd name="T0" fmla="*/ 40 w 40"/>
                <a:gd name="T1" fmla="*/ 0 h 137"/>
                <a:gd name="T2" fmla="*/ 37 w 40"/>
                <a:gd name="T3" fmla="*/ 5 h 137"/>
                <a:gd name="T4" fmla="*/ 33 w 40"/>
                <a:gd name="T5" fmla="*/ 10 h 137"/>
                <a:gd name="T6" fmla="*/ 28 w 40"/>
                <a:gd name="T7" fmla="*/ 18 h 137"/>
                <a:gd name="T8" fmla="*/ 18 w 40"/>
                <a:gd name="T9" fmla="*/ 38 h 137"/>
                <a:gd name="T10" fmla="*/ 8 w 40"/>
                <a:gd name="T11" fmla="*/ 65 h 137"/>
                <a:gd name="T12" fmla="*/ 3 w 40"/>
                <a:gd name="T13" fmla="*/ 92 h 137"/>
                <a:gd name="T14" fmla="*/ 1 w 40"/>
                <a:gd name="T15" fmla="*/ 115 h 137"/>
                <a:gd name="T16" fmla="*/ 1 w 40"/>
                <a:gd name="T17" fmla="*/ 124 h 137"/>
                <a:gd name="T18" fmla="*/ 2 w 40"/>
                <a:gd name="T19" fmla="*/ 131 h 137"/>
                <a:gd name="T20" fmla="*/ 2 w 40"/>
                <a:gd name="T21" fmla="*/ 137 h 137"/>
                <a:gd name="T22" fmla="*/ 1 w 40"/>
                <a:gd name="T23" fmla="*/ 131 h 137"/>
                <a:gd name="T24" fmla="*/ 0 w 40"/>
                <a:gd name="T25" fmla="*/ 124 h 137"/>
                <a:gd name="T26" fmla="*/ 0 w 40"/>
                <a:gd name="T27" fmla="*/ 115 h 137"/>
                <a:gd name="T28" fmla="*/ 1 w 40"/>
                <a:gd name="T29" fmla="*/ 92 h 137"/>
                <a:gd name="T30" fmla="*/ 6 w 40"/>
                <a:gd name="T31" fmla="*/ 64 h 137"/>
                <a:gd name="T32" fmla="*/ 16 w 40"/>
                <a:gd name="T33" fmla="*/ 38 h 137"/>
                <a:gd name="T34" fmla="*/ 27 w 40"/>
                <a:gd name="T35" fmla="*/ 17 h 137"/>
                <a:gd name="T36" fmla="*/ 32 w 40"/>
                <a:gd name="T37" fmla="*/ 10 h 137"/>
                <a:gd name="T38" fmla="*/ 36 w 40"/>
                <a:gd name="T39" fmla="*/ 4 h 137"/>
                <a:gd name="T40" fmla="*/ 40 w 40"/>
                <a:gd name="T4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37">
                  <a:moveTo>
                    <a:pt x="40" y="0"/>
                  </a:moveTo>
                  <a:cubicBezTo>
                    <a:pt x="40" y="0"/>
                    <a:pt x="39" y="2"/>
                    <a:pt x="37" y="5"/>
                  </a:cubicBezTo>
                  <a:cubicBezTo>
                    <a:pt x="36" y="6"/>
                    <a:pt x="34" y="8"/>
                    <a:pt x="33" y="10"/>
                  </a:cubicBezTo>
                  <a:cubicBezTo>
                    <a:pt x="32" y="13"/>
                    <a:pt x="30" y="15"/>
                    <a:pt x="28" y="18"/>
                  </a:cubicBezTo>
                  <a:cubicBezTo>
                    <a:pt x="25" y="24"/>
                    <a:pt x="21" y="31"/>
                    <a:pt x="18" y="38"/>
                  </a:cubicBezTo>
                  <a:cubicBezTo>
                    <a:pt x="14" y="46"/>
                    <a:pt x="11" y="55"/>
                    <a:pt x="8" y="65"/>
                  </a:cubicBezTo>
                  <a:cubicBezTo>
                    <a:pt x="6" y="75"/>
                    <a:pt x="4" y="84"/>
                    <a:pt x="3" y="92"/>
                  </a:cubicBezTo>
                  <a:cubicBezTo>
                    <a:pt x="2" y="101"/>
                    <a:pt x="1" y="109"/>
                    <a:pt x="1" y="115"/>
                  </a:cubicBezTo>
                  <a:cubicBezTo>
                    <a:pt x="1" y="119"/>
                    <a:pt x="1" y="122"/>
                    <a:pt x="1" y="124"/>
                  </a:cubicBezTo>
                  <a:cubicBezTo>
                    <a:pt x="1" y="127"/>
                    <a:pt x="1" y="129"/>
                    <a:pt x="2" y="131"/>
                  </a:cubicBezTo>
                  <a:cubicBezTo>
                    <a:pt x="2" y="135"/>
                    <a:pt x="2" y="137"/>
                    <a:pt x="2" y="137"/>
                  </a:cubicBezTo>
                  <a:cubicBezTo>
                    <a:pt x="2" y="137"/>
                    <a:pt x="1" y="135"/>
                    <a:pt x="1" y="131"/>
                  </a:cubicBezTo>
                  <a:cubicBezTo>
                    <a:pt x="1" y="129"/>
                    <a:pt x="0" y="127"/>
                    <a:pt x="0" y="124"/>
                  </a:cubicBezTo>
                  <a:cubicBezTo>
                    <a:pt x="0" y="122"/>
                    <a:pt x="0" y="119"/>
                    <a:pt x="0" y="115"/>
                  </a:cubicBezTo>
                  <a:cubicBezTo>
                    <a:pt x="0" y="109"/>
                    <a:pt x="0" y="101"/>
                    <a:pt x="1" y="92"/>
                  </a:cubicBezTo>
                  <a:cubicBezTo>
                    <a:pt x="2" y="84"/>
                    <a:pt x="4" y="74"/>
                    <a:pt x="6" y="64"/>
                  </a:cubicBezTo>
                  <a:cubicBezTo>
                    <a:pt x="9" y="55"/>
                    <a:pt x="12" y="46"/>
                    <a:pt x="16" y="38"/>
                  </a:cubicBezTo>
                  <a:cubicBezTo>
                    <a:pt x="20" y="30"/>
                    <a:pt x="23" y="23"/>
                    <a:pt x="27" y="17"/>
                  </a:cubicBezTo>
                  <a:cubicBezTo>
                    <a:pt x="29" y="14"/>
                    <a:pt x="30" y="12"/>
                    <a:pt x="32" y="10"/>
                  </a:cubicBezTo>
                  <a:cubicBezTo>
                    <a:pt x="33" y="8"/>
                    <a:pt x="35" y="6"/>
                    <a:pt x="36" y="4"/>
                  </a:cubicBezTo>
                  <a:cubicBezTo>
                    <a:pt x="38" y="2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ïšlíḍè">
              <a:extLst>
                <a:ext uri="{FF2B5EF4-FFF2-40B4-BE49-F238E27FC236}">
                  <a16:creationId xmlns:a16="http://schemas.microsoft.com/office/drawing/2014/main" id="{E8D5389C-DC81-4D30-BFCA-C20897742AA7}"/>
                </a:ext>
              </a:extLst>
            </p:cNvPr>
            <p:cNvSpPr/>
            <p:nvPr/>
          </p:nvSpPr>
          <p:spPr bwMode="auto">
            <a:xfrm>
              <a:off x="7261821" y="5711740"/>
              <a:ext cx="269590" cy="152188"/>
            </a:xfrm>
            <a:custGeom>
              <a:avLst/>
              <a:gdLst>
                <a:gd name="T0" fmla="*/ 78 w 78"/>
                <a:gd name="T1" fmla="*/ 0 h 44"/>
                <a:gd name="T2" fmla="*/ 67 w 78"/>
                <a:gd name="T3" fmla="*/ 7 h 44"/>
                <a:gd name="T4" fmla="*/ 40 w 78"/>
                <a:gd name="T5" fmla="*/ 23 h 44"/>
                <a:gd name="T6" fmla="*/ 12 w 78"/>
                <a:gd name="T7" fmla="*/ 38 h 44"/>
                <a:gd name="T8" fmla="*/ 0 w 78"/>
                <a:gd name="T9" fmla="*/ 44 h 44"/>
                <a:gd name="T10" fmla="*/ 11 w 78"/>
                <a:gd name="T11" fmla="*/ 37 h 44"/>
                <a:gd name="T12" fmla="*/ 39 w 78"/>
                <a:gd name="T13" fmla="*/ 21 h 44"/>
                <a:gd name="T14" fmla="*/ 66 w 78"/>
                <a:gd name="T15" fmla="*/ 6 h 44"/>
                <a:gd name="T16" fmla="*/ 78 w 78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4">
                  <a:moveTo>
                    <a:pt x="78" y="0"/>
                  </a:moveTo>
                  <a:cubicBezTo>
                    <a:pt x="78" y="0"/>
                    <a:pt x="74" y="3"/>
                    <a:pt x="67" y="7"/>
                  </a:cubicBezTo>
                  <a:cubicBezTo>
                    <a:pt x="60" y="11"/>
                    <a:pt x="50" y="17"/>
                    <a:pt x="40" y="23"/>
                  </a:cubicBezTo>
                  <a:cubicBezTo>
                    <a:pt x="29" y="29"/>
                    <a:pt x="19" y="34"/>
                    <a:pt x="12" y="38"/>
                  </a:cubicBezTo>
                  <a:cubicBezTo>
                    <a:pt x="5" y="42"/>
                    <a:pt x="1" y="44"/>
                    <a:pt x="0" y="44"/>
                  </a:cubicBezTo>
                  <a:cubicBezTo>
                    <a:pt x="0" y="43"/>
                    <a:pt x="5" y="41"/>
                    <a:pt x="11" y="37"/>
                  </a:cubicBezTo>
                  <a:cubicBezTo>
                    <a:pt x="18" y="32"/>
                    <a:pt x="28" y="27"/>
                    <a:pt x="39" y="21"/>
                  </a:cubicBezTo>
                  <a:cubicBezTo>
                    <a:pt x="49" y="15"/>
                    <a:pt x="59" y="10"/>
                    <a:pt x="66" y="6"/>
                  </a:cubicBezTo>
                  <a:cubicBezTo>
                    <a:pt x="73" y="2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ïSḻíḋê">
              <a:extLst>
                <a:ext uri="{FF2B5EF4-FFF2-40B4-BE49-F238E27FC236}">
                  <a16:creationId xmlns:a16="http://schemas.microsoft.com/office/drawing/2014/main" id="{BDCC710C-51AD-4C45-8DCD-67FAB4F83E38}"/>
                </a:ext>
              </a:extLst>
            </p:cNvPr>
            <p:cNvSpPr/>
            <p:nvPr/>
          </p:nvSpPr>
          <p:spPr bwMode="auto">
            <a:xfrm>
              <a:off x="7038612" y="5563900"/>
              <a:ext cx="227558" cy="272489"/>
            </a:xfrm>
            <a:custGeom>
              <a:avLst/>
              <a:gdLst>
                <a:gd name="T0" fmla="*/ 65 w 66"/>
                <a:gd name="T1" fmla="*/ 78 h 79"/>
                <a:gd name="T2" fmla="*/ 58 w 66"/>
                <a:gd name="T3" fmla="*/ 65 h 79"/>
                <a:gd name="T4" fmla="*/ 37 w 66"/>
                <a:gd name="T5" fmla="*/ 36 h 79"/>
                <a:gd name="T6" fmla="*/ 11 w 66"/>
                <a:gd name="T7" fmla="*/ 10 h 79"/>
                <a:gd name="T8" fmla="*/ 0 w 66"/>
                <a:gd name="T9" fmla="*/ 0 h 79"/>
                <a:gd name="T10" fmla="*/ 3 w 66"/>
                <a:gd name="T11" fmla="*/ 3 h 79"/>
                <a:gd name="T12" fmla="*/ 12 w 66"/>
                <a:gd name="T13" fmla="*/ 9 h 79"/>
                <a:gd name="T14" fmla="*/ 38 w 66"/>
                <a:gd name="T15" fmla="*/ 35 h 79"/>
                <a:gd name="T16" fmla="*/ 59 w 66"/>
                <a:gd name="T17" fmla="*/ 65 h 79"/>
                <a:gd name="T18" fmla="*/ 64 w 66"/>
                <a:gd name="T19" fmla="*/ 75 h 79"/>
                <a:gd name="T20" fmla="*/ 65 w 66"/>
                <a:gd name="T21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9">
                  <a:moveTo>
                    <a:pt x="65" y="78"/>
                  </a:moveTo>
                  <a:cubicBezTo>
                    <a:pt x="65" y="79"/>
                    <a:pt x="62" y="73"/>
                    <a:pt x="58" y="65"/>
                  </a:cubicBezTo>
                  <a:cubicBezTo>
                    <a:pt x="53" y="58"/>
                    <a:pt x="46" y="47"/>
                    <a:pt x="37" y="36"/>
                  </a:cubicBezTo>
                  <a:cubicBezTo>
                    <a:pt x="27" y="25"/>
                    <a:pt x="18" y="16"/>
                    <a:pt x="11" y="10"/>
                  </a:cubicBezTo>
                  <a:cubicBezTo>
                    <a:pt x="4" y="4"/>
                    <a:pt x="0" y="1"/>
                    <a:pt x="0" y="0"/>
                  </a:cubicBezTo>
                  <a:cubicBezTo>
                    <a:pt x="0" y="0"/>
                    <a:pt x="1" y="1"/>
                    <a:pt x="3" y="3"/>
                  </a:cubicBezTo>
                  <a:cubicBezTo>
                    <a:pt x="6" y="4"/>
                    <a:pt x="9" y="6"/>
                    <a:pt x="12" y="9"/>
                  </a:cubicBezTo>
                  <a:cubicBezTo>
                    <a:pt x="19" y="15"/>
                    <a:pt x="29" y="24"/>
                    <a:pt x="38" y="35"/>
                  </a:cubicBezTo>
                  <a:cubicBezTo>
                    <a:pt x="47" y="46"/>
                    <a:pt x="54" y="57"/>
                    <a:pt x="59" y="65"/>
                  </a:cubicBezTo>
                  <a:cubicBezTo>
                    <a:pt x="61" y="69"/>
                    <a:pt x="63" y="72"/>
                    <a:pt x="64" y="75"/>
                  </a:cubicBezTo>
                  <a:cubicBezTo>
                    <a:pt x="65" y="77"/>
                    <a:pt x="66" y="78"/>
                    <a:pt x="65" y="78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î$líḋe">
              <a:extLst>
                <a:ext uri="{FF2B5EF4-FFF2-40B4-BE49-F238E27FC236}">
                  <a16:creationId xmlns:a16="http://schemas.microsoft.com/office/drawing/2014/main" id="{3D363D54-3E84-49AF-A3DB-AE243010CE18}"/>
                </a:ext>
              </a:extLst>
            </p:cNvPr>
            <p:cNvSpPr/>
            <p:nvPr/>
          </p:nvSpPr>
          <p:spPr bwMode="auto">
            <a:xfrm>
              <a:off x="6983534" y="5808850"/>
              <a:ext cx="268141" cy="65224"/>
            </a:xfrm>
            <a:custGeom>
              <a:avLst/>
              <a:gdLst>
                <a:gd name="T0" fmla="*/ 78 w 78"/>
                <a:gd name="T1" fmla="*/ 0 h 19"/>
                <a:gd name="T2" fmla="*/ 66 w 78"/>
                <a:gd name="T3" fmla="*/ 3 h 19"/>
                <a:gd name="T4" fmla="*/ 39 w 78"/>
                <a:gd name="T5" fmla="*/ 9 h 19"/>
                <a:gd name="T6" fmla="*/ 12 w 78"/>
                <a:gd name="T7" fmla="*/ 16 h 19"/>
                <a:gd name="T8" fmla="*/ 0 w 78"/>
                <a:gd name="T9" fmla="*/ 19 h 19"/>
                <a:gd name="T10" fmla="*/ 11 w 78"/>
                <a:gd name="T11" fmla="*/ 14 h 19"/>
                <a:gd name="T12" fmla="*/ 38 w 78"/>
                <a:gd name="T13" fmla="*/ 7 h 19"/>
                <a:gd name="T14" fmla="*/ 66 w 78"/>
                <a:gd name="T15" fmla="*/ 1 h 19"/>
                <a:gd name="T16" fmla="*/ 78 w 7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9">
                  <a:moveTo>
                    <a:pt x="78" y="0"/>
                  </a:moveTo>
                  <a:cubicBezTo>
                    <a:pt x="78" y="1"/>
                    <a:pt x="73" y="1"/>
                    <a:pt x="66" y="3"/>
                  </a:cubicBezTo>
                  <a:cubicBezTo>
                    <a:pt x="59" y="4"/>
                    <a:pt x="49" y="6"/>
                    <a:pt x="39" y="9"/>
                  </a:cubicBezTo>
                  <a:cubicBezTo>
                    <a:pt x="28" y="11"/>
                    <a:pt x="18" y="14"/>
                    <a:pt x="12" y="16"/>
                  </a:cubicBezTo>
                  <a:cubicBezTo>
                    <a:pt x="5" y="17"/>
                    <a:pt x="0" y="19"/>
                    <a:pt x="0" y="19"/>
                  </a:cubicBezTo>
                  <a:cubicBezTo>
                    <a:pt x="0" y="18"/>
                    <a:pt x="4" y="16"/>
                    <a:pt x="11" y="14"/>
                  </a:cubicBezTo>
                  <a:cubicBezTo>
                    <a:pt x="18" y="12"/>
                    <a:pt x="28" y="9"/>
                    <a:pt x="38" y="7"/>
                  </a:cubicBezTo>
                  <a:cubicBezTo>
                    <a:pt x="49" y="4"/>
                    <a:pt x="59" y="2"/>
                    <a:pt x="66" y="1"/>
                  </a:cubicBezTo>
                  <a:cubicBezTo>
                    <a:pt x="73" y="0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171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iṩ1ïdé">
              <a:extLst>
                <a:ext uri="{FF2B5EF4-FFF2-40B4-BE49-F238E27FC236}">
                  <a16:creationId xmlns:a16="http://schemas.microsoft.com/office/drawing/2014/main" id="{AD8EDABD-916C-4B60-AEB2-5718E4052C6D}"/>
                </a:ext>
              </a:extLst>
            </p:cNvPr>
            <p:cNvSpPr/>
            <p:nvPr/>
          </p:nvSpPr>
          <p:spPr bwMode="auto">
            <a:xfrm>
              <a:off x="7103835" y="6004520"/>
              <a:ext cx="389891" cy="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46C3A1D-FF6C-49C5-AF9B-31CA2A2D1888}"/>
              </a:ext>
            </a:extLst>
          </p:cNvPr>
          <p:cNvGrpSpPr/>
          <p:nvPr/>
        </p:nvGrpSpPr>
        <p:grpSpPr>
          <a:xfrm>
            <a:off x="5827849" y="1242509"/>
            <a:ext cx="674460" cy="674459"/>
            <a:chOff x="6597991" y="1133762"/>
            <a:chExt cx="605853" cy="605852"/>
          </a:xfrm>
          <a:effectLst>
            <a:outerShdw blurRad="330200" dist="88900" dir="2700000" algn="tl" rotWithShape="0">
              <a:srgbClr val="25D0FF">
                <a:alpha val="40000"/>
              </a:srgbClr>
            </a:outerShdw>
          </a:effectLst>
        </p:grpSpPr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D85F06D6-FD18-4F02-9326-70694168A613}"/>
                </a:ext>
              </a:extLst>
            </p:cNvPr>
            <p:cNvSpPr/>
            <p:nvPr/>
          </p:nvSpPr>
          <p:spPr>
            <a:xfrm>
              <a:off x="6597991" y="1133762"/>
              <a:ext cx="605853" cy="605852"/>
            </a:xfrm>
            <a:prstGeom prst="ellipse">
              <a:avLst/>
            </a:prstGeom>
            <a:gradFill>
              <a:gsLst>
                <a:gs pos="100000">
                  <a:srgbClr val="25D0FF"/>
                </a:gs>
                <a:gs pos="0">
                  <a:srgbClr val="DEF7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3" name="tree_128835">
              <a:extLst>
                <a:ext uri="{FF2B5EF4-FFF2-40B4-BE49-F238E27FC236}">
                  <a16:creationId xmlns:a16="http://schemas.microsoft.com/office/drawing/2014/main" id="{DC6A2964-8A36-41BE-A30B-9436E7949B09}"/>
                </a:ext>
              </a:extLst>
            </p:cNvPr>
            <p:cNvSpPr/>
            <p:nvPr/>
          </p:nvSpPr>
          <p:spPr>
            <a:xfrm>
              <a:off x="6749809" y="1252281"/>
              <a:ext cx="302216" cy="36881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7858" h="607568">
                  <a:moveTo>
                    <a:pt x="245432" y="357131"/>
                  </a:moveTo>
                  <a:lnTo>
                    <a:pt x="265711" y="357131"/>
                  </a:lnTo>
                  <a:lnTo>
                    <a:pt x="265711" y="398257"/>
                  </a:lnTo>
                  <a:cubicBezTo>
                    <a:pt x="265711" y="409306"/>
                    <a:pt x="272777" y="419127"/>
                    <a:pt x="283531" y="422503"/>
                  </a:cubicBezTo>
                  <a:cubicBezTo>
                    <a:pt x="292749" y="425418"/>
                    <a:pt x="302888" y="422503"/>
                    <a:pt x="309801" y="415751"/>
                  </a:cubicBezTo>
                  <a:lnTo>
                    <a:pt x="313027" y="412375"/>
                  </a:lnTo>
                  <a:lnTo>
                    <a:pt x="327468" y="426799"/>
                  </a:lnTo>
                  <a:lnTo>
                    <a:pt x="297972" y="456416"/>
                  </a:lnTo>
                  <a:cubicBezTo>
                    <a:pt x="293056" y="461173"/>
                    <a:pt x="290444" y="467465"/>
                    <a:pt x="290444" y="474370"/>
                  </a:cubicBezTo>
                  <a:lnTo>
                    <a:pt x="290444" y="589000"/>
                  </a:lnTo>
                  <a:cubicBezTo>
                    <a:pt x="290444" y="599282"/>
                    <a:pt x="282149" y="607568"/>
                    <a:pt x="271856" y="607568"/>
                  </a:cubicBezTo>
                  <a:lnTo>
                    <a:pt x="239287" y="607568"/>
                  </a:lnTo>
                  <a:cubicBezTo>
                    <a:pt x="228994" y="607568"/>
                    <a:pt x="220698" y="599282"/>
                    <a:pt x="220698" y="589000"/>
                  </a:cubicBezTo>
                  <a:lnTo>
                    <a:pt x="220698" y="449971"/>
                  </a:lnTo>
                  <a:cubicBezTo>
                    <a:pt x="220698" y="443219"/>
                    <a:pt x="218087" y="436927"/>
                    <a:pt x="213171" y="432017"/>
                  </a:cubicBezTo>
                  <a:lnTo>
                    <a:pt x="177376" y="396262"/>
                  </a:lnTo>
                  <a:lnTo>
                    <a:pt x="191817" y="381837"/>
                  </a:lnTo>
                  <a:lnTo>
                    <a:pt x="201956" y="391965"/>
                  </a:lnTo>
                  <a:cubicBezTo>
                    <a:pt x="209791" y="399791"/>
                    <a:pt x="221620" y="401633"/>
                    <a:pt x="231606" y="396569"/>
                  </a:cubicBezTo>
                  <a:cubicBezTo>
                    <a:pt x="240209" y="392119"/>
                    <a:pt x="245432" y="382912"/>
                    <a:pt x="245432" y="373244"/>
                  </a:cubicBezTo>
                  <a:close/>
                  <a:moveTo>
                    <a:pt x="248930" y="0"/>
                  </a:moveTo>
                  <a:cubicBezTo>
                    <a:pt x="255998" y="0"/>
                    <a:pt x="273668" y="2608"/>
                    <a:pt x="285346" y="27308"/>
                  </a:cubicBezTo>
                  <a:lnTo>
                    <a:pt x="492318" y="464693"/>
                  </a:lnTo>
                  <a:cubicBezTo>
                    <a:pt x="500001" y="480955"/>
                    <a:pt x="499694" y="497830"/>
                    <a:pt x="491396" y="510871"/>
                  </a:cubicBezTo>
                  <a:cubicBezTo>
                    <a:pt x="483099" y="524064"/>
                    <a:pt x="467887" y="531428"/>
                    <a:pt x="449910" y="531428"/>
                  </a:cubicBezTo>
                  <a:lnTo>
                    <a:pt x="319303" y="531428"/>
                  </a:lnTo>
                  <a:lnTo>
                    <a:pt x="319303" y="475739"/>
                  </a:lnTo>
                  <a:lnTo>
                    <a:pt x="350342" y="444749"/>
                  </a:lnTo>
                  <a:cubicBezTo>
                    <a:pt x="360329" y="434930"/>
                    <a:pt x="360329" y="418822"/>
                    <a:pt x="350342" y="408850"/>
                  </a:cubicBezTo>
                  <a:lnTo>
                    <a:pt x="330981" y="389520"/>
                  </a:lnTo>
                  <a:cubicBezTo>
                    <a:pt x="321147" y="379548"/>
                    <a:pt x="304860" y="379548"/>
                    <a:pt x="295026" y="389520"/>
                  </a:cubicBezTo>
                  <a:lnTo>
                    <a:pt x="294719" y="389827"/>
                  </a:lnTo>
                  <a:lnTo>
                    <a:pt x="294719" y="353621"/>
                  </a:lnTo>
                  <a:cubicBezTo>
                    <a:pt x="294719" y="339660"/>
                    <a:pt x="283348" y="328307"/>
                    <a:pt x="269212" y="328307"/>
                  </a:cubicBezTo>
                  <a:lnTo>
                    <a:pt x="241861" y="328307"/>
                  </a:lnTo>
                  <a:cubicBezTo>
                    <a:pt x="227725" y="328307"/>
                    <a:pt x="216355" y="339660"/>
                    <a:pt x="216355" y="353621"/>
                  </a:cubicBezTo>
                  <a:lnTo>
                    <a:pt x="216355" y="365587"/>
                  </a:lnTo>
                  <a:lnTo>
                    <a:pt x="209748" y="358837"/>
                  </a:lnTo>
                  <a:cubicBezTo>
                    <a:pt x="199760" y="349018"/>
                    <a:pt x="183626" y="349018"/>
                    <a:pt x="173792" y="358837"/>
                  </a:cubicBezTo>
                  <a:lnTo>
                    <a:pt x="154278" y="378321"/>
                  </a:lnTo>
                  <a:cubicBezTo>
                    <a:pt x="144444" y="388139"/>
                    <a:pt x="144444" y="404248"/>
                    <a:pt x="154278" y="414220"/>
                  </a:cubicBezTo>
                  <a:lnTo>
                    <a:pt x="191770" y="451499"/>
                  </a:lnTo>
                  <a:lnTo>
                    <a:pt x="191770" y="531428"/>
                  </a:lnTo>
                  <a:lnTo>
                    <a:pt x="47949" y="531428"/>
                  </a:lnTo>
                  <a:cubicBezTo>
                    <a:pt x="29972" y="531428"/>
                    <a:pt x="14760" y="524064"/>
                    <a:pt x="6463" y="510871"/>
                  </a:cubicBezTo>
                  <a:cubicBezTo>
                    <a:pt x="-1835" y="497830"/>
                    <a:pt x="-2142" y="480955"/>
                    <a:pt x="5541" y="464693"/>
                  </a:cubicBezTo>
                  <a:lnTo>
                    <a:pt x="212513" y="27308"/>
                  </a:lnTo>
                  <a:cubicBezTo>
                    <a:pt x="224191" y="2608"/>
                    <a:pt x="241861" y="0"/>
                    <a:pt x="2489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42F0E2B0-0110-49A5-BF7E-2CC0A3CAB223}"/>
              </a:ext>
            </a:extLst>
          </p:cNvPr>
          <p:cNvGrpSpPr/>
          <p:nvPr/>
        </p:nvGrpSpPr>
        <p:grpSpPr>
          <a:xfrm>
            <a:off x="4102297" y="4339761"/>
            <a:ext cx="845636" cy="845635"/>
            <a:chOff x="6597991" y="1133762"/>
            <a:chExt cx="605853" cy="605852"/>
          </a:xfrm>
          <a:effectLst>
            <a:outerShdw blurRad="330200" dist="88900" dir="2700000" algn="tl" rotWithShape="0">
              <a:srgbClr val="25D0FF">
                <a:alpha val="40000"/>
              </a:srgbClr>
            </a:outerShdw>
          </a:effectLst>
        </p:grpSpPr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F3BFC80C-71B0-4B07-B04C-F15F46CE06A0}"/>
                </a:ext>
              </a:extLst>
            </p:cNvPr>
            <p:cNvSpPr/>
            <p:nvPr/>
          </p:nvSpPr>
          <p:spPr>
            <a:xfrm>
              <a:off x="6597991" y="1133762"/>
              <a:ext cx="605853" cy="605852"/>
            </a:xfrm>
            <a:prstGeom prst="ellipse">
              <a:avLst/>
            </a:prstGeom>
            <a:gradFill>
              <a:gsLst>
                <a:gs pos="100000">
                  <a:srgbClr val="25D0FF"/>
                </a:gs>
                <a:gs pos="0">
                  <a:srgbClr val="DEF7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7" name="tree_128835">
              <a:extLst>
                <a:ext uri="{FF2B5EF4-FFF2-40B4-BE49-F238E27FC236}">
                  <a16:creationId xmlns:a16="http://schemas.microsoft.com/office/drawing/2014/main" id="{1DB5BDDB-02FE-4C1D-A496-AB31E628F70F}"/>
                </a:ext>
              </a:extLst>
            </p:cNvPr>
            <p:cNvSpPr/>
            <p:nvPr/>
          </p:nvSpPr>
          <p:spPr>
            <a:xfrm>
              <a:off x="6749809" y="1252281"/>
              <a:ext cx="302216" cy="36881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7858" h="607568">
                  <a:moveTo>
                    <a:pt x="245432" y="357131"/>
                  </a:moveTo>
                  <a:lnTo>
                    <a:pt x="265711" y="357131"/>
                  </a:lnTo>
                  <a:lnTo>
                    <a:pt x="265711" y="398257"/>
                  </a:lnTo>
                  <a:cubicBezTo>
                    <a:pt x="265711" y="409306"/>
                    <a:pt x="272777" y="419127"/>
                    <a:pt x="283531" y="422503"/>
                  </a:cubicBezTo>
                  <a:cubicBezTo>
                    <a:pt x="292749" y="425418"/>
                    <a:pt x="302888" y="422503"/>
                    <a:pt x="309801" y="415751"/>
                  </a:cubicBezTo>
                  <a:lnTo>
                    <a:pt x="313027" y="412375"/>
                  </a:lnTo>
                  <a:lnTo>
                    <a:pt x="327468" y="426799"/>
                  </a:lnTo>
                  <a:lnTo>
                    <a:pt x="297972" y="456416"/>
                  </a:lnTo>
                  <a:cubicBezTo>
                    <a:pt x="293056" y="461173"/>
                    <a:pt x="290444" y="467465"/>
                    <a:pt x="290444" y="474370"/>
                  </a:cubicBezTo>
                  <a:lnTo>
                    <a:pt x="290444" y="589000"/>
                  </a:lnTo>
                  <a:cubicBezTo>
                    <a:pt x="290444" y="599282"/>
                    <a:pt x="282149" y="607568"/>
                    <a:pt x="271856" y="607568"/>
                  </a:cubicBezTo>
                  <a:lnTo>
                    <a:pt x="239287" y="607568"/>
                  </a:lnTo>
                  <a:cubicBezTo>
                    <a:pt x="228994" y="607568"/>
                    <a:pt x="220698" y="599282"/>
                    <a:pt x="220698" y="589000"/>
                  </a:cubicBezTo>
                  <a:lnTo>
                    <a:pt x="220698" y="449971"/>
                  </a:lnTo>
                  <a:cubicBezTo>
                    <a:pt x="220698" y="443219"/>
                    <a:pt x="218087" y="436927"/>
                    <a:pt x="213171" y="432017"/>
                  </a:cubicBezTo>
                  <a:lnTo>
                    <a:pt x="177376" y="396262"/>
                  </a:lnTo>
                  <a:lnTo>
                    <a:pt x="191817" y="381837"/>
                  </a:lnTo>
                  <a:lnTo>
                    <a:pt x="201956" y="391965"/>
                  </a:lnTo>
                  <a:cubicBezTo>
                    <a:pt x="209791" y="399791"/>
                    <a:pt x="221620" y="401633"/>
                    <a:pt x="231606" y="396569"/>
                  </a:cubicBezTo>
                  <a:cubicBezTo>
                    <a:pt x="240209" y="392119"/>
                    <a:pt x="245432" y="382912"/>
                    <a:pt x="245432" y="373244"/>
                  </a:cubicBezTo>
                  <a:close/>
                  <a:moveTo>
                    <a:pt x="248930" y="0"/>
                  </a:moveTo>
                  <a:cubicBezTo>
                    <a:pt x="255998" y="0"/>
                    <a:pt x="273668" y="2608"/>
                    <a:pt x="285346" y="27308"/>
                  </a:cubicBezTo>
                  <a:lnTo>
                    <a:pt x="492318" y="464693"/>
                  </a:lnTo>
                  <a:cubicBezTo>
                    <a:pt x="500001" y="480955"/>
                    <a:pt x="499694" y="497830"/>
                    <a:pt x="491396" y="510871"/>
                  </a:cubicBezTo>
                  <a:cubicBezTo>
                    <a:pt x="483099" y="524064"/>
                    <a:pt x="467887" y="531428"/>
                    <a:pt x="449910" y="531428"/>
                  </a:cubicBezTo>
                  <a:lnTo>
                    <a:pt x="319303" y="531428"/>
                  </a:lnTo>
                  <a:lnTo>
                    <a:pt x="319303" y="475739"/>
                  </a:lnTo>
                  <a:lnTo>
                    <a:pt x="350342" y="444749"/>
                  </a:lnTo>
                  <a:cubicBezTo>
                    <a:pt x="360329" y="434930"/>
                    <a:pt x="360329" y="418822"/>
                    <a:pt x="350342" y="408850"/>
                  </a:cubicBezTo>
                  <a:lnTo>
                    <a:pt x="330981" y="389520"/>
                  </a:lnTo>
                  <a:cubicBezTo>
                    <a:pt x="321147" y="379548"/>
                    <a:pt x="304860" y="379548"/>
                    <a:pt x="295026" y="389520"/>
                  </a:cubicBezTo>
                  <a:lnTo>
                    <a:pt x="294719" y="389827"/>
                  </a:lnTo>
                  <a:lnTo>
                    <a:pt x="294719" y="353621"/>
                  </a:lnTo>
                  <a:cubicBezTo>
                    <a:pt x="294719" y="339660"/>
                    <a:pt x="283348" y="328307"/>
                    <a:pt x="269212" y="328307"/>
                  </a:cubicBezTo>
                  <a:lnTo>
                    <a:pt x="241861" y="328307"/>
                  </a:lnTo>
                  <a:cubicBezTo>
                    <a:pt x="227725" y="328307"/>
                    <a:pt x="216355" y="339660"/>
                    <a:pt x="216355" y="353621"/>
                  </a:cubicBezTo>
                  <a:lnTo>
                    <a:pt x="216355" y="365587"/>
                  </a:lnTo>
                  <a:lnTo>
                    <a:pt x="209748" y="358837"/>
                  </a:lnTo>
                  <a:cubicBezTo>
                    <a:pt x="199760" y="349018"/>
                    <a:pt x="183626" y="349018"/>
                    <a:pt x="173792" y="358837"/>
                  </a:cubicBezTo>
                  <a:lnTo>
                    <a:pt x="154278" y="378321"/>
                  </a:lnTo>
                  <a:cubicBezTo>
                    <a:pt x="144444" y="388139"/>
                    <a:pt x="144444" y="404248"/>
                    <a:pt x="154278" y="414220"/>
                  </a:cubicBezTo>
                  <a:lnTo>
                    <a:pt x="191770" y="451499"/>
                  </a:lnTo>
                  <a:lnTo>
                    <a:pt x="191770" y="531428"/>
                  </a:lnTo>
                  <a:lnTo>
                    <a:pt x="47949" y="531428"/>
                  </a:lnTo>
                  <a:cubicBezTo>
                    <a:pt x="29972" y="531428"/>
                    <a:pt x="14760" y="524064"/>
                    <a:pt x="6463" y="510871"/>
                  </a:cubicBezTo>
                  <a:cubicBezTo>
                    <a:pt x="-1835" y="497830"/>
                    <a:pt x="-2142" y="480955"/>
                    <a:pt x="5541" y="464693"/>
                  </a:cubicBezTo>
                  <a:lnTo>
                    <a:pt x="212513" y="27308"/>
                  </a:lnTo>
                  <a:cubicBezTo>
                    <a:pt x="224191" y="2608"/>
                    <a:pt x="241861" y="0"/>
                    <a:pt x="248930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AE2EF9C-6174-4739-BB7E-4C67080DBA21}"/>
              </a:ext>
            </a:extLst>
          </p:cNvPr>
          <p:cNvGrpSpPr/>
          <p:nvPr/>
        </p:nvGrpSpPr>
        <p:grpSpPr>
          <a:xfrm>
            <a:off x="9714256" y="1850791"/>
            <a:ext cx="647848" cy="647847"/>
            <a:chOff x="2845930" y="4131079"/>
            <a:chExt cx="605853" cy="605852"/>
          </a:xfrm>
          <a:effectLst>
            <a:outerShdw blurRad="330200" dist="88900" dir="2700000" algn="tl" rotWithShape="0">
              <a:srgbClr val="25D0FF">
                <a:alpha val="40000"/>
              </a:srgbClr>
            </a:outerShdw>
          </a:effectLst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F03A5ECF-A854-4061-9E71-C808445C494B}"/>
                </a:ext>
              </a:extLst>
            </p:cNvPr>
            <p:cNvSpPr/>
            <p:nvPr/>
          </p:nvSpPr>
          <p:spPr>
            <a:xfrm>
              <a:off x="2845930" y="4131079"/>
              <a:ext cx="605853" cy="605852"/>
            </a:xfrm>
            <a:prstGeom prst="ellipse">
              <a:avLst/>
            </a:prstGeom>
            <a:gradFill>
              <a:gsLst>
                <a:gs pos="100000">
                  <a:srgbClr val="25D0FF"/>
                </a:gs>
                <a:gs pos="0">
                  <a:srgbClr val="DEF7FF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72" name="tree_128835">
              <a:extLst>
                <a:ext uri="{FF2B5EF4-FFF2-40B4-BE49-F238E27FC236}">
                  <a16:creationId xmlns:a16="http://schemas.microsoft.com/office/drawing/2014/main" id="{5F5202DB-1AB9-4725-8585-5B6FED1555D7}"/>
                </a:ext>
              </a:extLst>
            </p:cNvPr>
            <p:cNvSpPr/>
            <p:nvPr/>
          </p:nvSpPr>
          <p:spPr>
            <a:xfrm>
              <a:off x="3025626" y="4274570"/>
              <a:ext cx="246462" cy="318870"/>
            </a:xfrm>
            <a:custGeom>
              <a:avLst/>
              <a:gdLst>
                <a:gd name="T0" fmla="*/ 5304 w 9076"/>
                <a:gd name="T1" fmla="*/ 9 h 11743"/>
                <a:gd name="T2" fmla="*/ 5711 w 9076"/>
                <a:gd name="T3" fmla="*/ 166 h 11743"/>
                <a:gd name="T4" fmla="*/ 8911 w 9076"/>
                <a:gd name="T5" fmla="*/ 3366 h 11743"/>
                <a:gd name="T6" fmla="*/ 9067 w 9076"/>
                <a:gd name="T7" fmla="*/ 3773 h 11743"/>
                <a:gd name="T8" fmla="*/ 9067 w 9076"/>
                <a:gd name="T9" fmla="*/ 10410 h 11743"/>
                <a:gd name="T10" fmla="*/ 7734 w 9076"/>
                <a:gd name="T11" fmla="*/ 11743 h 11743"/>
                <a:gd name="T12" fmla="*/ 1334 w 9076"/>
                <a:gd name="T13" fmla="*/ 11743 h 11743"/>
                <a:gd name="T14" fmla="*/ 1 w 9076"/>
                <a:gd name="T15" fmla="*/ 10407 h 11743"/>
                <a:gd name="T16" fmla="*/ 1 w 9076"/>
                <a:gd name="T17" fmla="*/ 1345 h 11743"/>
                <a:gd name="T18" fmla="*/ 1332 w 9076"/>
                <a:gd name="T19" fmla="*/ 9 h 11743"/>
                <a:gd name="T20" fmla="*/ 5304 w 9076"/>
                <a:gd name="T21" fmla="*/ 9 h 11743"/>
                <a:gd name="T22" fmla="*/ 4801 w 9076"/>
                <a:gd name="T23" fmla="*/ 1076 h 11743"/>
                <a:gd name="T24" fmla="*/ 1332 w 9076"/>
                <a:gd name="T25" fmla="*/ 1076 h 11743"/>
                <a:gd name="T26" fmla="*/ 1067 w 9076"/>
                <a:gd name="T27" fmla="*/ 1345 h 11743"/>
                <a:gd name="T28" fmla="*/ 1067 w 9076"/>
                <a:gd name="T29" fmla="*/ 10407 h 11743"/>
                <a:gd name="T30" fmla="*/ 1334 w 9076"/>
                <a:gd name="T31" fmla="*/ 10676 h 11743"/>
                <a:gd name="T32" fmla="*/ 7734 w 9076"/>
                <a:gd name="T33" fmla="*/ 10676 h 11743"/>
                <a:gd name="T34" fmla="*/ 8001 w 9076"/>
                <a:gd name="T35" fmla="*/ 10410 h 11743"/>
                <a:gd name="T36" fmla="*/ 8001 w 9076"/>
                <a:gd name="T37" fmla="*/ 4276 h 11743"/>
                <a:gd name="T38" fmla="*/ 5334 w 9076"/>
                <a:gd name="T39" fmla="*/ 4276 h 11743"/>
                <a:gd name="T40" fmla="*/ 4801 w 9076"/>
                <a:gd name="T41" fmla="*/ 3743 h 11743"/>
                <a:gd name="T42" fmla="*/ 4801 w 9076"/>
                <a:gd name="T43" fmla="*/ 1076 h 11743"/>
                <a:gd name="T44" fmla="*/ 5867 w 9076"/>
                <a:gd name="T45" fmla="*/ 1830 h 11743"/>
                <a:gd name="T46" fmla="*/ 5867 w 9076"/>
                <a:gd name="T47" fmla="*/ 3209 h 11743"/>
                <a:gd name="T48" fmla="*/ 7247 w 9076"/>
                <a:gd name="T49" fmla="*/ 3209 h 11743"/>
                <a:gd name="T50" fmla="*/ 5867 w 9076"/>
                <a:gd name="T51" fmla="*/ 1830 h 11743"/>
                <a:gd name="T52" fmla="*/ 2667 w 9076"/>
                <a:gd name="T53" fmla="*/ 6943 h 11743"/>
                <a:gd name="T54" fmla="*/ 2134 w 9076"/>
                <a:gd name="T55" fmla="*/ 6409 h 11743"/>
                <a:gd name="T56" fmla="*/ 2667 w 9076"/>
                <a:gd name="T57" fmla="*/ 5876 h 11743"/>
                <a:gd name="T58" fmla="*/ 6401 w 9076"/>
                <a:gd name="T59" fmla="*/ 5876 h 11743"/>
                <a:gd name="T60" fmla="*/ 6934 w 9076"/>
                <a:gd name="T61" fmla="*/ 6409 h 11743"/>
                <a:gd name="T62" fmla="*/ 6401 w 9076"/>
                <a:gd name="T63" fmla="*/ 6943 h 11743"/>
                <a:gd name="T64" fmla="*/ 2667 w 9076"/>
                <a:gd name="T65" fmla="*/ 6943 h 11743"/>
                <a:gd name="T66" fmla="*/ 2667 w 9076"/>
                <a:gd name="T67" fmla="*/ 9076 h 11743"/>
                <a:gd name="T68" fmla="*/ 2134 w 9076"/>
                <a:gd name="T69" fmla="*/ 8543 h 11743"/>
                <a:gd name="T70" fmla="*/ 2667 w 9076"/>
                <a:gd name="T71" fmla="*/ 8009 h 11743"/>
                <a:gd name="T72" fmla="*/ 5334 w 9076"/>
                <a:gd name="T73" fmla="*/ 8009 h 11743"/>
                <a:gd name="T74" fmla="*/ 5867 w 9076"/>
                <a:gd name="T75" fmla="*/ 8543 h 11743"/>
                <a:gd name="T76" fmla="*/ 5334 w 9076"/>
                <a:gd name="T77" fmla="*/ 9076 h 11743"/>
                <a:gd name="T78" fmla="*/ 2667 w 9076"/>
                <a:gd name="T79" fmla="*/ 9076 h 11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76" h="11743">
                  <a:moveTo>
                    <a:pt x="5304" y="9"/>
                  </a:moveTo>
                  <a:cubicBezTo>
                    <a:pt x="5456" y="0"/>
                    <a:pt x="5605" y="57"/>
                    <a:pt x="5711" y="166"/>
                  </a:cubicBezTo>
                  <a:lnTo>
                    <a:pt x="8911" y="3366"/>
                  </a:lnTo>
                  <a:cubicBezTo>
                    <a:pt x="9029" y="3483"/>
                    <a:pt x="9076" y="3631"/>
                    <a:pt x="9067" y="3773"/>
                  </a:cubicBezTo>
                  <a:lnTo>
                    <a:pt x="9067" y="10410"/>
                  </a:lnTo>
                  <a:cubicBezTo>
                    <a:pt x="9067" y="11146"/>
                    <a:pt x="8470" y="11743"/>
                    <a:pt x="7734" y="11743"/>
                  </a:cubicBezTo>
                  <a:lnTo>
                    <a:pt x="1334" y="11743"/>
                  </a:lnTo>
                  <a:cubicBezTo>
                    <a:pt x="597" y="11743"/>
                    <a:pt x="0" y="11145"/>
                    <a:pt x="1" y="10407"/>
                  </a:cubicBezTo>
                  <a:lnTo>
                    <a:pt x="1" y="1345"/>
                  </a:lnTo>
                  <a:cubicBezTo>
                    <a:pt x="1" y="609"/>
                    <a:pt x="599" y="9"/>
                    <a:pt x="1332" y="9"/>
                  </a:cubicBezTo>
                  <a:lnTo>
                    <a:pt x="5304" y="9"/>
                  </a:lnTo>
                  <a:close/>
                  <a:moveTo>
                    <a:pt x="4801" y="1076"/>
                  </a:moveTo>
                  <a:lnTo>
                    <a:pt x="1332" y="1076"/>
                  </a:lnTo>
                  <a:cubicBezTo>
                    <a:pt x="1188" y="1076"/>
                    <a:pt x="1067" y="1197"/>
                    <a:pt x="1067" y="1345"/>
                  </a:cubicBezTo>
                  <a:lnTo>
                    <a:pt x="1067" y="10407"/>
                  </a:lnTo>
                  <a:cubicBezTo>
                    <a:pt x="1066" y="10555"/>
                    <a:pt x="1186" y="10676"/>
                    <a:pt x="1334" y="10676"/>
                  </a:cubicBezTo>
                  <a:lnTo>
                    <a:pt x="7734" y="10676"/>
                  </a:lnTo>
                  <a:cubicBezTo>
                    <a:pt x="7881" y="10676"/>
                    <a:pt x="8000" y="10557"/>
                    <a:pt x="8001" y="10410"/>
                  </a:cubicBezTo>
                  <a:lnTo>
                    <a:pt x="8001" y="4276"/>
                  </a:lnTo>
                  <a:lnTo>
                    <a:pt x="5334" y="4276"/>
                  </a:lnTo>
                  <a:cubicBezTo>
                    <a:pt x="5039" y="4276"/>
                    <a:pt x="4801" y="4037"/>
                    <a:pt x="4801" y="3743"/>
                  </a:cubicBezTo>
                  <a:lnTo>
                    <a:pt x="4801" y="1076"/>
                  </a:lnTo>
                  <a:close/>
                  <a:moveTo>
                    <a:pt x="5867" y="1830"/>
                  </a:moveTo>
                  <a:lnTo>
                    <a:pt x="5867" y="3209"/>
                  </a:lnTo>
                  <a:lnTo>
                    <a:pt x="7247" y="3209"/>
                  </a:lnTo>
                  <a:lnTo>
                    <a:pt x="5867" y="1830"/>
                  </a:lnTo>
                  <a:close/>
                  <a:moveTo>
                    <a:pt x="2667" y="6943"/>
                  </a:moveTo>
                  <a:cubicBezTo>
                    <a:pt x="2373" y="6943"/>
                    <a:pt x="2134" y="6704"/>
                    <a:pt x="2134" y="6409"/>
                  </a:cubicBezTo>
                  <a:cubicBezTo>
                    <a:pt x="2134" y="6115"/>
                    <a:pt x="2373" y="5876"/>
                    <a:pt x="2667" y="5876"/>
                  </a:cubicBezTo>
                  <a:lnTo>
                    <a:pt x="6401" y="5876"/>
                  </a:lnTo>
                  <a:cubicBezTo>
                    <a:pt x="6695" y="5876"/>
                    <a:pt x="6934" y="6115"/>
                    <a:pt x="6934" y="6409"/>
                  </a:cubicBezTo>
                  <a:cubicBezTo>
                    <a:pt x="6934" y="6704"/>
                    <a:pt x="6695" y="6943"/>
                    <a:pt x="6401" y="6943"/>
                  </a:cubicBezTo>
                  <a:lnTo>
                    <a:pt x="2667" y="6943"/>
                  </a:lnTo>
                  <a:close/>
                  <a:moveTo>
                    <a:pt x="2667" y="9076"/>
                  </a:moveTo>
                  <a:cubicBezTo>
                    <a:pt x="2373" y="9076"/>
                    <a:pt x="2134" y="8837"/>
                    <a:pt x="2134" y="8543"/>
                  </a:cubicBezTo>
                  <a:cubicBezTo>
                    <a:pt x="2134" y="8248"/>
                    <a:pt x="2373" y="8009"/>
                    <a:pt x="2667" y="8009"/>
                  </a:cubicBezTo>
                  <a:lnTo>
                    <a:pt x="5334" y="8009"/>
                  </a:lnTo>
                  <a:cubicBezTo>
                    <a:pt x="5629" y="8009"/>
                    <a:pt x="5867" y="8248"/>
                    <a:pt x="5867" y="8543"/>
                  </a:cubicBezTo>
                  <a:cubicBezTo>
                    <a:pt x="5867" y="8837"/>
                    <a:pt x="5629" y="9076"/>
                    <a:pt x="5334" y="9076"/>
                  </a:cubicBezTo>
                  <a:lnTo>
                    <a:pt x="2667" y="907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pic>
        <p:nvPicPr>
          <p:cNvPr id="179" name="图片 178">
            <a:extLst>
              <a:ext uri="{FF2B5EF4-FFF2-40B4-BE49-F238E27FC236}">
                <a16:creationId xmlns:a16="http://schemas.microsoft.com/office/drawing/2014/main" id="{61232F9C-6ED1-4C63-B3B8-EA61A29017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rcRect l="2915" t="3389" r="3389" b="2915"/>
          <a:stretch/>
        </p:blipFill>
        <p:spPr>
          <a:xfrm>
            <a:off x="10719481" y="4823976"/>
            <a:ext cx="373129" cy="368152"/>
          </a:xfrm>
          <a:prstGeom prst="ellipse">
            <a:avLst/>
          </a:prstGeom>
          <a:effectLst>
            <a:outerShdw blurRad="38100" dist="38100" dir="2700000" algn="tl" rotWithShape="0">
              <a:srgbClr val="25D0FF">
                <a:alpha val="40000"/>
              </a:srgbClr>
            </a:outerShdw>
          </a:effectLst>
        </p:spPr>
      </p:pic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ACC88DD0-D762-41F6-8A32-08572DDF05D8}"/>
              </a:ext>
            </a:extLst>
          </p:cNvPr>
          <p:cNvGrpSpPr/>
          <p:nvPr/>
        </p:nvGrpSpPr>
        <p:grpSpPr>
          <a:xfrm>
            <a:off x="1115564" y="4270055"/>
            <a:ext cx="356327" cy="356326"/>
            <a:chOff x="6597991" y="1133762"/>
            <a:chExt cx="605853" cy="605852"/>
          </a:xfrm>
          <a:effectLst>
            <a:outerShdw blurRad="330200" dist="88900" dir="2700000" algn="tl" rotWithShape="0">
              <a:srgbClr val="25D0FF">
                <a:alpha val="10000"/>
              </a:srgbClr>
            </a:outerShdw>
          </a:effectLst>
        </p:grpSpPr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76D13586-E722-42F2-883D-4A4DF4F795A2}"/>
                </a:ext>
              </a:extLst>
            </p:cNvPr>
            <p:cNvSpPr/>
            <p:nvPr/>
          </p:nvSpPr>
          <p:spPr>
            <a:xfrm>
              <a:off x="6597991" y="1133762"/>
              <a:ext cx="605853" cy="60585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83" name="tree_128835">
              <a:extLst>
                <a:ext uri="{FF2B5EF4-FFF2-40B4-BE49-F238E27FC236}">
                  <a16:creationId xmlns:a16="http://schemas.microsoft.com/office/drawing/2014/main" id="{796D81CF-DDAB-4E2D-AF8B-0659B71F5B53}"/>
                </a:ext>
              </a:extLst>
            </p:cNvPr>
            <p:cNvSpPr/>
            <p:nvPr/>
          </p:nvSpPr>
          <p:spPr>
            <a:xfrm>
              <a:off x="6749809" y="1252281"/>
              <a:ext cx="302216" cy="36881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7858" h="607568">
                  <a:moveTo>
                    <a:pt x="245432" y="357131"/>
                  </a:moveTo>
                  <a:lnTo>
                    <a:pt x="265711" y="357131"/>
                  </a:lnTo>
                  <a:lnTo>
                    <a:pt x="265711" y="398257"/>
                  </a:lnTo>
                  <a:cubicBezTo>
                    <a:pt x="265711" y="409306"/>
                    <a:pt x="272777" y="419127"/>
                    <a:pt x="283531" y="422503"/>
                  </a:cubicBezTo>
                  <a:cubicBezTo>
                    <a:pt x="292749" y="425418"/>
                    <a:pt x="302888" y="422503"/>
                    <a:pt x="309801" y="415751"/>
                  </a:cubicBezTo>
                  <a:lnTo>
                    <a:pt x="313027" y="412375"/>
                  </a:lnTo>
                  <a:lnTo>
                    <a:pt x="327468" y="426799"/>
                  </a:lnTo>
                  <a:lnTo>
                    <a:pt x="297972" y="456416"/>
                  </a:lnTo>
                  <a:cubicBezTo>
                    <a:pt x="293056" y="461173"/>
                    <a:pt x="290444" y="467465"/>
                    <a:pt x="290444" y="474370"/>
                  </a:cubicBezTo>
                  <a:lnTo>
                    <a:pt x="290444" y="589000"/>
                  </a:lnTo>
                  <a:cubicBezTo>
                    <a:pt x="290444" y="599282"/>
                    <a:pt x="282149" y="607568"/>
                    <a:pt x="271856" y="607568"/>
                  </a:cubicBezTo>
                  <a:lnTo>
                    <a:pt x="239287" y="607568"/>
                  </a:lnTo>
                  <a:cubicBezTo>
                    <a:pt x="228994" y="607568"/>
                    <a:pt x="220698" y="599282"/>
                    <a:pt x="220698" y="589000"/>
                  </a:cubicBezTo>
                  <a:lnTo>
                    <a:pt x="220698" y="449971"/>
                  </a:lnTo>
                  <a:cubicBezTo>
                    <a:pt x="220698" y="443219"/>
                    <a:pt x="218087" y="436927"/>
                    <a:pt x="213171" y="432017"/>
                  </a:cubicBezTo>
                  <a:lnTo>
                    <a:pt x="177376" y="396262"/>
                  </a:lnTo>
                  <a:lnTo>
                    <a:pt x="191817" y="381837"/>
                  </a:lnTo>
                  <a:lnTo>
                    <a:pt x="201956" y="391965"/>
                  </a:lnTo>
                  <a:cubicBezTo>
                    <a:pt x="209791" y="399791"/>
                    <a:pt x="221620" y="401633"/>
                    <a:pt x="231606" y="396569"/>
                  </a:cubicBezTo>
                  <a:cubicBezTo>
                    <a:pt x="240209" y="392119"/>
                    <a:pt x="245432" y="382912"/>
                    <a:pt x="245432" y="373244"/>
                  </a:cubicBezTo>
                  <a:close/>
                  <a:moveTo>
                    <a:pt x="248930" y="0"/>
                  </a:moveTo>
                  <a:cubicBezTo>
                    <a:pt x="255998" y="0"/>
                    <a:pt x="273668" y="2608"/>
                    <a:pt x="285346" y="27308"/>
                  </a:cubicBezTo>
                  <a:lnTo>
                    <a:pt x="492318" y="464693"/>
                  </a:lnTo>
                  <a:cubicBezTo>
                    <a:pt x="500001" y="480955"/>
                    <a:pt x="499694" y="497830"/>
                    <a:pt x="491396" y="510871"/>
                  </a:cubicBezTo>
                  <a:cubicBezTo>
                    <a:pt x="483099" y="524064"/>
                    <a:pt x="467887" y="531428"/>
                    <a:pt x="449910" y="531428"/>
                  </a:cubicBezTo>
                  <a:lnTo>
                    <a:pt x="319303" y="531428"/>
                  </a:lnTo>
                  <a:lnTo>
                    <a:pt x="319303" y="475739"/>
                  </a:lnTo>
                  <a:lnTo>
                    <a:pt x="350342" y="444749"/>
                  </a:lnTo>
                  <a:cubicBezTo>
                    <a:pt x="360329" y="434930"/>
                    <a:pt x="360329" y="418822"/>
                    <a:pt x="350342" y="408850"/>
                  </a:cubicBezTo>
                  <a:lnTo>
                    <a:pt x="330981" y="389520"/>
                  </a:lnTo>
                  <a:cubicBezTo>
                    <a:pt x="321147" y="379548"/>
                    <a:pt x="304860" y="379548"/>
                    <a:pt x="295026" y="389520"/>
                  </a:cubicBezTo>
                  <a:lnTo>
                    <a:pt x="294719" y="389827"/>
                  </a:lnTo>
                  <a:lnTo>
                    <a:pt x="294719" y="353621"/>
                  </a:lnTo>
                  <a:cubicBezTo>
                    <a:pt x="294719" y="339660"/>
                    <a:pt x="283348" y="328307"/>
                    <a:pt x="269212" y="328307"/>
                  </a:cubicBezTo>
                  <a:lnTo>
                    <a:pt x="241861" y="328307"/>
                  </a:lnTo>
                  <a:cubicBezTo>
                    <a:pt x="227725" y="328307"/>
                    <a:pt x="216355" y="339660"/>
                    <a:pt x="216355" y="353621"/>
                  </a:cubicBezTo>
                  <a:lnTo>
                    <a:pt x="216355" y="365587"/>
                  </a:lnTo>
                  <a:lnTo>
                    <a:pt x="209748" y="358837"/>
                  </a:lnTo>
                  <a:cubicBezTo>
                    <a:pt x="199760" y="349018"/>
                    <a:pt x="183626" y="349018"/>
                    <a:pt x="173792" y="358837"/>
                  </a:cubicBezTo>
                  <a:lnTo>
                    <a:pt x="154278" y="378321"/>
                  </a:lnTo>
                  <a:cubicBezTo>
                    <a:pt x="144444" y="388139"/>
                    <a:pt x="144444" y="404248"/>
                    <a:pt x="154278" y="414220"/>
                  </a:cubicBezTo>
                  <a:lnTo>
                    <a:pt x="191770" y="451499"/>
                  </a:lnTo>
                  <a:lnTo>
                    <a:pt x="191770" y="531428"/>
                  </a:lnTo>
                  <a:lnTo>
                    <a:pt x="47949" y="531428"/>
                  </a:lnTo>
                  <a:cubicBezTo>
                    <a:pt x="29972" y="531428"/>
                    <a:pt x="14760" y="524064"/>
                    <a:pt x="6463" y="510871"/>
                  </a:cubicBezTo>
                  <a:cubicBezTo>
                    <a:pt x="-1835" y="497830"/>
                    <a:pt x="-2142" y="480955"/>
                    <a:pt x="5541" y="464693"/>
                  </a:cubicBezTo>
                  <a:lnTo>
                    <a:pt x="212513" y="27308"/>
                  </a:lnTo>
                  <a:cubicBezTo>
                    <a:pt x="224191" y="2608"/>
                    <a:pt x="241861" y="0"/>
                    <a:pt x="248930" y="0"/>
                  </a:cubicBezTo>
                  <a:close/>
                </a:path>
              </a:pathLst>
            </a:custGeom>
            <a:noFill/>
            <a:ln>
              <a:solidFill>
                <a:srgbClr val="25D0FF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7" name="图片 186">
            <a:extLst>
              <a:ext uri="{FF2B5EF4-FFF2-40B4-BE49-F238E27FC236}">
                <a16:creationId xmlns:a16="http://schemas.microsoft.com/office/drawing/2014/main" id="{07774A0C-03FC-466F-9D35-1E297AFB65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rcRect l="2915" t="3389" r="3389" b="2915"/>
          <a:stretch/>
        </p:blipFill>
        <p:spPr>
          <a:xfrm>
            <a:off x="11620345" y="6253302"/>
            <a:ext cx="1256121" cy="1239366"/>
          </a:xfrm>
          <a:prstGeom prst="ellipse">
            <a:avLst/>
          </a:prstGeom>
          <a:effectLst>
            <a:outerShdw blurRad="38100" dist="38100" dir="2700000" algn="tl" rotWithShape="0">
              <a:srgbClr val="25D0FF">
                <a:alpha val="40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4895968-3E5C-4E2C-AA0B-09294BA8C0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4616" y="6584352"/>
            <a:ext cx="687275" cy="6778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7FFE0B4-9402-4C71-A11A-8BED34B965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1107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C5FC">
                <a:lumMod val="7000"/>
                <a:lumOff val="93000"/>
              </a:srgbClr>
            </a:gs>
            <a:gs pos="0">
              <a:srgbClr val="00C5FC">
                <a:lumMod val="20000"/>
                <a:lumOff val="80000"/>
              </a:srgbClr>
            </a:gs>
            <a:gs pos="44000">
              <a:srgbClr val="00C5FC">
                <a:lumMod val="0"/>
                <a:lumOff val="100000"/>
              </a:srgb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7F459DE1-9891-4747-BEBB-2ACEAB7D50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rcRect l="2915" t="3389" r="3389" b="2915"/>
          <a:stretch/>
        </p:blipFill>
        <p:spPr>
          <a:xfrm>
            <a:off x="10623234" y="5536278"/>
            <a:ext cx="1256121" cy="1239366"/>
          </a:xfrm>
          <a:prstGeom prst="ellipse">
            <a:avLst/>
          </a:prstGeom>
          <a:effectLst>
            <a:outerShdw blurRad="38100" dist="38100" dir="2700000" algn="tl" rotWithShape="0">
              <a:srgbClr val="25D0FF">
                <a:alpha val="40000"/>
              </a:srgbClr>
            </a:outerShdw>
          </a:effec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088F5106-272B-419D-91AC-860D1DAF3810}"/>
              </a:ext>
            </a:extLst>
          </p:cNvPr>
          <p:cNvSpPr/>
          <p:nvPr/>
        </p:nvSpPr>
        <p:spPr>
          <a:xfrm>
            <a:off x="6313713" y="1465784"/>
            <a:ext cx="5202991" cy="4879453"/>
          </a:xfrm>
          <a:prstGeom prst="roundRect">
            <a:avLst>
              <a:gd name="adj" fmla="val 3775"/>
            </a:avLst>
          </a:prstGeom>
          <a:solidFill>
            <a:srgbClr val="DEF7FF"/>
          </a:solidFill>
          <a:ln>
            <a:solidFill>
              <a:schemeClr val="bg1"/>
            </a:solidFill>
          </a:ln>
          <a:effectLst>
            <a:outerShdw blurRad="63500" algn="ctr" rotWithShape="0">
              <a:srgbClr val="25D0FF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7839CC09-EACB-4F2A-9ED2-3F0120FF5BD1}"/>
              </a:ext>
            </a:extLst>
          </p:cNvPr>
          <p:cNvSpPr txBox="1"/>
          <p:nvPr/>
        </p:nvSpPr>
        <p:spPr>
          <a:xfrm>
            <a:off x="675296" y="531402"/>
            <a:ext cx="224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D9194"/>
                    </a:gs>
                    <a:gs pos="2000">
                      <a:schemeClr val="bg1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3200" dirty="0">
                <a:ln w="12700">
                  <a:solidFill>
                    <a:schemeClr val="bg1"/>
                  </a:solidFill>
                </a:ln>
                <a:solidFill>
                  <a:srgbClr val="00C5FC"/>
                </a:solidFill>
                <a:effectLst>
                  <a:outerShdw blurRad="114300" algn="ctr" rotWithShape="0">
                    <a:prstClr val="black">
                      <a:alpha val="12000"/>
                    </a:prstClr>
                  </a:outerShdw>
                </a:effectLst>
              </a:rPr>
              <a:t>背景与意义</a:t>
            </a: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211C68D3-EDF9-4DE4-9653-081FC0540876}"/>
              </a:ext>
            </a:extLst>
          </p:cNvPr>
          <p:cNvSpPr/>
          <p:nvPr/>
        </p:nvSpPr>
        <p:spPr>
          <a:xfrm>
            <a:off x="695325" y="1053567"/>
            <a:ext cx="2813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物流业的‘供给侧改革’说明</a:t>
            </a:r>
          </a:p>
        </p:txBody>
      </p:sp>
      <p:sp>
        <p:nvSpPr>
          <p:cNvPr id="320" name="矩形: 圆角 7">
            <a:extLst>
              <a:ext uri="{FF2B5EF4-FFF2-40B4-BE49-F238E27FC236}">
                <a16:creationId xmlns:a16="http://schemas.microsoft.com/office/drawing/2014/main" id="{D195BE00-42F6-42CA-9410-FB56517D73D3}"/>
              </a:ext>
            </a:extLst>
          </p:cNvPr>
          <p:cNvSpPr/>
          <p:nvPr/>
        </p:nvSpPr>
        <p:spPr>
          <a:xfrm>
            <a:off x="705612" y="1465785"/>
            <a:ext cx="5468289" cy="2324459"/>
          </a:xfrm>
          <a:prstGeom prst="roundRect">
            <a:avLst>
              <a:gd name="adj" fmla="val 5648"/>
            </a:avLst>
          </a:prstGeom>
          <a:solidFill>
            <a:srgbClr val="DEF7FF"/>
          </a:solidFill>
          <a:ln>
            <a:solidFill>
              <a:schemeClr val="bg1"/>
            </a:solidFill>
          </a:ln>
          <a:effectLst>
            <a:outerShdw blurRad="63500" algn="ctr" rotWithShape="0">
              <a:srgbClr val="25D0FF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067" name="组合 1066">
            <a:extLst>
              <a:ext uri="{FF2B5EF4-FFF2-40B4-BE49-F238E27FC236}">
                <a16:creationId xmlns:a16="http://schemas.microsoft.com/office/drawing/2014/main" id="{CC25C255-502A-4184-B34B-5A079A50895F}"/>
              </a:ext>
            </a:extLst>
          </p:cNvPr>
          <p:cNvGrpSpPr/>
          <p:nvPr/>
        </p:nvGrpSpPr>
        <p:grpSpPr>
          <a:xfrm>
            <a:off x="938807" y="1625157"/>
            <a:ext cx="5235094" cy="1972708"/>
            <a:chOff x="664580" y="1512786"/>
            <a:chExt cx="5235094" cy="1972708"/>
          </a:xfrm>
        </p:grpSpPr>
        <p:sp>
          <p:nvSpPr>
            <p:cNvPr id="1053" name="矩形 1052">
              <a:extLst>
                <a:ext uri="{FF2B5EF4-FFF2-40B4-BE49-F238E27FC236}">
                  <a16:creationId xmlns:a16="http://schemas.microsoft.com/office/drawing/2014/main" id="{554DCB75-B7D6-4CF8-A677-CC9B2DA7E08A}"/>
                </a:ext>
              </a:extLst>
            </p:cNvPr>
            <p:cNvSpPr/>
            <p:nvPr/>
          </p:nvSpPr>
          <p:spPr>
            <a:xfrm>
              <a:off x="664580" y="1512786"/>
              <a:ext cx="414408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 dirty="0">
                  <a:solidFill>
                    <a:srgbClr val="292E47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中国经济的转型升级</a:t>
              </a:r>
              <a:endParaRPr lang="en-US" altLang="zh-CN" sz="2400" kern="100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r>
                <a:rPr lang="zh-CN" altLang="en-US" sz="2400" dirty="0">
                  <a:solidFill>
                    <a:srgbClr val="292E47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更多传统行业青睐“无纸化”</a:t>
              </a:r>
            </a:p>
          </p:txBody>
        </p:sp>
        <p:sp>
          <p:nvSpPr>
            <p:cNvPr id="273" name="矩形 272">
              <a:extLst>
                <a:ext uri="{FF2B5EF4-FFF2-40B4-BE49-F238E27FC236}">
                  <a16:creationId xmlns:a16="http://schemas.microsoft.com/office/drawing/2014/main" id="{36BA5FCA-A5D1-421E-93DE-42EC17D24C4F}"/>
                </a:ext>
              </a:extLst>
            </p:cNvPr>
            <p:cNvSpPr/>
            <p:nvPr/>
          </p:nvSpPr>
          <p:spPr>
            <a:xfrm>
              <a:off x="664580" y="2319726"/>
              <a:ext cx="5235094" cy="1165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互联网、大数据、云计算等信息技术与物流深度融合</a:t>
              </a:r>
              <a:endParaRPr lang="en-US" altLang="zh-CN" sz="1600" kern="1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600" kern="1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物流</a:t>
              </a:r>
              <a:r>
                <a:rPr lang="zh-CN" altLang="zh-CN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业乃至中国经济的转型升级</a:t>
              </a:r>
              <a:endParaRPr lang="en-US" altLang="zh-CN" sz="1600" kern="1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kern="1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支付</a:t>
              </a:r>
              <a:r>
                <a:rPr lang="zh-CN" altLang="en-US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及网购软件</a:t>
              </a:r>
              <a:r>
                <a:rPr lang="zh-CN" altLang="zh-CN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的普及</a:t>
              </a:r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072" name="组合 1071">
            <a:extLst>
              <a:ext uri="{FF2B5EF4-FFF2-40B4-BE49-F238E27FC236}">
                <a16:creationId xmlns:a16="http://schemas.microsoft.com/office/drawing/2014/main" id="{6C76CDFA-6B1C-469E-881F-521D098EBF38}"/>
              </a:ext>
            </a:extLst>
          </p:cNvPr>
          <p:cNvGrpSpPr/>
          <p:nvPr/>
        </p:nvGrpSpPr>
        <p:grpSpPr>
          <a:xfrm>
            <a:off x="5142449" y="1689221"/>
            <a:ext cx="653148" cy="653148"/>
            <a:chOff x="5142449" y="1761104"/>
            <a:chExt cx="653148" cy="653148"/>
          </a:xfrm>
        </p:grpSpPr>
        <p:sp>
          <p:nvSpPr>
            <p:cNvPr id="464" name="椭圆 463">
              <a:extLst>
                <a:ext uri="{FF2B5EF4-FFF2-40B4-BE49-F238E27FC236}">
                  <a16:creationId xmlns:a16="http://schemas.microsoft.com/office/drawing/2014/main" id="{6F7DAB92-9C79-4045-B1E1-A49029EE76A9}"/>
                </a:ext>
              </a:extLst>
            </p:cNvPr>
            <p:cNvSpPr>
              <a:spLocks/>
            </p:cNvSpPr>
            <p:nvPr/>
          </p:nvSpPr>
          <p:spPr>
            <a:xfrm>
              <a:off x="5142449" y="1761104"/>
              <a:ext cx="653148" cy="653148"/>
            </a:xfrm>
            <a:prstGeom prst="ellipse">
              <a:avLst/>
            </a:prstGeom>
            <a:solidFill>
              <a:srgbClr val="00C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思源黑体 CN Normal"/>
                <a:cs typeface="+mn-cs"/>
              </a:endParaRPr>
            </a:p>
          </p:txBody>
        </p:sp>
        <p:sp>
          <p:nvSpPr>
            <p:cNvPr id="469" name="stack-of-paper-outline_29963">
              <a:extLst>
                <a:ext uri="{FF2B5EF4-FFF2-40B4-BE49-F238E27FC236}">
                  <a16:creationId xmlns:a16="http://schemas.microsoft.com/office/drawing/2014/main" id="{C3FA0530-7EC7-4672-8787-3906EAC236D1}"/>
                </a:ext>
              </a:extLst>
            </p:cNvPr>
            <p:cNvSpPr/>
            <p:nvPr/>
          </p:nvSpPr>
          <p:spPr>
            <a:xfrm>
              <a:off x="5242292" y="1919834"/>
              <a:ext cx="477863" cy="337265"/>
            </a:xfrm>
            <a:custGeom>
              <a:avLst/>
              <a:gdLst>
                <a:gd name="connsiteX0" fmla="*/ 590615 w 603997"/>
                <a:gd name="connsiteY0" fmla="*/ 280752 h 426288"/>
                <a:gd name="connsiteX1" fmla="*/ 603521 w 603997"/>
                <a:gd name="connsiteY1" fmla="*/ 287703 h 426288"/>
                <a:gd name="connsiteX2" fmla="*/ 596561 w 603997"/>
                <a:gd name="connsiteY2" fmla="*/ 300736 h 426288"/>
                <a:gd name="connsiteX3" fmla="*/ 177482 w 603997"/>
                <a:gd name="connsiteY3" fmla="*/ 426288 h 426288"/>
                <a:gd name="connsiteX4" fmla="*/ 5211 w 603997"/>
                <a:gd name="connsiteY4" fmla="*/ 325354 h 426288"/>
                <a:gd name="connsiteX5" fmla="*/ 1440 w 603997"/>
                <a:gd name="connsiteY5" fmla="*/ 311018 h 426288"/>
                <a:gd name="connsiteX6" fmla="*/ 15651 w 603997"/>
                <a:gd name="connsiteY6" fmla="*/ 307397 h 426288"/>
                <a:gd name="connsiteX7" fmla="*/ 180238 w 603997"/>
                <a:gd name="connsiteY7" fmla="*/ 403697 h 426288"/>
                <a:gd name="connsiteX8" fmla="*/ 590615 w 603997"/>
                <a:gd name="connsiteY8" fmla="*/ 239048 h 426288"/>
                <a:gd name="connsiteX9" fmla="*/ 603521 w 603997"/>
                <a:gd name="connsiteY9" fmla="*/ 245999 h 426288"/>
                <a:gd name="connsiteX10" fmla="*/ 596561 w 603997"/>
                <a:gd name="connsiteY10" fmla="*/ 259032 h 426288"/>
                <a:gd name="connsiteX11" fmla="*/ 177482 w 603997"/>
                <a:gd name="connsiteY11" fmla="*/ 384584 h 426288"/>
                <a:gd name="connsiteX12" fmla="*/ 5211 w 603997"/>
                <a:gd name="connsiteY12" fmla="*/ 283650 h 426288"/>
                <a:gd name="connsiteX13" fmla="*/ 1440 w 603997"/>
                <a:gd name="connsiteY13" fmla="*/ 269314 h 426288"/>
                <a:gd name="connsiteX14" fmla="*/ 15651 w 603997"/>
                <a:gd name="connsiteY14" fmla="*/ 265693 h 426288"/>
                <a:gd name="connsiteX15" fmla="*/ 180238 w 603997"/>
                <a:gd name="connsiteY15" fmla="*/ 361993 h 426288"/>
                <a:gd name="connsiteX16" fmla="*/ 590615 w 603997"/>
                <a:gd name="connsiteY16" fmla="*/ 197344 h 426288"/>
                <a:gd name="connsiteX17" fmla="*/ 603521 w 603997"/>
                <a:gd name="connsiteY17" fmla="*/ 204295 h 426288"/>
                <a:gd name="connsiteX18" fmla="*/ 596561 w 603997"/>
                <a:gd name="connsiteY18" fmla="*/ 217328 h 426288"/>
                <a:gd name="connsiteX19" fmla="*/ 177482 w 603997"/>
                <a:gd name="connsiteY19" fmla="*/ 342880 h 426288"/>
                <a:gd name="connsiteX20" fmla="*/ 5211 w 603997"/>
                <a:gd name="connsiteY20" fmla="*/ 241946 h 426288"/>
                <a:gd name="connsiteX21" fmla="*/ 1440 w 603997"/>
                <a:gd name="connsiteY21" fmla="*/ 227610 h 426288"/>
                <a:gd name="connsiteX22" fmla="*/ 15651 w 603997"/>
                <a:gd name="connsiteY22" fmla="*/ 223989 h 426288"/>
                <a:gd name="connsiteX23" fmla="*/ 180238 w 603997"/>
                <a:gd name="connsiteY23" fmla="*/ 320289 h 426288"/>
                <a:gd name="connsiteX24" fmla="*/ 590615 w 603997"/>
                <a:gd name="connsiteY24" fmla="*/ 155640 h 426288"/>
                <a:gd name="connsiteX25" fmla="*/ 603521 w 603997"/>
                <a:gd name="connsiteY25" fmla="*/ 162591 h 426288"/>
                <a:gd name="connsiteX26" fmla="*/ 596561 w 603997"/>
                <a:gd name="connsiteY26" fmla="*/ 175624 h 426288"/>
                <a:gd name="connsiteX27" fmla="*/ 177482 w 603997"/>
                <a:gd name="connsiteY27" fmla="*/ 301176 h 426288"/>
                <a:gd name="connsiteX28" fmla="*/ 5211 w 603997"/>
                <a:gd name="connsiteY28" fmla="*/ 200242 h 426288"/>
                <a:gd name="connsiteX29" fmla="*/ 1440 w 603997"/>
                <a:gd name="connsiteY29" fmla="*/ 185906 h 426288"/>
                <a:gd name="connsiteX30" fmla="*/ 15651 w 603997"/>
                <a:gd name="connsiteY30" fmla="*/ 182285 h 426288"/>
                <a:gd name="connsiteX31" fmla="*/ 180238 w 603997"/>
                <a:gd name="connsiteY31" fmla="*/ 278585 h 426288"/>
                <a:gd name="connsiteX32" fmla="*/ 402210 w 603997"/>
                <a:gd name="connsiteY32" fmla="*/ 27091 h 426288"/>
                <a:gd name="connsiteX33" fmla="*/ 327387 w 603997"/>
                <a:gd name="connsiteY33" fmla="*/ 73282 h 426288"/>
                <a:gd name="connsiteX34" fmla="*/ 37085 w 603997"/>
                <a:gd name="connsiteY34" fmla="*/ 153066 h 426288"/>
                <a:gd name="connsiteX35" fmla="*/ 180206 w 603997"/>
                <a:gd name="connsiteY35" fmla="*/ 236905 h 426288"/>
                <a:gd name="connsiteX36" fmla="*/ 562877 w 603997"/>
                <a:gd name="connsiteY36" fmla="*/ 122369 h 426288"/>
                <a:gd name="connsiteX37" fmla="*/ 487183 w 603997"/>
                <a:gd name="connsiteY37" fmla="*/ 90368 h 426288"/>
                <a:gd name="connsiteX38" fmla="*/ 402210 w 603997"/>
                <a:gd name="connsiteY38" fmla="*/ 27091 h 426288"/>
                <a:gd name="connsiteX39" fmla="*/ 398150 w 603997"/>
                <a:gd name="connsiteY39" fmla="*/ 158 h 426288"/>
                <a:gd name="connsiteX40" fmla="*/ 407285 w 603997"/>
                <a:gd name="connsiteY40" fmla="*/ 3054 h 426288"/>
                <a:gd name="connsiteX41" fmla="*/ 495739 w 603997"/>
                <a:gd name="connsiteY41" fmla="*/ 71255 h 426288"/>
                <a:gd name="connsiteX42" fmla="*/ 597678 w 603997"/>
                <a:gd name="connsiteY42" fmla="*/ 114405 h 426288"/>
                <a:gd name="connsiteX43" fmla="*/ 603913 w 603997"/>
                <a:gd name="connsiteY43" fmla="*/ 124541 h 426288"/>
                <a:gd name="connsiteX44" fmla="*/ 596518 w 603997"/>
                <a:gd name="connsiteY44" fmla="*/ 133953 h 426288"/>
                <a:gd name="connsiteX45" fmla="*/ 181801 w 603997"/>
                <a:gd name="connsiteY45" fmla="*/ 258191 h 426288"/>
                <a:gd name="connsiteX46" fmla="*/ 178756 w 603997"/>
                <a:gd name="connsiteY46" fmla="*/ 258625 h 426288"/>
                <a:gd name="connsiteX47" fmla="*/ 173535 w 603997"/>
                <a:gd name="connsiteY47" fmla="*/ 257177 h 426288"/>
                <a:gd name="connsiteX48" fmla="*/ 5183 w 603997"/>
                <a:gd name="connsiteY48" fmla="*/ 158569 h 426288"/>
                <a:gd name="connsiteX49" fmla="*/ 108 w 603997"/>
                <a:gd name="connsiteY49" fmla="*/ 148143 h 426288"/>
                <a:gd name="connsiteX50" fmla="*/ 7649 w 603997"/>
                <a:gd name="connsiteY50" fmla="*/ 139455 h 426288"/>
                <a:gd name="connsiteX51" fmla="*/ 322602 w 603997"/>
                <a:gd name="connsiteY51" fmla="*/ 53010 h 426288"/>
                <a:gd name="connsiteX52" fmla="*/ 390464 w 603997"/>
                <a:gd name="connsiteY52" fmla="*/ 5950 h 426288"/>
                <a:gd name="connsiteX53" fmla="*/ 398150 w 603997"/>
                <a:gd name="connsiteY53" fmla="*/ 158 h 42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03997" h="426288">
                  <a:moveTo>
                    <a:pt x="590615" y="280752"/>
                  </a:moveTo>
                  <a:cubicBezTo>
                    <a:pt x="596126" y="279159"/>
                    <a:pt x="601926" y="282200"/>
                    <a:pt x="603521" y="287703"/>
                  </a:cubicBezTo>
                  <a:cubicBezTo>
                    <a:pt x="605261" y="293351"/>
                    <a:pt x="602071" y="299143"/>
                    <a:pt x="596561" y="300736"/>
                  </a:cubicBezTo>
                  <a:lnTo>
                    <a:pt x="177482" y="426288"/>
                  </a:lnTo>
                  <a:lnTo>
                    <a:pt x="5211" y="325354"/>
                  </a:lnTo>
                  <a:cubicBezTo>
                    <a:pt x="135" y="322458"/>
                    <a:pt x="-1460" y="315941"/>
                    <a:pt x="1440" y="311018"/>
                  </a:cubicBezTo>
                  <a:cubicBezTo>
                    <a:pt x="4341" y="306094"/>
                    <a:pt x="10721" y="304356"/>
                    <a:pt x="15651" y="307397"/>
                  </a:cubicBezTo>
                  <a:lnTo>
                    <a:pt x="180238" y="403697"/>
                  </a:lnTo>
                  <a:close/>
                  <a:moveTo>
                    <a:pt x="590615" y="239048"/>
                  </a:moveTo>
                  <a:cubicBezTo>
                    <a:pt x="596126" y="237455"/>
                    <a:pt x="601926" y="240496"/>
                    <a:pt x="603521" y="245999"/>
                  </a:cubicBezTo>
                  <a:cubicBezTo>
                    <a:pt x="605261" y="251647"/>
                    <a:pt x="602071" y="257439"/>
                    <a:pt x="596561" y="259032"/>
                  </a:cubicBezTo>
                  <a:lnTo>
                    <a:pt x="177482" y="384584"/>
                  </a:lnTo>
                  <a:lnTo>
                    <a:pt x="5211" y="283650"/>
                  </a:lnTo>
                  <a:cubicBezTo>
                    <a:pt x="135" y="280754"/>
                    <a:pt x="-1460" y="274237"/>
                    <a:pt x="1440" y="269314"/>
                  </a:cubicBezTo>
                  <a:cubicBezTo>
                    <a:pt x="4341" y="264390"/>
                    <a:pt x="10721" y="262652"/>
                    <a:pt x="15651" y="265693"/>
                  </a:cubicBezTo>
                  <a:lnTo>
                    <a:pt x="180238" y="361993"/>
                  </a:lnTo>
                  <a:close/>
                  <a:moveTo>
                    <a:pt x="590615" y="197344"/>
                  </a:moveTo>
                  <a:cubicBezTo>
                    <a:pt x="596126" y="195751"/>
                    <a:pt x="601926" y="198792"/>
                    <a:pt x="603521" y="204295"/>
                  </a:cubicBezTo>
                  <a:cubicBezTo>
                    <a:pt x="605261" y="209943"/>
                    <a:pt x="602071" y="215735"/>
                    <a:pt x="596561" y="217328"/>
                  </a:cubicBezTo>
                  <a:lnTo>
                    <a:pt x="177482" y="342880"/>
                  </a:lnTo>
                  <a:lnTo>
                    <a:pt x="5211" y="241946"/>
                  </a:lnTo>
                  <a:cubicBezTo>
                    <a:pt x="135" y="239050"/>
                    <a:pt x="-1460" y="232533"/>
                    <a:pt x="1440" y="227610"/>
                  </a:cubicBezTo>
                  <a:cubicBezTo>
                    <a:pt x="4341" y="222686"/>
                    <a:pt x="10721" y="220948"/>
                    <a:pt x="15651" y="223989"/>
                  </a:cubicBezTo>
                  <a:lnTo>
                    <a:pt x="180238" y="320289"/>
                  </a:lnTo>
                  <a:close/>
                  <a:moveTo>
                    <a:pt x="590615" y="155640"/>
                  </a:moveTo>
                  <a:cubicBezTo>
                    <a:pt x="596126" y="154047"/>
                    <a:pt x="601926" y="157088"/>
                    <a:pt x="603521" y="162591"/>
                  </a:cubicBezTo>
                  <a:cubicBezTo>
                    <a:pt x="605261" y="168239"/>
                    <a:pt x="602071" y="174031"/>
                    <a:pt x="596561" y="175624"/>
                  </a:cubicBezTo>
                  <a:lnTo>
                    <a:pt x="177482" y="301176"/>
                  </a:lnTo>
                  <a:lnTo>
                    <a:pt x="5211" y="200242"/>
                  </a:lnTo>
                  <a:cubicBezTo>
                    <a:pt x="135" y="197346"/>
                    <a:pt x="-1460" y="190829"/>
                    <a:pt x="1440" y="185906"/>
                  </a:cubicBezTo>
                  <a:cubicBezTo>
                    <a:pt x="4341" y="180982"/>
                    <a:pt x="10721" y="179244"/>
                    <a:pt x="15651" y="182285"/>
                  </a:cubicBezTo>
                  <a:lnTo>
                    <a:pt x="180238" y="278585"/>
                  </a:lnTo>
                  <a:close/>
                  <a:moveTo>
                    <a:pt x="402210" y="27091"/>
                  </a:moveTo>
                  <a:cubicBezTo>
                    <a:pt x="377124" y="62712"/>
                    <a:pt x="329707" y="72847"/>
                    <a:pt x="327387" y="73282"/>
                  </a:cubicBezTo>
                  <a:lnTo>
                    <a:pt x="37085" y="153066"/>
                  </a:lnTo>
                  <a:lnTo>
                    <a:pt x="180206" y="236905"/>
                  </a:lnTo>
                  <a:lnTo>
                    <a:pt x="562877" y="122369"/>
                  </a:lnTo>
                  <a:lnTo>
                    <a:pt x="487183" y="90368"/>
                  </a:lnTo>
                  <a:cubicBezTo>
                    <a:pt x="455572" y="75309"/>
                    <a:pt x="419176" y="43019"/>
                    <a:pt x="402210" y="27091"/>
                  </a:cubicBezTo>
                  <a:close/>
                  <a:moveTo>
                    <a:pt x="398150" y="158"/>
                  </a:moveTo>
                  <a:cubicBezTo>
                    <a:pt x="401485" y="-421"/>
                    <a:pt x="404820" y="593"/>
                    <a:pt x="407285" y="3054"/>
                  </a:cubicBezTo>
                  <a:cubicBezTo>
                    <a:pt x="407720" y="3489"/>
                    <a:pt x="457312" y="53010"/>
                    <a:pt x="495739" y="71255"/>
                  </a:cubicBezTo>
                  <a:lnTo>
                    <a:pt x="597678" y="114405"/>
                  </a:lnTo>
                  <a:cubicBezTo>
                    <a:pt x="601738" y="116142"/>
                    <a:pt x="604203" y="120197"/>
                    <a:pt x="603913" y="124541"/>
                  </a:cubicBezTo>
                  <a:cubicBezTo>
                    <a:pt x="603768" y="128885"/>
                    <a:pt x="600723" y="132650"/>
                    <a:pt x="596518" y="133953"/>
                  </a:cubicBezTo>
                  <a:lnTo>
                    <a:pt x="181801" y="258191"/>
                  </a:lnTo>
                  <a:cubicBezTo>
                    <a:pt x="180786" y="258480"/>
                    <a:pt x="179771" y="258625"/>
                    <a:pt x="178756" y="258625"/>
                  </a:cubicBezTo>
                  <a:cubicBezTo>
                    <a:pt x="177016" y="258625"/>
                    <a:pt x="175131" y="258191"/>
                    <a:pt x="173535" y="257177"/>
                  </a:cubicBezTo>
                  <a:lnTo>
                    <a:pt x="5183" y="158569"/>
                  </a:lnTo>
                  <a:cubicBezTo>
                    <a:pt x="1558" y="156397"/>
                    <a:pt x="-472" y="152342"/>
                    <a:pt x="108" y="148143"/>
                  </a:cubicBezTo>
                  <a:cubicBezTo>
                    <a:pt x="543" y="144089"/>
                    <a:pt x="3588" y="140614"/>
                    <a:pt x="7649" y="139455"/>
                  </a:cubicBezTo>
                  <a:lnTo>
                    <a:pt x="322602" y="53010"/>
                  </a:lnTo>
                  <a:cubicBezTo>
                    <a:pt x="323762" y="52720"/>
                    <a:pt x="373354" y="42005"/>
                    <a:pt x="390464" y="5950"/>
                  </a:cubicBezTo>
                  <a:cubicBezTo>
                    <a:pt x="391914" y="2909"/>
                    <a:pt x="394670" y="737"/>
                    <a:pt x="398150" y="1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BD400429-7A74-47DE-8EE9-EFB810CF00FA}"/>
                </a:ext>
              </a:extLst>
            </p:cNvPr>
            <p:cNvSpPr>
              <a:spLocks/>
            </p:cNvSpPr>
            <p:nvPr/>
          </p:nvSpPr>
          <p:spPr>
            <a:xfrm>
              <a:off x="5188194" y="1873923"/>
              <a:ext cx="555778" cy="413077"/>
            </a:xfrm>
            <a:custGeom>
              <a:avLst/>
              <a:gdLst>
                <a:gd name="connsiteX0" fmla="*/ 527573 w 555778"/>
                <a:gd name="connsiteY0" fmla="*/ 0 h 413077"/>
                <a:gd name="connsiteX1" fmla="*/ 552831 w 555778"/>
                <a:gd name="connsiteY1" fmla="*/ 30614 h 413077"/>
                <a:gd name="connsiteX2" fmla="*/ 555778 w 555778"/>
                <a:gd name="connsiteY2" fmla="*/ 36043 h 413077"/>
                <a:gd name="connsiteX3" fmla="*/ 25489 w 555778"/>
                <a:gd name="connsiteY3" fmla="*/ 413077 h 413077"/>
                <a:gd name="connsiteX4" fmla="*/ 11231 w 555778"/>
                <a:gd name="connsiteY4" fmla="*/ 395796 h 413077"/>
                <a:gd name="connsiteX5" fmla="*/ 0 w 555778"/>
                <a:gd name="connsiteY5" fmla="*/ 375103 h 413077"/>
                <a:gd name="connsiteX6" fmla="*/ 527573 w 555778"/>
                <a:gd name="connsiteY6" fmla="*/ 0 h 41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778" h="413077">
                  <a:moveTo>
                    <a:pt x="527573" y="0"/>
                  </a:moveTo>
                  <a:lnTo>
                    <a:pt x="552831" y="30614"/>
                  </a:lnTo>
                  <a:lnTo>
                    <a:pt x="555778" y="36043"/>
                  </a:lnTo>
                  <a:lnTo>
                    <a:pt x="25489" y="413077"/>
                  </a:lnTo>
                  <a:lnTo>
                    <a:pt x="11231" y="395796"/>
                  </a:lnTo>
                  <a:lnTo>
                    <a:pt x="0" y="375103"/>
                  </a:lnTo>
                  <a:lnTo>
                    <a:pt x="5275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思源黑体 CN Normal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8A4E86A-9646-4E07-943F-C61E88377850}"/>
              </a:ext>
            </a:extLst>
          </p:cNvPr>
          <p:cNvGrpSpPr/>
          <p:nvPr/>
        </p:nvGrpSpPr>
        <p:grpSpPr>
          <a:xfrm>
            <a:off x="722831" y="3959498"/>
            <a:ext cx="5433850" cy="2370871"/>
            <a:chOff x="740051" y="3959498"/>
            <a:chExt cx="5433850" cy="2370871"/>
          </a:xfrm>
          <a:effectLst>
            <a:outerShdw blurRad="63500" algn="ctr" rotWithShape="0">
              <a:srgbClr val="25D0FF">
                <a:alpha val="10000"/>
              </a:srgbClr>
            </a:outerShdw>
          </a:effectLst>
        </p:grpSpPr>
        <p:sp>
          <p:nvSpPr>
            <p:cNvPr id="644" name="矩形: 圆角 7">
              <a:extLst>
                <a:ext uri="{FF2B5EF4-FFF2-40B4-BE49-F238E27FC236}">
                  <a16:creationId xmlns:a16="http://schemas.microsoft.com/office/drawing/2014/main" id="{B3AE276A-C9A7-459D-95DA-897B7F855921}"/>
                </a:ext>
              </a:extLst>
            </p:cNvPr>
            <p:cNvSpPr/>
            <p:nvPr/>
          </p:nvSpPr>
          <p:spPr>
            <a:xfrm>
              <a:off x="740051" y="3959498"/>
              <a:ext cx="5433850" cy="2370871"/>
            </a:xfrm>
            <a:prstGeom prst="roundRect">
              <a:avLst>
                <a:gd name="adj" fmla="val 5648"/>
              </a:avLst>
            </a:prstGeom>
            <a:solidFill>
              <a:srgbClr val="DEF7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069" name="组合 1068">
              <a:extLst>
                <a:ext uri="{FF2B5EF4-FFF2-40B4-BE49-F238E27FC236}">
                  <a16:creationId xmlns:a16="http://schemas.microsoft.com/office/drawing/2014/main" id="{742E5FB0-F428-4D55-9351-30BC74C626C6}"/>
                </a:ext>
              </a:extLst>
            </p:cNvPr>
            <p:cNvGrpSpPr/>
            <p:nvPr/>
          </p:nvGrpSpPr>
          <p:grpSpPr>
            <a:xfrm>
              <a:off x="2204477" y="4124824"/>
              <a:ext cx="2504998" cy="584879"/>
              <a:chOff x="6508040" y="1573324"/>
              <a:chExt cx="2504998" cy="584879"/>
            </a:xfrm>
            <a:effectLst>
              <a:outerShdw blurRad="63500" sx="102000" sy="102000" algn="ctr" rotWithShape="0">
                <a:srgbClr val="00C5FC">
                  <a:alpha val="40000"/>
                </a:srgbClr>
              </a:outerShdw>
            </a:effectLst>
          </p:grpSpPr>
          <p:sp>
            <p:nvSpPr>
              <p:cNvPr id="325" name="矩形: 圆角 7">
                <a:extLst>
                  <a:ext uri="{FF2B5EF4-FFF2-40B4-BE49-F238E27FC236}">
                    <a16:creationId xmlns:a16="http://schemas.microsoft.com/office/drawing/2014/main" id="{82C3AE99-46AF-4E7E-AF25-E26D249D217F}"/>
                  </a:ext>
                </a:extLst>
              </p:cNvPr>
              <p:cNvSpPr/>
              <p:nvPr/>
            </p:nvSpPr>
            <p:spPr>
              <a:xfrm>
                <a:off x="6508040" y="1573324"/>
                <a:ext cx="2504998" cy="584879"/>
              </a:xfrm>
              <a:prstGeom prst="roundRect">
                <a:avLst>
                  <a:gd name="adj" fmla="val 50000"/>
                </a:avLst>
              </a:prstGeom>
              <a:solidFill>
                <a:srgbClr val="00C5F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5" name="矩形 1054">
                <a:extLst>
                  <a:ext uri="{FF2B5EF4-FFF2-40B4-BE49-F238E27FC236}">
                    <a16:creationId xmlns:a16="http://schemas.microsoft.com/office/drawing/2014/main" id="{628C0BB2-1877-4B23-AB2D-1A00765E1BBF}"/>
                  </a:ext>
                </a:extLst>
              </p:cNvPr>
              <p:cNvSpPr/>
              <p:nvPr/>
            </p:nvSpPr>
            <p:spPr>
              <a:xfrm>
                <a:off x="6744877" y="1695561"/>
                <a:ext cx="203132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无纸化</a:t>
                </a:r>
                <a:r>
                  <a:rPr lang="zh-CN" altLang="zh-CN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系统的应用</a:t>
                </a:r>
                <a:endParaRPr lang="zh-CN" altLang="en-US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A72ABF8-B150-468C-B57E-036BE26BCE78}"/>
                </a:ext>
              </a:extLst>
            </p:cNvPr>
            <p:cNvGrpSpPr/>
            <p:nvPr/>
          </p:nvGrpSpPr>
          <p:grpSpPr>
            <a:xfrm>
              <a:off x="1212629" y="4814879"/>
              <a:ext cx="4488695" cy="1346236"/>
              <a:chOff x="938807" y="4814879"/>
              <a:chExt cx="4488695" cy="1346236"/>
            </a:xfrm>
          </p:grpSpPr>
          <p:grpSp>
            <p:nvGrpSpPr>
              <p:cNvPr id="614" name="组合 613">
                <a:extLst>
                  <a:ext uri="{FF2B5EF4-FFF2-40B4-BE49-F238E27FC236}">
                    <a16:creationId xmlns:a16="http://schemas.microsoft.com/office/drawing/2014/main" id="{63A53814-F2F0-46B2-B2C0-9D3BDE33772B}"/>
                  </a:ext>
                </a:extLst>
              </p:cNvPr>
              <p:cNvGrpSpPr/>
              <p:nvPr/>
            </p:nvGrpSpPr>
            <p:grpSpPr>
              <a:xfrm>
                <a:off x="938808" y="4814879"/>
                <a:ext cx="2153427" cy="584879"/>
                <a:chOff x="7011096" y="2435536"/>
                <a:chExt cx="2153427" cy="584879"/>
              </a:xfrm>
            </p:grpSpPr>
            <p:sp>
              <p:nvSpPr>
                <p:cNvPr id="485" name="矩形: 圆角 7">
                  <a:extLst>
                    <a:ext uri="{FF2B5EF4-FFF2-40B4-BE49-F238E27FC236}">
                      <a16:creationId xmlns:a16="http://schemas.microsoft.com/office/drawing/2014/main" id="{53F7A8A2-B3F1-440D-9442-52AEC594DEC4}"/>
                    </a:ext>
                  </a:extLst>
                </p:cNvPr>
                <p:cNvSpPr/>
                <p:nvPr/>
              </p:nvSpPr>
              <p:spPr>
                <a:xfrm>
                  <a:off x="7011096" y="2435536"/>
                  <a:ext cx="2153427" cy="58487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>
                    <a:alpha val="6000"/>
                  </a:srgb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486" name="矩形 485">
                  <a:extLst>
                    <a:ext uri="{FF2B5EF4-FFF2-40B4-BE49-F238E27FC236}">
                      <a16:creationId xmlns:a16="http://schemas.microsoft.com/office/drawing/2014/main" id="{9EFEE043-FD74-471F-ABD5-ED528ECF8FB1}"/>
                    </a:ext>
                  </a:extLst>
                </p:cNvPr>
                <p:cNvSpPr/>
                <p:nvPr/>
              </p:nvSpPr>
              <p:spPr>
                <a:xfrm>
                  <a:off x="7210974" y="2557773"/>
                  <a:ext cx="156004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kern="100" dirty="0">
                      <a:solidFill>
                        <a:srgbClr val="292E47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优化物流管理</a:t>
                  </a:r>
                </a:p>
              </p:txBody>
            </p:sp>
            <p:grpSp>
              <p:nvGrpSpPr>
                <p:cNvPr id="624" name="组合 623">
                  <a:extLst>
                    <a:ext uri="{FF2B5EF4-FFF2-40B4-BE49-F238E27FC236}">
                      <a16:creationId xmlns:a16="http://schemas.microsoft.com/office/drawing/2014/main" id="{014BEE5D-3B33-44BC-BBC2-0434E033BEFB}"/>
                    </a:ext>
                  </a:extLst>
                </p:cNvPr>
                <p:cNvGrpSpPr/>
                <p:nvPr/>
              </p:nvGrpSpPr>
              <p:grpSpPr>
                <a:xfrm>
                  <a:off x="8816550" y="2637534"/>
                  <a:ext cx="180882" cy="180882"/>
                  <a:chOff x="8976165" y="2632696"/>
                  <a:chExt cx="374362" cy="374362"/>
                </a:xfrm>
              </p:grpSpPr>
              <p:sp>
                <p:nvSpPr>
                  <p:cNvPr id="625" name="椭圆 624">
                    <a:extLst>
                      <a:ext uri="{FF2B5EF4-FFF2-40B4-BE49-F238E27FC236}">
                        <a16:creationId xmlns:a16="http://schemas.microsoft.com/office/drawing/2014/main" id="{EE6C803A-3A56-47C8-9CE6-B57084ACE22D}"/>
                      </a:ext>
                    </a:extLst>
                  </p:cNvPr>
                  <p:cNvSpPr/>
                  <p:nvPr/>
                </p:nvSpPr>
                <p:spPr>
                  <a:xfrm>
                    <a:off x="8976165" y="2632696"/>
                    <a:ext cx="374362" cy="374362"/>
                  </a:xfrm>
                  <a:prstGeom prst="ellipse">
                    <a:avLst/>
                  </a:prstGeom>
                  <a:solidFill>
                    <a:srgbClr val="292E4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6" name="任意多边形: 形状 625">
                    <a:extLst>
                      <a:ext uri="{FF2B5EF4-FFF2-40B4-BE49-F238E27FC236}">
                        <a16:creationId xmlns:a16="http://schemas.microsoft.com/office/drawing/2014/main" id="{2877FB90-CA0E-44C9-9492-512FA093F417}"/>
                      </a:ext>
                    </a:extLst>
                  </p:cNvPr>
                  <p:cNvSpPr/>
                  <p:nvPr/>
                </p:nvSpPr>
                <p:spPr>
                  <a:xfrm rot="19800000" flipH="1">
                    <a:off x="9066218" y="2724517"/>
                    <a:ext cx="177416" cy="162062"/>
                  </a:xfrm>
                  <a:custGeom>
                    <a:avLst/>
                    <a:gdLst>
                      <a:gd name="connsiteX0" fmla="*/ 171606 w 426790"/>
                      <a:gd name="connsiteY0" fmla="*/ 13579 h 389855"/>
                      <a:gd name="connsiteX1" fmla="*/ 153978 w 426790"/>
                      <a:gd name="connsiteY1" fmla="*/ 33564 h 389855"/>
                      <a:gd name="connsiteX2" fmla="*/ 9001 w 426790"/>
                      <a:gd name="connsiteY2" fmla="*/ 284672 h 389855"/>
                      <a:gd name="connsiteX3" fmla="*/ 2297 w 426790"/>
                      <a:gd name="connsiteY3" fmla="*/ 335594 h 389855"/>
                      <a:gd name="connsiteX4" fmla="*/ 7275 w 426790"/>
                      <a:gd name="connsiteY4" fmla="*/ 345797 h 389855"/>
                      <a:gd name="connsiteX5" fmla="*/ 7896 w 426790"/>
                      <a:gd name="connsiteY5" fmla="*/ 348868 h 389855"/>
                      <a:gd name="connsiteX6" fmla="*/ 11077 w 426790"/>
                      <a:gd name="connsiteY6" fmla="*/ 353587 h 389855"/>
                      <a:gd name="connsiteX7" fmla="*/ 13579 w 426790"/>
                      <a:gd name="connsiteY7" fmla="*/ 358714 h 389855"/>
                      <a:gd name="connsiteX8" fmla="*/ 15935 w 426790"/>
                      <a:gd name="connsiteY8" fmla="*/ 360792 h 389855"/>
                      <a:gd name="connsiteX9" fmla="*/ 22277 w 426790"/>
                      <a:gd name="connsiteY9" fmla="*/ 370199 h 389855"/>
                      <a:gd name="connsiteX10" fmla="*/ 69729 w 426790"/>
                      <a:gd name="connsiteY10" fmla="*/ 389854 h 389855"/>
                      <a:gd name="connsiteX11" fmla="*/ 359682 w 426790"/>
                      <a:gd name="connsiteY11" fmla="*/ 389855 h 389855"/>
                      <a:gd name="connsiteX12" fmla="*/ 426789 w 426790"/>
                      <a:gd name="connsiteY12" fmla="*/ 322748 h 389855"/>
                      <a:gd name="connsiteX13" fmla="*/ 426790 w 426790"/>
                      <a:gd name="connsiteY13" fmla="*/ 322748 h 389855"/>
                      <a:gd name="connsiteX14" fmla="*/ 359683 w 426790"/>
                      <a:gd name="connsiteY14" fmla="*/ 255641 h 389855"/>
                      <a:gd name="connsiteX15" fmla="*/ 180738 w 426790"/>
                      <a:gd name="connsiteY15" fmla="*/ 255641 h 389855"/>
                      <a:gd name="connsiteX16" fmla="*/ 270210 w 426790"/>
                      <a:gd name="connsiteY16" fmla="*/ 100670 h 389855"/>
                      <a:gd name="connsiteX17" fmla="*/ 245647 w 426790"/>
                      <a:gd name="connsiteY17" fmla="*/ 9001 h 389855"/>
                      <a:gd name="connsiteX18" fmla="*/ 245647 w 426790"/>
                      <a:gd name="connsiteY18" fmla="*/ 9001 h 389855"/>
                      <a:gd name="connsiteX19" fmla="*/ 171606 w 426790"/>
                      <a:gd name="connsiteY19" fmla="*/ 13579 h 389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26790" h="389855">
                        <a:moveTo>
                          <a:pt x="171606" y="13579"/>
                        </a:moveTo>
                        <a:cubicBezTo>
                          <a:pt x="164650" y="18834"/>
                          <a:pt x="158611" y="25540"/>
                          <a:pt x="153978" y="33564"/>
                        </a:cubicBezTo>
                        <a:lnTo>
                          <a:pt x="9001" y="284672"/>
                        </a:lnTo>
                        <a:cubicBezTo>
                          <a:pt x="-264" y="300720"/>
                          <a:pt x="-2148" y="319005"/>
                          <a:pt x="2297" y="335594"/>
                        </a:cubicBezTo>
                        <a:lnTo>
                          <a:pt x="7275" y="345797"/>
                        </a:lnTo>
                        <a:lnTo>
                          <a:pt x="7896" y="348868"/>
                        </a:lnTo>
                        <a:lnTo>
                          <a:pt x="11077" y="353587"/>
                        </a:lnTo>
                        <a:lnTo>
                          <a:pt x="13579" y="358714"/>
                        </a:lnTo>
                        <a:lnTo>
                          <a:pt x="15935" y="360792"/>
                        </a:lnTo>
                        <a:lnTo>
                          <a:pt x="22277" y="370199"/>
                        </a:lnTo>
                        <a:cubicBezTo>
                          <a:pt x="34421" y="382343"/>
                          <a:pt x="51198" y="389854"/>
                          <a:pt x="69729" y="389854"/>
                        </a:cubicBezTo>
                        <a:lnTo>
                          <a:pt x="359682" y="389855"/>
                        </a:lnTo>
                        <a:cubicBezTo>
                          <a:pt x="396744" y="389855"/>
                          <a:pt x="426789" y="359810"/>
                          <a:pt x="426789" y="322748"/>
                        </a:cubicBezTo>
                        <a:lnTo>
                          <a:pt x="426790" y="322748"/>
                        </a:lnTo>
                        <a:cubicBezTo>
                          <a:pt x="426790" y="285686"/>
                          <a:pt x="396745" y="255641"/>
                          <a:pt x="359683" y="255641"/>
                        </a:cubicBezTo>
                        <a:lnTo>
                          <a:pt x="180738" y="255641"/>
                        </a:lnTo>
                        <a:lnTo>
                          <a:pt x="270210" y="100670"/>
                        </a:lnTo>
                        <a:cubicBezTo>
                          <a:pt x="288741" y="68574"/>
                          <a:pt x="277744" y="27532"/>
                          <a:pt x="245647" y="9001"/>
                        </a:cubicBezTo>
                        <a:lnTo>
                          <a:pt x="245647" y="9001"/>
                        </a:lnTo>
                        <a:cubicBezTo>
                          <a:pt x="221575" y="-4897"/>
                          <a:pt x="192470" y="-2186"/>
                          <a:pt x="171606" y="1357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13" name="组合 612">
                <a:extLst>
                  <a:ext uri="{FF2B5EF4-FFF2-40B4-BE49-F238E27FC236}">
                    <a16:creationId xmlns:a16="http://schemas.microsoft.com/office/drawing/2014/main" id="{B3E4E923-1155-4B72-B004-68545882F42E}"/>
                  </a:ext>
                </a:extLst>
              </p:cNvPr>
              <p:cNvGrpSpPr/>
              <p:nvPr/>
            </p:nvGrpSpPr>
            <p:grpSpPr>
              <a:xfrm>
                <a:off x="3274075" y="4814879"/>
                <a:ext cx="2153427" cy="584879"/>
                <a:chOff x="7011096" y="3204650"/>
                <a:chExt cx="2153427" cy="584879"/>
              </a:xfrm>
            </p:grpSpPr>
            <p:sp>
              <p:nvSpPr>
                <p:cNvPr id="488" name="矩形: 圆角 7">
                  <a:extLst>
                    <a:ext uri="{FF2B5EF4-FFF2-40B4-BE49-F238E27FC236}">
                      <a16:creationId xmlns:a16="http://schemas.microsoft.com/office/drawing/2014/main" id="{54B59E0A-9780-43CE-8509-B23B382B04E2}"/>
                    </a:ext>
                  </a:extLst>
                </p:cNvPr>
                <p:cNvSpPr/>
                <p:nvPr/>
              </p:nvSpPr>
              <p:spPr>
                <a:xfrm>
                  <a:off x="7011096" y="3204650"/>
                  <a:ext cx="2153427" cy="58487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>
                    <a:alpha val="6000"/>
                  </a:srgb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489" name="矩形 488">
                  <a:extLst>
                    <a:ext uri="{FF2B5EF4-FFF2-40B4-BE49-F238E27FC236}">
                      <a16:creationId xmlns:a16="http://schemas.microsoft.com/office/drawing/2014/main" id="{B7849050-D6B7-4372-814A-A6896C2CDBA0}"/>
                    </a:ext>
                  </a:extLst>
                </p:cNvPr>
                <p:cNvSpPr/>
                <p:nvPr/>
              </p:nvSpPr>
              <p:spPr>
                <a:xfrm>
                  <a:off x="7210974" y="3326887"/>
                  <a:ext cx="156004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kern="100" dirty="0">
                      <a:solidFill>
                        <a:srgbClr val="292E47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降低物流成本</a:t>
                  </a:r>
                </a:p>
              </p:txBody>
            </p:sp>
            <p:grpSp>
              <p:nvGrpSpPr>
                <p:cNvPr id="627" name="组合 626">
                  <a:extLst>
                    <a:ext uri="{FF2B5EF4-FFF2-40B4-BE49-F238E27FC236}">
                      <a16:creationId xmlns:a16="http://schemas.microsoft.com/office/drawing/2014/main" id="{1A90B1F9-9EA3-4FDB-AB5D-C1020EA45099}"/>
                    </a:ext>
                  </a:extLst>
                </p:cNvPr>
                <p:cNvGrpSpPr/>
                <p:nvPr/>
              </p:nvGrpSpPr>
              <p:grpSpPr>
                <a:xfrm rot="5400000">
                  <a:off x="8816550" y="3406648"/>
                  <a:ext cx="180882" cy="180882"/>
                  <a:chOff x="8976165" y="2632696"/>
                  <a:chExt cx="374362" cy="374362"/>
                </a:xfrm>
              </p:grpSpPr>
              <p:sp>
                <p:nvSpPr>
                  <p:cNvPr id="628" name="椭圆 627">
                    <a:extLst>
                      <a:ext uri="{FF2B5EF4-FFF2-40B4-BE49-F238E27FC236}">
                        <a16:creationId xmlns:a16="http://schemas.microsoft.com/office/drawing/2014/main" id="{9390FA76-ACA1-4CF5-BE3A-B9F54375A386}"/>
                      </a:ext>
                    </a:extLst>
                  </p:cNvPr>
                  <p:cNvSpPr/>
                  <p:nvPr/>
                </p:nvSpPr>
                <p:spPr>
                  <a:xfrm>
                    <a:off x="8976165" y="2632696"/>
                    <a:ext cx="374362" cy="374362"/>
                  </a:xfrm>
                  <a:prstGeom prst="ellipse">
                    <a:avLst/>
                  </a:prstGeom>
                  <a:solidFill>
                    <a:srgbClr val="292E4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9" name="任意多边形: 形状 628">
                    <a:extLst>
                      <a:ext uri="{FF2B5EF4-FFF2-40B4-BE49-F238E27FC236}">
                        <a16:creationId xmlns:a16="http://schemas.microsoft.com/office/drawing/2014/main" id="{38320CC3-1251-4576-9C3D-1145D32D2EC6}"/>
                      </a:ext>
                    </a:extLst>
                  </p:cNvPr>
                  <p:cNvSpPr/>
                  <p:nvPr/>
                </p:nvSpPr>
                <p:spPr>
                  <a:xfrm rot="19800000" flipH="1">
                    <a:off x="9066218" y="2724517"/>
                    <a:ext cx="177416" cy="162062"/>
                  </a:xfrm>
                  <a:custGeom>
                    <a:avLst/>
                    <a:gdLst>
                      <a:gd name="connsiteX0" fmla="*/ 171606 w 426790"/>
                      <a:gd name="connsiteY0" fmla="*/ 13579 h 389855"/>
                      <a:gd name="connsiteX1" fmla="*/ 153978 w 426790"/>
                      <a:gd name="connsiteY1" fmla="*/ 33564 h 389855"/>
                      <a:gd name="connsiteX2" fmla="*/ 9001 w 426790"/>
                      <a:gd name="connsiteY2" fmla="*/ 284672 h 389855"/>
                      <a:gd name="connsiteX3" fmla="*/ 2297 w 426790"/>
                      <a:gd name="connsiteY3" fmla="*/ 335594 h 389855"/>
                      <a:gd name="connsiteX4" fmla="*/ 7275 w 426790"/>
                      <a:gd name="connsiteY4" fmla="*/ 345797 h 389855"/>
                      <a:gd name="connsiteX5" fmla="*/ 7896 w 426790"/>
                      <a:gd name="connsiteY5" fmla="*/ 348868 h 389855"/>
                      <a:gd name="connsiteX6" fmla="*/ 11077 w 426790"/>
                      <a:gd name="connsiteY6" fmla="*/ 353587 h 389855"/>
                      <a:gd name="connsiteX7" fmla="*/ 13579 w 426790"/>
                      <a:gd name="connsiteY7" fmla="*/ 358714 h 389855"/>
                      <a:gd name="connsiteX8" fmla="*/ 15935 w 426790"/>
                      <a:gd name="connsiteY8" fmla="*/ 360792 h 389855"/>
                      <a:gd name="connsiteX9" fmla="*/ 22277 w 426790"/>
                      <a:gd name="connsiteY9" fmla="*/ 370199 h 389855"/>
                      <a:gd name="connsiteX10" fmla="*/ 69729 w 426790"/>
                      <a:gd name="connsiteY10" fmla="*/ 389854 h 389855"/>
                      <a:gd name="connsiteX11" fmla="*/ 359682 w 426790"/>
                      <a:gd name="connsiteY11" fmla="*/ 389855 h 389855"/>
                      <a:gd name="connsiteX12" fmla="*/ 426789 w 426790"/>
                      <a:gd name="connsiteY12" fmla="*/ 322748 h 389855"/>
                      <a:gd name="connsiteX13" fmla="*/ 426790 w 426790"/>
                      <a:gd name="connsiteY13" fmla="*/ 322748 h 389855"/>
                      <a:gd name="connsiteX14" fmla="*/ 359683 w 426790"/>
                      <a:gd name="connsiteY14" fmla="*/ 255641 h 389855"/>
                      <a:gd name="connsiteX15" fmla="*/ 180738 w 426790"/>
                      <a:gd name="connsiteY15" fmla="*/ 255641 h 389855"/>
                      <a:gd name="connsiteX16" fmla="*/ 270210 w 426790"/>
                      <a:gd name="connsiteY16" fmla="*/ 100670 h 389855"/>
                      <a:gd name="connsiteX17" fmla="*/ 245647 w 426790"/>
                      <a:gd name="connsiteY17" fmla="*/ 9001 h 389855"/>
                      <a:gd name="connsiteX18" fmla="*/ 245647 w 426790"/>
                      <a:gd name="connsiteY18" fmla="*/ 9001 h 389855"/>
                      <a:gd name="connsiteX19" fmla="*/ 171606 w 426790"/>
                      <a:gd name="connsiteY19" fmla="*/ 13579 h 389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26790" h="389855">
                        <a:moveTo>
                          <a:pt x="171606" y="13579"/>
                        </a:moveTo>
                        <a:cubicBezTo>
                          <a:pt x="164650" y="18834"/>
                          <a:pt x="158611" y="25540"/>
                          <a:pt x="153978" y="33564"/>
                        </a:cubicBezTo>
                        <a:lnTo>
                          <a:pt x="9001" y="284672"/>
                        </a:lnTo>
                        <a:cubicBezTo>
                          <a:pt x="-264" y="300720"/>
                          <a:pt x="-2148" y="319005"/>
                          <a:pt x="2297" y="335594"/>
                        </a:cubicBezTo>
                        <a:lnTo>
                          <a:pt x="7275" y="345797"/>
                        </a:lnTo>
                        <a:lnTo>
                          <a:pt x="7896" y="348868"/>
                        </a:lnTo>
                        <a:lnTo>
                          <a:pt x="11077" y="353587"/>
                        </a:lnTo>
                        <a:lnTo>
                          <a:pt x="13579" y="358714"/>
                        </a:lnTo>
                        <a:lnTo>
                          <a:pt x="15935" y="360792"/>
                        </a:lnTo>
                        <a:lnTo>
                          <a:pt x="22277" y="370199"/>
                        </a:lnTo>
                        <a:cubicBezTo>
                          <a:pt x="34421" y="382343"/>
                          <a:pt x="51198" y="389854"/>
                          <a:pt x="69729" y="389854"/>
                        </a:cubicBezTo>
                        <a:lnTo>
                          <a:pt x="359682" y="389855"/>
                        </a:lnTo>
                        <a:cubicBezTo>
                          <a:pt x="396744" y="389855"/>
                          <a:pt x="426789" y="359810"/>
                          <a:pt x="426789" y="322748"/>
                        </a:cubicBezTo>
                        <a:lnTo>
                          <a:pt x="426790" y="322748"/>
                        </a:lnTo>
                        <a:cubicBezTo>
                          <a:pt x="426790" y="285686"/>
                          <a:pt x="396745" y="255641"/>
                          <a:pt x="359683" y="255641"/>
                        </a:cubicBezTo>
                        <a:lnTo>
                          <a:pt x="180738" y="255641"/>
                        </a:lnTo>
                        <a:lnTo>
                          <a:pt x="270210" y="100670"/>
                        </a:lnTo>
                        <a:cubicBezTo>
                          <a:pt x="288741" y="68574"/>
                          <a:pt x="277744" y="27532"/>
                          <a:pt x="245647" y="9001"/>
                        </a:cubicBezTo>
                        <a:lnTo>
                          <a:pt x="245647" y="9001"/>
                        </a:lnTo>
                        <a:cubicBezTo>
                          <a:pt x="221575" y="-4897"/>
                          <a:pt x="192470" y="-2186"/>
                          <a:pt x="171606" y="1357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17" name="组合 616">
                <a:extLst>
                  <a:ext uri="{FF2B5EF4-FFF2-40B4-BE49-F238E27FC236}">
                    <a16:creationId xmlns:a16="http://schemas.microsoft.com/office/drawing/2014/main" id="{5D795BE9-C8E0-4A70-8AD4-4207D4375576}"/>
                  </a:ext>
                </a:extLst>
              </p:cNvPr>
              <p:cNvGrpSpPr/>
              <p:nvPr/>
            </p:nvGrpSpPr>
            <p:grpSpPr>
              <a:xfrm>
                <a:off x="3274075" y="5571082"/>
                <a:ext cx="2153427" cy="584879"/>
                <a:chOff x="7011096" y="3973764"/>
                <a:chExt cx="2153427" cy="584879"/>
              </a:xfrm>
            </p:grpSpPr>
            <p:sp>
              <p:nvSpPr>
                <p:cNvPr id="491" name="矩形: 圆角 7">
                  <a:extLst>
                    <a:ext uri="{FF2B5EF4-FFF2-40B4-BE49-F238E27FC236}">
                      <a16:creationId xmlns:a16="http://schemas.microsoft.com/office/drawing/2014/main" id="{2E144738-43B2-49BB-961E-920E789DC571}"/>
                    </a:ext>
                  </a:extLst>
                </p:cNvPr>
                <p:cNvSpPr/>
                <p:nvPr/>
              </p:nvSpPr>
              <p:spPr>
                <a:xfrm>
                  <a:off x="7011096" y="3973764"/>
                  <a:ext cx="2153427" cy="58487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>
                    <a:alpha val="6000"/>
                  </a:srgb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492" name="矩形 491">
                  <a:extLst>
                    <a:ext uri="{FF2B5EF4-FFF2-40B4-BE49-F238E27FC236}">
                      <a16:creationId xmlns:a16="http://schemas.microsoft.com/office/drawing/2014/main" id="{E751C31C-4295-4303-A260-803EABB9908D}"/>
                    </a:ext>
                  </a:extLst>
                </p:cNvPr>
                <p:cNvSpPr/>
                <p:nvPr/>
              </p:nvSpPr>
              <p:spPr>
                <a:xfrm>
                  <a:off x="7440203" y="4081537"/>
                  <a:ext cx="110158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kern="100" dirty="0">
                      <a:solidFill>
                        <a:srgbClr val="292E47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提高风控</a:t>
                  </a:r>
                </a:p>
              </p:txBody>
            </p:sp>
            <p:grpSp>
              <p:nvGrpSpPr>
                <p:cNvPr id="630" name="组合 629">
                  <a:extLst>
                    <a:ext uri="{FF2B5EF4-FFF2-40B4-BE49-F238E27FC236}">
                      <a16:creationId xmlns:a16="http://schemas.microsoft.com/office/drawing/2014/main" id="{A51AC4D8-5AC1-4BC0-B3FF-B370D5F36A2A}"/>
                    </a:ext>
                  </a:extLst>
                </p:cNvPr>
                <p:cNvGrpSpPr/>
                <p:nvPr/>
              </p:nvGrpSpPr>
              <p:grpSpPr>
                <a:xfrm rot="10800000">
                  <a:off x="8816550" y="4175762"/>
                  <a:ext cx="180882" cy="180882"/>
                  <a:chOff x="8976165" y="2632696"/>
                  <a:chExt cx="374362" cy="374362"/>
                </a:xfrm>
              </p:grpSpPr>
              <p:sp>
                <p:nvSpPr>
                  <p:cNvPr id="631" name="椭圆 630">
                    <a:extLst>
                      <a:ext uri="{FF2B5EF4-FFF2-40B4-BE49-F238E27FC236}">
                        <a16:creationId xmlns:a16="http://schemas.microsoft.com/office/drawing/2014/main" id="{20DCD180-9D3C-4CE9-9C5A-B849C316C377}"/>
                      </a:ext>
                    </a:extLst>
                  </p:cNvPr>
                  <p:cNvSpPr/>
                  <p:nvPr/>
                </p:nvSpPr>
                <p:spPr>
                  <a:xfrm>
                    <a:off x="8976165" y="2632696"/>
                    <a:ext cx="374362" cy="374362"/>
                  </a:xfrm>
                  <a:prstGeom prst="ellipse">
                    <a:avLst/>
                  </a:prstGeom>
                  <a:solidFill>
                    <a:srgbClr val="292E4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2" name="任意多边形: 形状 631">
                    <a:extLst>
                      <a:ext uri="{FF2B5EF4-FFF2-40B4-BE49-F238E27FC236}">
                        <a16:creationId xmlns:a16="http://schemas.microsoft.com/office/drawing/2014/main" id="{9B2808DE-AB39-4427-B4B7-FB751AFBF541}"/>
                      </a:ext>
                    </a:extLst>
                  </p:cNvPr>
                  <p:cNvSpPr/>
                  <p:nvPr/>
                </p:nvSpPr>
                <p:spPr>
                  <a:xfrm rot="19800000" flipH="1">
                    <a:off x="9066218" y="2724517"/>
                    <a:ext cx="177416" cy="162062"/>
                  </a:xfrm>
                  <a:custGeom>
                    <a:avLst/>
                    <a:gdLst>
                      <a:gd name="connsiteX0" fmla="*/ 171606 w 426790"/>
                      <a:gd name="connsiteY0" fmla="*/ 13579 h 389855"/>
                      <a:gd name="connsiteX1" fmla="*/ 153978 w 426790"/>
                      <a:gd name="connsiteY1" fmla="*/ 33564 h 389855"/>
                      <a:gd name="connsiteX2" fmla="*/ 9001 w 426790"/>
                      <a:gd name="connsiteY2" fmla="*/ 284672 h 389855"/>
                      <a:gd name="connsiteX3" fmla="*/ 2297 w 426790"/>
                      <a:gd name="connsiteY3" fmla="*/ 335594 h 389855"/>
                      <a:gd name="connsiteX4" fmla="*/ 7275 w 426790"/>
                      <a:gd name="connsiteY4" fmla="*/ 345797 h 389855"/>
                      <a:gd name="connsiteX5" fmla="*/ 7896 w 426790"/>
                      <a:gd name="connsiteY5" fmla="*/ 348868 h 389855"/>
                      <a:gd name="connsiteX6" fmla="*/ 11077 w 426790"/>
                      <a:gd name="connsiteY6" fmla="*/ 353587 h 389855"/>
                      <a:gd name="connsiteX7" fmla="*/ 13579 w 426790"/>
                      <a:gd name="connsiteY7" fmla="*/ 358714 h 389855"/>
                      <a:gd name="connsiteX8" fmla="*/ 15935 w 426790"/>
                      <a:gd name="connsiteY8" fmla="*/ 360792 h 389855"/>
                      <a:gd name="connsiteX9" fmla="*/ 22277 w 426790"/>
                      <a:gd name="connsiteY9" fmla="*/ 370199 h 389855"/>
                      <a:gd name="connsiteX10" fmla="*/ 69729 w 426790"/>
                      <a:gd name="connsiteY10" fmla="*/ 389854 h 389855"/>
                      <a:gd name="connsiteX11" fmla="*/ 359682 w 426790"/>
                      <a:gd name="connsiteY11" fmla="*/ 389855 h 389855"/>
                      <a:gd name="connsiteX12" fmla="*/ 426789 w 426790"/>
                      <a:gd name="connsiteY12" fmla="*/ 322748 h 389855"/>
                      <a:gd name="connsiteX13" fmla="*/ 426790 w 426790"/>
                      <a:gd name="connsiteY13" fmla="*/ 322748 h 389855"/>
                      <a:gd name="connsiteX14" fmla="*/ 359683 w 426790"/>
                      <a:gd name="connsiteY14" fmla="*/ 255641 h 389855"/>
                      <a:gd name="connsiteX15" fmla="*/ 180738 w 426790"/>
                      <a:gd name="connsiteY15" fmla="*/ 255641 h 389855"/>
                      <a:gd name="connsiteX16" fmla="*/ 270210 w 426790"/>
                      <a:gd name="connsiteY16" fmla="*/ 100670 h 389855"/>
                      <a:gd name="connsiteX17" fmla="*/ 245647 w 426790"/>
                      <a:gd name="connsiteY17" fmla="*/ 9001 h 389855"/>
                      <a:gd name="connsiteX18" fmla="*/ 245647 w 426790"/>
                      <a:gd name="connsiteY18" fmla="*/ 9001 h 389855"/>
                      <a:gd name="connsiteX19" fmla="*/ 171606 w 426790"/>
                      <a:gd name="connsiteY19" fmla="*/ 13579 h 389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26790" h="389855">
                        <a:moveTo>
                          <a:pt x="171606" y="13579"/>
                        </a:moveTo>
                        <a:cubicBezTo>
                          <a:pt x="164650" y="18834"/>
                          <a:pt x="158611" y="25540"/>
                          <a:pt x="153978" y="33564"/>
                        </a:cubicBezTo>
                        <a:lnTo>
                          <a:pt x="9001" y="284672"/>
                        </a:lnTo>
                        <a:cubicBezTo>
                          <a:pt x="-264" y="300720"/>
                          <a:pt x="-2148" y="319005"/>
                          <a:pt x="2297" y="335594"/>
                        </a:cubicBezTo>
                        <a:lnTo>
                          <a:pt x="7275" y="345797"/>
                        </a:lnTo>
                        <a:lnTo>
                          <a:pt x="7896" y="348868"/>
                        </a:lnTo>
                        <a:lnTo>
                          <a:pt x="11077" y="353587"/>
                        </a:lnTo>
                        <a:lnTo>
                          <a:pt x="13579" y="358714"/>
                        </a:lnTo>
                        <a:lnTo>
                          <a:pt x="15935" y="360792"/>
                        </a:lnTo>
                        <a:lnTo>
                          <a:pt x="22277" y="370199"/>
                        </a:lnTo>
                        <a:cubicBezTo>
                          <a:pt x="34421" y="382343"/>
                          <a:pt x="51198" y="389854"/>
                          <a:pt x="69729" y="389854"/>
                        </a:cubicBezTo>
                        <a:lnTo>
                          <a:pt x="359682" y="389855"/>
                        </a:lnTo>
                        <a:cubicBezTo>
                          <a:pt x="396744" y="389855"/>
                          <a:pt x="426789" y="359810"/>
                          <a:pt x="426789" y="322748"/>
                        </a:cubicBezTo>
                        <a:lnTo>
                          <a:pt x="426790" y="322748"/>
                        </a:lnTo>
                        <a:cubicBezTo>
                          <a:pt x="426790" y="285686"/>
                          <a:pt x="396745" y="255641"/>
                          <a:pt x="359683" y="255641"/>
                        </a:cubicBezTo>
                        <a:lnTo>
                          <a:pt x="180738" y="255641"/>
                        </a:lnTo>
                        <a:lnTo>
                          <a:pt x="270210" y="100670"/>
                        </a:lnTo>
                        <a:cubicBezTo>
                          <a:pt x="288741" y="68574"/>
                          <a:pt x="277744" y="27532"/>
                          <a:pt x="245647" y="9001"/>
                        </a:cubicBezTo>
                        <a:lnTo>
                          <a:pt x="245647" y="9001"/>
                        </a:lnTo>
                        <a:cubicBezTo>
                          <a:pt x="221575" y="-4897"/>
                          <a:pt x="192470" y="-2186"/>
                          <a:pt x="171606" y="1357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18" name="组合 617">
                <a:extLst>
                  <a:ext uri="{FF2B5EF4-FFF2-40B4-BE49-F238E27FC236}">
                    <a16:creationId xmlns:a16="http://schemas.microsoft.com/office/drawing/2014/main" id="{F62FA510-0F9D-4741-8C99-BEBD9F0CCC3E}"/>
                  </a:ext>
                </a:extLst>
              </p:cNvPr>
              <p:cNvGrpSpPr/>
              <p:nvPr/>
            </p:nvGrpSpPr>
            <p:grpSpPr>
              <a:xfrm>
                <a:off x="938807" y="5576236"/>
                <a:ext cx="2153427" cy="584879"/>
                <a:chOff x="7011096" y="4742879"/>
                <a:chExt cx="2153427" cy="584879"/>
              </a:xfrm>
            </p:grpSpPr>
            <p:sp>
              <p:nvSpPr>
                <p:cNvPr id="494" name="矩形: 圆角 7">
                  <a:extLst>
                    <a:ext uri="{FF2B5EF4-FFF2-40B4-BE49-F238E27FC236}">
                      <a16:creationId xmlns:a16="http://schemas.microsoft.com/office/drawing/2014/main" id="{187439A3-3C35-4453-A66D-9E1C1D980892}"/>
                    </a:ext>
                  </a:extLst>
                </p:cNvPr>
                <p:cNvSpPr/>
                <p:nvPr/>
              </p:nvSpPr>
              <p:spPr>
                <a:xfrm>
                  <a:off x="7011096" y="4742879"/>
                  <a:ext cx="2153427" cy="58487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>
                    <a:alpha val="6000"/>
                  </a:srgb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495" name="矩形 494">
                  <a:extLst>
                    <a:ext uri="{FF2B5EF4-FFF2-40B4-BE49-F238E27FC236}">
                      <a16:creationId xmlns:a16="http://schemas.microsoft.com/office/drawing/2014/main" id="{859EC755-332D-4663-8C19-F4C68BD4D6B8}"/>
                    </a:ext>
                  </a:extLst>
                </p:cNvPr>
                <p:cNvSpPr/>
                <p:nvPr/>
              </p:nvSpPr>
              <p:spPr>
                <a:xfrm>
                  <a:off x="7096359" y="4865116"/>
                  <a:ext cx="178927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kern="100" dirty="0">
                      <a:solidFill>
                        <a:srgbClr val="292E47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实现全程无纸化</a:t>
                  </a:r>
                </a:p>
              </p:txBody>
            </p:sp>
            <p:grpSp>
              <p:nvGrpSpPr>
                <p:cNvPr id="633" name="组合 632">
                  <a:extLst>
                    <a:ext uri="{FF2B5EF4-FFF2-40B4-BE49-F238E27FC236}">
                      <a16:creationId xmlns:a16="http://schemas.microsoft.com/office/drawing/2014/main" id="{AF35CA36-D610-4313-80D2-08AF6E9F15F8}"/>
                    </a:ext>
                  </a:extLst>
                </p:cNvPr>
                <p:cNvGrpSpPr/>
                <p:nvPr/>
              </p:nvGrpSpPr>
              <p:grpSpPr>
                <a:xfrm rot="10800000">
                  <a:off x="8816550" y="4944877"/>
                  <a:ext cx="180882" cy="180882"/>
                  <a:chOff x="8976165" y="2632696"/>
                  <a:chExt cx="374362" cy="374362"/>
                </a:xfrm>
              </p:grpSpPr>
              <p:sp>
                <p:nvSpPr>
                  <p:cNvPr id="634" name="椭圆 633">
                    <a:extLst>
                      <a:ext uri="{FF2B5EF4-FFF2-40B4-BE49-F238E27FC236}">
                        <a16:creationId xmlns:a16="http://schemas.microsoft.com/office/drawing/2014/main" id="{D36B69AA-075B-40F9-9A01-2ADB9309C685}"/>
                      </a:ext>
                    </a:extLst>
                  </p:cNvPr>
                  <p:cNvSpPr/>
                  <p:nvPr/>
                </p:nvSpPr>
                <p:spPr>
                  <a:xfrm>
                    <a:off x="8976165" y="2632696"/>
                    <a:ext cx="374362" cy="374362"/>
                  </a:xfrm>
                  <a:prstGeom prst="ellipse">
                    <a:avLst/>
                  </a:prstGeom>
                  <a:solidFill>
                    <a:srgbClr val="292E4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5" name="任意多边形: 形状 634">
                    <a:extLst>
                      <a:ext uri="{FF2B5EF4-FFF2-40B4-BE49-F238E27FC236}">
                        <a16:creationId xmlns:a16="http://schemas.microsoft.com/office/drawing/2014/main" id="{971D1998-F481-4E59-A7AF-43B6BB17D847}"/>
                      </a:ext>
                    </a:extLst>
                  </p:cNvPr>
                  <p:cNvSpPr/>
                  <p:nvPr/>
                </p:nvSpPr>
                <p:spPr>
                  <a:xfrm rot="19800000" flipH="1">
                    <a:off x="9066218" y="2724517"/>
                    <a:ext cx="177416" cy="162062"/>
                  </a:xfrm>
                  <a:custGeom>
                    <a:avLst/>
                    <a:gdLst>
                      <a:gd name="connsiteX0" fmla="*/ 171606 w 426790"/>
                      <a:gd name="connsiteY0" fmla="*/ 13579 h 389855"/>
                      <a:gd name="connsiteX1" fmla="*/ 153978 w 426790"/>
                      <a:gd name="connsiteY1" fmla="*/ 33564 h 389855"/>
                      <a:gd name="connsiteX2" fmla="*/ 9001 w 426790"/>
                      <a:gd name="connsiteY2" fmla="*/ 284672 h 389855"/>
                      <a:gd name="connsiteX3" fmla="*/ 2297 w 426790"/>
                      <a:gd name="connsiteY3" fmla="*/ 335594 h 389855"/>
                      <a:gd name="connsiteX4" fmla="*/ 7275 w 426790"/>
                      <a:gd name="connsiteY4" fmla="*/ 345797 h 389855"/>
                      <a:gd name="connsiteX5" fmla="*/ 7896 w 426790"/>
                      <a:gd name="connsiteY5" fmla="*/ 348868 h 389855"/>
                      <a:gd name="connsiteX6" fmla="*/ 11077 w 426790"/>
                      <a:gd name="connsiteY6" fmla="*/ 353587 h 389855"/>
                      <a:gd name="connsiteX7" fmla="*/ 13579 w 426790"/>
                      <a:gd name="connsiteY7" fmla="*/ 358714 h 389855"/>
                      <a:gd name="connsiteX8" fmla="*/ 15935 w 426790"/>
                      <a:gd name="connsiteY8" fmla="*/ 360792 h 389855"/>
                      <a:gd name="connsiteX9" fmla="*/ 22277 w 426790"/>
                      <a:gd name="connsiteY9" fmla="*/ 370199 h 389855"/>
                      <a:gd name="connsiteX10" fmla="*/ 69729 w 426790"/>
                      <a:gd name="connsiteY10" fmla="*/ 389854 h 389855"/>
                      <a:gd name="connsiteX11" fmla="*/ 359682 w 426790"/>
                      <a:gd name="connsiteY11" fmla="*/ 389855 h 389855"/>
                      <a:gd name="connsiteX12" fmla="*/ 426789 w 426790"/>
                      <a:gd name="connsiteY12" fmla="*/ 322748 h 389855"/>
                      <a:gd name="connsiteX13" fmla="*/ 426790 w 426790"/>
                      <a:gd name="connsiteY13" fmla="*/ 322748 h 389855"/>
                      <a:gd name="connsiteX14" fmla="*/ 359683 w 426790"/>
                      <a:gd name="connsiteY14" fmla="*/ 255641 h 389855"/>
                      <a:gd name="connsiteX15" fmla="*/ 180738 w 426790"/>
                      <a:gd name="connsiteY15" fmla="*/ 255641 h 389855"/>
                      <a:gd name="connsiteX16" fmla="*/ 270210 w 426790"/>
                      <a:gd name="connsiteY16" fmla="*/ 100670 h 389855"/>
                      <a:gd name="connsiteX17" fmla="*/ 245647 w 426790"/>
                      <a:gd name="connsiteY17" fmla="*/ 9001 h 389855"/>
                      <a:gd name="connsiteX18" fmla="*/ 245647 w 426790"/>
                      <a:gd name="connsiteY18" fmla="*/ 9001 h 389855"/>
                      <a:gd name="connsiteX19" fmla="*/ 171606 w 426790"/>
                      <a:gd name="connsiteY19" fmla="*/ 13579 h 389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26790" h="389855">
                        <a:moveTo>
                          <a:pt x="171606" y="13579"/>
                        </a:moveTo>
                        <a:cubicBezTo>
                          <a:pt x="164650" y="18834"/>
                          <a:pt x="158611" y="25540"/>
                          <a:pt x="153978" y="33564"/>
                        </a:cubicBezTo>
                        <a:lnTo>
                          <a:pt x="9001" y="284672"/>
                        </a:lnTo>
                        <a:cubicBezTo>
                          <a:pt x="-264" y="300720"/>
                          <a:pt x="-2148" y="319005"/>
                          <a:pt x="2297" y="335594"/>
                        </a:cubicBezTo>
                        <a:lnTo>
                          <a:pt x="7275" y="345797"/>
                        </a:lnTo>
                        <a:lnTo>
                          <a:pt x="7896" y="348868"/>
                        </a:lnTo>
                        <a:lnTo>
                          <a:pt x="11077" y="353587"/>
                        </a:lnTo>
                        <a:lnTo>
                          <a:pt x="13579" y="358714"/>
                        </a:lnTo>
                        <a:lnTo>
                          <a:pt x="15935" y="360792"/>
                        </a:lnTo>
                        <a:lnTo>
                          <a:pt x="22277" y="370199"/>
                        </a:lnTo>
                        <a:cubicBezTo>
                          <a:pt x="34421" y="382343"/>
                          <a:pt x="51198" y="389854"/>
                          <a:pt x="69729" y="389854"/>
                        </a:cubicBezTo>
                        <a:lnTo>
                          <a:pt x="359682" y="389855"/>
                        </a:lnTo>
                        <a:cubicBezTo>
                          <a:pt x="396744" y="389855"/>
                          <a:pt x="426789" y="359810"/>
                          <a:pt x="426789" y="322748"/>
                        </a:cubicBezTo>
                        <a:lnTo>
                          <a:pt x="426790" y="322748"/>
                        </a:lnTo>
                        <a:cubicBezTo>
                          <a:pt x="426790" y="285686"/>
                          <a:pt x="396745" y="255641"/>
                          <a:pt x="359683" y="255641"/>
                        </a:cubicBezTo>
                        <a:lnTo>
                          <a:pt x="180738" y="255641"/>
                        </a:lnTo>
                        <a:lnTo>
                          <a:pt x="270210" y="100670"/>
                        </a:lnTo>
                        <a:cubicBezTo>
                          <a:pt x="288741" y="68574"/>
                          <a:pt x="277744" y="27532"/>
                          <a:pt x="245647" y="9001"/>
                        </a:cubicBezTo>
                        <a:lnTo>
                          <a:pt x="245647" y="9001"/>
                        </a:lnTo>
                        <a:cubicBezTo>
                          <a:pt x="221575" y="-4897"/>
                          <a:pt x="192470" y="-2186"/>
                          <a:pt x="171606" y="1357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76045B0-13BD-476C-8133-ABB8576A7FAB}"/>
              </a:ext>
            </a:extLst>
          </p:cNvPr>
          <p:cNvGrpSpPr/>
          <p:nvPr/>
        </p:nvGrpSpPr>
        <p:grpSpPr>
          <a:xfrm>
            <a:off x="6535222" y="3980925"/>
            <a:ext cx="4758989" cy="2227657"/>
            <a:chOff x="6654870" y="4026271"/>
            <a:chExt cx="4758989" cy="2383411"/>
          </a:xfrm>
        </p:grpSpPr>
        <p:grpSp>
          <p:nvGrpSpPr>
            <p:cNvPr id="1022" name="组合 1021">
              <a:extLst>
                <a:ext uri="{FF2B5EF4-FFF2-40B4-BE49-F238E27FC236}">
                  <a16:creationId xmlns:a16="http://schemas.microsoft.com/office/drawing/2014/main" id="{2C735589-E105-4B14-8CB5-BFF43BCDD616}"/>
                </a:ext>
              </a:extLst>
            </p:cNvPr>
            <p:cNvGrpSpPr/>
            <p:nvPr/>
          </p:nvGrpSpPr>
          <p:grpSpPr>
            <a:xfrm>
              <a:off x="6654870" y="4026271"/>
              <a:ext cx="4758989" cy="2383411"/>
              <a:chOff x="1158138" y="4005839"/>
              <a:chExt cx="5173663" cy="2383411"/>
            </a:xfrm>
          </p:grpSpPr>
          <p:sp>
            <p:nvSpPr>
              <p:cNvPr id="1091" name="矩形: 圆角 7">
                <a:extLst>
                  <a:ext uri="{FF2B5EF4-FFF2-40B4-BE49-F238E27FC236}">
                    <a16:creationId xmlns:a16="http://schemas.microsoft.com/office/drawing/2014/main" id="{C5D01DC6-D207-4940-9C73-5C9A1B70F451}"/>
                  </a:ext>
                </a:extLst>
              </p:cNvPr>
              <p:cNvSpPr/>
              <p:nvPr/>
            </p:nvSpPr>
            <p:spPr>
              <a:xfrm>
                <a:off x="1158138" y="4005839"/>
                <a:ext cx="5173663" cy="2370871"/>
              </a:xfrm>
              <a:prstGeom prst="roundRect">
                <a:avLst>
                  <a:gd name="adj" fmla="val 5648"/>
                </a:avLst>
              </a:prstGeom>
              <a:solidFill>
                <a:srgbClr val="00C5F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92" name="矩形: 圆角 7">
                <a:extLst>
                  <a:ext uri="{FF2B5EF4-FFF2-40B4-BE49-F238E27FC236}">
                    <a16:creationId xmlns:a16="http://schemas.microsoft.com/office/drawing/2014/main" id="{B184EE08-F0F4-4AB0-A587-96A13F27954F}"/>
                  </a:ext>
                </a:extLst>
              </p:cNvPr>
              <p:cNvSpPr/>
              <p:nvPr/>
            </p:nvSpPr>
            <p:spPr>
              <a:xfrm>
                <a:off x="1158138" y="4590177"/>
                <a:ext cx="5173663" cy="1799073"/>
              </a:xfrm>
              <a:prstGeom prst="roundRect">
                <a:avLst>
                  <a:gd name="adj" fmla="val 5648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00C5FC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023" name="矩形 1022">
              <a:extLst>
                <a:ext uri="{FF2B5EF4-FFF2-40B4-BE49-F238E27FC236}">
                  <a16:creationId xmlns:a16="http://schemas.microsoft.com/office/drawing/2014/main" id="{F22C7D7F-94F9-417E-965D-117DD6E160F4}"/>
                </a:ext>
              </a:extLst>
            </p:cNvPr>
            <p:cNvSpPr/>
            <p:nvPr/>
          </p:nvSpPr>
          <p:spPr>
            <a:xfrm>
              <a:off x="6847264" y="5372245"/>
              <a:ext cx="45236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kern="100" dirty="0">
                  <a:solidFill>
                    <a:srgbClr val="292E4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尝试由“长”到“短”的业务应用</a:t>
              </a:r>
            </a:p>
          </p:txBody>
        </p:sp>
        <p:sp>
          <p:nvSpPr>
            <p:cNvPr id="1088" name="矩形 1087">
              <a:extLst>
                <a:ext uri="{FF2B5EF4-FFF2-40B4-BE49-F238E27FC236}">
                  <a16:creationId xmlns:a16="http://schemas.microsoft.com/office/drawing/2014/main" id="{424CB268-C2EB-4972-A0B4-B137764B5BA2}"/>
                </a:ext>
              </a:extLst>
            </p:cNvPr>
            <p:cNvSpPr/>
            <p:nvPr/>
          </p:nvSpPr>
          <p:spPr>
            <a:xfrm>
              <a:off x="6847264" y="5858296"/>
              <a:ext cx="37290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kern="100" dirty="0">
                  <a:solidFill>
                    <a:srgbClr val="292E4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使传统模式与新业态相结合</a:t>
              </a:r>
            </a:p>
          </p:txBody>
        </p:sp>
        <p:sp>
          <p:nvSpPr>
            <p:cNvPr id="1090" name="矩形 1089">
              <a:extLst>
                <a:ext uri="{FF2B5EF4-FFF2-40B4-BE49-F238E27FC236}">
                  <a16:creationId xmlns:a16="http://schemas.microsoft.com/office/drawing/2014/main" id="{CCA18282-DE71-4C09-BE33-463A71529933}"/>
                </a:ext>
              </a:extLst>
            </p:cNvPr>
            <p:cNvSpPr/>
            <p:nvPr/>
          </p:nvSpPr>
          <p:spPr>
            <a:xfrm>
              <a:off x="7549022" y="4148273"/>
              <a:ext cx="297068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kern="1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车间另辟蹊径无纸化应用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7EA415A-82C5-4016-88C9-7C368DD7B364}"/>
                </a:ext>
              </a:extLst>
            </p:cNvPr>
            <p:cNvGrpSpPr/>
            <p:nvPr/>
          </p:nvGrpSpPr>
          <p:grpSpPr>
            <a:xfrm>
              <a:off x="7459299" y="4786840"/>
              <a:ext cx="3117034" cy="394864"/>
              <a:chOff x="7459299" y="4786840"/>
              <a:chExt cx="3117034" cy="394864"/>
            </a:xfrm>
          </p:grpSpPr>
          <p:sp>
            <p:nvSpPr>
              <p:cNvPr id="1089" name="矩形 1088">
                <a:extLst>
                  <a:ext uri="{FF2B5EF4-FFF2-40B4-BE49-F238E27FC236}">
                    <a16:creationId xmlns:a16="http://schemas.microsoft.com/office/drawing/2014/main" id="{8691406E-D414-42E9-8472-415EDAB68001}"/>
                  </a:ext>
                </a:extLst>
              </p:cNvPr>
              <p:cNvSpPr/>
              <p:nvPr/>
            </p:nvSpPr>
            <p:spPr>
              <a:xfrm>
                <a:off x="7673538" y="4811995"/>
                <a:ext cx="268855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kern="100" dirty="0">
                    <a:solidFill>
                      <a:srgbClr val="292E47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为实现绿色物流添砖加瓦</a:t>
                </a:r>
              </a:p>
            </p:txBody>
          </p:sp>
          <p:sp>
            <p:nvSpPr>
              <p:cNvPr id="470" name="矩形: 圆角 7">
                <a:extLst>
                  <a:ext uri="{FF2B5EF4-FFF2-40B4-BE49-F238E27FC236}">
                    <a16:creationId xmlns:a16="http://schemas.microsoft.com/office/drawing/2014/main" id="{3B0DDA54-D5ED-4964-99AB-13EE06558DA3}"/>
                  </a:ext>
                </a:extLst>
              </p:cNvPr>
              <p:cNvSpPr/>
              <p:nvPr/>
            </p:nvSpPr>
            <p:spPr>
              <a:xfrm>
                <a:off x="7459299" y="4786840"/>
                <a:ext cx="3117034" cy="394864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00C5F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DBA0D77-387F-4032-9371-E7ABD11E29AA}"/>
              </a:ext>
            </a:extLst>
          </p:cNvPr>
          <p:cNvGrpSpPr/>
          <p:nvPr/>
        </p:nvGrpSpPr>
        <p:grpSpPr>
          <a:xfrm>
            <a:off x="6508173" y="1625157"/>
            <a:ext cx="4813087" cy="2227657"/>
            <a:chOff x="6638862" y="1437364"/>
            <a:chExt cx="4813087" cy="2383411"/>
          </a:xfrm>
        </p:grpSpPr>
        <p:grpSp>
          <p:nvGrpSpPr>
            <p:cNvPr id="661" name="组合 660">
              <a:extLst>
                <a:ext uri="{FF2B5EF4-FFF2-40B4-BE49-F238E27FC236}">
                  <a16:creationId xmlns:a16="http://schemas.microsoft.com/office/drawing/2014/main" id="{43BBB819-5448-4EE4-AFD2-54F53EF15269}"/>
                </a:ext>
              </a:extLst>
            </p:cNvPr>
            <p:cNvGrpSpPr/>
            <p:nvPr/>
          </p:nvGrpSpPr>
          <p:grpSpPr>
            <a:xfrm>
              <a:off x="6638862" y="1437364"/>
              <a:ext cx="4813087" cy="2383411"/>
              <a:chOff x="1158138" y="4005839"/>
              <a:chExt cx="4563236" cy="2383411"/>
            </a:xfrm>
          </p:grpSpPr>
          <p:sp>
            <p:nvSpPr>
              <p:cNvPr id="666" name="矩形: 圆角 7">
                <a:extLst>
                  <a:ext uri="{FF2B5EF4-FFF2-40B4-BE49-F238E27FC236}">
                    <a16:creationId xmlns:a16="http://schemas.microsoft.com/office/drawing/2014/main" id="{31FC2281-C1D0-4EB2-9F61-3259BCB7598F}"/>
                  </a:ext>
                </a:extLst>
              </p:cNvPr>
              <p:cNvSpPr/>
              <p:nvPr/>
            </p:nvSpPr>
            <p:spPr>
              <a:xfrm>
                <a:off x="1158138" y="4005839"/>
                <a:ext cx="4563236" cy="2370871"/>
              </a:xfrm>
              <a:prstGeom prst="roundRect">
                <a:avLst>
                  <a:gd name="adj" fmla="val 5648"/>
                </a:avLst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667" name="矩形: 圆角 7">
                <a:extLst>
                  <a:ext uri="{FF2B5EF4-FFF2-40B4-BE49-F238E27FC236}">
                    <a16:creationId xmlns:a16="http://schemas.microsoft.com/office/drawing/2014/main" id="{05478BDD-66FC-44B2-9CF4-BD0C82AA3026}"/>
                  </a:ext>
                </a:extLst>
              </p:cNvPr>
              <p:cNvSpPr/>
              <p:nvPr/>
            </p:nvSpPr>
            <p:spPr>
              <a:xfrm>
                <a:off x="1158138" y="4590177"/>
                <a:ext cx="4563236" cy="1799073"/>
              </a:xfrm>
              <a:prstGeom prst="roundRect">
                <a:avLst>
                  <a:gd name="adj" fmla="val 5648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62" name="矩形 661">
              <a:extLst>
                <a:ext uri="{FF2B5EF4-FFF2-40B4-BE49-F238E27FC236}">
                  <a16:creationId xmlns:a16="http://schemas.microsoft.com/office/drawing/2014/main" id="{9E23FC72-4F27-42C9-A731-B7036048149F}"/>
                </a:ext>
              </a:extLst>
            </p:cNvPr>
            <p:cNvSpPr/>
            <p:nvPr/>
          </p:nvSpPr>
          <p:spPr>
            <a:xfrm>
              <a:off x="6859472" y="2783338"/>
              <a:ext cx="30611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kern="100" dirty="0">
                  <a:solidFill>
                    <a:srgbClr val="292E4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长链条的业务形态</a:t>
              </a:r>
            </a:p>
          </p:txBody>
        </p:sp>
        <p:sp>
          <p:nvSpPr>
            <p:cNvPr id="663" name="矩形 662">
              <a:extLst>
                <a:ext uri="{FF2B5EF4-FFF2-40B4-BE49-F238E27FC236}">
                  <a16:creationId xmlns:a16="http://schemas.microsoft.com/office/drawing/2014/main" id="{8D3264E6-3FF7-4E74-9F36-49B8D9C08851}"/>
                </a:ext>
              </a:extLst>
            </p:cNvPr>
            <p:cNvSpPr/>
            <p:nvPr/>
          </p:nvSpPr>
          <p:spPr>
            <a:xfrm>
              <a:off x="6859472" y="3269389"/>
              <a:ext cx="33648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kern="100" dirty="0">
                  <a:solidFill>
                    <a:srgbClr val="292E4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线下业务复杂的工作</a:t>
              </a:r>
            </a:p>
          </p:txBody>
        </p:sp>
        <p:sp>
          <p:nvSpPr>
            <p:cNvPr id="665" name="矩形 664">
              <a:extLst>
                <a:ext uri="{FF2B5EF4-FFF2-40B4-BE49-F238E27FC236}">
                  <a16:creationId xmlns:a16="http://schemas.microsoft.com/office/drawing/2014/main" id="{7A6B8361-E260-45C7-A97F-0876A8A44E33}"/>
                </a:ext>
              </a:extLst>
            </p:cNvPr>
            <p:cNvSpPr/>
            <p:nvPr/>
          </p:nvSpPr>
          <p:spPr>
            <a:xfrm>
              <a:off x="7560063" y="1559366"/>
              <a:ext cx="297068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kern="1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常规无纸化使用场景有限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09DE084-9E50-44C6-8A01-7AF84875D517}"/>
                </a:ext>
              </a:extLst>
            </p:cNvPr>
            <p:cNvGrpSpPr/>
            <p:nvPr/>
          </p:nvGrpSpPr>
          <p:grpSpPr>
            <a:xfrm>
              <a:off x="7459299" y="2208512"/>
              <a:ext cx="3117034" cy="394864"/>
              <a:chOff x="7459299" y="2208512"/>
              <a:chExt cx="3117034" cy="394864"/>
            </a:xfrm>
          </p:grpSpPr>
          <p:sp>
            <p:nvSpPr>
              <p:cNvPr id="664" name="矩形 663">
                <a:extLst>
                  <a:ext uri="{FF2B5EF4-FFF2-40B4-BE49-F238E27FC236}">
                    <a16:creationId xmlns:a16="http://schemas.microsoft.com/office/drawing/2014/main" id="{3DE7F033-210B-4754-82AC-EED3C6A5B24F}"/>
                  </a:ext>
                </a:extLst>
              </p:cNvPr>
              <p:cNvSpPr/>
              <p:nvPr/>
            </p:nvSpPr>
            <p:spPr>
              <a:xfrm>
                <a:off x="7901164" y="2221278"/>
                <a:ext cx="22333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kern="100" dirty="0">
                    <a:solidFill>
                      <a:srgbClr val="292E47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通常不适于产中物流</a:t>
                </a:r>
              </a:p>
            </p:txBody>
          </p:sp>
          <p:sp>
            <p:nvSpPr>
              <p:cNvPr id="471" name="矩形: 圆角 7">
                <a:extLst>
                  <a:ext uri="{FF2B5EF4-FFF2-40B4-BE49-F238E27FC236}">
                    <a16:creationId xmlns:a16="http://schemas.microsoft.com/office/drawing/2014/main" id="{21566113-D8FA-4D8B-AED8-29186AF28EEC}"/>
                  </a:ext>
                </a:extLst>
              </p:cNvPr>
              <p:cNvSpPr/>
              <p:nvPr/>
            </p:nvSpPr>
            <p:spPr>
              <a:xfrm>
                <a:off x="7459299" y="2208512"/>
                <a:ext cx="3117034" cy="394864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A6F78CA4-454C-4467-899C-19ADD7E57822}"/>
              </a:ext>
            </a:extLst>
          </p:cNvPr>
          <p:cNvPicPr>
            <a:picLocks noChangeAspect="1"/>
          </p:cNvPicPr>
          <p:nvPr/>
        </p:nvPicPr>
        <p:blipFill rotWithShape="1">
          <a:blip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6"/>
          <a:stretch/>
        </p:blipFill>
        <p:spPr>
          <a:xfrm rot="20986457" flipH="1" flipV="1">
            <a:off x="8747045" y="-1203499"/>
            <a:ext cx="4623687" cy="4197364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D411E48F-36DC-47C3-8B5E-C75F8AE04E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4616" y="6584352"/>
            <a:ext cx="687275" cy="677860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BD0FC846-BFE8-4ACD-AB73-8DCE23940B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5935" y="533120"/>
            <a:ext cx="687275" cy="6778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8217DDE-677F-4767-959D-0204CD96E0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8882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C5FC">
                <a:lumMod val="7000"/>
                <a:lumOff val="93000"/>
              </a:srgbClr>
            </a:gs>
            <a:gs pos="0">
              <a:srgbClr val="00C5FC">
                <a:lumMod val="20000"/>
                <a:lumOff val="80000"/>
              </a:srgbClr>
            </a:gs>
            <a:gs pos="44000">
              <a:srgbClr val="00C5FC">
                <a:lumMod val="0"/>
                <a:lumOff val="100000"/>
              </a:srgb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408E57CB-81DB-4739-83D4-5EA51A2D94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rcRect l="2915" t="3389" r="3389" b="2915"/>
          <a:stretch/>
        </p:blipFill>
        <p:spPr>
          <a:xfrm>
            <a:off x="10623234" y="5536278"/>
            <a:ext cx="1256121" cy="1239366"/>
          </a:xfrm>
          <a:prstGeom prst="ellipse">
            <a:avLst/>
          </a:prstGeom>
          <a:effectLst>
            <a:outerShdw blurRad="38100" dist="38100" dir="2700000" algn="tl" rotWithShape="0">
              <a:srgbClr val="25D0FF">
                <a:alpha val="40000"/>
              </a:srgbClr>
            </a:outerShdw>
          </a:effectLst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048DB98E-7FA5-4527-B6E4-417732B209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4616" y="6584352"/>
            <a:ext cx="687275" cy="67786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6CD4661C-1988-4886-A69F-AD3B9BAE48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5935" y="533120"/>
            <a:ext cx="687275" cy="677860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78DD5616-53C9-4F5E-8BE4-1AF1E737092F}"/>
              </a:ext>
            </a:extLst>
          </p:cNvPr>
          <p:cNvSpPr txBox="1"/>
          <p:nvPr/>
        </p:nvSpPr>
        <p:spPr>
          <a:xfrm>
            <a:off x="675296" y="531402"/>
            <a:ext cx="224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D9194"/>
                    </a:gs>
                    <a:gs pos="2000">
                      <a:schemeClr val="bg1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3200" dirty="0">
                <a:ln w="12700">
                  <a:solidFill>
                    <a:schemeClr val="bg1"/>
                  </a:solidFill>
                </a:ln>
                <a:solidFill>
                  <a:srgbClr val="00C5FC"/>
                </a:solidFill>
                <a:effectLst>
                  <a:outerShdw blurRad="114300" algn="ctr" rotWithShape="0">
                    <a:prstClr val="black">
                      <a:alpha val="12000"/>
                    </a:prstClr>
                  </a:outerShdw>
                </a:effectLst>
              </a:rPr>
              <a:t>应用效果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06249DE-B1E6-4B67-B34D-D9B810AEC8CA}"/>
              </a:ext>
            </a:extLst>
          </p:cNvPr>
          <p:cNvSpPr/>
          <p:nvPr/>
        </p:nvSpPr>
        <p:spPr>
          <a:xfrm>
            <a:off x="695325" y="1053567"/>
            <a:ext cx="2688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从三个方面总结应用成果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C2BB51-33B0-43FB-B64D-98013F88358A}"/>
              </a:ext>
            </a:extLst>
          </p:cNvPr>
          <p:cNvGrpSpPr/>
          <p:nvPr/>
        </p:nvGrpSpPr>
        <p:grpSpPr>
          <a:xfrm>
            <a:off x="706077" y="1622930"/>
            <a:ext cx="10764260" cy="4679752"/>
            <a:chOff x="706077" y="1622930"/>
            <a:chExt cx="10764260" cy="4679752"/>
          </a:xfrm>
          <a:effectLst>
            <a:outerShdw blurRad="419100" algn="ctr" rotWithShape="0">
              <a:srgbClr val="25D0FF">
                <a:alpha val="10000"/>
              </a:srgbClr>
            </a:outerShdw>
          </a:effectLst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50D6D18-DEC5-42DA-8670-8F2E7D7A5DAA}"/>
                </a:ext>
              </a:extLst>
            </p:cNvPr>
            <p:cNvGrpSpPr/>
            <p:nvPr/>
          </p:nvGrpSpPr>
          <p:grpSpPr>
            <a:xfrm>
              <a:off x="6614728" y="1631885"/>
              <a:ext cx="4855609" cy="4586027"/>
              <a:chOff x="6641066" y="1631885"/>
              <a:chExt cx="4855609" cy="4586027"/>
            </a:xfrm>
          </p:grpSpPr>
          <p:sp>
            <p:nvSpPr>
              <p:cNvPr id="337" name="矩形: 圆角 7">
                <a:extLst>
                  <a:ext uri="{FF2B5EF4-FFF2-40B4-BE49-F238E27FC236}">
                    <a16:creationId xmlns:a16="http://schemas.microsoft.com/office/drawing/2014/main" id="{446F45A0-6CE1-441C-A46F-1F6B9321D18A}"/>
                  </a:ext>
                </a:extLst>
              </p:cNvPr>
              <p:cNvSpPr/>
              <p:nvPr/>
            </p:nvSpPr>
            <p:spPr>
              <a:xfrm>
                <a:off x="6641066" y="1631885"/>
                <a:ext cx="4855609" cy="4586027"/>
              </a:xfrm>
              <a:prstGeom prst="roundRect">
                <a:avLst>
                  <a:gd name="adj" fmla="val 1331"/>
                </a:avLst>
              </a:prstGeom>
              <a:solidFill>
                <a:srgbClr val="DEF7F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39" name="组合 338">
                <a:extLst>
                  <a:ext uri="{FF2B5EF4-FFF2-40B4-BE49-F238E27FC236}">
                    <a16:creationId xmlns:a16="http://schemas.microsoft.com/office/drawing/2014/main" id="{40E92606-4EA9-4731-8837-D4CE5363CB47}"/>
                  </a:ext>
                </a:extLst>
              </p:cNvPr>
              <p:cNvGrpSpPr/>
              <p:nvPr/>
            </p:nvGrpSpPr>
            <p:grpSpPr>
              <a:xfrm>
                <a:off x="7457047" y="1717774"/>
                <a:ext cx="3223654" cy="778117"/>
                <a:chOff x="1073734" y="1527594"/>
                <a:chExt cx="4543455" cy="750842"/>
              </a:xfrm>
            </p:grpSpPr>
            <p:sp>
              <p:nvSpPr>
                <p:cNvPr id="340" name="矩形: 圆角 339">
                  <a:extLst>
                    <a:ext uri="{FF2B5EF4-FFF2-40B4-BE49-F238E27FC236}">
                      <a16:creationId xmlns:a16="http://schemas.microsoft.com/office/drawing/2014/main" id="{3CF29C5A-F34B-4FA5-8E37-A9ED23FD41CC}"/>
                    </a:ext>
                  </a:extLst>
                </p:cNvPr>
                <p:cNvSpPr/>
                <p:nvPr/>
              </p:nvSpPr>
              <p:spPr>
                <a:xfrm>
                  <a:off x="1073734" y="1909103"/>
                  <a:ext cx="4543455" cy="36933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srgbClr val="00C5FC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lvl="0" algn="ctr"/>
                  <a:r>
                    <a:rPr lang="zh-CN" altLang="en-US" sz="1400" kern="0" dirty="0">
                      <a:solidFill>
                        <a:schemeClr val="bg1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平均全年累计优化工时</a:t>
                  </a:r>
                  <a:r>
                    <a:rPr lang="en-US" altLang="zh-CN" sz="1400" kern="0" dirty="0">
                      <a:solidFill>
                        <a:schemeClr val="bg1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2202.4</a:t>
                  </a:r>
                  <a:r>
                    <a:rPr lang="zh-CN" altLang="en-US" sz="1400" kern="0" dirty="0">
                      <a:solidFill>
                        <a:schemeClr val="bg1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小时</a:t>
                  </a:r>
                  <a:endParaRPr lang="en-US" altLang="zh-CN" sz="1400" kern="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341" name="矩形 340">
                  <a:extLst>
                    <a:ext uri="{FF2B5EF4-FFF2-40B4-BE49-F238E27FC236}">
                      <a16:creationId xmlns:a16="http://schemas.microsoft.com/office/drawing/2014/main" id="{5189B93D-0EA1-4556-A63E-EDBF85C581D4}"/>
                    </a:ext>
                  </a:extLst>
                </p:cNvPr>
                <p:cNvSpPr/>
                <p:nvPr/>
              </p:nvSpPr>
              <p:spPr>
                <a:xfrm>
                  <a:off x="2746578" y="1527594"/>
                  <a:ext cx="1300793" cy="31075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1400" kern="0" dirty="0">
                      <a:solidFill>
                        <a:srgbClr val="292E47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优化工时</a:t>
                  </a:r>
                </a:p>
              </p:txBody>
            </p:sp>
          </p:grpSp>
        </p:grpSp>
        <p:grpSp>
          <p:nvGrpSpPr>
            <p:cNvPr id="307" name="组合 306">
              <a:extLst>
                <a:ext uri="{FF2B5EF4-FFF2-40B4-BE49-F238E27FC236}">
                  <a16:creationId xmlns:a16="http://schemas.microsoft.com/office/drawing/2014/main" id="{D87296EC-6170-4BEF-95A6-21677468EDBD}"/>
                </a:ext>
              </a:extLst>
            </p:cNvPr>
            <p:cNvGrpSpPr/>
            <p:nvPr/>
          </p:nvGrpSpPr>
          <p:grpSpPr>
            <a:xfrm>
              <a:off x="4256988" y="1622930"/>
              <a:ext cx="2269382" cy="4603578"/>
              <a:chOff x="1100859" y="1426983"/>
              <a:chExt cx="3198494" cy="4442212"/>
            </a:xfrm>
          </p:grpSpPr>
          <p:sp>
            <p:nvSpPr>
              <p:cNvPr id="323" name="矩形: 圆角 7">
                <a:extLst>
                  <a:ext uri="{FF2B5EF4-FFF2-40B4-BE49-F238E27FC236}">
                    <a16:creationId xmlns:a16="http://schemas.microsoft.com/office/drawing/2014/main" id="{C8F5F1C9-8199-4AA7-AB6C-465601087A6E}"/>
                  </a:ext>
                </a:extLst>
              </p:cNvPr>
              <p:cNvSpPr/>
              <p:nvPr/>
            </p:nvSpPr>
            <p:spPr>
              <a:xfrm>
                <a:off x="1100859" y="1426983"/>
                <a:ext cx="3198494" cy="4442212"/>
              </a:xfrm>
              <a:prstGeom prst="roundRect">
                <a:avLst>
                  <a:gd name="adj" fmla="val 3773"/>
                </a:avLst>
              </a:prstGeom>
              <a:solidFill>
                <a:srgbClr val="DEF7F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25" name="组合 324">
                <a:extLst>
                  <a:ext uri="{FF2B5EF4-FFF2-40B4-BE49-F238E27FC236}">
                    <a16:creationId xmlns:a16="http://schemas.microsoft.com/office/drawing/2014/main" id="{8B494D26-657B-4250-8695-B4928431437E}"/>
                  </a:ext>
                </a:extLst>
              </p:cNvPr>
              <p:cNvGrpSpPr/>
              <p:nvPr/>
            </p:nvGrpSpPr>
            <p:grpSpPr>
              <a:xfrm>
                <a:off x="1567826" y="1518503"/>
                <a:ext cx="2170162" cy="750842"/>
                <a:chOff x="1567826" y="1527594"/>
                <a:chExt cx="2170162" cy="750842"/>
              </a:xfrm>
            </p:grpSpPr>
            <p:sp>
              <p:nvSpPr>
                <p:cNvPr id="326" name="矩形: 圆角 325">
                  <a:extLst>
                    <a:ext uri="{FF2B5EF4-FFF2-40B4-BE49-F238E27FC236}">
                      <a16:creationId xmlns:a16="http://schemas.microsoft.com/office/drawing/2014/main" id="{6D7FFCF5-3BE5-4617-BE73-934ECCD25C0D}"/>
                    </a:ext>
                  </a:extLst>
                </p:cNvPr>
                <p:cNvSpPr/>
                <p:nvPr/>
              </p:nvSpPr>
              <p:spPr>
                <a:xfrm>
                  <a:off x="1567826" y="1909103"/>
                  <a:ext cx="2170162" cy="36933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srgbClr val="00C5FC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lvl="0" algn="ctr"/>
                  <a:r>
                    <a:rPr lang="zh-CN" altLang="en-US" sz="1400" kern="0" dirty="0">
                      <a:solidFill>
                        <a:schemeClr val="bg1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优化比例</a:t>
                  </a:r>
                  <a:r>
                    <a:rPr lang="en-US" altLang="zh-CN" sz="1400" kern="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90%</a:t>
                  </a:r>
                </a:p>
              </p:txBody>
            </p:sp>
            <p:sp>
              <p:nvSpPr>
                <p:cNvPr id="327" name="矩形 326">
                  <a:extLst>
                    <a:ext uri="{FF2B5EF4-FFF2-40B4-BE49-F238E27FC236}">
                      <a16:creationId xmlns:a16="http://schemas.microsoft.com/office/drawing/2014/main" id="{11C227E3-EB60-4677-8148-39E5FC6EDAB6}"/>
                    </a:ext>
                  </a:extLst>
                </p:cNvPr>
                <p:cNvSpPr/>
                <p:nvPr/>
              </p:nvSpPr>
              <p:spPr>
                <a:xfrm>
                  <a:off x="2054023" y="1527594"/>
                  <a:ext cx="1300793" cy="31075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1400" kern="0" dirty="0">
                      <a:solidFill>
                        <a:srgbClr val="292E47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提升质量</a:t>
                  </a:r>
                </a:p>
              </p:txBody>
            </p:sp>
          </p:grpSp>
        </p:grpSp>
        <p:grpSp>
          <p:nvGrpSpPr>
            <p:cNvPr id="303" name="组合 302">
              <a:extLst>
                <a:ext uri="{FF2B5EF4-FFF2-40B4-BE49-F238E27FC236}">
                  <a16:creationId xmlns:a16="http://schemas.microsoft.com/office/drawing/2014/main" id="{FCBAC388-8A23-4965-A89A-1098017C29DB}"/>
                </a:ext>
              </a:extLst>
            </p:cNvPr>
            <p:cNvGrpSpPr/>
            <p:nvPr/>
          </p:nvGrpSpPr>
          <p:grpSpPr>
            <a:xfrm>
              <a:off x="1899249" y="1622930"/>
              <a:ext cx="2269382" cy="4603578"/>
              <a:chOff x="1100859" y="1426983"/>
              <a:chExt cx="3198494" cy="4442212"/>
            </a:xfrm>
          </p:grpSpPr>
          <p:sp>
            <p:nvSpPr>
              <p:cNvPr id="180" name="矩形: 圆角 7">
                <a:extLst>
                  <a:ext uri="{FF2B5EF4-FFF2-40B4-BE49-F238E27FC236}">
                    <a16:creationId xmlns:a16="http://schemas.microsoft.com/office/drawing/2014/main" id="{C9E459B9-C9FC-4AB3-9157-35CBA05D9E9E}"/>
                  </a:ext>
                </a:extLst>
              </p:cNvPr>
              <p:cNvSpPr/>
              <p:nvPr/>
            </p:nvSpPr>
            <p:spPr>
              <a:xfrm>
                <a:off x="1100859" y="1426983"/>
                <a:ext cx="3198494" cy="4442212"/>
              </a:xfrm>
              <a:prstGeom prst="roundRect">
                <a:avLst>
                  <a:gd name="adj" fmla="val 3773"/>
                </a:avLst>
              </a:prstGeom>
              <a:solidFill>
                <a:srgbClr val="DEF7F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44686472-42DD-448B-8B94-429E2CC4EE05}"/>
                  </a:ext>
                </a:extLst>
              </p:cNvPr>
              <p:cNvGrpSpPr/>
              <p:nvPr/>
            </p:nvGrpSpPr>
            <p:grpSpPr>
              <a:xfrm>
                <a:off x="1462842" y="1518503"/>
                <a:ext cx="2380133" cy="750842"/>
                <a:chOff x="1462842" y="1527594"/>
                <a:chExt cx="2380133" cy="750842"/>
              </a:xfrm>
            </p:grpSpPr>
            <p:sp>
              <p:nvSpPr>
                <p:cNvPr id="178" name="矩形: 圆角 177">
                  <a:extLst>
                    <a:ext uri="{FF2B5EF4-FFF2-40B4-BE49-F238E27FC236}">
                      <a16:creationId xmlns:a16="http://schemas.microsoft.com/office/drawing/2014/main" id="{4D4D4DA1-274B-4B34-807D-2F12C09338E9}"/>
                    </a:ext>
                  </a:extLst>
                </p:cNvPr>
                <p:cNvSpPr/>
                <p:nvPr/>
              </p:nvSpPr>
              <p:spPr>
                <a:xfrm>
                  <a:off x="1462842" y="1909103"/>
                  <a:ext cx="2380133" cy="36933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srgbClr val="00C5FC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lvl="0" algn="ctr"/>
                  <a:r>
                    <a:rPr lang="zh-CN" altLang="en-US" sz="1400" kern="0" dirty="0">
                      <a:solidFill>
                        <a:schemeClr val="bg1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优化比例</a:t>
                  </a:r>
                  <a:r>
                    <a:rPr lang="en-US" altLang="zh-CN" sz="1400" kern="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100%</a:t>
                  </a:r>
                </a:p>
              </p:txBody>
            </p:sp>
            <p:sp>
              <p:nvSpPr>
                <p:cNvPr id="179" name="矩形 178">
                  <a:extLst>
                    <a:ext uri="{FF2B5EF4-FFF2-40B4-BE49-F238E27FC236}">
                      <a16:creationId xmlns:a16="http://schemas.microsoft.com/office/drawing/2014/main" id="{680649F4-7207-4099-B368-CF6FD86E2843}"/>
                    </a:ext>
                  </a:extLst>
                </p:cNvPr>
                <p:cNvSpPr/>
                <p:nvPr/>
              </p:nvSpPr>
              <p:spPr>
                <a:xfrm>
                  <a:off x="2054026" y="1527594"/>
                  <a:ext cx="1300792" cy="31075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1400" kern="0" dirty="0">
                      <a:solidFill>
                        <a:srgbClr val="292E47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降低成本</a:t>
                  </a:r>
                </a:p>
              </p:txBody>
            </p: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AA1C2D5-ECF0-4073-87FE-D9A589677827}"/>
                </a:ext>
              </a:extLst>
            </p:cNvPr>
            <p:cNvGrpSpPr/>
            <p:nvPr/>
          </p:nvGrpSpPr>
          <p:grpSpPr>
            <a:xfrm>
              <a:off x="706077" y="2635190"/>
              <a:ext cx="10763768" cy="1282851"/>
              <a:chOff x="732415" y="2635190"/>
              <a:chExt cx="10763768" cy="1282851"/>
            </a:xfrm>
            <a:scene3d>
              <a:camera prst="orthographicFront"/>
              <a:lightRig rig="threePt" dir="t"/>
            </a:scene3d>
          </p:grpSpPr>
          <p:sp>
            <p:nvSpPr>
              <p:cNvPr id="587" name="矩形: 圆角 7">
                <a:extLst>
                  <a:ext uri="{FF2B5EF4-FFF2-40B4-BE49-F238E27FC236}">
                    <a16:creationId xmlns:a16="http://schemas.microsoft.com/office/drawing/2014/main" id="{1FA00073-ACA7-412A-B452-E152C2DB1D0F}"/>
                  </a:ext>
                </a:extLst>
              </p:cNvPr>
              <p:cNvSpPr/>
              <p:nvPr/>
            </p:nvSpPr>
            <p:spPr>
              <a:xfrm>
                <a:off x="732415" y="2635190"/>
                <a:ext cx="10763768" cy="1282851"/>
              </a:xfrm>
              <a:prstGeom prst="roundRect">
                <a:avLst>
                  <a:gd name="adj" fmla="val 3773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lt1"/>
                  </a:solidFill>
                </a:endParaRPr>
              </a:p>
            </p:txBody>
          </p:sp>
          <p:sp>
            <p:nvSpPr>
              <p:cNvPr id="361" name="矩形 360">
                <a:extLst>
                  <a:ext uri="{FF2B5EF4-FFF2-40B4-BE49-F238E27FC236}">
                    <a16:creationId xmlns:a16="http://schemas.microsoft.com/office/drawing/2014/main" id="{E1A2B3E1-C037-4A35-9B98-5D168E9E4C1B}"/>
                  </a:ext>
                </a:extLst>
              </p:cNvPr>
              <p:cNvSpPr/>
              <p:nvPr/>
            </p:nvSpPr>
            <p:spPr>
              <a:xfrm>
                <a:off x="734936" y="3110762"/>
                <a:ext cx="1101091" cy="331706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kern="100" dirty="0">
                    <a:solidFill>
                      <a:schemeClr val="bg1">
                        <a:lumMod val="65000"/>
                      </a:schemeClr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纸张</a:t>
                </a:r>
                <a:r>
                  <a:rPr lang="zh-CN" altLang="zh-CN" sz="1400" kern="100" dirty="0">
                    <a:solidFill>
                      <a:schemeClr val="bg1">
                        <a:lumMod val="65000"/>
                      </a:schemeClr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方式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EBBFE7E4-251F-49DE-9146-98726DA75AF2}"/>
                  </a:ext>
                </a:extLst>
              </p:cNvPr>
              <p:cNvGrpSpPr/>
              <p:nvPr/>
            </p:nvGrpSpPr>
            <p:grpSpPr>
              <a:xfrm flipH="1">
                <a:off x="2087995" y="3219035"/>
                <a:ext cx="106219" cy="115160"/>
                <a:chOff x="1768222" y="2425676"/>
                <a:chExt cx="176775" cy="176775"/>
              </a:xfrm>
            </p:grpSpPr>
            <p:sp>
              <p:nvSpPr>
                <p:cNvPr id="69" name="矩形: 圆角 68">
                  <a:extLst>
                    <a:ext uri="{FF2B5EF4-FFF2-40B4-BE49-F238E27FC236}">
                      <a16:creationId xmlns:a16="http://schemas.microsoft.com/office/drawing/2014/main" id="{0E319F4D-D42A-4F9E-B3A9-ABADFB73B832}"/>
                    </a:ext>
                  </a:extLst>
                </p:cNvPr>
                <p:cNvSpPr/>
                <p:nvPr/>
              </p:nvSpPr>
              <p:spPr>
                <a:xfrm rot="5400000">
                  <a:off x="1841009" y="2425678"/>
                  <a:ext cx="31201" cy="17677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/>
                </a:solidFill>
                <a:ln>
                  <a:noFill/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70" name="矩形: 圆角 69">
                  <a:extLst>
                    <a:ext uri="{FF2B5EF4-FFF2-40B4-BE49-F238E27FC236}">
                      <a16:creationId xmlns:a16="http://schemas.microsoft.com/office/drawing/2014/main" id="{77E989BA-A654-4A7E-8C14-6D14D7EB03F4}"/>
                    </a:ext>
                  </a:extLst>
                </p:cNvPr>
                <p:cNvSpPr/>
                <p:nvPr/>
              </p:nvSpPr>
              <p:spPr>
                <a:xfrm>
                  <a:off x="1841009" y="2425676"/>
                  <a:ext cx="31201" cy="17677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C5FC"/>
                </a:solidFill>
                <a:ln>
                  <a:noFill/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/>
                </a:p>
              </p:txBody>
            </p:sp>
          </p:grpSp>
          <p:sp>
            <p:nvSpPr>
              <p:cNvPr id="312" name="矩形 311">
                <a:extLst>
                  <a:ext uri="{FF2B5EF4-FFF2-40B4-BE49-F238E27FC236}">
                    <a16:creationId xmlns:a16="http://schemas.microsoft.com/office/drawing/2014/main" id="{5A76B51D-C59A-43F3-B279-68B8BD0C5DB0}"/>
                  </a:ext>
                </a:extLst>
              </p:cNvPr>
              <p:cNvSpPr/>
              <p:nvPr/>
            </p:nvSpPr>
            <p:spPr>
              <a:xfrm>
                <a:off x="4568966" y="3045783"/>
                <a:ext cx="1700510" cy="461665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错漏备发生比例</a:t>
                </a:r>
                <a:endParaRPr lang="en-US" altLang="zh-CN" sz="1200" kern="10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  <a:p>
                <a:pPr algn="ctr"/>
                <a:r>
                  <a:rPr lang="en-US" altLang="zh-CN" sz="1200" kern="100" dirty="0">
                    <a:solidFill>
                      <a:srgbClr val="00C5FC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5‰</a:t>
                </a:r>
              </a:p>
            </p:txBody>
          </p:sp>
          <p:sp>
            <p:nvSpPr>
              <p:cNvPr id="334" name="矩形 333">
                <a:extLst>
                  <a:ext uri="{FF2B5EF4-FFF2-40B4-BE49-F238E27FC236}">
                    <a16:creationId xmlns:a16="http://schemas.microsoft.com/office/drawing/2014/main" id="{AD4F6C50-3927-49AB-868B-77852C3F5626}"/>
                  </a:ext>
                </a:extLst>
              </p:cNvPr>
              <p:cNvSpPr/>
              <p:nvPr/>
            </p:nvSpPr>
            <p:spPr>
              <a:xfrm>
                <a:off x="6869039" y="3045783"/>
                <a:ext cx="1228484" cy="461665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培训时间</a:t>
                </a:r>
              </a:p>
              <a:p>
                <a:pPr algn="ctr"/>
                <a:r>
                  <a:rPr lang="en-US" altLang="zh-CN" sz="1200" kern="100" dirty="0">
                    <a:solidFill>
                      <a:srgbClr val="00C5FC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1160</a:t>
                </a:r>
                <a:r>
                  <a:rPr lang="zh-CN" altLang="en-US" sz="1200" kern="100" dirty="0">
                    <a:solidFill>
                      <a:srgbClr val="00C5FC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小时</a:t>
                </a:r>
                <a:r>
                  <a:rPr lang="en-US" altLang="zh-CN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/</a:t>
                </a:r>
                <a:r>
                  <a:rPr lang="zh-CN" altLang="en-US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年</a:t>
                </a:r>
              </a:p>
            </p:txBody>
          </p:sp>
          <p:sp>
            <p:nvSpPr>
              <p:cNvPr id="351" name="矩形 350">
                <a:extLst>
                  <a:ext uri="{FF2B5EF4-FFF2-40B4-BE49-F238E27FC236}">
                    <a16:creationId xmlns:a16="http://schemas.microsoft.com/office/drawing/2014/main" id="{04E9C0E9-1020-4543-BCD2-0ADDAFE206C9}"/>
                  </a:ext>
                </a:extLst>
              </p:cNvPr>
              <p:cNvSpPr/>
              <p:nvPr/>
            </p:nvSpPr>
            <p:spPr>
              <a:xfrm>
                <a:off x="8487262" y="3045783"/>
                <a:ext cx="1048303" cy="461665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补件工时</a:t>
                </a:r>
                <a:endParaRPr lang="en-US" altLang="zh-CN" sz="1200" kern="10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  <a:p>
                <a:pPr algn="ctr"/>
                <a:r>
                  <a:rPr lang="en-US" altLang="zh-CN" sz="1200" kern="100" dirty="0">
                    <a:solidFill>
                      <a:srgbClr val="00C5FC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92.1</a:t>
                </a:r>
                <a:r>
                  <a:rPr lang="zh-CN" altLang="en-US" sz="1200" kern="100" dirty="0">
                    <a:solidFill>
                      <a:srgbClr val="00C5FC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小时</a:t>
                </a:r>
                <a:r>
                  <a:rPr lang="en-US" altLang="zh-CN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/</a:t>
                </a:r>
                <a:r>
                  <a:rPr lang="zh-CN" altLang="en-US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年</a:t>
                </a:r>
              </a:p>
            </p:txBody>
          </p:sp>
          <p:sp>
            <p:nvSpPr>
              <p:cNvPr id="357" name="矩形 356">
                <a:extLst>
                  <a:ext uri="{FF2B5EF4-FFF2-40B4-BE49-F238E27FC236}">
                    <a16:creationId xmlns:a16="http://schemas.microsoft.com/office/drawing/2014/main" id="{B30B2A0D-FDF1-4F42-8653-2EDB51CF9D2C}"/>
                  </a:ext>
                </a:extLst>
              </p:cNvPr>
              <p:cNvSpPr/>
              <p:nvPr/>
            </p:nvSpPr>
            <p:spPr>
              <a:xfrm>
                <a:off x="9807742" y="3045783"/>
                <a:ext cx="1472625" cy="461665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操作繁琐</a:t>
                </a:r>
              </a:p>
              <a:p>
                <a:pPr algn="ctr"/>
                <a:r>
                  <a:rPr lang="zh-CN" altLang="en-US" sz="1200" kern="100" dirty="0">
                    <a:solidFill>
                      <a:srgbClr val="00C5FC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打印拿取等步骤</a:t>
                </a:r>
              </a:p>
            </p:txBody>
          </p:sp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BABBB1BA-A829-4A58-993F-31CEDA216E2D}"/>
                  </a:ext>
                </a:extLst>
              </p:cNvPr>
              <p:cNvGrpSpPr/>
              <p:nvPr/>
            </p:nvGrpSpPr>
            <p:grpSpPr>
              <a:xfrm>
                <a:off x="2021444" y="2736642"/>
                <a:ext cx="2077669" cy="1079946"/>
                <a:chOff x="2028201" y="2315361"/>
                <a:chExt cx="2928291" cy="1042092"/>
              </a:xfrm>
            </p:grpSpPr>
            <p:sp>
              <p:nvSpPr>
                <p:cNvPr id="183" name="矩形 182">
                  <a:extLst>
                    <a:ext uri="{FF2B5EF4-FFF2-40B4-BE49-F238E27FC236}">
                      <a16:creationId xmlns:a16="http://schemas.microsoft.com/office/drawing/2014/main" id="{2BC99CB3-30B4-4F9D-8A12-22DE68D5E95C}"/>
                    </a:ext>
                  </a:extLst>
                </p:cNvPr>
                <p:cNvSpPr/>
                <p:nvPr/>
              </p:nvSpPr>
              <p:spPr>
                <a:xfrm>
                  <a:off x="2293962" y="3057148"/>
                  <a:ext cx="2316226" cy="267290"/>
                </a:xfrm>
                <a:prstGeom prst="rect">
                  <a:avLst/>
                </a:prstGeom>
                <a:sp3d prstMaterial="matte"/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1200" kern="10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合计成本约</a:t>
                  </a:r>
                  <a:r>
                    <a:rPr lang="en-US" altLang="zh-CN" sz="1200" kern="100" dirty="0">
                      <a:solidFill>
                        <a:srgbClr val="00C5FC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67</a:t>
                  </a:r>
                  <a:r>
                    <a:rPr lang="zh-CN" altLang="zh-CN" sz="1200" kern="10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万元</a:t>
                  </a:r>
                  <a:r>
                    <a:rPr lang="en-US" altLang="zh-CN" sz="1200" kern="10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/</a:t>
                  </a:r>
                  <a:r>
                    <a:rPr lang="zh-CN" altLang="en-US" sz="1200" kern="10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年</a:t>
                  </a:r>
                  <a:endParaRPr lang="zh-CN" altLang="en-US" sz="12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</p:txBody>
            </p:sp>
            <p:grpSp>
              <p:nvGrpSpPr>
                <p:cNvPr id="192" name="组合 191">
                  <a:extLst>
                    <a:ext uri="{FF2B5EF4-FFF2-40B4-BE49-F238E27FC236}">
                      <a16:creationId xmlns:a16="http://schemas.microsoft.com/office/drawing/2014/main" id="{24B849AA-B2D0-41F8-A78E-60C36865061C}"/>
                    </a:ext>
                  </a:extLst>
                </p:cNvPr>
                <p:cNvGrpSpPr/>
                <p:nvPr/>
              </p:nvGrpSpPr>
              <p:grpSpPr>
                <a:xfrm>
                  <a:off x="2028201" y="2315361"/>
                  <a:ext cx="2928291" cy="1042092"/>
                  <a:chOff x="768232" y="2871601"/>
                  <a:chExt cx="2928291" cy="1042092"/>
                </a:xfrm>
              </p:grpSpPr>
              <p:sp>
                <p:nvSpPr>
                  <p:cNvPr id="189" name="矩形: 圆角 188">
                    <a:extLst>
                      <a:ext uri="{FF2B5EF4-FFF2-40B4-BE49-F238E27FC236}">
                        <a16:creationId xmlns:a16="http://schemas.microsoft.com/office/drawing/2014/main" id="{5B39CA81-F005-4CCC-B1B4-17CDE9B604E4}"/>
                      </a:ext>
                    </a:extLst>
                  </p:cNvPr>
                  <p:cNvSpPr/>
                  <p:nvPr/>
                </p:nvSpPr>
                <p:spPr>
                  <a:xfrm flipV="1">
                    <a:off x="768232" y="3596338"/>
                    <a:ext cx="2928291" cy="317355"/>
                  </a:xfrm>
                  <a:prstGeom prst="roundRect">
                    <a:avLst/>
                  </a:prstGeom>
                  <a:noFill/>
                  <a:ln>
                    <a:solidFill>
                      <a:srgbClr val="00C5FC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endParaRPr>
                  </a:p>
                </p:txBody>
              </p:sp>
              <p:grpSp>
                <p:nvGrpSpPr>
                  <p:cNvPr id="188" name="组合 187">
                    <a:extLst>
                      <a:ext uri="{FF2B5EF4-FFF2-40B4-BE49-F238E27FC236}">
                        <a16:creationId xmlns:a16="http://schemas.microsoft.com/office/drawing/2014/main" id="{20FD8E3F-DF0E-4375-AFBA-AFB3267CF738}"/>
                      </a:ext>
                    </a:extLst>
                  </p:cNvPr>
                  <p:cNvGrpSpPr/>
                  <p:nvPr/>
                </p:nvGrpSpPr>
                <p:grpSpPr>
                  <a:xfrm>
                    <a:off x="895820" y="2871601"/>
                    <a:ext cx="2594121" cy="631662"/>
                    <a:chOff x="723628" y="2882825"/>
                    <a:chExt cx="2594121" cy="631662"/>
                  </a:xfrm>
                </p:grpSpPr>
                <p:sp>
                  <p:nvSpPr>
                    <p:cNvPr id="182" name="矩形 181">
                      <a:extLst>
                        <a:ext uri="{FF2B5EF4-FFF2-40B4-BE49-F238E27FC236}">
                          <a16:creationId xmlns:a16="http://schemas.microsoft.com/office/drawing/2014/main" id="{3ACBAFA6-433C-47CF-A9A5-5318ADB47D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3631" y="3247197"/>
                      <a:ext cx="2594118" cy="267290"/>
                    </a:xfrm>
                    <a:prstGeom prst="rect">
                      <a:avLst/>
                    </a:prstGeom>
                    <a:sp3d prstMaterial="matte"/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打印纸成本约</a:t>
                      </a:r>
                      <a:r>
                        <a:rPr lang="en-US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9.4</a:t>
                      </a:r>
                      <a:r>
                        <a:rPr lang="zh-CN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万元</a:t>
                      </a:r>
                      <a:r>
                        <a:rPr lang="en-US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endParaRPr lang="zh-CN" altLang="en-US" sz="1200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p:txBody>
                </p:sp>
                <p:sp>
                  <p:nvSpPr>
                    <p:cNvPr id="184" name="矩形 183">
                      <a:extLst>
                        <a:ext uri="{FF2B5EF4-FFF2-40B4-BE49-F238E27FC236}">
                          <a16:creationId xmlns:a16="http://schemas.microsoft.com/office/drawing/2014/main" id="{83905112-34A8-49A8-9120-E48904A018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3628" y="2882825"/>
                      <a:ext cx="2594118" cy="267290"/>
                    </a:xfrm>
                    <a:prstGeom prst="rect">
                      <a:avLst/>
                    </a:prstGeom>
                    <a:sp3d prstMaterial="matte"/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打印纸成本约</a:t>
                      </a:r>
                      <a:r>
                        <a:rPr lang="en-US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9.4</a:t>
                      </a:r>
                      <a:r>
                        <a:rPr lang="zh-CN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万元</a:t>
                      </a:r>
                      <a:r>
                        <a:rPr lang="en-US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/</a:t>
                      </a:r>
                      <a:r>
                        <a:rPr lang="zh-CN" altLang="zh-CN" sz="1200" kern="100" dirty="0"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年</a:t>
                      </a:r>
                      <a:endParaRPr lang="zh-CN" altLang="en-US" sz="1200" dirty="0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p:txBody>
                </p:sp>
              </p:grpSp>
            </p:grp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5F81816-654D-437D-8960-B4300D78F43E}"/>
                </a:ext>
              </a:extLst>
            </p:cNvPr>
            <p:cNvGrpSpPr/>
            <p:nvPr/>
          </p:nvGrpSpPr>
          <p:grpSpPr>
            <a:xfrm>
              <a:off x="706077" y="4023368"/>
              <a:ext cx="10763767" cy="584547"/>
              <a:chOff x="732415" y="4023368"/>
              <a:chExt cx="10763767" cy="584547"/>
            </a:xfrm>
            <a:scene3d>
              <a:camera prst="orthographicFront"/>
              <a:lightRig rig="threePt" dir="t"/>
            </a:scene3d>
          </p:grpSpPr>
          <p:sp>
            <p:nvSpPr>
              <p:cNvPr id="600" name="矩形: 圆角 7">
                <a:extLst>
                  <a:ext uri="{FF2B5EF4-FFF2-40B4-BE49-F238E27FC236}">
                    <a16:creationId xmlns:a16="http://schemas.microsoft.com/office/drawing/2014/main" id="{83E7030C-B422-49D1-A883-5EF9FAB2BA8A}"/>
                  </a:ext>
                </a:extLst>
              </p:cNvPr>
              <p:cNvSpPr/>
              <p:nvPr/>
            </p:nvSpPr>
            <p:spPr>
              <a:xfrm>
                <a:off x="732415" y="4023368"/>
                <a:ext cx="10763767" cy="584547"/>
              </a:xfrm>
              <a:prstGeom prst="roundRect">
                <a:avLst>
                  <a:gd name="adj" fmla="val 10798"/>
                </a:avLst>
              </a:prstGeom>
              <a:solidFill>
                <a:srgbClr val="00C5FC"/>
              </a:solidFill>
              <a:ln>
                <a:solidFill>
                  <a:schemeClr val="bg1"/>
                </a:solidFill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lt1"/>
                  </a:solidFill>
                </a:endParaRPr>
              </a:p>
            </p:txBody>
          </p:sp>
          <p:sp>
            <p:nvSpPr>
              <p:cNvPr id="602" name="矩形 601">
                <a:extLst>
                  <a:ext uri="{FF2B5EF4-FFF2-40B4-BE49-F238E27FC236}">
                    <a16:creationId xmlns:a16="http://schemas.microsoft.com/office/drawing/2014/main" id="{FC93BF6B-AD6D-40AD-855A-B2BE4DB82CDA}"/>
                  </a:ext>
                </a:extLst>
              </p:cNvPr>
              <p:cNvSpPr/>
              <p:nvPr/>
            </p:nvSpPr>
            <p:spPr>
              <a:xfrm>
                <a:off x="4799500" y="4084809"/>
                <a:ext cx="1239442" cy="461665"/>
              </a:xfrm>
              <a:prstGeom prst="rect">
                <a:avLst/>
              </a:prstGeom>
              <a:sp3d prstMaterial="matte"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纸张方式错漏备</a:t>
                </a:r>
              </a:p>
              <a:p>
                <a:pPr algn="ctr"/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发生比例</a:t>
                </a:r>
                <a:r>
                  <a:rPr lang="en-US" altLang="zh-CN" sz="12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0.5‰</a:t>
                </a:r>
              </a:p>
            </p:txBody>
          </p:sp>
          <p:sp>
            <p:nvSpPr>
              <p:cNvPr id="603" name="矩形 602">
                <a:extLst>
                  <a:ext uri="{FF2B5EF4-FFF2-40B4-BE49-F238E27FC236}">
                    <a16:creationId xmlns:a16="http://schemas.microsoft.com/office/drawing/2014/main" id="{EBE8732E-F961-4BF3-9349-5FA22CA80D69}"/>
                  </a:ext>
                </a:extLst>
              </p:cNvPr>
              <p:cNvSpPr/>
              <p:nvPr/>
            </p:nvSpPr>
            <p:spPr>
              <a:xfrm>
                <a:off x="6985389" y="4084809"/>
                <a:ext cx="995785" cy="461665"/>
              </a:xfrm>
              <a:prstGeom prst="rect">
                <a:avLst/>
              </a:prstGeom>
              <a:sp3d prstMaterial="matte"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电子纸方式</a:t>
                </a:r>
                <a:endParaRPr lang="en-US" altLang="zh-CN" sz="1200" kern="1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  <a:p>
                <a:pPr algn="ctr"/>
                <a:r>
                  <a:rPr lang="en-US" altLang="zh-CN" sz="12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500</a:t>
                </a: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小时</a:t>
                </a:r>
                <a:r>
                  <a:rPr lang="en-US" altLang="zh-CN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/</a:t>
                </a: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年</a:t>
                </a:r>
              </a:p>
            </p:txBody>
          </p:sp>
          <p:sp>
            <p:nvSpPr>
              <p:cNvPr id="604" name="矩形 603">
                <a:extLst>
                  <a:ext uri="{FF2B5EF4-FFF2-40B4-BE49-F238E27FC236}">
                    <a16:creationId xmlns:a16="http://schemas.microsoft.com/office/drawing/2014/main" id="{2D2BDB32-78B9-474C-AF8A-A24C96D352A7}"/>
                  </a:ext>
                </a:extLst>
              </p:cNvPr>
              <p:cNvSpPr/>
              <p:nvPr/>
            </p:nvSpPr>
            <p:spPr>
              <a:xfrm>
                <a:off x="8513521" y="4084809"/>
                <a:ext cx="995785" cy="461665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补件工时</a:t>
                </a:r>
                <a:endParaRPr lang="en-US" altLang="zh-CN" sz="1200" kern="1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  <a:p>
                <a:pPr algn="ctr"/>
                <a:r>
                  <a:rPr lang="en-US" altLang="zh-CN" sz="12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8.3</a:t>
                </a: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小时</a:t>
                </a:r>
                <a:r>
                  <a:rPr lang="en-US" altLang="zh-CN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/</a:t>
                </a: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年</a:t>
                </a:r>
                <a:endParaRPr lang="en-US" altLang="zh-CN" sz="1200" kern="1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605" name="矩形 604">
                <a:extLst>
                  <a:ext uri="{FF2B5EF4-FFF2-40B4-BE49-F238E27FC236}">
                    <a16:creationId xmlns:a16="http://schemas.microsoft.com/office/drawing/2014/main" id="{0C0775A4-D956-401D-9516-E41BA3564CA3}"/>
                  </a:ext>
                </a:extLst>
              </p:cNvPr>
              <p:cNvSpPr/>
              <p:nvPr/>
            </p:nvSpPr>
            <p:spPr>
              <a:xfrm>
                <a:off x="9848992" y="4084809"/>
                <a:ext cx="1390124" cy="461665"/>
              </a:xfrm>
              <a:prstGeom prst="rect">
                <a:avLst/>
              </a:prstGeom>
              <a:sp3d prstMaterial="matte"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优化操作动作工时</a:t>
                </a:r>
                <a:endParaRPr lang="en-US" altLang="zh-CN" sz="1200" kern="1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  <a:p>
                <a:pPr algn="ctr"/>
                <a:r>
                  <a:rPr lang="en-US" altLang="zh-CN" sz="12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1458.6</a:t>
                </a: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小时</a:t>
                </a:r>
                <a:r>
                  <a:rPr lang="en-US" altLang="zh-CN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/</a:t>
                </a:r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年</a:t>
                </a:r>
                <a:endParaRPr lang="zh-CN" altLang="en-US" sz="1600" kern="1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606" name="矩形 605">
                <a:extLst>
                  <a:ext uri="{FF2B5EF4-FFF2-40B4-BE49-F238E27FC236}">
                    <a16:creationId xmlns:a16="http://schemas.microsoft.com/office/drawing/2014/main" id="{506787BA-A039-4858-A20B-6404F7E7A4F3}"/>
                  </a:ext>
                </a:extLst>
              </p:cNvPr>
              <p:cNvSpPr/>
              <p:nvPr/>
            </p:nvSpPr>
            <p:spPr>
              <a:xfrm>
                <a:off x="748315" y="4161753"/>
                <a:ext cx="1074332" cy="307777"/>
              </a:xfrm>
              <a:prstGeom prst="rect">
                <a:avLst/>
              </a:prstGeom>
              <a:sp3d prstMaterial="matte"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电子纸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方式</a:t>
                </a:r>
                <a:endParaRPr lang="zh-CN" altLang="en-US" sz="14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601" name="矩形 600">
                <a:extLst>
                  <a:ext uri="{FF2B5EF4-FFF2-40B4-BE49-F238E27FC236}">
                    <a16:creationId xmlns:a16="http://schemas.microsoft.com/office/drawing/2014/main" id="{946344B4-6EFE-4F2E-AD7D-CB589920D642}"/>
                  </a:ext>
                </a:extLst>
              </p:cNvPr>
              <p:cNvSpPr/>
              <p:nvPr/>
            </p:nvSpPr>
            <p:spPr>
              <a:xfrm>
                <a:off x="2289875" y="4177142"/>
                <a:ext cx="1540806" cy="276999"/>
              </a:xfrm>
              <a:prstGeom prst="rect">
                <a:avLst/>
              </a:prstGeom>
              <a:sp3d prstMaterial="matte"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kern="100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没有纸张及耗材成本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D94B56D-C93B-48A4-8D13-C6DC5EE14346}"/>
                </a:ext>
              </a:extLst>
            </p:cNvPr>
            <p:cNvGrpSpPr/>
            <p:nvPr/>
          </p:nvGrpSpPr>
          <p:grpSpPr>
            <a:xfrm>
              <a:off x="706077" y="4706561"/>
              <a:ext cx="10764260" cy="1596121"/>
              <a:chOff x="732415" y="4706561"/>
              <a:chExt cx="10764260" cy="1596121"/>
            </a:xfrm>
            <a:scene3d>
              <a:camera prst="orthographicFront"/>
              <a:lightRig rig="threePt" dir="t"/>
            </a:scene3d>
          </p:grpSpPr>
          <p:sp>
            <p:nvSpPr>
              <p:cNvPr id="591" name="矩形: 圆角 7">
                <a:extLst>
                  <a:ext uri="{FF2B5EF4-FFF2-40B4-BE49-F238E27FC236}">
                    <a16:creationId xmlns:a16="http://schemas.microsoft.com/office/drawing/2014/main" id="{64D6FC79-9746-49FA-8EE6-4F0D64D26DAF}"/>
                  </a:ext>
                </a:extLst>
              </p:cNvPr>
              <p:cNvSpPr/>
              <p:nvPr/>
            </p:nvSpPr>
            <p:spPr>
              <a:xfrm>
                <a:off x="732415" y="4706561"/>
                <a:ext cx="10764260" cy="1596121"/>
              </a:xfrm>
              <a:prstGeom prst="roundRect">
                <a:avLst>
                  <a:gd name="adj" fmla="val 5653"/>
                </a:avLst>
              </a:prstGeom>
              <a:solidFill>
                <a:srgbClr val="ECEDF4"/>
              </a:solidFill>
              <a:ln>
                <a:solidFill>
                  <a:schemeClr val="bg1"/>
                </a:solidFill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lt1"/>
                  </a:solidFill>
                </a:endParaRPr>
              </a:p>
            </p:txBody>
          </p:sp>
          <p:sp>
            <p:nvSpPr>
              <p:cNvPr id="593" name="矩形 592">
                <a:extLst>
                  <a:ext uri="{FF2B5EF4-FFF2-40B4-BE49-F238E27FC236}">
                    <a16:creationId xmlns:a16="http://schemas.microsoft.com/office/drawing/2014/main" id="{B98FA822-A839-4ED7-970D-12E7F04C7715}"/>
                  </a:ext>
                </a:extLst>
              </p:cNvPr>
              <p:cNvSpPr/>
              <p:nvPr/>
            </p:nvSpPr>
            <p:spPr>
              <a:xfrm>
                <a:off x="748314" y="5338768"/>
                <a:ext cx="1074333" cy="307777"/>
              </a:xfrm>
              <a:prstGeom prst="rect">
                <a:avLst/>
              </a:prstGeom>
              <a:sp3d prstMaterial="matte"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kern="100" dirty="0">
                    <a:solidFill>
                      <a:srgbClr val="292E47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电子纸优势</a:t>
                </a:r>
                <a:endParaRPr lang="zh-CN" altLang="en-US" sz="1400" dirty="0">
                  <a:solidFill>
                    <a:srgbClr val="292E47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310" name="矩形 309">
                <a:extLst>
                  <a:ext uri="{FF2B5EF4-FFF2-40B4-BE49-F238E27FC236}">
                    <a16:creationId xmlns:a16="http://schemas.microsoft.com/office/drawing/2014/main" id="{C35960DC-640F-4CB6-B7FB-0EB44DFCAF77}"/>
                  </a:ext>
                </a:extLst>
              </p:cNvPr>
              <p:cNvSpPr/>
              <p:nvPr/>
            </p:nvSpPr>
            <p:spPr>
              <a:xfrm>
                <a:off x="4284530" y="5357742"/>
                <a:ext cx="2269382" cy="830292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指导员工备货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提高备货相符率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降低错漏备发生比例</a:t>
                </a:r>
              </a:p>
            </p:txBody>
          </p:sp>
          <p:sp>
            <p:nvSpPr>
              <p:cNvPr id="333" name="矩形 332">
                <a:extLst>
                  <a:ext uri="{FF2B5EF4-FFF2-40B4-BE49-F238E27FC236}">
                    <a16:creationId xmlns:a16="http://schemas.microsoft.com/office/drawing/2014/main" id="{9B277896-CDC3-452A-9C92-2336D3DF6A3B}"/>
                  </a:ext>
                </a:extLst>
              </p:cNvPr>
              <p:cNvSpPr/>
              <p:nvPr/>
            </p:nvSpPr>
            <p:spPr>
              <a:xfrm>
                <a:off x="6959130" y="5357742"/>
                <a:ext cx="1048303" cy="576376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操作简单易懂，</a:t>
                </a:r>
                <a:endParaRPr lang="en-US" altLang="zh-CN" sz="11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减少培训时间</a:t>
                </a:r>
              </a:p>
            </p:txBody>
          </p:sp>
          <p:sp>
            <p:nvSpPr>
              <p:cNvPr id="350" name="矩形 349">
                <a:extLst>
                  <a:ext uri="{FF2B5EF4-FFF2-40B4-BE49-F238E27FC236}">
                    <a16:creationId xmlns:a16="http://schemas.microsoft.com/office/drawing/2014/main" id="{C8A0773B-7ED9-4225-A780-5E934D9BEEDF}"/>
                  </a:ext>
                </a:extLst>
              </p:cNvPr>
              <p:cNvSpPr/>
              <p:nvPr/>
            </p:nvSpPr>
            <p:spPr>
              <a:xfrm>
                <a:off x="8487262" y="5357742"/>
                <a:ext cx="1048303" cy="576376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减少员工应急补件时间</a:t>
                </a:r>
              </a:p>
            </p:txBody>
          </p:sp>
          <p:sp>
            <p:nvSpPr>
              <p:cNvPr id="356" name="矩形 355">
                <a:extLst>
                  <a:ext uri="{FF2B5EF4-FFF2-40B4-BE49-F238E27FC236}">
                    <a16:creationId xmlns:a16="http://schemas.microsoft.com/office/drawing/2014/main" id="{3B71FB52-62D3-4630-B387-8D006CA251B9}"/>
                  </a:ext>
                </a:extLst>
              </p:cNvPr>
              <p:cNvSpPr/>
              <p:nvPr/>
            </p:nvSpPr>
            <p:spPr>
              <a:xfrm>
                <a:off x="9979952" y="5357742"/>
                <a:ext cx="1128204" cy="576376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电子纸方式减少操作环节</a:t>
                </a:r>
              </a:p>
            </p:txBody>
          </p:sp>
          <p:sp>
            <p:nvSpPr>
              <p:cNvPr id="211" name="矩形 210">
                <a:extLst>
                  <a:ext uri="{FF2B5EF4-FFF2-40B4-BE49-F238E27FC236}">
                    <a16:creationId xmlns:a16="http://schemas.microsoft.com/office/drawing/2014/main" id="{B7E7B159-6CEC-4523-BE94-6BB09919CFE6}"/>
                  </a:ext>
                </a:extLst>
              </p:cNvPr>
              <p:cNvSpPr/>
              <p:nvPr/>
            </p:nvSpPr>
            <p:spPr>
              <a:xfrm>
                <a:off x="1925587" y="5357742"/>
                <a:ext cx="2269382" cy="868766"/>
              </a:xfrm>
              <a:prstGeom prst="rect">
                <a:avLst/>
              </a:prstGeom>
              <a:sp3d prstMaterial="matte"/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设备设施（如电脑、打印机、</a:t>
                </a:r>
                <a:r>
                  <a:rPr lang="en-US" altLang="zh-CN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PAD</a:t>
                </a:r>
                <a:r>
                  <a:rPr lang="zh-CN" altLang="en-US" sz="1100" kern="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）投入由客户确认</a:t>
                </a:r>
                <a:endParaRPr lang="en-US" altLang="zh-CN" sz="11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不计入成本分析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071F891A-4757-4C9C-BF3C-CB5DDEC53E1C}"/>
                  </a:ext>
                </a:extLst>
              </p:cNvPr>
              <p:cNvGrpSpPr/>
              <p:nvPr/>
            </p:nvGrpSpPr>
            <p:grpSpPr>
              <a:xfrm>
                <a:off x="1925588" y="4818107"/>
                <a:ext cx="9570594" cy="470826"/>
                <a:chOff x="1925588" y="4818107"/>
                <a:chExt cx="9570594" cy="470826"/>
              </a:xfrm>
            </p:grpSpPr>
            <p:sp>
              <p:nvSpPr>
                <p:cNvPr id="194" name="矩形: 圆角 193">
                  <a:extLst>
                    <a:ext uri="{FF2B5EF4-FFF2-40B4-BE49-F238E27FC236}">
                      <a16:creationId xmlns:a16="http://schemas.microsoft.com/office/drawing/2014/main" id="{D93E76AA-605B-4A49-B671-8F261A36812F}"/>
                    </a:ext>
                  </a:extLst>
                </p:cNvPr>
                <p:cNvSpPr/>
                <p:nvPr/>
              </p:nvSpPr>
              <p:spPr>
                <a:xfrm>
                  <a:off x="1925588" y="4818107"/>
                  <a:ext cx="9570594" cy="47082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92E47"/>
                </a:solidFill>
                <a:ln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endParaRPr>
                </a:p>
              </p:txBody>
            </p:sp>
            <p:sp>
              <p:nvSpPr>
                <p:cNvPr id="322" name="矩形 321">
                  <a:extLst>
                    <a:ext uri="{FF2B5EF4-FFF2-40B4-BE49-F238E27FC236}">
                      <a16:creationId xmlns:a16="http://schemas.microsoft.com/office/drawing/2014/main" id="{C596475D-8DCA-437A-A6CC-A0D6D009B408}"/>
                    </a:ext>
                  </a:extLst>
                </p:cNvPr>
                <p:cNvSpPr/>
                <p:nvPr/>
              </p:nvSpPr>
              <p:spPr>
                <a:xfrm>
                  <a:off x="4395544" y="4926562"/>
                  <a:ext cx="2047355" cy="253916"/>
                </a:xfrm>
                <a:prstGeom prst="rect">
                  <a:avLst/>
                </a:prstGeom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05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利用电子纸的直观颜色区分零件</a:t>
                  </a:r>
                </a:p>
              </p:txBody>
            </p:sp>
            <p:sp>
              <p:nvSpPr>
                <p:cNvPr id="336" name="矩形 335">
                  <a:extLst>
                    <a:ext uri="{FF2B5EF4-FFF2-40B4-BE49-F238E27FC236}">
                      <a16:creationId xmlns:a16="http://schemas.microsoft.com/office/drawing/2014/main" id="{07950EE3-547F-487B-AB2A-3735D87B90E1}"/>
                    </a:ext>
                  </a:extLst>
                </p:cNvPr>
                <p:cNvSpPr/>
                <p:nvPr/>
              </p:nvSpPr>
              <p:spPr>
                <a:xfrm>
                  <a:off x="6991801" y="4926562"/>
                  <a:ext cx="982961" cy="253916"/>
                </a:xfrm>
                <a:prstGeom prst="rect">
                  <a:avLst/>
                </a:prstGeom>
                <a:sp3d prstMaterial="matte"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05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培训时间优化</a:t>
                  </a:r>
                </a:p>
              </p:txBody>
            </p:sp>
            <p:sp>
              <p:nvSpPr>
                <p:cNvPr id="349" name="矩形 348">
                  <a:extLst>
                    <a:ext uri="{FF2B5EF4-FFF2-40B4-BE49-F238E27FC236}">
                      <a16:creationId xmlns:a16="http://schemas.microsoft.com/office/drawing/2014/main" id="{EAC8FB2E-6DC3-4DBE-BE05-25E8DC6AD173}"/>
                    </a:ext>
                  </a:extLst>
                </p:cNvPr>
                <p:cNvSpPr/>
                <p:nvPr/>
              </p:nvSpPr>
              <p:spPr>
                <a:xfrm>
                  <a:off x="8462224" y="4915021"/>
                  <a:ext cx="1098378" cy="276999"/>
                </a:xfrm>
                <a:prstGeom prst="rect">
                  <a:avLst/>
                </a:prstGeom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补件工时优化</a:t>
                  </a:r>
                </a:p>
              </p:txBody>
            </p:sp>
            <p:sp>
              <p:nvSpPr>
                <p:cNvPr id="355" name="矩形 354">
                  <a:extLst>
                    <a:ext uri="{FF2B5EF4-FFF2-40B4-BE49-F238E27FC236}">
                      <a16:creationId xmlns:a16="http://schemas.microsoft.com/office/drawing/2014/main" id="{B3E8E644-0274-4FB7-8947-544498117F36}"/>
                    </a:ext>
                  </a:extLst>
                </p:cNvPr>
                <p:cNvSpPr/>
                <p:nvPr/>
              </p:nvSpPr>
              <p:spPr>
                <a:xfrm>
                  <a:off x="9994865" y="4915021"/>
                  <a:ext cx="1098378" cy="276999"/>
                </a:xfrm>
                <a:prstGeom prst="rect">
                  <a:avLst/>
                </a:prstGeom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补件工时优化</a:t>
                  </a:r>
                </a:p>
              </p:txBody>
            </p:sp>
            <p:sp>
              <p:nvSpPr>
                <p:cNvPr id="612" name="矩形 611">
                  <a:extLst>
                    <a:ext uri="{FF2B5EF4-FFF2-40B4-BE49-F238E27FC236}">
                      <a16:creationId xmlns:a16="http://schemas.microsoft.com/office/drawing/2014/main" id="{49AE7229-2176-4AE6-986A-B6D2CE8B8737}"/>
                    </a:ext>
                  </a:extLst>
                </p:cNvPr>
                <p:cNvSpPr/>
                <p:nvPr/>
              </p:nvSpPr>
              <p:spPr>
                <a:xfrm>
                  <a:off x="2103125" y="4845771"/>
                  <a:ext cx="1914307" cy="415498"/>
                </a:xfrm>
                <a:prstGeom prst="rect">
                  <a:avLst/>
                </a:prstGeom>
                <a:sp3d prstMaterial="matte"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105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电子纸显示方式，代替纸张，</a:t>
                  </a:r>
                  <a:endParaRPr lang="en-US" altLang="zh-CN" sz="105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endParaRPr>
                </a:p>
                <a:p>
                  <a:pPr algn="ctr"/>
                  <a:r>
                    <a:rPr lang="zh-CN" altLang="en-US" sz="1050" dirty="0">
                      <a:solidFill>
                        <a:schemeClr val="bg1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指导排序作业</a:t>
                  </a:r>
                </a:p>
              </p:txBody>
            </p:sp>
          </p:grpSp>
        </p:grp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id="{823D2BC8-E0FA-400D-821A-D36045EEF46A}"/>
              </a:ext>
            </a:extLst>
          </p:cNvPr>
          <p:cNvPicPr>
            <a:picLocks noChangeAspect="1"/>
          </p:cNvPicPr>
          <p:nvPr/>
        </p:nvPicPr>
        <p:blipFill rotWithShape="1">
          <a:blip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6"/>
          <a:stretch/>
        </p:blipFill>
        <p:spPr>
          <a:xfrm rot="20986457" flipH="1" flipV="1">
            <a:off x="8747045" y="-1203499"/>
            <a:ext cx="4623687" cy="419736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042A731-1DAC-43CA-BAC0-CB648655C8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54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C5FC">
                <a:lumMod val="7000"/>
                <a:lumOff val="93000"/>
              </a:srgbClr>
            </a:gs>
            <a:gs pos="0">
              <a:srgbClr val="00C5FC">
                <a:lumMod val="7000"/>
                <a:lumOff val="93000"/>
              </a:srgbClr>
            </a:gs>
            <a:gs pos="44000">
              <a:srgbClr val="00C5FC">
                <a:lumMod val="0"/>
                <a:lumOff val="100000"/>
              </a:srgb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>
            <a:extLst>
              <a:ext uri="{FF2B5EF4-FFF2-40B4-BE49-F238E27FC236}">
                <a16:creationId xmlns:a16="http://schemas.microsoft.com/office/drawing/2014/main" id="{52C02B01-9843-463A-98DE-79418D6E67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 l="2915" t="3389" r="3389" b="2915"/>
          <a:stretch/>
        </p:blipFill>
        <p:spPr>
          <a:xfrm>
            <a:off x="10623234" y="5536278"/>
            <a:ext cx="1256121" cy="1239366"/>
          </a:xfrm>
          <a:prstGeom prst="ellipse">
            <a:avLst/>
          </a:prstGeom>
          <a:effectLst>
            <a:outerShdw blurRad="38100" dist="38100" dir="2700000" algn="tl" rotWithShape="0">
              <a:srgbClr val="25D0FF">
                <a:alpha val="40000"/>
              </a:srgbClr>
            </a:outerShdw>
          </a:effectLst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08CDB560-070D-4A44-9791-CA912FE469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4616" y="6584352"/>
            <a:ext cx="687275" cy="677860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id="{13D7073E-88CE-46D1-82F0-327F3F9569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5935" y="533120"/>
            <a:ext cx="687275" cy="677860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2BE1432E-BCBB-4F2D-9562-13B6B9D7F935}"/>
              </a:ext>
            </a:extLst>
          </p:cNvPr>
          <p:cNvPicPr>
            <a:picLocks noChangeAspect="1"/>
          </p:cNvPicPr>
          <p:nvPr/>
        </p:nvPicPr>
        <p:blipFill rotWithShape="1">
          <a:blip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6"/>
          <a:stretch/>
        </p:blipFill>
        <p:spPr>
          <a:xfrm rot="20986457" flipH="1" flipV="1">
            <a:off x="8747045" y="-1203499"/>
            <a:ext cx="4623687" cy="4197364"/>
          </a:xfrm>
          <a:prstGeom prst="rect">
            <a:avLst/>
          </a:prstGeom>
        </p:spPr>
      </p:pic>
      <p:sp>
        <p:nvSpPr>
          <p:cNvPr id="123" name="文本框 122">
            <a:extLst>
              <a:ext uri="{FF2B5EF4-FFF2-40B4-BE49-F238E27FC236}">
                <a16:creationId xmlns:a16="http://schemas.microsoft.com/office/drawing/2014/main" id="{4D726261-5083-47C2-A3E9-CDDD97CF93CB}"/>
              </a:ext>
            </a:extLst>
          </p:cNvPr>
          <p:cNvSpPr txBox="1"/>
          <p:nvPr/>
        </p:nvSpPr>
        <p:spPr>
          <a:xfrm>
            <a:off x="675296" y="531402"/>
            <a:ext cx="224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D9194"/>
                    </a:gs>
                    <a:gs pos="2000">
                      <a:schemeClr val="bg1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3200" dirty="0">
                <a:ln w="12700">
                  <a:solidFill>
                    <a:schemeClr val="bg1"/>
                  </a:solidFill>
                </a:ln>
                <a:solidFill>
                  <a:srgbClr val="00C5FC"/>
                </a:solidFill>
                <a:effectLst>
                  <a:outerShdw blurRad="114300" algn="ctr" rotWithShape="0">
                    <a:prstClr val="black">
                      <a:alpha val="12000"/>
                    </a:prstClr>
                  </a:outerShdw>
                </a:effectLst>
              </a:rPr>
              <a:t>应用效果</a:t>
            </a: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15E0A1AE-35D1-4A9B-95C6-9906C38FF657}"/>
              </a:ext>
            </a:extLst>
          </p:cNvPr>
          <p:cNvSpPr/>
          <p:nvPr/>
        </p:nvSpPr>
        <p:spPr>
          <a:xfrm>
            <a:off x="695325" y="1053567"/>
            <a:ext cx="3599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应用智能设备对备货方式进行改进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F367451D-351C-4824-9EF1-C46791CECDAE}"/>
              </a:ext>
            </a:extLst>
          </p:cNvPr>
          <p:cNvSpPr/>
          <p:nvPr/>
        </p:nvSpPr>
        <p:spPr>
          <a:xfrm>
            <a:off x="670757" y="1500092"/>
            <a:ext cx="2621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推广应用方面考虑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A2B9D3F-5ECD-42C4-88D4-9A2D0691ABAD}"/>
              </a:ext>
            </a:extLst>
          </p:cNvPr>
          <p:cNvGrpSpPr/>
          <p:nvPr/>
        </p:nvGrpSpPr>
        <p:grpSpPr>
          <a:xfrm>
            <a:off x="726096" y="1974786"/>
            <a:ext cx="2436204" cy="2627991"/>
            <a:chOff x="726096" y="2439310"/>
            <a:chExt cx="2436204" cy="2627990"/>
          </a:xfrm>
        </p:grpSpPr>
        <p:sp>
          <p:nvSpPr>
            <p:cNvPr id="129" name="矩形: 圆角 7">
              <a:extLst>
                <a:ext uri="{FF2B5EF4-FFF2-40B4-BE49-F238E27FC236}">
                  <a16:creationId xmlns:a16="http://schemas.microsoft.com/office/drawing/2014/main" id="{D74A7898-A399-4B68-931C-96844C1B3FC7}"/>
                </a:ext>
              </a:extLst>
            </p:cNvPr>
            <p:cNvSpPr/>
            <p:nvPr/>
          </p:nvSpPr>
          <p:spPr>
            <a:xfrm>
              <a:off x="726096" y="2439310"/>
              <a:ext cx="2436204" cy="2627990"/>
            </a:xfrm>
            <a:prstGeom prst="roundRect">
              <a:avLst>
                <a:gd name="adj" fmla="val 3773"/>
              </a:avLst>
            </a:prstGeom>
            <a:solidFill>
              <a:srgbClr val="DEF7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53F63516-5382-4C21-84CC-527F00339406}"/>
                </a:ext>
              </a:extLst>
            </p:cNvPr>
            <p:cNvSpPr/>
            <p:nvPr/>
          </p:nvSpPr>
          <p:spPr>
            <a:xfrm>
              <a:off x="946472" y="2604899"/>
              <a:ext cx="1995452" cy="442674"/>
            </a:xfrm>
            <a:prstGeom prst="round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 kern="100" dirty="0">
                  <a:solidFill>
                    <a:srgbClr val="292E47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电子纸防护材质</a:t>
              </a:r>
              <a:endParaRPr lang="zh-CN" altLang="en-US" sz="2000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93DBF90B-D04C-4B41-858E-E986435DC12C}"/>
                </a:ext>
              </a:extLst>
            </p:cNvPr>
            <p:cNvSpPr/>
            <p:nvPr/>
          </p:nvSpPr>
          <p:spPr>
            <a:xfrm>
              <a:off x="838767" y="3840997"/>
              <a:ext cx="1685077" cy="338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减少器具损伤</a:t>
              </a:r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4F74EDC-A13E-405D-9CB8-3C61C22DD8E2}"/>
                </a:ext>
              </a:extLst>
            </p:cNvPr>
            <p:cNvGrpSpPr/>
            <p:nvPr/>
          </p:nvGrpSpPr>
          <p:grpSpPr>
            <a:xfrm>
              <a:off x="790922" y="4324646"/>
              <a:ext cx="2286359" cy="646331"/>
              <a:chOff x="790922" y="4324646"/>
              <a:chExt cx="2286359" cy="646331"/>
            </a:xfrm>
          </p:grpSpPr>
          <p:sp>
            <p:nvSpPr>
              <p:cNvPr id="135" name="矩形: 圆角 7">
                <a:extLst>
                  <a:ext uri="{FF2B5EF4-FFF2-40B4-BE49-F238E27FC236}">
                    <a16:creationId xmlns:a16="http://schemas.microsoft.com/office/drawing/2014/main" id="{878B65DE-EBC8-4E29-9F58-9BE5F2F27B46}"/>
                  </a:ext>
                </a:extLst>
              </p:cNvPr>
              <p:cNvSpPr/>
              <p:nvPr/>
            </p:nvSpPr>
            <p:spPr>
              <a:xfrm>
                <a:off x="790922" y="4325523"/>
                <a:ext cx="2286359" cy="644576"/>
              </a:xfrm>
              <a:prstGeom prst="roundRect">
                <a:avLst>
                  <a:gd name="adj" fmla="val 3773"/>
                </a:avLst>
              </a:prstGeom>
              <a:solidFill>
                <a:srgbClr val="00C5FC">
                  <a:alpha val="6000"/>
                </a:srgbClr>
              </a:solidFill>
              <a:ln>
                <a:solidFill>
                  <a:srgbClr val="25D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906C53DD-C39D-4E7E-AA4A-0BFCF9BEC195}"/>
                  </a:ext>
                </a:extLst>
              </p:cNvPr>
              <p:cNvSpPr/>
              <p:nvPr/>
            </p:nvSpPr>
            <p:spPr>
              <a:xfrm>
                <a:off x="810236" y="4324646"/>
                <a:ext cx="22477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zh-CN" kern="100" dirty="0"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对一期不完善的地方</a:t>
                </a:r>
                <a:endParaRPr lang="en-US" altLang="zh-CN" kern="1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  <a:p>
                <a:pPr algn="ctr"/>
                <a:r>
                  <a:rPr lang="zh-CN" altLang="zh-CN" kern="100" dirty="0">
                    <a:solidFill>
                      <a:srgbClr val="25D0FF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做进一步分析</a:t>
                </a:r>
                <a:endParaRPr lang="zh-CN" altLang="en-US" dirty="0">
                  <a:solidFill>
                    <a:srgbClr val="25D0FF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</p:grp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79DA5062-2BEA-4F9B-AE49-CDC9C3CE9107}"/>
                </a:ext>
              </a:extLst>
            </p:cNvPr>
            <p:cNvSpPr/>
            <p:nvPr/>
          </p:nvSpPr>
          <p:spPr>
            <a:xfrm>
              <a:off x="838767" y="3471664"/>
              <a:ext cx="1685077" cy="338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有效保护设备</a:t>
              </a:r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03733CBD-DBBA-48A0-800A-7DF530B7EF52}"/>
                </a:ext>
              </a:extLst>
            </p:cNvPr>
            <p:cNvSpPr/>
            <p:nvPr/>
          </p:nvSpPr>
          <p:spPr>
            <a:xfrm>
              <a:off x="820333" y="2961922"/>
              <a:ext cx="2247730" cy="382749"/>
            </a:xfrm>
            <a:prstGeom prst="roundRect">
              <a:avLst>
                <a:gd name="adj" fmla="val 50000"/>
              </a:avLst>
            </a:prstGeom>
            <a:solidFill>
              <a:srgbClr val="00C5FC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63500" sx="102000" sy="102000" algn="ctr" rotWithShape="0">
                <a:srgbClr val="00C5FC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lvl="0" algn="ctr"/>
              <a:r>
                <a:rPr lang="zh-CN" altLang="en-US" kern="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全面升级（聚氨酯）</a:t>
              </a: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32D63A2-F454-419F-9E16-9BF4B9B79CA1}"/>
              </a:ext>
            </a:extLst>
          </p:cNvPr>
          <p:cNvGrpSpPr/>
          <p:nvPr/>
        </p:nvGrpSpPr>
        <p:grpSpPr>
          <a:xfrm>
            <a:off x="3275621" y="1974786"/>
            <a:ext cx="2436204" cy="2627991"/>
            <a:chOff x="726096" y="2439310"/>
            <a:chExt cx="2436204" cy="2627990"/>
          </a:xfrm>
        </p:grpSpPr>
        <p:sp>
          <p:nvSpPr>
            <p:cNvPr id="156" name="矩形: 圆角 7">
              <a:extLst>
                <a:ext uri="{FF2B5EF4-FFF2-40B4-BE49-F238E27FC236}">
                  <a16:creationId xmlns:a16="http://schemas.microsoft.com/office/drawing/2014/main" id="{6DAF3CD3-FD3A-44C0-B9B6-62A79A5D41D0}"/>
                </a:ext>
              </a:extLst>
            </p:cNvPr>
            <p:cNvSpPr/>
            <p:nvPr/>
          </p:nvSpPr>
          <p:spPr>
            <a:xfrm>
              <a:off x="726096" y="2439310"/>
              <a:ext cx="2436204" cy="2627990"/>
            </a:xfrm>
            <a:prstGeom prst="roundRect">
              <a:avLst>
                <a:gd name="adj" fmla="val 3773"/>
              </a:avLst>
            </a:prstGeom>
            <a:solidFill>
              <a:srgbClr val="DEF7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</a:endParaRPr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1A54E324-E112-4AC3-87A6-9A761214A45C}"/>
                </a:ext>
              </a:extLst>
            </p:cNvPr>
            <p:cNvSpPr/>
            <p:nvPr/>
          </p:nvSpPr>
          <p:spPr>
            <a:xfrm>
              <a:off x="946472" y="2604899"/>
              <a:ext cx="1995452" cy="442674"/>
            </a:xfrm>
            <a:prstGeom prst="round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kern="100" dirty="0">
                  <a:solidFill>
                    <a:srgbClr val="292E47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电子纸显示界面</a:t>
              </a:r>
              <a:endParaRPr lang="zh-CN" altLang="en-US" sz="2000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9C53F91B-4EEE-4577-9B20-F78304168785}"/>
                </a:ext>
              </a:extLst>
            </p:cNvPr>
            <p:cNvSpPr/>
            <p:nvPr/>
          </p:nvSpPr>
          <p:spPr>
            <a:xfrm>
              <a:off x="838767" y="3840997"/>
              <a:ext cx="2089034" cy="338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多个显示单个零件</a:t>
              </a:r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12B25081-CB94-4599-95B3-223F21B76B5A}"/>
                </a:ext>
              </a:extLst>
            </p:cNvPr>
            <p:cNvGrpSpPr/>
            <p:nvPr/>
          </p:nvGrpSpPr>
          <p:grpSpPr>
            <a:xfrm>
              <a:off x="801019" y="4324646"/>
              <a:ext cx="2286359" cy="646331"/>
              <a:chOff x="801019" y="4324646"/>
              <a:chExt cx="2286359" cy="646331"/>
            </a:xfrm>
          </p:grpSpPr>
          <p:sp>
            <p:nvSpPr>
              <p:cNvPr id="162" name="矩形: 圆角 7">
                <a:extLst>
                  <a:ext uri="{FF2B5EF4-FFF2-40B4-BE49-F238E27FC236}">
                    <a16:creationId xmlns:a16="http://schemas.microsoft.com/office/drawing/2014/main" id="{878A0EA6-877B-4D11-9456-A030C3E0DC6D}"/>
                  </a:ext>
                </a:extLst>
              </p:cNvPr>
              <p:cNvSpPr/>
              <p:nvPr/>
            </p:nvSpPr>
            <p:spPr>
              <a:xfrm>
                <a:off x="801019" y="4325523"/>
                <a:ext cx="2286359" cy="644576"/>
              </a:xfrm>
              <a:prstGeom prst="roundRect">
                <a:avLst>
                  <a:gd name="adj" fmla="val 3773"/>
                </a:avLst>
              </a:prstGeom>
              <a:solidFill>
                <a:srgbClr val="00C5FC">
                  <a:alpha val="6000"/>
                </a:srgbClr>
              </a:solidFill>
              <a:ln>
                <a:solidFill>
                  <a:srgbClr val="25D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lt1"/>
                  </a:solidFill>
                </a:endParaRPr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id="{2B1ACCD3-8310-4945-9914-6B06C853398B}"/>
                  </a:ext>
                </a:extLst>
              </p:cNvPr>
              <p:cNvSpPr/>
              <p:nvPr/>
            </p:nvSpPr>
            <p:spPr>
              <a:xfrm>
                <a:off x="820333" y="4324646"/>
                <a:ext cx="224773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kern="100" dirty="0"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使系统向着更利于</a:t>
                </a:r>
                <a:endParaRPr lang="en-US" altLang="zh-CN" kern="1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  <a:p>
                <a:pPr algn="ctr"/>
                <a:r>
                  <a:rPr lang="zh-CN" altLang="en-US" kern="100" dirty="0">
                    <a:solidFill>
                      <a:srgbClr val="25D0FF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员工操作的方向升级</a:t>
                </a:r>
                <a:endParaRPr lang="zh-CN" altLang="en-US" dirty="0">
                  <a:solidFill>
                    <a:srgbClr val="25D0FF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</p:grp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9A32F033-4085-42FF-8998-B602C3D661F2}"/>
                </a:ext>
              </a:extLst>
            </p:cNvPr>
            <p:cNvSpPr/>
            <p:nvPr/>
          </p:nvSpPr>
          <p:spPr>
            <a:xfrm>
              <a:off x="838767" y="3471664"/>
              <a:ext cx="2089034" cy="338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kern="1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单个显示全部零件</a:t>
              </a:r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E59C637D-B03E-470C-BA80-5AA21DB9B149}"/>
                </a:ext>
              </a:extLst>
            </p:cNvPr>
            <p:cNvSpPr/>
            <p:nvPr/>
          </p:nvSpPr>
          <p:spPr>
            <a:xfrm>
              <a:off x="801019" y="2961922"/>
              <a:ext cx="2286359" cy="382749"/>
            </a:xfrm>
            <a:prstGeom prst="roundRect">
              <a:avLst>
                <a:gd name="adj" fmla="val 50000"/>
              </a:avLst>
            </a:prstGeom>
            <a:solidFill>
              <a:srgbClr val="00C5FC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63500" sx="102000" sy="102000" algn="ctr" rotWithShape="0">
                <a:srgbClr val="00C5FC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lvl="0" algn="ctr"/>
              <a:r>
                <a:rPr lang="zh-CN" altLang="en-US" kern="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优化两种显示模式</a:t>
              </a:r>
            </a:p>
          </p:txBody>
        </p:sp>
      </p:grpSp>
      <p:sp>
        <p:nvSpPr>
          <p:cNvPr id="171" name="矩形: 圆角 170">
            <a:extLst>
              <a:ext uri="{FF2B5EF4-FFF2-40B4-BE49-F238E27FC236}">
                <a16:creationId xmlns:a16="http://schemas.microsoft.com/office/drawing/2014/main" id="{BCE80B18-008A-4E34-AA33-0C42004CF2A7}"/>
              </a:ext>
            </a:extLst>
          </p:cNvPr>
          <p:cNvSpPr/>
          <p:nvPr/>
        </p:nvSpPr>
        <p:spPr>
          <a:xfrm>
            <a:off x="5825146" y="1638225"/>
            <a:ext cx="5659806" cy="4666854"/>
          </a:xfrm>
          <a:prstGeom prst="roundRect">
            <a:avLst>
              <a:gd name="adj" fmla="val 3775"/>
            </a:avLst>
          </a:prstGeom>
          <a:solidFill>
            <a:srgbClr val="DEF7FF"/>
          </a:solidFill>
          <a:ln>
            <a:solidFill>
              <a:schemeClr val="bg1"/>
            </a:solidFill>
          </a:ln>
          <a:effectLst>
            <a:outerShdw blurRad="63500" algn="ctr" rotWithShape="0">
              <a:srgbClr val="25D0FF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7C598A13-E177-4D35-B30A-9F7DAF12980C}"/>
              </a:ext>
            </a:extLst>
          </p:cNvPr>
          <p:cNvSpPr/>
          <p:nvPr/>
        </p:nvSpPr>
        <p:spPr>
          <a:xfrm>
            <a:off x="7153631" y="1740420"/>
            <a:ext cx="3025824" cy="44267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kern="0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无纸化</a:t>
            </a:r>
            <a:r>
              <a:rPr lang="zh-CN" altLang="zh-CN" sz="2000" kern="0" dirty="0">
                <a:solidFill>
                  <a:srgbClr val="292E4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系统二期推广计划</a:t>
            </a:r>
            <a:endParaRPr lang="zh-CN" altLang="zh-CN" sz="2000" kern="100" dirty="0">
              <a:solidFill>
                <a:srgbClr val="292E47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aphicFrame>
        <p:nvGraphicFramePr>
          <p:cNvPr id="170" name="表格 169">
            <a:extLst>
              <a:ext uri="{FF2B5EF4-FFF2-40B4-BE49-F238E27FC236}">
                <a16:creationId xmlns:a16="http://schemas.microsoft.com/office/drawing/2014/main" id="{88040AD5-6961-489D-8894-E94F6E36B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548388"/>
              </p:ext>
            </p:extLst>
          </p:nvPr>
        </p:nvGraphicFramePr>
        <p:xfrm>
          <a:off x="5934086" y="2682440"/>
          <a:ext cx="5443814" cy="35634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803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746743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352218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0" kern="100" dirty="0">
                          <a:solidFill>
                            <a:schemeClr val="tx1"/>
                          </a:solidFill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李顺</a:t>
                      </a:r>
                      <a:endParaRPr lang="en-US" altLang="zh-CN" sz="800" b="0" kern="100" dirty="0">
                        <a:solidFill>
                          <a:schemeClr val="tx1"/>
                        </a:solidFill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2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刘大峰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3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马自强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4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李顺</a:t>
                      </a:r>
                      <a:r>
                        <a:rPr lang="en-US" altLang="zh-CN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 </a:t>
                      </a:r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刘大峰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7465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5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刘大峰</a:t>
                      </a:r>
                      <a:r>
                        <a:rPr lang="en-US" altLang="zh-CN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 </a:t>
                      </a:r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马自强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6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张蔷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7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孙有 陶白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8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马自强</a:t>
                      </a:r>
                      <a:r>
                        <a:rPr lang="en-US" altLang="zh-CN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 </a:t>
                      </a:r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孙有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9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陶白 李顺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10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张蔷 孙有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11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马自强</a:t>
                      </a:r>
                      <a:r>
                        <a:rPr lang="en-US" altLang="zh-CN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 </a:t>
                      </a:r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孙有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69958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12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李顺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82272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rgbClr val="292E47"/>
                          </a:solidFill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13</a:t>
                      </a:r>
                      <a:endParaRPr lang="zh-CN" sz="1100" b="0" kern="100" dirty="0">
                        <a:solidFill>
                          <a:srgbClr val="292E47"/>
                        </a:solidFill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7F1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马自强</a:t>
                      </a:r>
                      <a:r>
                        <a:rPr lang="en-US" altLang="zh-CN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 </a:t>
                      </a:r>
                      <a:r>
                        <a:rPr lang="zh-CN" altLang="en-US" sz="800" kern="100" dirty="0">
                          <a:effectLst/>
                          <a:latin typeface="阿里巴巴普惠体 R" panose="00020600040101010101" pitchFamily="18" charset="-122"/>
                          <a:ea typeface="阿里巴巴普惠体 R" panose="00020600040101010101" pitchFamily="18" charset="-122"/>
                          <a:cs typeface="阿里巴巴普惠体 R" panose="00020600040101010101" pitchFamily="18" charset="-122"/>
                        </a:rPr>
                        <a:t>刘大峰</a:t>
                      </a:r>
                      <a:endParaRPr lang="zh-CN" sz="800" kern="100" dirty="0">
                        <a:effectLst/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 </a:t>
                      </a:r>
                      <a:endParaRPr lang="zh-CN" sz="110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id="{F64190A5-36B3-4371-A5AC-13C7F916FED1}"/>
              </a:ext>
            </a:extLst>
          </p:cNvPr>
          <p:cNvGrpSpPr/>
          <p:nvPr/>
        </p:nvGrpSpPr>
        <p:grpSpPr>
          <a:xfrm>
            <a:off x="7132237" y="2708956"/>
            <a:ext cx="1764099" cy="215444"/>
            <a:chOff x="7128588" y="2660031"/>
            <a:chExt cx="1748704" cy="215444"/>
          </a:xfrm>
        </p:grpSpPr>
        <p:sp>
          <p:nvSpPr>
            <p:cNvPr id="178" name="矩形: 圆顶角 177">
              <a:extLst>
                <a:ext uri="{FF2B5EF4-FFF2-40B4-BE49-F238E27FC236}">
                  <a16:creationId xmlns:a16="http://schemas.microsoft.com/office/drawing/2014/main" id="{0592C001-7E4C-4EF6-BB60-DA426217AB35}"/>
                </a:ext>
              </a:extLst>
            </p:cNvPr>
            <p:cNvSpPr/>
            <p:nvPr/>
          </p:nvSpPr>
          <p:spPr>
            <a:xfrm rot="5400000" flipH="1">
              <a:off x="7928858" y="1917287"/>
              <a:ext cx="195936" cy="170093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48" name="直接连接符 447">
              <a:extLst>
                <a:ext uri="{FF2B5EF4-FFF2-40B4-BE49-F238E27FC236}">
                  <a16:creationId xmlns:a16="http://schemas.microsoft.com/office/drawing/2014/main" id="{18EA7F3F-0071-47AA-85FC-178B56E02481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DE27A07-F2A1-4A07-B619-E7F2E61E0C92}"/>
                </a:ext>
              </a:extLst>
            </p:cNvPr>
            <p:cNvSpPr/>
            <p:nvPr/>
          </p:nvSpPr>
          <p:spPr>
            <a:xfrm>
              <a:off x="7128588" y="2660031"/>
              <a:ext cx="783702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二期方案研讨</a:t>
              </a:r>
            </a:p>
          </p:txBody>
        </p:sp>
      </p:grpSp>
      <p:grpSp>
        <p:nvGrpSpPr>
          <p:cNvPr id="449" name="组合 448">
            <a:extLst>
              <a:ext uri="{FF2B5EF4-FFF2-40B4-BE49-F238E27FC236}">
                <a16:creationId xmlns:a16="http://schemas.microsoft.com/office/drawing/2014/main" id="{56211912-E294-4570-9260-AB134762B3BC}"/>
              </a:ext>
            </a:extLst>
          </p:cNvPr>
          <p:cNvGrpSpPr/>
          <p:nvPr/>
        </p:nvGrpSpPr>
        <p:grpSpPr>
          <a:xfrm>
            <a:off x="7188236" y="2982504"/>
            <a:ext cx="644991" cy="215444"/>
            <a:chOff x="7128588" y="2660031"/>
            <a:chExt cx="639362" cy="215444"/>
          </a:xfrm>
        </p:grpSpPr>
        <p:sp>
          <p:nvSpPr>
            <p:cNvPr id="450" name="矩形: 圆顶角 449">
              <a:extLst>
                <a:ext uri="{FF2B5EF4-FFF2-40B4-BE49-F238E27FC236}">
                  <a16:creationId xmlns:a16="http://schemas.microsoft.com/office/drawing/2014/main" id="{07557B82-34ED-4CA7-9F58-E0AB7DCAB70E}"/>
                </a:ext>
              </a:extLst>
            </p:cNvPr>
            <p:cNvSpPr/>
            <p:nvPr/>
          </p:nvSpPr>
          <p:spPr>
            <a:xfrm rot="5400000" flipH="1">
              <a:off x="7373020" y="2470790"/>
              <a:ext cx="195935" cy="5939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51" name="直接连接符 450">
              <a:extLst>
                <a:ext uri="{FF2B5EF4-FFF2-40B4-BE49-F238E27FC236}">
                  <a16:creationId xmlns:a16="http://schemas.microsoft.com/office/drawing/2014/main" id="{0104DDF3-DD43-4E20-9DC1-1385406B5379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2" name="矩形 451">
              <a:extLst>
                <a:ext uri="{FF2B5EF4-FFF2-40B4-BE49-F238E27FC236}">
                  <a16:creationId xmlns:a16="http://schemas.microsoft.com/office/drawing/2014/main" id="{E17A5A69-79F7-49BB-9C9F-E45A89631316}"/>
                </a:ext>
              </a:extLst>
            </p:cNvPr>
            <p:cNvSpPr/>
            <p:nvPr/>
          </p:nvSpPr>
          <p:spPr>
            <a:xfrm>
              <a:off x="7128588" y="2660031"/>
              <a:ext cx="58348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实地考察</a:t>
              </a:r>
            </a:p>
          </p:txBody>
        </p:sp>
      </p:grp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99CA4161-B59F-4393-AF02-71C0D070BCB6}"/>
              </a:ext>
            </a:extLst>
          </p:cNvPr>
          <p:cNvGrpSpPr/>
          <p:nvPr/>
        </p:nvGrpSpPr>
        <p:grpSpPr>
          <a:xfrm>
            <a:off x="7609826" y="3256052"/>
            <a:ext cx="1254560" cy="215444"/>
            <a:chOff x="7128588" y="2660031"/>
            <a:chExt cx="1243612" cy="215444"/>
          </a:xfrm>
        </p:grpSpPr>
        <p:sp>
          <p:nvSpPr>
            <p:cNvPr id="469" name="矩形: 圆顶角 468">
              <a:extLst>
                <a:ext uri="{FF2B5EF4-FFF2-40B4-BE49-F238E27FC236}">
                  <a16:creationId xmlns:a16="http://schemas.microsoft.com/office/drawing/2014/main" id="{4D9F08C8-A379-47E1-B7B9-B61C35C0D6A3}"/>
                </a:ext>
              </a:extLst>
            </p:cNvPr>
            <p:cNvSpPr/>
            <p:nvPr/>
          </p:nvSpPr>
          <p:spPr>
            <a:xfrm rot="5400000" flipH="1">
              <a:off x="7676312" y="2169833"/>
              <a:ext cx="195936" cy="11958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70" name="直接连接符 469">
              <a:extLst>
                <a:ext uri="{FF2B5EF4-FFF2-40B4-BE49-F238E27FC236}">
                  <a16:creationId xmlns:a16="http://schemas.microsoft.com/office/drawing/2014/main" id="{176701F8-2AA6-48E8-B77F-10DAFA4018CD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1" name="矩形 470">
              <a:extLst>
                <a:ext uri="{FF2B5EF4-FFF2-40B4-BE49-F238E27FC236}">
                  <a16:creationId xmlns:a16="http://schemas.microsoft.com/office/drawing/2014/main" id="{611FA646-B59A-4282-B524-C1C9DC358FF6}"/>
                </a:ext>
              </a:extLst>
            </p:cNvPr>
            <p:cNvSpPr/>
            <p:nvPr/>
          </p:nvSpPr>
          <p:spPr>
            <a:xfrm>
              <a:off x="7128588" y="2660031"/>
              <a:ext cx="58348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修改方案</a:t>
              </a:r>
            </a:p>
          </p:txBody>
        </p: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F4AA1F57-3E16-49CC-8E34-ADACE75A1803}"/>
              </a:ext>
            </a:extLst>
          </p:cNvPr>
          <p:cNvGrpSpPr/>
          <p:nvPr/>
        </p:nvGrpSpPr>
        <p:grpSpPr>
          <a:xfrm>
            <a:off x="7970024" y="3529600"/>
            <a:ext cx="1328728" cy="215444"/>
            <a:chOff x="7128588" y="2660031"/>
            <a:chExt cx="1317133" cy="215444"/>
          </a:xfrm>
        </p:grpSpPr>
        <p:sp>
          <p:nvSpPr>
            <p:cNvPr id="480" name="矩形: 圆顶角 479">
              <a:extLst>
                <a:ext uri="{FF2B5EF4-FFF2-40B4-BE49-F238E27FC236}">
                  <a16:creationId xmlns:a16="http://schemas.microsoft.com/office/drawing/2014/main" id="{326A32F1-5493-4F4B-997B-C296795F363F}"/>
                </a:ext>
              </a:extLst>
            </p:cNvPr>
            <p:cNvSpPr/>
            <p:nvPr/>
          </p:nvSpPr>
          <p:spPr>
            <a:xfrm rot="5400000" flipH="1">
              <a:off x="7713073" y="2133073"/>
              <a:ext cx="195936" cy="12693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81" name="直接连接符 480">
              <a:extLst>
                <a:ext uri="{FF2B5EF4-FFF2-40B4-BE49-F238E27FC236}">
                  <a16:creationId xmlns:a16="http://schemas.microsoft.com/office/drawing/2014/main" id="{BCAEF3B9-E5C3-4583-B1D3-07A157A068F7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2" name="矩形 481">
              <a:extLst>
                <a:ext uri="{FF2B5EF4-FFF2-40B4-BE49-F238E27FC236}">
                  <a16:creationId xmlns:a16="http://schemas.microsoft.com/office/drawing/2014/main" id="{19CEAB88-E86C-4304-BDD8-3E2EDE83B79B}"/>
                </a:ext>
              </a:extLst>
            </p:cNvPr>
            <p:cNvSpPr/>
            <p:nvPr/>
          </p:nvSpPr>
          <p:spPr>
            <a:xfrm>
              <a:off x="7128588" y="2660031"/>
              <a:ext cx="108402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提报系统升级并跟踪</a:t>
              </a:r>
            </a:p>
          </p:txBody>
        </p:sp>
      </p:grpSp>
      <p:grpSp>
        <p:nvGrpSpPr>
          <p:cNvPr id="483" name="组合 482">
            <a:extLst>
              <a:ext uri="{FF2B5EF4-FFF2-40B4-BE49-F238E27FC236}">
                <a16:creationId xmlns:a16="http://schemas.microsoft.com/office/drawing/2014/main" id="{4733601D-5650-4C53-8CF4-A9035B144F1B}"/>
              </a:ext>
            </a:extLst>
          </p:cNvPr>
          <p:cNvGrpSpPr/>
          <p:nvPr/>
        </p:nvGrpSpPr>
        <p:grpSpPr>
          <a:xfrm>
            <a:off x="7188235" y="3803148"/>
            <a:ext cx="1328727" cy="215444"/>
            <a:chOff x="7128588" y="2660031"/>
            <a:chExt cx="1317133" cy="215444"/>
          </a:xfrm>
        </p:grpSpPr>
        <p:sp>
          <p:nvSpPr>
            <p:cNvPr id="484" name="矩形: 圆顶角 483">
              <a:extLst>
                <a:ext uri="{FF2B5EF4-FFF2-40B4-BE49-F238E27FC236}">
                  <a16:creationId xmlns:a16="http://schemas.microsoft.com/office/drawing/2014/main" id="{161D5F89-A522-4FFB-8635-D2B2B033F25A}"/>
                </a:ext>
              </a:extLst>
            </p:cNvPr>
            <p:cNvSpPr/>
            <p:nvPr/>
          </p:nvSpPr>
          <p:spPr>
            <a:xfrm rot="5400000" flipH="1">
              <a:off x="7713073" y="2133073"/>
              <a:ext cx="195936" cy="12693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85" name="直接连接符 484">
              <a:extLst>
                <a:ext uri="{FF2B5EF4-FFF2-40B4-BE49-F238E27FC236}">
                  <a16:creationId xmlns:a16="http://schemas.microsoft.com/office/drawing/2014/main" id="{E7541605-BA4B-49BF-BBC6-EE2202823D44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6" name="矩形 485">
              <a:extLst>
                <a:ext uri="{FF2B5EF4-FFF2-40B4-BE49-F238E27FC236}">
                  <a16:creationId xmlns:a16="http://schemas.microsoft.com/office/drawing/2014/main" id="{78CF445A-454E-423A-BDA2-83AC4146BB7B}"/>
                </a:ext>
              </a:extLst>
            </p:cNvPr>
            <p:cNvSpPr/>
            <p:nvPr/>
          </p:nvSpPr>
          <p:spPr>
            <a:xfrm>
              <a:off x="7128588" y="2660031"/>
              <a:ext cx="1184134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采购、安装及权限准备</a:t>
              </a:r>
            </a:p>
          </p:txBody>
        </p:sp>
      </p:grpSp>
      <p:grpSp>
        <p:nvGrpSpPr>
          <p:cNvPr id="487" name="组合 486">
            <a:extLst>
              <a:ext uri="{FF2B5EF4-FFF2-40B4-BE49-F238E27FC236}">
                <a16:creationId xmlns:a16="http://schemas.microsoft.com/office/drawing/2014/main" id="{658FAA9B-90FC-45C4-9F96-605198D55CE5}"/>
              </a:ext>
            </a:extLst>
          </p:cNvPr>
          <p:cNvGrpSpPr/>
          <p:nvPr/>
        </p:nvGrpSpPr>
        <p:grpSpPr>
          <a:xfrm>
            <a:off x="7224573" y="4076696"/>
            <a:ext cx="1137827" cy="215444"/>
            <a:chOff x="7128588" y="2660031"/>
            <a:chExt cx="1127898" cy="215444"/>
          </a:xfrm>
        </p:grpSpPr>
        <p:sp>
          <p:nvSpPr>
            <p:cNvPr id="488" name="矩形: 圆顶角 487">
              <a:extLst>
                <a:ext uri="{FF2B5EF4-FFF2-40B4-BE49-F238E27FC236}">
                  <a16:creationId xmlns:a16="http://schemas.microsoft.com/office/drawing/2014/main" id="{BC1728FD-6E03-4C79-9304-34A0FB5E2EF8}"/>
                </a:ext>
              </a:extLst>
            </p:cNvPr>
            <p:cNvSpPr/>
            <p:nvPr/>
          </p:nvSpPr>
          <p:spPr>
            <a:xfrm rot="5400000" flipH="1">
              <a:off x="7618456" y="2227690"/>
              <a:ext cx="195936" cy="10801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89" name="直接连接符 488">
              <a:extLst>
                <a:ext uri="{FF2B5EF4-FFF2-40B4-BE49-F238E27FC236}">
                  <a16:creationId xmlns:a16="http://schemas.microsoft.com/office/drawing/2014/main" id="{050E9EB2-EDEF-427A-8840-086D56D59369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0" name="矩形 489">
              <a:extLst>
                <a:ext uri="{FF2B5EF4-FFF2-40B4-BE49-F238E27FC236}">
                  <a16:creationId xmlns:a16="http://schemas.microsoft.com/office/drawing/2014/main" id="{40AB7726-7698-4CE0-AAB2-9AA23DD64BB0}"/>
                </a:ext>
              </a:extLst>
            </p:cNvPr>
            <p:cNvSpPr/>
            <p:nvPr/>
          </p:nvSpPr>
          <p:spPr>
            <a:xfrm>
              <a:off x="7128588" y="2660031"/>
              <a:ext cx="583487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单点测试</a:t>
              </a:r>
            </a:p>
          </p:txBody>
        </p:sp>
      </p:grpSp>
      <p:grpSp>
        <p:nvGrpSpPr>
          <p:cNvPr id="491" name="组合 490">
            <a:extLst>
              <a:ext uri="{FF2B5EF4-FFF2-40B4-BE49-F238E27FC236}">
                <a16:creationId xmlns:a16="http://schemas.microsoft.com/office/drawing/2014/main" id="{CBE294E9-E2C5-4D43-9AD1-DFEF70A5F66E}"/>
              </a:ext>
            </a:extLst>
          </p:cNvPr>
          <p:cNvGrpSpPr/>
          <p:nvPr/>
        </p:nvGrpSpPr>
        <p:grpSpPr>
          <a:xfrm>
            <a:off x="7307783" y="4350244"/>
            <a:ext cx="3807324" cy="215444"/>
            <a:chOff x="7128588" y="2660031"/>
            <a:chExt cx="3774100" cy="215444"/>
          </a:xfrm>
        </p:grpSpPr>
        <p:sp>
          <p:nvSpPr>
            <p:cNvPr id="492" name="矩形: 圆顶角 491">
              <a:extLst>
                <a:ext uri="{FF2B5EF4-FFF2-40B4-BE49-F238E27FC236}">
                  <a16:creationId xmlns:a16="http://schemas.microsoft.com/office/drawing/2014/main" id="{00AEE739-F54A-4B1F-8505-DF8478317906}"/>
                </a:ext>
              </a:extLst>
            </p:cNvPr>
            <p:cNvSpPr/>
            <p:nvPr/>
          </p:nvSpPr>
          <p:spPr>
            <a:xfrm rot="5400000" flipH="1">
              <a:off x="8941557" y="904590"/>
              <a:ext cx="195936" cy="372632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93" name="直接连接符 492">
              <a:extLst>
                <a:ext uri="{FF2B5EF4-FFF2-40B4-BE49-F238E27FC236}">
                  <a16:creationId xmlns:a16="http://schemas.microsoft.com/office/drawing/2014/main" id="{99CB3A17-5A06-4130-94BA-DE1F50568F3A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4" name="矩形 493">
              <a:extLst>
                <a:ext uri="{FF2B5EF4-FFF2-40B4-BE49-F238E27FC236}">
                  <a16:creationId xmlns:a16="http://schemas.microsoft.com/office/drawing/2014/main" id="{C4B0EE66-79C9-4D3E-82BC-FEC7A9E16C31}"/>
                </a:ext>
              </a:extLst>
            </p:cNvPr>
            <p:cNvSpPr/>
            <p:nvPr/>
          </p:nvSpPr>
          <p:spPr>
            <a:xfrm>
              <a:off x="7128588" y="2660031"/>
              <a:ext cx="583487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问题收集</a:t>
              </a:r>
            </a:p>
          </p:txBody>
        </p:sp>
      </p:grpSp>
      <p:grpSp>
        <p:nvGrpSpPr>
          <p:cNvPr id="495" name="组合 494">
            <a:extLst>
              <a:ext uri="{FF2B5EF4-FFF2-40B4-BE49-F238E27FC236}">
                <a16:creationId xmlns:a16="http://schemas.microsoft.com/office/drawing/2014/main" id="{11739D47-6B7D-4E1F-951E-8816088C69C5}"/>
              </a:ext>
            </a:extLst>
          </p:cNvPr>
          <p:cNvGrpSpPr/>
          <p:nvPr/>
        </p:nvGrpSpPr>
        <p:grpSpPr>
          <a:xfrm>
            <a:off x="8362401" y="4623792"/>
            <a:ext cx="1380312" cy="215444"/>
            <a:chOff x="7128588" y="2660031"/>
            <a:chExt cx="1368267" cy="215444"/>
          </a:xfrm>
        </p:grpSpPr>
        <p:sp>
          <p:nvSpPr>
            <p:cNvPr id="496" name="矩形: 圆顶角 495">
              <a:extLst>
                <a:ext uri="{FF2B5EF4-FFF2-40B4-BE49-F238E27FC236}">
                  <a16:creationId xmlns:a16="http://schemas.microsoft.com/office/drawing/2014/main" id="{7213F74A-6FEF-429B-95B3-97C3AA67FAE1}"/>
                </a:ext>
              </a:extLst>
            </p:cNvPr>
            <p:cNvSpPr/>
            <p:nvPr/>
          </p:nvSpPr>
          <p:spPr>
            <a:xfrm rot="5400000" flipH="1">
              <a:off x="7745704" y="2116314"/>
              <a:ext cx="195936" cy="130636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97" name="直接连接符 496">
              <a:extLst>
                <a:ext uri="{FF2B5EF4-FFF2-40B4-BE49-F238E27FC236}">
                  <a16:creationId xmlns:a16="http://schemas.microsoft.com/office/drawing/2014/main" id="{F17FA888-92A7-4394-98C6-A941CC84AC87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8" name="矩形 497">
              <a:extLst>
                <a:ext uri="{FF2B5EF4-FFF2-40B4-BE49-F238E27FC236}">
                  <a16:creationId xmlns:a16="http://schemas.microsoft.com/office/drawing/2014/main" id="{59479E4F-35E2-4A98-A98B-E87DA3DFED52}"/>
                </a:ext>
              </a:extLst>
            </p:cNvPr>
            <p:cNvSpPr/>
            <p:nvPr/>
          </p:nvSpPr>
          <p:spPr>
            <a:xfrm>
              <a:off x="7128588" y="2660031"/>
              <a:ext cx="583487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数据准备</a:t>
              </a:r>
            </a:p>
          </p:txBody>
        </p:sp>
      </p:grpSp>
      <p:grpSp>
        <p:nvGrpSpPr>
          <p:cNvPr id="499" name="组合 498">
            <a:extLst>
              <a:ext uri="{FF2B5EF4-FFF2-40B4-BE49-F238E27FC236}">
                <a16:creationId xmlns:a16="http://schemas.microsoft.com/office/drawing/2014/main" id="{41DEDC51-2143-4BA6-A878-EF3CC3225377}"/>
              </a:ext>
            </a:extLst>
          </p:cNvPr>
          <p:cNvGrpSpPr/>
          <p:nvPr/>
        </p:nvGrpSpPr>
        <p:grpSpPr>
          <a:xfrm>
            <a:off x="8273078" y="4897340"/>
            <a:ext cx="1743368" cy="215444"/>
            <a:chOff x="7128588" y="2660031"/>
            <a:chExt cx="1728155" cy="215444"/>
          </a:xfrm>
        </p:grpSpPr>
        <p:sp>
          <p:nvSpPr>
            <p:cNvPr id="500" name="矩形: 圆顶角 499">
              <a:extLst>
                <a:ext uri="{FF2B5EF4-FFF2-40B4-BE49-F238E27FC236}">
                  <a16:creationId xmlns:a16="http://schemas.microsoft.com/office/drawing/2014/main" id="{E87FF7A5-5136-4237-AD88-7B156BF3BB23}"/>
                </a:ext>
              </a:extLst>
            </p:cNvPr>
            <p:cNvSpPr/>
            <p:nvPr/>
          </p:nvSpPr>
          <p:spPr>
            <a:xfrm rot="5400000" flipH="1">
              <a:off x="7918584" y="1929306"/>
              <a:ext cx="195936" cy="168038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501" name="直接连接符 500">
              <a:extLst>
                <a:ext uri="{FF2B5EF4-FFF2-40B4-BE49-F238E27FC236}">
                  <a16:creationId xmlns:a16="http://schemas.microsoft.com/office/drawing/2014/main" id="{C778C5E6-ED89-4A4E-A2D8-2797D57BA610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2" name="矩形 501">
              <a:extLst>
                <a:ext uri="{FF2B5EF4-FFF2-40B4-BE49-F238E27FC236}">
                  <a16:creationId xmlns:a16="http://schemas.microsoft.com/office/drawing/2014/main" id="{A3EB76C2-CCE4-4A47-9D16-960D4207105E}"/>
                </a:ext>
              </a:extLst>
            </p:cNvPr>
            <p:cNvSpPr/>
            <p:nvPr/>
          </p:nvSpPr>
          <p:spPr>
            <a:xfrm>
              <a:off x="7128588" y="2660031"/>
              <a:ext cx="583487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操作培训</a:t>
              </a:r>
            </a:p>
          </p:txBody>
        </p:sp>
      </p:grpSp>
      <p:grpSp>
        <p:nvGrpSpPr>
          <p:cNvPr id="507" name="组合 506">
            <a:extLst>
              <a:ext uri="{FF2B5EF4-FFF2-40B4-BE49-F238E27FC236}">
                <a16:creationId xmlns:a16="http://schemas.microsoft.com/office/drawing/2014/main" id="{D24A4EF4-A556-4724-808B-673F778BE909}"/>
              </a:ext>
            </a:extLst>
          </p:cNvPr>
          <p:cNvGrpSpPr/>
          <p:nvPr/>
        </p:nvGrpSpPr>
        <p:grpSpPr>
          <a:xfrm>
            <a:off x="8362402" y="5170888"/>
            <a:ext cx="1308895" cy="215444"/>
            <a:chOff x="7128588" y="2660031"/>
            <a:chExt cx="1297473" cy="215444"/>
          </a:xfrm>
        </p:grpSpPr>
        <p:sp>
          <p:nvSpPr>
            <p:cNvPr id="508" name="矩形: 圆顶角 507">
              <a:extLst>
                <a:ext uri="{FF2B5EF4-FFF2-40B4-BE49-F238E27FC236}">
                  <a16:creationId xmlns:a16="http://schemas.microsoft.com/office/drawing/2014/main" id="{98DBE099-3049-4455-B02F-7AF35B6C6934}"/>
                </a:ext>
              </a:extLst>
            </p:cNvPr>
            <p:cNvSpPr/>
            <p:nvPr/>
          </p:nvSpPr>
          <p:spPr>
            <a:xfrm rot="5400000" flipH="1">
              <a:off x="7703243" y="2144648"/>
              <a:ext cx="195936" cy="12497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509" name="直接连接符 508">
              <a:extLst>
                <a:ext uri="{FF2B5EF4-FFF2-40B4-BE49-F238E27FC236}">
                  <a16:creationId xmlns:a16="http://schemas.microsoft.com/office/drawing/2014/main" id="{E8ED5439-B76B-44B9-888E-E787984FDFEC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0" name="矩形 509">
              <a:extLst>
                <a:ext uri="{FF2B5EF4-FFF2-40B4-BE49-F238E27FC236}">
                  <a16:creationId xmlns:a16="http://schemas.microsoft.com/office/drawing/2014/main" id="{3D20F9B6-5537-416A-9993-B2FABE2B984A}"/>
                </a:ext>
              </a:extLst>
            </p:cNvPr>
            <p:cNvSpPr/>
            <p:nvPr/>
          </p:nvSpPr>
          <p:spPr>
            <a:xfrm>
              <a:off x="7128588" y="2660031"/>
              <a:ext cx="583487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测试数据</a:t>
              </a:r>
            </a:p>
          </p:txBody>
        </p:sp>
      </p:grpSp>
      <p:grpSp>
        <p:nvGrpSpPr>
          <p:cNvPr id="511" name="组合 510">
            <a:extLst>
              <a:ext uri="{FF2B5EF4-FFF2-40B4-BE49-F238E27FC236}">
                <a16:creationId xmlns:a16="http://schemas.microsoft.com/office/drawing/2014/main" id="{12637AF8-A20F-4365-AEA7-7E03B6EB0EF4}"/>
              </a:ext>
            </a:extLst>
          </p:cNvPr>
          <p:cNvGrpSpPr/>
          <p:nvPr/>
        </p:nvGrpSpPr>
        <p:grpSpPr>
          <a:xfrm>
            <a:off x="8746943" y="5444436"/>
            <a:ext cx="1620610" cy="215444"/>
            <a:chOff x="7128588" y="2660031"/>
            <a:chExt cx="1606468" cy="215444"/>
          </a:xfrm>
        </p:grpSpPr>
        <p:sp>
          <p:nvSpPr>
            <p:cNvPr id="512" name="矩形: 圆顶角 511">
              <a:extLst>
                <a:ext uri="{FF2B5EF4-FFF2-40B4-BE49-F238E27FC236}">
                  <a16:creationId xmlns:a16="http://schemas.microsoft.com/office/drawing/2014/main" id="{069BEA5D-274F-4A67-ABC6-FF5182274525}"/>
                </a:ext>
              </a:extLst>
            </p:cNvPr>
            <p:cNvSpPr/>
            <p:nvPr/>
          </p:nvSpPr>
          <p:spPr>
            <a:xfrm rot="5400000" flipH="1">
              <a:off x="7857741" y="1990151"/>
              <a:ext cx="195936" cy="155869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513" name="直接连接符 512">
              <a:extLst>
                <a:ext uri="{FF2B5EF4-FFF2-40B4-BE49-F238E27FC236}">
                  <a16:creationId xmlns:a16="http://schemas.microsoft.com/office/drawing/2014/main" id="{13F775C0-6B5A-4586-B02C-DAC0F5948564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4" name="矩形 513">
              <a:extLst>
                <a:ext uri="{FF2B5EF4-FFF2-40B4-BE49-F238E27FC236}">
                  <a16:creationId xmlns:a16="http://schemas.microsoft.com/office/drawing/2014/main" id="{8F27C59D-926B-46FD-9C35-6069D3C33DE0}"/>
                </a:ext>
              </a:extLst>
            </p:cNvPr>
            <p:cNvSpPr/>
            <p:nvPr/>
          </p:nvSpPr>
          <p:spPr>
            <a:xfrm>
              <a:off x="7128588" y="2660031"/>
              <a:ext cx="88381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局部点位试运行</a:t>
              </a:r>
            </a:p>
          </p:txBody>
        </p:sp>
      </p:grp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C0D1B125-C019-433A-861E-AAFD3AD611E0}"/>
              </a:ext>
            </a:extLst>
          </p:cNvPr>
          <p:cNvGrpSpPr/>
          <p:nvPr/>
        </p:nvGrpSpPr>
        <p:grpSpPr>
          <a:xfrm>
            <a:off x="9073296" y="5717984"/>
            <a:ext cx="1738081" cy="215444"/>
            <a:chOff x="7128588" y="2660031"/>
            <a:chExt cx="1722914" cy="215444"/>
          </a:xfrm>
        </p:grpSpPr>
        <p:sp>
          <p:nvSpPr>
            <p:cNvPr id="516" name="矩形: 圆顶角 515">
              <a:extLst>
                <a:ext uri="{FF2B5EF4-FFF2-40B4-BE49-F238E27FC236}">
                  <a16:creationId xmlns:a16="http://schemas.microsoft.com/office/drawing/2014/main" id="{D1BDBD07-0A0C-49AE-BD8A-325D86C8F864}"/>
                </a:ext>
              </a:extLst>
            </p:cNvPr>
            <p:cNvSpPr/>
            <p:nvPr/>
          </p:nvSpPr>
          <p:spPr>
            <a:xfrm rot="5400000" flipH="1">
              <a:off x="7915964" y="1931927"/>
              <a:ext cx="195936" cy="16751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517" name="直接连接符 516">
              <a:extLst>
                <a:ext uri="{FF2B5EF4-FFF2-40B4-BE49-F238E27FC236}">
                  <a16:creationId xmlns:a16="http://schemas.microsoft.com/office/drawing/2014/main" id="{54C7463F-B4E4-40A2-8F0B-E00F340BF8E5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" name="矩形 517">
              <a:extLst>
                <a:ext uri="{FF2B5EF4-FFF2-40B4-BE49-F238E27FC236}">
                  <a16:creationId xmlns:a16="http://schemas.microsoft.com/office/drawing/2014/main" id="{069894BA-026B-420B-BB13-67E2AB39D1A7}"/>
                </a:ext>
              </a:extLst>
            </p:cNvPr>
            <p:cNvSpPr/>
            <p:nvPr/>
          </p:nvSpPr>
          <p:spPr>
            <a:xfrm>
              <a:off x="7128588" y="2660031"/>
              <a:ext cx="583487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全面推进</a:t>
              </a:r>
            </a:p>
          </p:txBody>
        </p:sp>
      </p:grp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3F8F6FD1-5F84-4D83-9EC3-20975AF2A140}"/>
              </a:ext>
            </a:extLst>
          </p:cNvPr>
          <p:cNvSpPr/>
          <p:nvPr/>
        </p:nvSpPr>
        <p:spPr>
          <a:xfrm>
            <a:off x="5932201" y="2261569"/>
            <a:ext cx="5447603" cy="426720"/>
          </a:xfrm>
          <a:prstGeom prst="round2SameRect">
            <a:avLst/>
          </a:prstGeom>
          <a:solidFill>
            <a:srgbClr val="25D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9" name="组合 518">
            <a:extLst>
              <a:ext uri="{FF2B5EF4-FFF2-40B4-BE49-F238E27FC236}">
                <a16:creationId xmlns:a16="http://schemas.microsoft.com/office/drawing/2014/main" id="{90CFD476-0A92-47D6-91EB-564086D269B0}"/>
              </a:ext>
            </a:extLst>
          </p:cNvPr>
          <p:cNvGrpSpPr/>
          <p:nvPr/>
        </p:nvGrpSpPr>
        <p:grpSpPr>
          <a:xfrm>
            <a:off x="10651809" y="5991529"/>
            <a:ext cx="666355" cy="215444"/>
            <a:chOff x="7152561" y="2660031"/>
            <a:chExt cx="660541" cy="215444"/>
          </a:xfrm>
        </p:grpSpPr>
        <p:sp>
          <p:nvSpPr>
            <p:cNvPr id="520" name="矩形: 圆顶角 519">
              <a:extLst>
                <a:ext uri="{FF2B5EF4-FFF2-40B4-BE49-F238E27FC236}">
                  <a16:creationId xmlns:a16="http://schemas.microsoft.com/office/drawing/2014/main" id="{F7D49DD6-E449-4947-96D6-55C394D39F8F}"/>
                </a:ext>
              </a:extLst>
            </p:cNvPr>
            <p:cNvSpPr/>
            <p:nvPr/>
          </p:nvSpPr>
          <p:spPr>
            <a:xfrm rot="5400000" flipH="1">
              <a:off x="7396764" y="2451127"/>
              <a:ext cx="195936" cy="6367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7F1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endParaRPr lang="zh-CN" altLang="en-US" sz="1050" kern="0" dirty="0">
                <a:solidFill>
                  <a:srgbClr val="292E47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521" name="直接连接符 520">
              <a:extLst>
                <a:ext uri="{FF2B5EF4-FFF2-40B4-BE49-F238E27FC236}">
                  <a16:creationId xmlns:a16="http://schemas.microsoft.com/office/drawing/2014/main" id="{D60B936B-15AE-4740-B897-A8F3A40E6330}"/>
                </a:ext>
              </a:extLst>
            </p:cNvPr>
            <p:cNvCxnSpPr>
              <a:cxnSpLocks/>
            </p:cNvCxnSpPr>
            <p:nvPr/>
          </p:nvCxnSpPr>
          <p:spPr>
            <a:xfrm>
              <a:off x="7176361" y="2669786"/>
              <a:ext cx="0" cy="195935"/>
            </a:xfrm>
            <a:prstGeom prst="line">
              <a:avLst/>
            </a:prstGeom>
            <a:ln w="25400">
              <a:solidFill>
                <a:srgbClr val="00C5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" name="矩形 521">
              <a:extLst>
                <a:ext uri="{FF2B5EF4-FFF2-40B4-BE49-F238E27FC236}">
                  <a16:creationId xmlns:a16="http://schemas.microsoft.com/office/drawing/2014/main" id="{31CAB850-E21F-4B95-9D3F-AC3C41A81344}"/>
                </a:ext>
              </a:extLst>
            </p:cNvPr>
            <p:cNvSpPr/>
            <p:nvPr/>
          </p:nvSpPr>
          <p:spPr>
            <a:xfrm>
              <a:off x="7152561" y="2660031"/>
              <a:ext cx="583487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" kern="0" dirty="0">
                  <a:solidFill>
                    <a:srgbClr val="292E47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协调解决</a:t>
              </a:r>
            </a:p>
          </p:txBody>
        </p:sp>
      </p:grp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5F63CBB-B6F1-4ACE-A53D-677DDDE512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300373"/>
              </p:ext>
            </p:extLst>
          </p:nvPr>
        </p:nvGraphicFramePr>
        <p:xfrm>
          <a:off x="5935990" y="2269937"/>
          <a:ext cx="5443814" cy="426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803">
                  <a:extLst>
                    <a:ext uri="{9D8B030D-6E8A-4147-A177-3AD203B41FA5}">
                      <a16:colId xmlns:a16="http://schemas.microsoft.com/office/drawing/2014/main" val="233881196"/>
                    </a:ext>
                  </a:extLst>
                </a:gridCol>
                <a:gridCol w="746743">
                  <a:extLst>
                    <a:ext uri="{9D8B030D-6E8A-4147-A177-3AD203B41FA5}">
                      <a16:colId xmlns:a16="http://schemas.microsoft.com/office/drawing/2014/main" val="2224825408"/>
                    </a:ext>
                  </a:extLst>
                </a:gridCol>
                <a:gridCol w="352218">
                  <a:extLst>
                    <a:ext uri="{9D8B030D-6E8A-4147-A177-3AD203B41FA5}">
                      <a16:colId xmlns:a16="http://schemas.microsoft.com/office/drawing/2014/main" val="2869670789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712076951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596309520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1574581738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1360772292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3341961683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2841722795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3309484951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3358747791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2676005307"/>
                    </a:ext>
                  </a:extLst>
                </a:gridCol>
                <a:gridCol w="390605">
                  <a:extLst>
                    <a:ext uri="{9D8B030D-6E8A-4147-A177-3AD203B41FA5}">
                      <a16:colId xmlns:a16="http://schemas.microsoft.com/office/drawing/2014/main" val="3091035956"/>
                    </a:ext>
                  </a:extLst>
                </a:gridCol>
              </a:tblGrid>
              <a:tr h="3845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dirty="0"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序号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负责人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2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3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4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5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6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7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8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9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10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11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12</a:t>
                      </a:r>
                      <a:r>
                        <a:rPr lang="zh-CN" sz="1100" b="0" kern="0" dirty="0">
                          <a:effectLst/>
                          <a:latin typeface="阿里巴巴普惠体 H" panose="00020600040101010101" pitchFamily="18" charset="-122"/>
                          <a:ea typeface="阿里巴巴普惠体 H" panose="00020600040101010101" pitchFamily="18" charset="-122"/>
                          <a:cs typeface="阿里巴巴普惠体 H" panose="00020600040101010101" pitchFamily="18" charset="-122"/>
                        </a:rPr>
                        <a:t>月</a:t>
                      </a:r>
                      <a:endParaRPr lang="zh-CN" sz="1100" b="0" kern="100" dirty="0">
                        <a:effectLst/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465573"/>
                  </a:ext>
                </a:extLst>
              </a:tr>
            </a:tbl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96C837E9-FFE5-4E19-92E1-93257B4B9203}"/>
              </a:ext>
            </a:extLst>
          </p:cNvPr>
          <p:cNvGrpSpPr/>
          <p:nvPr/>
        </p:nvGrpSpPr>
        <p:grpSpPr>
          <a:xfrm>
            <a:off x="744831" y="4757197"/>
            <a:ext cx="5018674" cy="1472159"/>
            <a:chOff x="743112" y="4757197"/>
            <a:chExt cx="5018674" cy="1472159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38F0543-B211-47DE-9DAD-AB3E7616AB72}"/>
                </a:ext>
              </a:extLst>
            </p:cNvPr>
            <p:cNvGrpSpPr/>
            <p:nvPr/>
          </p:nvGrpSpPr>
          <p:grpSpPr>
            <a:xfrm>
              <a:off x="759164" y="5629920"/>
              <a:ext cx="5002622" cy="599436"/>
              <a:chOff x="766952" y="4826532"/>
              <a:chExt cx="4376181" cy="599436"/>
            </a:xfrm>
          </p:grpSpPr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887BA2E9-8D84-4CFC-9C8C-FD8EF0F33308}"/>
                  </a:ext>
                </a:extLst>
              </p:cNvPr>
              <p:cNvSpPr/>
              <p:nvPr/>
            </p:nvSpPr>
            <p:spPr>
              <a:xfrm>
                <a:off x="773762" y="4826532"/>
                <a:ext cx="35452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rgbClr val="292E47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使绿色物流、智慧物流的管理理念深入基层</a:t>
                </a: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4C661EF6-8ACC-4647-8522-48EAEB35786B}"/>
                  </a:ext>
                </a:extLst>
              </p:cNvPr>
              <p:cNvSpPr/>
              <p:nvPr/>
            </p:nvSpPr>
            <p:spPr>
              <a:xfrm>
                <a:off x="766952" y="5118191"/>
                <a:ext cx="437618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融入基层让全员参与到降本增效，节能减排的工作中来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8958FA2-44B4-4EEE-9FD5-5C09790F14D7}"/>
                </a:ext>
              </a:extLst>
            </p:cNvPr>
            <p:cNvGrpSpPr/>
            <p:nvPr/>
          </p:nvGrpSpPr>
          <p:grpSpPr>
            <a:xfrm>
              <a:off x="743112" y="4757197"/>
              <a:ext cx="4236931" cy="1440022"/>
              <a:chOff x="743112" y="4757197"/>
              <a:chExt cx="4236931" cy="1440022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2CAA53C1-16D1-412F-A91E-5519596E624C}"/>
                  </a:ext>
                </a:extLst>
              </p:cNvPr>
              <p:cNvGrpSpPr/>
              <p:nvPr/>
            </p:nvGrpSpPr>
            <p:grpSpPr>
              <a:xfrm>
                <a:off x="759164" y="4757197"/>
                <a:ext cx="4220879" cy="814879"/>
                <a:chOff x="766952" y="4877366"/>
                <a:chExt cx="4220879" cy="814879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2F2B613E-D150-4724-92D0-016E688FD9DB}"/>
                    </a:ext>
                  </a:extLst>
                </p:cNvPr>
                <p:cNvSpPr/>
                <p:nvPr/>
              </p:nvSpPr>
              <p:spPr>
                <a:xfrm>
                  <a:off x="773762" y="4877366"/>
                  <a:ext cx="2627642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1600" dirty="0">
                      <a:solidFill>
                        <a:srgbClr val="292E47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将操作变得轻量化、极简化</a:t>
                  </a:r>
                  <a:endParaRPr lang="zh-CN" altLang="en-US" sz="1600" dirty="0">
                    <a:solidFill>
                      <a:srgbClr val="292E47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C0BE3DFF-79E8-421B-AFE5-EEA72F238E68}"/>
                    </a:ext>
                  </a:extLst>
                </p:cNvPr>
                <p:cNvSpPr/>
                <p:nvPr/>
              </p:nvSpPr>
              <p:spPr>
                <a:xfrm>
                  <a:off x="766952" y="5169025"/>
                  <a:ext cx="4220879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40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针对复杂形势进行模拟实验，满足现有生产的条件下优化操作步骤</a:t>
                  </a:r>
                </a:p>
              </p:txBody>
            </p:sp>
          </p:grpSp>
          <p:sp>
            <p:nvSpPr>
              <p:cNvPr id="112" name="矩形: 圆角 111">
                <a:extLst>
                  <a:ext uri="{FF2B5EF4-FFF2-40B4-BE49-F238E27FC236}">
                    <a16:creationId xmlns:a16="http://schemas.microsoft.com/office/drawing/2014/main" id="{E62C02ED-80E2-40B7-A69D-D3EE331DB5B2}"/>
                  </a:ext>
                </a:extLst>
              </p:cNvPr>
              <p:cNvSpPr/>
              <p:nvPr/>
            </p:nvSpPr>
            <p:spPr>
              <a:xfrm rot="5400000">
                <a:off x="393609" y="5136448"/>
                <a:ext cx="744727" cy="45719"/>
              </a:xfrm>
              <a:prstGeom prst="roundRect">
                <a:avLst>
                  <a:gd name="adj" fmla="val 50000"/>
                </a:avLst>
              </a:prstGeom>
              <a:solidFill>
                <a:srgbClr val="00C5FC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lvl="0" algn="ctr"/>
                <a:endParaRPr lang="zh-CN" altLang="en-US" kern="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13" name="矩形: 圆角 112">
                <a:extLst>
                  <a:ext uri="{FF2B5EF4-FFF2-40B4-BE49-F238E27FC236}">
                    <a16:creationId xmlns:a16="http://schemas.microsoft.com/office/drawing/2014/main" id="{447FEC74-B3CA-4209-8D1B-D3825641C77F}"/>
                  </a:ext>
                </a:extLst>
              </p:cNvPr>
              <p:cNvSpPr/>
              <p:nvPr/>
            </p:nvSpPr>
            <p:spPr>
              <a:xfrm rot="5400000">
                <a:off x="495919" y="5904307"/>
                <a:ext cx="540105" cy="45719"/>
              </a:xfrm>
              <a:prstGeom prst="roundRect">
                <a:avLst>
                  <a:gd name="adj" fmla="val 50000"/>
                </a:avLst>
              </a:prstGeom>
              <a:solidFill>
                <a:srgbClr val="00C5FC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lvl="0" algn="ctr"/>
                <a:endParaRPr lang="zh-CN" altLang="en-US" kern="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D6CAE5CD-5F52-4C5C-9173-907BA43FBC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63551;#663630;"/>
  <p:tag name="ISLIDE.VECTOR" val="#350196;#308512;"/>
  <p:tag name="ISLIDE.ICON" val="#173607;#400145;#16255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830;#162554;"/>
  <p:tag name="ISLIDE.VECTOR" val="#340121;#340127;#3406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817;"/>
  <p:tag name="ISLIDE.VECTOR" val="#188718;#844330;#844333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739</Words>
  <Application>Microsoft Office PowerPoint</Application>
  <PresentationFormat>宽屏</PresentationFormat>
  <Paragraphs>294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Helvetica Light</vt:lpstr>
      <vt:lpstr>Roboto Regular</vt:lpstr>
      <vt:lpstr>阿里巴巴普惠体 H</vt:lpstr>
      <vt:lpstr>阿里巴巴普惠体 M</vt:lpstr>
      <vt:lpstr>阿里巴巴普惠体 R</vt:lpstr>
      <vt:lpstr>等线</vt:lpstr>
      <vt:lpstr>等线 Light</vt:lpstr>
      <vt:lpstr>思源黑体 CN Regular</vt:lpstr>
      <vt:lpstr>微软雅黑</vt:lpstr>
      <vt:lpstr>Arial</vt:lpstr>
      <vt:lpstr>Bahnschrift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清新插画风无纸化设备应用报告ppt模板</dc:title>
  <dc:creator>PPT竞技场</dc:creator>
  <cp:keywords>51PPT模板网</cp:keywords>
  <dc:description>www.51pptmoban.com</dc:description>
  <cp:lastModifiedBy>Win user</cp:lastModifiedBy>
  <cp:revision>90</cp:revision>
  <dcterms:created xsi:type="dcterms:W3CDTF">2022-05-06T06:00:11Z</dcterms:created>
  <dcterms:modified xsi:type="dcterms:W3CDTF">2022-07-13T13:08:29Z</dcterms:modified>
</cp:coreProperties>
</file>