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</p:sldMasterIdLst>
  <p:notesMasterIdLst>
    <p:notesMasterId r:id="rId9"/>
  </p:notesMasterIdLst>
  <p:sldIdLst>
    <p:sldId id="264" r:id="rId3"/>
    <p:sldId id="257" r:id="rId4"/>
    <p:sldId id="265" r:id="rId5"/>
    <p:sldId id="260" r:id="rId6"/>
    <p:sldId id="306" r:id="rId7"/>
    <p:sldId id="308" r:id="rId8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" initials="M" lastIdx="1" clrIdx="0">
    <p:extLst>
      <p:ext uri="{19B8F6BF-5375-455C-9EA6-DF929625EA0E}">
        <p15:presenceInfo xmlns:p15="http://schemas.microsoft.com/office/powerpoint/2012/main" userId="M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3D3D3"/>
    <a:srgbClr val="4BA3B8"/>
    <a:srgbClr val="346F7E"/>
    <a:srgbClr val="50AEC3"/>
    <a:srgbClr val="4BA1B6"/>
    <a:srgbClr val="254F59"/>
    <a:srgbClr val="479AAE"/>
    <a:srgbClr val="173138"/>
    <a:srgbClr val="4CA4B9"/>
    <a:srgbClr val="489B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28" autoAdjust="0"/>
    <p:restoredTop sz="95073" autoAdjust="0"/>
  </p:normalViewPr>
  <p:slideViewPr>
    <p:cSldViewPr snapToGrid="0">
      <p:cViewPr>
        <p:scale>
          <a:sx n="50" d="100"/>
          <a:sy n="50" d="100"/>
        </p:scale>
        <p:origin x="2004" y="10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HarmonyOS Sans SC" panose="00000500000000000000" pitchFamily="2" charset="-122"/>
                <a:ea typeface="HarmonyOS Sans SC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HarmonyOS Sans SC" panose="00000500000000000000" pitchFamily="2" charset="-122"/>
                <a:ea typeface="HarmonyOS Sans SC" panose="00000500000000000000" pitchFamily="2" charset="-122"/>
              </a:defRPr>
            </a:lvl1pPr>
          </a:lstStyle>
          <a:p>
            <a:fld id="{A61672A9-B79A-4289-A309-93BB8018EA99}" type="datetimeFigureOut">
              <a:rPr lang="zh-CN" altLang="en-US" smtClean="0"/>
              <a:pPr/>
              <a:t>2022/7/13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HarmonyOS Sans SC" panose="00000500000000000000" pitchFamily="2" charset="-122"/>
                <a:ea typeface="HarmonyOS Sans SC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HarmonyOS Sans SC" panose="00000500000000000000" pitchFamily="2" charset="-122"/>
                <a:ea typeface="HarmonyOS Sans SC" panose="00000500000000000000" pitchFamily="2" charset="-122"/>
              </a:defRPr>
            </a:lvl1pPr>
          </a:lstStyle>
          <a:p>
            <a:fld id="{38C0F8D6-B28E-4768-ADD8-C290115B139A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0924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HarmonyOS Sans SC" panose="00000500000000000000" pitchFamily="2" charset="-122"/>
        <a:ea typeface="HarmonyOS Sans SC" panose="00000500000000000000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HarmonyOS Sans SC" panose="00000500000000000000" pitchFamily="2" charset="-122"/>
        <a:ea typeface="HarmonyOS Sans SC" panose="00000500000000000000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HarmonyOS Sans SC" panose="00000500000000000000" pitchFamily="2" charset="-122"/>
        <a:ea typeface="HarmonyOS Sans SC" panose="00000500000000000000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HarmonyOS Sans SC" panose="00000500000000000000" pitchFamily="2" charset="-122"/>
        <a:ea typeface="HarmonyOS Sans SC" panose="00000500000000000000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HarmonyOS Sans SC" panose="00000500000000000000" pitchFamily="2" charset="-122"/>
        <a:ea typeface="HarmonyOS Sans SC" panose="000005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C0F8D6-B28E-4768-ADD8-C290115B139A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36821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C0F8D6-B28E-4768-ADD8-C290115B139A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66295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C0F8D6-B28E-4768-ADD8-C290115B139A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0626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C0F8D6-B28E-4768-ADD8-C290115B139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7822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C0F8D6-B28E-4768-ADD8-C290115B139A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99164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F0D58A-67BC-4944-A619-67C0D0FBC3A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380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Billfish.rOGoFv">
            <a:extLst>
              <a:ext uri="{FF2B5EF4-FFF2-40B4-BE49-F238E27FC236}">
                <a16:creationId xmlns:a16="http://schemas.microsoft.com/office/drawing/2014/main" id="{03B91FD7-E745-41A1-8066-67A1A87178B3}"/>
              </a:ext>
            </a:extLst>
          </p:cNvPr>
          <p:cNvPicPr>
            <a:picLocks noGrp="1" noChangeAspect="1"/>
          </p:cNvPicPr>
          <p:nvPr isPhoto="1" userDrawn="1"/>
        </p:nvPicPr>
        <p:blipFill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 flipH="1" flipV="1">
            <a:off x="0" y="0"/>
            <a:ext cx="121918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944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Billfish.rOGoFv">
            <a:extLst>
              <a:ext uri="{FF2B5EF4-FFF2-40B4-BE49-F238E27FC236}">
                <a16:creationId xmlns:a16="http://schemas.microsoft.com/office/drawing/2014/main" id="{F7AA8AE3-955D-485A-B71A-E568D51BCA0A}"/>
              </a:ext>
            </a:extLst>
          </p:cNvPr>
          <p:cNvPicPr>
            <a:picLocks noGrp="1" noChangeAspect="1"/>
          </p:cNvPicPr>
          <p:nvPr isPhoto="1" userDrawn="1"/>
        </p:nvPicPr>
        <p:blipFill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 flipH="1" flipV="1">
            <a:off x="0" y="0"/>
            <a:ext cx="121918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705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9925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8102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orient="horz" pos="344" userDrawn="1">
          <p15:clr>
            <a:srgbClr val="F26B43"/>
          </p15:clr>
        </p15:guide>
        <p15:guide id="4" orient="horz" pos="3968" userDrawn="1">
          <p15:clr>
            <a:srgbClr val="F26B43"/>
          </p15:clr>
        </p15:guide>
        <p15:guide id="5" pos="456" userDrawn="1">
          <p15:clr>
            <a:srgbClr val="F26B43"/>
          </p15:clr>
        </p15:guide>
        <p15:guide id="6" pos="7216" userDrawn="1">
          <p15:clr>
            <a:srgbClr val="F26B43"/>
          </p15:clr>
        </p15:guide>
        <p15:guide id="7" orient="horz" pos="60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0137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4">
          <p15:clr>
            <a:srgbClr val="F26B43"/>
          </p15:clr>
        </p15:guide>
        <p15:guide id="2" pos="7368">
          <p15:clr>
            <a:srgbClr val="F26B43"/>
          </p15:clr>
        </p15:guide>
        <p15:guide id="3" orient="horz" pos="560">
          <p15:clr>
            <a:srgbClr val="F26B43"/>
          </p15:clr>
        </p15:guide>
        <p15:guide id="4" orient="horz" pos="624">
          <p15:clr>
            <a:srgbClr val="F26B43"/>
          </p15:clr>
        </p15:guide>
        <p15:guide id="5" orient="horz" pos="4056">
          <p15:clr>
            <a:srgbClr val="F26B43"/>
          </p15:clr>
        </p15:guide>
        <p15:guide id="6" orient="horz" pos="399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任意多边形: 形状 246">
            <a:extLst>
              <a:ext uri="{FF2B5EF4-FFF2-40B4-BE49-F238E27FC236}">
                <a16:creationId xmlns:a16="http://schemas.microsoft.com/office/drawing/2014/main" id="{7E623C58-0674-41D8-AC4C-849C98742AE7}"/>
              </a:ext>
            </a:extLst>
          </p:cNvPr>
          <p:cNvSpPr/>
          <p:nvPr/>
        </p:nvSpPr>
        <p:spPr>
          <a:xfrm rot="6553616">
            <a:off x="-1589304" y="-2165781"/>
            <a:ext cx="5589933" cy="3643552"/>
          </a:xfrm>
          <a:custGeom>
            <a:avLst/>
            <a:gdLst>
              <a:gd name="connsiteX0" fmla="*/ 7340130 w 7362401"/>
              <a:gd name="connsiteY0" fmla="*/ 3870460 h 5552563"/>
              <a:gd name="connsiteX1" fmla="*/ 6870848 w 7362401"/>
              <a:gd name="connsiteY1" fmla="*/ 4630870 h 5552563"/>
              <a:gd name="connsiteX2" fmla="*/ 6014572 w 7362401"/>
              <a:gd name="connsiteY2" fmla="*/ 5355974 h 5552563"/>
              <a:gd name="connsiteX3" fmla="*/ 5159278 w 7362401"/>
              <a:gd name="connsiteY3" fmla="*/ 5546177 h 5552563"/>
              <a:gd name="connsiteX4" fmla="*/ 4845733 w 7362401"/>
              <a:gd name="connsiteY4" fmla="*/ 5552312 h 5552563"/>
              <a:gd name="connsiteX5" fmla="*/ 4501956 w 7362401"/>
              <a:gd name="connsiteY5" fmla="*/ 5544567 h 5552563"/>
              <a:gd name="connsiteX6" fmla="*/ 3527159 w 7362401"/>
              <a:gd name="connsiteY6" fmla="*/ 5512582 h 5552563"/>
              <a:gd name="connsiteX7" fmla="*/ 1915667 w 7362401"/>
              <a:gd name="connsiteY7" fmla="*/ 5459575 h 5552563"/>
              <a:gd name="connsiteX8" fmla="*/ 1218838 w 7362401"/>
              <a:gd name="connsiteY8" fmla="*/ 5436944 h 5552563"/>
              <a:gd name="connsiteX9" fmla="*/ 535541 w 7362401"/>
              <a:gd name="connsiteY9" fmla="*/ 5322379 h 5552563"/>
              <a:gd name="connsiteX10" fmla="*/ 3834 w 7362401"/>
              <a:gd name="connsiteY10" fmla="*/ 4477480 h 5552563"/>
              <a:gd name="connsiteX11" fmla="*/ 181288 w 7362401"/>
              <a:gd name="connsiteY11" fmla="*/ 3474666 h 5552563"/>
              <a:gd name="connsiteX12" fmla="*/ 480537 w 7362401"/>
              <a:gd name="connsiteY12" fmla="*/ 2500920 h 5552563"/>
              <a:gd name="connsiteX13" fmla="*/ 627652 w 7362401"/>
              <a:gd name="connsiteY13" fmla="*/ 2021842 h 5552563"/>
              <a:gd name="connsiteX14" fmla="*/ 1329392 w 7362401"/>
              <a:gd name="connsiteY14" fmla="*/ 588833 h 5552563"/>
              <a:gd name="connsiteX15" fmla="*/ 2236088 w 7362401"/>
              <a:gd name="connsiteY15" fmla="*/ 148882 h 5552563"/>
              <a:gd name="connsiteX16" fmla="*/ 3502058 w 7362401"/>
              <a:gd name="connsiteY16" fmla="*/ 19 h 5552563"/>
              <a:gd name="connsiteX17" fmla="*/ 4805352 w 7362401"/>
              <a:gd name="connsiteY17" fmla="*/ 329429 h 5552563"/>
              <a:gd name="connsiteX18" fmla="*/ 5479372 w 7362401"/>
              <a:gd name="connsiteY18" fmla="*/ 1661653 h 5552563"/>
              <a:gd name="connsiteX19" fmla="*/ 6660108 w 7362401"/>
              <a:gd name="connsiteY19" fmla="*/ 2352861 h 5552563"/>
              <a:gd name="connsiteX20" fmla="*/ 7114984 w 7362401"/>
              <a:gd name="connsiteY20" fmla="*/ 2878911 h 5552563"/>
              <a:gd name="connsiteX21" fmla="*/ 7340130 w 7362401"/>
              <a:gd name="connsiteY21" fmla="*/ 3870460 h 5552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362401" h="5552563">
                <a:moveTo>
                  <a:pt x="7340130" y="3870460"/>
                </a:moveTo>
                <a:cubicBezTo>
                  <a:pt x="7275521" y="4158933"/>
                  <a:pt x="7072748" y="4402143"/>
                  <a:pt x="6870848" y="4630870"/>
                </a:cubicBezTo>
                <a:cubicBezTo>
                  <a:pt x="6624530" y="4910089"/>
                  <a:pt x="6361513" y="5190917"/>
                  <a:pt x="6014572" y="5355974"/>
                </a:cubicBezTo>
                <a:cubicBezTo>
                  <a:pt x="5750246" y="5481502"/>
                  <a:pt x="5457982" y="5530888"/>
                  <a:pt x="5159278" y="5546177"/>
                </a:cubicBezTo>
                <a:cubicBezTo>
                  <a:pt x="5055163" y="5551910"/>
                  <a:pt x="4950284" y="5553117"/>
                  <a:pt x="4845733" y="5552312"/>
                </a:cubicBezTo>
                <a:cubicBezTo>
                  <a:pt x="4730704" y="5552312"/>
                  <a:pt x="4615675" y="5548691"/>
                  <a:pt x="4501956" y="5544567"/>
                </a:cubicBezTo>
                <a:cubicBezTo>
                  <a:pt x="4176951" y="5534107"/>
                  <a:pt x="3852019" y="5523445"/>
                  <a:pt x="3527159" y="5512582"/>
                </a:cubicBezTo>
                <a:cubicBezTo>
                  <a:pt x="2990141" y="5495214"/>
                  <a:pt x="2452977" y="5477545"/>
                  <a:pt x="1915667" y="5459575"/>
                </a:cubicBezTo>
                <a:cubicBezTo>
                  <a:pt x="1683427" y="5452333"/>
                  <a:pt x="1451151" y="5444789"/>
                  <a:pt x="1218838" y="5436944"/>
                </a:cubicBezTo>
                <a:cubicBezTo>
                  <a:pt x="985616" y="5429299"/>
                  <a:pt x="743663" y="5419945"/>
                  <a:pt x="535541" y="5322379"/>
                </a:cubicBezTo>
                <a:cubicBezTo>
                  <a:pt x="206280" y="5167884"/>
                  <a:pt x="28826" y="4817351"/>
                  <a:pt x="3834" y="4477480"/>
                </a:cubicBezTo>
                <a:cubicBezTo>
                  <a:pt x="-21158" y="4137609"/>
                  <a:pt x="80229" y="3802466"/>
                  <a:pt x="181288" y="3474666"/>
                </a:cubicBezTo>
                <a:cubicBezTo>
                  <a:pt x="280892" y="3149983"/>
                  <a:pt x="380642" y="2825401"/>
                  <a:pt x="480537" y="2500920"/>
                </a:cubicBezTo>
                <a:cubicBezTo>
                  <a:pt x="529794" y="2341529"/>
                  <a:pt x="578832" y="2181836"/>
                  <a:pt x="627652" y="2021842"/>
                </a:cubicBezTo>
                <a:cubicBezTo>
                  <a:pt x="766472" y="1571430"/>
                  <a:pt x="993037" y="948619"/>
                  <a:pt x="1329392" y="588833"/>
                </a:cubicBezTo>
                <a:cubicBezTo>
                  <a:pt x="1555957" y="346829"/>
                  <a:pt x="1899733" y="227437"/>
                  <a:pt x="2236088" y="148882"/>
                </a:cubicBezTo>
                <a:cubicBezTo>
                  <a:pt x="2649963" y="52112"/>
                  <a:pt x="3075079" y="2124"/>
                  <a:pt x="3502058" y="19"/>
                </a:cubicBezTo>
                <a:cubicBezTo>
                  <a:pt x="3961845" y="-1993"/>
                  <a:pt x="4449244" y="61475"/>
                  <a:pt x="4805352" y="329429"/>
                </a:cubicBezTo>
                <a:cubicBezTo>
                  <a:pt x="5276053" y="682677"/>
                  <a:pt x="5288385" y="1179256"/>
                  <a:pt x="5479372" y="1661653"/>
                </a:cubicBezTo>
                <a:cubicBezTo>
                  <a:pt x="5659773" y="2116490"/>
                  <a:pt x="6271913" y="2101906"/>
                  <a:pt x="6660108" y="2352861"/>
                </a:cubicBezTo>
                <a:cubicBezTo>
                  <a:pt x="6861135" y="2483116"/>
                  <a:pt x="7001264" y="2678248"/>
                  <a:pt x="7114984" y="2878911"/>
                </a:cubicBezTo>
                <a:cubicBezTo>
                  <a:pt x="7288727" y="3183678"/>
                  <a:pt x="7415651" y="3532903"/>
                  <a:pt x="7340130" y="3870460"/>
                </a:cubicBezTo>
                <a:close/>
              </a:path>
            </a:pathLst>
          </a:custGeom>
          <a:solidFill>
            <a:srgbClr val="68E1FD">
              <a:alpha val="24000"/>
            </a:srgbClr>
          </a:solidFill>
          <a:ln w="109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EC00F61A-E533-4E0E-98DC-436EC14C6138}"/>
              </a:ext>
            </a:extLst>
          </p:cNvPr>
          <p:cNvSpPr/>
          <p:nvPr/>
        </p:nvSpPr>
        <p:spPr>
          <a:xfrm>
            <a:off x="6096000" y="546100"/>
            <a:ext cx="5428467" cy="5894310"/>
          </a:xfrm>
          <a:custGeom>
            <a:avLst/>
            <a:gdLst>
              <a:gd name="connsiteX0" fmla="*/ 452275 w 5204286"/>
              <a:gd name="connsiteY0" fmla="*/ 4125036 h 4913619"/>
              <a:gd name="connsiteX1" fmla="*/ 489915 w 5204286"/>
              <a:gd name="connsiteY1" fmla="*/ 4208082 h 4913619"/>
              <a:gd name="connsiteX2" fmla="*/ 1550998 w 5204286"/>
              <a:gd name="connsiteY2" fmla="*/ 4907106 h 4913619"/>
              <a:gd name="connsiteX3" fmla="*/ 2544569 w 5204286"/>
              <a:gd name="connsiteY3" fmla="*/ 4639446 h 4913619"/>
              <a:gd name="connsiteX4" fmla="*/ 3404309 w 5204286"/>
              <a:gd name="connsiteY4" fmla="*/ 4050354 h 4913619"/>
              <a:gd name="connsiteX5" fmla="*/ 4745002 w 5204286"/>
              <a:gd name="connsiteY5" fmla="*/ 3296363 h 4913619"/>
              <a:gd name="connsiteX6" fmla="*/ 5121997 w 5204286"/>
              <a:gd name="connsiteY6" fmla="*/ 1534463 h 4913619"/>
              <a:gd name="connsiteX7" fmla="*/ 3819541 w 5204286"/>
              <a:gd name="connsiteY7" fmla="*/ 512214 h 4913619"/>
              <a:gd name="connsiteX8" fmla="*/ 820906 w 5204286"/>
              <a:gd name="connsiteY8" fmla="*/ 286973 h 4913619"/>
              <a:gd name="connsiteX9" fmla="*/ 273636 w 5204286"/>
              <a:gd name="connsiteY9" fmla="*/ 3416452 h 4913619"/>
              <a:gd name="connsiteX10" fmla="*/ 452275 w 5204286"/>
              <a:gd name="connsiteY10" fmla="*/ 4125036 h 4913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04286" h="4913619">
                <a:moveTo>
                  <a:pt x="452275" y="4125036"/>
                </a:moveTo>
                <a:cubicBezTo>
                  <a:pt x="463627" y="4153116"/>
                  <a:pt x="476173" y="4181196"/>
                  <a:pt x="489915" y="4208082"/>
                </a:cubicBezTo>
                <a:cubicBezTo>
                  <a:pt x="694245" y="4608976"/>
                  <a:pt x="1108880" y="4861700"/>
                  <a:pt x="1550998" y="4907106"/>
                </a:cubicBezTo>
                <a:cubicBezTo>
                  <a:pt x="1904693" y="4942954"/>
                  <a:pt x="2248828" y="4827645"/>
                  <a:pt x="2544569" y="4639446"/>
                </a:cubicBezTo>
                <a:cubicBezTo>
                  <a:pt x="2839712" y="4451845"/>
                  <a:pt x="3076305" y="4187769"/>
                  <a:pt x="3404309" y="4050354"/>
                </a:cubicBezTo>
                <a:cubicBezTo>
                  <a:pt x="3866741" y="3857375"/>
                  <a:pt x="4382346" y="3705024"/>
                  <a:pt x="4745002" y="3296363"/>
                </a:cubicBezTo>
                <a:cubicBezTo>
                  <a:pt x="5157247" y="2832139"/>
                  <a:pt x="5316171" y="2128335"/>
                  <a:pt x="5121997" y="1534463"/>
                </a:cubicBezTo>
                <a:cubicBezTo>
                  <a:pt x="4933201" y="954930"/>
                  <a:pt x="4306469" y="767328"/>
                  <a:pt x="3819541" y="512214"/>
                </a:cubicBezTo>
                <a:cubicBezTo>
                  <a:pt x="2944267" y="52770"/>
                  <a:pt x="1732028" y="-252530"/>
                  <a:pt x="820906" y="286973"/>
                </a:cubicBezTo>
                <a:cubicBezTo>
                  <a:pt x="-270647" y="932824"/>
                  <a:pt x="-72292" y="2398983"/>
                  <a:pt x="273636" y="3416452"/>
                </a:cubicBezTo>
                <a:cubicBezTo>
                  <a:pt x="352500" y="3648265"/>
                  <a:pt x="362059" y="3898002"/>
                  <a:pt x="452275" y="4125036"/>
                </a:cubicBezTo>
                <a:close/>
              </a:path>
            </a:pathLst>
          </a:custGeom>
          <a:solidFill>
            <a:srgbClr val="68E1FD">
              <a:alpha val="24000"/>
            </a:srgbClr>
          </a:solidFill>
          <a:ln w="109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E598B003-53F6-4E9C-8CC4-97603C030195}"/>
              </a:ext>
            </a:extLst>
          </p:cNvPr>
          <p:cNvGrpSpPr/>
          <p:nvPr/>
        </p:nvGrpSpPr>
        <p:grpSpPr>
          <a:xfrm>
            <a:off x="6325797" y="994117"/>
            <a:ext cx="4881614" cy="5310857"/>
            <a:chOff x="6325797" y="994117"/>
            <a:chExt cx="4881614" cy="5310857"/>
          </a:xfrm>
        </p:grpSpPr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45CB8C82-2B7E-452C-AF87-C595A6A59A91}"/>
                </a:ext>
              </a:extLst>
            </p:cNvPr>
            <p:cNvSpPr/>
            <p:nvPr/>
          </p:nvSpPr>
          <p:spPr>
            <a:xfrm>
              <a:off x="6725361" y="3184528"/>
              <a:ext cx="831856" cy="1422605"/>
            </a:xfrm>
            <a:custGeom>
              <a:avLst/>
              <a:gdLst>
                <a:gd name="connsiteX0" fmla="*/ 62740 w 831856"/>
                <a:gd name="connsiteY0" fmla="*/ 216 h 1422605"/>
                <a:gd name="connsiteX1" fmla="*/ 220545 w 831856"/>
                <a:gd name="connsiteY1" fmla="*/ 138073 h 1422605"/>
                <a:gd name="connsiteX2" fmla="*/ 361544 w 831856"/>
                <a:gd name="connsiteY2" fmla="*/ 262344 h 1422605"/>
                <a:gd name="connsiteX3" fmla="*/ 496570 w 831856"/>
                <a:gd name="connsiteY3" fmla="*/ 316712 h 1422605"/>
                <a:gd name="connsiteX4" fmla="*/ 501947 w 831856"/>
                <a:gd name="connsiteY4" fmla="*/ 507301 h 1422605"/>
                <a:gd name="connsiteX5" fmla="*/ 629803 w 831856"/>
                <a:gd name="connsiteY5" fmla="*/ 679966 h 1422605"/>
                <a:gd name="connsiteX6" fmla="*/ 776179 w 831856"/>
                <a:gd name="connsiteY6" fmla="*/ 927911 h 1422605"/>
                <a:gd name="connsiteX7" fmla="*/ 801272 w 831856"/>
                <a:gd name="connsiteY7" fmla="*/ 1192584 h 1422605"/>
                <a:gd name="connsiteX8" fmla="*/ 823378 w 831856"/>
                <a:gd name="connsiteY8" fmla="*/ 1354495 h 1422605"/>
                <a:gd name="connsiteX9" fmla="*/ 820391 w 831856"/>
                <a:gd name="connsiteY9" fmla="*/ 1359872 h 1422605"/>
                <a:gd name="connsiteX10" fmla="*/ 691340 w 831856"/>
                <a:gd name="connsiteY10" fmla="*/ 1422007 h 1422605"/>
                <a:gd name="connsiteX11" fmla="*/ 687158 w 831856"/>
                <a:gd name="connsiteY11" fmla="*/ 1422605 h 1422605"/>
                <a:gd name="connsiteX12" fmla="*/ 685366 w 831856"/>
                <a:gd name="connsiteY12" fmla="*/ 1418423 h 1422605"/>
                <a:gd name="connsiteX13" fmla="*/ 498960 w 831856"/>
                <a:gd name="connsiteY13" fmla="*/ 1279215 h 1422605"/>
                <a:gd name="connsiteX14" fmla="*/ 416510 w 831856"/>
                <a:gd name="connsiteY14" fmla="*/ 1259499 h 1422605"/>
                <a:gd name="connsiteX15" fmla="*/ 353777 w 831856"/>
                <a:gd name="connsiteY15" fmla="*/ 1233809 h 1422605"/>
                <a:gd name="connsiteX16" fmla="*/ 366922 w 831856"/>
                <a:gd name="connsiteY16" fmla="*/ 1085639 h 1422605"/>
                <a:gd name="connsiteX17" fmla="*/ 228909 w 831856"/>
                <a:gd name="connsiteY17" fmla="*/ 836500 h 1422605"/>
                <a:gd name="connsiteX18" fmla="*/ 127939 w 831856"/>
                <a:gd name="connsiteY18" fmla="*/ 639936 h 1422605"/>
                <a:gd name="connsiteX19" fmla="*/ 64608 w 831856"/>
                <a:gd name="connsiteY19" fmla="*/ 302971 h 1422605"/>
                <a:gd name="connsiteX20" fmla="*/ 7850 w 831856"/>
                <a:gd name="connsiteY20" fmla="*/ 23959 h 1422605"/>
                <a:gd name="connsiteX21" fmla="*/ 36528 w 831856"/>
                <a:gd name="connsiteY21" fmla="*/ 2450 h 1422605"/>
                <a:gd name="connsiteX22" fmla="*/ 62740 w 831856"/>
                <a:gd name="connsiteY22" fmla="*/ 216 h 1422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31856" h="1422605">
                  <a:moveTo>
                    <a:pt x="62740" y="216"/>
                  </a:moveTo>
                  <a:cubicBezTo>
                    <a:pt x="122394" y="4504"/>
                    <a:pt x="171927" y="72203"/>
                    <a:pt x="220545" y="138073"/>
                  </a:cubicBezTo>
                  <a:cubicBezTo>
                    <a:pt x="267744" y="202001"/>
                    <a:pt x="311955" y="262941"/>
                    <a:pt x="361544" y="262344"/>
                  </a:cubicBezTo>
                  <a:cubicBezTo>
                    <a:pt x="423680" y="261746"/>
                    <a:pt x="470281" y="280865"/>
                    <a:pt x="496570" y="316712"/>
                  </a:cubicBezTo>
                  <a:cubicBezTo>
                    <a:pt x="527637" y="359132"/>
                    <a:pt x="529430" y="423657"/>
                    <a:pt x="501947" y="507301"/>
                  </a:cubicBezTo>
                  <a:cubicBezTo>
                    <a:pt x="476854" y="584373"/>
                    <a:pt x="550938" y="630975"/>
                    <a:pt x="629803" y="679966"/>
                  </a:cubicBezTo>
                  <a:cubicBezTo>
                    <a:pt x="721213" y="737919"/>
                    <a:pt x="825171" y="802445"/>
                    <a:pt x="776179" y="927911"/>
                  </a:cubicBezTo>
                  <a:cubicBezTo>
                    <a:pt x="739735" y="1021114"/>
                    <a:pt x="772595" y="1111927"/>
                    <a:pt x="801272" y="1192584"/>
                  </a:cubicBezTo>
                  <a:cubicBezTo>
                    <a:pt x="823976" y="1256512"/>
                    <a:pt x="843692" y="1312075"/>
                    <a:pt x="823378" y="1354495"/>
                  </a:cubicBezTo>
                  <a:cubicBezTo>
                    <a:pt x="822183" y="1356287"/>
                    <a:pt x="821586" y="1358080"/>
                    <a:pt x="820391" y="1359872"/>
                  </a:cubicBezTo>
                  <a:cubicBezTo>
                    <a:pt x="801272" y="1391537"/>
                    <a:pt x="760645" y="1411253"/>
                    <a:pt x="691340" y="1422007"/>
                  </a:cubicBezTo>
                  <a:lnTo>
                    <a:pt x="687158" y="1422605"/>
                  </a:lnTo>
                  <a:lnTo>
                    <a:pt x="685366" y="1418423"/>
                  </a:lnTo>
                  <a:cubicBezTo>
                    <a:pt x="684768" y="1417228"/>
                    <a:pt x="642946" y="1324024"/>
                    <a:pt x="498960" y="1279215"/>
                  </a:cubicBezTo>
                  <a:cubicBezTo>
                    <a:pt x="465502" y="1268461"/>
                    <a:pt x="438019" y="1263681"/>
                    <a:pt x="416510" y="1259499"/>
                  </a:cubicBezTo>
                  <a:cubicBezTo>
                    <a:pt x="384845" y="1253525"/>
                    <a:pt x="363934" y="1249940"/>
                    <a:pt x="353777" y="1233809"/>
                  </a:cubicBezTo>
                  <a:cubicBezTo>
                    <a:pt x="340633" y="1213495"/>
                    <a:pt x="345413" y="1178842"/>
                    <a:pt x="366922" y="1085639"/>
                  </a:cubicBezTo>
                  <a:cubicBezTo>
                    <a:pt x="389625" y="985864"/>
                    <a:pt x="304189" y="906402"/>
                    <a:pt x="228909" y="836500"/>
                  </a:cubicBezTo>
                  <a:cubicBezTo>
                    <a:pt x="157812" y="770182"/>
                    <a:pt x="90896" y="708047"/>
                    <a:pt x="127939" y="639936"/>
                  </a:cubicBezTo>
                  <a:cubicBezTo>
                    <a:pt x="161994" y="577801"/>
                    <a:pt x="110015" y="432021"/>
                    <a:pt x="64608" y="302971"/>
                  </a:cubicBezTo>
                  <a:cubicBezTo>
                    <a:pt x="22189" y="183479"/>
                    <a:pt x="-17243" y="71158"/>
                    <a:pt x="7850" y="23959"/>
                  </a:cubicBezTo>
                  <a:cubicBezTo>
                    <a:pt x="13825" y="12607"/>
                    <a:pt x="23981" y="5437"/>
                    <a:pt x="36528" y="2450"/>
                  </a:cubicBezTo>
                  <a:cubicBezTo>
                    <a:pt x="45490" y="284"/>
                    <a:pt x="54219" y="-397"/>
                    <a:pt x="62740" y="216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A657995D-D4D7-4F2A-A39A-01D7BCA3D0E8}"/>
                </a:ext>
              </a:extLst>
            </p:cNvPr>
            <p:cNvSpPr/>
            <p:nvPr/>
          </p:nvSpPr>
          <p:spPr>
            <a:xfrm>
              <a:off x="6427611" y="3824967"/>
              <a:ext cx="810031" cy="846560"/>
            </a:xfrm>
            <a:custGeom>
              <a:avLst/>
              <a:gdLst>
                <a:gd name="connsiteX0" fmla="*/ 770472 w 810031"/>
                <a:gd name="connsiteY0" fmla="*/ 426549 h 846560"/>
                <a:gd name="connsiteX1" fmla="*/ 809904 w 810031"/>
                <a:gd name="connsiteY1" fmla="*/ 541261 h 846560"/>
                <a:gd name="connsiteX2" fmla="*/ 798553 w 810031"/>
                <a:gd name="connsiteY2" fmla="*/ 667324 h 846560"/>
                <a:gd name="connsiteX3" fmla="*/ 796760 w 810031"/>
                <a:gd name="connsiteY3" fmla="*/ 693015 h 846560"/>
                <a:gd name="connsiteX4" fmla="*/ 761510 w 810031"/>
                <a:gd name="connsiteY4" fmla="*/ 662544 h 846560"/>
                <a:gd name="connsiteX5" fmla="*/ 744781 w 810031"/>
                <a:gd name="connsiteY5" fmla="*/ 661947 h 846560"/>
                <a:gd name="connsiteX6" fmla="*/ 795565 w 810031"/>
                <a:gd name="connsiteY6" fmla="*/ 705561 h 846560"/>
                <a:gd name="connsiteX7" fmla="*/ 793175 w 810031"/>
                <a:gd name="connsiteY7" fmla="*/ 793388 h 846560"/>
                <a:gd name="connsiteX8" fmla="*/ 793773 w 810031"/>
                <a:gd name="connsiteY8" fmla="*/ 846561 h 846560"/>
                <a:gd name="connsiteX9" fmla="*/ 747171 w 810031"/>
                <a:gd name="connsiteY9" fmla="*/ 817883 h 846560"/>
                <a:gd name="connsiteX10" fmla="*/ 623498 w 810031"/>
                <a:gd name="connsiteY10" fmla="*/ 747981 h 846560"/>
                <a:gd name="connsiteX11" fmla="*/ 541646 w 810031"/>
                <a:gd name="connsiteY11" fmla="*/ 718705 h 846560"/>
                <a:gd name="connsiteX12" fmla="*/ 371968 w 810031"/>
                <a:gd name="connsiteY12" fmla="*/ 620722 h 846560"/>
                <a:gd name="connsiteX13" fmla="*/ 375553 w 810031"/>
                <a:gd name="connsiteY13" fmla="*/ 524532 h 846560"/>
                <a:gd name="connsiteX14" fmla="*/ 318795 w 810031"/>
                <a:gd name="connsiteY14" fmla="*/ 380545 h 846560"/>
                <a:gd name="connsiteX15" fmla="*/ 158676 w 810031"/>
                <a:gd name="connsiteY15" fmla="*/ 260456 h 846560"/>
                <a:gd name="connsiteX16" fmla="*/ 89969 w 810031"/>
                <a:gd name="connsiteY16" fmla="*/ 179202 h 846560"/>
                <a:gd name="connsiteX17" fmla="*/ 350 w 810031"/>
                <a:gd name="connsiteY17" fmla="*/ 46567 h 846560"/>
                <a:gd name="connsiteX18" fmla="*/ 10507 w 810031"/>
                <a:gd name="connsiteY18" fmla="*/ 31630 h 846560"/>
                <a:gd name="connsiteX19" fmla="*/ 21859 w 810031"/>
                <a:gd name="connsiteY19" fmla="*/ 24461 h 846560"/>
                <a:gd name="connsiteX20" fmla="*/ 92956 w 810031"/>
                <a:gd name="connsiteY20" fmla="*/ 32227 h 846560"/>
                <a:gd name="connsiteX21" fmla="*/ 229176 w 810031"/>
                <a:gd name="connsiteY21" fmla="*/ 34617 h 846560"/>
                <a:gd name="connsiteX22" fmla="*/ 358824 w 810031"/>
                <a:gd name="connsiteY22" fmla="*/ 6537 h 846560"/>
                <a:gd name="connsiteX23" fmla="*/ 397062 w 810031"/>
                <a:gd name="connsiteY23" fmla="*/ 100338 h 846560"/>
                <a:gd name="connsiteX24" fmla="*/ 412596 w 810031"/>
                <a:gd name="connsiteY24" fmla="*/ 134392 h 846560"/>
                <a:gd name="connsiteX25" fmla="*/ 469354 w 810031"/>
                <a:gd name="connsiteY25" fmla="*/ 137977 h 846560"/>
                <a:gd name="connsiteX26" fmla="*/ 469354 w 810031"/>
                <a:gd name="connsiteY26" fmla="*/ 137977 h 846560"/>
                <a:gd name="connsiteX27" fmla="*/ 531489 w 810031"/>
                <a:gd name="connsiteY27" fmla="*/ 179799 h 846560"/>
                <a:gd name="connsiteX28" fmla="*/ 618718 w 810031"/>
                <a:gd name="connsiteY28" fmla="*/ 232375 h 846560"/>
                <a:gd name="connsiteX29" fmla="*/ 770472 w 810031"/>
                <a:gd name="connsiteY29" fmla="*/ 426549 h 846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810031" h="846560">
                  <a:moveTo>
                    <a:pt x="770472" y="426549"/>
                  </a:moveTo>
                  <a:cubicBezTo>
                    <a:pt x="794370" y="463591"/>
                    <a:pt x="811697" y="495854"/>
                    <a:pt x="809904" y="541261"/>
                  </a:cubicBezTo>
                  <a:cubicBezTo>
                    <a:pt x="808709" y="583680"/>
                    <a:pt x="802137" y="625502"/>
                    <a:pt x="798553" y="667324"/>
                  </a:cubicBezTo>
                  <a:cubicBezTo>
                    <a:pt x="797955" y="676286"/>
                    <a:pt x="797358" y="684650"/>
                    <a:pt x="796760" y="693015"/>
                  </a:cubicBezTo>
                  <a:cubicBezTo>
                    <a:pt x="784811" y="682858"/>
                    <a:pt x="773459" y="672701"/>
                    <a:pt x="761510" y="662544"/>
                  </a:cubicBezTo>
                  <a:cubicBezTo>
                    <a:pt x="756133" y="661947"/>
                    <a:pt x="750756" y="661947"/>
                    <a:pt x="744781" y="661947"/>
                  </a:cubicBezTo>
                  <a:cubicBezTo>
                    <a:pt x="761510" y="675689"/>
                    <a:pt x="778837" y="690625"/>
                    <a:pt x="795565" y="705561"/>
                  </a:cubicBezTo>
                  <a:cubicBezTo>
                    <a:pt x="793773" y="734837"/>
                    <a:pt x="793175" y="764112"/>
                    <a:pt x="793175" y="793388"/>
                  </a:cubicBezTo>
                  <a:cubicBezTo>
                    <a:pt x="793175" y="810714"/>
                    <a:pt x="792578" y="829235"/>
                    <a:pt x="793773" y="846561"/>
                  </a:cubicBezTo>
                  <a:cubicBezTo>
                    <a:pt x="778239" y="837002"/>
                    <a:pt x="762108" y="827442"/>
                    <a:pt x="747171" y="817883"/>
                  </a:cubicBezTo>
                  <a:cubicBezTo>
                    <a:pt x="700570" y="789205"/>
                    <a:pt x="656955" y="762320"/>
                    <a:pt x="623498" y="747981"/>
                  </a:cubicBezTo>
                  <a:cubicBezTo>
                    <a:pt x="597807" y="737226"/>
                    <a:pt x="569129" y="727667"/>
                    <a:pt x="541646" y="718705"/>
                  </a:cubicBezTo>
                  <a:cubicBezTo>
                    <a:pt x="469951" y="695405"/>
                    <a:pt x="396464" y="671506"/>
                    <a:pt x="371968" y="620722"/>
                  </a:cubicBezTo>
                  <a:cubicBezTo>
                    <a:pt x="359422" y="594434"/>
                    <a:pt x="360617" y="562769"/>
                    <a:pt x="375553" y="524532"/>
                  </a:cubicBezTo>
                  <a:cubicBezTo>
                    <a:pt x="413193" y="425952"/>
                    <a:pt x="377943" y="409223"/>
                    <a:pt x="318795" y="380545"/>
                  </a:cubicBezTo>
                  <a:cubicBezTo>
                    <a:pt x="275778" y="359634"/>
                    <a:pt x="217227" y="331553"/>
                    <a:pt x="158676" y="260456"/>
                  </a:cubicBezTo>
                  <a:cubicBezTo>
                    <a:pt x="132986" y="229388"/>
                    <a:pt x="110282" y="202503"/>
                    <a:pt x="89969" y="179202"/>
                  </a:cubicBezTo>
                  <a:cubicBezTo>
                    <a:pt x="29626" y="108105"/>
                    <a:pt x="-3832" y="69270"/>
                    <a:pt x="350" y="46567"/>
                  </a:cubicBezTo>
                  <a:cubicBezTo>
                    <a:pt x="1545" y="41189"/>
                    <a:pt x="4533" y="36410"/>
                    <a:pt x="10507" y="31630"/>
                  </a:cubicBezTo>
                  <a:cubicBezTo>
                    <a:pt x="13494" y="29240"/>
                    <a:pt x="17079" y="26850"/>
                    <a:pt x="21859" y="24461"/>
                  </a:cubicBezTo>
                  <a:cubicBezTo>
                    <a:pt x="44562" y="11914"/>
                    <a:pt x="67266" y="21473"/>
                    <a:pt x="92956" y="32227"/>
                  </a:cubicBezTo>
                  <a:cubicBezTo>
                    <a:pt x="127609" y="46567"/>
                    <a:pt x="170028" y="65088"/>
                    <a:pt x="229176" y="34617"/>
                  </a:cubicBezTo>
                  <a:cubicBezTo>
                    <a:pt x="275778" y="10719"/>
                    <a:pt x="327757" y="-11387"/>
                    <a:pt x="358824" y="6537"/>
                  </a:cubicBezTo>
                  <a:cubicBezTo>
                    <a:pt x="380333" y="18486"/>
                    <a:pt x="392879" y="49554"/>
                    <a:pt x="397062" y="100338"/>
                  </a:cubicBezTo>
                  <a:cubicBezTo>
                    <a:pt x="398257" y="116469"/>
                    <a:pt x="403634" y="127821"/>
                    <a:pt x="412596" y="134392"/>
                  </a:cubicBezTo>
                  <a:cubicBezTo>
                    <a:pt x="425740" y="143952"/>
                    <a:pt x="446053" y="142757"/>
                    <a:pt x="469354" y="137977"/>
                  </a:cubicBezTo>
                  <a:cubicBezTo>
                    <a:pt x="469354" y="137977"/>
                    <a:pt x="469354" y="137977"/>
                    <a:pt x="469354" y="137977"/>
                  </a:cubicBezTo>
                  <a:cubicBezTo>
                    <a:pt x="485485" y="160083"/>
                    <a:pt x="506396" y="170837"/>
                    <a:pt x="531489" y="179799"/>
                  </a:cubicBezTo>
                  <a:cubicBezTo>
                    <a:pt x="566739" y="192346"/>
                    <a:pt x="593027" y="203698"/>
                    <a:pt x="618718" y="232375"/>
                  </a:cubicBezTo>
                  <a:cubicBezTo>
                    <a:pt x="673684" y="294511"/>
                    <a:pt x="726858" y="357841"/>
                    <a:pt x="770472" y="42654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8D893DD8-4B36-42B0-928C-631153CC24C5}"/>
                </a:ext>
              </a:extLst>
            </p:cNvPr>
            <p:cNvSpPr/>
            <p:nvPr/>
          </p:nvSpPr>
          <p:spPr>
            <a:xfrm>
              <a:off x="6584496" y="3950397"/>
              <a:ext cx="531138" cy="492901"/>
            </a:xfrm>
            <a:custGeom>
              <a:avLst/>
              <a:gdLst>
                <a:gd name="connsiteX0" fmla="*/ 422999 w 531138"/>
                <a:gd name="connsiteY0" fmla="*/ 399699 h 492901"/>
                <a:gd name="connsiteX1" fmla="*/ 326211 w 531138"/>
                <a:gd name="connsiteY1" fmla="*/ 261686 h 492901"/>
                <a:gd name="connsiteX2" fmla="*/ 185212 w 531138"/>
                <a:gd name="connsiteY2" fmla="*/ 108140 h 492901"/>
                <a:gd name="connsiteX3" fmla="*/ 7767 w 531138"/>
                <a:gd name="connsiteY3" fmla="*/ 0 h 492901"/>
                <a:gd name="connsiteX4" fmla="*/ 0 w 531138"/>
                <a:gd name="connsiteY4" fmla="*/ 5975 h 492901"/>
                <a:gd name="connsiteX5" fmla="*/ 185212 w 531138"/>
                <a:gd name="connsiteY5" fmla="*/ 118297 h 492901"/>
                <a:gd name="connsiteX6" fmla="*/ 317250 w 531138"/>
                <a:gd name="connsiteY6" fmla="*/ 267063 h 492901"/>
                <a:gd name="connsiteX7" fmla="*/ 417025 w 531138"/>
                <a:gd name="connsiteY7" fmla="*/ 408661 h 492901"/>
                <a:gd name="connsiteX8" fmla="*/ 531139 w 531138"/>
                <a:gd name="connsiteY8" fmla="*/ 492902 h 492901"/>
                <a:gd name="connsiteX9" fmla="*/ 531139 w 531138"/>
                <a:gd name="connsiteY9" fmla="*/ 480355 h 492901"/>
                <a:gd name="connsiteX10" fmla="*/ 422999 w 531138"/>
                <a:gd name="connsiteY10" fmla="*/ 399699 h 492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1138" h="492901">
                  <a:moveTo>
                    <a:pt x="422999" y="399699"/>
                  </a:moveTo>
                  <a:cubicBezTo>
                    <a:pt x="387152" y="375800"/>
                    <a:pt x="356084" y="317847"/>
                    <a:pt x="326211" y="261686"/>
                  </a:cubicBezTo>
                  <a:cubicBezTo>
                    <a:pt x="285584" y="185212"/>
                    <a:pt x="243165" y="106348"/>
                    <a:pt x="185212" y="108140"/>
                  </a:cubicBezTo>
                  <a:cubicBezTo>
                    <a:pt x="92008" y="110530"/>
                    <a:pt x="8962" y="598"/>
                    <a:pt x="7767" y="0"/>
                  </a:cubicBezTo>
                  <a:lnTo>
                    <a:pt x="0" y="5975"/>
                  </a:lnTo>
                  <a:cubicBezTo>
                    <a:pt x="3585" y="10755"/>
                    <a:pt x="87229" y="120686"/>
                    <a:pt x="185212" y="118297"/>
                  </a:cubicBezTo>
                  <a:cubicBezTo>
                    <a:pt x="237190" y="117102"/>
                    <a:pt x="278415" y="192979"/>
                    <a:pt x="317250" y="267063"/>
                  </a:cubicBezTo>
                  <a:cubicBezTo>
                    <a:pt x="347720" y="323822"/>
                    <a:pt x="379385" y="382970"/>
                    <a:pt x="417025" y="408661"/>
                  </a:cubicBezTo>
                  <a:cubicBezTo>
                    <a:pt x="439728" y="423597"/>
                    <a:pt x="481550" y="454067"/>
                    <a:pt x="531139" y="492902"/>
                  </a:cubicBezTo>
                  <a:cubicBezTo>
                    <a:pt x="531139" y="488720"/>
                    <a:pt x="531139" y="484538"/>
                    <a:pt x="531139" y="480355"/>
                  </a:cubicBezTo>
                  <a:cubicBezTo>
                    <a:pt x="487525" y="443911"/>
                    <a:pt x="448690" y="416427"/>
                    <a:pt x="422999" y="399699"/>
                  </a:cubicBezTo>
                  <a:close/>
                </a:path>
              </a:pathLst>
            </a:custGeom>
            <a:solidFill>
              <a:srgbClr val="FFFFFF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19491894-1EDD-4BBA-8A2B-377F95153E8F}"/>
                </a:ext>
              </a:extLst>
            </p:cNvPr>
            <p:cNvSpPr/>
            <p:nvPr/>
          </p:nvSpPr>
          <p:spPr>
            <a:xfrm>
              <a:off x="10015426" y="3077520"/>
              <a:ext cx="1024827" cy="2080453"/>
            </a:xfrm>
            <a:custGeom>
              <a:avLst/>
              <a:gdLst>
                <a:gd name="connsiteX0" fmla="*/ 140666 w 1024827"/>
                <a:gd name="connsiteY0" fmla="*/ 2012825 h 2080453"/>
                <a:gd name="connsiteX1" fmla="*/ 96454 w 1024827"/>
                <a:gd name="connsiteY1" fmla="*/ 1689003 h 2080453"/>
                <a:gd name="connsiteX2" fmla="*/ 155602 w 1024827"/>
                <a:gd name="connsiteY2" fmla="*/ 1381910 h 2080453"/>
                <a:gd name="connsiteX3" fmla="*/ 358738 w 1024827"/>
                <a:gd name="connsiteY3" fmla="*/ 716941 h 2080453"/>
                <a:gd name="connsiteX4" fmla="*/ 889279 w 1024827"/>
                <a:gd name="connsiteY4" fmla="*/ 8357 h 2080453"/>
                <a:gd name="connsiteX5" fmla="*/ 947830 w 1024827"/>
                <a:gd name="connsiteY5" fmla="*/ 578331 h 2080453"/>
                <a:gd name="connsiteX6" fmla="*/ 845665 w 1024827"/>
                <a:gd name="connsiteY6" fmla="*/ 940390 h 2080453"/>
                <a:gd name="connsiteX7" fmla="*/ 699288 w 1024827"/>
                <a:gd name="connsiteY7" fmla="*/ 1616113 h 2080453"/>
                <a:gd name="connsiteX8" fmla="*/ 140666 w 1024827"/>
                <a:gd name="connsiteY8" fmla="*/ 2012825 h 2080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4827" h="2080453">
                  <a:moveTo>
                    <a:pt x="140666" y="2012825"/>
                  </a:moveTo>
                  <a:cubicBezTo>
                    <a:pt x="140666" y="2012825"/>
                    <a:pt x="194437" y="1878994"/>
                    <a:pt x="96454" y="1689003"/>
                  </a:cubicBezTo>
                  <a:cubicBezTo>
                    <a:pt x="-2126" y="1499012"/>
                    <a:pt x="-81588" y="1528287"/>
                    <a:pt x="155602" y="1381910"/>
                  </a:cubicBezTo>
                  <a:cubicBezTo>
                    <a:pt x="392793" y="1235533"/>
                    <a:pt x="156797" y="775491"/>
                    <a:pt x="358738" y="716941"/>
                  </a:cubicBezTo>
                  <a:cubicBezTo>
                    <a:pt x="560678" y="658390"/>
                    <a:pt x="735733" y="-86639"/>
                    <a:pt x="889279" y="8357"/>
                  </a:cubicBezTo>
                  <a:cubicBezTo>
                    <a:pt x="1042826" y="103352"/>
                    <a:pt x="837898" y="468399"/>
                    <a:pt x="947830" y="578331"/>
                  </a:cubicBezTo>
                  <a:cubicBezTo>
                    <a:pt x="1057165" y="688263"/>
                    <a:pt x="1072101" y="827470"/>
                    <a:pt x="845665" y="940390"/>
                  </a:cubicBezTo>
                  <a:cubicBezTo>
                    <a:pt x="619229" y="1053309"/>
                    <a:pt x="1006381" y="1484673"/>
                    <a:pt x="699288" y="1616113"/>
                  </a:cubicBezTo>
                  <a:cubicBezTo>
                    <a:pt x="392195" y="1747554"/>
                    <a:pt x="480619" y="2263159"/>
                    <a:pt x="140666" y="2012825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6323EA40-6E87-472D-BCA7-91C0B8E2DEF2}"/>
                </a:ext>
              </a:extLst>
            </p:cNvPr>
            <p:cNvSpPr/>
            <p:nvPr/>
          </p:nvSpPr>
          <p:spPr>
            <a:xfrm>
              <a:off x="10244537" y="3512461"/>
              <a:ext cx="501841" cy="1719480"/>
            </a:xfrm>
            <a:custGeom>
              <a:avLst/>
              <a:gdLst>
                <a:gd name="connsiteX0" fmla="*/ 5355 w 501841"/>
                <a:gd name="connsiteY0" fmla="*/ 1719481 h 1719480"/>
                <a:gd name="connsiteX1" fmla="*/ 76453 w 501841"/>
                <a:gd name="connsiteY1" fmla="*/ 1325757 h 1719480"/>
                <a:gd name="connsiteX2" fmla="*/ 212673 w 501841"/>
                <a:gd name="connsiteY2" fmla="*/ 666762 h 1719480"/>
                <a:gd name="connsiteX3" fmla="*/ 329177 w 501841"/>
                <a:gd name="connsiteY3" fmla="*/ 487525 h 1719480"/>
                <a:gd name="connsiteX4" fmla="*/ 451656 w 501841"/>
                <a:gd name="connsiteY4" fmla="*/ 310678 h 1719480"/>
                <a:gd name="connsiteX5" fmla="*/ 488100 w 501841"/>
                <a:gd name="connsiteY5" fmla="*/ 0 h 1719480"/>
                <a:gd name="connsiteX6" fmla="*/ 501842 w 501841"/>
                <a:gd name="connsiteY6" fmla="*/ 2390 h 1719480"/>
                <a:gd name="connsiteX7" fmla="*/ 465397 w 501841"/>
                <a:gd name="connsiteY7" fmla="*/ 310080 h 1719480"/>
                <a:gd name="connsiteX8" fmla="*/ 336346 w 501841"/>
                <a:gd name="connsiteY8" fmla="*/ 498876 h 1719480"/>
                <a:gd name="connsiteX9" fmla="*/ 226414 w 501841"/>
                <a:gd name="connsiteY9" fmla="*/ 664969 h 1719480"/>
                <a:gd name="connsiteX10" fmla="*/ 88999 w 501841"/>
                <a:gd name="connsiteY10" fmla="*/ 1331134 h 1719480"/>
                <a:gd name="connsiteX11" fmla="*/ 19097 w 501841"/>
                <a:gd name="connsiteY11" fmla="*/ 1716493 h 1719480"/>
                <a:gd name="connsiteX12" fmla="*/ 5355 w 501841"/>
                <a:gd name="connsiteY12" fmla="*/ 1719481 h 1719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1841" h="1719480">
                  <a:moveTo>
                    <a:pt x="5355" y="1719481"/>
                  </a:moveTo>
                  <a:cubicBezTo>
                    <a:pt x="4758" y="1717688"/>
                    <a:pt x="-28102" y="1546816"/>
                    <a:pt x="76453" y="1325757"/>
                  </a:cubicBezTo>
                  <a:cubicBezTo>
                    <a:pt x="182800" y="1100516"/>
                    <a:pt x="233584" y="854363"/>
                    <a:pt x="212673" y="666762"/>
                  </a:cubicBezTo>
                  <a:cubicBezTo>
                    <a:pt x="201321" y="565194"/>
                    <a:pt x="266444" y="525762"/>
                    <a:pt x="329177" y="487525"/>
                  </a:cubicBezTo>
                  <a:cubicBezTo>
                    <a:pt x="391312" y="449885"/>
                    <a:pt x="455240" y="410453"/>
                    <a:pt x="451656" y="310678"/>
                  </a:cubicBezTo>
                  <a:cubicBezTo>
                    <a:pt x="448668" y="220462"/>
                    <a:pt x="486905" y="8962"/>
                    <a:pt x="488100" y="0"/>
                  </a:cubicBezTo>
                  <a:lnTo>
                    <a:pt x="501842" y="2390"/>
                  </a:lnTo>
                  <a:cubicBezTo>
                    <a:pt x="501244" y="4780"/>
                    <a:pt x="462410" y="221657"/>
                    <a:pt x="465397" y="310080"/>
                  </a:cubicBezTo>
                  <a:cubicBezTo>
                    <a:pt x="468982" y="418220"/>
                    <a:pt x="401469" y="459444"/>
                    <a:pt x="336346" y="498876"/>
                  </a:cubicBezTo>
                  <a:cubicBezTo>
                    <a:pt x="274211" y="536516"/>
                    <a:pt x="216257" y="572364"/>
                    <a:pt x="226414" y="664969"/>
                  </a:cubicBezTo>
                  <a:cubicBezTo>
                    <a:pt x="247923" y="854363"/>
                    <a:pt x="196541" y="1103503"/>
                    <a:pt x="88999" y="1331134"/>
                  </a:cubicBezTo>
                  <a:cubicBezTo>
                    <a:pt x="-13166" y="1548011"/>
                    <a:pt x="18499" y="1714701"/>
                    <a:pt x="19097" y="1716493"/>
                  </a:cubicBezTo>
                  <a:lnTo>
                    <a:pt x="5355" y="1719481"/>
                  </a:lnTo>
                  <a:close/>
                </a:path>
              </a:pathLst>
            </a:custGeom>
            <a:solidFill>
              <a:srgbClr val="FFFFFF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8FCCD45D-94F3-485C-97C8-479070396163}"/>
                </a:ext>
              </a:extLst>
            </p:cNvPr>
            <p:cNvSpPr/>
            <p:nvPr/>
          </p:nvSpPr>
          <p:spPr>
            <a:xfrm>
              <a:off x="10533372" y="4101243"/>
              <a:ext cx="674039" cy="780852"/>
            </a:xfrm>
            <a:custGeom>
              <a:avLst/>
              <a:gdLst>
                <a:gd name="connsiteX0" fmla="*/ 532049 w 674039"/>
                <a:gd name="connsiteY0" fmla="*/ 20625 h 780852"/>
                <a:gd name="connsiteX1" fmla="*/ 661099 w 674039"/>
                <a:gd name="connsiteY1" fmla="*/ 83955 h 780852"/>
                <a:gd name="connsiteX2" fmla="*/ 556544 w 674039"/>
                <a:gd name="connsiteY2" fmla="*/ 243476 h 780852"/>
                <a:gd name="connsiteX3" fmla="*/ 493214 w 674039"/>
                <a:gd name="connsiteY3" fmla="*/ 427493 h 780852"/>
                <a:gd name="connsiteX4" fmla="*/ 262596 w 674039"/>
                <a:gd name="connsiteY4" fmla="*/ 587611 h 780852"/>
                <a:gd name="connsiteX5" fmla="*/ 54681 w 674039"/>
                <a:gd name="connsiteY5" fmla="*/ 775213 h 780852"/>
                <a:gd name="connsiteX6" fmla="*/ 95308 w 674039"/>
                <a:gd name="connsiteY6" fmla="*/ 526671 h 780852"/>
                <a:gd name="connsiteX7" fmla="*/ 175965 w 674039"/>
                <a:gd name="connsiteY7" fmla="*/ 332497 h 780852"/>
                <a:gd name="connsiteX8" fmla="*/ 284702 w 674039"/>
                <a:gd name="connsiteY8" fmla="*/ 132349 h 780852"/>
                <a:gd name="connsiteX9" fmla="*/ 532049 w 674039"/>
                <a:gd name="connsiteY9" fmla="*/ 20625 h 78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4039" h="780852">
                  <a:moveTo>
                    <a:pt x="532049" y="20625"/>
                  </a:moveTo>
                  <a:cubicBezTo>
                    <a:pt x="617485" y="-20002"/>
                    <a:pt x="708299" y="-1481"/>
                    <a:pt x="661099" y="83955"/>
                  </a:cubicBezTo>
                  <a:cubicBezTo>
                    <a:pt x="613900" y="169392"/>
                    <a:pt x="543401" y="175963"/>
                    <a:pt x="556544" y="243476"/>
                  </a:cubicBezTo>
                  <a:cubicBezTo>
                    <a:pt x="569689" y="310989"/>
                    <a:pt x="604341" y="384476"/>
                    <a:pt x="493214" y="427493"/>
                  </a:cubicBezTo>
                  <a:cubicBezTo>
                    <a:pt x="382087" y="469912"/>
                    <a:pt x="330109" y="462743"/>
                    <a:pt x="262596" y="587611"/>
                  </a:cubicBezTo>
                  <a:cubicBezTo>
                    <a:pt x="194486" y="712480"/>
                    <a:pt x="171185" y="805085"/>
                    <a:pt x="54681" y="775213"/>
                  </a:cubicBezTo>
                  <a:cubicBezTo>
                    <a:pt x="-61823" y="744742"/>
                    <a:pt x="34965" y="591196"/>
                    <a:pt x="95308" y="526671"/>
                  </a:cubicBezTo>
                  <a:cubicBezTo>
                    <a:pt x="95308" y="526671"/>
                    <a:pt x="177159" y="457366"/>
                    <a:pt x="175965" y="332497"/>
                  </a:cubicBezTo>
                  <a:cubicBezTo>
                    <a:pt x="174770" y="207629"/>
                    <a:pt x="123388" y="123985"/>
                    <a:pt x="284702" y="132349"/>
                  </a:cubicBezTo>
                  <a:cubicBezTo>
                    <a:pt x="446015" y="139519"/>
                    <a:pt x="474095" y="48108"/>
                    <a:pt x="532049" y="20625"/>
                  </a:cubicBezTo>
                  <a:close/>
                </a:path>
              </a:pathLst>
            </a:custGeom>
            <a:solidFill>
              <a:schemeClr val="accent2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96D5A6F3-3D48-4385-AE48-8C801A63331D}"/>
                </a:ext>
              </a:extLst>
            </p:cNvPr>
            <p:cNvSpPr/>
            <p:nvPr/>
          </p:nvSpPr>
          <p:spPr>
            <a:xfrm>
              <a:off x="6876054" y="3446144"/>
              <a:ext cx="4227006" cy="1521722"/>
            </a:xfrm>
            <a:custGeom>
              <a:avLst/>
              <a:gdLst>
                <a:gd name="connsiteX0" fmla="*/ 3693478 w 4227006"/>
                <a:gd name="connsiteY0" fmla="*/ 1517540 h 1521722"/>
                <a:gd name="connsiteX1" fmla="*/ 3902587 w 4227006"/>
                <a:gd name="connsiteY1" fmla="*/ 1073032 h 1521722"/>
                <a:gd name="connsiteX2" fmla="*/ 4069278 w 4227006"/>
                <a:gd name="connsiteY2" fmla="*/ 854961 h 1521722"/>
                <a:gd name="connsiteX3" fmla="*/ 4225214 w 4227006"/>
                <a:gd name="connsiteY3" fmla="*/ 756380 h 1521722"/>
                <a:gd name="connsiteX4" fmla="*/ 4227006 w 4227006"/>
                <a:gd name="connsiteY4" fmla="*/ 770122 h 1521722"/>
                <a:gd name="connsiteX5" fmla="*/ 4082422 w 4227006"/>
                <a:gd name="connsiteY5" fmla="*/ 859143 h 1521722"/>
                <a:gd name="connsiteX6" fmla="*/ 3908562 w 4227006"/>
                <a:gd name="connsiteY6" fmla="*/ 1085579 h 1521722"/>
                <a:gd name="connsiteX7" fmla="*/ 3707219 w 4227006"/>
                <a:gd name="connsiteY7" fmla="*/ 1521723 h 1521722"/>
                <a:gd name="connsiteX8" fmla="*/ 3693478 w 4227006"/>
                <a:gd name="connsiteY8" fmla="*/ 1517540 h 1521722"/>
                <a:gd name="connsiteX9" fmla="*/ 734274 w 4227006"/>
                <a:gd name="connsiteY9" fmla="*/ 1206265 h 1521722"/>
                <a:gd name="connsiteX10" fmla="*/ 545478 w 4227006"/>
                <a:gd name="connsiteY10" fmla="*/ 965490 h 1521722"/>
                <a:gd name="connsiteX11" fmla="*/ 442118 w 4227006"/>
                <a:gd name="connsiteY11" fmla="*/ 767732 h 1521722"/>
                <a:gd name="connsiteX12" fmla="*/ 304106 w 4227006"/>
                <a:gd name="connsiteY12" fmla="*/ 497084 h 1521722"/>
                <a:gd name="connsiteX13" fmla="*/ 244957 w 4227006"/>
                <a:gd name="connsiteY13" fmla="*/ 316652 h 1521722"/>
                <a:gd name="connsiteX14" fmla="*/ 0 w 4227006"/>
                <a:gd name="connsiteY14" fmla="*/ 5377 h 1521722"/>
                <a:gd name="connsiteX15" fmla="*/ 10157 w 4227006"/>
                <a:gd name="connsiteY15" fmla="*/ 0 h 1521722"/>
                <a:gd name="connsiteX16" fmla="*/ 251529 w 4227006"/>
                <a:gd name="connsiteY16" fmla="*/ 307093 h 1521722"/>
                <a:gd name="connsiteX17" fmla="*/ 315457 w 4227006"/>
                <a:gd name="connsiteY17" fmla="*/ 496486 h 1521722"/>
                <a:gd name="connsiteX18" fmla="*/ 446898 w 4227006"/>
                <a:gd name="connsiteY18" fmla="*/ 756978 h 1521722"/>
                <a:gd name="connsiteX19" fmla="*/ 556830 w 4227006"/>
                <a:gd name="connsiteY19" fmla="*/ 964893 h 1521722"/>
                <a:gd name="connsiteX20" fmla="*/ 737262 w 4227006"/>
                <a:gd name="connsiteY20" fmla="*/ 1194914 h 1521722"/>
                <a:gd name="connsiteX21" fmla="*/ 734274 w 4227006"/>
                <a:gd name="connsiteY21" fmla="*/ 1206265 h 1521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227006" h="1521722">
                  <a:moveTo>
                    <a:pt x="3693478" y="1517540"/>
                  </a:moveTo>
                  <a:cubicBezTo>
                    <a:pt x="3698257" y="1501409"/>
                    <a:pt x="3810579" y="1114854"/>
                    <a:pt x="3902587" y="1073032"/>
                  </a:cubicBezTo>
                  <a:cubicBezTo>
                    <a:pt x="3996388" y="1030015"/>
                    <a:pt x="4047172" y="917694"/>
                    <a:pt x="4069278" y="854961"/>
                  </a:cubicBezTo>
                  <a:cubicBezTo>
                    <a:pt x="4097956" y="773109"/>
                    <a:pt x="4220435" y="756978"/>
                    <a:pt x="4225214" y="756380"/>
                  </a:cubicBezTo>
                  <a:lnTo>
                    <a:pt x="4227006" y="770122"/>
                  </a:lnTo>
                  <a:cubicBezTo>
                    <a:pt x="4225811" y="770122"/>
                    <a:pt x="4108113" y="785656"/>
                    <a:pt x="4082422" y="859143"/>
                  </a:cubicBezTo>
                  <a:cubicBezTo>
                    <a:pt x="4054939" y="938605"/>
                    <a:pt x="4002363" y="1042562"/>
                    <a:pt x="3908562" y="1085579"/>
                  </a:cubicBezTo>
                  <a:cubicBezTo>
                    <a:pt x="3822528" y="1125011"/>
                    <a:pt x="3708414" y="1517540"/>
                    <a:pt x="3707219" y="1521723"/>
                  </a:cubicBezTo>
                  <a:lnTo>
                    <a:pt x="3693478" y="1517540"/>
                  </a:lnTo>
                  <a:close/>
                  <a:moveTo>
                    <a:pt x="734274" y="1206265"/>
                  </a:moveTo>
                  <a:cubicBezTo>
                    <a:pt x="550258" y="1160261"/>
                    <a:pt x="547868" y="1061083"/>
                    <a:pt x="545478" y="965490"/>
                  </a:cubicBezTo>
                  <a:cubicBezTo>
                    <a:pt x="543686" y="887223"/>
                    <a:pt x="541893" y="813139"/>
                    <a:pt x="442118" y="767732"/>
                  </a:cubicBezTo>
                  <a:cubicBezTo>
                    <a:pt x="310080" y="707389"/>
                    <a:pt x="307093" y="595665"/>
                    <a:pt x="304106" y="497084"/>
                  </a:cubicBezTo>
                  <a:cubicBezTo>
                    <a:pt x="301716" y="423597"/>
                    <a:pt x="299923" y="354292"/>
                    <a:pt x="244957" y="316652"/>
                  </a:cubicBezTo>
                  <a:cubicBezTo>
                    <a:pt x="112919" y="226436"/>
                    <a:pt x="1195" y="7767"/>
                    <a:pt x="0" y="5377"/>
                  </a:cubicBezTo>
                  <a:lnTo>
                    <a:pt x="10157" y="0"/>
                  </a:lnTo>
                  <a:cubicBezTo>
                    <a:pt x="11352" y="2390"/>
                    <a:pt x="121284" y="218072"/>
                    <a:pt x="251529" y="307093"/>
                  </a:cubicBezTo>
                  <a:cubicBezTo>
                    <a:pt x="311275" y="347720"/>
                    <a:pt x="313665" y="420012"/>
                    <a:pt x="315457" y="496486"/>
                  </a:cubicBezTo>
                  <a:cubicBezTo>
                    <a:pt x="318444" y="596262"/>
                    <a:pt x="321432" y="700219"/>
                    <a:pt x="446898" y="756978"/>
                  </a:cubicBezTo>
                  <a:cubicBezTo>
                    <a:pt x="552647" y="805372"/>
                    <a:pt x="555037" y="886626"/>
                    <a:pt x="556830" y="964893"/>
                  </a:cubicBezTo>
                  <a:cubicBezTo>
                    <a:pt x="559219" y="1060486"/>
                    <a:pt x="561609" y="1151299"/>
                    <a:pt x="737262" y="1194914"/>
                  </a:cubicBezTo>
                  <a:lnTo>
                    <a:pt x="734274" y="1206265"/>
                  </a:lnTo>
                  <a:close/>
                </a:path>
              </a:pathLst>
            </a:custGeom>
            <a:solidFill>
              <a:srgbClr val="FFFFFF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17E90849-D4AD-418F-82E1-B03AC58E8D34}"/>
                </a:ext>
              </a:extLst>
            </p:cNvPr>
            <p:cNvSpPr/>
            <p:nvPr/>
          </p:nvSpPr>
          <p:spPr>
            <a:xfrm>
              <a:off x="7362384" y="2325315"/>
              <a:ext cx="3022533" cy="2238670"/>
            </a:xfrm>
            <a:custGeom>
              <a:avLst/>
              <a:gdLst>
                <a:gd name="connsiteX0" fmla="*/ 0 w 3022533"/>
                <a:gd name="connsiteY0" fmla="*/ 2238671 h 2238670"/>
                <a:gd name="connsiteX1" fmla="*/ 3022533 w 3022533"/>
                <a:gd name="connsiteY1" fmla="*/ 2238671 h 2238670"/>
                <a:gd name="connsiteX2" fmla="*/ 3022533 w 3022533"/>
                <a:gd name="connsiteY2" fmla="*/ 56758 h 2238670"/>
                <a:gd name="connsiteX3" fmla="*/ 2965775 w 3022533"/>
                <a:gd name="connsiteY3" fmla="*/ 0 h 2238670"/>
                <a:gd name="connsiteX4" fmla="*/ 56758 w 3022533"/>
                <a:gd name="connsiteY4" fmla="*/ 0 h 2238670"/>
                <a:gd name="connsiteX5" fmla="*/ 0 w 3022533"/>
                <a:gd name="connsiteY5" fmla="*/ 56758 h 2238670"/>
                <a:gd name="connsiteX6" fmla="*/ 0 w 3022533"/>
                <a:gd name="connsiteY6" fmla="*/ 2238671 h 223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22533" h="2238670">
                  <a:moveTo>
                    <a:pt x="0" y="2238671"/>
                  </a:moveTo>
                  <a:lnTo>
                    <a:pt x="3022533" y="2238671"/>
                  </a:lnTo>
                  <a:lnTo>
                    <a:pt x="3022533" y="56758"/>
                  </a:lnTo>
                  <a:cubicBezTo>
                    <a:pt x="3022533" y="25691"/>
                    <a:pt x="2997441" y="0"/>
                    <a:pt x="2965775" y="0"/>
                  </a:cubicBezTo>
                  <a:lnTo>
                    <a:pt x="56758" y="0"/>
                  </a:lnTo>
                  <a:cubicBezTo>
                    <a:pt x="25691" y="0"/>
                    <a:pt x="0" y="25093"/>
                    <a:pt x="0" y="56758"/>
                  </a:cubicBezTo>
                  <a:lnTo>
                    <a:pt x="0" y="2238671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7C9D466B-6047-4D62-9DF0-D4754B6338E7}"/>
                </a:ext>
              </a:extLst>
            </p:cNvPr>
            <p:cNvSpPr/>
            <p:nvPr/>
          </p:nvSpPr>
          <p:spPr>
            <a:xfrm rot="10800000">
              <a:off x="7469150" y="2434733"/>
              <a:ext cx="2803266" cy="1722467"/>
            </a:xfrm>
            <a:custGeom>
              <a:avLst/>
              <a:gdLst>
                <a:gd name="connsiteX0" fmla="*/ 0 w 2803266"/>
                <a:gd name="connsiteY0" fmla="*/ 0 h 1722467"/>
                <a:gd name="connsiteX1" fmla="*/ 2803267 w 2803266"/>
                <a:gd name="connsiteY1" fmla="*/ 0 h 1722467"/>
                <a:gd name="connsiteX2" fmla="*/ 2803267 w 2803266"/>
                <a:gd name="connsiteY2" fmla="*/ 1722468 h 1722467"/>
                <a:gd name="connsiteX3" fmla="*/ 0 w 2803266"/>
                <a:gd name="connsiteY3" fmla="*/ 1722468 h 1722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3266" h="1722467">
                  <a:moveTo>
                    <a:pt x="0" y="0"/>
                  </a:moveTo>
                  <a:lnTo>
                    <a:pt x="2803267" y="0"/>
                  </a:lnTo>
                  <a:lnTo>
                    <a:pt x="2803267" y="1722468"/>
                  </a:lnTo>
                  <a:lnTo>
                    <a:pt x="0" y="1722468"/>
                  </a:lnTo>
                  <a:close/>
                </a:path>
              </a:pathLst>
            </a:custGeom>
            <a:solidFill>
              <a:schemeClr val="tx2"/>
            </a:solidFill>
            <a:ln w="298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225D13C5-438F-4C28-914C-5AB0F4608C51}"/>
                </a:ext>
              </a:extLst>
            </p:cNvPr>
            <p:cNvSpPr/>
            <p:nvPr/>
          </p:nvSpPr>
          <p:spPr>
            <a:xfrm>
              <a:off x="7032588" y="4240761"/>
              <a:ext cx="3682723" cy="1236137"/>
            </a:xfrm>
            <a:custGeom>
              <a:avLst/>
              <a:gdLst>
                <a:gd name="connsiteX0" fmla="*/ 3352330 w 3682723"/>
                <a:gd name="connsiteY0" fmla="*/ 0 h 1236137"/>
                <a:gd name="connsiteX1" fmla="*/ 1841362 w 3682723"/>
                <a:gd name="connsiteY1" fmla="*/ 0 h 1236137"/>
                <a:gd name="connsiteX2" fmla="*/ 330991 w 3682723"/>
                <a:gd name="connsiteY2" fmla="*/ 0 h 1236137"/>
                <a:gd name="connsiteX3" fmla="*/ 0 w 3682723"/>
                <a:gd name="connsiteY3" fmla="*/ 1236138 h 1236137"/>
                <a:gd name="connsiteX4" fmla="*/ 1851519 w 3682723"/>
                <a:gd name="connsiteY4" fmla="*/ 1236138 h 1236137"/>
                <a:gd name="connsiteX5" fmla="*/ 3682724 w 3682723"/>
                <a:gd name="connsiteY5" fmla="*/ 1236138 h 1236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82723" h="1236137">
                  <a:moveTo>
                    <a:pt x="3352330" y="0"/>
                  </a:moveTo>
                  <a:lnTo>
                    <a:pt x="1841362" y="0"/>
                  </a:lnTo>
                  <a:lnTo>
                    <a:pt x="330991" y="0"/>
                  </a:lnTo>
                  <a:lnTo>
                    <a:pt x="0" y="1236138"/>
                  </a:lnTo>
                  <a:lnTo>
                    <a:pt x="1851519" y="1236138"/>
                  </a:lnTo>
                  <a:lnTo>
                    <a:pt x="3682724" y="1236138"/>
                  </a:lnTo>
                  <a:close/>
                </a:path>
              </a:pathLst>
            </a:custGeom>
            <a:solidFill>
              <a:srgbClr val="F2F2F2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B2D713C7-B1F1-45FE-914C-72EB108278E7}"/>
                </a:ext>
              </a:extLst>
            </p:cNvPr>
            <p:cNvSpPr/>
            <p:nvPr/>
          </p:nvSpPr>
          <p:spPr>
            <a:xfrm>
              <a:off x="7444513" y="4457638"/>
              <a:ext cx="231258" cy="101567"/>
            </a:xfrm>
            <a:custGeom>
              <a:avLst/>
              <a:gdLst>
                <a:gd name="connsiteX0" fmla="*/ 33180 w 231258"/>
                <a:gd name="connsiteY0" fmla="*/ 0 h 101567"/>
                <a:gd name="connsiteX1" fmla="*/ 218989 w 231258"/>
                <a:gd name="connsiteY1" fmla="*/ 0 h 101567"/>
                <a:gd name="connsiteX2" fmla="*/ 230938 w 231258"/>
                <a:gd name="connsiteY2" fmla="*/ 12546 h 101567"/>
                <a:gd name="connsiteX3" fmla="*/ 213015 w 231258"/>
                <a:gd name="connsiteY3" fmla="*/ 93203 h 101567"/>
                <a:gd name="connsiteX4" fmla="*/ 201066 w 231258"/>
                <a:gd name="connsiteY4" fmla="*/ 101568 h 101567"/>
                <a:gd name="connsiteX5" fmla="*/ 12269 w 231258"/>
                <a:gd name="connsiteY5" fmla="*/ 101568 h 101567"/>
                <a:gd name="connsiteX6" fmla="*/ 320 w 231258"/>
                <a:gd name="connsiteY6" fmla="*/ 88424 h 101567"/>
                <a:gd name="connsiteX7" fmla="*/ 21231 w 231258"/>
                <a:gd name="connsiteY7" fmla="*/ 7767 h 101567"/>
                <a:gd name="connsiteX8" fmla="*/ 33180 w 231258"/>
                <a:gd name="connsiteY8" fmla="*/ 0 h 101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1258" h="101567">
                  <a:moveTo>
                    <a:pt x="33180" y="0"/>
                  </a:moveTo>
                  <a:lnTo>
                    <a:pt x="218989" y="0"/>
                  </a:lnTo>
                  <a:cubicBezTo>
                    <a:pt x="226756" y="0"/>
                    <a:pt x="232731" y="5975"/>
                    <a:pt x="230938" y="12546"/>
                  </a:cubicBezTo>
                  <a:lnTo>
                    <a:pt x="213015" y="93203"/>
                  </a:lnTo>
                  <a:cubicBezTo>
                    <a:pt x="211820" y="97983"/>
                    <a:pt x="207040" y="101568"/>
                    <a:pt x="201066" y="101568"/>
                  </a:cubicBezTo>
                  <a:lnTo>
                    <a:pt x="12269" y="101568"/>
                  </a:lnTo>
                  <a:cubicBezTo>
                    <a:pt x="4502" y="101568"/>
                    <a:pt x="-1472" y="95593"/>
                    <a:pt x="320" y="88424"/>
                  </a:cubicBezTo>
                  <a:lnTo>
                    <a:pt x="21231" y="7767"/>
                  </a:lnTo>
                  <a:cubicBezTo>
                    <a:pt x="22426" y="3585"/>
                    <a:pt x="27206" y="0"/>
                    <a:pt x="33180" y="0"/>
                  </a:cubicBezTo>
                  <a:close/>
                </a:path>
              </a:pathLst>
            </a:custGeom>
            <a:solidFill>
              <a:schemeClr val="tx2"/>
            </a:solidFill>
            <a:ln w="298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F2564A5A-2EE7-448F-9FC4-67716C6CEAEC}"/>
                </a:ext>
              </a:extLst>
            </p:cNvPr>
            <p:cNvSpPr/>
            <p:nvPr/>
          </p:nvSpPr>
          <p:spPr>
            <a:xfrm>
              <a:off x="7726833" y="4457638"/>
              <a:ext cx="161910" cy="102164"/>
            </a:xfrm>
            <a:custGeom>
              <a:avLst/>
              <a:gdLst>
                <a:gd name="connsiteX0" fmla="*/ 21508 w 161910"/>
                <a:gd name="connsiteY0" fmla="*/ 0 h 102164"/>
                <a:gd name="connsiteX1" fmla="*/ 161911 w 161910"/>
                <a:gd name="connsiteY1" fmla="*/ 0 h 102164"/>
                <a:gd name="connsiteX2" fmla="*/ 143390 w 161910"/>
                <a:gd name="connsiteY2" fmla="*/ 102165 h 102164"/>
                <a:gd name="connsiteX3" fmla="*/ 0 w 161910"/>
                <a:gd name="connsiteY3" fmla="*/ 102165 h 102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10" h="102164">
                  <a:moveTo>
                    <a:pt x="21508" y="0"/>
                  </a:moveTo>
                  <a:lnTo>
                    <a:pt x="161911" y="0"/>
                  </a:lnTo>
                  <a:lnTo>
                    <a:pt x="143390" y="102165"/>
                  </a:lnTo>
                  <a:lnTo>
                    <a:pt x="0" y="102165"/>
                  </a:lnTo>
                  <a:close/>
                </a:path>
              </a:pathLst>
            </a:custGeom>
            <a:solidFill>
              <a:schemeClr val="tx2"/>
            </a:solidFill>
            <a:ln w="298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D58A5477-511F-4BA2-AEC6-9D847C2648A8}"/>
                </a:ext>
              </a:extLst>
            </p:cNvPr>
            <p:cNvSpPr/>
            <p:nvPr/>
          </p:nvSpPr>
          <p:spPr>
            <a:xfrm>
              <a:off x="7941320" y="4457638"/>
              <a:ext cx="157728" cy="102164"/>
            </a:xfrm>
            <a:custGeom>
              <a:avLst/>
              <a:gdLst>
                <a:gd name="connsiteX0" fmla="*/ 17326 w 157728"/>
                <a:gd name="connsiteY0" fmla="*/ 0 h 102164"/>
                <a:gd name="connsiteX1" fmla="*/ 157729 w 157728"/>
                <a:gd name="connsiteY1" fmla="*/ 0 h 102164"/>
                <a:gd name="connsiteX2" fmla="*/ 143390 w 157728"/>
                <a:gd name="connsiteY2" fmla="*/ 102165 h 102164"/>
                <a:gd name="connsiteX3" fmla="*/ 0 w 157728"/>
                <a:gd name="connsiteY3" fmla="*/ 102165 h 102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728" h="102164">
                  <a:moveTo>
                    <a:pt x="17326" y="0"/>
                  </a:moveTo>
                  <a:lnTo>
                    <a:pt x="157729" y="0"/>
                  </a:lnTo>
                  <a:lnTo>
                    <a:pt x="143390" y="102165"/>
                  </a:lnTo>
                  <a:lnTo>
                    <a:pt x="0" y="102165"/>
                  </a:lnTo>
                  <a:close/>
                </a:path>
              </a:pathLst>
            </a:custGeom>
            <a:solidFill>
              <a:schemeClr val="tx2"/>
            </a:solidFill>
            <a:ln w="298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D5DB8867-4267-4527-A735-BC441FDF85F1}"/>
                </a:ext>
              </a:extLst>
            </p:cNvPr>
            <p:cNvSpPr/>
            <p:nvPr/>
          </p:nvSpPr>
          <p:spPr>
            <a:xfrm>
              <a:off x="8155807" y="4457638"/>
              <a:ext cx="154143" cy="102164"/>
            </a:xfrm>
            <a:custGeom>
              <a:avLst/>
              <a:gdLst>
                <a:gd name="connsiteX0" fmla="*/ 13741 w 154143"/>
                <a:gd name="connsiteY0" fmla="*/ 0 h 102164"/>
                <a:gd name="connsiteX1" fmla="*/ 154144 w 154143"/>
                <a:gd name="connsiteY1" fmla="*/ 0 h 102164"/>
                <a:gd name="connsiteX2" fmla="*/ 143390 w 154143"/>
                <a:gd name="connsiteY2" fmla="*/ 102165 h 102164"/>
                <a:gd name="connsiteX3" fmla="*/ 0 w 154143"/>
                <a:gd name="connsiteY3" fmla="*/ 102165 h 102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143" h="102164">
                  <a:moveTo>
                    <a:pt x="13741" y="0"/>
                  </a:moveTo>
                  <a:lnTo>
                    <a:pt x="154144" y="0"/>
                  </a:lnTo>
                  <a:lnTo>
                    <a:pt x="143390" y="102165"/>
                  </a:lnTo>
                  <a:lnTo>
                    <a:pt x="0" y="102165"/>
                  </a:lnTo>
                  <a:close/>
                </a:path>
              </a:pathLst>
            </a:custGeom>
            <a:solidFill>
              <a:schemeClr val="tx2"/>
            </a:solidFill>
            <a:ln w="298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3D281B16-0A7C-499B-B073-8161D907A8EC}"/>
                </a:ext>
              </a:extLst>
            </p:cNvPr>
            <p:cNvSpPr/>
            <p:nvPr/>
          </p:nvSpPr>
          <p:spPr>
            <a:xfrm>
              <a:off x="8370294" y="4457638"/>
              <a:ext cx="149961" cy="102164"/>
            </a:xfrm>
            <a:custGeom>
              <a:avLst/>
              <a:gdLst>
                <a:gd name="connsiteX0" fmla="*/ 9559 w 149961"/>
                <a:gd name="connsiteY0" fmla="*/ 0 h 102164"/>
                <a:gd name="connsiteX1" fmla="*/ 149962 w 149961"/>
                <a:gd name="connsiteY1" fmla="*/ 0 h 102164"/>
                <a:gd name="connsiteX2" fmla="*/ 143390 w 149961"/>
                <a:gd name="connsiteY2" fmla="*/ 102165 h 102164"/>
                <a:gd name="connsiteX3" fmla="*/ 0 w 149961"/>
                <a:gd name="connsiteY3" fmla="*/ 102165 h 102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961" h="102164">
                  <a:moveTo>
                    <a:pt x="9559" y="0"/>
                  </a:moveTo>
                  <a:lnTo>
                    <a:pt x="149962" y="0"/>
                  </a:lnTo>
                  <a:lnTo>
                    <a:pt x="143390" y="102165"/>
                  </a:lnTo>
                  <a:lnTo>
                    <a:pt x="0" y="102165"/>
                  </a:lnTo>
                  <a:close/>
                </a:path>
              </a:pathLst>
            </a:custGeom>
            <a:solidFill>
              <a:schemeClr val="tx2"/>
            </a:solidFill>
            <a:ln w="298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1656D36E-ED60-42D6-B93A-478F3227DE96}"/>
                </a:ext>
              </a:extLst>
            </p:cNvPr>
            <p:cNvSpPr/>
            <p:nvPr/>
          </p:nvSpPr>
          <p:spPr>
            <a:xfrm>
              <a:off x="8584781" y="4457638"/>
              <a:ext cx="145779" cy="102164"/>
            </a:xfrm>
            <a:custGeom>
              <a:avLst/>
              <a:gdLst>
                <a:gd name="connsiteX0" fmla="*/ 5377 w 145779"/>
                <a:gd name="connsiteY0" fmla="*/ 0 h 102164"/>
                <a:gd name="connsiteX1" fmla="*/ 145780 w 145779"/>
                <a:gd name="connsiteY1" fmla="*/ 0 h 102164"/>
                <a:gd name="connsiteX2" fmla="*/ 143390 w 145779"/>
                <a:gd name="connsiteY2" fmla="*/ 102165 h 102164"/>
                <a:gd name="connsiteX3" fmla="*/ 0 w 145779"/>
                <a:gd name="connsiteY3" fmla="*/ 102165 h 102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5779" h="102164">
                  <a:moveTo>
                    <a:pt x="5377" y="0"/>
                  </a:moveTo>
                  <a:lnTo>
                    <a:pt x="145780" y="0"/>
                  </a:lnTo>
                  <a:lnTo>
                    <a:pt x="143390" y="102165"/>
                  </a:lnTo>
                  <a:lnTo>
                    <a:pt x="0" y="102165"/>
                  </a:lnTo>
                  <a:close/>
                </a:path>
              </a:pathLst>
            </a:custGeom>
            <a:solidFill>
              <a:schemeClr val="tx2"/>
            </a:solidFill>
            <a:ln w="298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C5C252B-5362-4563-9C0E-8842A89A7E45}"/>
                </a:ext>
              </a:extLst>
            </p:cNvPr>
            <p:cNvSpPr/>
            <p:nvPr/>
          </p:nvSpPr>
          <p:spPr>
            <a:xfrm>
              <a:off x="10064084" y="4457638"/>
              <a:ext cx="237190" cy="102164"/>
            </a:xfrm>
            <a:custGeom>
              <a:avLst/>
              <a:gdLst>
                <a:gd name="connsiteX0" fmla="*/ 210902 w 237190"/>
                <a:gd name="connsiteY0" fmla="*/ 0 h 102164"/>
                <a:gd name="connsiteX1" fmla="*/ 0 w 237190"/>
                <a:gd name="connsiteY1" fmla="*/ 0 h 102164"/>
                <a:gd name="connsiteX2" fmla="*/ 22703 w 237190"/>
                <a:gd name="connsiteY2" fmla="*/ 102165 h 102164"/>
                <a:gd name="connsiteX3" fmla="*/ 237190 w 237190"/>
                <a:gd name="connsiteY3" fmla="*/ 102165 h 102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190" h="102164">
                  <a:moveTo>
                    <a:pt x="210902" y="0"/>
                  </a:moveTo>
                  <a:lnTo>
                    <a:pt x="0" y="0"/>
                  </a:lnTo>
                  <a:lnTo>
                    <a:pt x="22703" y="102165"/>
                  </a:lnTo>
                  <a:lnTo>
                    <a:pt x="237190" y="102165"/>
                  </a:lnTo>
                  <a:close/>
                </a:path>
              </a:pathLst>
            </a:custGeom>
            <a:solidFill>
              <a:srgbClr val="0B4870"/>
            </a:solidFill>
            <a:ln w="298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EE320D51-0EE7-491E-BB41-076C214E3A9D}"/>
                </a:ext>
              </a:extLst>
            </p:cNvPr>
            <p:cNvSpPr/>
            <p:nvPr/>
          </p:nvSpPr>
          <p:spPr>
            <a:xfrm>
              <a:off x="9853779" y="4457638"/>
              <a:ext cx="161910" cy="102164"/>
            </a:xfrm>
            <a:custGeom>
              <a:avLst/>
              <a:gdLst>
                <a:gd name="connsiteX0" fmla="*/ 140402 w 161910"/>
                <a:gd name="connsiteY0" fmla="*/ 0 h 102164"/>
                <a:gd name="connsiteX1" fmla="*/ 0 w 161910"/>
                <a:gd name="connsiteY1" fmla="*/ 0 h 102164"/>
                <a:gd name="connsiteX2" fmla="*/ 18521 w 161910"/>
                <a:gd name="connsiteY2" fmla="*/ 102165 h 102164"/>
                <a:gd name="connsiteX3" fmla="*/ 161911 w 161910"/>
                <a:gd name="connsiteY3" fmla="*/ 102165 h 102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10" h="102164">
                  <a:moveTo>
                    <a:pt x="140402" y="0"/>
                  </a:moveTo>
                  <a:lnTo>
                    <a:pt x="0" y="0"/>
                  </a:lnTo>
                  <a:lnTo>
                    <a:pt x="18521" y="102165"/>
                  </a:lnTo>
                  <a:lnTo>
                    <a:pt x="161911" y="102165"/>
                  </a:lnTo>
                  <a:close/>
                </a:path>
              </a:pathLst>
            </a:custGeom>
            <a:solidFill>
              <a:srgbClr val="0B4870"/>
            </a:solidFill>
            <a:ln w="298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2CF02228-2710-4089-8C67-6ACF4F764731}"/>
                </a:ext>
              </a:extLst>
            </p:cNvPr>
            <p:cNvSpPr/>
            <p:nvPr/>
          </p:nvSpPr>
          <p:spPr>
            <a:xfrm>
              <a:off x="9643474" y="4457638"/>
              <a:ext cx="157728" cy="102164"/>
            </a:xfrm>
            <a:custGeom>
              <a:avLst/>
              <a:gdLst>
                <a:gd name="connsiteX0" fmla="*/ 140402 w 157728"/>
                <a:gd name="connsiteY0" fmla="*/ 0 h 102164"/>
                <a:gd name="connsiteX1" fmla="*/ 0 w 157728"/>
                <a:gd name="connsiteY1" fmla="*/ 0 h 102164"/>
                <a:gd name="connsiteX2" fmla="*/ 14339 w 157728"/>
                <a:gd name="connsiteY2" fmla="*/ 102165 h 102164"/>
                <a:gd name="connsiteX3" fmla="*/ 157729 w 157728"/>
                <a:gd name="connsiteY3" fmla="*/ 102165 h 102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728" h="102164">
                  <a:moveTo>
                    <a:pt x="140402" y="0"/>
                  </a:moveTo>
                  <a:lnTo>
                    <a:pt x="0" y="0"/>
                  </a:lnTo>
                  <a:lnTo>
                    <a:pt x="14339" y="102165"/>
                  </a:lnTo>
                  <a:lnTo>
                    <a:pt x="157729" y="102165"/>
                  </a:lnTo>
                  <a:close/>
                </a:path>
              </a:pathLst>
            </a:custGeom>
            <a:solidFill>
              <a:srgbClr val="0B4870"/>
            </a:solidFill>
            <a:ln w="298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38BF131D-7E47-43F6-AE70-9FD2655EFFA3}"/>
                </a:ext>
              </a:extLst>
            </p:cNvPr>
            <p:cNvSpPr/>
            <p:nvPr/>
          </p:nvSpPr>
          <p:spPr>
            <a:xfrm>
              <a:off x="9432572" y="4457638"/>
              <a:ext cx="154143" cy="102164"/>
            </a:xfrm>
            <a:custGeom>
              <a:avLst/>
              <a:gdLst>
                <a:gd name="connsiteX0" fmla="*/ 140402 w 154143"/>
                <a:gd name="connsiteY0" fmla="*/ 0 h 102164"/>
                <a:gd name="connsiteX1" fmla="*/ 0 w 154143"/>
                <a:gd name="connsiteY1" fmla="*/ 0 h 102164"/>
                <a:gd name="connsiteX2" fmla="*/ 10754 w 154143"/>
                <a:gd name="connsiteY2" fmla="*/ 102165 h 102164"/>
                <a:gd name="connsiteX3" fmla="*/ 154144 w 154143"/>
                <a:gd name="connsiteY3" fmla="*/ 102165 h 102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143" h="102164">
                  <a:moveTo>
                    <a:pt x="140402" y="0"/>
                  </a:moveTo>
                  <a:lnTo>
                    <a:pt x="0" y="0"/>
                  </a:lnTo>
                  <a:lnTo>
                    <a:pt x="10754" y="102165"/>
                  </a:lnTo>
                  <a:lnTo>
                    <a:pt x="154144" y="102165"/>
                  </a:lnTo>
                  <a:close/>
                </a:path>
              </a:pathLst>
            </a:custGeom>
            <a:solidFill>
              <a:schemeClr val="tx2"/>
            </a:solidFill>
            <a:ln w="298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A6CB61A5-9649-4B42-B9B7-7F4ADAE7E80C}"/>
                </a:ext>
              </a:extLst>
            </p:cNvPr>
            <p:cNvSpPr/>
            <p:nvPr/>
          </p:nvSpPr>
          <p:spPr>
            <a:xfrm>
              <a:off x="9222267" y="4457638"/>
              <a:ext cx="149961" cy="102164"/>
            </a:xfrm>
            <a:custGeom>
              <a:avLst/>
              <a:gdLst>
                <a:gd name="connsiteX0" fmla="*/ 140402 w 149961"/>
                <a:gd name="connsiteY0" fmla="*/ 0 h 102164"/>
                <a:gd name="connsiteX1" fmla="*/ 0 w 149961"/>
                <a:gd name="connsiteY1" fmla="*/ 0 h 102164"/>
                <a:gd name="connsiteX2" fmla="*/ 6572 w 149961"/>
                <a:gd name="connsiteY2" fmla="*/ 102165 h 102164"/>
                <a:gd name="connsiteX3" fmla="*/ 149961 w 149961"/>
                <a:gd name="connsiteY3" fmla="*/ 102165 h 102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961" h="102164">
                  <a:moveTo>
                    <a:pt x="140402" y="0"/>
                  </a:moveTo>
                  <a:lnTo>
                    <a:pt x="0" y="0"/>
                  </a:lnTo>
                  <a:lnTo>
                    <a:pt x="6572" y="102165"/>
                  </a:lnTo>
                  <a:lnTo>
                    <a:pt x="149961" y="102165"/>
                  </a:lnTo>
                  <a:close/>
                </a:path>
              </a:pathLst>
            </a:custGeom>
            <a:solidFill>
              <a:schemeClr val="tx2"/>
            </a:solidFill>
            <a:ln w="298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110E0589-D9AA-4E21-92EC-514015EC31C7}"/>
                </a:ext>
              </a:extLst>
            </p:cNvPr>
            <p:cNvSpPr/>
            <p:nvPr/>
          </p:nvSpPr>
          <p:spPr>
            <a:xfrm>
              <a:off x="9011962" y="4457638"/>
              <a:ext cx="145779" cy="102164"/>
            </a:xfrm>
            <a:custGeom>
              <a:avLst/>
              <a:gdLst>
                <a:gd name="connsiteX0" fmla="*/ 140402 w 145779"/>
                <a:gd name="connsiteY0" fmla="*/ 0 h 102164"/>
                <a:gd name="connsiteX1" fmla="*/ 0 w 145779"/>
                <a:gd name="connsiteY1" fmla="*/ 0 h 102164"/>
                <a:gd name="connsiteX2" fmla="*/ 2390 w 145779"/>
                <a:gd name="connsiteY2" fmla="*/ 102165 h 102164"/>
                <a:gd name="connsiteX3" fmla="*/ 145780 w 145779"/>
                <a:gd name="connsiteY3" fmla="*/ 102165 h 102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5779" h="102164">
                  <a:moveTo>
                    <a:pt x="140402" y="0"/>
                  </a:moveTo>
                  <a:lnTo>
                    <a:pt x="0" y="0"/>
                  </a:lnTo>
                  <a:lnTo>
                    <a:pt x="2390" y="102165"/>
                  </a:lnTo>
                  <a:lnTo>
                    <a:pt x="145780" y="102165"/>
                  </a:lnTo>
                  <a:close/>
                </a:path>
              </a:pathLst>
            </a:custGeom>
            <a:solidFill>
              <a:schemeClr val="tx2"/>
            </a:solidFill>
            <a:ln w="298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6BF5F17C-68F6-45A1-8CB8-5C3163BD950B}"/>
                </a:ext>
              </a:extLst>
            </p:cNvPr>
            <p:cNvSpPr/>
            <p:nvPr/>
          </p:nvSpPr>
          <p:spPr>
            <a:xfrm>
              <a:off x="8801060" y="4457638"/>
              <a:ext cx="142194" cy="102164"/>
            </a:xfrm>
            <a:custGeom>
              <a:avLst/>
              <a:gdLst>
                <a:gd name="connsiteX0" fmla="*/ 0 w 142194"/>
                <a:gd name="connsiteY0" fmla="*/ 0 h 102164"/>
                <a:gd name="connsiteX1" fmla="*/ 140402 w 142194"/>
                <a:gd name="connsiteY1" fmla="*/ 0 h 102164"/>
                <a:gd name="connsiteX2" fmla="*/ 142195 w 142194"/>
                <a:gd name="connsiteY2" fmla="*/ 102165 h 102164"/>
                <a:gd name="connsiteX3" fmla="*/ 0 w 142194"/>
                <a:gd name="connsiteY3" fmla="*/ 102165 h 102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194" h="102164">
                  <a:moveTo>
                    <a:pt x="0" y="0"/>
                  </a:moveTo>
                  <a:lnTo>
                    <a:pt x="140402" y="0"/>
                  </a:lnTo>
                  <a:lnTo>
                    <a:pt x="142195" y="102165"/>
                  </a:lnTo>
                  <a:lnTo>
                    <a:pt x="0" y="102165"/>
                  </a:lnTo>
                  <a:close/>
                </a:path>
              </a:pathLst>
            </a:custGeom>
            <a:solidFill>
              <a:schemeClr val="tx2"/>
            </a:solidFill>
            <a:ln w="298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FE30CE00-58AB-4033-B2D0-AF6B2CE50F11}"/>
                </a:ext>
              </a:extLst>
            </p:cNvPr>
            <p:cNvSpPr/>
            <p:nvPr/>
          </p:nvSpPr>
          <p:spPr>
            <a:xfrm>
              <a:off x="7393452" y="4635680"/>
              <a:ext cx="315457" cy="105152"/>
            </a:xfrm>
            <a:custGeom>
              <a:avLst/>
              <a:gdLst>
                <a:gd name="connsiteX0" fmla="*/ 22703 w 315457"/>
                <a:gd name="connsiteY0" fmla="*/ 0 h 105152"/>
                <a:gd name="connsiteX1" fmla="*/ 315457 w 315457"/>
                <a:gd name="connsiteY1" fmla="*/ 0 h 105152"/>
                <a:gd name="connsiteX2" fmla="*/ 298728 w 315457"/>
                <a:gd name="connsiteY2" fmla="*/ 105153 h 105152"/>
                <a:gd name="connsiteX3" fmla="*/ 0 w 315457"/>
                <a:gd name="connsiteY3" fmla="*/ 105153 h 105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457" h="105152">
                  <a:moveTo>
                    <a:pt x="22703" y="0"/>
                  </a:moveTo>
                  <a:lnTo>
                    <a:pt x="315457" y="0"/>
                  </a:lnTo>
                  <a:lnTo>
                    <a:pt x="298728" y="105153"/>
                  </a:lnTo>
                  <a:lnTo>
                    <a:pt x="0" y="105153"/>
                  </a:lnTo>
                  <a:close/>
                </a:path>
              </a:pathLst>
            </a:custGeom>
            <a:solidFill>
              <a:schemeClr val="tx2"/>
            </a:solidFill>
            <a:ln w="298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2D095E14-6391-4B23-992A-63AAEDF8D3DB}"/>
                </a:ext>
              </a:extLst>
            </p:cNvPr>
            <p:cNvSpPr/>
            <p:nvPr/>
          </p:nvSpPr>
          <p:spPr>
            <a:xfrm>
              <a:off x="9958334" y="4635680"/>
              <a:ext cx="390139" cy="105152"/>
            </a:xfrm>
            <a:custGeom>
              <a:avLst/>
              <a:gdLst>
                <a:gd name="connsiteX0" fmla="*/ 362059 w 390139"/>
                <a:gd name="connsiteY0" fmla="*/ 0 h 105152"/>
                <a:gd name="connsiteX1" fmla="*/ 0 w 390139"/>
                <a:gd name="connsiteY1" fmla="*/ 0 h 105152"/>
                <a:gd name="connsiteX2" fmla="*/ 20313 w 390139"/>
                <a:gd name="connsiteY2" fmla="*/ 105153 h 105152"/>
                <a:gd name="connsiteX3" fmla="*/ 390139 w 390139"/>
                <a:gd name="connsiteY3" fmla="*/ 105153 h 105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0139" h="105152">
                  <a:moveTo>
                    <a:pt x="362059" y="0"/>
                  </a:moveTo>
                  <a:lnTo>
                    <a:pt x="0" y="0"/>
                  </a:lnTo>
                  <a:lnTo>
                    <a:pt x="20313" y="105153"/>
                  </a:lnTo>
                  <a:lnTo>
                    <a:pt x="390139" y="105153"/>
                  </a:lnTo>
                  <a:close/>
                </a:path>
              </a:pathLst>
            </a:custGeom>
            <a:solidFill>
              <a:srgbClr val="0B4870"/>
            </a:solidFill>
            <a:ln w="298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097024D7-2C33-4131-A3D0-C0B37B13C727}"/>
                </a:ext>
              </a:extLst>
            </p:cNvPr>
            <p:cNvSpPr/>
            <p:nvPr/>
          </p:nvSpPr>
          <p:spPr>
            <a:xfrm>
              <a:off x="9740859" y="4635680"/>
              <a:ext cx="164300" cy="105152"/>
            </a:xfrm>
            <a:custGeom>
              <a:avLst/>
              <a:gdLst>
                <a:gd name="connsiteX0" fmla="*/ 144585 w 164300"/>
                <a:gd name="connsiteY0" fmla="*/ 0 h 105152"/>
                <a:gd name="connsiteX1" fmla="*/ 0 w 164300"/>
                <a:gd name="connsiteY1" fmla="*/ 0 h 105152"/>
                <a:gd name="connsiteX2" fmla="*/ 16131 w 164300"/>
                <a:gd name="connsiteY2" fmla="*/ 105153 h 105152"/>
                <a:gd name="connsiteX3" fmla="*/ 164301 w 164300"/>
                <a:gd name="connsiteY3" fmla="*/ 105153 h 105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300" h="105152">
                  <a:moveTo>
                    <a:pt x="144585" y="0"/>
                  </a:moveTo>
                  <a:lnTo>
                    <a:pt x="0" y="0"/>
                  </a:lnTo>
                  <a:lnTo>
                    <a:pt x="16131" y="105153"/>
                  </a:lnTo>
                  <a:lnTo>
                    <a:pt x="164301" y="105153"/>
                  </a:lnTo>
                  <a:close/>
                </a:path>
              </a:pathLst>
            </a:custGeom>
            <a:solidFill>
              <a:srgbClr val="0B4870"/>
            </a:solidFill>
            <a:ln w="298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38AC212D-34F8-41E7-85F2-9C397D594EEA}"/>
                </a:ext>
              </a:extLst>
            </p:cNvPr>
            <p:cNvSpPr/>
            <p:nvPr/>
          </p:nvSpPr>
          <p:spPr>
            <a:xfrm>
              <a:off x="9523385" y="4635680"/>
              <a:ext cx="160118" cy="105152"/>
            </a:xfrm>
            <a:custGeom>
              <a:avLst/>
              <a:gdLst>
                <a:gd name="connsiteX0" fmla="*/ 144584 w 160118"/>
                <a:gd name="connsiteY0" fmla="*/ 0 h 105152"/>
                <a:gd name="connsiteX1" fmla="*/ 0 w 160118"/>
                <a:gd name="connsiteY1" fmla="*/ 0 h 105152"/>
                <a:gd name="connsiteX2" fmla="*/ 11949 w 160118"/>
                <a:gd name="connsiteY2" fmla="*/ 105153 h 105152"/>
                <a:gd name="connsiteX3" fmla="*/ 160118 w 160118"/>
                <a:gd name="connsiteY3" fmla="*/ 105153 h 105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118" h="105152">
                  <a:moveTo>
                    <a:pt x="144584" y="0"/>
                  </a:moveTo>
                  <a:lnTo>
                    <a:pt x="0" y="0"/>
                  </a:lnTo>
                  <a:lnTo>
                    <a:pt x="11949" y="105153"/>
                  </a:lnTo>
                  <a:lnTo>
                    <a:pt x="160118" y="105153"/>
                  </a:lnTo>
                  <a:close/>
                </a:path>
              </a:pathLst>
            </a:custGeom>
            <a:solidFill>
              <a:srgbClr val="0B4870"/>
            </a:solidFill>
            <a:ln w="298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D2E85B5D-928B-4C2E-B08C-754A8820A3DC}"/>
                </a:ext>
              </a:extLst>
            </p:cNvPr>
            <p:cNvSpPr/>
            <p:nvPr/>
          </p:nvSpPr>
          <p:spPr>
            <a:xfrm>
              <a:off x="9305911" y="4635680"/>
              <a:ext cx="155936" cy="105152"/>
            </a:xfrm>
            <a:custGeom>
              <a:avLst/>
              <a:gdLst>
                <a:gd name="connsiteX0" fmla="*/ 144585 w 155936"/>
                <a:gd name="connsiteY0" fmla="*/ 0 h 105152"/>
                <a:gd name="connsiteX1" fmla="*/ 0 w 155936"/>
                <a:gd name="connsiteY1" fmla="*/ 0 h 105152"/>
                <a:gd name="connsiteX2" fmla="*/ 8365 w 155936"/>
                <a:gd name="connsiteY2" fmla="*/ 105153 h 105152"/>
                <a:gd name="connsiteX3" fmla="*/ 155936 w 155936"/>
                <a:gd name="connsiteY3" fmla="*/ 105153 h 105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936" h="105152">
                  <a:moveTo>
                    <a:pt x="144585" y="0"/>
                  </a:moveTo>
                  <a:lnTo>
                    <a:pt x="0" y="0"/>
                  </a:lnTo>
                  <a:lnTo>
                    <a:pt x="8365" y="105153"/>
                  </a:lnTo>
                  <a:lnTo>
                    <a:pt x="155936" y="105153"/>
                  </a:lnTo>
                  <a:close/>
                </a:path>
              </a:pathLst>
            </a:custGeom>
            <a:solidFill>
              <a:schemeClr val="tx2"/>
            </a:solidFill>
            <a:ln w="298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233C2E99-65EA-4D58-9070-7D233680DED1}"/>
                </a:ext>
              </a:extLst>
            </p:cNvPr>
            <p:cNvSpPr/>
            <p:nvPr/>
          </p:nvSpPr>
          <p:spPr>
            <a:xfrm>
              <a:off x="9088436" y="4635680"/>
              <a:ext cx="151754" cy="105152"/>
            </a:xfrm>
            <a:custGeom>
              <a:avLst/>
              <a:gdLst>
                <a:gd name="connsiteX0" fmla="*/ 144585 w 151754"/>
                <a:gd name="connsiteY0" fmla="*/ 0 h 105152"/>
                <a:gd name="connsiteX1" fmla="*/ 0 w 151754"/>
                <a:gd name="connsiteY1" fmla="*/ 0 h 105152"/>
                <a:gd name="connsiteX2" fmla="*/ 4182 w 151754"/>
                <a:gd name="connsiteY2" fmla="*/ 105153 h 105152"/>
                <a:gd name="connsiteX3" fmla="*/ 151754 w 151754"/>
                <a:gd name="connsiteY3" fmla="*/ 105153 h 105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754" h="105152">
                  <a:moveTo>
                    <a:pt x="144585" y="0"/>
                  </a:moveTo>
                  <a:lnTo>
                    <a:pt x="0" y="0"/>
                  </a:lnTo>
                  <a:lnTo>
                    <a:pt x="4182" y="105153"/>
                  </a:lnTo>
                  <a:lnTo>
                    <a:pt x="151754" y="105153"/>
                  </a:lnTo>
                  <a:close/>
                </a:path>
              </a:pathLst>
            </a:custGeom>
            <a:solidFill>
              <a:schemeClr val="tx2"/>
            </a:solidFill>
            <a:ln w="298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4C226B06-7FAA-45A3-8A39-DB3A95784E7A}"/>
                </a:ext>
              </a:extLst>
            </p:cNvPr>
            <p:cNvSpPr/>
            <p:nvPr/>
          </p:nvSpPr>
          <p:spPr>
            <a:xfrm>
              <a:off x="7344461" y="4822684"/>
              <a:ext cx="327406" cy="104554"/>
            </a:xfrm>
            <a:custGeom>
              <a:avLst/>
              <a:gdLst>
                <a:gd name="connsiteX0" fmla="*/ 27483 w 327406"/>
                <a:gd name="connsiteY0" fmla="*/ 0 h 104554"/>
                <a:gd name="connsiteX1" fmla="*/ 327406 w 327406"/>
                <a:gd name="connsiteY1" fmla="*/ 0 h 104554"/>
                <a:gd name="connsiteX2" fmla="*/ 305300 w 327406"/>
                <a:gd name="connsiteY2" fmla="*/ 104555 h 104554"/>
                <a:gd name="connsiteX3" fmla="*/ 0 w 327406"/>
                <a:gd name="connsiteY3" fmla="*/ 104555 h 104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7406" h="104554">
                  <a:moveTo>
                    <a:pt x="27483" y="0"/>
                  </a:moveTo>
                  <a:lnTo>
                    <a:pt x="327406" y="0"/>
                  </a:lnTo>
                  <a:lnTo>
                    <a:pt x="305300" y="104555"/>
                  </a:lnTo>
                  <a:lnTo>
                    <a:pt x="0" y="104555"/>
                  </a:lnTo>
                  <a:close/>
                </a:path>
              </a:pathLst>
            </a:custGeom>
            <a:solidFill>
              <a:schemeClr val="tx2"/>
            </a:solidFill>
            <a:ln w="298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F3D0ADFA-95C1-4AD4-B714-D212C5C496B0}"/>
                </a:ext>
              </a:extLst>
            </p:cNvPr>
            <p:cNvSpPr/>
            <p:nvPr/>
          </p:nvSpPr>
          <p:spPr>
            <a:xfrm>
              <a:off x="7726235" y="4822684"/>
              <a:ext cx="170275" cy="104554"/>
            </a:xfrm>
            <a:custGeom>
              <a:avLst/>
              <a:gdLst>
                <a:gd name="connsiteX0" fmla="*/ 20313 w 170275"/>
                <a:gd name="connsiteY0" fmla="*/ 0 h 104554"/>
                <a:gd name="connsiteX1" fmla="*/ 170275 w 170275"/>
                <a:gd name="connsiteY1" fmla="*/ 0 h 104554"/>
                <a:gd name="connsiteX2" fmla="*/ 152949 w 170275"/>
                <a:gd name="connsiteY2" fmla="*/ 104555 h 104554"/>
                <a:gd name="connsiteX3" fmla="*/ 0 w 170275"/>
                <a:gd name="connsiteY3" fmla="*/ 104555 h 104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275" h="104554">
                  <a:moveTo>
                    <a:pt x="20313" y="0"/>
                  </a:moveTo>
                  <a:lnTo>
                    <a:pt x="170275" y="0"/>
                  </a:lnTo>
                  <a:lnTo>
                    <a:pt x="152949" y="104555"/>
                  </a:lnTo>
                  <a:lnTo>
                    <a:pt x="0" y="104555"/>
                  </a:lnTo>
                  <a:close/>
                </a:path>
              </a:pathLst>
            </a:custGeom>
            <a:solidFill>
              <a:schemeClr val="tx2"/>
            </a:solidFill>
            <a:ln w="298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12E085C6-5526-4CBC-80B1-52FB62AA59B9}"/>
                </a:ext>
              </a:extLst>
            </p:cNvPr>
            <p:cNvSpPr/>
            <p:nvPr/>
          </p:nvSpPr>
          <p:spPr>
            <a:xfrm>
              <a:off x="7955061" y="4822684"/>
              <a:ext cx="1144727" cy="104554"/>
            </a:xfrm>
            <a:custGeom>
              <a:avLst/>
              <a:gdLst>
                <a:gd name="connsiteX0" fmla="*/ 16729 w 1144727"/>
                <a:gd name="connsiteY0" fmla="*/ 0 h 104554"/>
                <a:gd name="connsiteX1" fmla="*/ 166690 w 1144727"/>
                <a:gd name="connsiteY1" fmla="*/ 0 h 104554"/>
                <a:gd name="connsiteX2" fmla="*/ 1140545 w 1144727"/>
                <a:gd name="connsiteY2" fmla="*/ 0 h 104554"/>
                <a:gd name="connsiteX3" fmla="*/ 1144727 w 1144727"/>
                <a:gd name="connsiteY3" fmla="*/ 104555 h 104554"/>
                <a:gd name="connsiteX4" fmla="*/ 0 w 1144727"/>
                <a:gd name="connsiteY4" fmla="*/ 104555 h 104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4727" h="104554">
                  <a:moveTo>
                    <a:pt x="16729" y="0"/>
                  </a:moveTo>
                  <a:lnTo>
                    <a:pt x="166690" y="0"/>
                  </a:lnTo>
                  <a:lnTo>
                    <a:pt x="1140545" y="0"/>
                  </a:lnTo>
                  <a:lnTo>
                    <a:pt x="1144727" y="104555"/>
                  </a:lnTo>
                  <a:lnTo>
                    <a:pt x="0" y="104555"/>
                  </a:lnTo>
                  <a:close/>
                </a:path>
              </a:pathLst>
            </a:custGeom>
            <a:solidFill>
              <a:schemeClr val="tx2"/>
            </a:solidFill>
            <a:ln w="298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2130E8A5-3D86-4D7D-BF11-B4960CEDE10E}"/>
                </a:ext>
              </a:extLst>
            </p:cNvPr>
            <p:cNvSpPr/>
            <p:nvPr/>
          </p:nvSpPr>
          <p:spPr>
            <a:xfrm>
              <a:off x="9170886" y="4822684"/>
              <a:ext cx="158326" cy="104554"/>
            </a:xfrm>
            <a:custGeom>
              <a:avLst/>
              <a:gdLst>
                <a:gd name="connsiteX0" fmla="*/ 0 w 158326"/>
                <a:gd name="connsiteY0" fmla="*/ 0 h 104554"/>
                <a:gd name="connsiteX1" fmla="*/ 149961 w 158326"/>
                <a:gd name="connsiteY1" fmla="*/ 0 h 104554"/>
                <a:gd name="connsiteX2" fmla="*/ 158326 w 158326"/>
                <a:gd name="connsiteY2" fmla="*/ 104555 h 104554"/>
                <a:gd name="connsiteX3" fmla="*/ 5377 w 158326"/>
                <a:gd name="connsiteY3" fmla="*/ 104555 h 104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326" h="104554">
                  <a:moveTo>
                    <a:pt x="0" y="0"/>
                  </a:moveTo>
                  <a:lnTo>
                    <a:pt x="149961" y="0"/>
                  </a:lnTo>
                  <a:lnTo>
                    <a:pt x="158326" y="104555"/>
                  </a:lnTo>
                  <a:lnTo>
                    <a:pt x="5377" y="104555"/>
                  </a:lnTo>
                  <a:close/>
                </a:path>
              </a:pathLst>
            </a:custGeom>
            <a:solidFill>
              <a:schemeClr val="tx2"/>
            </a:solidFill>
            <a:ln w="298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8DCB5C3A-5B68-4B86-8966-657074FF64F4}"/>
                </a:ext>
              </a:extLst>
            </p:cNvPr>
            <p:cNvSpPr/>
            <p:nvPr/>
          </p:nvSpPr>
          <p:spPr>
            <a:xfrm>
              <a:off x="9395529" y="4822684"/>
              <a:ext cx="162508" cy="104554"/>
            </a:xfrm>
            <a:custGeom>
              <a:avLst/>
              <a:gdLst>
                <a:gd name="connsiteX0" fmla="*/ 0 w 162508"/>
                <a:gd name="connsiteY0" fmla="*/ 0 h 104554"/>
                <a:gd name="connsiteX1" fmla="*/ 149961 w 162508"/>
                <a:gd name="connsiteY1" fmla="*/ 0 h 104554"/>
                <a:gd name="connsiteX2" fmla="*/ 162508 w 162508"/>
                <a:gd name="connsiteY2" fmla="*/ 104555 h 104554"/>
                <a:gd name="connsiteX3" fmla="*/ 9559 w 162508"/>
                <a:gd name="connsiteY3" fmla="*/ 104555 h 104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508" h="104554">
                  <a:moveTo>
                    <a:pt x="0" y="0"/>
                  </a:moveTo>
                  <a:lnTo>
                    <a:pt x="149961" y="0"/>
                  </a:lnTo>
                  <a:lnTo>
                    <a:pt x="162508" y="104555"/>
                  </a:lnTo>
                  <a:lnTo>
                    <a:pt x="9559" y="104555"/>
                  </a:lnTo>
                  <a:close/>
                </a:path>
              </a:pathLst>
            </a:custGeom>
            <a:solidFill>
              <a:schemeClr val="tx2"/>
            </a:solidFill>
            <a:ln w="298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FD65E79A-8E9F-4438-AC67-8B888341F88F}"/>
                </a:ext>
              </a:extLst>
            </p:cNvPr>
            <p:cNvSpPr/>
            <p:nvPr/>
          </p:nvSpPr>
          <p:spPr>
            <a:xfrm>
              <a:off x="9620771" y="4822684"/>
              <a:ext cx="166092" cy="104554"/>
            </a:xfrm>
            <a:custGeom>
              <a:avLst/>
              <a:gdLst>
                <a:gd name="connsiteX0" fmla="*/ 0 w 166092"/>
                <a:gd name="connsiteY0" fmla="*/ 0 h 104554"/>
                <a:gd name="connsiteX1" fmla="*/ 149961 w 166092"/>
                <a:gd name="connsiteY1" fmla="*/ 0 h 104554"/>
                <a:gd name="connsiteX2" fmla="*/ 166093 w 166092"/>
                <a:gd name="connsiteY2" fmla="*/ 104555 h 104554"/>
                <a:gd name="connsiteX3" fmla="*/ 13741 w 166092"/>
                <a:gd name="connsiteY3" fmla="*/ 104555 h 104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092" h="104554">
                  <a:moveTo>
                    <a:pt x="0" y="0"/>
                  </a:moveTo>
                  <a:lnTo>
                    <a:pt x="149961" y="0"/>
                  </a:lnTo>
                  <a:lnTo>
                    <a:pt x="166093" y="104555"/>
                  </a:lnTo>
                  <a:lnTo>
                    <a:pt x="13741" y="104555"/>
                  </a:lnTo>
                  <a:close/>
                </a:path>
              </a:pathLst>
            </a:custGeom>
            <a:solidFill>
              <a:srgbClr val="0B4870"/>
            </a:solidFill>
            <a:ln w="298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654E4BF3-B579-4018-9E81-B54DC69DC338}"/>
                </a:ext>
              </a:extLst>
            </p:cNvPr>
            <p:cNvSpPr/>
            <p:nvPr/>
          </p:nvSpPr>
          <p:spPr>
            <a:xfrm>
              <a:off x="9845414" y="4822684"/>
              <a:ext cx="170275" cy="104554"/>
            </a:xfrm>
            <a:custGeom>
              <a:avLst/>
              <a:gdLst>
                <a:gd name="connsiteX0" fmla="*/ 0 w 170275"/>
                <a:gd name="connsiteY0" fmla="*/ 0 h 104554"/>
                <a:gd name="connsiteX1" fmla="*/ 149962 w 170275"/>
                <a:gd name="connsiteY1" fmla="*/ 0 h 104554"/>
                <a:gd name="connsiteX2" fmla="*/ 170275 w 170275"/>
                <a:gd name="connsiteY2" fmla="*/ 104555 h 104554"/>
                <a:gd name="connsiteX3" fmla="*/ 17924 w 170275"/>
                <a:gd name="connsiteY3" fmla="*/ 104555 h 104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275" h="104554">
                  <a:moveTo>
                    <a:pt x="0" y="0"/>
                  </a:moveTo>
                  <a:lnTo>
                    <a:pt x="149962" y="0"/>
                  </a:lnTo>
                  <a:lnTo>
                    <a:pt x="170275" y="104555"/>
                  </a:lnTo>
                  <a:lnTo>
                    <a:pt x="17924" y="104555"/>
                  </a:lnTo>
                  <a:close/>
                </a:path>
              </a:pathLst>
            </a:custGeom>
            <a:solidFill>
              <a:srgbClr val="0B4870"/>
            </a:solidFill>
            <a:ln w="298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3F034C22-2F8C-458D-B9DB-EEC85775C5E2}"/>
                </a:ext>
              </a:extLst>
            </p:cNvPr>
            <p:cNvSpPr/>
            <p:nvPr/>
          </p:nvSpPr>
          <p:spPr>
            <a:xfrm>
              <a:off x="10070058" y="4822684"/>
              <a:ext cx="327406" cy="104554"/>
            </a:xfrm>
            <a:custGeom>
              <a:avLst/>
              <a:gdLst>
                <a:gd name="connsiteX0" fmla="*/ 0 w 327406"/>
                <a:gd name="connsiteY0" fmla="*/ 0 h 104554"/>
                <a:gd name="connsiteX1" fmla="*/ 299923 w 327406"/>
                <a:gd name="connsiteY1" fmla="*/ 0 h 104554"/>
                <a:gd name="connsiteX2" fmla="*/ 327406 w 327406"/>
                <a:gd name="connsiteY2" fmla="*/ 104555 h 104554"/>
                <a:gd name="connsiteX3" fmla="*/ 22106 w 327406"/>
                <a:gd name="connsiteY3" fmla="*/ 104555 h 104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7406" h="104554">
                  <a:moveTo>
                    <a:pt x="0" y="0"/>
                  </a:moveTo>
                  <a:lnTo>
                    <a:pt x="299923" y="0"/>
                  </a:lnTo>
                  <a:lnTo>
                    <a:pt x="327406" y="104555"/>
                  </a:lnTo>
                  <a:lnTo>
                    <a:pt x="22106" y="104555"/>
                  </a:lnTo>
                  <a:close/>
                </a:path>
              </a:pathLst>
            </a:custGeom>
            <a:solidFill>
              <a:srgbClr val="0B4870"/>
            </a:solidFill>
            <a:ln w="298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D32C6D9C-C5F6-4E13-9E40-26EB6AB39D74}"/>
                </a:ext>
              </a:extLst>
            </p:cNvPr>
            <p:cNvSpPr/>
            <p:nvPr/>
          </p:nvSpPr>
          <p:spPr>
            <a:xfrm>
              <a:off x="8872157" y="4635680"/>
              <a:ext cx="146376" cy="105152"/>
            </a:xfrm>
            <a:custGeom>
              <a:avLst/>
              <a:gdLst>
                <a:gd name="connsiteX0" fmla="*/ 143987 w 146376"/>
                <a:gd name="connsiteY0" fmla="*/ 0 h 105152"/>
                <a:gd name="connsiteX1" fmla="*/ 0 w 146376"/>
                <a:gd name="connsiteY1" fmla="*/ 0 h 105152"/>
                <a:gd name="connsiteX2" fmla="*/ 0 w 146376"/>
                <a:gd name="connsiteY2" fmla="*/ 105153 h 105152"/>
                <a:gd name="connsiteX3" fmla="*/ 146377 w 146376"/>
                <a:gd name="connsiteY3" fmla="*/ 105153 h 105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376" h="105152">
                  <a:moveTo>
                    <a:pt x="143987" y="0"/>
                  </a:moveTo>
                  <a:lnTo>
                    <a:pt x="0" y="0"/>
                  </a:lnTo>
                  <a:lnTo>
                    <a:pt x="0" y="105153"/>
                  </a:lnTo>
                  <a:lnTo>
                    <a:pt x="146377" y="105153"/>
                  </a:lnTo>
                  <a:close/>
                </a:path>
              </a:pathLst>
            </a:custGeom>
            <a:solidFill>
              <a:schemeClr val="tx2"/>
            </a:solidFill>
            <a:ln w="298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8862313F-D0CB-449C-8C88-58F236DC2D2C}"/>
                </a:ext>
              </a:extLst>
            </p:cNvPr>
            <p:cNvSpPr/>
            <p:nvPr/>
          </p:nvSpPr>
          <p:spPr>
            <a:xfrm>
              <a:off x="8649306" y="4635680"/>
              <a:ext cx="149364" cy="105152"/>
            </a:xfrm>
            <a:custGeom>
              <a:avLst/>
              <a:gdLst>
                <a:gd name="connsiteX0" fmla="*/ 149364 w 149364"/>
                <a:gd name="connsiteY0" fmla="*/ 0 h 105152"/>
                <a:gd name="connsiteX1" fmla="*/ 4182 w 149364"/>
                <a:gd name="connsiteY1" fmla="*/ 0 h 105152"/>
                <a:gd name="connsiteX2" fmla="*/ 0 w 149364"/>
                <a:gd name="connsiteY2" fmla="*/ 105153 h 105152"/>
                <a:gd name="connsiteX3" fmla="*/ 148170 w 149364"/>
                <a:gd name="connsiteY3" fmla="*/ 105153 h 105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364" h="105152">
                  <a:moveTo>
                    <a:pt x="149364" y="0"/>
                  </a:moveTo>
                  <a:lnTo>
                    <a:pt x="4182" y="0"/>
                  </a:lnTo>
                  <a:lnTo>
                    <a:pt x="0" y="105153"/>
                  </a:lnTo>
                  <a:lnTo>
                    <a:pt x="148170" y="105153"/>
                  </a:lnTo>
                  <a:close/>
                </a:path>
              </a:pathLst>
            </a:custGeom>
            <a:solidFill>
              <a:schemeClr val="tx2"/>
            </a:solidFill>
            <a:ln w="298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B05383A3-DB02-4616-899E-722BC070C4F8}"/>
                </a:ext>
              </a:extLst>
            </p:cNvPr>
            <p:cNvSpPr/>
            <p:nvPr/>
          </p:nvSpPr>
          <p:spPr>
            <a:xfrm>
              <a:off x="8427650" y="4635680"/>
              <a:ext cx="153546" cy="105152"/>
            </a:xfrm>
            <a:custGeom>
              <a:avLst/>
              <a:gdLst>
                <a:gd name="connsiteX0" fmla="*/ 153546 w 153546"/>
                <a:gd name="connsiteY0" fmla="*/ 0 h 105152"/>
                <a:gd name="connsiteX1" fmla="*/ 8364 w 153546"/>
                <a:gd name="connsiteY1" fmla="*/ 0 h 105152"/>
                <a:gd name="connsiteX2" fmla="*/ 0 w 153546"/>
                <a:gd name="connsiteY2" fmla="*/ 105153 h 105152"/>
                <a:gd name="connsiteX3" fmla="*/ 148169 w 153546"/>
                <a:gd name="connsiteY3" fmla="*/ 105153 h 105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546" h="105152">
                  <a:moveTo>
                    <a:pt x="153546" y="0"/>
                  </a:moveTo>
                  <a:lnTo>
                    <a:pt x="8364" y="0"/>
                  </a:lnTo>
                  <a:lnTo>
                    <a:pt x="0" y="105153"/>
                  </a:lnTo>
                  <a:lnTo>
                    <a:pt x="148169" y="105153"/>
                  </a:lnTo>
                  <a:close/>
                </a:path>
              </a:pathLst>
            </a:custGeom>
            <a:solidFill>
              <a:schemeClr val="tx2"/>
            </a:solidFill>
            <a:ln w="298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24CBEDEC-EAA6-4EA2-AE82-790F6E182585}"/>
                </a:ext>
              </a:extLst>
            </p:cNvPr>
            <p:cNvSpPr/>
            <p:nvPr/>
          </p:nvSpPr>
          <p:spPr>
            <a:xfrm>
              <a:off x="8205993" y="4635680"/>
              <a:ext cx="157728" cy="105152"/>
            </a:xfrm>
            <a:custGeom>
              <a:avLst/>
              <a:gdLst>
                <a:gd name="connsiteX0" fmla="*/ 157729 w 157728"/>
                <a:gd name="connsiteY0" fmla="*/ 0 h 105152"/>
                <a:gd name="connsiteX1" fmla="*/ 12547 w 157728"/>
                <a:gd name="connsiteY1" fmla="*/ 0 h 105152"/>
                <a:gd name="connsiteX2" fmla="*/ 0 w 157728"/>
                <a:gd name="connsiteY2" fmla="*/ 105153 h 105152"/>
                <a:gd name="connsiteX3" fmla="*/ 148169 w 157728"/>
                <a:gd name="connsiteY3" fmla="*/ 105153 h 105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728" h="105152">
                  <a:moveTo>
                    <a:pt x="157729" y="0"/>
                  </a:moveTo>
                  <a:lnTo>
                    <a:pt x="12547" y="0"/>
                  </a:lnTo>
                  <a:lnTo>
                    <a:pt x="0" y="105153"/>
                  </a:lnTo>
                  <a:lnTo>
                    <a:pt x="148169" y="105153"/>
                  </a:lnTo>
                  <a:close/>
                </a:path>
              </a:pathLst>
            </a:custGeom>
            <a:solidFill>
              <a:schemeClr val="tx2"/>
            </a:solidFill>
            <a:ln w="298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5AE071A9-EABF-4ADF-9155-72091A4D96F9}"/>
                </a:ext>
              </a:extLst>
            </p:cNvPr>
            <p:cNvSpPr/>
            <p:nvPr/>
          </p:nvSpPr>
          <p:spPr>
            <a:xfrm>
              <a:off x="7984337" y="4635680"/>
              <a:ext cx="161910" cy="105152"/>
            </a:xfrm>
            <a:custGeom>
              <a:avLst/>
              <a:gdLst>
                <a:gd name="connsiteX0" fmla="*/ 161911 w 161910"/>
                <a:gd name="connsiteY0" fmla="*/ 0 h 105152"/>
                <a:gd name="connsiteX1" fmla="*/ 16729 w 161910"/>
                <a:gd name="connsiteY1" fmla="*/ 0 h 105152"/>
                <a:gd name="connsiteX2" fmla="*/ 0 w 161910"/>
                <a:gd name="connsiteY2" fmla="*/ 105153 h 105152"/>
                <a:gd name="connsiteX3" fmla="*/ 148169 w 161910"/>
                <a:gd name="connsiteY3" fmla="*/ 105153 h 105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10" h="105152">
                  <a:moveTo>
                    <a:pt x="161911" y="0"/>
                  </a:moveTo>
                  <a:lnTo>
                    <a:pt x="16729" y="0"/>
                  </a:lnTo>
                  <a:lnTo>
                    <a:pt x="0" y="105153"/>
                  </a:lnTo>
                  <a:lnTo>
                    <a:pt x="148169" y="105153"/>
                  </a:lnTo>
                  <a:close/>
                </a:path>
              </a:pathLst>
            </a:custGeom>
            <a:solidFill>
              <a:schemeClr val="tx2"/>
            </a:solidFill>
            <a:ln w="298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4122BC66-A96F-4440-B34E-8FE5BD35472D}"/>
                </a:ext>
              </a:extLst>
            </p:cNvPr>
            <p:cNvSpPr/>
            <p:nvPr/>
          </p:nvSpPr>
          <p:spPr>
            <a:xfrm>
              <a:off x="7763278" y="4635680"/>
              <a:ext cx="165495" cy="105152"/>
            </a:xfrm>
            <a:custGeom>
              <a:avLst/>
              <a:gdLst>
                <a:gd name="connsiteX0" fmla="*/ 165496 w 165495"/>
                <a:gd name="connsiteY0" fmla="*/ 0 h 105152"/>
                <a:gd name="connsiteX1" fmla="*/ 20314 w 165495"/>
                <a:gd name="connsiteY1" fmla="*/ 0 h 105152"/>
                <a:gd name="connsiteX2" fmla="*/ 0 w 165495"/>
                <a:gd name="connsiteY2" fmla="*/ 105153 h 105152"/>
                <a:gd name="connsiteX3" fmla="*/ 147572 w 165495"/>
                <a:gd name="connsiteY3" fmla="*/ 105153 h 105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495" h="105152">
                  <a:moveTo>
                    <a:pt x="165496" y="0"/>
                  </a:moveTo>
                  <a:lnTo>
                    <a:pt x="20314" y="0"/>
                  </a:lnTo>
                  <a:lnTo>
                    <a:pt x="0" y="105153"/>
                  </a:lnTo>
                  <a:lnTo>
                    <a:pt x="147572" y="105153"/>
                  </a:lnTo>
                  <a:close/>
                </a:path>
              </a:pathLst>
            </a:custGeom>
            <a:solidFill>
              <a:schemeClr val="tx2"/>
            </a:solidFill>
            <a:ln w="298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43EAD9A2-8748-4DBF-A81B-51B71FB35A12}"/>
                </a:ext>
              </a:extLst>
            </p:cNvPr>
            <p:cNvSpPr/>
            <p:nvPr/>
          </p:nvSpPr>
          <p:spPr>
            <a:xfrm>
              <a:off x="7484265" y="4302897"/>
              <a:ext cx="92008" cy="90813"/>
            </a:xfrm>
            <a:custGeom>
              <a:avLst/>
              <a:gdLst>
                <a:gd name="connsiteX0" fmla="*/ 0 w 92008"/>
                <a:gd name="connsiteY0" fmla="*/ 90814 h 90813"/>
                <a:gd name="connsiteX1" fmla="*/ 23898 w 92008"/>
                <a:gd name="connsiteY1" fmla="*/ 0 h 90813"/>
                <a:gd name="connsiteX2" fmla="*/ 92008 w 92008"/>
                <a:gd name="connsiteY2" fmla="*/ 0 h 90813"/>
                <a:gd name="connsiteX3" fmla="*/ 69902 w 92008"/>
                <a:gd name="connsiteY3" fmla="*/ 90814 h 90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008" h="90813">
                  <a:moveTo>
                    <a:pt x="0" y="90814"/>
                  </a:moveTo>
                  <a:lnTo>
                    <a:pt x="23898" y="0"/>
                  </a:lnTo>
                  <a:lnTo>
                    <a:pt x="92008" y="0"/>
                  </a:lnTo>
                  <a:lnTo>
                    <a:pt x="69902" y="90814"/>
                  </a:lnTo>
                  <a:close/>
                </a:path>
              </a:pathLst>
            </a:custGeom>
            <a:solidFill>
              <a:srgbClr val="0B4870"/>
            </a:solidFill>
            <a:ln w="298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2C7322EC-9F8C-44BF-A7D8-6E304AE1A29E}"/>
                </a:ext>
              </a:extLst>
            </p:cNvPr>
            <p:cNvSpPr/>
            <p:nvPr/>
          </p:nvSpPr>
          <p:spPr>
            <a:xfrm>
              <a:off x="7622875" y="4302897"/>
              <a:ext cx="157728" cy="90813"/>
            </a:xfrm>
            <a:custGeom>
              <a:avLst/>
              <a:gdLst>
                <a:gd name="connsiteX0" fmla="*/ 21508 w 157728"/>
                <a:gd name="connsiteY0" fmla="*/ 0 h 90813"/>
                <a:gd name="connsiteX1" fmla="*/ 157729 w 157728"/>
                <a:gd name="connsiteY1" fmla="*/ 0 h 90813"/>
                <a:gd name="connsiteX2" fmla="*/ 139208 w 157728"/>
                <a:gd name="connsiteY2" fmla="*/ 90814 h 90813"/>
                <a:gd name="connsiteX3" fmla="*/ 0 w 157728"/>
                <a:gd name="connsiteY3" fmla="*/ 90814 h 90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728" h="90813">
                  <a:moveTo>
                    <a:pt x="21508" y="0"/>
                  </a:moveTo>
                  <a:lnTo>
                    <a:pt x="157729" y="0"/>
                  </a:lnTo>
                  <a:lnTo>
                    <a:pt x="139208" y="90814"/>
                  </a:lnTo>
                  <a:lnTo>
                    <a:pt x="0" y="90814"/>
                  </a:lnTo>
                  <a:close/>
                </a:path>
              </a:pathLst>
            </a:custGeom>
            <a:solidFill>
              <a:schemeClr val="tx2"/>
            </a:solidFill>
            <a:ln w="298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1C39C9C5-7B91-452F-BD32-5E65965F458B}"/>
                </a:ext>
              </a:extLst>
            </p:cNvPr>
            <p:cNvSpPr/>
            <p:nvPr/>
          </p:nvSpPr>
          <p:spPr>
            <a:xfrm>
              <a:off x="7831388" y="4302897"/>
              <a:ext cx="154143" cy="90813"/>
            </a:xfrm>
            <a:custGeom>
              <a:avLst/>
              <a:gdLst>
                <a:gd name="connsiteX0" fmla="*/ 17924 w 154143"/>
                <a:gd name="connsiteY0" fmla="*/ 0 h 90813"/>
                <a:gd name="connsiteX1" fmla="*/ 154144 w 154143"/>
                <a:gd name="connsiteY1" fmla="*/ 0 h 90813"/>
                <a:gd name="connsiteX2" fmla="*/ 138610 w 154143"/>
                <a:gd name="connsiteY2" fmla="*/ 90814 h 90813"/>
                <a:gd name="connsiteX3" fmla="*/ 0 w 154143"/>
                <a:gd name="connsiteY3" fmla="*/ 90814 h 90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143" h="90813">
                  <a:moveTo>
                    <a:pt x="17924" y="0"/>
                  </a:moveTo>
                  <a:lnTo>
                    <a:pt x="154144" y="0"/>
                  </a:lnTo>
                  <a:lnTo>
                    <a:pt x="138610" y="90814"/>
                  </a:lnTo>
                  <a:lnTo>
                    <a:pt x="0" y="90814"/>
                  </a:lnTo>
                  <a:close/>
                </a:path>
              </a:pathLst>
            </a:custGeom>
            <a:solidFill>
              <a:schemeClr val="tx2"/>
            </a:solidFill>
            <a:ln w="298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EA0266EF-7A7F-4B38-8068-5B7CA5B284A8}"/>
                </a:ext>
              </a:extLst>
            </p:cNvPr>
            <p:cNvSpPr/>
            <p:nvPr/>
          </p:nvSpPr>
          <p:spPr>
            <a:xfrm>
              <a:off x="8039303" y="4302897"/>
              <a:ext cx="150559" cy="90813"/>
            </a:xfrm>
            <a:custGeom>
              <a:avLst/>
              <a:gdLst>
                <a:gd name="connsiteX0" fmla="*/ 14339 w 150559"/>
                <a:gd name="connsiteY0" fmla="*/ 0 h 90813"/>
                <a:gd name="connsiteX1" fmla="*/ 150559 w 150559"/>
                <a:gd name="connsiteY1" fmla="*/ 0 h 90813"/>
                <a:gd name="connsiteX2" fmla="*/ 138610 w 150559"/>
                <a:gd name="connsiteY2" fmla="*/ 90814 h 90813"/>
                <a:gd name="connsiteX3" fmla="*/ 0 w 150559"/>
                <a:gd name="connsiteY3" fmla="*/ 90814 h 90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559" h="90813">
                  <a:moveTo>
                    <a:pt x="14339" y="0"/>
                  </a:moveTo>
                  <a:lnTo>
                    <a:pt x="150559" y="0"/>
                  </a:lnTo>
                  <a:lnTo>
                    <a:pt x="138610" y="90814"/>
                  </a:lnTo>
                  <a:lnTo>
                    <a:pt x="0" y="90814"/>
                  </a:lnTo>
                  <a:close/>
                </a:path>
              </a:pathLst>
            </a:custGeom>
            <a:solidFill>
              <a:schemeClr val="tx2"/>
            </a:solidFill>
            <a:ln w="298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A14EDA58-9A8C-4C14-94D3-D7418738A2A0}"/>
                </a:ext>
              </a:extLst>
            </p:cNvPr>
            <p:cNvSpPr/>
            <p:nvPr/>
          </p:nvSpPr>
          <p:spPr>
            <a:xfrm>
              <a:off x="8247218" y="4302897"/>
              <a:ext cx="146974" cy="90813"/>
            </a:xfrm>
            <a:custGeom>
              <a:avLst/>
              <a:gdLst>
                <a:gd name="connsiteX0" fmla="*/ 10754 w 146974"/>
                <a:gd name="connsiteY0" fmla="*/ 0 h 90813"/>
                <a:gd name="connsiteX1" fmla="*/ 146974 w 146974"/>
                <a:gd name="connsiteY1" fmla="*/ 0 h 90813"/>
                <a:gd name="connsiteX2" fmla="*/ 138610 w 146974"/>
                <a:gd name="connsiteY2" fmla="*/ 90814 h 90813"/>
                <a:gd name="connsiteX3" fmla="*/ 0 w 146974"/>
                <a:gd name="connsiteY3" fmla="*/ 90814 h 90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974" h="90813">
                  <a:moveTo>
                    <a:pt x="10754" y="0"/>
                  </a:moveTo>
                  <a:lnTo>
                    <a:pt x="146974" y="0"/>
                  </a:lnTo>
                  <a:lnTo>
                    <a:pt x="138610" y="90814"/>
                  </a:lnTo>
                  <a:lnTo>
                    <a:pt x="0" y="90814"/>
                  </a:lnTo>
                  <a:close/>
                </a:path>
              </a:pathLst>
            </a:custGeom>
            <a:solidFill>
              <a:schemeClr val="tx2"/>
            </a:solidFill>
            <a:ln w="298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A091AE99-E47B-4D7E-B80C-2079FC498988}"/>
                </a:ext>
              </a:extLst>
            </p:cNvPr>
            <p:cNvSpPr/>
            <p:nvPr/>
          </p:nvSpPr>
          <p:spPr>
            <a:xfrm>
              <a:off x="8455132" y="4302897"/>
              <a:ext cx="143389" cy="90813"/>
            </a:xfrm>
            <a:custGeom>
              <a:avLst/>
              <a:gdLst>
                <a:gd name="connsiteX0" fmla="*/ 7170 w 143389"/>
                <a:gd name="connsiteY0" fmla="*/ 0 h 90813"/>
                <a:gd name="connsiteX1" fmla="*/ 143390 w 143389"/>
                <a:gd name="connsiteY1" fmla="*/ 0 h 90813"/>
                <a:gd name="connsiteX2" fmla="*/ 138610 w 143389"/>
                <a:gd name="connsiteY2" fmla="*/ 90814 h 90813"/>
                <a:gd name="connsiteX3" fmla="*/ 0 w 143389"/>
                <a:gd name="connsiteY3" fmla="*/ 90814 h 90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389" h="90813">
                  <a:moveTo>
                    <a:pt x="7170" y="0"/>
                  </a:moveTo>
                  <a:lnTo>
                    <a:pt x="143390" y="0"/>
                  </a:lnTo>
                  <a:lnTo>
                    <a:pt x="138610" y="90814"/>
                  </a:lnTo>
                  <a:lnTo>
                    <a:pt x="0" y="90814"/>
                  </a:lnTo>
                  <a:close/>
                </a:path>
              </a:pathLst>
            </a:custGeom>
            <a:solidFill>
              <a:schemeClr val="tx2"/>
            </a:solidFill>
            <a:ln w="298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FA166DAF-E6E5-4196-9087-1176C803CDD9}"/>
                </a:ext>
              </a:extLst>
            </p:cNvPr>
            <p:cNvSpPr/>
            <p:nvPr/>
          </p:nvSpPr>
          <p:spPr>
            <a:xfrm>
              <a:off x="8663048" y="4302897"/>
              <a:ext cx="139804" cy="90813"/>
            </a:xfrm>
            <a:custGeom>
              <a:avLst/>
              <a:gdLst>
                <a:gd name="connsiteX0" fmla="*/ 3585 w 139804"/>
                <a:gd name="connsiteY0" fmla="*/ 0 h 90813"/>
                <a:gd name="connsiteX1" fmla="*/ 139805 w 139804"/>
                <a:gd name="connsiteY1" fmla="*/ 0 h 90813"/>
                <a:gd name="connsiteX2" fmla="*/ 138610 w 139804"/>
                <a:gd name="connsiteY2" fmla="*/ 90814 h 90813"/>
                <a:gd name="connsiteX3" fmla="*/ 0 w 139804"/>
                <a:gd name="connsiteY3" fmla="*/ 90814 h 90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804" h="90813">
                  <a:moveTo>
                    <a:pt x="3585" y="0"/>
                  </a:moveTo>
                  <a:lnTo>
                    <a:pt x="139805" y="0"/>
                  </a:lnTo>
                  <a:lnTo>
                    <a:pt x="138610" y="90814"/>
                  </a:lnTo>
                  <a:lnTo>
                    <a:pt x="0" y="90814"/>
                  </a:lnTo>
                  <a:close/>
                </a:path>
              </a:pathLst>
            </a:custGeom>
            <a:solidFill>
              <a:schemeClr val="tx2"/>
            </a:solidFill>
            <a:ln w="298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F4B2798B-EF77-44CD-BBBE-02B1ED388AD1}"/>
                </a:ext>
              </a:extLst>
            </p:cNvPr>
            <p:cNvSpPr/>
            <p:nvPr/>
          </p:nvSpPr>
          <p:spPr>
            <a:xfrm>
              <a:off x="8870962" y="4302897"/>
              <a:ext cx="138610" cy="90813"/>
            </a:xfrm>
            <a:custGeom>
              <a:avLst/>
              <a:gdLst>
                <a:gd name="connsiteX0" fmla="*/ 0 w 138610"/>
                <a:gd name="connsiteY0" fmla="*/ 0 h 90813"/>
                <a:gd name="connsiteX1" fmla="*/ 136220 w 138610"/>
                <a:gd name="connsiteY1" fmla="*/ 0 h 90813"/>
                <a:gd name="connsiteX2" fmla="*/ 138610 w 138610"/>
                <a:gd name="connsiteY2" fmla="*/ 90814 h 90813"/>
                <a:gd name="connsiteX3" fmla="*/ 0 w 138610"/>
                <a:gd name="connsiteY3" fmla="*/ 90814 h 90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610" h="90813">
                  <a:moveTo>
                    <a:pt x="0" y="0"/>
                  </a:moveTo>
                  <a:lnTo>
                    <a:pt x="136220" y="0"/>
                  </a:lnTo>
                  <a:lnTo>
                    <a:pt x="138610" y="90814"/>
                  </a:lnTo>
                  <a:lnTo>
                    <a:pt x="0" y="90814"/>
                  </a:lnTo>
                  <a:close/>
                </a:path>
              </a:pathLst>
            </a:custGeom>
            <a:solidFill>
              <a:schemeClr val="tx2"/>
            </a:solidFill>
            <a:ln w="298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B48391E4-5CC9-4C17-B547-29C4509AE2B0}"/>
                </a:ext>
              </a:extLst>
            </p:cNvPr>
            <p:cNvSpPr/>
            <p:nvPr/>
          </p:nvSpPr>
          <p:spPr>
            <a:xfrm>
              <a:off x="9075293" y="4302897"/>
              <a:ext cx="142194" cy="90813"/>
            </a:xfrm>
            <a:custGeom>
              <a:avLst/>
              <a:gdLst>
                <a:gd name="connsiteX0" fmla="*/ 0 w 142194"/>
                <a:gd name="connsiteY0" fmla="*/ 0 h 90813"/>
                <a:gd name="connsiteX1" fmla="*/ 136220 w 142194"/>
                <a:gd name="connsiteY1" fmla="*/ 0 h 90813"/>
                <a:gd name="connsiteX2" fmla="*/ 142195 w 142194"/>
                <a:gd name="connsiteY2" fmla="*/ 90814 h 90813"/>
                <a:gd name="connsiteX3" fmla="*/ 3585 w 142194"/>
                <a:gd name="connsiteY3" fmla="*/ 90814 h 90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194" h="90813">
                  <a:moveTo>
                    <a:pt x="0" y="0"/>
                  </a:moveTo>
                  <a:lnTo>
                    <a:pt x="136220" y="0"/>
                  </a:lnTo>
                  <a:lnTo>
                    <a:pt x="142195" y="90814"/>
                  </a:lnTo>
                  <a:lnTo>
                    <a:pt x="3585" y="90814"/>
                  </a:lnTo>
                  <a:close/>
                </a:path>
              </a:pathLst>
            </a:custGeom>
            <a:solidFill>
              <a:schemeClr val="tx2"/>
            </a:solidFill>
            <a:ln w="298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C8612734-FD44-4C19-B616-2BCFE1C8371E}"/>
                </a:ext>
              </a:extLst>
            </p:cNvPr>
            <p:cNvSpPr/>
            <p:nvPr/>
          </p:nvSpPr>
          <p:spPr>
            <a:xfrm>
              <a:off x="9279623" y="4302897"/>
              <a:ext cx="145779" cy="90813"/>
            </a:xfrm>
            <a:custGeom>
              <a:avLst/>
              <a:gdLst>
                <a:gd name="connsiteX0" fmla="*/ 0 w 145779"/>
                <a:gd name="connsiteY0" fmla="*/ 0 h 90813"/>
                <a:gd name="connsiteX1" fmla="*/ 136818 w 145779"/>
                <a:gd name="connsiteY1" fmla="*/ 0 h 90813"/>
                <a:gd name="connsiteX2" fmla="*/ 145780 w 145779"/>
                <a:gd name="connsiteY2" fmla="*/ 90814 h 90813"/>
                <a:gd name="connsiteX3" fmla="*/ 7170 w 145779"/>
                <a:gd name="connsiteY3" fmla="*/ 90814 h 90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5779" h="90813">
                  <a:moveTo>
                    <a:pt x="0" y="0"/>
                  </a:moveTo>
                  <a:lnTo>
                    <a:pt x="136818" y="0"/>
                  </a:lnTo>
                  <a:lnTo>
                    <a:pt x="145780" y="90814"/>
                  </a:lnTo>
                  <a:lnTo>
                    <a:pt x="7170" y="90814"/>
                  </a:lnTo>
                  <a:close/>
                </a:path>
              </a:pathLst>
            </a:custGeom>
            <a:solidFill>
              <a:schemeClr val="tx2"/>
            </a:solidFill>
            <a:ln w="298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id="{83AED1D8-7C14-497B-A707-51B294846F2E}"/>
                </a:ext>
              </a:extLst>
            </p:cNvPr>
            <p:cNvSpPr/>
            <p:nvPr/>
          </p:nvSpPr>
          <p:spPr>
            <a:xfrm>
              <a:off x="9484551" y="4302897"/>
              <a:ext cx="149364" cy="90813"/>
            </a:xfrm>
            <a:custGeom>
              <a:avLst/>
              <a:gdLst>
                <a:gd name="connsiteX0" fmla="*/ 0 w 149364"/>
                <a:gd name="connsiteY0" fmla="*/ 0 h 90813"/>
                <a:gd name="connsiteX1" fmla="*/ 136220 w 149364"/>
                <a:gd name="connsiteY1" fmla="*/ 0 h 90813"/>
                <a:gd name="connsiteX2" fmla="*/ 149364 w 149364"/>
                <a:gd name="connsiteY2" fmla="*/ 90814 h 90813"/>
                <a:gd name="connsiteX3" fmla="*/ 10754 w 149364"/>
                <a:gd name="connsiteY3" fmla="*/ 90814 h 90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364" h="90813">
                  <a:moveTo>
                    <a:pt x="0" y="0"/>
                  </a:moveTo>
                  <a:lnTo>
                    <a:pt x="136220" y="0"/>
                  </a:lnTo>
                  <a:lnTo>
                    <a:pt x="149364" y="90814"/>
                  </a:lnTo>
                  <a:lnTo>
                    <a:pt x="10754" y="90814"/>
                  </a:lnTo>
                  <a:close/>
                </a:path>
              </a:pathLst>
            </a:custGeom>
            <a:solidFill>
              <a:schemeClr val="tx2"/>
            </a:solidFill>
            <a:ln w="298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E25F11CC-CAFD-4832-A04E-F4E21C37E5DC}"/>
                </a:ext>
              </a:extLst>
            </p:cNvPr>
            <p:cNvSpPr/>
            <p:nvPr/>
          </p:nvSpPr>
          <p:spPr>
            <a:xfrm>
              <a:off x="9688881" y="4302897"/>
              <a:ext cx="152949" cy="90813"/>
            </a:xfrm>
            <a:custGeom>
              <a:avLst/>
              <a:gdLst>
                <a:gd name="connsiteX0" fmla="*/ 0 w 152949"/>
                <a:gd name="connsiteY0" fmla="*/ 0 h 90813"/>
                <a:gd name="connsiteX1" fmla="*/ 136220 w 152949"/>
                <a:gd name="connsiteY1" fmla="*/ 0 h 90813"/>
                <a:gd name="connsiteX2" fmla="*/ 152949 w 152949"/>
                <a:gd name="connsiteY2" fmla="*/ 90814 h 90813"/>
                <a:gd name="connsiteX3" fmla="*/ 14339 w 152949"/>
                <a:gd name="connsiteY3" fmla="*/ 90814 h 90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949" h="90813">
                  <a:moveTo>
                    <a:pt x="0" y="0"/>
                  </a:moveTo>
                  <a:lnTo>
                    <a:pt x="136220" y="0"/>
                  </a:lnTo>
                  <a:lnTo>
                    <a:pt x="152949" y="90814"/>
                  </a:lnTo>
                  <a:lnTo>
                    <a:pt x="14339" y="90814"/>
                  </a:lnTo>
                  <a:close/>
                </a:path>
              </a:pathLst>
            </a:custGeom>
            <a:solidFill>
              <a:srgbClr val="0B4870"/>
            </a:solidFill>
            <a:ln w="298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4401B733-5B36-4887-8FA1-E741D5A4D84A}"/>
                </a:ext>
              </a:extLst>
            </p:cNvPr>
            <p:cNvSpPr/>
            <p:nvPr/>
          </p:nvSpPr>
          <p:spPr>
            <a:xfrm>
              <a:off x="9893211" y="4302897"/>
              <a:ext cx="156533" cy="90813"/>
            </a:xfrm>
            <a:custGeom>
              <a:avLst/>
              <a:gdLst>
                <a:gd name="connsiteX0" fmla="*/ 0 w 156533"/>
                <a:gd name="connsiteY0" fmla="*/ 0 h 90813"/>
                <a:gd name="connsiteX1" fmla="*/ 136220 w 156533"/>
                <a:gd name="connsiteY1" fmla="*/ 0 h 90813"/>
                <a:gd name="connsiteX2" fmla="*/ 156534 w 156533"/>
                <a:gd name="connsiteY2" fmla="*/ 90814 h 90813"/>
                <a:gd name="connsiteX3" fmla="*/ 17924 w 156533"/>
                <a:gd name="connsiteY3" fmla="*/ 90814 h 90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533" h="90813">
                  <a:moveTo>
                    <a:pt x="0" y="0"/>
                  </a:moveTo>
                  <a:lnTo>
                    <a:pt x="136220" y="0"/>
                  </a:lnTo>
                  <a:lnTo>
                    <a:pt x="156534" y="90814"/>
                  </a:lnTo>
                  <a:lnTo>
                    <a:pt x="17924" y="90814"/>
                  </a:lnTo>
                  <a:close/>
                </a:path>
              </a:pathLst>
            </a:custGeom>
            <a:solidFill>
              <a:srgbClr val="0B4870"/>
            </a:solidFill>
            <a:ln w="298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C24EEC25-A96C-4442-A65D-AF551DA25EF0}"/>
                </a:ext>
              </a:extLst>
            </p:cNvPr>
            <p:cNvSpPr/>
            <p:nvPr/>
          </p:nvSpPr>
          <p:spPr>
            <a:xfrm>
              <a:off x="10097541" y="4302897"/>
              <a:ext cx="160118" cy="90813"/>
            </a:xfrm>
            <a:custGeom>
              <a:avLst/>
              <a:gdLst>
                <a:gd name="connsiteX0" fmla="*/ 0 w 160118"/>
                <a:gd name="connsiteY0" fmla="*/ 0 h 90813"/>
                <a:gd name="connsiteX1" fmla="*/ 136220 w 160118"/>
                <a:gd name="connsiteY1" fmla="*/ 0 h 90813"/>
                <a:gd name="connsiteX2" fmla="*/ 160118 w 160118"/>
                <a:gd name="connsiteY2" fmla="*/ 90814 h 90813"/>
                <a:gd name="connsiteX3" fmla="*/ 21508 w 160118"/>
                <a:gd name="connsiteY3" fmla="*/ 90814 h 90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118" h="90813">
                  <a:moveTo>
                    <a:pt x="0" y="0"/>
                  </a:moveTo>
                  <a:lnTo>
                    <a:pt x="136220" y="0"/>
                  </a:lnTo>
                  <a:lnTo>
                    <a:pt x="160118" y="90814"/>
                  </a:lnTo>
                  <a:lnTo>
                    <a:pt x="21508" y="90814"/>
                  </a:lnTo>
                  <a:close/>
                </a:path>
              </a:pathLst>
            </a:custGeom>
            <a:solidFill>
              <a:srgbClr val="0B4870"/>
            </a:solidFill>
            <a:ln w="298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94554F0B-D0C8-43B9-BAB9-75FF5B791822}"/>
                </a:ext>
              </a:extLst>
            </p:cNvPr>
            <p:cNvSpPr/>
            <p:nvPr/>
          </p:nvSpPr>
          <p:spPr>
            <a:xfrm>
              <a:off x="7032588" y="5039561"/>
              <a:ext cx="3682723" cy="533528"/>
            </a:xfrm>
            <a:custGeom>
              <a:avLst/>
              <a:gdLst>
                <a:gd name="connsiteX0" fmla="*/ 3586533 w 3682723"/>
                <a:gd name="connsiteY0" fmla="*/ 533529 h 533528"/>
                <a:gd name="connsiteX1" fmla="*/ 96191 w 3682723"/>
                <a:gd name="connsiteY1" fmla="*/ 533529 h 533528"/>
                <a:gd name="connsiteX2" fmla="*/ 0 w 3682723"/>
                <a:gd name="connsiteY2" fmla="*/ 437338 h 533528"/>
                <a:gd name="connsiteX3" fmla="*/ 0 w 3682723"/>
                <a:gd name="connsiteY3" fmla="*/ 437338 h 533528"/>
                <a:gd name="connsiteX4" fmla="*/ 3682724 w 3682723"/>
                <a:gd name="connsiteY4" fmla="*/ 437338 h 533528"/>
                <a:gd name="connsiteX5" fmla="*/ 3682724 w 3682723"/>
                <a:gd name="connsiteY5" fmla="*/ 437338 h 533528"/>
                <a:gd name="connsiteX6" fmla="*/ 3586533 w 3682723"/>
                <a:gd name="connsiteY6" fmla="*/ 533529 h 533528"/>
                <a:gd name="connsiteX7" fmla="*/ 2269738 w 3682723"/>
                <a:gd name="connsiteY7" fmla="*/ 37640 h 533528"/>
                <a:gd name="connsiteX8" fmla="*/ 2225526 w 3682723"/>
                <a:gd name="connsiteY8" fmla="*/ 0 h 533528"/>
                <a:gd name="connsiteX9" fmla="*/ 1841959 w 3682723"/>
                <a:gd name="connsiteY9" fmla="*/ 0 h 533528"/>
                <a:gd name="connsiteX10" fmla="*/ 1457794 w 3682723"/>
                <a:gd name="connsiteY10" fmla="*/ 0 h 533528"/>
                <a:gd name="connsiteX11" fmla="*/ 1413583 w 3682723"/>
                <a:gd name="connsiteY11" fmla="*/ 37640 h 533528"/>
                <a:gd name="connsiteX12" fmla="*/ 1365786 w 3682723"/>
                <a:gd name="connsiteY12" fmla="*/ 327406 h 533528"/>
                <a:gd name="connsiteX13" fmla="*/ 1409998 w 3682723"/>
                <a:gd name="connsiteY13" fmla="*/ 379982 h 533528"/>
                <a:gd name="connsiteX14" fmla="*/ 1841362 w 3682723"/>
                <a:gd name="connsiteY14" fmla="*/ 379982 h 533528"/>
                <a:gd name="connsiteX15" fmla="*/ 2272726 w 3682723"/>
                <a:gd name="connsiteY15" fmla="*/ 379982 h 533528"/>
                <a:gd name="connsiteX16" fmla="*/ 2316937 w 3682723"/>
                <a:gd name="connsiteY16" fmla="*/ 327406 h 533528"/>
                <a:gd name="connsiteX17" fmla="*/ 2269738 w 3682723"/>
                <a:gd name="connsiteY17" fmla="*/ 37640 h 533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682723" h="533528">
                  <a:moveTo>
                    <a:pt x="3586533" y="533529"/>
                  </a:moveTo>
                  <a:lnTo>
                    <a:pt x="96191" y="533529"/>
                  </a:lnTo>
                  <a:cubicBezTo>
                    <a:pt x="43017" y="533529"/>
                    <a:pt x="0" y="490512"/>
                    <a:pt x="0" y="437338"/>
                  </a:cubicBezTo>
                  <a:lnTo>
                    <a:pt x="0" y="437338"/>
                  </a:lnTo>
                  <a:lnTo>
                    <a:pt x="3682724" y="437338"/>
                  </a:lnTo>
                  <a:lnTo>
                    <a:pt x="3682724" y="437338"/>
                  </a:lnTo>
                  <a:cubicBezTo>
                    <a:pt x="3682724" y="490512"/>
                    <a:pt x="3639707" y="533529"/>
                    <a:pt x="3586533" y="533529"/>
                  </a:cubicBezTo>
                  <a:close/>
                  <a:moveTo>
                    <a:pt x="2269738" y="37640"/>
                  </a:moveTo>
                  <a:cubicBezTo>
                    <a:pt x="2266153" y="16131"/>
                    <a:pt x="2247035" y="0"/>
                    <a:pt x="2225526" y="0"/>
                  </a:cubicBezTo>
                  <a:lnTo>
                    <a:pt x="1841959" y="0"/>
                  </a:lnTo>
                  <a:lnTo>
                    <a:pt x="1457794" y="0"/>
                  </a:lnTo>
                  <a:cubicBezTo>
                    <a:pt x="1435688" y="0"/>
                    <a:pt x="1417167" y="16131"/>
                    <a:pt x="1413583" y="37640"/>
                  </a:cubicBezTo>
                  <a:lnTo>
                    <a:pt x="1365786" y="327406"/>
                  </a:lnTo>
                  <a:cubicBezTo>
                    <a:pt x="1361006" y="354889"/>
                    <a:pt x="1382515" y="379982"/>
                    <a:pt x="1409998" y="379982"/>
                  </a:cubicBezTo>
                  <a:lnTo>
                    <a:pt x="1841362" y="379982"/>
                  </a:lnTo>
                  <a:lnTo>
                    <a:pt x="2272726" y="379982"/>
                  </a:lnTo>
                  <a:cubicBezTo>
                    <a:pt x="2300806" y="379982"/>
                    <a:pt x="2321717" y="354889"/>
                    <a:pt x="2316937" y="327406"/>
                  </a:cubicBezTo>
                  <a:lnTo>
                    <a:pt x="2269738" y="37640"/>
                  </a:lnTo>
                  <a:close/>
                </a:path>
              </a:pathLst>
            </a:custGeom>
            <a:solidFill>
              <a:srgbClr val="D3D3D3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任意多边形: 形状 453">
              <a:extLst>
                <a:ext uri="{FF2B5EF4-FFF2-40B4-BE49-F238E27FC236}">
                  <a16:creationId xmlns:a16="http://schemas.microsoft.com/office/drawing/2014/main" id="{1E5D5350-3DA6-400D-9958-33BF7E392DFF}"/>
                </a:ext>
              </a:extLst>
            </p:cNvPr>
            <p:cNvSpPr/>
            <p:nvPr/>
          </p:nvSpPr>
          <p:spPr>
            <a:xfrm>
              <a:off x="7658125" y="2581026"/>
              <a:ext cx="312469" cy="32262"/>
            </a:xfrm>
            <a:custGeom>
              <a:avLst/>
              <a:gdLst>
                <a:gd name="connsiteX0" fmla="*/ 0 w 312469"/>
                <a:gd name="connsiteY0" fmla="*/ 0 h 32262"/>
                <a:gd name="connsiteX1" fmla="*/ 312470 w 312469"/>
                <a:gd name="connsiteY1" fmla="*/ 0 h 32262"/>
                <a:gd name="connsiteX2" fmla="*/ 312470 w 312469"/>
                <a:gd name="connsiteY2" fmla="*/ 32263 h 32262"/>
                <a:gd name="connsiteX3" fmla="*/ 0 w 312469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469" h="32262">
                  <a:moveTo>
                    <a:pt x="0" y="0"/>
                  </a:moveTo>
                  <a:lnTo>
                    <a:pt x="312470" y="0"/>
                  </a:lnTo>
                  <a:lnTo>
                    <a:pt x="312470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D9B2CA42-6A8B-4F89-899E-276329054AF6}"/>
                </a:ext>
              </a:extLst>
            </p:cNvPr>
            <p:cNvSpPr/>
            <p:nvPr/>
          </p:nvSpPr>
          <p:spPr>
            <a:xfrm>
              <a:off x="8058421" y="2821801"/>
              <a:ext cx="225241" cy="32262"/>
            </a:xfrm>
            <a:custGeom>
              <a:avLst/>
              <a:gdLst>
                <a:gd name="connsiteX0" fmla="*/ 0 w 225241"/>
                <a:gd name="connsiteY0" fmla="*/ 0 h 32262"/>
                <a:gd name="connsiteX1" fmla="*/ 225241 w 225241"/>
                <a:gd name="connsiteY1" fmla="*/ 0 h 32262"/>
                <a:gd name="connsiteX2" fmla="*/ 225241 w 225241"/>
                <a:gd name="connsiteY2" fmla="*/ 32263 h 32262"/>
                <a:gd name="connsiteX3" fmla="*/ 0 w 225241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241" h="32262">
                  <a:moveTo>
                    <a:pt x="0" y="0"/>
                  </a:moveTo>
                  <a:lnTo>
                    <a:pt x="225241" y="0"/>
                  </a:lnTo>
                  <a:lnTo>
                    <a:pt x="225241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2C9DEFB1-4F9D-44C7-8A86-3E1BD39F9F63}"/>
                </a:ext>
              </a:extLst>
            </p:cNvPr>
            <p:cNvSpPr/>
            <p:nvPr/>
          </p:nvSpPr>
          <p:spPr>
            <a:xfrm>
              <a:off x="8318912" y="2821801"/>
              <a:ext cx="149364" cy="32262"/>
            </a:xfrm>
            <a:custGeom>
              <a:avLst/>
              <a:gdLst>
                <a:gd name="connsiteX0" fmla="*/ 0 w 149364"/>
                <a:gd name="connsiteY0" fmla="*/ 0 h 32262"/>
                <a:gd name="connsiteX1" fmla="*/ 149364 w 149364"/>
                <a:gd name="connsiteY1" fmla="*/ 0 h 32262"/>
                <a:gd name="connsiteX2" fmla="*/ 149364 w 149364"/>
                <a:gd name="connsiteY2" fmla="*/ 32263 h 32262"/>
                <a:gd name="connsiteX3" fmla="*/ 0 w 149364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364" h="32262">
                  <a:moveTo>
                    <a:pt x="0" y="0"/>
                  </a:moveTo>
                  <a:lnTo>
                    <a:pt x="149364" y="0"/>
                  </a:lnTo>
                  <a:lnTo>
                    <a:pt x="149364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B98E8A0B-78C8-471E-9F96-C8F0740A23F6}"/>
                </a:ext>
              </a:extLst>
            </p:cNvPr>
            <p:cNvSpPr/>
            <p:nvPr/>
          </p:nvSpPr>
          <p:spPr>
            <a:xfrm>
              <a:off x="7661710" y="3427623"/>
              <a:ext cx="149364" cy="32262"/>
            </a:xfrm>
            <a:custGeom>
              <a:avLst/>
              <a:gdLst>
                <a:gd name="connsiteX0" fmla="*/ 0 w 149364"/>
                <a:gd name="connsiteY0" fmla="*/ 0 h 32262"/>
                <a:gd name="connsiteX1" fmla="*/ 149364 w 149364"/>
                <a:gd name="connsiteY1" fmla="*/ 0 h 32262"/>
                <a:gd name="connsiteX2" fmla="*/ 149364 w 149364"/>
                <a:gd name="connsiteY2" fmla="*/ 32263 h 32262"/>
                <a:gd name="connsiteX3" fmla="*/ 0 w 149364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364" h="32262">
                  <a:moveTo>
                    <a:pt x="0" y="0"/>
                  </a:moveTo>
                  <a:lnTo>
                    <a:pt x="149364" y="0"/>
                  </a:lnTo>
                  <a:lnTo>
                    <a:pt x="149364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8" name="任意多边形: 形状 457">
              <a:extLst>
                <a:ext uri="{FF2B5EF4-FFF2-40B4-BE49-F238E27FC236}">
                  <a16:creationId xmlns:a16="http://schemas.microsoft.com/office/drawing/2014/main" id="{C53E7752-EEA5-4194-B255-A9BE6B524410}"/>
                </a:ext>
              </a:extLst>
            </p:cNvPr>
            <p:cNvSpPr/>
            <p:nvPr/>
          </p:nvSpPr>
          <p:spPr>
            <a:xfrm>
              <a:off x="8498149" y="2821801"/>
              <a:ext cx="361461" cy="32262"/>
            </a:xfrm>
            <a:custGeom>
              <a:avLst/>
              <a:gdLst>
                <a:gd name="connsiteX0" fmla="*/ 0 w 361461"/>
                <a:gd name="connsiteY0" fmla="*/ 0 h 32262"/>
                <a:gd name="connsiteX1" fmla="*/ 361461 w 361461"/>
                <a:gd name="connsiteY1" fmla="*/ 0 h 32262"/>
                <a:gd name="connsiteX2" fmla="*/ 361461 w 361461"/>
                <a:gd name="connsiteY2" fmla="*/ 32263 h 32262"/>
                <a:gd name="connsiteX3" fmla="*/ 0 w 361461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461" h="32262">
                  <a:moveTo>
                    <a:pt x="0" y="0"/>
                  </a:moveTo>
                  <a:lnTo>
                    <a:pt x="361461" y="0"/>
                  </a:lnTo>
                  <a:lnTo>
                    <a:pt x="361461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任意多边形: 形状 458">
              <a:extLst>
                <a:ext uri="{FF2B5EF4-FFF2-40B4-BE49-F238E27FC236}">
                  <a16:creationId xmlns:a16="http://schemas.microsoft.com/office/drawing/2014/main" id="{B3585C64-DBAD-4F19-B915-3524D381B703}"/>
                </a:ext>
              </a:extLst>
            </p:cNvPr>
            <p:cNvSpPr/>
            <p:nvPr/>
          </p:nvSpPr>
          <p:spPr>
            <a:xfrm>
              <a:off x="7661710" y="3306339"/>
              <a:ext cx="232410" cy="32262"/>
            </a:xfrm>
            <a:custGeom>
              <a:avLst/>
              <a:gdLst>
                <a:gd name="connsiteX0" fmla="*/ 0 w 232410"/>
                <a:gd name="connsiteY0" fmla="*/ 0 h 32262"/>
                <a:gd name="connsiteX1" fmla="*/ 232411 w 232410"/>
                <a:gd name="connsiteY1" fmla="*/ 0 h 32262"/>
                <a:gd name="connsiteX2" fmla="*/ 232411 w 232410"/>
                <a:gd name="connsiteY2" fmla="*/ 32263 h 32262"/>
                <a:gd name="connsiteX3" fmla="*/ 0 w 232410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410" h="32262">
                  <a:moveTo>
                    <a:pt x="0" y="0"/>
                  </a:moveTo>
                  <a:lnTo>
                    <a:pt x="232411" y="0"/>
                  </a:lnTo>
                  <a:lnTo>
                    <a:pt x="232411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id="{8BE57690-8E5D-4915-90DE-8C188A467BE4}"/>
                </a:ext>
              </a:extLst>
            </p:cNvPr>
            <p:cNvSpPr/>
            <p:nvPr/>
          </p:nvSpPr>
          <p:spPr>
            <a:xfrm>
              <a:off x="7985532" y="3547711"/>
              <a:ext cx="141597" cy="32262"/>
            </a:xfrm>
            <a:custGeom>
              <a:avLst/>
              <a:gdLst>
                <a:gd name="connsiteX0" fmla="*/ 0 w 141597"/>
                <a:gd name="connsiteY0" fmla="*/ 0 h 32262"/>
                <a:gd name="connsiteX1" fmla="*/ 141597 w 141597"/>
                <a:gd name="connsiteY1" fmla="*/ 0 h 32262"/>
                <a:gd name="connsiteX2" fmla="*/ 141597 w 141597"/>
                <a:gd name="connsiteY2" fmla="*/ 32263 h 32262"/>
                <a:gd name="connsiteX3" fmla="*/ 0 w 141597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597" h="32262">
                  <a:moveTo>
                    <a:pt x="0" y="0"/>
                  </a:moveTo>
                  <a:lnTo>
                    <a:pt x="141597" y="0"/>
                  </a:lnTo>
                  <a:lnTo>
                    <a:pt x="141597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:a16="http://schemas.microsoft.com/office/drawing/2014/main" id="{3D7F11DF-5E0C-4D51-8048-3FA955FF49DB}"/>
                </a:ext>
              </a:extLst>
            </p:cNvPr>
            <p:cNvSpPr/>
            <p:nvPr/>
          </p:nvSpPr>
          <p:spPr>
            <a:xfrm>
              <a:off x="7661710" y="3547711"/>
              <a:ext cx="280804" cy="32262"/>
            </a:xfrm>
            <a:custGeom>
              <a:avLst/>
              <a:gdLst>
                <a:gd name="connsiteX0" fmla="*/ 0 w 280804"/>
                <a:gd name="connsiteY0" fmla="*/ 0 h 32262"/>
                <a:gd name="connsiteX1" fmla="*/ 280805 w 280804"/>
                <a:gd name="connsiteY1" fmla="*/ 0 h 32262"/>
                <a:gd name="connsiteX2" fmla="*/ 280805 w 280804"/>
                <a:gd name="connsiteY2" fmla="*/ 32263 h 32262"/>
                <a:gd name="connsiteX3" fmla="*/ 0 w 280804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804" h="32262">
                  <a:moveTo>
                    <a:pt x="0" y="0"/>
                  </a:moveTo>
                  <a:lnTo>
                    <a:pt x="280805" y="0"/>
                  </a:lnTo>
                  <a:lnTo>
                    <a:pt x="280805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" name="任意多边形: 形状 461">
              <a:extLst>
                <a:ext uri="{FF2B5EF4-FFF2-40B4-BE49-F238E27FC236}">
                  <a16:creationId xmlns:a16="http://schemas.microsoft.com/office/drawing/2014/main" id="{2B0D455D-7AB1-4C93-B2CA-D39498AC4B66}"/>
                </a:ext>
              </a:extLst>
            </p:cNvPr>
            <p:cNvSpPr/>
            <p:nvPr/>
          </p:nvSpPr>
          <p:spPr>
            <a:xfrm>
              <a:off x="7661710" y="3668398"/>
              <a:ext cx="154741" cy="32262"/>
            </a:xfrm>
            <a:custGeom>
              <a:avLst/>
              <a:gdLst>
                <a:gd name="connsiteX0" fmla="*/ 0 w 154741"/>
                <a:gd name="connsiteY0" fmla="*/ 0 h 32262"/>
                <a:gd name="connsiteX1" fmla="*/ 154741 w 154741"/>
                <a:gd name="connsiteY1" fmla="*/ 0 h 32262"/>
                <a:gd name="connsiteX2" fmla="*/ 154741 w 154741"/>
                <a:gd name="connsiteY2" fmla="*/ 32263 h 32262"/>
                <a:gd name="connsiteX3" fmla="*/ 0 w 154741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741" h="32262">
                  <a:moveTo>
                    <a:pt x="0" y="0"/>
                  </a:moveTo>
                  <a:lnTo>
                    <a:pt x="154741" y="0"/>
                  </a:lnTo>
                  <a:lnTo>
                    <a:pt x="154741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id="{0C480CCB-C288-44B6-A5FD-DE4DE1F8CFFA}"/>
                </a:ext>
              </a:extLst>
            </p:cNvPr>
            <p:cNvSpPr/>
            <p:nvPr/>
          </p:nvSpPr>
          <p:spPr>
            <a:xfrm>
              <a:off x="8031536" y="2581026"/>
              <a:ext cx="221656" cy="32262"/>
            </a:xfrm>
            <a:custGeom>
              <a:avLst/>
              <a:gdLst>
                <a:gd name="connsiteX0" fmla="*/ 0 w 221656"/>
                <a:gd name="connsiteY0" fmla="*/ 0 h 32262"/>
                <a:gd name="connsiteX1" fmla="*/ 221657 w 221656"/>
                <a:gd name="connsiteY1" fmla="*/ 0 h 32262"/>
                <a:gd name="connsiteX2" fmla="*/ 221657 w 221656"/>
                <a:gd name="connsiteY2" fmla="*/ 32263 h 32262"/>
                <a:gd name="connsiteX3" fmla="*/ 0 w 221656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656" h="32262">
                  <a:moveTo>
                    <a:pt x="0" y="0"/>
                  </a:moveTo>
                  <a:lnTo>
                    <a:pt x="221657" y="0"/>
                  </a:lnTo>
                  <a:lnTo>
                    <a:pt x="221657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:a16="http://schemas.microsoft.com/office/drawing/2014/main" id="{C145E0B5-214C-48D5-9755-DC354474049E}"/>
                </a:ext>
              </a:extLst>
            </p:cNvPr>
            <p:cNvSpPr/>
            <p:nvPr/>
          </p:nvSpPr>
          <p:spPr>
            <a:xfrm>
              <a:off x="8031536" y="2942488"/>
              <a:ext cx="221656" cy="32262"/>
            </a:xfrm>
            <a:custGeom>
              <a:avLst/>
              <a:gdLst>
                <a:gd name="connsiteX0" fmla="*/ 0 w 221656"/>
                <a:gd name="connsiteY0" fmla="*/ 0 h 32262"/>
                <a:gd name="connsiteX1" fmla="*/ 221657 w 221656"/>
                <a:gd name="connsiteY1" fmla="*/ 0 h 32262"/>
                <a:gd name="connsiteX2" fmla="*/ 221657 w 221656"/>
                <a:gd name="connsiteY2" fmla="*/ 32263 h 32262"/>
                <a:gd name="connsiteX3" fmla="*/ 0 w 221656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656" h="32262">
                  <a:moveTo>
                    <a:pt x="0" y="0"/>
                  </a:moveTo>
                  <a:lnTo>
                    <a:pt x="221657" y="0"/>
                  </a:lnTo>
                  <a:lnTo>
                    <a:pt x="221657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任意多边形: 形状 464">
              <a:extLst>
                <a:ext uri="{FF2B5EF4-FFF2-40B4-BE49-F238E27FC236}">
                  <a16:creationId xmlns:a16="http://schemas.microsoft.com/office/drawing/2014/main" id="{5C684F81-6A8E-435B-B626-662DE174DA2F}"/>
                </a:ext>
              </a:extLst>
            </p:cNvPr>
            <p:cNvSpPr/>
            <p:nvPr/>
          </p:nvSpPr>
          <p:spPr>
            <a:xfrm>
              <a:off x="7920409" y="3062576"/>
              <a:ext cx="94995" cy="32262"/>
            </a:xfrm>
            <a:custGeom>
              <a:avLst/>
              <a:gdLst>
                <a:gd name="connsiteX0" fmla="*/ 0 w 94995"/>
                <a:gd name="connsiteY0" fmla="*/ 0 h 32262"/>
                <a:gd name="connsiteX1" fmla="*/ 94996 w 94995"/>
                <a:gd name="connsiteY1" fmla="*/ 0 h 32262"/>
                <a:gd name="connsiteX2" fmla="*/ 94996 w 94995"/>
                <a:gd name="connsiteY2" fmla="*/ 32263 h 32262"/>
                <a:gd name="connsiteX3" fmla="*/ 0 w 94995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995" h="32262">
                  <a:moveTo>
                    <a:pt x="0" y="0"/>
                  </a:moveTo>
                  <a:lnTo>
                    <a:pt x="94996" y="0"/>
                  </a:lnTo>
                  <a:lnTo>
                    <a:pt x="94996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6" name="任意多边形: 形状 465">
              <a:extLst>
                <a:ext uri="{FF2B5EF4-FFF2-40B4-BE49-F238E27FC236}">
                  <a16:creationId xmlns:a16="http://schemas.microsoft.com/office/drawing/2014/main" id="{1D192931-52CA-4D2C-A8E8-4204D7AAB3E0}"/>
                </a:ext>
              </a:extLst>
            </p:cNvPr>
            <p:cNvSpPr/>
            <p:nvPr/>
          </p:nvSpPr>
          <p:spPr>
            <a:xfrm>
              <a:off x="7826011" y="3185055"/>
              <a:ext cx="212694" cy="32262"/>
            </a:xfrm>
            <a:custGeom>
              <a:avLst/>
              <a:gdLst>
                <a:gd name="connsiteX0" fmla="*/ 0 w 212694"/>
                <a:gd name="connsiteY0" fmla="*/ 0 h 32262"/>
                <a:gd name="connsiteX1" fmla="*/ 212695 w 212694"/>
                <a:gd name="connsiteY1" fmla="*/ 0 h 32262"/>
                <a:gd name="connsiteX2" fmla="*/ 212695 w 212694"/>
                <a:gd name="connsiteY2" fmla="*/ 32263 h 32262"/>
                <a:gd name="connsiteX3" fmla="*/ 0 w 212694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694" h="32262">
                  <a:moveTo>
                    <a:pt x="0" y="0"/>
                  </a:moveTo>
                  <a:lnTo>
                    <a:pt x="212695" y="0"/>
                  </a:lnTo>
                  <a:lnTo>
                    <a:pt x="212695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>
              <a:extLst>
                <a:ext uri="{FF2B5EF4-FFF2-40B4-BE49-F238E27FC236}">
                  <a16:creationId xmlns:a16="http://schemas.microsoft.com/office/drawing/2014/main" id="{A98E0ABF-B769-416F-BC8A-C5A33DDAC997}"/>
                </a:ext>
              </a:extLst>
            </p:cNvPr>
            <p:cNvSpPr/>
            <p:nvPr/>
          </p:nvSpPr>
          <p:spPr>
            <a:xfrm>
              <a:off x="8070968" y="3185055"/>
              <a:ext cx="293948" cy="32262"/>
            </a:xfrm>
            <a:custGeom>
              <a:avLst/>
              <a:gdLst>
                <a:gd name="connsiteX0" fmla="*/ 0 w 293948"/>
                <a:gd name="connsiteY0" fmla="*/ 0 h 32262"/>
                <a:gd name="connsiteX1" fmla="*/ 293949 w 293948"/>
                <a:gd name="connsiteY1" fmla="*/ 0 h 32262"/>
                <a:gd name="connsiteX2" fmla="*/ 293949 w 293948"/>
                <a:gd name="connsiteY2" fmla="*/ 32263 h 32262"/>
                <a:gd name="connsiteX3" fmla="*/ 0 w 293948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3948" h="32262">
                  <a:moveTo>
                    <a:pt x="0" y="0"/>
                  </a:moveTo>
                  <a:lnTo>
                    <a:pt x="293949" y="0"/>
                  </a:lnTo>
                  <a:lnTo>
                    <a:pt x="293949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" name="任意多边形: 形状 467">
              <a:extLst>
                <a:ext uri="{FF2B5EF4-FFF2-40B4-BE49-F238E27FC236}">
                  <a16:creationId xmlns:a16="http://schemas.microsoft.com/office/drawing/2014/main" id="{EDD81C43-AC48-4939-8234-7640971D05B3}"/>
                </a:ext>
              </a:extLst>
            </p:cNvPr>
            <p:cNvSpPr/>
            <p:nvPr/>
          </p:nvSpPr>
          <p:spPr>
            <a:xfrm>
              <a:off x="7661710" y="3063771"/>
              <a:ext cx="221656" cy="32262"/>
            </a:xfrm>
            <a:custGeom>
              <a:avLst/>
              <a:gdLst>
                <a:gd name="connsiteX0" fmla="*/ 0 w 221656"/>
                <a:gd name="connsiteY0" fmla="*/ 0 h 32262"/>
                <a:gd name="connsiteX1" fmla="*/ 221656 w 221656"/>
                <a:gd name="connsiteY1" fmla="*/ 0 h 32262"/>
                <a:gd name="connsiteX2" fmla="*/ 221656 w 221656"/>
                <a:gd name="connsiteY2" fmla="*/ 32263 h 32262"/>
                <a:gd name="connsiteX3" fmla="*/ 0 w 221656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656" h="32262">
                  <a:moveTo>
                    <a:pt x="0" y="0"/>
                  </a:moveTo>
                  <a:lnTo>
                    <a:pt x="221656" y="0"/>
                  </a:lnTo>
                  <a:lnTo>
                    <a:pt x="221656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" name="任意多边形: 形状 468">
              <a:extLst>
                <a:ext uri="{FF2B5EF4-FFF2-40B4-BE49-F238E27FC236}">
                  <a16:creationId xmlns:a16="http://schemas.microsoft.com/office/drawing/2014/main" id="{468EB679-A64B-4699-A0AF-6534EE625BCA}"/>
                </a:ext>
              </a:extLst>
            </p:cNvPr>
            <p:cNvSpPr/>
            <p:nvPr/>
          </p:nvSpPr>
          <p:spPr>
            <a:xfrm>
              <a:off x="7661710" y="3185055"/>
              <a:ext cx="131440" cy="32262"/>
            </a:xfrm>
            <a:custGeom>
              <a:avLst/>
              <a:gdLst>
                <a:gd name="connsiteX0" fmla="*/ 0 w 131440"/>
                <a:gd name="connsiteY0" fmla="*/ 0 h 32262"/>
                <a:gd name="connsiteX1" fmla="*/ 131440 w 131440"/>
                <a:gd name="connsiteY1" fmla="*/ 0 h 32262"/>
                <a:gd name="connsiteX2" fmla="*/ 131440 w 131440"/>
                <a:gd name="connsiteY2" fmla="*/ 32263 h 32262"/>
                <a:gd name="connsiteX3" fmla="*/ 0 w 131440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440" h="32262">
                  <a:moveTo>
                    <a:pt x="0" y="0"/>
                  </a:moveTo>
                  <a:lnTo>
                    <a:pt x="131440" y="0"/>
                  </a:lnTo>
                  <a:lnTo>
                    <a:pt x="131440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id="{0F4412B8-A831-4FAF-8504-561E6EBA98DF}"/>
                </a:ext>
              </a:extLst>
            </p:cNvPr>
            <p:cNvSpPr/>
            <p:nvPr/>
          </p:nvSpPr>
          <p:spPr>
            <a:xfrm>
              <a:off x="8060214" y="3063771"/>
              <a:ext cx="124270" cy="32262"/>
            </a:xfrm>
            <a:custGeom>
              <a:avLst/>
              <a:gdLst>
                <a:gd name="connsiteX0" fmla="*/ 0 w 124270"/>
                <a:gd name="connsiteY0" fmla="*/ 0 h 32262"/>
                <a:gd name="connsiteX1" fmla="*/ 124271 w 124270"/>
                <a:gd name="connsiteY1" fmla="*/ 0 h 32262"/>
                <a:gd name="connsiteX2" fmla="*/ 124271 w 124270"/>
                <a:gd name="connsiteY2" fmla="*/ 32263 h 32262"/>
                <a:gd name="connsiteX3" fmla="*/ 0 w 124270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270" h="32262">
                  <a:moveTo>
                    <a:pt x="0" y="0"/>
                  </a:moveTo>
                  <a:lnTo>
                    <a:pt x="124271" y="0"/>
                  </a:lnTo>
                  <a:lnTo>
                    <a:pt x="124271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任意多边形: 形状 470">
              <a:extLst>
                <a:ext uri="{FF2B5EF4-FFF2-40B4-BE49-F238E27FC236}">
                  <a16:creationId xmlns:a16="http://schemas.microsoft.com/office/drawing/2014/main" id="{74ACBC47-1C5A-4556-B724-DBEF6D682488}"/>
                </a:ext>
              </a:extLst>
            </p:cNvPr>
            <p:cNvSpPr/>
            <p:nvPr/>
          </p:nvSpPr>
          <p:spPr>
            <a:xfrm>
              <a:off x="7665892" y="3788486"/>
              <a:ext cx="124270" cy="32262"/>
            </a:xfrm>
            <a:custGeom>
              <a:avLst/>
              <a:gdLst>
                <a:gd name="connsiteX0" fmla="*/ 0 w 124270"/>
                <a:gd name="connsiteY0" fmla="*/ 0 h 32262"/>
                <a:gd name="connsiteX1" fmla="*/ 124271 w 124270"/>
                <a:gd name="connsiteY1" fmla="*/ 0 h 32262"/>
                <a:gd name="connsiteX2" fmla="*/ 124271 w 124270"/>
                <a:gd name="connsiteY2" fmla="*/ 32263 h 32262"/>
                <a:gd name="connsiteX3" fmla="*/ 0 w 124270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270" h="32262">
                  <a:moveTo>
                    <a:pt x="0" y="0"/>
                  </a:moveTo>
                  <a:lnTo>
                    <a:pt x="124271" y="0"/>
                  </a:lnTo>
                  <a:lnTo>
                    <a:pt x="124271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任意多边形: 形状 471">
              <a:extLst>
                <a:ext uri="{FF2B5EF4-FFF2-40B4-BE49-F238E27FC236}">
                  <a16:creationId xmlns:a16="http://schemas.microsoft.com/office/drawing/2014/main" id="{5A7BEE96-1A93-49B8-B119-007AEE0B4D8F}"/>
                </a:ext>
              </a:extLst>
            </p:cNvPr>
            <p:cNvSpPr/>
            <p:nvPr/>
          </p:nvSpPr>
          <p:spPr>
            <a:xfrm>
              <a:off x="7661113" y="2821801"/>
              <a:ext cx="221656" cy="32262"/>
            </a:xfrm>
            <a:custGeom>
              <a:avLst/>
              <a:gdLst>
                <a:gd name="connsiteX0" fmla="*/ 0 w 221656"/>
                <a:gd name="connsiteY0" fmla="*/ 0 h 32262"/>
                <a:gd name="connsiteX1" fmla="*/ 221657 w 221656"/>
                <a:gd name="connsiteY1" fmla="*/ 0 h 32262"/>
                <a:gd name="connsiteX2" fmla="*/ 221657 w 221656"/>
                <a:gd name="connsiteY2" fmla="*/ 32263 h 32262"/>
                <a:gd name="connsiteX3" fmla="*/ 0 w 221656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656" h="32262">
                  <a:moveTo>
                    <a:pt x="0" y="0"/>
                  </a:moveTo>
                  <a:lnTo>
                    <a:pt x="221657" y="0"/>
                  </a:lnTo>
                  <a:lnTo>
                    <a:pt x="221657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任意多边形: 形状 472">
              <a:extLst>
                <a:ext uri="{FF2B5EF4-FFF2-40B4-BE49-F238E27FC236}">
                  <a16:creationId xmlns:a16="http://schemas.microsoft.com/office/drawing/2014/main" id="{EC345CCB-98A2-4B6B-9129-F4E44DB648AF}"/>
                </a:ext>
              </a:extLst>
            </p:cNvPr>
            <p:cNvSpPr/>
            <p:nvPr/>
          </p:nvSpPr>
          <p:spPr>
            <a:xfrm>
              <a:off x="7857078" y="3427623"/>
              <a:ext cx="221656" cy="32262"/>
            </a:xfrm>
            <a:custGeom>
              <a:avLst/>
              <a:gdLst>
                <a:gd name="connsiteX0" fmla="*/ 0 w 221656"/>
                <a:gd name="connsiteY0" fmla="*/ 0 h 32262"/>
                <a:gd name="connsiteX1" fmla="*/ 221656 w 221656"/>
                <a:gd name="connsiteY1" fmla="*/ 0 h 32262"/>
                <a:gd name="connsiteX2" fmla="*/ 221656 w 221656"/>
                <a:gd name="connsiteY2" fmla="*/ 32263 h 32262"/>
                <a:gd name="connsiteX3" fmla="*/ 0 w 221656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656" h="32262">
                  <a:moveTo>
                    <a:pt x="0" y="0"/>
                  </a:moveTo>
                  <a:lnTo>
                    <a:pt x="221656" y="0"/>
                  </a:lnTo>
                  <a:lnTo>
                    <a:pt x="221656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任意多边形: 形状 473">
              <a:extLst>
                <a:ext uri="{FF2B5EF4-FFF2-40B4-BE49-F238E27FC236}">
                  <a16:creationId xmlns:a16="http://schemas.microsoft.com/office/drawing/2014/main" id="{D66846DD-6C46-4BCF-BA40-B8F80C761583}"/>
                </a:ext>
              </a:extLst>
            </p:cNvPr>
            <p:cNvSpPr/>
            <p:nvPr/>
          </p:nvSpPr>
          <p:spPr>
            <a:xfrm>
              <a:off x="7860066" y="3668398"/>
              <a:ext cx="221656" cy="32262"/>
            </a:xfrm>
            <a:custGeom>
              <a:avLst/>
              <a:gdLst>
                <a:gd name="connsiteX0" fmla="*/ 0 w 221656"/>
                <a:gd name="connsiteY0" fmla="*/ 0 h 32262"/>
                <a:gd name="connsiteX1" fmla="*/ 221656 w 221656"/>
                <a:gd name="connsiteY1" fmla="*/ 0 h 32262"/>
                <a:gd name="connsiteX2" fmla="*/ 221656 w 221656"/>
                <a:gd name="connsiteY2" fmla="*/ 32263 h 32262"/>
                <a:gd name="connsiteX3" fmla="*/ 0 w 221656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656" h="32262">
                  <a:moveTo>
                    <a:pt x="0" y="0"/>
                  </a:moveTo>
                  <a:lnTo>
                    <a:pt x="221656" y="0"/>
                  </a:lnTo>
                  <a:lnTo>
                    <a:pt x="221656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id="{86523FD0-6902-496E-9EE2-3229B6DD6D03}"/>
                </a:ext>
              </a:extLst>
            </p:cNvPr>
            <p:cNvSpPr/>
            <p:nvPr/>
          </p:nvSpPr>
          <p:spPr>
            <a:xfrm>
              <a:off x="8253790" y="3668398"/>
              <a:ext cx="221656" cy="32262"/>
            </a:xfrm>
            <a:custGeom>
              <a:avLst/>
              <a:gdLst>
                <a:gd name="connsiteX0" fmla="*/ 0 w 221656"/>
                <a:gd name="connsiteY0" fmla="*/ 0 h 32262"/>
                <a:gd name="connsiteX1" fmla="*/ 221656 w 221656"/>
                <a:gd name="connsiteY1" fmla="*/ 0 h 32262"/>
                <a:gd name="connsiteX2" fmla="*/ 221656 w 221656"/>
                <a:gd name="connsiteY2" fmla="*/ 32263 h 32262"/>
                <a:gd name="connsiteX3" fmla="*/ 0 w 221656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656" h="32262">
                  <a:moveTo>
                    <a:pt x="0" y="0"/>
                  </a:moveTo>
                  <a:lnTo>
                    <a:pt x="221656" y="0"/>
                  </a:lnTo>
                  <a:lnTo>
                    <a:pt x="221656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任意多边形: 形状 475">
              <a:extLst>
                <a:ext uri="{FF2B5EF4-FFF2-40B4-BE49-F238E27FC236}">
                  <a16:creationId xmlns:a16="http://schemas.microsoft.com/office/drawing/2014/main" id="{79ED3BBF-11E8-4B15-98FA-C89CCA01B6A1}"/>
                </a:ext>
              </a:extLst>
            </p:cNvPr>
            <p:cNvSpPr/>
            <p:nvPr/>
          </p:nvSpPr>
          <p:spPr>
            <a:xfrm>
              <a:off x="7661113" y="2942488"/>
              <a:ext cx="316054" cy="32262"/>
            </a:xfrm>
            <a:custGeom>
              <a:avLst/>
              <a:gdLst>
                <a:gd name="connsiteX0" fmla="*/ 0 w 316054"/>
                <a:gd name="connsiteY0" fmla="*/ 0 h 32262"/>
                <a:gd name="connsiteX1" fmla="*/ 316055 w 316054"/>
                <a:gd name="connsiteY1" fmla="*/ 0 h 32262"/>
                <a:gd name="connsiteX2" fmla="*/ 316055 w 316054"/>
                <a:gd name="connsiteY2" fmla="*/ 32263 h 32262"/>
                <a:gd name="connsiteX3" fmla="*/ 0 w 316054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054" h="32262">
                  <a:moveTo>
                    <a:pt x="0" y="0"/>
                  </a:moveTo>
                  <a:lnTo>
                    <a:pt x="316055" y="0"/>
                  </a:lnTo>
                  <a:lnTo>
                    <a:pt x="316055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id="{107E4635-1A4B-4727-869E-A149F21B98E3}"/>
                </a:ext>
              </a:extLst>
            </p:cNvPr>
            <p:cNvSpPr/>
            <p:nvPr/>
          </p:nvSpPr>
          <p:spPr>
            <a:xfrm>
              <a:off x="9142208" y="2581026"/>
              <a:ext cx="221656" cy="32262"/>
            </a:xfrm>
            <a:custGeom>
              <a:avLst/>
              <a:gdLst>
                <a:gd name="connsiteX0" fmla="*/ 0 w 221656"/>
                <a:gd name="connsiteY0" fmla="*/ 0 h 32262"/>
                <a:gd name="connsiteX1" fmla="*/ 221656 w 221656"/>
                <a:gd name="connsiteY1" fmla="*/ 0 h 32262"/>
                <a:gd name="connsiteX2" fmla="*/ 221656 w 221656"/>
                <a:gd name="connsiteY2" fmla="*/ 32263 h 32262"/>
                <a:gd name="connsiteX3" fmla="*/ 0 w 221656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656" h="32262">
                  <a:moveTo>
                    <a:pt x="0" y="0"/>
                  </a:moveTo>
                  <a:lnTo>
                    <a:pt x="221656" y="0"/>
                  </a:lnTo>
                  <a:lnTo>
                    <a:pt x="221656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id="{24EB3B78-FA9F-4DCF-8461-0C3330641AB7}"/>
                </a:ext>
              </a:extLst>
            </p:cNvPr>
            <p:cNvSpPr/>
            <p:nvPr/>
          </p:nvSpPr>
          <p:spPr>
            <a:xfrm>
              <a:off x="8352370" y="3788486"/>
              <a:ext cx="221656" cy="32262"/>
            </a:xfrm>
            <a:custGeom>
              <a:avLst/>
              <a:gdLst>
                <a:gd name="connsiteX0" fmla="*/ 0 w 221656"/>
                <a:gd name="connsiteY0" fmla="*/ 0 h 32262"/>
                <a:gd name="connsiteX1" fmla="*/ 221656 w 221656"/>
                <a:gd name="connsiteY1" fmla="*/ 0 h 32262"/>
                <a:gd name="connsiteX2" fmla="*/ 221656 w 221656"/>
                <a:gd name="connsiteY2" fmla="*/ 32263 h 32262"/>
                <a:gd name="connsiteX3" fmla="*/ 0 w 221656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656" h="32262">
                  <a:moveTo>
                    <a:pt x="0" y="0"/>
                  </a:moveTo>
                  <a:lnTo>
                    <a:pt x="221656" y="0"/>
                  </a:lnTo>
                  <a:lnTo>
                    <a:pt x="221656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9" name="任意多边形: 形状 478">
              <a:extLst>
                <a:ext uri="{FF2B5EF4-FFF2-40B4-BE49-F238E27FC236}">
                  <a16:creationId xmlns:a16="http://schemas.microsoft.com/office/drawing/2014/main" id="{F6FF1759-8470-4E7F-A892-E4B03E4F5B86}"/>
                </a:ext>
              </a:extLst>
            </p:cNvPr>
            <p:cNvSpPr/>
            <p:nvPr/>
          </p:nvSpPr>
          <p:spPr>
            <a:xfrm>
              <a:off x="9432572" y="2581026"/>
              <a:ext cx="148169" cy="32262"/>
            </a:xfrm>
            <a:custGeom>
              <a:avLst/>
              <a:gdLst>
                <a:gd name="connsiteX0" fmla="*/ 0 w 148169"/>
                <a:gd name="connsiteY0" fmla="*/ 0 h 32262"/>
                <a:gd name="connsiteX1" fmla="*/ 148169 w 148169"/>
                <a:gd name="connsiteY1" fmla="*/ 0 h 32262"/>
                <a:gd name="connsiteX2" fmla="*/ 148169 w 148169"/>
                <a:gd name="connsiteY2" fmla="*/ 32263 h 32262"/>
                <a:gd name="connsiteX3" fmla="*/ 0 w 148169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169" h="32262">
                  <a:moveTo>
                    <a:pt x="0" y="0"/>
                  </a:moveTo>
                  <a:lnTo>
                    <a:pt x="148169" y="0"/>
                  </a:lnTo>
                  <a:lnTo>
                    <a:pt x="148169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3F282E2E-DCA6-46B9-8D05-8FB45FA431D3}"/>
                </a:ext>
              </a:extLst>
            </p:cNvPr>
            <p:cNvSpPr/>
            <p:nvPr/>
          </p:nvSpPr>
          <p:spPr>
            <a:xfrm>
              <a:off x="9935033" y="2701713"/>
              <a:ext cx="148169" cy="32262"/>
            </a:xfrm>
            <a:custGeom>
              <a:avLst/>
              <a:gdLst>
                <a:gd name="connsiteX0" fmla="*/ 0 w 148169"/>
                <a:gd name="connsiteY0" fmla="*/ 0 h 32262"/>
                <a:gd name="connsiteX1" fmla="*/ 148169 w 148169"/>
                <a:gd name="connsiteY1" fmla="*/ 0 h 32262"/>
                <a:gd name="connsiteX2" fmla="*/ 148169 w 148169"/>
                <a:gd name="connsiteY2" fmla="*/ 32263 h 32262"/>
                <a:gd name="connsiteX3" fmla="*/ 0 w 148169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169" h="32262">
                  <a:moveTo>
                    <a:pt x="0" y="0"/>
                  </a:moveTo>
                  <a:lnTo>
                    <a:pt x="148169" y="0"/>
                  </a:lnTo>
                  <a:lnTo>
                    <a:pt x="148169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D3B917E5-564C-44C7-8304-CE4089DCCCC3}"/>
                </a:ext>
              </a:extLst>
            </p:cNvPr>
            <p:cNvSpPr/>
            <p:nvPr/>
          </p:nvSpPr>
          <p:spPr>
            <a:xfrm>
              <a:off x="8312938" y="2581026"/>
              <a:ext cx="282597" cy="32262"/>
            </a:xfrm>
            <a:custGeom>
              <a:avLst/>
              <a:gdLst>
                <a:gd name="connsiteX0" fmla="*/ 0 w 282597"/>
                <a:gd name="connsiteY0" fmla="*/ 0 h 32262"/>
                <a:gd name="connsiteX1" fmla="*/ 282597 w 282597"/>
                <a:gd name="connsiteY1" fmla="*/ 0 h 32262"/>
                <a:gd name="connsiteX2" fmla="*/ 282597 w 282597"/>
                <a:gd name="connsiteY2" fmla="*/ 32263 h 32262"/>
                <a:gd name="connsiteX3" fmla="*/ 0 w 282597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2597" h="32262">
                  <a:moveTo>
                    <a:pt x="0" y="0"/>
                  </a:moveTo>
                  <a:lnTo>
                    <a:pt x="282597" y="0"/>
                  </a:lnTo>
                  <a:lnTo>
                    <a:pt x="282597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任意多边形: 形状 481">
              <a:extLst>
                <a:ext uri="{FF2B5EF4-FFF2-40B4-BE49-F238E27FC236}">
                  <a16:creationId xmlns:a16="http://schemas.microsoft.com/office/drawing/2014/main" id="{939687CA-66BF-422B-B247-83CFFF32044D}"/>
                </a:ext>
              </a:extLst>
            </p:cNvPr>
            <p:cNvSpPr/>
            <p:nvPr/>
          </p:nvSpPr>
          <p:spPr>
            <a:xfrm>
              <a:off x="9413453" y="2701713"/>
              <a:ext cx="282597" cy="32262"/>
            </a:xfrm>
            <a:custGeom>
              <a:avLst/>
              <a:gdLst>
                <a:gd name="connsiteX0" fmla="*/ 0 w 282597"/>
                <a:gd name="connsiteY0" fmla="*/ 0 h 32262"/>
                <a:gd name="connsiteX1" fmla="*/ 282597 w 282597"/>
                <a:gd name="connsiteY1" fmla="*/ 0 h 32262"/>
                <a:gd name="connsiteX2" fmla="*/ 282597 w 282597"/>
                <a:gd name="connsiteY2" fmla="*/ 32263 h 32262"/>
                <a:gd name="connsiteX3" fmla="*/ 0 w 282597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2597" h="32262">
                  <a:moveTo>
                    <a:pt x="0" y="0"/>
                  </a:moveTo>
                  <a:lnTo>
                    <a:pt x="282597" y="0"/>
                  </a:lnTo>
                  <a:lnTo>
                    <a:pt x="282597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任意多边形: 形状 482">
              <a:extLst>
                <a:ext uri="{FF2B5EF4-FFF2-40B4-BE49-F238E27FC236}">
                  <a16:creationId xmlns:a16="http://schemas.microsoft.com/office/drawing/2014/main" id="{6B6C8950-1388-4077-913D-B6A29F8BAF0E}"/>
                </a:ext>
              </a:extLst>
            </p:cNvPr>
            <p:cNvSpPr/>
            <p:nvPr/>
          </p:nvSpPr>
          <p:spPr>
            <a:xfrm>
              <a:off x="9066928" y="2821801"/>
              <a:ext cx="282597" cy="32262"/>
            </a:xfrm>
            <a:custGeom>
              <a:avLst/>
              <a:gdLst>
                <a:gd name="connsiteX0" fmla="*/ 0 w 282597"/>
                <a:gd name="connsiteY0" fmla="*/ 0 h 32262"/>
                <a:gd name="connsiteX1" fmla="*/ 282597 w 282597"/>
                <a:gd name="connsiteY1" fmla="*/ 0 h 32262"/>
                <a:gd name="connsiteX2" fmla="*/ 282597 w 282597"/>
                <a:gd name="connsiteY2" fmla="*/ 32263 h 32262"/>
                <a:gd name="connsiteX3" fmla="*/ 0 w 282597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2597" h="32262">
                  <a:moveTo>
                    <a:pt x="0" y="0"/>
                  </a:moveTo>
                  <a:lnTo>
                    <a:pt x="282597" y="0"/>
                  </a:lnTo>
                  <a:lnTo>
                    <a:pt x="282597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任意多边形: 形状 483">
              <a:extLst>
                <a:ext uri="{FF2B5EF4-FFF2-40B4-BE49-F238E27FC236}">
                  <a16:creationId xmlns:a16="http://schemas.microsoft.com/office/drawing/2014/main" id="{4B79670F-57C9-4CB9-9EE6-ED571EAF43D1}"/>
                </a:ext>
              </a:extLst>
            </p:cNvPr>
            <p:cNvSpPr/>
            <p:nvPr/>
          </p:nvSpPr>
          <p:spPr>
            <a:xfrm>
              <a:off x="8699492" y="2942488"/>
              <a:ext cx="282597" cy="32262"/>
            </a:xfrm>
            <a:custGeom>
              <a:avLst/>
              <a:gdLst>
                <a:gd name="connsiteX0" fmla="*/ 0 w 282597"/>
                <a:gd name="connsiteY0" fmla="*/ 0 h 32262"/>
                <a:gd name="connsiteX1" fmla="*/ 282597 w 282597"/>
                <a:gd name="connsiteY1" fmla="*/ 0 h 32262"/>
                <a:gd name="connsiteX2" fmla="*/ 282597 w 282597"/>
                <a:gd name="connsiteY2" fmla="*/ 32263 h 32262"/>
                <a:gd name="connsiteX3" fmla="*/ 0 w 282597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2597" h="32262">
                  <a:moveTo>
                    <a:pt x="0" y="0"/>
                  </a:moveTo>
                  <a:lnTo>
                    <a:pt x="282597" y="0"/>
                  </a:lnTo>
                  <a:lnTo>
                    <a:pt x="282597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id="{A1FC8D79-AE0D-43FE-B75A-D9C9F16A34E6}"/>
                </a:ext>
              </a:extLst>
            </p:cNvPr>
            <p:cNvSpPr/>
            <p:nvPr/>
          </p:nvSpPr>
          <p:spPr>
            <a:xfrm>
              <a:off x="9384775" y="2821801"/>
              <a:ext cx="200745" cy="32262"/>
            </a:xfrm>
            <a:custGeom>
              <a:avLst/>
              <a:gdLst>
                <a:gd name="connsiteX0" fmla="*/ 0 w 200745"/>
                <a:gd name="connsiteY0" fmla="*/ 0 h 32262"/>
                <a:gd name="connsiteX1" fmla="*/ 200745 w 200745"/>
                <a:gd name="connsiteY1" fmla="*/ 0 h 32262"/>
                <a:gd name="connsiteX2" fmla="*/ 200745 w 200745"/>
                <a:gd name="connsiteY2" fmla="*/ 32263 h 32262"/>
                <a:gd name="connsiteX3" fmla="*/ 0 w 200745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745" h="32262">
                  <a:moveTo>
                    <a:pt x="0" y="0"/>
                  </a:moveTo>
                  <a:lnTo>
                    <a:pt x="200745" y="0"/>
                  </a:lnTo>
                  <a:lnTo>
                    <a:pt x="200745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6" name="任意多边形: 形状 485">
              <a:extLst>
                <a:ext uri="{FF2B5EF4-FFF2-40B4-BE49-F238E27FC236}">
                  <a16:creationId xmlns:a16="http://schemas.microsoft.com/office/drawing/2014/main" id="{AF14D490-E50E-4DE8-993C-3A6F7EAC7369}"/>
                </a:ext>
              </a:extLst>
            </p:cNvPr>
            <p:cNvSpPr/>
            <p:nvPr/>
          </p:nvSpPr>
          <p:spPr>
            <a:xfrm>
              <a:off x="8804047" y="2581026"/>
              <a:ext cx="282597" cy="32262"/>
            </a:xfrm>
            <a:custGeom>
              <a:avLst/>
              <a:gdLst>
                <a:gd name="connsiteX0" fmla="*/ 0 w 282597"/>
                <a:gd name="connsiteY0" fmla="*/ 0 h 32262"/>
                <a:gd name="connsiteX1" fmla="*/ 282597 w 282597"/>
                <a:gd name="connsiteY1" fmla="*/ 0 h 32262"/>
                <a:gd name="connsiteX2" fmla="*/ 282597 w 282597"/>
                <a:gd name="connsiteY2" fmla="*/ 32263 h 32262"/>
                <a:gd name="connsiteX3" fmla="*/ 0 w 282597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2597" h="32262">
                  <a:moveTo>
                    <a:pt x="0" y="0"/>
                  </a:moveTo>
                  <a:lnTo>
                    <a:pt x="282597" y="0"/>
                  </a:lnTo>
                  <a:lnTo>
                    <a:pt x="282597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7" name="任意多边形: 形状 486">
              <a:extLst>
                <a:ext uri="{FF2B5EF4-FFF2-40B4-BE49-F238E27FC236}">
                  <a16:creationId xmlns:a16="http://schemas.microsoft.com/office/drawing/2014/main" id="{7E0A0A00-D99C-4D75-BD57-1E2B1BB46C05}"/>
                </a:ext>
              </a:extLst>
            </p:cNvPr>
            <p:cNvSpPr/>
            <p:nvPr/>
          </p:nvSpPr>
          <p:spPr>
            <a:xfrm>
              <a:off x="8482018" y="2942488"/>
              <a:ext cx="165495" cy="32262"/>
            </a:xfrm>
            <a:custGeom>
              <a:avLst/>
              <a:gdLst>
                <a:gd name="connsiteX0" fmla="*/ 0 w 165495"/>
                <a:gd name="connsiteY0" fmla="*/ 0 h 32262"/>
                <a:gd name="connsiteX1" fmla="*/ 165495 w 165495"/>
                <a:gd name="connsiteY1" fmla="*/ 0 h 32262"/>
                <a:gd name="connsiteX2" fmla="*/ 165495 w 165495"/>
                <a:gd name="connsiteY2" fmla="*/ 32263 h 32262"/>
                <a:gd name="connsiteX3" fmla="*/ 0 w 165495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495" h="32262">
                  <a:moveTo>
                    <a:pt x="0" y="0"/>
                  </a:moveTo>
                  <a:lnTo>
                    <a:pt x="165495" y="0"/>
                  </a:lnTo>
                  <a:lnTo>
                    <a:pt x="165495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" name="任意多边形: 形状 487">
              <a:extLst>
                <a:ext uri="{FF2B5EF4-FFF2-40B4-BE49-F238E27FC236}">
                  <a16:creationId xmlns:a16="http://schemas.microsoft.com/office/drawing/2014/main" id="{99DC8C43-D8C0-476C-A1EE-C8D9567DB05D}"/>
                </a:ext>
              </a:extLst>
            </p:cNvPr>
            <p:cNvSpPr/>
            <p:nvPr/>
          </p:nvSpPr>
          <p:spPr>
            <a:xfrm>
              <a:off x="8352370" y="3429415"/>
              <a:ext cx="165495" cy="32262"/>
            </a:xfrm>
            <a:custGeom>
              <a:avLst/>
              <a:gdLst>
                <a:gd name="connsiteX0" fmla="*/ 0 w 165495"/>
                <a:gd name="connsiteY0" fmla="*/ 0 h 32262"/>
                <a:gd name="connsiteX1" fmla="*/ 165495 w 165495"/>
                <a:gd name="connsiteY1" fmla="*/ 0 h 32262"/>
                <a:gd name="connsiteX2" fmla="*/ 165495 w 165495"/>
                <a:gd name="connsiteY2" fmla="*/ 32263 h 32262"/>
                <a:gd name="connsiteX3" fmla="*/ 0 w 165495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495" h="32262">
                  <a:moveTo>
                    <a:pt x="0" y="0"/>
                  </a:moveTo>
                  <a:lnTo>
                    <a:pt x="165495" y="0"/>
                  </a:lnTo>
                  <a:lnTo>
                    <a:pt x="165495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任意多边形: 形状 488">
              <a:extLst>
                <a:ext uri="{FF2B5EF4-FFF2-40B4-BE49-F238E27FC236}">
                  <a16:creationId xmlns:a16="http://schemas.microsoft.com/office/drawing/2014/main" id="{634FBC4E-5C47-418B-A76B-9FD4A12825A4}"/>
                </a:ext>
              </a:extLst>
            </p:cNvPr>
            <p:cNvSpPr/>
            <p:nvPr/>
          </p:nvSpPr>
          <p:spPr>
            <a:xfrm>
              <a:off x="8647514" y="2581026"/>
              <a:ext cx="103360" cy="32262"/>
            </a:xfrm>
            <a:custGeom>
              <a:avLst/>
              <a:gdLst>
                <a:gd name="connsiteX0" fmla="*/ 0 w 103360"/>
                <a:gd name="connsiteY0" fmla="*/ 0 h 32262"/>
                <a:gd name="connsiteX1" fmla="*/ 103360 w 103360"/>
                <a:gd name="connsiteY1" fmla="*/ 0 h 32262"/>
                <a:gd name="connsiteX2" fmla="*/ 103360 w 103360"/>
                <a:gd name="connsiteY2" fmla="*/ 32263 h 32262"/>
                <a:gd name="connsiteX3" fmla="*/ 0 w 103360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60" h="32262">
                  <a:moveTo>
                    <a:pt x="0" y="0"/>
                  </a:moveTo>
                  <a:lnTo>
                    <a:pt x="103360" y="0"/>
                  </a:lnTo>
                  <a:lnTo>
                    <a:pt x="103360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51649581-E903-4965-9F2D-6BF85F907FEB}"/>
                </a:ext>
              </a:extLst>
            </p:cNvPr>
            <p:cNvSpPr/>
            <p:nvPr/>
          </p:nvSpPr>
          <p:spPr>
            <a:xfrm>
              <a:off x="8312938" y="2942488"/>
              <a:ext cx="103360" cy="32262"/>
            </a:xfrm>
            <a:custGeom>
              <a:avLst/>
              <a:gdLst>
                <a:gd name="connsiteX0" fmla="*/ 0 w 103360"/>
                <a:gd name="connsiteY0" fmla="*/ 0 h 32262"/>
                <a:gd name="connsiteX1" fmla="*/ 103360 w 103360"/>
                <a:gd name="connsiteY1" fmla="*/ 0 h 32262"/>
                <a:gd name="connsiteX2" fmla="*/ 103360 w 103360"/>
                <a:gd name="connsiteY2" fmla="*/ 32263 h 32262"/>
                <a:gd name="connsiteX3" fmla="*/ 0 w 103360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60" h="32262">
                  <a:moveTo>
                    <a:pt x="0" y="0"/>
                  </a:moveTo>
                  <a:lnTo>
                    <a:pt x="103360" y="0"/>
                  </a:lnTo>
                  <a:lnTo>
                    <a:pt x="103360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1" name="任意多边形: 形状 490">
              <a:extLst>
                <a:ext uri="{FF2B5EF4-FFF2-40B4-BE49-F238E27FC236}">
                  <a16:creationId xmlns:a16="http://schemas.microsoft.com/office/drawing/2014/main" id="{A51A1F71-3B01-4E02-91A1-A91DF50E3E05}"/>
                </a:ext>
              </a:extLst>
            </p:cNvPr>
            <p:cNvSpPr/>
            <p:nvPr/>
          </p:nvSpPr>
          <p:spPr>
            <a:xfrm>
              <a:off x="9764160" y="2701713"/>
              <a:ext cx="103360" cy="32262"/>
            </a:xfrm>
            <a:custGeom>
              <a:avLst/>
              <a:gdLst>
                <a:gd name="connsiteX0" fmla="*/ 0 w 103360"/>
                <a:gd name="connsiteY0" fmla="*/ 0 h 32262"/>
                <a:gd name="connsiteX1" fmla="*/ 103360 w 103360"/>
                <a:gd name="connsiteY1" fmla="*/ 0 h 32262"/>
                <a:gd name="connsiteX2" fmla="*/ 103360 w 103360"/>
                <a:gd name="connsiteY2" fmla="*/ 32263 h 32262"/>
                <a:gd name="connsiteX3" fmla="*/ 0 w 103360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60" h="32262">
                  <a:moveTo>
                    <a:pt x="0" y="0"/>
                  </a:moveTo>
                  <a:lnTo>
                    <a:pt x="103360" y="0"/>
                  </a:lnTo>
                  <a:lnTo>
                    <a:pt x="103360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2" name="任意多边形: 形状 491">
              <a:extLst>
                <a:ext uri="{FF2B5EF4-FFF2-40B4-BE49-F238E27FC236}">
                  <a16:creationId xmlns:a16="http://schemas.microsoft.com/office/drawing/2014/main" id="{641E5207-8FF7-4789-BEB2-D38B28CCEA73}"/>
                </a:ext>
              </a:extLst>
            </p:cNvPr>
            <p:cNvSpPr/>
            <p:nvPr/>
          </p:nvSpPr>
          <p:spPr>
            <a:xfrm>
              <a:off x="7658125" y="2701713"/>
              <a:ext cx="161910" cy="32262"/>
            </a:xfrm>
            <a:custGeom>
              <a:avLst/>
              <a:gdLst>
                <a:gd name="connsiteX0" fmla="*/ 0 w 161910"/>
                <a:gd name="connsiteY0" fmla="*/ 0 h 32262"/>
                <a:gd name="connsiteX1" fmla="*/ 161911 w 161910"/>
                <a:gd name="connsiteY1" fmla="*/ 0 h 32262"/>
                <a:gd name="connsiteX2" fmla="*/ 161911 w 161910"/>
                <a:gd name="connsiteY2" fmla="*/ 32263 h 32262"/>
                <a:gd name="connsiteX3" fmla="*/ 0 w 161910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10" h="32262">
                  <a:moveTo>
                    <a:pt x="0" y="0"/>
                  </a:moveTo>
                  <a:lnTo>
                    <a:pt x="161911" y="0"/>
                  </a:lnTo>
                  <a:lnTo>
                    <a:pt x="161911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3" name="任意多边形: 形状 492">
              <a:extLst>
                <a:ext uri="{FF2B5EF4-FFF2-40B4-BE49-F238E27FC236}">
                  <a16:creationId xmlns:a16="http://schemas.microsoft.com/office/drawing/2014/main" id="{1C50DD71-2909-48A5-9956-C485C75B943E}"/>
                </a:ext>
              </a:extLst>
            </p:cNvPr>
            <p:cNvSpPr/>
            <p:nvPr/>
          </p:nvSpPr>
          <p:spPr>
            <a:xfrm>
              <a:off x="8090086" y="3306936"/>
              <a:ext cx="127855" cy="32262"/>
            </a:xfrm>
            <a:custGeom>
              <a:avLst/>
              <a:gdLst>
                <a:gd name="connsiteX0" fmla="*/ 0 w 127855"/>
                <a:gd name="connsiteY0" fmla="*/ 0 h 32262"/>
                <a:gd name="connsiteX1" fmla="*/ 127856 w 127855"/>
                <a:gd name="connsiteY1" fmla="*/ 0 h 32262"/>
                <a:gd name="connsiteX2" fmla="*/ 127856 w 127855"/>
                <a:gd name="connsiteY2" fmla="*/ 32263 h 32262"/>
                <a:gd name="connsiteX3" fmla="*/ 0 w 127855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55" h="32262">
                  <a:moveTo>
                    <a:pt x="0" y="0"/>
                  </a:moveTo>
                  <a:lnTo>
                    <a:pt x="127856" y="0"/>
                  </a:lnTo>
                  <a:lnTo>
                    <a:pt x="127856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4" name="任意多边形: 形状 493">
              <a:extLst>
                <a:ext uri="{FF2B5EF4-FFF2-40B4-BE49-F238E27FC236}">
                  <a16:creationId xmlns:a16="http://schemas.microsoft.com/office/drawing/2014/main" id="{16026503-5C07-4921-9746-3D259C3C77CE}"/>
                </a:ext>
              </a:extLst>
            </p:cNvPr>
            <p:cNvSpPr/>
            <p:nvPr/>
          </p:nvSpPr>
          <p:spPr>
            <a:xfrm>
              <a:off x="7860066" y="2701713"/>
              <a:ext cx="51978" cy="32262"/>
            </a:xfrm>
            <a:custGeom>
              <a:avLst/>
              <a:gdLst>
                <a:gd name="connsiteX0" fmla="*/ 0 w 51978"/>
                <a:gd name="connsiteY0" fmla="*/ 0 h 32262"/>
                <a:gd name="connsiteX1" fmla="*/ 51979 w 51978"/>
                <a:gd name="connsiteY1" fmla="*/ 0 h 32262"/>
                <a:gd name="connsiteX2" fmla="*/ 51979 w 51978"/>
                <a:gd name="connsiteY2" fmla="*/ 32263 h 32262"/>
                <a:gd name="connsiteX3" fmla="*/ 0 w 51978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978" h="32262">
                  <a:moveTo>
                    <a:pt x="0" y="0"/>
                  </a:moveTo>
                  <a:lnTo>
                    <a:pt x="51979" y="0"/>
                  </a:lnTo>
                  <a:lnTo>
                    <a:pt x="51979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5" name="任意多边形: 形状 494">
              <a:extLst>
                <a:ext uri="{FF2B5EF4-FFF2-40B4-BE49-F238E27FC236}">
                  <a16:creationId xmlns:a16="http://schemas.microsoft.com/office/drawing/2014/main" id="{5BA75C00-FB33-4C3E-A7CE-1A66CE1A61DF}"/>
                </a:ext>
              </a:extLst>
            </p:cNvPr>
            <p:cNvSpPr/>
            <p:nvPr/>
          </p:nvSpPr>
          <p:spPr>
            <a:xfrm>
              <a:off x="8931903" y="2701713"/>
              <a:ext cx="431961" cy="32262"/>
            </a:xfrm>
            <a:custGeom>
              <a:avLst/>
              <a:gdLst>
                <a:gd name="connsiteX0" fmla="*/ 0 w 431961"/>
                <a:gd name="connsiteY0" fmla="*/ 0 h 32262"/>
                <a:gd name="connsiteX1" fmla="*/ 431961 w 431961"/>
                <a:gd name="connsiteY1" fmla="*/ 0 h 32262"/>
                <a:gd name="connsiteX2" fmla="*/ 431961 w 431961"/>
                <a:gd name="connsiteY2" fmla="*/ 32263 h 32262"/>
                <a:gd name="connsiteX3" fmla="*/ 0 w 431961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961" h="32262">
                  <a:moveTo>
                    <a:pt x="0" y="0"/>
                  </a:moveTo>
                  <a:lnTo>
                    <a:pt x="431961" y="0"/>
                  </a:lnTo>
                  <a:lnTo>
                    <a:pt x="431961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6" name="任意多边形: 形状 495">
              <a:extLst>
                <a:ext uri="{FF2B5EF4-FFF2-40B4-BE49-F238E27FC236}">
                  <a16:creationId xmlns:a16="http://schemas.microsoft.com/office/drawing/2014/main" id="{440A2C6B-2300-4656-947F-03051B7596F4}"/>
                </a:ext>
              </a:extLst>
            </p:cNvPr>
            <p:cNvSpPr/>
            <p:nvPr/>
          </p:nvSpPr>
          <p:spPr>
            <a:xfrm>
              <a:off x="8517865" y="3668398"/>
              <a:ext cx="431961" cy="32262"/>
            </a:xfrm>
            <a:custGeom>
              <a:avLst/>
              <a:gdLst>
                <a:gd name="connsiteX0" fmla="*/ 0 w 431961"/>
                <a:gd name="connsiteY0" fmla="*/ 0 h 32262"/>
                <a:gd name="connsiteX1" fmla="*/ 431961 w 431961"/>
                <a:gd name="connsiteY1" fmla="*/ 0 h 32262"/>
                <a:gd name="connsiteX2" fmla="*/ 431961 w 431961"/>
                <a:gd name="connsiteY2" fmla="*/ 32263 h 32262"/>
                <a:gd name="connsiteX3" fmla="*/ 0 w 431961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961" h="32262">
                  <a:moveTo>
                    <a:pt x="0" y="0"/>
                  </a:moveTo>
                  <a:lnTo>
                    <a:pt x="431961" y="0"/>
                  </a:lnTo>
                  <a:lnTo>
                    <a:pt x="431961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7" name="任意多边形: 形状 496">
              <a:extLst>
                <a:ext uri="{FF2B5EF4-FFF2-40B4-BE49-F238E27FC236}">
                  <a16:creationId xmlns:a16="http://schemas.microsoft.com/office/drawing/2014/main" id="{97700824-2912-49D5-818F-2B7E4EED944B}"/>
                </a:ext>
              </a:extLst>
            </p:cNvPr>
            <p:cNvSpPr/>
            <p:nvPr/>
          </p:nvSpPr>
          <p:spPr>
            <a:xfrm>
              <a:off x="7950282" y="2701713"/>
              <a:ext cx="53173" cy="32262"/>
            </a:xfrm>
            <a:custGeom>
              <a:avLst/>
              <a:gdLst>
                <a:gd name="connsiteX0" fmla="*/ 0 w 53173"/>
                <a:gd name="connsiteY0" fmla="*/ 0 h 32262"/>
                <a:gd name="connsiteX1" fmla="*/ 53174 w 53173"/>
                <a:gd name="connsiteY1" fmla="*/ 0 h 32262"/>
                <a:gd name="connsiteX2" fmla="*/ 53174 w 53173"/>
                <a:gd name="connsiteY2" fmla="*/ 32263 h 32262"/>
                <a:gd name="connsiteX3" fmla="*/ 0 w 53173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173" h="32262">
                  <a:moveTo>
                    <a:pt x="0" y="0"/>
                  </a:moveTo>
                  <a:lnTo>
                    <a:pt x="53174" y="0"/>
                  </a:lnTo>
                  <a:lnTo>
                    <a:pt x="53174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8" name="任意多边形: 形状 497">
              <a:extLst>
                <a:ext uri="{FF2B5EF4-FFF2-40B4-BE49-F238E27FC236}">
                  <a16:creationId xmlns:a16="http://schemas.microsoft.com/office/drawing/2014/main" id="{45EFE8CC-4FE9-4815-9A07-FCC937C1D177}"/>
                </a:ext>
              </a:extLst>
            </p:cNvPr>
            <p:cNvSpPr/>
            <p:nvPr/>
          </p:nvSpPr>
          <p:spPr>
            <a:xfrm>
              <a:off x="8750874" y="2701713"/>
              <a:ext cx="140999" cy="32262"/>
            </a:xfrm>
            <a:custGeom>
              <a:avLst/>
              <a:gdLst>
                <a:gd name="connsiteX0" fmla="*/ 0 w 140999"/>
                <a:gd name="connsiteY0" fmla="*/ 0 h 32262"/>
                <a:gd name="connsiteX1" fmla="*/ 141000 w 140999"/>
                <a:gd name="connsiteY1" fmla="*/ 0 h 32262"/>
                <a:gd name="connsiteX2" fmla="*/ 141000 w 140999"/>
                <a:gd name="connsiteY2" fmla="*/ 32263 h 32262"/>
                <a:gd name="connsiteX3" fmla="*/ 0 w 140999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999" h="32262">
                  <a:moveTo>
                    <a:pt x="0" y="0"/>
                  </a:moveTo>
                  <a:lnTo>
                    <a:pt x="141000" y="0"/>
                  </a:lnTo>
                  <a:lnTo>
                    <a:pt x="141000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9" name="任意多边形: 形状 498">
              <a:extLst>
                <a:ext uri="{FF2B5EF4-FFF2-40B4-BE49-F238E27FC236}">
                  <a16:creationId xmlns:a16="http://schemas.microsoft.com/office/drawing/2014/main" id="{E080AD7B-75A6-43B0-A5A8-CD2B7E4390A8}"/>
                </a:ext>
              </a:extLst>
            </p:cNvPr>
            <p:cNvSpPr/>
            <p:nvPr/>
          </p:nvSpPr>
          <p:spPr>
            <a:xfrm>
              <a:off x="8892471" y="2821801"/>
              <a:ext cx="140999" cy="32262"/>
            </a:xfrm>
            <a:custGeom>
              <a:avLst/>
              <a:gdLst>
                <a:gd name="connsiteX0" fmla="*/ 0 w 140999"/>
                <a:gd name="connsiteY0" fmla="*/ 0 h 32262"/>
                <a:gd name="connsiteX1" fmla="*/ 141000 w 140999"/>
                <a:gd name="connsiteY1" fmla="*/ 0 h 32262"/>
                <a:gd name="connsiteX2" fmla="*/ 141000 w 140999"/>
                <a:gd name="connsiteY2" fmla="*/ 32263 h 32262"/>
                <a:gd name="connsiteX3" fmla="*/ 0 w 140999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999" h="32262">
                  <a:moveTo>
                    <a:pt x="0" y="0"/>
                  </a:moveTo>
                  <a:lnTo>
                    <a:pt x="141000" y="0"/>
                  </a:lnTo>
                  <a:lnTo>
                    <a:pt x="141000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2" name="任意多边形: 形状 511">
              <a:extLst>
                <a:ext uri="{FF2B5EF4-FFF2-40B4-BE49-F238E27FC236}">
                  <a16:creationId xmlns:a16="http://schemas.microsoft.com/office/drawing/2014/main" id="{0F9A4467-9D60-43AB-B839-8D401E7C29E2}"/>
                </a:ext>
              </a:extLst>
            </p:cNvPr>
            <p:cNvSpPr/>
            <p:nvPr/>
          </p:nvSpPr>
          <p:spPr>
            <a:xfrm>
              <a:off x="8165963" y="3788486"/>
              <a:ext cx="140999" cy="32262"/>
            </a:xfrm>
            <a:custGeom>
              <a:avLst/>
              <a:gdLst>
                <a:gd name="connsiteX0" fmla="*/ 0 w 140999"/>
                <a:gd name="connsiteY0" fmla="*/ 0 h 32262"/>
                <a:gd name="connsiteX1" fmla="*/ 141000 w 140999"/>
                <a:gd name="connsiteY1" fmla="*/ 0 h 32262"/>
                <a:gd name="connsiteX2" fmla="*/ 141000 w 140999"/>
                <a:gd name="connsiteY2" fmla="*/ 32263 h 32262"/>
                <a:gd name="connsiteX3" fmla="*/ 0 w 140999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999" h="32262">
                  <a:moveTo>
                    <a:pt x="0" y="0"/>
                  </a:moveTo>
                  <a:lnTo>
                    <a:pt x="141000" y="0"/>
                  </a:lnTo>
                  <a:lnTo>
                    <a:pt x="141000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3" name="任意多边形: 形状 512">
              <a:extLst>
                <a:ext uri="{FF2B5EF4-FFF2-40B4-BE49-F238E27FC236}">
                  <a16:creationId xmlns:a16="http://schemas.microsoft.com/office/drawing/2014/main" id="{3B5712ED-1E9B-4325-A2CC-DD568718A09E}"/>
                </a:ext>
              </a:extLst>
            </p:cNvPr>
            <p:cNvSpPr/>
            <p:nvPr/>
          </p:nvSpPr>
          <p:spPr>
            <a:xfrm>
              <a:off x="8413311" y="2701713"/>
              <a:ext cx="300520" cy="32262"/>
            </a:xfrm>
            <a:custGeom>
              <a:avLst/>
              <a:gdLst>
                <a:gd name="connsiteX0" fmla="*/ 0 w 300520"/>
                <a:gd name="connsiteY0" fmla="*/ 0 h 32262"/>
                <a:gd name="connsiteX1" fmla="*/ 300521 w 300520"/>
                <a:gd name="connsiteY1" fmla="*/ 0 h 32262"/>
                <a:gd name="connsiteX2" fmla="*/ 300521 w 300520"/>
                <a:gd name="connsiteY2" fmla="*/ 32263 h 32262"/>
                <a:gd name="connsiteX3" fmla="*/ 0 w 300520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520" h="32262">
                  <a:moveTo>
                    <a:pt x="0" y="0"/>
                  </a:moveTo>
                  <a:lnTo>
                    <a:pt x="300521" y="0"/>
                  </a:lnTo>
                  <a:lnTo>
                    <a:pt x="300521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4" name="任意多边形: 形状 513">
              <a:extLst>
                <a:ext uri="{FF2B5EF4-FFF2-40B4-BE49-F238E27FC236}">
                  <a16:creationId xmlns:a16="http://schemas.microsoft.com/office/drawing/2014/main" id="{3E9802F4-32C6-4F24-BEE0-D49D22909DCB}"/>
                </a:ext>
              </a:extLst>
            </p:cNvPr>
            <p:cNvSpPr/>
            <p:nvPr/>
          </p:nvSpPr>
          <p:spPr>
            <a:xfrm>
              <a:off x="8133103" y="3429415"/>
              <a:ext cx="175652" cy="32262"/>
            </a:xfrm>
            <a:custGeom>
              <a:avLst/>
              <a:gdLst>
                <a:gd name="connsiteX0" fmla="*/ 0 w 175652"/>
                <a:gd name="connsiteY0" fmla="*/ 0 h 32262"/>
                <a:gd name="connsiteX1" fmla="*/ 175652 w 175652"/>
                <a:gd name="connsiteY1" fmla="*/ 0 h 32262"/>
                <a:gd name="connsiteX2" fmla="*/ 175652 w 175652"/>
                <a:gd name="connsiteY2" fmla="*/ 32263 h 32262"/>
                <a:gd name="connsiteX3" fmla="*/ 0 w 175652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652" h="32262">
                  <a:moveTo>
                    <a:pt x="0" y="0"/>
                  </a:moveTo>
                  <a:lnTo>
                    <a:pt x="175652" y="0"/>
                  </a:lnTo>
                  <a:lnTo>
                    <a:pt x="175652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5" name="任意多边形: 形状 514">
              <a:extLst>
                <a:ext uri="{FF2B5EF4-FFF2-40B4-BE49-F238E27FC236}">
                  <a16:creationId xmlns:a16="http://schemas.microsoft.com/office/drawing/2014/main" id="{1B9EA803-1A06-4954-8574-872219FF7B7F}"/>
                </a:ext>
              </a:extLst>
            </p:cNvPr>
            <p:cNvSpPr/>
            <p:nvPr/>
          </p:nvSpPr>
          <p:spPr>
            <a:xfrm>
              <a:off x="8122349" y="3668398"/>
              <a:ext cx="87826" cy="32262"/>
            </a:xfrm>
            <a:custGeom>
              <a:avLst/>
              <a:gdLst>
                <a:gd name="connsiteX0" fmla="*/ 0 w 87826"/>
                <a:gd name="connsiteY0" fmla="*/ 0 h 32262"/>
                <a:gd name="connsiteX1" fmla="*/ 87826 w 87826"/>
                <a:gd name="connsiteY1" fmla="*/ 0 h 32262"/>
                <a:gd name="connsiteX2" fmla="*/ 87826 w 87826"/>
                <a:gd name="connsiteY2" fmla="*/ 32263 h 32262"/>
                <a:gd name="connsiteX3" fmla="*/ 0 w 87826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826" h="32262">
                  <a:moveTo>
                    <a:pt x="0" y="0"/>
                  </a:moveTo>
                  <a:lnTo>
                    <a:pt x="87826" y="0"/>
                  </a:lnTo>
                  <a:lnTo>
                    <a:pt x="87826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6" name="任意多边形: 形状 515">
              <a:extLst>
                <a:ext uri="{FF2B5EF4-FFF2-40B4-BE49-F238E27FC236}">
                  <a16:creationId xmlns:a16="http://schemas.microsoft.com/office/drawing/2014/main" id="{4A8BCDCD-3FBF-439E-842D-9F806CB950AB}"/>
                </a:ext>
              </a:extLst>
            </p:cNvPr>
            <p:cNvSpPr/>
            <p:nvPr/>
          </p:nvSpPr>
          <p:spPr>
            <a:xfrm>
              <a:off x="8266934" y="2701713"/>
              <a:ext cx="103360" cy="32262"/>
            </a:xfrm>
            <a:custGeom>
              <a:avLst/>
              <a:gdLst>
                <a:gd name="connsiteX0" fmla="*/ 0 w 103360"/>
                <a:gd name="connsiteY0" fmla="*/ 0 h 32262"/>
                <a:gd name="connsiteX1" fmla="*/ 103360 w 103360"/>
                <a:gd name="connsiteY1" fmla="*/ 0 h 32262"/>
                <a:gd name="connsiteX2" fmla="*/ 103360 w 103360"/>
                <a:gd name="connsiteY2" fmla="*/ 32263 h 32262"/>
                <a:gd name="connsiteX3" fmla="*/ 0 w 103360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60" h="32262">
                  <a:moveTo>
                    <a:pt x="0" y="0"/>
                  </a:moveTo>
                  <a:lnTo>
                    <a:pt x="103360" y="0"/>
                  </a:lnTo>
                  <a:lnTo>
                    <a:pt x="103360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7" name="任意多边形: 形状 516">
              <a:extLst>
                <a:ext uri="{FF2B5EF4-FFF2-40B4-BE49-F238E27FC236}">
                  <a16:creationId xmlns:a16="http://schemas.microsoft.com/office/drawing/2014/main" id="{07A0A9E4-E8E0-4C90-AAB7-C172096F02B8}"/>
                </a:ext>
              </a:extLst>
            </p:cNvPr>
            <p:cNvSpPr/>
            <p:nvPr/>
          </p:nvSpPr>
          <p:spPr>
            <a:xfrm>
              <a:off x="7919214" y="2821801"/>
              <a:ext cx="103360" cy="32262"/>
            </a:xfrm>
            <a:custGeom>
              <a:avLst/>
              <a:gdLst>
                <a:gd name="connsiteX0" fmla="*/ 0 w 103360"/>
                <a:gd name="connsiteY0" fmla="*/ 0 h 32262"/>
                <a:gd name="connsiteX1" fmla="*/ 103360 w 103360"/>
                <a:gd name="connsiteY1" fmla="*/ 0 h 32262"/>
                <a:gd name="connsiteX2" fmla="*/ 103360 w 103360"/>
                <a:gd name="connsiteY2" fmla="*/ 32263 h 32262"/>
                <a:gd name="connsiteX3" fmla="*/ 0 w 103360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60" h="32262">
                  <a:moveTo>
                    <a:pt x="0" y="0"/>
                  </a:moveTo>
                  <a:lnTo>
                    <a:pt x="103360" y="0"/>
                  </a:lnTo>
                  <a:lnTo>
                    <a:pt x="103360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8" name="任意多边形: 形状 517">
              <a:extLst>
                <a:ext uri="{FF2B5EF4-FFF2-40B4-BE49-F238E27FC236}">
                  <a16:creationId xmlns:a16="http://schemas.microsoft.com/office/drawing/2014/main" id="{BEB1CDAE-CAD0-45A3-A261-740F2EF48669}"/>
                </a:ext>
              </a:extLst>
            </p:cNvPr>
            <p:cNvSpPr/>
            <p:nvPr/>
          </p:nvSpPr>
          <p:spPr>
            <a:xfrm>
              <a:off x="7939527" y="3306936"/>
              <a:ext cx="103360" cy="32262"/>
            </a:xfrm>
            <a:custGeom>
              <a:avLst/>
              <a:gdLst>
                <a:gd name="connsiteX0" fmla="*/ 0 w 103360"/>
                <a:gd name="connsiteY0" fmla="*/ 0 h 32262"/>
                <a:gd name="connsiteX1" fmla="*/ 103360 w 103360"/>
                <a:gd name="connsiteY1" fmla="*/ 0 h 32262"/>
                <a:gd name="connsiteX2" fmla="*/ 103360 w 103360"/>
                <a:gd name="connsiteY2" fmla="*/ 32263 h 32262"/>
                <a:gd name="connsiteX3" fmla="*/ 0 w 103360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60" h="32262">
                  <a:moveTo>
                    <a:pt x="0" y="0"/>
                  </a:moveTo>
                  <a:lnTo>
                    <a:pt x="103360" y="0"/>
                  </a:lnTo>
                  <a:lnTo>
                    <a:pt x="103360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9" name="任意多边形: 形状 518">
              <a:extLst>
                <a:ext uri="{FF2B5EF4-FFF2-40B4-BE49-F238E27FC236}">
                  <a16:creationId xmlns:a16="http://schemas.microsoft.com/office/drawing/2014/main" id="{89F05787-FD85-47BE-8F5F-5F7F25F7054A}"/>
                </a:ext>
              </a:extLst>
            </p:cNvPr>
            <p:cNvSpPr/>
            <p:nvPr/>
          </p:nvSpPr>
          <p:spPr>
            <a:xfrm>
              <a:off x="8047667" y="2701713"/>
              <a:ext cx="180431" cy="32262"/>
            </a:xfrm>
            <a:custGeom>
              <a:avLst/>
              <a:gdLst>
                <a:gd name="connsiteX0" fmla="*/ 0 w 180431"/>
                <a:gd name="connsiteY0" fmla="*/ 0 h 32262"/>
                <a:gd name="connsiteX1" fmla="*/ 180432 w 180431"/>
                <a:gd name="connsiteY1" fmla="*/ 0 h 32262"/>
                <a:gd name="connsiteX2" fmla="*/ 180432 w 180431"/>
                <a:gd name="connsiteY2" fmla="*/ 32263 h 32262"/>
                <a:gd name="connsiteX3" fmla="*/ 0 w 180431"/>
                <a:gd name="connsiteY3" fmla="*/ 32263 h 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431" h="32262">
                  <a:moveTo>
                    <a:pt x="0" y="0"/>
                  </a:moveTo>
                  <a:lnTo>
                    <a:pt x="180432" y="0"/>
                  </a:lnTo>
                  <a:lnTo>
                    <a:pt x="180432" y="32263"/>
                  </a:lnTo>
                  <a:lnTo>
                    <a:pt x="0" y="32263"/>
                  </a:lnTo>
                  <a:close/>
                </a:path>
              </a:pathLst>
            </a:custGeom>
            <a:solidFill>
              <a:srgbClr val="F7F7F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0" name="任意多边形: 形状 519">
              <a:extLst>
                <a:ext uri="{FF2B5EF4-FFF2-40B4-BE49-F238E27FC236}">
                  <a16:creationId xmlns:a16="http://schemas.microsoft.com/office/drawing/2014/main" id="{44DC4FC7-321D-426F-98BB-B35EF4FDDE38}"/>
                </a:ext>
              </a:extLst>
            </p:cNvPr>
            <p:cNvSpPr/>
            <p:nvPr/>
          </p:nvSpPr>
          <p:spPr>
            <a:xfrm>
              <a:off x="9473675" y="2899981"/>
              <a:ext cx="177422" cy="187816"/>
            </a:xfrm>
            <a:custGeom>
              <a:avLst/>
              <a:gdLst>
                <a:gd name="connsiteX0" fmla="*/ 86753 w 177422"/>
                <a:gd name="connsiteY0" fmla="*/ 43702 h 187816"/>
                <a:gd name="connsiteX1" fmla="*/ 161435 w 177422"/>
                <a:gd name="connsiteY1" fmla="*/ 147062 h 187816"/>
                <a:gd name="connsiteX2" fmla="*/ 158447 w 177422"/>
                <a:gd name="connsiteY2" fmla="*/ 187091 h 187816"/>
                <a:gd name="connsiteX3" fmla="*/ 55088 w 177422"/>
                <a:gd name="connsiteY3" fmla="*/ 173947 h 187816"/>
                <a:gd name="connsiteX4" fmla="*/ 16253 w 177422"/>
                <a:gd name="connsiteY4" fmla="*/ 86719 h 187816"/>
                <a:gd name="connsiteX5" fmla="*/ 23422 w 177422"/>
                <a:gd name="connsiteY5" fmla="*/ 1880 h 187816"/>
                <a:gd name="connsiteX6" fmla="*/ 86753 w 177422"/>
                <a:gd name="connsiteY6" fmla="*/ 43702 h 18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422" h="187816">
                  <a:moveTo>
                    <a:pt x="86753" y="43702"/>
                  </a:moveTo>
                  <a:cubicBezTo>
                    <a:pt x="86753" y="43702"/>
                    <a:pt x="139329" y="132723"/>
                    <a:pt x="161435" y="147062"/>
                  </a:cubicBezTo>
                  <a:cubicBezTo>
                    <a:pt x="191308" y="166778"/>
                    <a:pt x="172787" y="186494"/>
                    <a:pt x="158447" y="187091"/>
                  </a:cubicBezTo>
                  <a:cubicBezTo>
                    <a:pt x="144109" y="187091"/>
                    <a:pt x="71219" y="192468"/>
                    <a:pt x="55088" y="173947"/>
                  </a:cubicBezTo>
                  <a:cubicBezTo>
                    <a:pt x="38956" y="155426"/>
                    <a:pt x="31189" y="101058"/>
                    <a:pt x="16253" y="86719"/>
                  </a:cubicBezTo>
                  <a:cubicBezTo>
                    <a:pt x="1316" y="72380"/>
                    <a:pt x="-14217" y="15621"/>
                    <a:pt x="23422" y="1880"/>
                  </a:cubicBezTo>
                  <a:cubicBezTo>
                    <a:pt x="56282" y="-10667"/>
                    <a:pt x="86753" y="43702"/>
                    <a:pt x="86753" y="43702"/>
                  </a:cubicBezTo>
                  <a:close/>
                </a:path>
              </a:pathLst>
            </a:custGeom>
            <a:solidFill>
              <a:schemeClr val="accent3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1" name="任意多边形: 形状 520">
              <a:extLst>
                <a:ext uri="{FF2B5EF4-FFF2-40B4-BE49-F238E27FC236}">
                  <a16:creationId xmlns:a16="http://schemas.microsoft.com/office/drawing/2014/main" id="{A8202A0D-6B12-4D24-85C7-F0FA89564C41}"/>
                </a:ext>
              </a:extLst>
            </p:cNvPr>
            <p:cNvSpPr/>
            <p:nvPr/>
          </p:nvSpPr>
          <p:spPr>
            <a:xfrm>
              <a:off x="9493903" y="2902458"/>
              <a:ext cx="115776" cy="134872"/>
            </a:xfrm>
            <a:custGeom>
              <a:avLst/>
              <a:gdLst>
                <a:gd name="connsiteX0" fmla="*/ 43224 w 115776"/>
                <a:gd name="connsiteY0" fmla="*/ 2390 h 134872"/>
                <a:gd name="connsiteX1" fmla="*/ 113724 w 115776"/>
                <a:gd name="connsiteY1" fmla="*/ 121881 h 134872"/>
                <a:gd name="connsiteX2" fmla="*/ 75486 w 115776"/>
                <a:gd name="connsiteY2" fmla="*/ 130246 h 134872"/>
                <a:gd name="connsiteX3" fmla="*/ 3791 w 115776"/>
                <a:gd name="connsiteY3" fmla="*/ 34652 h 134872"/>
                <a:gd name="connsiteX4" fmla="*/ 2597 w 115776"/>
                <a:gd name="connsiteY4" fmla="*/ 0 h 134872"/>
                <a:gd name="connsiteX5" fmla="*/ 43224 w 115776"/>
                <a:gd name="connsiteY5" fmla="*/ 2390 h 134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5776" h="134872">
                  <a:moveTo>
                    <a:pt x="43224" y="2390"/>
                  </a:moveTo>
                  <a:cubicBezTo>
                    <a:pt x="43224" y="2390"/>
                    <a:pt x="103567" y="106945"/>
                    <a:pt x="113724" y="121881"/>
                  </a:cubicBezTo>
                  <a:cubicBezTo>
                    <a:pt x="123880" y="137415"/>
                    <a:pt x="94008" y="137415"/>
                    <a:pt x="75486" y="130246"/>
                  </a:cubicBezTo>
                  <a:cubicBezTo>
                    <a:pt x="56965" y="123076"/>
                    <a:pt x="10364" y="48394"/>
                    <a:pt x="3791" y="34652"/>
                  </a:cubicBezTo>
                  <a:cubicBezTo>
                    <a:pt x="-3975" y="18521"/>
                    <a:pt x="2597" y="0"/>
                    <a:pt x="2597" y="0"/>
                  </a:cubicBezTo>
                  <a:lnTo>
                    <a:pt x="43224" y="2390"/>
                  </a:lnTo>
                  <a:close/>
                </a:path>
              </a:pathLst>
            </a:custGeom>
            <a:solidFill>
              <a:srgbClr val="FFE3CA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2" name="任意多边形: 形状 521">
              <a:extLst>
                <a:ext uri="{FF2B5EF4-FFF2-40B4-BE49-F238E27FC236}">
                  <a16:creationId xmlns:a16="http://schemas.microsoft.com/office/drawing/2014/main" id="{CF14FB70-57C4-4080-8775-823D974ADBC0}"/>
                </a:ext>
              </a:extLst>
            </p:cNvPr>
            <p:cNvSpPr/>
            <p:nvPr/>
          </p:nvSpPr>
          <p:spPr>
            <a:xfrm>
              <a:off x="9476186" y="2960411"/>
              <a:ext cx="21508" cy="107542"/>
            </a:xfrm>
            <a:custGeom>
              <a:avLst/>
              <a:gdLst>
                <a:gd name="connsiteX0" fmla="*/ 0 w 21508"/>
                <a:gd name="connsiteY0" fmla="*/ 0 h 107542"/>
                <a:gd name="connsiteX1" fmla="*/ 14339 w 21508"/>
                <a:gd name="connsiteY1" fmla="*/ 106945 h 107542"/>
                <a:gd name="connsiteX2" fmla="*/ 21508 w 21508"/>
                <a:gd name="connsiteY2" fmla="*/ 107542 h 107542"/>
                <a:gd name="connsiteX3" fmla="*/ 19119 w 21508"/>
                <a:gd name="connsiteY3" fmla="*/ 30470 h 107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08" h="107542">
                  <a:moveTo>
                    <a:pt x="0" y="0"/>
                  </a:moveTo>
                  <a:lnTo>
                    <a:pt x="14339" y="106945"/>
                  </a:lnTo>
                  <a:lnTo>
                    <a:pt x="21508" y="107542"/>
                  </a:lnTo>
                  <a:lnTo>
                    <a:pt x="19119" y="30470"/>
                  </a:lnTo>
                  <a:close/>
                </a:path>
              </a:pathLst>
            </a:custGeom>
            <a:solidFill>
              <a:srgbClr val="FFB750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51B3A972-58A2-4A37-A5FD-7D531F976179}"/>
                </a:ext>
              </a:extLst>
            </p:cNvPr>
            <p:cNvSpPr/>
            <p:nvPr/>
          </p:nvSpPr>
          <p:spPr>
            <a:xfrm>
              <a:off x="8951855" y="2900410"/>
              <a:ext cx="177663" cy="187387"/>
            </a:xfrm>
            <a:custGeom>
              <a:avLst/>
              <a:gdLst>
                <a:gd name="connsiteX0" fmla="*/ 86993 w 177663"/>
                <a:gd name="connsiteY0" fmla="*/ 43272 h 187387"/>
                <a:gd name="connsiteX1" fmla="*/ 161675 w 177663"/>
                <a:gd name="connsiteY1" fmla="*/ 146632 h 187387"/>
                <a:gd name="connsiteX2" fmla="*/ 158688 w 177663"/>
                <a:gd name="connsiteY2" fmla="*/ 186662 h 187387"/>
                <a:gd name="connsiteX3" fmla="*/ 55328 w 177663"/>
                <a:gd name="connsiteY3" fmla="*/ 173518 h 187387"/>
                <a:gd name="connsiteX4" fmla="*/ 16493 w 177663"/>
                <a:gd name="connsiteY4" fmla="*/ 86289 h 187387"/>
                <a:gd name="connsiteX5" fmla="*/ 23663 w 177663"/>
                <a:gd name="connsiteY5" fmla="*/ 1450 h 187387"/>
                <a:gd name="connsiteX6" fmla="*/ 86993 w 177663"/>
                <a:gd name="connsiteY6" fmla="*/ 43272 h 187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663" h="187387">
                  <a:moveTo>
                    <a:pt x="86993" y="43272"/>
                  </a:moveTo>
                  <a:cubicBezTo>
                    <a:pt x="86993" y="43272"/>
                    <a:pt x="139569" y="132293"/>
                    <a:pt x="161675" y="146632"/>
                  </a:cubicBezTo>
                  <a:cubicBezTo>
                    <a:pt x="191548" y="166349"/>
                    <a:pt x="173027" y="186065"/>
                    <a:pt x="158688" y="186662"/>
                  </a:cubicBezTo>
                  <a:cubicBezTo>
                    <a:pt x="144349" y="186662"/>
                    <a:pt x="71459" y="192039"/>
                    <a:pt x="55328" y="173518"/>
                  </a:cubicBezTo>
                  <a:cubicBezTo>
                    <a:pt x="39196" y="154997"/>
                    <a:pt x="31430" y="100628"/>
                    <a:pt x="16493" y="86289"/>
                  </a:cubicBezTo>
                  <a:cubicBezTo>
                    <a:pt x="1557" y="71950"/>
                    <a:pt x="-14575" y="13400"/>
                    <a:pt x="23663" y="1450"/>
                  </a:cubicBezTo>
                  <a:cubicBezTo>
                    <a:pt x="57120" y="-9304"/>
                    <a:pt x="86993" y="43272"/>
                    <a:pt x="86993" y="43272"/>
                  </a:cubicBezTo>
                  <a:close/>
                </a:path>
              </a:pathLst>
            </a:custGeom>
            <a:solidFill>
              <a:schemeClr val="accent3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4" name="任意多边形: 形状 523">
              <a:extLst>
                <a:ext uri="{FF2B5EF4-FFF2-40B4-BE49-F238E27FC236}">
                  <a16:creationId xmlns:a16="http://schemas.microsoft.com/office/drawing/2014/main" id="{3D442151-B58D-4D7F-B38A-FABC98DC41DA}"/>
                </a:ext>
              </a:extLst>
            </p:cNvPr>
            <p:cNvSpPr/>
            <p:nvPr/>
          </p:nvSpPr>
          <p:spPr>
            <a:xfrm>
              <a:off x="8972921" y="2902458"/>
              <a:ext cx="115776" cy="134872"/>
            </a:xfrm>
            <a:custGeom>
              <a:avLst/>
              <a:gdLst>
                <a:gd name="connsiteX0" fmla="*/ 46211 w 115776"/>
                <a:gd name="connsiteY0" fmla="*/ 2390 h 134872"/>
                <a:gd name="connsiteX1" fmla="*/ 113724 w 115776"/>
                <a:gd name="connsiteY1" fmla="*/ 121881 h 134872"/>
                <a:gd name="connsiteX2" fmla="*/ 75486 w 115776"/>
                <a:gd name="connsiteY2" fmla="*/ 130246 h 134872"/>
                <a:gd name="connsiteX3" fmla="*/ 3792 w 115776"/>
                <a:gd name="connsiteY3" fmla="*/ 34652 h 134872"/>
                <a:gd name="connsiteX4" fmla="*/ 2597 w 115776"/>
                <a:gd name="connsiteY4" fmla="*/ 0 h 134872"/>
                <a:gd name="connsiteX5" fmla="*/ 46211 w 115776"/>
                <a:gd name="connsiteY5" fmla="*/ 2390 h 134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5776" h="134872">
                  <a:moveTo>
                    <a:pt x="46211" y="2390"/>
                  </a:moveTo>
                  <a:cubicBezTo>
                    <a:pt x="46211" y="2390"/>
                    <a:pt x="102969" y="106347"/>
                    <a:pt x="113724" y="121881"/>
                  </a:cubicBezTo>
                  <a:cubicBezTo>
                    <a:pt x="123880" y="137415"/>
                    <a:pt x="94008" y="137415"/>
                    <a:pt x="75486" y="130246"/>
                  </a:cubicBezTo>
                  <a:cubicBezTo>
                    <a:pt x="56965" y="123076"/>
                    <a:pt x="10364" y="48394"/>
                    <a:pt x="3792" y="34652"/>
                  </a:cubicBezTo>
                  <a:cubicBezTo>
                    <a:pt x="-3976" y="18521"/>
                    <a:pt x="2597" y="0"/>
                    <a:pt x="2597" y="0"/>
                  </a:cubicBezTo>
                  <a:lnTo>
                    <a:pt x="46211" y="2390"/>
                  </a:lnTo>
                  <a:close/>
                </a:path>
              </a:pathLst>
            </a:custGeom>
            <a:solidFill>
              <a:srgbClr val="FFE3CA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5" name="任意多边形: 形状 524">
              <a:extLst>
                <a:ext uri="{FF2B5EF4-FFF2-40B4-BE49-F238E27FC236}">
                  <a16:creationId xmlns:a16="http://schemas.microsoft.com/office/drawing/2014/main" id="{96E3CFEC-06DE-4EFF-80B8-05E4B843396D}"/>
                </a:ext>
              </a:extLst>
            </p:cNvPr>
            <p:cNvSpPr/>
            <p:nvPr/>
          </p:nvSpPr>
          <p:spPr>
            <a:xfrm>
              <a:off x="8955204" y="2960411"/>
              <a:ext cx="21508" cy="107542"/>
            </a:xfrm>
            <a:custGeom>
              <a:avLst/>
              <a:gdLst>
                <a:gd name="connsiteX0" fmla="*/ 0 w 21508"/>
                <a:gd name="connsiteY0" fmla="*/ 0 h 107542"/>
                <a:gd name="connsiteX1" fmla="*/ 13741 w 21508"/>
                <a:gd name="connsiteY1" fmla="*/ 106945 h 107542"/>
                <a:gd name="connsiteX2" fmla="*/ 21509 w 21508"/>
                <a:gd name="connsiteY2" fmla="*/ 107542 h 107542"/>
                <a:gd name="connsiteX3" fmla="*/ 19119 w 21508"/>
                <a:gd name="connsiteY3" fmla="*/ 30470 h 107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08" h="107542">
                  <a:moveTo>
                    <a:pt x="0" y="0"/>
                  </a:moveTo>
                  <a:lnTo>
                    <a:pt x="13741" y="106945"/>
                  </a:lnTo>
                  <a:lnTo>
                    <a:pt x="21509" y="107542"/>
                  </a:lnTo>
                  <a:lnTo>
                    <a:pt x="19119" y="30470"/>
                  </a:lnTo>
                  <a:close/>
                </a:path>
              </a:pathLst>
            </a:custGeom>
            <a:solidFill>
              <a:srgbClr val="FFB750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6" name="任意多边形: 形状 525">
              <a:extLst>
                <a:ext uri="{FF2B5EF4-FFF2-40B4-BE49-F238E27FC236}">
                  <a16:creationId xmlns:a16="http://schemas.microsoft.com/office/drawing/2014/main" id="{FF574895-6240-4422-9E01-FA863F111696}"/>
                </a:ext>
              </a:extLst>
            </p:cNvPr>
            <p:cNvSpPr/>
            <p:nvPr/>
          </p:nvSpPr>
          <p:spPr>
            <a:xfrm>
              <a:off x="8805840" y="2059184"/>
              <a:ext cx="731356" cy="853077"/>
            </a:xfrm>
            <a:custGeom>
              <a:avLst/>
              <a:gdLst>
                <a:gd name="connsiteX0" fmla="*/ 0 w 731356"/>
                <a:gd name="connsiteY0" fmla="*/ 73750 h 853077"/>
                <a:gd name="connsiteX1" fmla="*/ 475576 w 731356"/>
                <a:gd name="connsiteY1" fmla="*/ 290627 h 853077"/>
                <a:gd name="connsiteX2" fmla="*/ 534724 w 731356"/>
                <a:gd name="connsiteY2" fmla="*/ 367101 h 853077"/>
                <a:gd name="connsiteX3" fmla="*/ 690660 w 731356"/>
                <a:gd name="connsiteY3" fmla="*/ 842677 h 853077"/>
                <a:gd name="connsiteX4" fmla="*/ 731287 w 731356"/>
                <a:gd name="connsiteY4" fmla="*/ 845664 h 853077"/>
                <a:gd name="connsiteX5" fmla="*/ 657202 w 731356"/>
                <a:gd name="connsiteY5" fmla="*/ 240441 h 853077"/>
                <a:gd name="connsiteX6" fmla="*/ 652423 w 731356"/>
                <a:gd name="connsiteY6" fmla="*/ 180695 h 853077"/>
                <a:gd name="connsiteX7" fmla="*/ 638084 w 731356"/>
                <a:gd name="connsiteY7" fmla="*/ 162771 h 853077"/>
                <a:gd name="connsiteX8" fmla="*/ 304106 w 731356"/>
                <a:gd name="connsiteY8" fmla="*/ 263 h 853077"/>
                <a:gd name="connsiteX9" fmla="*/ 0 w 731356"/>
                <a:gd name="connsiteY9" fmla="*/ 73750 h 853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1356" h="853077">
                  <a:moveTo>
                    <a:pt x="0" y="73750"/>
                  </a:moveTo>
                  <a:lnTo>
                    <a:pt x="475576" y="290627"/>
                  </a:lnTo>
                  <a:cubicBezTo>
                    <a:pt x="475576" y="290627"/>
                    <a:pt x="528749" y="307953"/>
                    <a:pt x="534724" y="367101"/>
                  </a:cubicBezTo>
                  <a:cubicBezTo>
                    <a:pt x="553245" y="551118"/>
                    <a:pt x="690660" y="842677"/>
                    <a:pt x="690660" y="842677"/>
                  </a:cubicBezTo>
                  <a:cubicBezTo>
                    <a:pt x="734872" y="864186"/>
                    <a:pt x="731287" y="845664"/>
                    <a:pt x="731287" y="845664"/>
                  </a:cubicBezTo>
                  <a:cubicBezTo>
                    <a:pt x="703207" y="756046"/>
                    <a:pt x="669749" y="388012"/>
                    <a:pt x="657202" y="240441"/>
                  </a:cubicBezTo>
                  <a:cubicBezTo>
                    <a:pt x="654813" y="209373"/>
                    <a:pt x="653020" y="187864"/>
                    <a:pt x="652423" y="180695"/>
                  </a:cubicBezTo>
                  <a:cubicBezTo>
                    <a:pt x="652423" y="175915"/>
                    <a:pt x="647046" y="169941"/>
                    <a:pt x="638084" y="162771"/>
                  </a:cubicBezTo>
                  <a:cubicBezTo>
                    <a:pt x="572961" y="109598"/>
                    <a:pt x="304106" y="263"/>
                    <a:pt x="304106" y="263"/>
                  </a:cubicBezTo>
                  <a:cubicBezTo>
                    <a:pt x="103958" y="-5114"/>
                    <a:pt x="0" y="73750"/>
                    <a:pt x="0" y="73750"/>
                  </a:cubicBezTo>
                  <a:close/>
                </a:path>
              </a:pathLst>
            </a:custGeom>
            <a:solidFill>
              <a:srgbClr val="FFE3CA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7" name="任意多边形: 形状 526">
              <a:extLst>
                <a:ext uri="{FF2B5EF4-FFF2-40B4-BE49-F238E27FC236}">
                  <a16:creationId xmlns:a16="http://schemas.microsoft.com/office/drawing/2014/main" id="{A20DD0CD-498E-48A8-BE7B-1FCBE2C36596}"/>
                </a:ext>
              </a:extLst>
            </p:cNvPr>
            <p:cNvSpPr/>
            <p:nvPr/>
          </p:nvSpPr>
          <p:spPr>
            <a:xfrm>
              <a:off x="8714260" y="2025391"/>
              <a:ext cx="610079" cy="880766"/>
            </a:xfrm>
            <a:custGeom>
              <a:avLst/>
              <a:gdLst>
                <a:gd name="connsiteX0" fmla="*/ 1961 w 610079"/>
                <a:gd name="connsiteY0" fmla="*/ 200746 h 880766"/>
                <a:gd name="connsiteX1" fmla="*/ 200317 w 610079"/>
                <a:gd name="connsiteY1" fmla="*/ 314860 h 880766"/>
                <a:gd name="connsiteX2" fmla="*/ 422571 w 610079"/>
                <a:gd name="connsiteY2" fmla="*/ 314860 h 880766"/>
                <a:gd name="connsiteX3" fmla="*/ 341317 w 610079"/>
                <a:gd name="connsiteY3" fmla="*/ 554440 h 880766"/>
                <a:gd name="connsiteX4" fmla="*/ 260660 w 610079"/>
                <a:gd name="connsiteY4" fmla="*/ 876469 h 880766"/>
                <a:gd name="connsiteX5" fmla="*/ 304872 w 610079"/>
                <a:gd name="connsiteY5" fmla="*/ 879456 h 880766"/>
                <a:gd name="connsiteX6" fmla="*/ 546245 w 610079"/>
                <a:gd name="connsiteY6" fmla="*/ 443911 h 880766"/>
                <a:gd name="connsiteX7" fmla="*/ 608978 w 610079"/>
                <a:gd name="connsiteY7" fmla="*/ 261686 h 880766"/>
                <a:gd name="connsiteX8" fmla="*/ 602405 w 610079"/>
                <a:gd name="connsiteY8" fmla="*/ 218669 h 880766"/>
                <a:gd name="connsiteX9" fmla="*/ 553414 w 610079"/>
                <a:gd name="connsiteY9" fmla="*/ 185212 h 880766"/>
                <a:gd name="connsiteX10" fmla="*/ 295313 w 610079"/>
                <a:gd name="connsiteY10" fmla="*/ 58551 h 880766"/>
                <a:gd name="connsiteX11" fmla="*/ 62305 w 610079"/>
                <a:gd name="connsiteY11" fmla="*/ 0 h 880766"/>
                <a:gd name="connsiteX12" fmla="*/ 1961 w 610079"/>
                <a:gd name="connsiteY12" fmla="*/ 200746 h 880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0079" h="880766">
                  <a:moveTo>
                    <a:pt x="1961" y="200746"/>
                  </a:moveTo>
                  <a:cubicBezTo>
                    <a:pt x="16898" y="329199"/>
                    <a:pt x="200317" y="314860"/>
                    <a:pt x="200317" y="314860"/>
                  </a:cubicBezTo>
                  <a:lnTo>
                    <a:pt x="422571" y="314860"/>
                  </a:lnTo>
                  <a:cubicBezTo>
                    <a:pt x="422571" y="314860"/>
                    <a:pt x="364020" y="445105"/>
                    <a:pt x="341317" y="554440"/>
                  </a:cubicBezTo>
                  <a:cubicBezTo>
                    <a:pt x="317418" y="670944"/>
                    <a:pt x="260660" y="876469"/>
                    <a:pt x="260660" y="876469"/>
                  </a:cubicBezTo>
                  <a:cubicBezTo>
                    <a:pt x="260660" y="876469"/>
                    <a:pt x="264245" y="883639"/>
                    <a:pt x="304872" y="879456"/>
                  </a:cubicBezTo>
                  <a:cubicBezTo>
                    <a:pt x="304872" y="879456"/>
                    <a:pt x="479329" y="531737"/>
                    <a:pt x="546245" y="443911"/>
                  </a:cubicBezTo>
                  <a:cubicBezTo>
                    <a:pt x="560583" y="425389"/>
                    <a:pt x="601808" y="322627"/>
                    <a:pt x="608978" y="261686"/>
                  </a:cubicBezTo>
                  <a:cubicBezTo>
                    <a:pt x="611367" y="241373"/>
                    <a:pt x="610172" y="225241"/>
                    <a:pt x="602405" y="218669"/>
                  </a:cubicBezTo>
                  <a:cubicBezTo>
                    <a:pt x="594638" y="212097"/>
                    <a:pt x="576715" y="200148"/>
                    <a:pt x="553414" y="185212"/>
                  </a:cubicBezTo>
                  <a:cubicBezTo>
                    <a:pt x="483512" y="141000"/>
                    <a:pt x="362825" y="73487"/>
                    <a:pt x="295313" y="58551"/>
                  </a:cubicBezTo>
                  <a:cubicBezTo>
                    <a:pt x="205097" y="38237"/>
                    <a:pt x="62305" y="0"/>
                    <a:pt x="62305" y="0"/>
                  </a:cubicBezTo>
                  <a:cubicBezTo>
                    <a:pt x="62305" y="0"/>
                    <a:pt x="-12975" y="72292"/>
                    <a:pt x="1961" y="200746"/>
                  </a:cubicBezTo>
                  <a:close/>
                </a:path>
              </a:pathLst>
            </a:custGeom>
            <a:solidFill>
              <a:srgbClr val="FFE3CA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8" name="任意多边形: 形状 527">
              <a:extLst>
                <a:ext uri="{FF2B5EF4-FFF2-40B4-BE49-F238E27FC236}">
                  <a16:creationId xmlns:a16="http://schemas.microsoft.com/office/drawing/2014/main" id="{B1E271DC-6B98-4608-BA7F-390263E4253A}"/>
                </a:ext>
              </a:extLst>
            </p:cNvPr>
            <p:cNvSpPr/>
            <p:nvPr/>
          </p:nvSpPr>
          <p:spPr>
            <a:xfrm>
              <a:off x="8845656" y="994117"/>
              <a:ext cx="346473" cy="525494"/>
            </a:xfrm>
            <a:custGeom>
              <a:avLst/>
              <a:gdLst>
                <a:gd name="connsiteX0" fmla="*/ 21722 w 346473"/>
                <a:gd name="connsiteY0" fmla="*/ 241436 h 525494"/>
                <a:gd name="connsiteX1" fmla="*/ 4396 w 346473"/>
                <a:gd name="connsiteY1" fmla="*/ 111191 h 525494"/>
                <a:gd name="connsiteX2" fmla="*/ 174671 w 346473"/>
                <a:gd name="connsiteY2" fmla="*/ 7831 h 525494"/>
                <a:gd name="connsiteX3" fmla="*/ 285201 w 346473"/>
                <a:gd name="connsiteY3" fmla="*/ 191848 h 525494"/>
                <a:gd name="connsiteX4" fmla="*/ 307904 w 346473"/>
                <a:gd name="connsiteY4" fmla="*/ 350174 h 525494"/>
                <a:gd name="connsiteX5" fmla="*/ 302527 w 346473"/>
                <a:gd name="connsiteY5" fmla="*/ 439195 h 525494"/>
                <a:gd name="connsiteX6" fmla="*/ 346141 w 346473"/>
                <a:gd name="connsiteY6" fmla="*/ 519254 h 525494"/>
                <a:gd name="connsiteX7" fmla="*/ 168696 w 346473"/>
                <a:gd name="connsiteY7" fmla="*/ 407529 h 525494"/>
                <a:gd name="connsiteX8" fmla="*/ 21722 w 346473"/>
                <a:gd name="connsiteY8" fmla="*/ 241436 h 525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6473" h="525494">
                  <a:moveTo>
                    <a:pt x="21722" y="241436"/>
                  </a:moveTo>
                  <a:cubicBezTo>
                    <a:pt x="21722" y="241436"/>
                    <a:pt x="-11736" y="178106"/>
                    <a:pt x="4396" y="111191"/>
                  </a:cubicBezTo>
                  <a:cubicBezTo>
                    <a:pt x="20527" y="43678"/>
                    <a:pt x="83260" y="-23237"/>
                    <a:pt x="174671" y="7831"/>
                  </a:cubicBezTo>
                  <a:cubicBezTo>
                    <a:pt x="266082" y="38899"/>
                    <a:pt x="340167" y="109399"/>
                    <a:pt x="285201" y="191848"/>
                  </a:cubicBezTo>
                  <a:cubicBezTo>
                    <a:pt x="230234" y="273699"/>
                    <a:pt x="334789" y="311339"/>
                    <a:pt x="307904" y="350174"/>
                  </a:cubicBezTo>
                  <a:cubicBezTo>
                    <a:pt x="281018" y="389008"/>
                    <a:pt x="291175" y="430233"/>
                    <a:pt x="302527" y="439195"/>
                  </a:cubicBezTo>
                  <a:cubicBezTo>
                    <a:pt x="313878" y="448157"/>
                    <a:pt x="350323" y="480419"/>
                    <a:pt x="346141" y="519254"/>
                  </a:cubicBezTo>
                  <a:cubicBezTo>
                    <a:pt x="341959" y="557491"/>
                    <a:pt x="168696" y="407529"/>
                    <a:pt x="168696" y="407529"/>
                  </a:cubicBezTo>
                  <a:cubicBezTo>
                    <a:pt x="168696" y="407529"/>
                    <a:pt x="74896" y="216941"/>
                    <a:pt x="21722" y="241436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9" name="任意多边形: 形状 528">
              <a:extLst>
                <a:ext uri="{FF2B5EF4-FFF2-40B4-BE49-F238E27FC236}">
                  <a16:creationId xmlns:a16="http://schemas.microsoft.com/office/drawing/2014/main" id="{25100D52-09C8-47E4-9A72-5953E0762C88}"/>
                </a:ext>
              </a:extLst>
            </p:cNvPr>
            <p:cNvSpPr/>
            <p:nvPr/>
          </p:nvSpPr>
          <p:spPr>
            <a:xfrm>
              <a:off x="8777162" y="2012655"/>
              <a:ext cx="369228" cy="55861"/>
            </a:xfrm>
            <a:custGeom>
              <a:avLst/>
              <a:gdLst>
                <a:gd name="connsiteX0" fmla="*/ 369228 w 369228"/>
                <a:gd name="connsiteY0" fmla="*/ 30660 h 55861"/>
                <a:gd name="connsiteX1" fmla="*/ 0 w 369228"/>
                <a:gd name="connsiteY1" fmla="*/ 13334 h 55861"/>
                <a:gd name="connsiteX2" fmla="*/ 369228 w 369228"/>
                <a:gd name="connsiteY2" fmla="*/ 30660 h 55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9228" h="55861">
                  <a:moveTo>
                    <a:pt x="369228" y="30660"/>
                  </a:moveTo>
                  <a:cubicBezTo>
                    <a:pt x="369228" y="30660"/>
                    <a:pt x="355487" y="97575"/>
                    <a:pt x="0" y="13334"/>
                  </a:cubicBezTo>
                  <a:cubicBezTo>
                    <a:pt x="0" y="13334"/>
                    <a:pt x="118894" y="-26099"/>
                    <a:pt x="369228" y="30660"/>
                  </a:cubicBezTo>
                  <a:close/>
                </a:path>
              </a:pathLst>
            </a:custGeom>
            <a:solidFill>
              <a:srgbClr val="EB4747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0" name="任意多边形: 形状 529">
              <a:extLst>
                <a:ext uri="{FF2B5EF4-FFF2-40B4-BE49-F238E27FC236}">
                  <a16:creationId xmlns:a16="http://schemas.microsoft.com/office/drawing/2014/main" id="{1971C607-09FB-4AF9-B360-8CD0D0485C03}"/>
                </a:ext>
              </a:extLst>
            </p:cNvPr>
            <p:cNvSpPr/>
            <p:nvPr/>
          </p:nvSpPr>
          <p:spPr>
            <a:xfrm>
              <a:off x="8700687" y="1404946"/>
              <a:ext cx="537711" cy="682580"/>
            </a:xfrm>
            <a:custGeom>
              <a:avLst/>
              <a:gdLst>
                <a:gd name="connsiteX0" fmla="*/ 72292 w 537711"/>
                <a:gd name="connsiteY0" fmla="*/ 639564 h 682580"/>
                <a:gd name="connsiteX1" fmla="*/ 55563 w 537711"/>
                <a:gd name="connsiteY1" fmla="*/ 671229 h 682580"/>
                <a:gd name="connsiteX2" fmla="*/ 445105 w 537711"/>
                <a:gd name="connsiteY2" fmla="*/ 682581 h 682580"/>
                <a:gd name="connsiteX3" fmla="*/ 434948 w 537711"/>
                <a:gd name="connsiteY3" fmla="*/ 450170 h 682580"/>
                <a:gd name="connsiteX4" fmla="*/ 482148 w 537711"/>
                <a:gd name="connsiteY4" fmla="*/ 216564 h 682580"/>
                <a:gd name="connsiteX5" fmla="*/ 537711 w 537711"/>
                <a:gd name="connsiteY5" fmla="*/ 225526 h 682580"/>
                <a:gd name="connsiteX6" fmla="*/ 362656 w 537711"/>
                <a:gd name="connsiteY6" fmla="*/ 14624 h 682580"/>
                <a:gd name="connsiteX7" fmla="*/ 253919 w 537711"/>
                <a:gd name="connsiteY7" fmla="*/ 1480 h 682580"/>
                <a:gd name="connsiteX8" fmla="*/ 0 w 537711"/>
                <a:gd name="connsiteY8" fmla="*/ 143077 h 682580"/>
                <a:gd name="connsiteX9" fmla="*/ 123674 w 537711"/>
                <a:gd name="connsiteY9" fmla="*/ 307975 h 682580"/>
                <a:gd name="connsiteX10" fmla="*/ 148169 w 537711"/>
                <a:gd name="connsiteY10" fmla="*/ 475263 h 682580"/>
                <a:gd name="connsiteX11" fmla="*/ 72292 w 537711"/>
                <a:gd name="connsiteY11" fmla="*/ 639564 h 68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37711" h="682580">
                  <a:moveTo>
                    <a:pt x="72292" y="639564"/>
                  </a:moveTo>
                  <a:cubicBezTo>
                    <a:pt x="66915" y="650318"/>
                    <a:pt x="61538" y="660475"/>
                    <a:pt x="55563" y="671229"/>
                  </a:cubicBezTo>
                  <a:cubicBezTo>
                    <a:pt x="185212" y="674814"/>
                    <a:pt x="315457" y="678996"/>
                    <a:pt x="445105" y="682581"/>
                  </a:cubicBezTo>
                  <a:cubicBezTo>
                    <a:pt x="424792" y="613873"/>
                    <a:pt x="431364" y="520670"/>
                    <a:pt x="434948" y="450170"/>
                  </a:cubicBezTo>
                  <a:cubicBezTo>
                    <a:pt x="439131" y="363539"/>
                    <a:pt x="486927" y="303793"/>
                    <a:pt x="482148" y="216564"/>
                  </a:cubicBezTo>
                  <a:cubicBezTo>
                    <a:pt x="507838" y="220747"/>
                    <a:pt x="512021" y="221344"/>
                    <a:pt x="537711" y="225526"/>
                  </a:cubicBezTo>
                  <a:cubicBezTo>
                    <a:pt x="498279" y="113204"/>
                    <a:pt x="485135" y="57641"/>
                    <a:pt x="362656" y="14624"/>
                  </a:cubicBezTo>
                  <a:cubicBezTo>
                    <a:pt x="322627" y="285"/>
                    <a:pt x="296936" y="-2105"/>
                    <a:pt x="253919" y="1480"/>
                  </a:cubicBezTo>
                  <a:cubicBezTo>
                    <a:pt x="112322" y="13429"/>
                    <a:pt x="69903" y="14624"/>
                    <a:pt x="0" y="143077"/>
                  </a:cubicBezTo>
                  <a:cubicBezTo>
                    <a:pt x="108737" y="160403"/>
                    <a:pt x="90813" y="199238"/>
                    <a:pt x="123674" y="307975"/>
                  </a:cubicBezTo>
                  <a:cubicBezTo>
                    <a:pt x="139805" y="360552"/>
                    <a:pt x="156534" y="419700"/>
                    <a:pt x="148169" y="475263"/>
                  </a:cubicBezTo>
                  <a:cubicBezTo>
                    <a:pt x="139805" y="529632"/>
                    <a:pt x="72292" y="589975"/>
                    <a:pt x="72292" y="639564"/>
                  </a:cubicBezTo>
                  <a:close/>
                </a:path>
              </a:pathLst>
            </a:custGeom>
            <a:solidFill>
              <a:srgbClr val="FFFFFF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1" name="任意多边形: 形状 530">
              <a:extLst>
                <a:ext uri="{FF2B5EF4-FFF2-40B4-BE49-F238E27FC236}">
                  <a16:creationId xmlns:a16="http://schemas.microsoft.com/office/drawing/2014/main" id="{7BC0E2E3-C6F7-469B-BA46-F28F101EC9B1}"/>
                </a:ext>
              </a:extLst>
            </p:cNvPr>
            <p:cNvSpPr/>
            <p:nvPr/>
          </p:nvSpPr>
          <p:spPr>
            <a:xfrm>
              <a:off x="8952266" y="1292549"/>
              <a:ext cx="121610" cy="156253"/>
            </a:xfrm>
            <a:custGeom>
              <a:avLst/>
              <a:gdLst>
                <a:gd name="connsiteX0" fmla="*/ 46552 w 121610"/>
                <a:gd name="connsiteY0" fmla="*/ 153907 h 156253"/>
                <a:gd name="connsiteX1" fmla="*/ 1145 w 121610"/>
                <a:gd name="connsiteY1" fmla="*/ 110890 h 156253"/>
                <a:gd name="connsiteX2" fmla="*/ 4730 w 121610"/>
                <a:gd name="connsiteY2" fmla="*/ 69665 h 156253"/>
                <a:gd name="connsiteX3" fmla="*/ 5328 w 121610"/>
                <a:gd name="connsiteY3" fmla="*/ 51144 h 156253"/>
                <a:gd name="connsiteX4" fmla="*/ 3535 w 121610"/>
                <a:gd name="connsiteY4" fmla="*/ 22466 h 156253"/>
                <a:gd name="connsiteX5" fmla="*/ 108688 w 121610"/>
                <a:gd name="connsiteY5" fmla="*/ 6932 h 156253"/>
                <a:gd name="connsiteX6" fmla="*/ 117650 w 121610"/>
                <a:gd name="connsiteY6" fmla="*/ 109098 h 156253"/>
                <a:gd name="connsiteX7" fmla="*/ 46552 w 121610"/>
                <a:gd name="connsiteY7" fmla="*/ 153907 h 15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610" h="156253">
                  <a:moveTo>
                    <a:pt x="46552" y="153907"/>
                  </a:moveTo>
                  <a:cubicBezTo>
                    <a:pt x="-11401" y="143153"/>
                    <a:pt x="1145" y="110890"/>
                    <a:pt x="1145" y="110890"/>
                  </a:cubicBezTo>
                  <a:cubicBezTo>
                    <a:pt x="1145" y="110890"/>
                    <a:pt x="3535" y="92966"/>
                    <a:pt x="4730" y="69665"/>
                  </a:cubicBezTo>
                  <a:cubicBezTo>
                    <a:pt x="4730" y="63691"/>
                    <a:pt x="5328" y="57716"/>
                    <a:pt x="5328" y="51144"/>
                  </a:cubicBezTo>
                  <a:cubicBezTo>
                    <a:pt x="5328" y="41585"/>
                    <a:pt x="4730" y="32026"/>
                    <a:pt x="3535" y="22466"/>
                  </a:cubicBezTo>
                  <a:cubicBezTo>
                    <a:pt x="-1244" y="-16368"/>
                    <a:pt x="108688" y="6932"/>
                    <a:pt x="108688" y="6932"/>
                  </a:cubicBezTo>
                  <a:cubicBezTo>
                    <a:pt x="108688" y="6932"/>
                    <a:pt x="102116" y="85797"/>
                    <a:pt x="117650" y="109098"/>
                  </a:cubicBezTo>
                  <a:cubicBezTo>
                    <a:pt x="132586" y="132996"/>
                    <a:pt x="104505" y="165259"/>
                    <a:pt x="46552" y="153907"/>
                  </a:cubicBezTo>
                  <a:close/>
                </a:path>
              </a:pathLst>
            </a:custGeom>
            <a:solidFill>
              <a:srgbClr val="FFE3CA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2" name="任意多边形: 形状 531">
              <a:extLst>
                <a:ext uri="{FF2B5EF4-FFF2-40B4-BE49-F238E27FC236}">
                  <a16:creationId xmlns:a16="http://schemas.microsoft.com/office/drawing/2014/main" id="{441BA5F3-8958-4A0B-AEA7-ADED9AAFBFC6}"/>
                </a:ext>
              </a:extLst>
            </p:cNvPr>
            <p:cNvSpPr/>
            <p:nvPr/>
          </p:nvSpPr>
          <p:spPr>
            <a:xfrm>
              <a:off x="8888288" y="1392747"/>
              <a:ext cx="189137" cy="176784"/>
            </a:xfrm>
            <a:custGeom>
              <a:avLst/>
              <a:gdLst>
                <a:gd name="connsiteX0" fmla="*/ 0 w 189137"/>
                <a:gd name="connsiteY0" fmla="*/ 10692 h 176784"/>
                <a:gd name="connsiteX1" fmla="*/ 160119 w 189137"/>
                <a:gd name="connsiteY1" fmla="*/ 176785 h 176784"/>
                <a:gd name="connsiteX2" fmla="*/ 179237 w 189137"/>
                <a:gd name="connsiteY2" fmla="*/ 13679 h 176784"/>
                <a:gd name="connsiteX3" fmla="*/ 0 w 189137"/>
                <a:gd name="connsiteY3" fmla="*/ 10692 h 176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9137" h="176784">
                  <a:moveTo>
                    <a:pt x="0" y="10692"/>
                  </a:moveTo>
                  <a:cubicBezTo>
                    <a:pt x="0" y="10692"/>
                    <a:pt x="117102" y="145717"/>
                    <a:pt x="160119" y="176785"/>
                  </a:cubicBezTo>
                  <a:cubicBezTo>
                    <a:pt x="160119" y="176785"/>
                    <a:pt x="209708" y="131976"/>
                    <a:pt x="179237" y="13679"/>
                  </a:cubicBezTo>
                  <a:cubicBezTo>
                    <a:pt x="179237" y="13679"/>
                    <a:pt x="123076" y="-14999"/>
                    <a:pt x="0" y="10692"/>
                  </a:cubicBezTo>
                  <a:close/>
                </a:path>
              </a:pathLst>
            </a:custGeom>
            <a:solidFill>
              <a:srgbClr val="FFE3CA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3" name="任意多边形: 形状 532">
              <a:extLst>
                <a:ext uri="{FF2B5EF4-FFF2-40B4-BE49-F238E27FC236}">
                  <a16:creationId xmlns:a16="http://schemas.microsoft.com/office/drawing/2014/main" id="{327FE5DC-37F1-423B-8AA2-EFF1B6DD4CFF}"/>
                </a:ext>
              </a:extLst>
            </p:cNvPr>
            <p:cNvSpPr/>
            <p:nvPr/>
          </p:nvSpPr>
          <p:spPr>
            <a:xfrm>
              <a:off x="8864611" y="1056722"/>
              <a:ext cx="229573" cy="288119"/>
            </a:xfrm>
            <a:custGeom>
              <a:avLst/>
              <a:gdLst>
                <a:gd name="connsiteX0" fmla="*/ 27263 w 229573"/>
                <a:gd name="connsiteY0" fmla="*/ 21701 h 288119"/>
                <a:gd name="connsiteX1" fmla="*/ 26665 w 229573"/>
                <a:gd name="connsiteY1" fmla="*/ 249332 h 288119"/>
                <a:gd name="connsiteX2" fmla="*/ 212474 w 229573"/>
                <a:gd name="connsiteY2" fmla="*/ 182416 h 288119"/>
                <a:gd name="connsiteX3" fmla="*/ 180211 w 229573"/>
                <a:gd name="connsiteY3" fmla="*/ 26480 h 288119"/>
                <a:gd name="connsiteX4" fmla="*/ 27263 w 229573"/>
                <a:gd name="connsiteY4" fmla="*/ 21701 h 288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573" h="288119">
                  <a:moveTo>
                    <a:pt x="27263" y="21701"/>
                  </a:moveTo>
                  <a:cubicBezTo>
                    <a:pt x="27263" y="21701"/>
                    <a:pt x="-33678" y="138802"/>
                    <a:pt x="26665" y="249332"/>
                  </a:cubicBezTo>
                  <a:cubicBezTo>
                    <a:pt x="87008" y="359861"/>
                    <a:pt x="205305" y="200938"/>
                    <a:pt x="212474" y="182416"/>
                  </a:cubicBezTo>
                  <a:cubicBezTo>
                    <a:pt x="220241" y="163895"/>
                    <a:pt x="260868" y="58145"/>
                    <a:pt x="180211" y="26480"/>
                  </a:cubicBezTo>
                  <a:cubicBezTo>
                    <a:pt x="99555" y="-5782"/>
                    <a:pt x="44589" y="-9965"/>
                    <a:pt x="27263" y="21701"/>
                  </a:cubicBezTo>
                  <a:close/>
                </a:path>
              </a:pathLst>
            </a:custGeom>
            <a:solidFill>
              <a:srgbClr val="FFE3CA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" name="任意多边形: 形状 533">
              <a:extLst>
                <a:ext uri="{FF2B5EF4-FFF2-40B4-BE49-F238E27FC236}">
                  <a16:creationId xmlns:a16="http://schemas.microsoft.com/office/drawing/2014/main" id="{931BB33A-9A13-4DA1-BF7B-DC85ABE8B931}"/>
                </a:ext>
              </a:extLst>
            </p:cNvPr>
            <p:cNvSpPr/>
            <p:nvPr/>
          </p:nvSpPr>
          <p:spPr>
            <a:xfrm>
              <a:off x="8956996" y="1318003"/>
              <a:ext cx="51978" cy="44211"/>
            </a:xfrm>
            <a:custGeom>
              <a:avLst/>
              <a:gdLst>
                <a:gd name="connsiteX0" fmla="*/ 51979 w 51978"/>
                <a:gd name="connsiteY0" fmla="*/ 0 h 44211"/>
                <a:gd name="connsiteX1" fmla="*/ 0 w 51978"/>
                <a:gd name="connsiteY1" fmla="*/ 44212 h 44211"/>
                <a:gd name="connsiteX2" fmla="*/ 598 w 51978"/>
                <a:gd name="connsiteY2" fmla="*/ 25691 h 44211"/>
                <a:gd name="connsiteX3" fmla="*/ 51979 w 51978"/>
                <a:gd name="connsiteY3" fmla="*/ 0 h 44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978" h="44211">
                  <a:moveTo>
                    <a:pt x="51979" y="0"/>
                  </a:moveTo>
                  <a:cubicBezTo>
                    <a:pt x="51979" y="0"/>
                    <a:pt x="41225" y="23301"/>
                    <a:pt x="0" y="44212"/>
                  </a:cubicBezTo>
                  <a:cubicBezTo>
                    <a:pt x="0" y="38237"/>
                    <a:pt x="598" y="32263"/>
                    <a:pt x="598" y="25691"/>
                  </a:cubicBezTo>
                  <a:cubicBezTo>
                    <a:pt x="598" y="25691"/>
                    <a:pt x="28678" y="22703"/>
                    <a:pt x="51979" y="0"/>
                  </a:cubicBezTo>
                  <a:close/>
                </a:path>
              </a:pathLst>
            </a:custGeom>
            <a:solidFill>
              <a:srgbClr val="FCD2B1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5" name="任意多边形: 形状 534">
              <a:extLst>
                <a:ext uri="{FF2B5EF4-FFF2-40B4-BE49-F238E27FC236}">
                  <a16:creationId xmlns:a16="http://schemas.microsoft.com/office/drawing/2014/main" id="{C4B857F4-5C7E-4F2D-8E4D-A92015D82433}"/>
                </a:ext>
              </a:extLst>
            </p:cNvPr>
            <p:cNvSpPr/>
            <p:nvPr/>
          </p:nvSpPr>
          <p:spPr>
            <a:xfrm>
              <a:off x="8275289" y="1935178"/>
              <a:ext cx="142801" cy="113515"/>
            </a:xfrm>
            <a:custGeom>
              <a:avLst/>
              <a:gdLst>
                <a:gd name="connsiteX0" fmla="*/ 120098 w 142801"/>
                <a:gd name="connsiteY0" fmla="*/ 4180 h 113515"/>
                <a:gd name="connsiteX1" fmla="*/ 77679 w 142801"/>
                <a:gd name="connsiteY1" fmla="*/ 11349 h 113515"/>
                <a:gd name="connsiteX2" fmla="*/ 36454 w 142801"/>
                <a:gd name="connsiteY2" fmla="*/ 4180 h 113515"/>
                <a:gd name="connsiteX3" fmla="*/ 9 w 142801"/>
                <a:gd name="connsiteY3" fmla="*/ 5375 h 113515"/>
                <a:gd name="connsiteX4" fmla="*/ 54378 w 142801"/>
                <a:gd name="connsiteY4" fmla="*/ 27481 h 113515"/>
                <a:gd name="connsiteX5" fmla="*/ 23310 w 142801"/>
                <a:gd name="connsiteY5" fmla="*/ 59743 h 113515"/>
                <a:gd name="connsiteX6" fmla="*/ 84848 w 142801"/>
                <a:gd name="connsiteY6" fmla="*/ 110527 h 113515"/>
                <a:gd name="connsiteX7" fmla="*/ 125475 w 142801"/>
                <a:gd name="connsiteY7" fmla="*/ 57951 h 113515"/>
                <a:gd name="connsiteX8" fmla="*/ 142802 w 142801"/>
                <a:gd name="connsiteY8" fmla="*/ 46599 h 113515"/>
                <a:gd name="connsiteX9" fmla="*/ 120098 w 142801"/>
                <a:gd name="connsiteY9" fmla="*/ 4180 h 113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2801" h="113515">
                  <a:moveTo>
                    <a:pt x="120098" y="4180"/>
                  </a:moveTo>
                  <a:cubicBezTo>
                    <a:pt x="120098" y="4180"/>
                    <a:pt x="91420" y="16726"/>
                    <a:pt x="77679" y="11349"/>
                  </a:cubicBezTo>
                  <a:cubicBezTo>
                    <a:pt x="63937" y="5375"/>
                    <a:pt x="43026" y="4180"/>
                    <a:pt x="36454" y="4180"/>
                  </a:cubicBezTo>
                  <a:cubicBezTo>
                    <a:pt x="27492" y="4180"/>
                    <a:pt x="-588" y="-5977"/>
                    <a:pt x="9" y="5375"/>
                  </a:cubicBezTo>
                  <a:cubicBezTo>
                    <a:pt x="607" y="16129"/>
                    <a:pt x="45416" y="23896"/>
                    <a:pt x="54378" y="27481"/>
                  </a:cubicBezTo>
                  <a:cubicBezTo>
                    <a:pt x="63340" y="31065"/>
                    <a:pt x="26895" y="50782"/>
                    <a:pt x="23310" y="59743"/>
                  </a:cubicBezTo>
                  <a:cubicBezTo>
                    <a:pt x="19725" y="68705"/>
                    <a:pt x="61547" y="127256"/>
                    <a:pt x="84848" y="110527"/>
                  </a:cubicBezTo>
                  <a:cubicBezTo>
                    <a:pt x="108149" y="93798"/>
                    <a:pt x="120696" y="60341"/>
                    <a:pt x="125475" y="57951"/>
                  </a:cubicBezTo>
                  <a:cubicBezTo>
                    <a:pt x="130255" y="55561"/>
                    <a:pt x="142802" y="46599"/>
                    <a:pt x="142802" y="46599"/>
                  </a:cubicBezTo>
                  <a:lnTo>
                    <a:pt x="120098" y="4180"/>
                  </a:lnTo>
                  <a:close/>
                </a:path>
              </a:pathLst>
            </a:custGeom>
            <a:solidFill>
              <a:srgbClr val="FFE3CA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6" name="任意多边形: 形状 535">
              <a:extLst>
                <a:ext uri="{FF2B5EF4-FFF2-40B4-BE49-F238E27FC236}">
                  <a16:creationId xmlns:a16="http://schemas.microsoft.com/office/drawing/2014/main" id="{0E984EF6-DAF4-49EE-AF45-6F175FFD9E73}"/>
                </a:ext>
              </a:extLst>
            </p:cNvPr>
            <p:cNvSpPr/>
            <p:nvPr/>
          </p:nvSpPr>
          <p:spPr>
            <a:xfrm>
              <a:off x="8234443" y="1989544"/>
              <a:ext cx="125096" cy="121733"/>
            </a:xfrm>
            <a:custGeom>
              <a:avLst/>
              <a:gdLst>
                <a:gd name="connsiteX0" fmla="*/ 68935 w 125096"/>
                <a:gd name="connsiteY0" fmla="*/ 0 h 121733"/>
                <a:gd name="connsiteX1" fmla="*/ 228 w 125096"/>
                <a:gd name="connsiteY1" fmla="*/ 63928 h 121733"/>
                <a:gd name="connsiteX2" fmla="*/ 9190 w 125096"/>
                <a:gd name="connsiteY2" fmla="*/ 69903 h 121733"/>
                <a:gd name="connsiteX3" fmla="*/ 76105 w 125096"/>
                <a:gd name="connsiteY3" fmla="*/ 17326 h 121733"/>
                <a:gd name="connsiteX4" fmla="*/ 6202 w 125096"/>
                <a:gd name="connsiteY4" fmla="*/ 103360 h 121733"/>
                <a:gd name="connsiteX5" fmla="*/ 15164 w 125096"/>
                <a:gd name="connsiteY5" fmla="*/ 111724 h 121733"/>
                <a:gd name="connsiteX6" fmla="*/ 91041 w 125096"/>
                <a:gd name="connsiteY6" fmla="*/ 34055 h 121733"/>
                <a:gd name="connsiteX7" fmla="*/ 27711 w 125096"/>
                <a:gd name="connsiteY7" fmla="*/ 114712 h 121733"/>
                <a:gd name="connsiteX8" fmla="*/ 40257 w 125096"/>
                <a:gd name="connsiteY8" fmla="*/ 119491 h 121733"/>
                <a:gd name="connsiteX9" fmla="*/ 108367 w 125096"/>
                <a:gd name="connsiteY9" fmla="*/ 48394 h 121733"/>
                <a:gd name="connsiteX10" fmla="*/ 68935 w 125096"/>
                <a:gd name="connsiteY10" fmla="*/ 111127 h 121733"/>
                <a:gd name="connsiteX11" fmla="*/ 86261 w 125096"/>
                <a:gd name="connsiteY11" fmla="*/ 105750 h 121733"/>
                <a:gd name="connsiteX12" fmla="*/ 125096 w 125096"/>
                <a:gd name="connsiteY12" fmla="*/ 57356 h 121733"/>
                <a:gd name="connsiteX13" fmla="*/ 68935 w 125096"/>
                <a:gd name="connsiteY13" fmla="*/ 0 h 121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096" h="121733">
                  <a:moveTo>
                    <a:pt x="68935" y="0"/>
                  </a:moveTo>
                  <a:cubicBezTo>
                    <a:pt x="68935" y="0"/>
                    <a:pt x="1423" y="56161"/>
                    <a:pt x="228" y="63928"/>
                  </a:cubicBezTo>
                  <a:cubicBezTo>
                    <a:pt x="-967" y="71695"/>
                    <a:pt x="2617" y="75280"/>
                    <a:pt x="9190" y="69903"/>
                  </a:cubicBezTo>
                  <a:cubicBezTo>
                    <a:pt x="15761" y="65123"/>
                    <a:pt x="76105" y="17326"/>
                    <a:pt x="76105" y="17326"/>
                  </a:cubicBezTo>
                  <a:cubicBezTo>
                    <a:pt x="76105" y="17326"/>
                    <a:pt x="8592" y="97385"/>
                    <a:pt x="6202" y="103360"/>
                  </a:cubicBezTo>
                  <a:cubicBezTo>
                    <a:pt x="5007" y="106945"/>
                    <a:pt x="11579" y="114114"/>
                    <a:pt x="15164" y="111724"/>
                  </a:cubicBezTo>
                  <a:cubicBezTo>
                    <a:pt x="18749" y="109335"/>
                    <a:pt x="91041" y="34055"/>
                    <a:pt x="91041" y="34055"/>
                  </a:cubicBezTo>
                  <a:cubicBezTo>
                    <a:pt x="91041" y="34055"/>
                    <a:pt x="27711" y="108737"/>
                    <a:pt x="27711" y="114712"/>
                  </a:cubicBezTo>
                  <a:cubicBezTo>
                    <a:pt x="27113" y="119491"/>
                    <a:pt x="34880" y="124869"/>
                    <a:pt x="40257" y="119491"/>
                  </a:cubicBezTo>
                  <a:cubicBezTo>
                    <a:pt x="45634" y="114114"/>
                    <a:pt x="108367" y="48394"/>
                    <a:pt x="108367" y="48394"/>
                  </a:cubicBezTo>
                  <a:cubicBezTo>
                    <a:pt x="108367" y="48394"/>
                    <a:pt x="65948" y="105750"/>
                    <a:pt x="68935" y="111127"/>
                  </a:cubicBezTo>
                  <a:cubicBezTo>
                    <a:pt x="70728" y="114114"/>
                    <a:pt x="76105" y="120686"/>
                    <a:pt x="86261" y="105750"/>
                  </a:cubicBezTo>
                  <a:cubicBezTo>
                    <a:pt x="96418" y="90814"/>
                    <a:pt x="125096" y="57356"/>
                    <a:pt x="125096" y="57356"/>
                  </a:cubicBezTo>
                  <a:lnTo>
                    <a:pt x="68935" y="0"/>
                  </a:lnTo>
                  <a:close/>
                </a:path>
              </a:pathLst>
            </a:custGeom>
            <a:solidFill>
              <a:srgbClr val="FFE3CA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7" name="任意多边形: 形状 536">
              <a:extLst>
                <a:ext uri="{FF2B5EF4-FFF2-40B4-BE49-F238E27FC236}">
                  <a16:creationId xmlns:a16="http://schemas.microsoft.com/office/drawing/2014/main" id="{44AFB2AF-092A-44B2-919D-9AC66357A104}"/>
                </a:ext>
              </a:extLst>
            </p:cNvPr>
            <p:cNvSpPr/>
            <p:nvPr/>
          </p:nvSpPr>
          <p:spPr>
            <a:xfrm>
              <a:off x="8714260" y="2025391"/>
              <a:ext cx="744837" cy="314790"/>
            </a:xfrm>
            <a:custGeom>
              <a:avLst/>
              <a:gdLst>
                <a:gd name="connsiteX0" fmla="*/ 399270 w 744837"/>
                <a:gd name="connsiteY0" fmla="*/ 314262 h 314790"/>
                <a:gd name="connsiteX1" fmla="*/ 200317 w 744837"/>
                <a:gd name="connsiteY1" fmla="*/ 314262 h 314790"/>
                <a:gd name="connsiteX2" fmla="*/ 1961 w 744837"/>
                <a:gd name="connsiteY2" fmla="*/ 200148 h 314790"/>
                <a:gd name="connsiteX3" fmla="*/ 62305 w 744837"/>
                <a:gd name="connsiteY3" fmla="*/ 0 h 314790"/>
                <a:gd name="connsiteX4" fmla="*/ 243931 w 744837"/>
                <a:gd name="connsiteY4" fmla="*/ 46004 h 314790"/>
                <a:gd name="connsiteX5" fmla="*/ 396880 w 744837"/>
                <a:gd name="connsiteY5" fmla="*/ 32860 h 314790"/>
                <a:gd name="connsiteX6" fmla="*/ 744600 w 744837"/>
                <a:gd name="connsiteY6" fmla="*/ 213890 h 314790"/>
                <a:gd name="connsiteX7" fmla="*/ 399270 w 744837"/>
                <a:gd name="connsiteY7" fmla="*/ 314262 h 314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44837" h="314790">
                  <a:moveTo>
                    <a:pt x="399270" y="314262"/>
                  </a:moveTo>
                  <a:lnTo>
                    <a:pt x="200317" y="314262"/>
                  </a:lnTo>
                  <a:cubicBezTo>
                    <a:pt x="200317" y="314262"/>
                    <a:pt x="16898" y="329199"/>
                    <a:pt x="1961" y="200148"/>
                  </a:cubicBezTo>
                  <a:cubicBezTo>
                    <a:pt x="-12975" y="71695"/>
                    <a:pt x="62305" y="0"/>
                    <a:pt x="62305" y="0"/>
                  </a:cubicBezTo>
                  <a:cubicBezTo>
                    <a:pt x="62305" y="0"/>
                    <a:pt x="159092" y="25691"/>
                    <a:pt x="243931" y="46004"/>
                  </a:cubicBezTo>
                  <a:cubicBezTo>
                    <a:pt x="286351" y="37042"/>
                    <a:pt x="337135" y="31068"/>
                    <a:pt x="396880" y="32860"/>
                  </a:cubicBezTo>
                  <a:cubicBezTo>
                    <a:pt x="396880" y="32860"/>
                    <a:pt x="755354" y="151157"/>
                    <a:pt x="744600" y="213890"/>
                  </a:cubicBezTo>
                  <a:cubicBezTo>
                    <a:pt x="744600" y="214487"/>
                    <a:pt x="594638" y="134428"/>
                    <a:pt x="399270" y="31426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8" name="任意多边形: 形状 537">
              <a:extLst>
                <a:ext uri="{FF2B5EF4-FFF2-40B4-BE49-F238E27FC236}">
                  <a16:creationId xmlns:a16="http://schemas.microsoft.com/office/drawing/2014/main" id="{091FBBE6-E71D-4737-9BDA-FE269413E95D}"/>
                </a:ext>
              </a:extLst>
            </p:cNvPr>
            <p:cNvSpPr/>
            <p:nvPr/>
          </p:nvSpPr>
          <p:spPr>
            <a:xfrm>
              <a:off x="8983882" y="2111425"/>
              <a:ext cx="379982" cy="97385"/>
            </a:xfrm>
            <a:custGeom>
              <a:avLst/>
              <a:gdLst>
                <a:gd name="connsiteX0" fmla="*/ 0 w 379982"/>
                <a:gd name="connsiteY0" fmla="*/ 5975 h 97385"/>
                <a:gd name="connsiteX1" fmla="*/ 379983 w 379982"/>
                <a:gd name="connsiteY1" fmla="*/ 0 h 97385"/>
                <a:gd name="connsiteX2" fmla="*/ 188199 w 379982"/>
                <a:gd name="connsiteY2" fmla="*/ 97385 h 97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9982" h="97385">
                  <a:moveTo>
                    <a:pt x="0" y="5975"/>
                  </a:moveTo>
                  <a:lnTo>
                    <a:pt x="379983" y="0"/>
                  </a:lnTo>
                  <a:lnTo>
                    <a:pt x="188199" y="97385"/>
                  </a:lnTo>
                  <a:close/>
                </a:path>
              </a:pathLst>
            </a:custGeom>
            <a:solidFill>
              <a:srgbClr val="F2F2F2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9" name="任意多边形: 形状 538">
              <a:extLst>
                <a:ext uri="{FF2B5EF4-FFF2-40B4-BE49-F238E27FC236}">
                  <a16:creationId xmlns:a16="http://schemas.microsoft.com/office/drawing/2014/main" id="{C48BCF34-CB01-47CA-A05F-85D2352F3858}"/>
                </a:ext>
              </a:extLst>
            </p:cNvPr>
            <p:cNvSpPr/>
            <p:nvPr/>
          </p:nvSpPr>
          <p:spPr>
            <a:xfrm>
              <a:off x="8907407" y="2032561"/>
              <a:ext cx="215682" cy="51378"/>
            </a:xfrm>
            <a:custGeom>
              <a:avLst/>
              <a:gdLst>
                <a:gd name="connsiteX0" fmla="*/ 194771 w 215682"/>
                <a:gd name="connsiteY0" fmla="*/ 35847 h 51378"/>
                <a:gd name="connsiteX1" fmla="*/ 4780 w 215682"/>
                <a:gd name="connsiteY1" fmla="*/ 38835 h 51378"/>
                <a:gd name="connsiteX2" fmla="*/ 0 w 215682"/>
                <a:gd name="connsiteY2" fmla="*/ 0 h 51378"/>
                <a:gd name="connsiteX3" fmla="*/ 215682 w 215682"/>
                <a:gd name="connsiteY3" fmla="*/ 11949 h 51378"/>
                <a:gd name="connsiteX4" fmla="*/ 194771 w 215682"/>
                <a:gd name="connsiteY4" fmla="*/ 35847 h 51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682" h="51378">
                  <a:moveTo>
                    <a:pt x="194771" y="35847"/>
                  </a:moveTo>
                  <a:cubicBezTo>
                    <a:pt x="194771" y="35847"/>
                    <a:pt x="109335" y="68708"/>
                    <a:pt x="4780" y="38835"/>
                  </a:cubicBezTo>
                  <a:lnTo>
                    <a:pt x="0" y="0"/>
                  </a:lnTo>
                  <a:lnTo>
                    <a:pt x="215682" y="11949"/>
                  </a:lnTo>
                  <a:lnTo>
                    <a:pt x="194771" y="35847"/>
                  </a:lnTo>
                  <a:close/>
                </a:path>
              </a:pathLst>
            </a:custGeom>
            <a:solidFill>
              <a:srgbClr val="FFFFFF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0" name="任意多边形: 形状 539">
              <a:extLst>
                <a:ext uri="{FF2B5EF4-FFF2-40B4-BE49-F238E27FC236}">
                  <a16:creationId xmlns:a16="http://schemas.microsoft.com/office/drawing/2014/main" id="{D46044AB-5152-4F73-B092-6814C56D2A15}"/>
                </a:ext>
              </a:extLst>
            </p:cNvPr>
            <p:cNvSpPr/>
            <p:nvPr/>
          </p:nvSpPr>
          <p:spPr>
            <a:xfrm>
              <a:off x="8983882" y="2117400"/>
              <a:ext cx="203135" cy="91410"/>
            </a:xfrm>
            <a:custGeom>
              <a:avLst/>
              <a:gdLst>
                <a:gd name="connsiteX0" fmla="*/ 188199 w 203135"/>
                <a:gd name="connsiteY0" fmla="*/ 91411 h 91410"/>
                <a:gd name="connsiteX1" fmla="*/ 0 w 203135"/>
                <a:gd name="connsiteY1" fmla="*/ 18521 h 91410"/>
                <a:gd name="connsiteX2" fmla="*/ 0 w 203135"/>
                <a:gd name="connsiteY2" fmla="*/ 0 h 91410"/>
                <a:gd name="connsiteX3" fmla="*/ 203135 w 203135"/>
                <a:gd name="connsiteY3" fmla="*/ 72890 h 91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135" h="91410">
                  <a:moveTo>
                    <a:pt x="188199" y="91411"/>
                  </a:moveTo>
                  <a:lnTo>
                    <a:pt x="0" y="18521"/>
                  </a:lnTo>
                  <a:lnTo>
                    <a:pt x="0" y="0"/>
                  </a:lnTo>
                  <a:lnTo>
                    <a:pt x="203135" y="72890"/>
                  </a:lnTo>
                  <a:close/>
                </a:path>
              </a:pathLst>
            </a:custGeom>
            <a:solidFill>
              <a:srgbClr val="D3D3D3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1" name="任意多边形: 形状 540">
              <a:extLst>
                <a:ext uri="{FF2B5EF4-FFF2-40B4-BE49-F238E27FC236}">
                  <a16:creationId xmlns:a16="http://schemas.microsoft.com/office/drawing/2014/main" id="{BE6C7449-9F23-4194-BA33-CAFFCAF46CE4}"/>
                </a:ext>
              </a:extLst>
            </p:cNvPr>
            <p:cNvSpPr/>
            <p:nvPr/>
          </p:nvSpPr>
          <p:spPr>
            <a:xfrm>
              <a:off x="8362382" y="1395075"/>
              <a:ext cx="1108426" cy="727702"/>
            </a:xfrm>
            <a:custGeom>
              <a:avLst/>
              <a:gdLst>
                <a:gd name="connsiteX0" fmla="*/ 738004 w 1108426"/>
                <a:gd name="connsiteY0" fmla="*/ 691855 h 727702"/>
                <a:gd name="connsiteX1" fmla="*/ 764292 w 1108426"/>
                <a:gd name="connsiteY1" fmla="*/ 710376 h 727702"/>
                <a:gd name="connsiteX2" fmla="*/ 786398 w 1108426"/>
                <a:gd name="connsiteY2" fmla="*/ 700817 h 727702"/>
                <a:gd name="connsiteX3" fmla="*/ 795957 w 1108426"/>
                <a:gd name="connsiteY3" fmla="*/ 684088 h 727702"/>
                <a:gd name="connsiteX4" fmla="*/ 795957 w 1108426"/>
                <a:gd name="connsiteY4" fmla="*/ 364449 h 727702"/>
                <a:gd name="connsiteX5" fmla="*/ 816868 w 1108426"/>
                <a:gd name="connsiteY5" fmla="*/ 326809 h 727702"/>
                <a:gd name="connsiteX6" fmla="*/ 868847 w 1108426"/>
                <a:gd name="connsiteY6" fmla="*/ 473186 h 727702"/>
                <a:gd name="connsiteX7" fmla="*/ 1048084 w 1108426"/>
                <a:gd name="connsiteY7" fmla="*/ 712169 h 727702"/>
                <a:gd name="connsiteX8" fmla="*/ 1108427 w 1108426"/>
                <a:gd name="connsiteY8" fmla="*/ 727702 h 727702"/>
                <a:gd name="connsiteX9" fmla="*/ 972804 w 1108426"/>
                <a:gd name="connsiteY9" fmla="*/ 451080 h 727702"/>
                <a:gd name="connsiteX10" fmla="*/ 897525 w 1108426"/>
                <a:gd name="connsiteY10" fmla="*/ 238983 h 727702"/>
                <a:gd name="connsiteX11" fmla="*/ 852118 w 1108426"/>
                <a:gd name="connsiteY11" fmla="*/ 109335 h 727702"/>
                <a:gd name="connsiteX12" fmla="*/ 825830 w 1108426"/>
                <a:gd name="connsiteY12" fmla="*/ 77072 h 727702"/>
                <a:gd name="connsiteX13" fmla="*/ 709923 w 1108426"/>
                <a:gd name="connsiteY13" fmla="*/ 13741 h 727702"/>
                <a:gd name="connsiteX14" fmla="*/ 709326 w 1108426"/>
                <a:gd name="connsiteY14" fmla="*/ 13741 h 727702"/>
                <a:gd name="connsiteX15" fmla="*/ 705143 w 1108426"/>
                <a:gd name="connsiteY15" fmla="*/ 11949 h 727702"/>
                <a:gd name="connsiteX16" fmla="*/ 705143 w 1108426"/>
                <a:gd name="connsiteY16" fmla="*/ 11949 h 727702"/>
                <a:gd name="connsiteX17" fmla="*/ 705143 w 1108426"/>
                <a:gd name="connsiteY17" fmla="*/ 11949 h 727702"/>
                <a:gd name="connsiteX18" fmla="*/ 738004 w 1108426"/>
                <a:gd name="connsiteY18" fmla="*/ 691855 h 727702"/>
                <a:gd name="connsiteX19" fmla="*/ 738004 w 1108426"/>
                <a:gd name="connsiteY19" fmla="*/ 691855 h 727702"/>
                <a:gd name="connsiteX20" fmla="*/ 441665 w 1108426"/>
                <a:gd name="connsiteY20" fmla="*/ 21508 h 727702"/>
                <a:gd name="connsiteX21" fmla="*/ 319187 w 1108426"/>
                <a:gd name="connsiteY21" fmla="*/ 149364 h 727702"/>
                <a:gd name="connsiteX22" fmla="*/ 212242 w 1108426"/>
                <a:gd name="connsiteY22" fmla="*/ 327406 h 727702"/>
                <a:gd name="connsiteX23" fmla="*/ 145 w 1108426"/>
                <a:gd name="connsiteY23" fmla="*/ 544881 h 727702"/>
                <a:gd name="connsiteX24" fmla="*/ 47344 w 1108426"/>
                <a:gd name="connsiteY24" fmla="*/ 598652 h 727702"/>
                <a:gd name="connsiteX25" fmla="*/ 319187 w 1108426"/>
                <a:gd name="connsiteY25" fmla="*/ 354889 h 727702"/>
                <a:gd name="connsiteX26" fmla="*/ 418962 w 1108426"/>
                <a:gd name="connsiteY26" fmla="*/ 198356 h 727702"/>
                <a:gd name="connsiteX27" fmla="*/ 418962 w 1108426"/>
                <a:gd name="connsiteY27" fmla="*/ 198356 h 727702"/>
                <a:gd name="connsiteX28" fmla="*/ 418962 w 1108426"/>
                <a:gd name="connsiteY28" fmla="*/ 198356 h 727702"/>
                <a:gd name="connsiteX29" fmla="*/ 462576 w 1108426"/>
                <a:gd name="connsiteY29" fmla="*/ 317250 h 727702"/>
                <a:gd name="connsiteX30" fmla="*/ 463771 w 1108426"/>
                <a:gd name="connsiteY30" fmla="*/ 320834 h 727702"/>
                <a:gd name="connsiteX31" fmla="*/ 469148 w 1108426"/>
                <a:gd name="connsiteY31" fmla="*/ 479758 h 727702"/>
                <a:gd name="connsiteX32" fmla="*/ 410597 w 1108426"/>
                <a:gd name="connsiteY32" fmla="*/ 631512 h 727702"/>
                <a:gd name="connsiteX33" fmla="*/ 411195 w 1108426"/>
                <a:gd name="connsiteY33" fmla="*/ 650033 h 727702"/>
                <a:gd name="connsiteX34" fmla="*/ 411195 w 1108426"/>
                <a:gd name="connsiteY34" fmla="*/ 650033 h 727702"/>
                <a:gd name="connsiteX35" fmla="*/ 417767 w 1108426"/>
                <a:gd name="connsiteY35" fmla="*/ 657800 h 727702"/>
                <a:gd name="connsiteX36" fmla="*/ 490059 w 1108426"/>
                <a:gd name="connsiteY36" fmla="*/ 684686 h 727702"/>
                <a:gd name="connsiteX37" fmla="*/ 506788 w 1108426"/>
                <a:gd name="connsiteY37" fmla="*/ 690660 h 727702"/>
                <a:gd name="connsiteX38" fmla="*/ 541440 w 1108426"/>
                <a:gd name="connsiteY38" fmla="*/ 685880 h 727702"/>
                <a:gd name="connsiteX39" fmla="*/ 556377 w 1108426"/>
                <a:gd name="connsiteY39" fmla="*/ 660787 h 727702"/>
                <a:gd name="connsiteX40" fmla="*/ 608953 w 1108426"/>
                <a:gd name="connsiteY40" fmla="*/ 364449 h 727702"/>
                <a:gd name="connsiteX41" fmla="*/ 581470 w 1108426"/>
                <a:gd name="connsiteY41" fmla="*/ 0 h 727702"/>
                <a:gd name="connsiteX42" fmla="*/ 441665 w 1108426"/>
                <a:gd name="connsiteY42" fmla="*/ 21508 h 727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108426" h="727702">
                  <a:moveTo>
                    <a:pt x="738004" y="691855"/>
                  </a:moveTo>
                  <a:cubicBezTo>
                    <a:pt x="736809" y="705596"/>
                    <a:pt x="751148" y="715753"/>
                    <a:pt x="764292" y="710376"/>
                  </a:cubicBezTo>
                  <a:lnTo>
                    <a:pt x="786398" y="700817"/>
                  </a:lnTo>
                  <a:cubicBezTo>
                    <a:pt x="792970" y="697830"/>
                    <a:pt x="797152" y="691258"/>
                    <a:pt x="795957" y="684088"/>
                  </a:cubicBezTo>
                  <a:cubicBezTo>
                    <a:pt x="786995" y="626732"/>
                    <a:pt x="767279" y="403283"/>
                    <a:pt x="795957" y="364449"/>
                  </a:cubicBezTo>
                  <a:cubicBezTo>
                    <a:pt x="806711" y="350110"/>
                    <a:pt x="813283" y="337563"/>
                    <a:pt x="816868" y="326809"/>
                  </a:cubicBezTo>
                  <a:cubicBezTo>
                    <a:pt x="835987" y="375800"/>
                    <a:pt x="859288" y="439131"/>
                    <a:pt x="868847" y="473186"/>
                  </a:cubicBezTo>
                  <a:lnTo>
                    <a:pt x="1048084" y="712169"/>
                  </a:lnTo>
                  <a:lnTo>
                    <a:pt x="1108427" y="727702"/>
                  </a:lnTo>
                  <a:cubicBezTo>
                    <a:pt x="1033147" y="546673"/>
                    <a:pt x="972804" y="451080"/>
                    <a:pt x="972804" y="451080"/>
                  </a:cubicBezTo>
                  <a:cubicBezTo>
                    <a:pt x="960855" y="419415"/>
                    <a:pt x="927397" y="323822"/>
                    <a:pt x="897525" y="238983"/>
                  </a:cubicBezTo>
                  <a:cubicBezTo>
                    <a:pt x="878406" y="185212"/>
                    <a:pt x="861677" y="135623"/>
                    <a:pt x="852118" y="109335"/>
                  </a:cubicBezTo>
                  <a:cubicBezTo>
                    <a:pt x="847338" y="95593"/>
                    <a:pt x="838377" y="84241"/>
                    <a:pt x="825830" y="77072"/>
                  </a:cubicBezTo>
                  <a:cubicBezTo>
                    <a:pt x="797749" y="60343"/>
                    <a:pt x="751745" y="34055"/>
                    <a:pt x="709923" y="13741"/>
                  </a:cubicBezTo>
                  <a:cubicBezTo>
                    <a:pt x="709923" y="13741"/>
                    <a:pt x="709326" y="13741"/>
                    <a:pt x="709326" y="13741"/>
                  </a:cubicBezTo>
                  <a:cubicBezTo>
                    <a:pt x="708131" y="13144"/>
                    <a:pt x="706936" y="12547"/>
                    <a:pt x="705143" y="11949"/>
                  </a:cubicBezTo>
                  <a:cubicBezTo>
                    <a:pt x="705143" y="11949"/>
                    <a:pt x="705143" y="11949"/>
                    <a:pt x="705143" y="11949"/>
                  </a:cubicBezTo>
                  <a:cubicBezTo>
                    <a:pt x="705143" y="11949"/>
                    <a:pt x="705143" y="11949"/>
                    <a:pt x="705143" y="11949"/>
                  </a:cubicBezTo>
                  <a:cubicBezTo>
                    <a:pt x="785203" y="132038"/>
                    <a:pt x="754135" y="473186"/>
                    <a:pt x="738004" y="691855"/>
                  </a:cubicBezTo>
                  <a:cubicBezTo>
                    <a:pt x="738004" y="691258"/>
                    <a:pt x="738004" y="691258"/>
                    <a:pt x="738004" y="691855"/>
                  </a:cubicBezTo>
                  <a:close/>
                  <a:moveTo>
                    <a:pt x="441665" y="21508"/>
                  </a:moveTo>
                  <a:cubicBezTo>
                    <a:pt x="415975" y="25691"/>
                    <a:pt x="352644" y="87229"/>
                    <a:pt x="319187" y="149364"/>
                  </a:cubicBezTo>
                  <a:cubicBezTo>
                    <a:pt x="280949" y="220462"/>
                    <a:pt x="241517" y="301118"/>
                    <a:pt x="212242" y="327406"/>
                  </a:cubicBezTo>
                  <a:cubicBezTo>
                    <a:pt x="158470" y="376398"/>
                    <a:pt x="7314" y="549063"/>
                    <a:pt x="145" y="544881"/>
                  </a:cubicBezTo>
                  <a:cubicBezTo>
                    <a:pt x="-2843" y="543088"/>
                    <a:pt x="41369" y="596262"/>
                    <a:pt x="47344" y="598652"/>
                  </a:cubicBezTo>
                  <a:cubicBezTo>
                    <a:pt x="50331" y="599847"/>
                    <a:pt x="295288" y="387152"/>
                    <a:pt x="319187" y="354889"/>
                  </a:cubicBezTo>
                  <a:cubicBezTo>
                    <a:pt x="341292" y="324419"/>
                    <a:pt x="401038" y="195368"/>
                    <a:pt x="418962" y="198356"/>
                  </a:cubicBezTo>
                  <a:cubicBezTo>
                    <a:pt x="418962" y="198356"/>
                    <a:pt x="418962" y="198356"/>
                    <a:pt x="418962" y="198356"/>
                  </a:cubicBezTo>
                  <a:cubicBezTo>
                    <a:pt x="418962" y="198356"/>
                    <a:pt x="418962" y="198356"/>
                    <a:pt x="418962" y="198356"/>
                  </a:cubicBezTo>
                  <a:cubicBezTo>
                    <a:pt x="420157" y="201343"/>
                    <a:pt x="442262" y="248542"/>
                    <a:pt x="462576" y="317250"/>
                  </a:cubicBezTo>
                  <a:cubicBezTo>
                    <a:pt x="463173" y="318444"/>
                    <a:pt x="463173" y="319639"/>
                    <a:pt x="463771" y="320834"/>
                  </a:cubicBezTo>
                  <a:cubicBezTo>
                    <a:pt x="478110" y="368631"/>
                    <a:pt x="476915" y="421207"/>
                    <a:pt x="469148" y="479758"/>
                  </a:cubicBezTo>
                  <a:cubicBezTo>
                    <a:pt x="463173" y="523970"/>
                    <a:pt x="430313" y="596262"/>
                    <a:pt x="410597" y="631512"/>
                  </a:cubicBezTo>
                  <a:cubicBezTo>
                    <a:pt x="408208" y="635694"/>
                    <a:pt x="408805" y="644058"/>
                    <a:pt x="411195" y="650033"/>
                  </a:cubicBezTo>
                  <a:lnTo>
                    <a:pt x="411195" y="650033"/>
                  </a:lnTo>
                  <a:cubicBezTo>
                    <a:pt x="412987" y="653618"/>
                    <a:pt x="414780" y="656605"/>
                    <a:pt x="417767" y="657800"/>
                  </a:cubicBezTo>
                  <a:lnTo>
                    <a:pt x="490059" y="684686"/>
                  </a:lnTo>
                  <a:lnTo>
                    <a:pt x="506788" y="690660"/>
                  </a:lnTo>
                  <a:cubicBezTo>
                    <a:pt x="518737" y="695440"/>
                    <a:pt x="531881" y="693050"/>
                    <a:pt x="541440" y="685880"/>
                  </a:cubicBezTo>
                  <a:cubicBezTo>
                    <a:pt x="549207" y="680503"/>
                    <a:pt x="555182" y="671541"/>
                    <a:pt x="556377" y="660787"/>
                  </a:cubicBezTo>
                  <a:cubicBezTo>
                    <a:pt x="572508" y="537711"/>
                    <a:pt x="592822" y="411648"/>
                    <a:pt x="608953" y="364449"/>
                  </a:cubicBezTo>
                  <a:cubicBezTo>
                    <a:pt x="680051" y="156534"/>
                    <a:pt x="581470" y="0"/>
                    <a:pt x="581470" y="0"/>
                  </a:cubicBezTo>
                  <a:cubicBezTo>
                    <a:pt x="581470" y="0"/>
                    <a:pt x="464368" y="13144"/>
                    <a:pt x="441665" y="21508"/>
                  </a:cubicBezTo>
                  <a:close/>
                </a:path>
              </a:pathLst>
            </a:custGeom>
            <a:solidFill>
              <a:schemeClr val="accent3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2" name="任意多边形: 形状 541">
              <a:extLst>
                <a:ext uri="{FF2B5EF4-FFF2-40B4-BE49-F238E27FC236}">
                  <a16:creationId xmlns:a16="http://schemas.microsoft.com/office/drawing/2014/main" id="{9D1AA245-1D6D-4989-BDE0-44BAE0458F81}"/>
                </a:ext>
              </a:extLst>
            </p:cNvPr>
            <p:cNvSpPr/>
            <p:nvPr/>
          </p:nvSpPr>
          <p:spPr>
            <a:xfrm>
              <a:off x="9172080" y="1900523"/>
              <a:ext cx="476770" cy="308287"/>
            </a:xfrm>
            <a:custGeom>
              <a:avLst/>
              <a:gdLst>
                <a:gd name="connsiteX0" fmla="*/ 0 w 476770"/>
                <a:gd name="connsiteY0" fmla="*/ 308288 h 308287"/>
                <a:gd name="connsiteX1" fmla="*/ 112919 w 476770"/>
                <a:gd name="connsiteY1" fmla="*/ 0 h 308287"/>
                <a:gd name="connsiteX2" fmla="*/ 476771 w 476770"/>
                <a:gd name="connsiteY2" fmla="*/ 5975 h 308287"/>
                <a:gd name="connsiteX3" fmla="*/ 369229 w 476770"/>
                <a:gd name="connsiteY3" fmla="*/ 290364 h 30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770" h="308287">
                  <a:moveTo>
                    <a:pt x="0" y="308288"/>
                  </a:moveTo>
                  <a:lnTo>
                    <a:pt x="112919" y="0"/>
                  </a:lnTo>
                  <a:lnTo>
                    <a:pt x="476771" y="5975"/>
                  </a:lnTo>
                  <a:lnTo>
                    <a:pt x="369229" y="290364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3" name="任意多边形: 形状 542">
              <a:extLst>
                <a:ext uri="{FF2B5EF4-FFF2-40B4-BE49-F238E27FC236}">
                  <a16:creationId xmlns:a16="http://schemas.microsoft.com/office/drawing/2014/main" id="{660B4AF3-B6CD-447C-A3A6-1F4D6895FE8C}"/>
                </a:ext>
              </a:extLst>
            </p:cNvPr>
            <p:cNvSpPr/>
            <p:nvPr/>
          </p:nvSpPr>
          <p:spPr>
            <a:xfrm>
              <a:off x="9394859" y="2008081"/>
              <a:ext cx="68852" cy="84806"/>
            </a:xfrm>
            <a:custGeom>
              <a:avLst/>
              <a:gdLst>
                <a:gd name="connsiteX0" fmla="*/ 6645 w 68852"/>
                <a:gd name="connsiteY0" fmla="*/ 28662 h 84806"/>
                <a:gd name="connsiteX1" fmla="*/ 14411 w 68852"/>
                <a:gd name="connsiteY1" fmla="*/ 82433 h 84806"/>
                <a:gd name="connsiteX2" fmla="*/ 62208 w 68852"/>
                <a:gd name="connsiteY2" fmla="*/ 56145 h 84806"/>
                <a:gd name="connsiteX3" fmla="*/ 54441 w 68852"/>
                <a:gd name="connsiteY3" fmla="*/ 2374 h 84806"/>
                <a:gd name="connsiteX4" fmla="*/ 6645 w 68852"/>
                <a:gd name="connsiteY4" fmla="*/ 28662 h 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852" h="84806">
                  <a:moveTo>
                    <a:pt x="6645" y="28662"/>
                  </a:moveTo>
                  <a:cubicBezTo>
                    <a:pt x="-4707" y="50768"/>
                    <a:pt x="-1122" y="75263"/>
                    <a:pt x="14411" y="82433"/>
                  </a:cubicBezTo>
                  <a:cubicBezTo>
                    <a:pt x="29946" y="90200"/>
                    <a:pt x="50856" y="78251"/>
                    <a:pt x="62208" y="56145"/>
                  </a:cubicBezTo>
                  <a:cubicBezTo>
                    <a:pt x="73560" y="34039"/>
                    <a:pt x="69975" y="9543"/>
                    <a:pt x="54441" y="2374"/>
                  </a:cubicBezTo>
                  <a:cubicBezTo>
                    <a:pt x="38907" y="-5393"/>
                    <a:pt x="17399" y="6556"/>
                    <a:pt x="6645" y="28662"/>
                  </a:cubicBezTo>
                  <a:close/>
                </a:path>
              </a:pathLst>
            </a:custGeom>
            <a:solidFill>
              <a:srgbClr val="F2F0F0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4" name="任意多边形: 形状 543">
              <a:extLst>
                <a:ext uri="{FF2B5EF4-FFF2-40B4-BE49-F238E27FC236}">
                  <a16:creationId xmlns:a16="http://schemas.microsoft.com/office/drawing/2014/main" id="{CEE1E73C-C3C0-4741-B7EE-E7566744966D}"/>
                </a:ext>
              </a:extLst>
            </p:cNvPr>
            <p:cNvSpPr/>
            <p:nvPr/>
          </p:nvSpPr>
          <p:spPr>
            <a:xfrm>
              <a:off x="8861512" y="1032482"/>
              <a:ext cx="327789" cy="504461"/>
            </a:xfrm>
            <a:custGeom>
              <a:avLst/>
              <a:gdLst>
                <a:gd name="connsiteX0" fmla="*/ 318933 w 327789"/>
                <a:gd name="connsiteY0" fmla="*/ 421741 h 504461"/>
                <a:gd name="connsiteX1" fmla="*/ 270539 w 327789"/>
                <a:gd name="connsiteY1" fmla="*/ 290898 h 504461"/>
                <a:gd name="connsiteX2" fmla="*/ 234094 w 327789"/>
                <a:gd name="connsiteY2" fmla="*/ 174991 h 504461"/>
                <a:gd name="connsiteX3" fmla="*/ 216171 w 327789"/>
                <a:gd name="connsiteY3" fmla="*/ 58487 h 504461"/>
                <a:gd name="connsiteX4" fmla="*/ 33349 w 327789"/>
                <a:gd name="connsiteY4" fmla="*/ 32796 h 504461"/>
                <a:gd name="connsiteX5" fmla="*/ 2879 w 327789"/>
                <a:gd name="connsiteY5" fmla="*/ 183356 h 504461"/>
                <a:gd name="connsiteX6" fmla="*/ 49480 w 327789"/>
                <a:gd name="connsiteY6" fmla="*/ 87762 h 504461"/>
                <a:gd name="connsiteX7" fmla="*/ 182116 w 327789"/>
                <a:gd name="connsiteY7" fmla="*/ 227567 h 504461"/>
                <a:gd name="connsiteX8" fmla="*/ 180921 w 327789"/>
                <a:gd name="connsiteY8" fmla="*/ 229957 h 504461"/>
                <a:gd name="connsiteX9" fmla="*/ 191077 w 327789"/>
                <a:gd name="connsiteY9" fmla="*/ 324953 h 504461"/>
                <a:gd name="connsiteX10" fmla="*/ 206611 w 327789"/>
                <a:gd name="connsiteY10" fmla="*/ 490448 h 504461"/>
                <a:gd name="connsiteX11" fmla="*/ 318933 w 327789"/>
                <a:gd name="connsiteY11" fmla="*/ 421741 h 504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7789" h="504461">
                  <a:moveTo>
                    <a:pt x="318933" y="421741"/>
                  </a:moveTo>
                  <a:cubicBezTo>
                    <a:pt x="292048" y="381114"/>
                    <a:pt x="272929" y="348851"/>
                    <a:pt x="270539" y="290898"/>
                  </a:cubicBezTo>
                  <a:cubicBezTo>
                    <a:pt x="268747" y="252661"/>
                    <a:pt x="260383" y="200682"/>
                    <a:pt x="234094" y="174991"/>
                  </a:cubicBezTo>
                  <a:cubicBezTo>
                    <a:pt x="261578" y="103296"/>
                    <a:pt x="229315" y="81788"/>
                    <a:pt x="216171" y="58487"/>
                  </a:cubicBezTo>
                  <a:cubicBezTo>
                    <a:pt x="200039" y="29212"/>
                    <a:pt x="80548" y="-41288"/>
                    <a:pt x="33349" y="32796"/>
                  </a:cubicBezTo>
                  <a:cubicBezTo>
                    <a:pt x="-13850" y="106284"/>
                    <a:pt x="2879" y="183356"/>
                    <a:pt x="2879" y="183356"/>
                  </a:cubicBezTo>
                  <a:cubicBezTo>
                    <a:pt x="7658" y="142728"/>
                    <a:pt x="49480" y="87762"/>
                    <a:pt x="49480" y="87762"/>
                  </a:cubicBezTo>
                  <a:cubicBezTo>
                    <a:pt x="56052" y="130182"/>
                    <a:pt x="143879" y="199487"/>
                    <a:pt x="182116" y="227567"/>
                  </a:cubicBezTo>
                  <a:cubicBezTo>
                    <a:pt x="181518" y="228165"/>
                    <a:pt x="180921" y="229360"/>
                    <a:pt x="180921" y="229957"/>
                  </a:cubicBezTo>
                  <a:cubicBezTo>
                    <a:pt x="159412" y="261025"/>
                    <a:pt x="186298" y="292093"/>
                    <a:pt x="191077" y="324953"/>
                  </a:cubicBezTo>
                  <a:cubicBezTo>
                    <a:pt x="195857" y="357813"/>
                    <a:pt x="100862" y="446237"/>
                    <a:pt x="206611" y="490448"/>
                  </a:cubicBezTo>
                  <a:cubicBezTo>
                    <a:pt x="312361" y="535258"/>
                    <a:pt x="345819" y="461770"/>
                    <a:pt x="318933" y="421741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45" name="图形 5">
              <a:extLst>
                <a:ext uri="{FF2B5EF4-FFF2-40B4-BE49-F238E27FC236}">
                  <a16:creationId xmlns:a16="http://schemas.microsoft.com/office/drawing/2014/main" id="{97F7E602-7EEA-40F1-B790-26905FF48A4A}"/>
                </a:ext>
              </a:extLst>
            </p:cNvPr>
            <p:cNvGrpSpPr/>
            <p:nvPr/>
          </p:nvGrpSpPr>
          <p:grpSpPr>
            <a:xfrm>
              <a:off x="6739237" y="4439602"/>
              <a:ext cx="650125" cy="587907"/>
              <a:chOff x="6584029" y="4499850"/>
              <a:chExt cx="650124" cy="587908"/>
            </a:xfrm>
            <a:solidFill>
              <a:srgbClr val="0E538C"/>
            </a:solidFill>
          </p:grpSpPr>
          <p:sp>
            <p:nvSpPr>
              <p:cNvPr id="546" name="任意多边形: 形状 545">
                <a:extLst>
                  <a:ext uri="{FF2B5EF4-FFF2-40B4-BE49-F238E27FC236}">
                    <a16:creationId xmlns:a16="http://schemas.microsoft.com/office/drawing/2014/main" id="{3CDE0FB8-C87D-4060-8D40-D77CF5548E23}"/>
                  </a:ext>
                </a:extLst>
              </p:cNvPr>
              <p:cNvSpPr/>
              <p:nvPr/>
            </p:nvSpPr>
            <p:spPr>
              <a:xfrm>
                <a:off x="6695156" y="4962719"/>
                <a:ext cx="406868" cy="57030"/>
              </a:xfrm>
              <a:custGeom>
                <a:avLst/>
                <a:gdLst>
                  <a:gd name="connsiteX0" fmla="*/ 406868 w 406868"/>
                  <a:gd name="connsiteY0" fmla="*/ 31937 h 57030"/>
                  <a:gd name="connsiteX1" fmla="*/ 287377 w 406868"/>
                  <a:gd name="connsiteY1" fmla="*/ 57031 h 57030"/>
                  <a:gd name="connsiteX2" fmla="*/ 0 w 406868"/>
                  <a:gd name="connsiteY2" fmla="*/ 26560 h 57030"/>
                  <a:gd name="connsiteX3" fmla="*/ 271843 w 406868"/>
                  <a:gd name="connsiteY3" fmla="*/ 272 h 57030"/>
                  <a:gd name="connsiteX4" fmla="*/ 406868 w 406868"/>
                  <a:gd name="connsiteY4" fmla="*/ 31937 h 57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6868" h="57030">
                    <a:moveTo>
                      <a:pt x="406868" y="31937"/>
                    </a:moveTo>
                    <a:cubicBezTo>
                      <a:pt x="406868" y="31937"/>
                      <a:pt x="404478" y="57031"/>
                      <a:pt x="287377" y="57031"/>
                    </a:cubicBezTo>
                    <a:cubicBezTo>
                      <a:pt x="170275" y="57031"/>
                      <a:pt x="0" y="26560"/>
                      <a:pt x="0" y="26560"/>
                    </a:cubicBezTo>
                    <a:lnTo>
                      <a:pt x="271843" y="272"/>
                    </a:lnTo>
                    <a:cubicBezTo>
                      <a:pt x="271843" y="272"/>
                      <a:pt x="376398" y="-5105"/>
                      <a:pt x="406868" y="31937"/>
                    </a:cubicBezTo>
                    <a:close/>
                  </a:path>
                </a:pathLst>
              </a:custGeom>
              <a:solidFill>
                <a:srgbClr val="0E538C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7" name="任意多边形: 形状 546">
                <a:extLst>
                  <a:ext uri="{FF2B5EF4-FFF2-40B4-BE49-F238E27FC236}">
                    <a16:creationId xmlns:a16="http://schemas.microsoft.com/office/drawing/2014/main" id="{A1232F38-CF33-4D99-BB0B-05C3F1B9FC42}"/>
                  </a:ext>
                </a:extLst>
              </p:cNvPr>
              <p:cNvSpPr/>
              <p:nvPr/>
            </p:nvSpPr>
            <p:spPr>
              <a:xfrm>
                <a:off x="6584029" y="4981426"/>
                <a:ext cx="242737" cy="96874"/>
              </a:xfrm>
              <a:custGeom>
                <a:avLst/>
                <a:gdLst>
                  <a:gd name="connsiteX0" fmla="*/ 219864 w 242737"/>
                  <a:gd name="connsiteY0" fmla="*/ 22192 h 96874"/>
                  <a:gd name="connsiteX1" fmla="*/ 99178 w 242737"/>
                  <a:gd name="connsiteY1" fmla="*/ 67001 h 96874"/>
                  <a:gd name="connsiteX2" fmla="*/ 46602 w 242737"/>
                  <a:gd name="connsiteY2" fmla="*/ 93289 h 96874"/>
                  <a:gd name="connsiteX3" fmla="*/ 93203 w 242737"/>
                  <a:gd name="connsiteY3" fmla="*/ 53857 h 96874"/>
                  <a:gd name="connsiteX4" fmla="*/ 77669 w 242737"/>
                  <a:gd name="connsiteY4" fmla="*/ 47285 h 96874"/>
                  <a:gd name="connsiteX5" fmla="*/ 23898 w 242737"/>
                  <a:gd name="connsiteY5" fmla="*/ 84328 h 96874"/>
                  <a:gd name="connsiteX6" fmla="*/ 0 w 242737"/>
                  <a:gd name="connsiteY6" fmla="*/ 96874 h 96874"/>
                  <a:gd name="connsiteX7" fmla="*/ 38835 w 242737"/>
                  <a:gd name="connsiteY7" fmla="*/ 52662 h 96874"/>
                  <a:gd name="connsiteX8" fmla="*/ 105750 w 242737"/>
                  <a:gd name="connsiteY8" fmla="*/ 5463 h 96874"/>
                  <a:gd name="connsiteX9" fmla="*/ 195368 w 242737"/>
                  <a:gd name="connsiteY9" fmla="*/ 2476 h 96874"/>
                  <a:gd name="connsiteX10" fmla="*/ 219864 w 242737"/>
                  <a:gd name="connsiteY10" fmla="*/ 22192 h 96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2737" h="96874">
                    <a:moveTo>
                      <a:pt x="219864" y="22192"/>
                    </a:moveTo>
                    <a:cubicBezTo>
                      <a:pt x="153546" y="22192"/>
                      <a:pt x="125466" y="56247"/>
                      <a:pt x="99178" y="67001"/>
                    </a:cubicBezTo>
                    <a:cubicBezTo>
                      <a:pt x="72890" y="77755"/>
                      <a:pt x="46602" y="93887"/>
                      <a:pt x="46602" y="93289"/>
                    </a:cubicBezTo>
                    <a:cubicBezTo>
                      <a:pt x="61538" y="64014"/>
                      <a:pt x="82449" y="63417"/>
                      <a:pt x="93203" y="53857"/>
                    </a:cubicBezTo>
                    <a:cubicBezTo>
                      <a:pt x="103958" y="44298"/>
                      <a:pt x="100970" y="49078"/>
                      <a:pt x="77669" y="47285"/>
                    </a:cubicBezTo>
                    <a:cubicBezTo>
                      <a:pt x="64525" y="46090"/>
                      <a:pt x="40627" y="70586"/>
                      <a:pt x="23898" y="84328"/>
                    </a:cubicBezTo>
                    <a:cubicBezTo>
                      <a:pt x="8962" y="95679"/>
                      <a:pt x="0" y="96874"/>
                      <a:pt x="0" y="96874"/>
                    </a:cubicBezTo>
                    <a:cubicBezTo>
                      <a:pt x="0" y="96874"/>
                      <a:pt x="17326" y="72378"/>
                      <a:pt x="38835" y="52662"/>
                    </a:cubicBezTo>
                    <a:cubicBezTo>
                      <a:pt x="65123" y="28764"/>
                      <a:pt x="97983" y="9048"/>
                      <a:pt x="105750" y="5463"/>
                    </a:cubicBezTo>
                    <a:cubicBezTo>
                      <a:pt x="120089" y="-511"/>
                      <a:pt x="164301" y="-1706"/>
                      <a:pt x="195368" y="2476"/>
                    </a:cubicBezTo>
                    <a:cubicBezTo>
                      <a:pt x="231216" y="7256"/>
                      <a:pt x="267661" y="22192"/>
                      <a:pt x="219864" y="22192"/>
                    </a:cubicBezTo>
                    <a:close/>
                  </a:path>
                </a:pathLst>
              </a:custGeom>
              <a:solidFill>
                <a:srgbClr val="0E538C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8" name="任意多边形: 形状 547">
                <a:extLst>
                  <a:ext uri="{FF2B5EF4-FFF2-40B4-BE49-F238E27FC236}">
                    <a16:creationId xmlns:a16="http://schemas.microsoft.com/office/drawing/2014/main" id="{2E79B57D-1687-4CFA-A7C7-2FD145209BA0}"/>
                  </a:ext>
                </a:extLst>
              </p:cNvPr>
              <p:cNvSpPr/>
              <p:nvPr/>
            </p:nvSpPr>
            <p:spPr>
              <a:xfrm>
                <a:off x="6601952" y="4943275"/>
                <a:ext cx="523224" cy="144483"/>
              </a:xfrm>
              <a:custGeom>
                <a:avLst/>
                <a:gdLst>
                  <a:gd name="connsiteX0" fmla="*/ 92008 w 523224"/>
                  <a:gd name="connsiteY0" fmla="*/ 44809 h 144483"/>
                  <a:gd name="connsiteX1" fmla="*/ 32263 w 523224"/>
                  <a:gd name="connsiteY1" fmla="*/ 65123 h 144483"/>
                  <a:gd name="connsiteX2" fmla="*/ 0 w 523224"/>
                  <a:gd name="connsiteY2" fmla="*/ 97983 h 144483"/>
                  <a:gd name="connsiteX3" fmla="*/ 29873 w 523224"/>
                  <a:gd name="connsiteY3" fmla="*/ 84241 h 144483"/>
                  <a:gd name="connsiteX4" fmla="*/ 92008 w 523224"/>
                  <a:gd name="connsiteY4" fmla="*/ 44809 h 144483"/>
                  <a:gd name="connsiteX5" fmla="*/ 403881 w 523224"/>
                  <a:gd name="connsiteY5" fmla="*/ 0 h 144483"/>
                  <a:gd name="connsiteX6" fmla="*/ 522775 w 523224"/>
                  <a:gd name="connsiteY6" fmla="*/ 87229 h 144483"/>
                  <a:gd name="connsiteX7" fmla="*/ 449885 w 523224"/>
                  <a:gd name="connsiteY7" fmla="*/ 143987 h 144483"/>
                  <a:gd name="connsiteX8" fmla="*/ 296936 w 523224"/>
                  <a:gd name="connsiteY8" fmla="*/ 127258 h 144483"/>
                  <a:gd name="connsiteX9" fmla="*/ 260491 w 523224"/>
                  <a:gd name="connsiteY9" fmla="*/ 4780 h 144483"/>
                  <a:gd name="connsiteX10" fmla="*/ 403881 w 523224"/>
                  <a:gd name="connsiteY10" fmla="*/ 0 h 144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23224" h="144483">
                    <a:moveTo>
                      <a:pt x="92008" y="44809"/>
                    </a:moveTo>
                    <a:cubicBezTo>
                      <a:pt x="92008" y="44809"/>
                      <a:pt x="41225" y="57953"/>
                      <a:pt x="32263" y="65123"/>
                    </a:cubicBezTo>
                    <a:cubicBezTo>
                      <a:pt x="26288" y="69903"/>
                      <a:pt x="0" y="97983"/>
                      <a:pt x="0" y="97983"/>
                    </a:cubicBezTo>
                    <a:cubicBezTo>
                      <a:pt x="0" y="97983"/>
                      <a:pt x="19119" y="94995"/>
                      <a:pt x="29873" y="84241"/>
                    </a:cubicBezTo>
                    <a:cubicBezTo>
                      <a:pt x="41225" y="72890"/>
                      <a:pt x="92008" y="44809"/>
                      <a:pt x="92008" y="44809"/>
                    </a:cubicBezTo>
                    <a:close/>
                    <a:moveTo>
                      <a:pt x="403881" y="0"/>
                    </a:moveTo>
                    <a:cubicBezTo>
                      <a:pt x="403881" y="0"/>
                      <a:pt x="531737" y="8364"/>
                      <a:pt x="522775" y="87229"/>
                    </a:cubicBezTo>
                    <a:cubicBezTo>
                      <a:pt x="517995" y="132038"/>
                      <a:pt x="488720" y="147572"/>
                      <a:pt x="449885" y="143987"/>
                    </a:cubicBezTo>
                    <a:cubicBezTo>
                      <a:pt x="378190" y="138012"/>
                      <a:pt x="296936" y="127258"/>
                      <a:pt x="296936" y="127258"/>
                    </a:cubicBezTo>
                    <a:lnTo>
                      <a:pt x="260491" y="4780"/>
                    </a:lnTo>
                    <a:lnTo>
                      <a:pt x="403881" y="0"/>
                    </a:lnTo>
                    <a:close/>
                  </a:path>
                </a:pathLst>
              </a:custGeom>
              <a:solidFill>
                <a:srgbClr val="0E538C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9" name="任意多边形: 形状 548">
                <a:extLst>
                  <a:ext uri="{FF2B5EF4-FFF2-40B4-BE49-F238E27FC236}">
                    <a16:creationId xmlns:a16="http://schemas.microsoft.com/office/drawing/2014/main" id="{E58CFC0A-8589-4F59-B49E-D579B9D90FA4}"/>
                  </a:ext>
                </a:extLst>
              </p:cNvPr>
              <p:cNvSpPr/>
              <p:nvPr/>
            </p:nvSpPr>
            <p:spPr>
              <a:xfrm>
                <a:off x="7002082" y="4499850"/>
                <a:ext cx="232071" cy="578394"/>
              </a:xfrm>
              <a:custGeom>
                <a:avLst/>
                <a:gdLst>
                  <a:gd name="connsiteX0" fmla="*/ 30637 w 232071"/>
                  <a:gd name="connsiteY0" fmla="*/ 454179 h 578394"/>
                  <a:gd name="connsiteX1" fmla="*/ 156103 w 232071"/>
                  <a:gd name="connsiteY1" fmla="*/ 49701 h 578394"/>
                  <a:gd name="connsiteX2" fmla="*/ 205094 w 232071"/>
                  <a:gd name="connsiteY2" fmla="*/ 1307 h 578394"/>
                  <a:gd name="connsiteX3" fmla="*/ 223615 w 232071"/>
                  <a:gd name="connsiteY3" fmla="*/ 94510 h 578394"/>
                  <a:gd name="connsiteX4" fmla="*/ 180599 w 232071"/>
                  <a:gd name="connsiteY4" fmla="*/ 319751 h 578394"/>
                  <a:gd name="connsiteX5" fmla="*/ 112489 w 232071"/>
                  <a:gd name="connsiteY5" fmla="*/ 564709 h 578394"/>
                  <a:gd name="connsiteX6" fmla="*/ 33027 w 232071"/>
                  <a:gd name="connsiteY6" fmla="*/ 531849 h 578394"/>
                  <a:gd name="connsiteX7" fmla="*/ 30637 w 232071"/>
                  <a:gd name="connsiteY7" fmla="*/ 454179 h 578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071" h="578394">
                    <a:moveTo>
                      <a:pt x="30637" y="454179"/>
                    </a:moveTo>
                    <a:lnTo>
                      <a:pt x="156103" y="49701"/>
                    </a:lnTo>
                    <a:cubicBezTo>
                      <a:pt x="156103" y="49701"/>
                      <a:pt x="174624" y="-9447"/>
                      <a:pt x="205094" y="1307"/>
                    </a:cubicBezTo>
                    <a:cubicBezTo>
                      <a:pt x="248709" y="17438"/>
                      <a:pt x="227200" y="65832"/>
                      <a:pt x="223615" y="94510"/>
                    </a:cubicBezTo>
                    <a:cubicBezTo>
                      <a:pt x="215849" y="153061"/>
                      <a:pt x="221226" y="178752"/>
                      <a:pt x="180599" y="319751"/>
                    </a:cubicBezTo>
                    <a:cubicBezTo>
                      <a:pt x="155505" y="406980"/>
                      <a:pt x="133997" y="507353"/>
                      <a:pt x="112489" y="564709"/>
                    </a:cubicBezTo>
                    <a:cubicBezTo>
                      <a:pt x="97552" y="604141"/>
                      <a:pt x="71861" y="547382"/>
                      <a:pt x="33027" y="531849"/>
                    </a:cubicBezTo>
                    <a:cubicBezTo>
                      <a:pt x="-39863" y="502573"/>
                      <a:pt x="30637" y="454179"/>
                      <a:pt x="30637" y="454179"/>
                    </a:cubicBezTo>
                    <a:close/>
                  </a:path>
                </a:pathLst>
              </a:custGeom>
              <a:solidFill>
                <a:srgbClr val="0E538C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50" name="任意多边形: 形状 549">
              <a:extLst>
                <a:ext uri="{FF2B5EF4-FFF2-40B4-BE49-F238E27FC236}">
                  <a16:creationId xmlns:a16="http://schemas.microsoft.com/office/drawing/2014/main" id="{7851D556-B28A-4E2E-A176-B64CA127135F}"/>
                </a:ext>
              </a:extLst>
            </p:cNvPr>
            <p:cNvSpPr/>
            <p:nvPr/>
          </p:nvSpPr>
          <p:spPr>
            <a:xfrm>
              <a:off x="7189924" y="4086748"/>
              <a:ext cx="267250" cy="272179"/>
            </a:xfrm>
            <a:custGeom>
              <a:avLst/>
              <a:gdLst>
                <a:gd name="connsiteX0" fmla="*/ 7562 w 267250"/>
                <a:gd name="connsiteY0" fmla="*/ 182691 h 272179"/>
                <a:gd name="connsiteX1" fmla="*/ 177837 w 267250"/>
                <a:gd name="connsiteY1" fmla="*/ 263945 h 272179"/>
                <a:gd name="connsiteX2" fmla="*/ 259689 w 267250"/>
                <a:gd name="connsiteY2" fmla="*/ 89488 h 272179"/>
                <a:gd name="connsiteX3" fmla="*/ 89413 w 267250"/>
                <a:gd name="connsiteY3" fmla="*/ 8234 h 272179"/>
                <a:gd name="connsiteX4" fmla="*/ 7562 w 267250"/>
                <a:gd name="connsiteY4" fmla="*/ 182691 h 272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7250" h="272179">
                  <a:moveTo>
                    <a:pt x="7562" y="182691"/>
                  </a:moveTo>
                  <a:cubicBezTo>
                    <a:pt x="32058" y="253191"/>
                    <a:pt x="107935" y="289636"/>
                    <a:pt x="177837" y="263945"/>
                  </a:cubicBezTo>
                  <a:cubicBezTo>
                    <a:pt x="247142" y="238255"/>
                    <a:pt x="284184" y="159988"/>
                    <a:pt x="259689" y="89488"/>
                  </a:cubicBezTo>
                  <a:cubicBezTo>
                    <a:pt x="235193" y="18988"/>
                    <a:pt x="159316" y="-17457"/>
                    <a:pt x="89413" y="8234"/>
                  </a:cubicBezTo>
                  <a:cubicBezTo>
                    <a:pt x="20109" y="33924"/>
                    <a:pt x="-16934" y="112191"/>
                    <a:pt x="7562" y="182691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1" name="任意多边形: 形状 550">
              <a:extLst>
                <a:ext uri="{FF2B5EF4-FFF2-40B4-BE49-F238E27FC236}">
                  <a16:creationId xmlns:a16="http://schemas.microsoft.com/office/drawing/2014/main" id="{BE98A12F-EBD2-4774-A051-9CD0477AFAEB}"/>
                </a:ext>
              </a:extLst>
            </p:cNvPr>
            <p:cNvSpPr/>
            <p:nvPr/>
          </p:nvSpPr>
          <p:spPr>
            <a:xfrm>
              <a:off x="6979292" y="3971165"/>
              <a:ext cx="295986" cy="359358"/>
            </a:xfrm>
            <a:custGeom>
              <a:avLst/>
              <a:gdLst>
                <a:gd name="connsiteX0" fmla="*/ 80779 w 295986"/>
                <a:gd name="connsiteY0" fmla="*/ 304846 h 359358"/>
                <a:gd name="connsiteX1" fmla="*/ 251055 w 295986"/>
                <a:gd name="connsiteY1" fmla="*/ 337109 h 359358"/>
                <a:gd name="connsiteX2" fmla="*/ 243288 w 295986"/>
                <a:gd name="connsiteY2" fmla="*/ 269597 h 359358"/>
                <a:gd name="connsiteX3" fmla="*/ 274355 w 295986"/>
                <a:gd name="connsiteY3" fmla="*/ 93347 h 359358"/>
                <a:gd name="connsiteX4" fmla="*/ 248067 w 295986"/>
                <a:gd name="connsiteY4" fmla="*/ 54512 h 359358"/>
                <a:gd name="connsiteX5" fmla="*/ 77792 w 295986"/>
                <a:gd name="connsiteY5" fmla="*/ 22249 h 359358"/>
                <a:gd name="connsiteX6" fmla="*/ 52699 w 295986"/>
                <a:gd name="connsiteY6" fmla="*/ 40173 h 359358"/>
                <a:gd name="connsiteX7" fmla="*/ 21631 w 295986"/>
                <a:gd name="connsiteY7" fmla="*/ 216423 h 359358"/>
                <a:gd name="connsiteX8" fmla="*/ 80779 w 295986"/>
                <a:gd name="connsiteY8" fmla="*/ 304846 h 359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5986" h="359358">
                  <a:moveTo>
                    <a:pt x="80779" y="304846"/>
                  </a:moveTo>
                  <a:cubicBezTo>
                    <a:pt x="119017" y="362202"/>
                    <a:pt x="195491" y="376541"/>
                    <a:pt x="251055" y="337109"/>
                  </a:cubicBezTo>
                  <a:lnTo>
                    <a:pt x="243288" y="269597"/>
                  </a:lnTo>
                  <a:cubicBezTo>
                    <a:pt x="298851" y="229567"/>
                    <a:pt x="312593" y="150702"/>
                    <a:pt x="274355" y="93347"/>
                  </a:cubicBezTo>
                  <a:lnTo>
                    <a:pt x="248067" y="54512"/>
                  </a:lnTo>
                  <a:cubicBezTo>
                    <a:pt x="209830" y="-2844"/>
                    <a:pt x="133356" y="-17183"/>
                    <a:pt x="77792" y="22249"/>
                  </a:cubicBezTo>
                  <a:lnTo>
                    <a:pt x="52699" y="40173"/>
                  </a:lnTo>
                  <a:cubicBezTo>
                    <a:pt x="-2864" y="80203"/>
                    <a:pt x="-16606" y="159067"/>
                    <a:pt x="21631" y="216423"/>
                  </a:cubicBezTo>
                  <a:lnTo>
                    <a:pt x="80779" y="304846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2" name="任意多边形: 形状 551">
              <a:extLst>
                <a:ext uri="{FF2B5EF4-FFF2-40B4-BE49-F238E27FC236}">
                  <a16:creationId xmlns:a16="http://schemas.microsoft.com/office/drawing/2014/main" id="{E1655339-1493-4BE0-ADC7-E7A48B66E483}"/>
                </a:ext>
              </a:extLst>
            </p:cNvPr>
            <p:cNvSpPr/>
            <p:nvPr/>
          </p:nvSpPr>
          <p:spPr>
            <a:xfrm>
              <a:off x="7005467" y="4087812"/>
              <a:ext cx="367565" cy="470202"/>
            </a:xfrm>
            <a:custGeom>
              <a:avLst/>
              <a:gdLst>
                <a:gd name="connsiteX0" fmla="*/ 4417 w 367565"/>
                <a:gd name="connsiteY0" fmla="*/ 0 h 470202"/>
                <a:gd name="connsiteX1" fmla="*/ 26523 w 367565"/>
                <a:gd name="connsiteY1" fmla="*/ 27483 h 470202"/>
                <a:gd name="connsiteX2" fmla="*/ 201578 w 367565"/>
                <a:gd name="connsiteY2" fmla="*/ 85437 h 470202"/>
                <a:gd name="connsiteX3" fmla="*/ 269688 w 367565"/>
                <a:gd name="connsiteY3" fmla="*/ 155936 h 470202"/>
                <a:gd name="connsiteX4" fmla="*/ 361099 w 367565"/>
                <a:gd name="connsiteY4" fmla="*/ 185212 h 470202"/>
                <a:gd name="connsiteX5" fmla="*/ 245790 w 367565"/>
                <a:gd name="connsiteY5" fmla="*/ 470199 h 470202"/>
                <a:gd name="connsiteX6" fmla="*/ 217709 w 367565"/>
                <a:gd name="connsiteY6" fmla="*/ 284390 h 470202"/>
                <a:gd name="connsiteX7" fmla="*/ 236828 w 367565"/>
                <a:gd name="connsiteY7" fmla="*/ 224046 h 470202"/>
                <a:gd name="connsiteX8" fmla="*/ 200981 w 367565"/>
                <a:gd name="connsiteY8" fmla="*/ 189992 h 470202"/>
                <a:gd name="connsiteX9" fmla="*/ 151989 w 367565"/>
                <a:gd name="connsiteY9" fmla="*/ 221059 h 470202"/>
                <a:gd name="connsiteX10" fmla="*/ 89854 w 367565"/>
                <a:gd name="connsiteY10" fmla="*/ 184017 h 470202"/>
                <a:gd name="connsiteX11" fmla="*/ 71930 w 367565"/>
                <a:gd name="connsiteY11" fmla="*/ 164301 h 470202"/>
                <a:gd name="connsiteX12" fmla="*/ 14574 w 367565"/>
                <a:gd name="connsiteY12" fmla="*/ 78267 h 470202"/>
                <a:gd name="connsiteX13" fmla="*/ 4417 w 367565"/>
                <a:gd name="connsiteY13" fmla="*/ 0 h 470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67565" h="470202">
                  <a:moveTo>
                    <a:pt x="4417" y="0"/>
                  </a:moveTo>
                  <a:cubicBezTo>
                    <a:pt x="10989" y="9560"/>
                    <a:pt x="18159" y="18521"/>
                    <a:pt x="26523" y="27483"/>
                  </a:cubicBezTo>
                  <a:cubicBezTo>
                    <a:pt x="81489" y="87229"/>
                    <a:pt x="154976" y="109932"/>
                    <a:pt x="201578" y="85437"/>
                  </a:cubicBezTo>
                  <a:cubicBezTo>
                    <a:pt x="223086" y="114712"/>
                    <a:pt x="247582" y="138013"/>
                    <a:pt x="269688" y="155936"/>
                  </a:cubicBezTo>
                  <a:cubicBezTo>
                    <a:pt x="295379" y="176847"/>
                    <a:pt x="361099" y="185212"/>
                    <a:pt x="361099" y="185212"/>
                  </a:cubicBezTo>
                  <a:cubicBezTo>
                    <a:pt x="399336" y="227034"/>
                    <a:pt x="255947" y="471394"/>
                    <a:pt x="245790" y="470199"/>
                  </a:cubicBezTo>
                  <a:cubicBezTo>
                    <a:pt x="224879" y="468406"/>
                    <a:pt x="197993" y="333381"/>
                    <a:pt x="217709" y="284390"/>
                  </a:cubicBezTo>
                  <a:cubicBezTo>
                    <a:pt x="226671" y="262284"/>
                    <a:pt x="241010" y="235995"/>
                    <a:pt x="236828" y="224046"/>
                  </a:cubicBezTo>
                  <a:cubicBezTo>
                    <a:pt x="221892" y="182822"/>
                    <a:pt x="200981" y="189992"/>
                    <a:pt x="200981" y="189992"/>
                  </a:cubicBezTo>
                  <a:cubicBezTo>
                    <a:pt x="200981" y="189992"/>
                    <a:pt x="173498" y="222254"/>
                    <a:pt x="151989" y="221059"/>
                  </a:cubicBezTo>
                  <a:cubicBezTo>
                    <a:pt x="129883" y="219267"/>
                    <a:pt x="91646" y="184614"/>
                    <a:pt x="89854" y="184017"/>
                  </a:cubicBezTo>
                  <a:cubicBezTo>
                    <a:pt x="83282" y="178640"/>
                    <a:pt x="77307" y="172068"/>
                    <a:pt x="71930" y="164301"/>
                  </a:cubicBezTo>
                  <a:lnTo>
                    <a:pt x="14574" y="78267"/>
                  </a:lnTo>
                  <a:cubicBezTo>
                    <a:pt x="-362" y="54369"/>
                    <a:pt x="-3947" y="25691"/>
                    <a:pt x="4417" y="0"/>
                  </a:cubicBezTo>
                  <a:close/>
                </a:path>
              </a:pathLst>
            </a:custGeom>
            <a:solidFill>
              <a:srgbClr val="FFE3CA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3" name="任意多边形: 形状 552">
              <a:extLst>
                <a:ext uri="{FF2B5EF4-FFF2-40B4-BE49-F238E27FC236}">
                  <a16:creationId xmlns:a16="http://schemas.microsoft.com/office/drawing/2014/main" id="{72E5B945-E8DC-4EA3-B939-9C4940F2CA0F}"/>
                </a:ext>
              </a:extLst>
            </p:cNvPr>
            <p:cNvSpPr/>
            <p:nvPr/>
          </p:nvSpPr>
          <p:spPr>
            <a:xfrm>
              <a:off x="7193086" y="4379496"/>
              <a:ext cx="255331" cy="802094"/>
            </a:xfrm>
            <a:custGeom>
              <a:avLst/>
              <a:gdLst>
                <a:gd name="connsiteX0" fmla="*/ 255332 w 255331"/>
                <a:gd name="connsiteY0" fmla="*/ 737735 h 802094"/>
                <a:gd name="connsiteX1" fmla="*/ 194391 w 255331"/>
                <a:gd name="connsiteY1" fmla="*/ 799870 h 802094"/>
                <a:gd name="connsiteX2" fmla="*/ 116722 w 255331"/>
                <a:gd name="connsiteY2" fmla="*/ 790311 h 802094"/>
                <a:gd name="connsiteX3" fmla="*/ 83264 w 255331"/>
                <a:gd name="connsiteY3" fmla="*/ 432434 h 802094"/>
                <a:gd name="connsiteX4" fmla="*/ 37858 w 255331"/>
                <a:gd name="connsiteY4" fmla="*/ 274108 h 802094"/>
                <a:gd name="connsiteX5" fmla="*/ 815 w 255331"/>
                <a:gd name="connsiteY5" fmla="*/ 163579 h 802094"/>
                <a:gd name="connsiteX6" fmla="*/ 24714 w 255331"/>
                <a:gd name="connsiteY6" fmla="*/ 1668 h 802094"/>
                <a:gd name="connsiteX7" fmla="*/ 116124 w 255331"/>
                <a:gd name="connsiteY7" fmla="*/ 7643 h 802094"/>
                <a:gd name="connsiteX8" fmla="*/ 255332 w 255331"/>
                <a:gd name="connsiteY8" fmla="*/ 737735 h 802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5331" h="802094">
                  <a:moveTo>
                    <a:pt x="255332" y="737735"/>
                  </a:moveTo>
                  <a:cubicBezTo>
                    <a:pt x="255332" y="737735"/>
                    <a:pt x="208730" y="793896"/>
                    <a:pt x="194391" y="799870"/>
                  </a:cubicBezTo>
                  <a:cubicBezTo>
                    <a:pt x="175273" y="808235"/>
                    <a:pt x="116722" y="790311"/>
                    <a:pt x="116722" y="790311"/>
                  </a:cubicBezTo>
                  <a:cubicBezTo>
                    <a:pt x="116722" y="790311"/>
                    <a:pt x="101188" y="532807"/>
                    <a:pt x="83264" y="432434"/>
                  </a:cubicBezTo>
                  <a:cubicBezTo>
                    <a:pt x="65341" y="332061"/>
                    <a:pt x="39053" y="305773"/>
                    <a:pt x="37858" y="274108"/>
                  </a:cubicBezTo>
                  <a:cubicBezTo>
                    <a:pt x="36065" y="223324"/>
                    <a:pt x="-6354" y="203011"/>
                    <a:pt x="815" y="163579"/>
                  </a:cubicBezTo>
                  <a:cubicBezTo>
                    <a:pt x="7985" y="124147"/>
                    <a:pt x="20531" y="-16853"/>
                    <a:pt x="24714" y="1668"/>
                  </a:cubicBezTo>
                  <a:cubicBezTo>
                    <a:pt x="61159" y="161786"/>
                    <a:pt x="105968" y="28553"/>
                    <a:pt x="116124" y="7643"/>
                  </a:cubicBezTo>
                  <a:cubicBezTo>
                    <a:pt x="121502" y="-3709"/>
                    <a:pt x="255332" y="737735"/>
                    <a:pt x="255332" y="737735"/>
                  </a:cubicBezTo>
                  <a:close/>
                </a:path>
              </a:pathLst>
            </a:custGeom>
            <a:solidFill>
              <a:srgbClr val="F2F0F0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4" name="任意多边形: 形状 553">
              <a:extLst>
                <a:ext uri="{FF2B5EF4-FFF2-40B4-BE49-F238E27FC236}">
                  <a16:creationId xmlns:a16="http://schemas.microsoft.com/office/drawing/2014/main" id="{CF22A46C-8D16-47EE-A415-44A07AF20F47}"/>
                </a:ext>
              </a:extLst>
            </p:cNvPr>
            <p:cNvSpPr/>
            <p:nvPr/>
          </p:nvSpPr>
          <p:spPr>
            <a:xfrm>
              <a:off x="7174712" y="4173988"/>
              <a:ext cx="490652" cy="1067993"/>
            </a:xfrm>
            <a:custGeom>
              <a:avLst/>
              <a:gdLst>
                <a:gd name="connsiteX0" fmla="*/ 61609 w 490652"/>
                <a:gd name="connsiteY0" fmla="*/ 159379 h 1067993"/>
                <a:gd name="connsiteX1" fmla="*/ 9033 w 490652"/>
                <a:gd name="connsiteY1" fmla="*/ 246010 h 1067993"/>
                <a:gd name="connsiteX2" fmla="*/ 12617 w 490652"/>
                <a:gd name="connsiteY2" fmla="*/ 453328 h 1067993"/>
                <a:gd name="connsiteX3" fmla="*/ 66986 w 490652"/>
                <a:gd name="connsiteY3" fmla="*/ 736522 h 1067993"/>
                <a:gd name="connsiteX4" fmla="*/ 56829 w 490652"/>
                <a:gd name="connsiteY4" fmla="*/ 986259 h 1067993"/>
                <a:gd name="connsiteX5" fmla="*/ 82520 w 490652"/>
                <a:gd name="connsiteY5" fmla="*/ 1066916 h 1067993"/>
                <a:gd name="connsiteX6" fmla="*/ 140473 w 490652"/>
                <a:gd name="connsiteY6" fmla="*/ 1045407 h 1067993"/>
                <a:gd name="connsiteX7" fmla="*/ 116575 w 490652"/>
                <a:gd name="connsiteY7" fmla="*/ 691116 h 1067993"/>
                <a:gd name="connsiteX8" fmla="*/ 56232 w 490652"/>
                <a:gd name="connsiteY8" fmla="*/ 429430 h 1067993"/>
                <a:gd name="connsiteX9" fmla="*/ 46672 w 490652"/>
                <a:gd name="connsiteY9" fmla="*/ 302171 h 1067993"/>
                <a:gd name="connsiteX10" fmla="*/ 62804 w 490652"/>
                <a:gd name="connsiteY10" fmla="*/ 188654 h 1067993"/>
                <a:gd name="connsiteX11" fmla="*/ 61609 w 490652"/>
                <a:gd name="connsiteY11" fmla="*/ 159379 h 1067993"/>
                <a:gd name="connsiteX12" fmla="*/ 160787 w 490652"/>
                <a:gd name="connsiteY12" fmla="*/ 232269 h 1067993"/>
                <a:gd name="connsiteX13" fmla="*/ 377066 w 490652"/>
                <a:gd name="connsiteY13" fmla="*/ 335031 h 1067993"/>
                <a:gd name="connsiteX14" fmla="*/ 481023 w 490652"/>
                <a:gd name="connsiteY14" fmla="*/ 113375 h 1067993"/>
                <a:gd name="connsiteX15" fmla="*/ 264744 w 490652"/>
                <a:gd name="connsiteY15" fmla="*/ 10612 h 1067993"/>
                <a:gd name="connsiteX16" fmla="*/ 160787 w 490652"/>
                <a:gd name="connsiteY16" fmla="*/ 232269 h 1067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90652" h="1067993">
                  <a:moveTo>
                    <a:pt x="61609" y="159379"/>
                  </a:moveTo>
                  <a:cubicBezTo>
                    <a:pt x="61609" y="159379"/>
                    <a:pt x="4851" y="221514"/>
                    <a:pt x="9033" y="246010"/>
                  </a:cubicBezTo>
                  <a:cubicBezTo>
                    <a:pt x="12617" y="270506"/>
                    <a:pt x="-15463" y="346980"/>
                    <a:pt x="12617" y="453328"/>
                  </a:cubicBezTo>
                  <a:cubicBezTo>
                    <a:pt x="44283" y="574611"/>
                    <a:pt x="61011" y="657060"/>
                    <a:pt x="66986" y="736522"/>
                  </a:cubicBezTo>
                  <a:cubicBezTo>
                    <a:pt x="72961" y="815984"/>
                    <a:pt x="46075" y="888874"/>
                    <a:pt x="56829" y="986259"/>
                  </a:cubicBezTo>
                  <a:cubicBezTo>
                    <a:pt x="65194" y="1062734"/>
                    <a:pt x="82520" y="1066916"/>
                    <a:pt x="82520" y="1066916"/>
                  </a:cubicBezTo>
                  <a:cubicBezTo>
                    <a:pt x="82520" y="1066916"/>
                    <a:pt x="116575" y="1075280"/>
                    <a:pt x="140473" y="1045407"/>
                  </a:cubicBezTo>
                  <a:cubicBezTo>
                    <a:pt x="164371" y="1016132"/>
                    <a:pt x="128524" y="755641"/>
                    <a:pt x="116575" y="691116"/>
                  </a:cubicBezTo>
                  <a:cubicBezTo>
                    <a:pt x="104626" y="625993"/>
                    <a:pt x="66388" y="474239"/>
                    <a:pt x="56232" y="429430"/>
                  </a:cubicBezTo>
                  <a:cubicBezTo>
                    <a:pt x="43685" y="374463"/>
                    <a:pt x="46075" y="318302"/>
                    <a:pt x="46672" y="302171"/>
                  </a:cubicBezTo>
                  <a:cubicBezTo>
                    <a:pt x="49660" y="245413"/>
                    <a:pt x="56829" y="210163"/>
                    <a:pt x="62804" y="188654"/>
                  </a:cubicBezTo>
                  <a:cubicBezTo>
                    <a:pt x="63401" y="185667"/>
                    <a:pt x="66388" y="152209"/>
                    <a:pt x="61609" y="159379"/>
                  </a:cubicBezTo>
                  <a:close/>
                  <a:moveTo>
                    <a:pt x="160787" y="232269"/>
                  </a:moveTo>
                  <a:cubicBezTo>
                    <a:pt x="191854" y="321887"/>
                    <a:pt x="288642" y="367891"/>
                    <a:pt x="377066" y="335031"/>
                  </a:cubicBezTo>
                  <a:cubicBezTo>
                    <a:pt x="465490" y="302171"/>
                    <a:pt x="512091" y="202993"/>
                    <a:pt x="481023" y="113375"/>
                  </a:cubicBezTo>
                  <a:cubicBezTo>
                    <a:pt x="449956" y="23756"/>
                    <a:pt x="353168" y="-22248"/>
                    <a:pt x="264744" y="10612"/>
                  </a:cubicBezTo>
                  <a:cubicBezTo>
                    <a:pt x="176321" y="42875"/>
                    <a:pt x="129719" y="142650"/>
                    <a:pt x="160787" y="232269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5" name="任意多边形: 形状 554">
              <a:extLst>
                <a:ext uri="{FF2B5EF4-FFF2-40B4-BE49-F238E27FC236}">
                  <a16:creationId xmlns:a16="http://schemas.microsoft.com/office/drawing/2014/main" id="{6AAFEB10-2F32-4308-8AC2-33559F8C9DC5}"/>
                </a:ext>
              </a:extLst>
            </p:cNvPr>
            <p:cNvSpPr/>
            <p:nvPr/>
          </p:nvSpPr>
          <p:spPr>
            <a:xfrm>
              <a:off x="6849766" y="5946500"/>
              <a:ext cx="213292" cy="334575"/>
            </a:xfrm>
            <a:custGeom>
              <a:avLst/>
              <a:gdLst>
                <a:gd name="connsiteX0" fmla="*/ 181627 w 213292"/>
                <a:gd name="connsiteY0" fmla="*/ 0 h 334575"/>
                <a:gd name="connsiteX1" fmla="*/ 213292 w 213292"/>
                <a:gd name="connsiteY1" fmla="*/ 252724 h 334575"/>
                <a:gd name="connsiteX2" fmla="*/ 75877 w 213292"/>
                <a:gd name="connsiteY2" fmla="*/ 317847 h 334575"/>
                <a:gd name="connsiteX3" fmla="*/ 0 w 213292"/>
                <a:gd name="connsiteY3" fmla="*/ 334576 h 334575"/>
                <a:gd name="connsiteX4" fmla="*/ 135025 w 213292"/>
                <a:gd name="connsiteY4" fmla="*/ 230021 h 334575"/>
                <a:gd name="connsiteX5" fmla="*/ 90813 w 213292"/>
                <a:gd name="connsiteY5" fmla="*/ 1792 h 33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3292" h="334575">
                  <a:moveTo>
                    <a:pt x="181627" y="0"/>
                  </a:moveTo>
                  <a:lnTo>
                    <a:pt x="213292" y="252724"/>
                  </a:lnTo>
                  <a:lnTo>
                    <a:pt x="75877" y="317847"/>
                  </a:lnTo>
                  <a:lnTo>
                    <a:pt x="0" y="334576"/>
                  </a:lnTo>
                  <a:lnTo>
                    <a:pt x="135025" y="230021"/>
                  </a:lnTo>
                  <a:lnTo>
                    <a:pt x="90813" y="1792"/>
                  </a:lnTo>
                  <a:close/>
                </a:path>
              </a:pathLst>
            </a:custGeom>
            <a:solidFill>
              <a:srgbClr val="FCBAA2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6" name="任意多边形: 形状 555">
              <a:extLst>
                <a:ext uri="{FF2B5EF4-FFF2-40B4-BE49-F238E27FC236}">
                  <a16:creationId xmlns:a16="http://schemas.microsoft.com/office/drawing/2014/main" id="{44346626-73DA-4186-A3B9-7B6E44066E6D}"/>
                </a:ext>
              </a:extLst>
            </p:cNvPr>
            <p:cNvSpPr/>
            <p:nvPr/>
          </p:nvSpPr>
          <p:spPr>
            <a:xfrm>
              <a:off x="6814280" y="6176962"/>
              <a:ext cx="257739" cy="128012"/>
            </a:xfrm>
            <a:custGeom>
              <a:avLst/>
              <a:gdLst>
                <a:gd name="connsiteX0" fmla="*/ 257740 w 257739"/>
                <a:gd name="connsiteY0" fmla="*/ 60500 h 128012"/>
                <a:gd name="connsiteX1" fmla="*/ 227867 w 257739"/>
                <a:gd name="connsiteY1" fmla="*/ 68267 h 128012"/>
                <a:gd name="connsiteX2" fmla="*/ 207554 w 257739"/>
                <a:gd name="connsiteY2" fmla="*/ 49746 h 128012"/>
                <a:gd name="connsiteX3" fmla="*/ 97621 w 257739"/>
                <a:gd name="connsiteY3" fmla="*/ 104712 h 128012"/>
                <a:gd name="connsiteX4" fmla="*/ 236 w 257739"/>
                <a:gd name="connsiteY4" fmla="*/ 128013 h 128012"/>
                <a:gd name="connsiteX5" fmla="*/ 2028 w 257739"/>
                <a:gd name="connsiteY5" fmla="*/ 116064 h 128012"/>
                <a:gd name="connsiteX6" fmla="*/ 82685 w 257739"/>
                <a:gd name="connsiteY6" fmla="*/ 64682 h 128012"/>
                <a:gd name="connsiteX7" fmla="*/ 93439 w 257739"/>
                <a:gd name="connsiteY7" fmla="*/ 88580 h 128012"/>
                <a:gd name="connsiteX8" fmla="*/ 206956 w 257739"/>
                <a:gd name="connsiteY8" fmla="*/ 33017 h 128012"/>
                <a:gd name="connsiteX9" fmla="*/ 249376 w 257739"/>
                <a:gd name="connsiteY9" fmla="*/ 157 h 128012"/>
                <a:gd name="connsiteX10" fmla="*/ 257740 w 257739"/>
                <a:gd name="connsiteY10" fmla="*/ 60500 h 128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7739" h="128012">
                  <a:moveTo>
                    <a:pt x="257740" y="60500"/>
                  </a:moveTo>
                  <a:lnTo>
                    <a:pt x="227867" y="68267"/>
                  </a:lnTo>
                  <a:lnTo>
                    <a:pt x="207554" y="49746"/>
                  </a:lnTo>
                  <a:lnTo>
                    <a:pt x="97621" y="104712"/>
                  </a:lnTo>
                  <a:lnTo>
                    <a:pt x="236" y="128013"/>
                  </a:lnTo>
                  <a:cubicBezTo>
                    <a:pt x="236" y="128013"/>
                    <a:pt x="-959" y="120246"/>
                    <a:pt x="2028" y="116064"/>
                  </a:cubicBezTo>
                  <a:cubicBezTo>
                    <a:pt x="13978" y="99932"/>
                    <a:pt x="82685" y="64682"/>
                    <a:pt x="82685" y="64682"/>
                  </a:cubicBezTo>
                  <a:cubicBezTo>
                    <a:pt x="82685" y="64682"/>
                    <a:pt x="83880" y="87983"/>
                    <a:pt x="93439" y="88580"/>
                  </a:cubicBezTo>
                  <a:cubicBezTo>
                    <a:pt x="102999" y="89178"/>
                    <a:pt x="187240" y="44966"/>
                    <a:pt x="206956" y="33017"/>
                  </a:cubicBezTo>
                  <a:cubicBezTo>
                    <a:pt x="240414" y="12106"/>
                    <a:pt x="246986" y="-1636"/>
                    <a:pt x="249376" y="157"/>
                  </a:cubicBezTo>
                  <a:cubicBezTo>
                    <a:pt x="256545" y="3742"/>
                    <a:pt x="257740" y="60500"/>
                    <a:pt x="257740" y="60500"/>
                  </a:cubicBezTo>
                  <a:close/>
                </a:path>
              </a:pathLst>
            </a:custGeom>
            <a:solidFill>
              <a:srgbClr val="0E538C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7" name="任意多边形: 形状 556">
              <a:extLst>
                <a:ext uri="{FF2B5EF4-FFF2-40B4-BE49-F238E27FC236}">
                  <a16:creationId xmlns:a16="http://schemas.microsoft.com/office/drawing/2014/main" id="{EFC2CEB6-E9A0-45E9-BCAB-DC1EFDCAAA3E}"/>
                </a:ext>
              </a:extLst>
            </p:cNvPr>
            <p:cNvSpPr/>
            <p:nvPr/>
          </p:nvSpPr>
          <p:spPr>
            <a:xfrm>
              <a:off x="6364631" y="5568908"/>
              <a:ext cx="335173" cy="241372"/>
            </a:xfrm>
            <a:custGeom>
              <a:avLst/>
              <a:gdLst>
                <a:gd name="connsiteX0" fmla="*/ 335173 w 335173"/>
                <a:gd name="connsiteY0" fmla="*/ 26288 h 241372"/>
                <a:gd name="connsiteX1" fmla="*/ 225839 w 335173"/>
                <a:gd name="connsiteY1" fmla="*/ 241373 h 241372"/>
                <a:gd name="connsiteX2" fmla="*/ 75280 w 335173"/>
                <a:gd name="connsiteY2" fmla="*/ 234203 h 241372"/>
                <a:gd name="connsiteX3" fmla="*/ 0 w 335173"/>
                <a:gd name="connsiteY3" fmla="*/ 212097 h 241372"/>
                <a:gd name="connsiteX4" fmla="*/ 166690 w 335173"/>
                <a:gd name="connsiteY4" fmla="*/ 184017 h 241372"/>
                <a:gd name="connsiteX5" fmla="*/ 257504 w 335173"/>
                <a:gd name="connsiteY5" fmla="*/ 0 h 241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5173" h="241372">
                  <a:moveTo>
                    <a:pt x="335173" y="26288"/>
                  </a:moveTo>
                  <a:lnTo>
                    <a:pt x="225839" y="241373"/>
                  </a:lnTo>
                  <a:lnTo>
                    <a:pt x="75280" y="234203"/>
                  </a:lnTo>
                  <a:lnTo>
                    <a:pt x="0" y="212097"/>
                  </a:lnTo>
                  <a:lnTo>
                    <a:pt x="166690" y="184017"/>
                  </a:lnTo>
                  <a:lnTo>
                    <a:pt x="257504" y="0"/>
                  </a:lnTo>
                  <a:close/>
                </a:path>
              </a:pathLst>
            </a:custGeom>
            <a:solidFill>
              <a:srgbClr val="FCBAA2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8" name="任意多边形: 形状 557">
              <a:extLst>
                <a:ext uri="{FF2B5EF4-FFF2-40B4-BE49-F238E27FC236}">
                  <a16:creationId xmlns:a16="http://schemas.microsoft.com/office/drawing/2014/main" id="{23E90CD8-5526-40BB-A5F7-18BC9FCC9FB7}"/>
                </a:ext>
              </a:extLst>
            </p:cNvPr>
            <p:cNvSpPr/>
            <p:nvPr/>
          </p:nvSpPr>
          <p:spPr>
            <a:xfrm>
              <a:off x="6325797" y="5769056"/>
              <a:ext cx="275918" cy="79461"/>
            </a:xfrm>
            <a:custGeom>
              <a:avLst/>
              <a:gdLst>
                <a:gd name="connsiteX0" fmla="*/ 255712 w 275918"/>
                <a:gd name="connsiteY0" fmla="*/ 79462 h 79461"/>
                <a:gd name="connsiteX1" fmla="*/ 225839 w 275918"/>
                <a:gd name="connsiteY1" fmla="*/ 72292 h 79461"/>
                <a:gd name="connsiteX2" fmla="*/ 216279 w 275918"/>
                <a:gd name="connsiteY2" fmla="*/ 46004 h 79461"/>
                <a:gd name="connsiteX3" fmla="*/ 80657 w 275918"/>
                <a:gd name="connsiteY3" fmla="*/ 44212 h 79461"/>
                <a:gd name="connsiteX4" fmla="*/ 0 w 275918"/>
                <a:gd name="connsiteY4" fmla="*/ 25093 h 79461"/>
                <a:gd name="connsiteX5" fmla="*/ 15534 w 275918"/>
                <a:gd name="connsiteY5" fmla="*/ 11352 h 79461"/>
                <a:gd name="connsiteX6" fmla="*/ 97385 w 275918"/>
                <a:gd name="connsiteY6" fmla="*/ 0 h 79461"/>
                <a:gd name="connsiteX7" fmla="*/ 99178 w 275918"/>
                <a:gd name="connsiteY7" fmla="*/ 23301 h 79461"/>
                <a:gd name="connsiteX8" fmla="*/ 223449 w 275918"/>
                <a:gd name="connsiteY8" fmla="*/ 29873 h 79461"/>
                <a:gd name="connsiteX9" fmla="*/ 275428 w 275918"/>
                <a:gd name="connsiteY9" fmla="*/ 20911 h 79461"/>
                <a:gd name="connsiteX10" fmla="*/ 255712 w 275918"/>
                <a:gd name="connsiteY10" fmla="*/ 79462 h 79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5918" h="79461">
                  <a:moveTo>
                    <a:pt x="255712" y="79462"/>
                  </a:moveTo>
                  <a:lnTo>
                    <a:pt x="225839" y="72292"/>
                  </a:lnTo>
                  <a:lnTo>
                    <a:pt x="216279" y="46004"/>
                  </a:lnTo>
                  <a:lnTo>
                    <a:pt x="80657" y="44212"/>
                  </a:lnTo>
                  <a:lnTo>
                    <a:pt x="0" y="25093"/>
                  </a:lnTo>
                  <a:cubicBezTo>
                    <a:pt x="0" y="25093"/>
                    <a:pt x="9559" y="14339"/>
                    <a:pt x="15534" y="11352"/>
                  </a:cubicBezTo>
                  <a:cubicBezTo>
                    <a:pt x="33458" y="3585"/>
                    <a:pt x="97385" y="0"/>
                    <a:pt x="97385" y="0"/>
                  </a:cubicBezTo>
                  <a:cubicBezTo>
                    <a:pt x="97385" y="0"/>
                    <a:pt x="90813" y="18521"/>
                    <a:pt x="99178" y="23301"/>
                  </a:cubicBezTo>
                  <a:cubicBezTo>
                    <a:pt x="107542" y="28678"/>
                    <a:pt x="200746" y="31665"/>
                    <a:pt x="223449" y="29873"/>
                  </a:cubicBezTo>
                  <a:cubicBezTo>
                    <a:pt x="262881" y="26886"/>
                    <a:pt x="274233" y="18521"/>
                    <a:pt x="275428" y="20911"/>
                  </a:cubicBezTo>
                  <a:cubicBezTo>
                    <a:pt x="279610" y="29276"/>
                    <a:pt x="255712" y="79462"/>
                    <a:pt x="255712" y="79462"/>
                  </a:cubicBezTo>
                  <a:close/>
                </a:path>
              </a:pathLst>
            </a:custGeom>
            <a:solidFill>
              <a:srgbClr val="0E538C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9" name="任意多边形: 形状 558">
              <a:extLst>
                <a:ext uri="{FF2B5EF4-FFF2-40B4-BE49-F238E27FC236}">
                  <a16:creationId xmlns:a16="http://schemas.microsoft.com/office/drawing/2014/main" id="{C5189923-F969-4BD5-A9BA-90C8064E745B}"/>
                </a:ext>
              </a:extLst>
            </p:cNvPr>
            <p:cNvSpPr/>
            <p:nvPr/>
          </p:nvSpPr>
          <p:spPr>
            <a:xfrm>
              <a:off x="6598237" y="4951735"/>
              <a:ext cx="1091429" cy="722325"/>
            </a:xfrm>
            <a:custGeom>
              <a:avLst/>
              <a:gdLst>
                <a:gd name="connsiteX0" fmla="*/ 899172 w 1091429"/>
                <a:gd name="connsiteY0" fmla="*/ 0 h 722325"/>
                <a:gd name="connsiteX1" fmla="*/ 817918 w 1091429"/>
                <a:gd name="connsiteY1" fmla="*/ 36445 h 722325"/>
                <a:gd name="connsiteX2" fmla="*/ 818516 w 1091429"/>
                <a:gd name="connsiteY2" fmla="*/ 148169 h 722325"/>
                <a:gd name="connsiteX3" fmla="*/ 258699 w 1091429"/>
                <a:gd name="connsiteY3" fmla="*/ 56758 h 722325"/>
                <a:gd name="connsiteX4" fmla="*/ 171470 w 1091429"/>
                <a:gd name="connsiteY4" fmla="*/ 127258 h 722325"/>
                <a:gd name="connsiteX5" fmla="*/ 0 w 1091429"/>
                <a:gd name="connsiteY5" fmla="*/ 638084 h 722325"/>
                <a:gd name="connsiteX6" fmla="*/ 77669 w 1091429"/>
                <a:gd name="connsiteY6" fmla="*/ 722325 h 722325"/>
                <a:gd name="connsiteX7" fmla="*/ 322029 w 1091429"/>
                <a:gd name="connsiteY7" fmla="*/ 285584 h 722325"/>
                <a:gd name="connsiteX8" fmla="*/ 987596 w 1091429"/>
                <a:gd name="connsiteY8" fmla="*/ 476173 h 722325"/>
                <a:gd name="connsiteX9" fmla="*/ 1090358 w 1091429"/>
                <a:gd name="connsiteY9" fmla="*/ 222851 h 722325"/>
                <a:gd name="connsiteX10" fmla="*/ 1065265 w 1091429"/>
                <a:gd name="connsiteY10" fmla="*/ 46602 h 722325"/>
                <a:gd name="connsiteX11" fmla="*/ 899172 w 1091429"/>
                <a:gd name="connsiteY11" fmla="*/ 0 h 72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91429" h="722325">
                  <a:moveTo>
                    <a:pt x="899172" y="0"/>
                  </a:moveTo>
                  <a:lnTo>
                    <a:pt x="817918" y="36445"/>
                  </a:lnTo>
                  <a:lnTo>
                    <a:pt x="818516" y="148169"/>
                  </a:lnTo>
                  <a:lnTo>
                    <a:pt x="258699" y="56758"/>
                  </a:lnTo>
                  <a:cubicBezTo>
                    <a:pt x="258699" y="56758"/>
                    <a:pt x="205525" y="39432"/>
                    <a:pt x="171470" y="127258"/>
                  </a:cubicBezTo>
                  <a:cubicBezTo>
                    <a:pt x="123076" y="251529"/>
                    <a:pt x="0" y="638084"/>
                    <a:pt x="0" y="638084"/>
                  </a:cubicBezTo>
                  <a:lnTo>
                    <a:pt x="77669" y="722325"/>
                  </a:lnTo>
                  <a:lnTo>
                    <a:pt x="322029" y="285584"/>
                  </a:lnTo>
                  <a:cubicBezTo>
                    <a:pt x="322029" y="285584"/>
                    <a:pt x="822698" y="528749"/>
                    <a:pt x="987596" y="476173"/>
                  </a:cubicBezTo>
                  <a:cubicBezTo>
                    <a:pt x="1050926" y="455859"/>
                    <a:pt x="1099320" y="339953"/>
                    <a:pt x="1090358" y="222851"/>
                  </a:cubicBezTo>
                  <a:cubicBezTo>
                    <a:pt x="1083189" y="130843"/>
                    <a:pt x="1065265" y="46602"/>
                    <a:pt x="1065265" y="46602"/>
                  </a:cubicBezTo>
                  <a:lnTo>
                    <a:pt x="899172" y="0"/>
                  </a:lnTo>
                  <a:close/>
                </a:path>
              </a:pathLst>
            </a:custGeom>
            <a:solidFill>
              <a:schemeClr val="accent3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0" name="任意多边形: 形状 559">
              <a:extLst>
                <a:ext uri="{FF2B5EF4-FFF2-40B4-BE49-F238E27FC236}">
                  <a16:creationId xmlns:a16="http://schemas.microsoft.com/office/drawing/2014/main" id="{073250E9-F131-413B-B3BE-FEF42A31026F}"/>
                </a:ext>
              </a:extLst>
            </p:cNvPr>
            <p:cNvSpPr/>
            <p:nvPr/>
          </p:nvSpPr>
          <p:spPr>
            <a:xfrm>
              <a:off x="6854546" y="5193193"/>
              <a:ext cx="571766" cy="847108"/>
            </a:xfrm>
            <a:custGeom>
              <a:avLst/>
              <a:gdLst>
                <a:gd name="connsiteX0" fmla="*/ 571766 w 571766"/>
                <a:gd name="connsiteY0" fmla="*/ 232325 h 847108"/>
                <a:gd name="connsiteX1" fmla="*/ 170873 w 571766"/>
                <a:gd name="connsiteY1" fmla="*/ 202453 h 847108"/>
                <a:gd name="connsiteX2" fmla="*/ 205525 w 571766"/>
                <a:gd name="connsiteY2" fmla="*/ 842926 h 847108"/>
                <a:gd name="connsiteX3" fmla="*/ 87229 w 571766"/>
                <a:gd name="connsiteY3" fmla="*/ 847109 h 847108"/>
                <a:gd name="connsiteX4" fmla="*/ 0 w 571766"/>
                <a:gd name="connsiteY4" fmla="*/ 96703 h 847108"/>
                <a:gd name="connsiteX5" fmla="*/ 99775 w 571766"/>
                <a:gd name="connsiteY5" fmla="*/ 1707 h 847108"/>
                <a:gd name="connsiteX6" fmla="*/ 571766 w 571766"/>
                <a:gd name="connsiteY6" fmla="*/ 232325 h 847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766" h="847108">
                  <a:moveTo>
                    <a:pt x="571766" y="232325"/>
                  </a:moveTo>
                  <a:lnTo>
                    <a:pt x="170873" y="202453"/>
                  </a:lnTo>
                  <a:lnTo>
                    <a:pt x="205525" y="842926"/>
                  </a:lnTo>
                  <a:lnTo>
                    <a:pt x="87229" y="847109"/>
                  </a:lnTo>
                  <a:lnTo>
                    <a:pt x="0" y="96703"/>
                  </a:lnTo>
                  <a:cubicBezTo>
                    <a:pt x="0" y="96703"/>
                    <a:pt x="23301" y="-15022"/>
                    <a:pt x="99775" y="1707"/>
                  </a:cubicBezTo>
                  <a:cubicBezTo>
                    <a:pt x="176847" y="19033"/>
                    <a:pt x="362059" y="166008"/>
                    <a:pt x="571766" y="232325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1" name="任意多边形: 形状 560">
              <a:extLst>
                <a:ext uri="{FF2B5EF4-FFF2-40B4-BE49-F238E27FC236}">
                  <a16:creationId xmlns:a16="http://schemas.microsoft.com/office/drawing/2014/main" id="{7F464F16-7415-45EA-8841-BEFDFF2F824E}"/>
                </a:ext>
              </a:extLst>
            </p:cNvPr>
            <p:cNvSpPr/>
            <p:nvPr/>
          </p:nvSpPr>
          <p:spPr>
            <a:xfrm>
              <a:off x="7305244" y="4261547"/>
              <a:ext cx="522559" cy="1324687"/>
            </a:xfrm>
            <a:custGeom>
              <a:avLst/>
              <a:gdLst>
                <a:gd name="connsiteX0" fmla="*/ 391119 w 522559"/>
                <a:gd name="connsiteY0" fmla="*/ 1324687 h 1324687"/>
                <a:gd name="connsiteX1" fmla="*/ 126445 w 522559"/>
                <a:gd name="connsiteY1" fmla="*/ 955459 h 1324687"/>
                <a:gd name="connsiteX2" fmla="*/ 54750 w 522559"/>
                <a:gd name="connsiteY2" fmla="*/ 529472 h 1324687"/>
                <a:gd name="connsiteX3" fmla="*/ 979 w 522559"/>
                <a:gd name="connsiteY3" fmla="*/ 141723 h 1324687"/>
                <a:gd name="connsiteX4" fmla="*/ 14123 w 522559"/>
                <a:gd name="connsiteY4" fmla="*/ 79587 h 1324687"/>
                <a:gd name="connsiteX5" fmla="*/ 39814 w 522559"/>
                <a:gd name="connsiteY5" fmla="*/ 723 h 1324687"/>
                <a:gd name="connsiteX6" fmla="*/ 172449 w 522559"/>
                <a:gd name="connsiteY6" fmla="*/ 55092 h 1324687"/>
                <a:gd name="connsiteX7" fmla="*/ 289551 w 522559"/>
                <a:gd name="connsiteY7" fmla="*/ 539032 h 1324687"/>
                <a:gd name="connsiteX8" fmla="*/ 402470 w 522559"/>
                <a:gd name="connsiteY8" fmla="*/ 759493 h 1324687"/>
                <a:gd name="connsiteX9" fmla="*/ 522559 w 522559"/>
                <a:gd name="connsiteY9" fmla="*/ 1133501 h 1324687"/>
                <a:gd name="connsiteX10" fmla="*/ 391119 w 522559"/>
                <a:gd name="connsiteY10" fmla="*/ 1324687 h 1324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2559" h="1324687">
                  <a:moveTo>
                    <a:pt x="391119" y="1324687"/>
                  </a:moveTo>
                  <a:cubicBezTo>
                    <a:pt x="391119" y="1324687"/>
                    <a:pt x="180814" y="1088692"/>
                    <a:pt x="126445" y="955459"/>
                  </a:cubicBezTo>
                  <a:cubicBezTo>
                    <a:pt x="61322" y="795938"/>
                    <a:pt x="66699" y="595790"/>
                    <a:pt x="54750" y="529472"/>
                  </a:cubicBezTo>
                  <a:cubicBezTo>
                    <a:pt x="32645" y="407591"/>
                    <a:pt x="5759" y="170998"/>
                    <a:pt x="979" y="141723"/>
                  </a:cubicBezTo>
                  <a:cubicBezTo>
                    <a:pt x="-4398" y="112447"/>
                    <a:pt x="14123" y="79587"/>
                    <a:pt x="14123" y="79587"/>
                  </a:cubicBezTo>
                  <a:cubicBezTo>
                    <a:pt x="14123" y="79587"/>
                    <a:pt x="382" y="-8836"/>
                    <a:pt x="39814" y="723"/>
                  </a:cubicBezTo>
                  <a:cubicBezTo>
                    <a:pt x="96572" y="14464"/>
                    <a:pt x="152733" y="45532"/>
                    <a:pt x="172449" y="55092"/>
                  </a:cubicBezTo>
                  <a:cubicBezTo>
                    <a:pt x="209492" y="71820"/>
                    <a:pt x="285369" y="517523"/>
                    <a:pt x="289551" y="539032"/>
                  </a:cubicBezTo>
                  <a:cubicBezTo>
                    <a:pt x="305085" y="616701"/>
                    <a:pt x="361843" y="687201"/>
                    <a:pt x="402470" y="759493"/>
                  </a:cubicBezTo>
                  <a:cubicBezTo>
                    <a:pt x="498063" y="930963"/>
                    <a:pt x="522559" y="1133501"/>
                    <a:pt x="522559" y="1133501"/>
                  </a:cubicBezTo>
                  <a:cubicBezTo>
                    <a:pt x="522559" y="1133501"/>
                    <a:pt x="510610" y="1281670"/>
                    <a:pt x="391119" y="1324687"/>
                  </a:cubicBezTo>
                  <a:close/>
                </a:path>
              </a:pathLst>
            </a:custGeom>
            <a:solidFill>
              <a:schemeClr val="accent2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62" name="图形 5">
              <a:extLst>
                <a:ext uri="{FF2B5EF4-FFF2-40B4-BE49-F238E27FC236}">
                  <a16:creationId xmlns:a16="http://schemas.microsoft.com/office/drawing/2014/main" id="{2323AF4D-F089-4207-94AB-7D6A5B70209B}"/>
                </a:ext>
              </a:extLst>
            </p:cNvPr>
            <p:cNvGrpSpPr/>
            <p:nvPr/>
          </p:nvGrpSpPr>
          <p:grpSpPr>
            <a:xfrm>
              <a:off x="6907122" y="4924849"/>
              <a:ext cx="572363" cy="99775"/>
              <a:chOff x="6751914" y="4985097"/>
              <a:chExt cx="572363" cy="99776"/>
            </a:xfrm>
            <a:solidFill>
              <a:srgbClr val="FFE3CA"/>
            </a:solidFill>
          </p:grpSpPr>
          <p:sp>
            <p:nvSpPr>
              <p:cNvPr id="563" name="任意多边形: 形状 562">
                <a:extLst>
                  <a:ext uri="{FF2B5EF4-FFF2-40B4-BE49-F238E27FC236}">
                    <a16:creationId xmlns:a16="http://schemas.microsoft.com/office/drawing/2014/main" id="{E6AB8A36-E66F-47AB-A60A-7B5E949E7E0E}"/>
                  </a:ext>
                </a:extLst>
              </p:cNvPr>
              <p:cNvSpPr/>
              <p:nvPr/>
            </p:nvSpPr>
            <p:spPr>
              <a:xfrm>
                <a:off x="6858859" y="4985097"/>
                <a:ext cx="465418" cy="67296"/>
              </a:xfrm>
              <a:custGeom>
                <a:avLst/>
                <a:gdLst>
                  <a:gd name="connsiteX0" fmla="*/ 465419 w 465418"/>
                  <a:gd name="connsiteY0" fmla="*/ 44212 h 67296"/>
                  <a:gd name="connsiteX1" fmla="*/ 329796 w 465418"/>
                  <a:gd name="connsiteY1" fmla="*/ 66318 h 67296"/>
                  <a:gd name="connsiteX2" fmla="*/ 0 w 465418"/>
                  <a:gd name="connsiteY2" fmla="*/ 14339 h 67296"/>
                  <a:gd name="connsiteX3" fmla="*/ 310080 w 465418"/>
                  <a:gd name="connsiteY3" fmla="*/ 0 h 67296"/>
                  <a:gd name="connsiteX4" fmla="*/ 465419 w 465418"/>
                  <a:gd name="connsiteY4" fmla="*/ 44212 h 67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5418" h="67296">
                    <a:moveTo>
                      <a:pt x="465419" y="44212"/>
                    </a:moveTo>
                    <a:cubicBezTo>
                      <a:pt x="465419" y="44212"/>
                      <a:pt x="463626" y="72890"/>
                      <a:pt x="329796" y="66318"/>
                    </a:cubicBezTo>
                    <a:cubicBezTo>
                      <a:pt x="195966" y="59148"/>
                      <a:pt x="0" y="14339"/>
                      <a:pt x="0" y="14339"/>
                    </a:cubicBezTo>
                    <a:lnTo>
                      <a:pt x="310080" y="0"/>
                    </a:lnTo>
                    <a:cubicBezTo>
                      <a:pt x="310080" y="0"/>
                      <a:pt x="428974" y="597"/>
                      <a:pt x="465419" y="44212"/>
                    </a:cubicBezTo>
                    <a:close/>
                  </a:path>
                </a:pathLst>
              </a:custGeom>
              <a:solidFill>
                <a:srgbClr val="FFE3CA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4" name="任意多边形: 形状 563">
                <a:extLst>
                  <a:ext uri="{FF2B5EF4-FFF2-40B4-BE49-F238E27FC236}">
                    <a16:creationId xmlns:a16="http://schemas.microsoft.com/office/drawing/2014/main" id="{715ABBB6-0D71-4504-975B-1E50CB4DDB5E}"/>
                  </a:ext>
                </a:extLst>
              </p:cNvPr>
              <p:cNvSpPr/>
              <p:nvPr/>
            </p:nvSpPr>
            <p:spPr>
              <a:xfrm>
                <a:off x="6751914" y="4992611"/>
                <a:ext cx="234084" cy="92262"/>
              </a:xfrm>
              <a:custGeom>
                <a:avLst/>
                <a:gdLst>
                  <a:gd name="connsiteX0" fmla="*/ 212097 w 234084"/>
                  <a:gd name="connsiteY0" fmla="*/ 22360 h 92262"/>
                  <a:gd name="connsiteX1" fmla="*/ 95593 w 234084"/>
                  <a:gd name="connsiteY1" fmla="*/ 64182 h 92262"/>
                  <a:gd name="connsiteX2" fmla="*/ 44809 w 234084"/>
                  <a:gd name="connsiteY2" fmla="*/ 89275 h 92262"/>
                  <a:gd name="connsiteX3" fmla="*/ 90216 w 234084"/>
                  <a:gd name="connsiteY3" fmla="*/ 51635 h 92262"/>
                  <a:gd name="connsiteX4" fmla="*/ 75280 w 234084"/>
                  <a:gd name="connsiteY4" fmla="*/ 45063 h 92262"/>
                  <a:gd name="connsiteX5" fmla="*/ 23301 w 234084"/>
                  <a:gd name="connsiteY5" fmla="*/ 80313 h 92262"/>
                  <a:gd name="connsiteX6" fmla="*/ 0 w 234084"/>
                  <a:gd name="connsiteY6" fmla="*/ 92262 h 92262"/>
                  <a:gd name="connsiteX7" fmla="*/ 37640 w 234084"/>
                  <a:gd name="connsiteY7" fmla="*/ 49245 h 92262"/>
                  <a:gd name="connsiteX8" fmla="*/ 102165 w 234084"/>
                  <a:gd name="connsiteY8" fmla="*/ 4436 h 92262"/>
                  <a:gd name="connsiteX9" fmla="*/ 188796 w 234084"/>
                  <a:gd name="connsiteY9" fmla="*/ 3241 h 92262"/>
                  <a:gd name="connsiteX10" fmla="*/ 212097 w 234084"/>
                  <a:gd name="connsiteY10" fmla="*/ 22360 h 92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4084" h="92262">
                    <a:moveTo>
                      <a:pt x="212097" y="22360"/>
                    </a:moveTo>
                    <a:cubicBezTo>
                      <a:pt x="148169" y="21165"/>
                      <a:pt x="120686" y="54025"/>
                      <a:pt x="95593" y="64182"/>
                    </a:cubicBezTo>
                    <a:cubicBezTo>
                      <a:pt x="70500" y="74338"/>
                      <a:pt x="44809" y="89275"/>
                      <a:pt x="44809" y="89275"/>
                    </a:cubicBezTo>
                    <a:cubicBezTo>
                      <a:pt x="59148" y="61194"/>
                      <a:pt x="79462" y="60597"/>
                      <a:pt x="90216" y="51635"/>
                    </a:cubicBezTo>
                    <a:cubicBezTo>
                      <a:pt x="100373" y="42673"/>
                      <a:pt x="97983" y="47453"/>
                      <a:pt x="75280" y="45063"/>
                    </a:cubicBezTo>
                    <a:cubicBezTo>
                      <a:pt x="62135" y="43868"/>
                      <a:pt x="39432" y="67169"/>
                      <a:pt x="23301" y="80313"/>
                    </a:cubicBezTo>
                    <a:cubicBezTo>
                      <a:pt x="8962" y="91664"/>
                      <a:pt x="0" y="92262"/>
                      <a:pt x="0" y="92262"/>
                    </a:cubicBezTo>
                    <a:cubicBezTo>
                      <a:pt x="0" y="92262"/>
                      <a:pt x="16729" y="68364"/>
                      <a:pt x="37640" y="49245"/>
                    </a:cubicBezTo>
                    <a:cubicBezTo>
                      <a:pt x="63330" y="26542"/>
                      <a:pt x="94398" y="7423"/>
                      <a:pt x="102165" y="4436"/>
                    </a:cubicBezTo>
                    <a:cubicBezTo>
                      <a:pt x="115907" y="-941"/>
                      <a:pt x="158326" y="-1539"/>
                      <a:pt x="188796" y="3241"/>
                    </a:cubicBezTo>
                    <a:cubicBezTo>
                      <a:pt x="222851" y="8021"/>
                      <a:pt x="258101" y="23555"/>
                      <a:pt x="212097" y="22360"/>
                    </a:cubicBezTo>
                    <a:close/>
                  </a:path>
                </a:pathLst>
              </a:custGeom>
              <a:solidFill>
                <a:srgbClr val="FFE3CA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5" name="任意多边形: 形状 564">
                <a:extLst>
                  <a:ext uri="{FF2B5EF4-FFF2-40B4-BE49-F238E27FC236}">
                    <a16:creationId xmlns:a16="http://schemas.microsoft.com/office/drawing/2014/main" id="{E8EEFF0A-B17E-4F37-849A-EC65A5D3E40D}"/>
                  </a:ext>
                </a:extLst>
              </p:cNvPr>
              <p:cNvSpPr/>
              <p:nvPr/>
            </p:nvSpPr>
            <p:spPr>
              <a:xfrm>
                <a:off x="6768643" y="4997644"/>
                <a:ext cx="88423" cy="50186"/>
              </a:xfrm>
              <a:custGeom>
                <a:avLst/>
                <a:gdLst>
                  <a:gd name="connsiteX0" fmla="*/ 88424 w 88423"/>
                  <a:gd name="connsiteY0" fmla="*/ 0 h 50186"/>
                  <a:gd name="connsiteX1" fmla="*/ 31068 w 88423"/>
                  <a:gd name="connsiteY1" fmla="*/ 18521 h 50186"/>
                  <a:gd name="connsiteX2" fmla="*/ 0 w 88423"/>
                  <a:gd name="connsiteY2" fmla="*/ 50187 h 50186"/>
                  <a:gd name="connsiteX3" fmla="*/ 28678 w 88423"/>
                  <a:gd name="connsiteY3" fmla="*/ 37042 h 50186"/>
                  <a:gd name="connsiteX4" fmla="*/ 88424 w 88423"/>
                  <a:gd name="connsiteY4" fmla="*/ 0 h 50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423" h="50186">
                    <a:moveTo>
                      <a:pt x="88424" y="0"/>
                    </a:moveTo>
                    <a:cubicBezTo>
                      <a:pt x="88424" y="0"/>
                      <a:pt x="39432" y="11949"/>
                      <a:pt x="31068" y="18521"/>
                    </a:cubicBezTo>
                    <a:cubicBezTo>
                      <a:pt x="25093" y="23301"/>
                      <a:pt x="0" y="50187"/>
                      <a:pt x="0" y="50187"/>
                    </a:cubicBezTo>
                    <a:cubicBezTo>
                      <a:pt x="0" y="50187"/>
                      <a:pt x="17924" y="47199"/>
                      <a:pt x="28678" y="37042"/>
                    </a:cubicBezTo>
                    <a:cubicBezTo>
                      <a:pt x="39432" y="27483"/>
                      <a:pt x="88424" y="0"/>
                      <a:pt x="88424" y="0"/>
                    </a:cubicBezTo>
                    <a:close/>
                  </a:path>
                </a:pathLst>
              </a:custGeom>
              <a:solidFill>
                <a:srgbClr val="FFE3CA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72" name="任意多边形: 形状 571">
              <a:extLst>
                <a:ext uri="{FF2B5EF4-FFF2-40B4-BE49-F238E27FC236}">
                  <a16:creationId xmlns:a16="http://schemas.microsoft.com/office/drawing/2014/main" id="{2596C53B-EF4D-4C9D-978D-2CBEBDDE689C}"/>
                </a:ext>
              </a:extLst>
            </p:cNvPr>
            <p:cNvSpPr/>
            <p:nvPr/>
          </p:nvSpPr>
          <p:spPr>
            <a:xfrm>
              <a:off x="7372541" y="4832841"/>
              <a:ext cx="217497" cy="627927"/>
            </a:xfrm>
            <a:custGeom>
              <a:avLst/>
              <a:gdLst>
                <a:gd name="connsiteX0" fmla="*/ 0 w 217497"/>
                <a:gd name="connsiteY0" fmla="*/ 104555 h 627927"/>
                <a:gd name="connsiteX1" fmla="*/ 198356 w 217497"/>
                <a:gd name="connsiteY1" fmla="*/ 0 h 627927"/>
                <a:gd name="connsiteX2" fmla="*/ 200148 w 217497"/>
                <a:gd name="connsiteY2" fmla="*/ 175055 h 627927"/>
                <a:gd name="connsiteX3" fmla="*/ 183419 w 217497"/>
                <a:gd name="connsiteY3" fmla="*/ 301716 h 627927"/>
                <a:gd name="connsiteX4" fmla="*/ 164898 w 217497"/>
                <a:gd name="connsiteY4" fmla="*/ 329796 h 627927"/>
                <a:gd name="connsiteX5" fmla="*/ 180432 w 217497"/>
                <a:gd name="connsiteY5" fmla="*/ 396114 h 627927"/>
                <a:gd name="connsiteX6" fmla="*/ 215084 w 217497"/>
                <a:gd name="connsiteY6" fmla="*/ 627927 h 627927"/>
                <a:gd name="connsiteX7" fmla="*/ 58551 w 217497"/>
                <a:gd name="connsiteY7" fmla="*/ 384165 h 627927"/>
                <a:gd name="connsiteX8" fmla="*/ 0 w 217497"/>
                <a:gd name="connsiteY8" fmla="*/ 104555 h 627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7497" h="627927">
                  <a:moveTo>
                    <a:pt x="0" y="104555"/>
                  </a:moveTo>
                  <a:lnTo>
                    <a:pt x="198356" y="0"/>
                  </a:lnTo>
                  <a:cubicBezTo>
                    <a:pt x="198356" y="0"/>
                    <a:pt x="198953" y="126661"/>
                    <a:pt x="200148" y="175055"/>
                  </a:cubicBezTo>
                  <a:cubicBezTo>
                    <a:pt x="201343" y="223449"/>
                    <a:pt x="221656" y="291559"/>
                    <a:pt x="183419" y="301716"/>
                  </a:cubicBezTo>
                  <a:cubicBezTo>
                    <a:pt x="145182" y="311873"/>
                    <a:pt x="125466" y="306495"/>
                    <a:pt x="164898" y="329796"/>
                  </a:cubicBezTo>
                  <a:cubicBezTo>
                    <a:pt x="204330" y="352500"/>
                    <a:pt x="195368" y="376398"/>
                    <a:pt x="180432" y="396114"/>
                  </a:cubicBezTo>
                  <a:cubicBezTo>
                    <a:pt x="165496" y="415830"/>
                    <a:pt x="230618" y="616576"/>
                    <a:pt x="215084" y="627927"/>
                  </a:cubicBezTo>
                  <a:cubicBezTo>
                    <a:pt x="153546" y="550258"/>
                    <a:pt x="87229" y="454067"/>
                    <a:pt x="58551" y="384165"/>
                  </a:cubicBezTo>
                  <a:cubicBezTo>
                    <a:pt x="22106" y="293352"/>
                    <a:pt x="7767" y="189394"/>
                    <a:pt x="0" y="104555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3" name="任意多边形: 形状 572">
              <a:extLst>
                <a:ext uri="{FF2B5EF4-FFF2-40B4-BE49-F238E27FC236}">
                  <a16:creationId xmlns:a16="http://schemas.microsoft.com/office/drawing/2014/main" id="{8A6AE3E4-3C65-4D0D-BEAC-B8F67C8A98B4}"/>
                </a:ext>
              </a:extLst>
            </p:cNvPr>
            <p:cNvSpPr/>
            <p:nvPr/>
          </p:nvSpPr>
          <p:spPr>
            <a:xfrm>
              <a:off x="7265596" y="4304182"/>
              <a:ext cx="326891" cy="739431"/>
            </a:xfrm>
            <a:custGeom>
              <a:avLst/>
              <a:gdLst>
                <a:gd name="connsiteX0" fmla="*/ 170873 w 326891"/>
                <a:gd name="connsiteY0" fmla="*/ 582430 h 739431"/>
                <a:gd name="connsiteX1" fmla="*/ 163106 w 326891"/>
                <a:gd name="connsiteY1" fmla="*/ 178549 h 739431"/>
                <a:gd name="connsiteX2" fmla="*/ 166093 w 326891"/>
                <a:gd name="connsiteY2" fmla="*/ 15443 h 739431"/>
                <a:gd name="connsiteX3" fmla="*/ 233606 w 326891"/>
                <a:gd name="connsiteY3" fmla="*/ 22015 h 739431"/>
                <a:gd name="connsiteX4" fmla="*/ 326809 w 326891"/>
                <a:gd name="connsiteY4" fmla="*/ 443820 h 739431"/>
                <a:gd name="connsiteX5" fmla="*/ 225241 w 326891"/>
                <a:gd name="connsiteY5" fmla="*/ 738963 h 739431"/>
                <a:gd name="connsiteX6" fmla="*/ 42419 w 326891"/>
                <a:gd name="connsiteY6" fmla="*/ 718052 h 739431"/>
                <a:gd name="connsiteX7" fmla="*/ 0 w 326891"/>
                <a:gd name="connsiteY7" fmla="*/ 607523 h 739431"/>
                <a:gd name="connsiteX8" fmla="*/ 170873 w 326891"/>
                <a:gd name="connsiteY8" fmla="*/ 582430 h 73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6891" h="739431">
                  <a:moveTo>
                    <a:pt x="170873" y="582430"/>
                  </a:moveTo>
                  <a:lnTo>
                    <a:pt x="163106" y="178549"/>
                  </a:lnTo>
                  <a:cubicBezTo>
                    <a:pt x="163106" y="178549"/>
                    <a:pt x="163703" y="52485"/>
                    <a:pt x="166093" y="15443"/>
                  </a:cubicBezTo>
                  <a:cubicBezTo>
                    <a:pt x="168483" y="-22794"/>
                    <a:pt x="233606" y="22015"/>
                    <a:pt x="233606" y="22015"/>
                  </a:cubicBezTo>
                  <a:cubicBezTo>
                    <a:pt x="233606" y="22015"/>
                    <a:pt x="325016" y="145689"/>
                    <a:pt x="326809" y="443820"/>
                  </a:cubicBezTo>
                  <a:cubicBezTo>
                    <a:pt x="328004" y="643370"/>
                    <a:pt x="317250" y="747328"/>
                    <a:pt x="225241" y="738963"/>
                  </a:cubicBezTo>
                  <a:cubicBezTo>
                    <a:pt x="139805" y="731196"/>
                    <a:pt x="42419" y="718052"/>
                    <a:pt x="42419" y="718052"/>
                  </a:cubicBezTo>
                  <a:lnTo>
                    <a:pt x="0" y="607523"/>
                  </a:lnTo>
                  <a:lnTo>
                    <a:pt x="170873" y="582430"/>
                  </a:lnTo>
                  <a:close/>
                </a:path>
              </a:pathLst>
            </a:custGeom>
            <a:solidFill>
              <a:schemeClr val="accent2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74" name="图形 5">
              <a:extLst>
                <a:ext uri="{FF2B5EF4-FFF2-40B4-BE49-F238E27FC236}">
                  <a16:creationId xmlns:a16="http://schemas.microsoft.com/office/drawing/2014/main" id="{CBCF9DDE-D7AD-41A0-B32A-78306EC0E0A0}"/>
                </a:ext>
              </a:extLst>
            </p:cNvPr>
            <p:cNvGrpSpPr/>
            <p:nvPr/>
          </p:nvGrpSpPr>
          <p:grpSpPr>
            <a:xfrm>
              <a:off x="6582106" y="4613856"/>
              <a:ext cx="835841" cy="492267"/>
              <a:chOff x="6426898" y="4674104"/>
              <a:chExt cx="835842" cy="492266"/>
            </a:xfrm>
            <a:solidFill>
              <a:srgbClr val="D3D3D3"/>
            </a:solidFill>
          </p:grpSpPr>
          <p:sp>
            <p:nvSpPr>
              <p:cNvPr id="575" name="任意多边形: 形状 574">
                <a:extLst>
                  <a:ext uri="{FF2B5EF4-FFF2-40B4-BE49-F238E27FC236}">
                    <a16:creationId xmlns:a16="http://schemas.microsoft.com/office/drawing/2014/main" id="{BBF78B5A-5978-4D18-8C0B-286797A67EC1}"/>
                  </a:ext>
                </a:extLst>
              </p:cNvPr>
              <p:cNvSpPr/>
              <p:nvPr/>
            </p:nvSpPr>
            <p:spPr>
              <a:xfrm>
                <a:off x="6578054" y="5060377"/>
                <a:ext cx="684685" cy="99775"/>
              </a:xfrm>
              <a:custGeom>
                <a:avLst/>
                <a:gdLst>
                  <a:gd name="connsiteX0" fmla="*/ 682893 w 684685"/>
                  <a:gd name="connsiteY0" fmla="*/ 99775 h 99775"/>
                  <a:gd name="connsiteX1" fmla="*/ 0 w 684685"/>
                  <a:gd name="connsiteY1" fmla="*/ 14339 h 99775"/>
                  <a:gd name="connsiteX2" fmla="*/ 1792 w 684685"/>
                  <a:gd name="connsiteY2" fmla="*/ 0 h 99775"/>
                  <a:gd name="connsiteX3" fmla="*/ 684685 w 684685"/>
                  <a:gd name="connsiteY3" fmla="*/ 85436 h 99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4685" h="99775">
                    <a:moveTo>
                      <a:pt x="682893" y="99775"/>
                    </a:moveTo>
                    <a:lnTo>
                      <a:pt x="0" y="14339"/>
                    </a:lnTo>
                    <a:lnTo>
                      <a:pt x="1792" y="0"/>
                    </a:lnTo>
                    <a:lnTo>
                      <a:pt x="684685" y="85436"/>
                    </a:lnTo>
                    <a:close/>
                  </a:path>
                </a:pathLst>
              </a:custGeom>
              <a:solidFill>
                <a:srgbClr val="D3D3D3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3815E329-30D8-4612-A1CD-E1DD8402EB82}"/>
                  </a:ext>
                </a:extLst>
              </p:cNvPr>
              <p:cNvSpPr/>
              <p:nvPr/>
            </p:nvSpPr>
            <p:spPr>
              <a:xfrm>
                <a:off x="6426898" y="4674104"/>
                <a:ext cx="534723" cy="452107"/>
              </a:xfrm>
              <a:custGeom>
                <a:avLst/>
                <a:gdLst>
                  <a:gd name="connsiteX0" fmla="*/ 534724 w 534723"/>
                  <a:gd name="connsiteY0" fmla="*/ 433472 h 452107"/>
                  <a:gd name="connsiteX1" fmla="*/ 515008 w 534723"/>
                  <a:gd name="connsiteY1" fmla="*/ 451993 h 452107"/>
                  <a:gd name="connsiteX2" fmla="*/ 164898 w 534723"/>
                  <a:gd name="connsiteY2" fmla="*/ 408379 h 452107"/>
                  <a:gd name="connsiteX3" fmla="*/ 135025 w 534723"/>
                  <a:gd name="connsiteY3" fmla="*/ 368349 h 452107"/>
                  <a:gd name="connsiteX4" fmla="*/ 0 w 534723"/>
                  <a:gd name="connsiteY4" fmla="*/ 18837 h 452107"/>
                  <a:gd name="connsiteX5" fmla="*/ 22703 w 534723"/>
                  <a:gd name="connsiteY5" fmla="*/ 913 h 452107"/>
                  <a:gd name="connsiteX6" fmla="*/ 380580 w 534723"/>
                  <a:gd name="connsiteY6" fmla="*/ 57075 h 452107"/>
                  <a:gd name="connsiteX7" fmla="*/ 400296 w 534723"/>
                  <a:gd name="connsiteY7" fmla="*/ 84557 h 452107"/>
                  <a:gd name="connsiteX8" fmla="*/ 534724 w 534723"/>
                  <a:gd name="connsiteY8" fmla="*/ 433472 h 452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34723" h="452107">
                    <a:moveTo>
                      <a:pt x="534724" y="433472"/>
                    </a:moveTo>
                    <a:cubicBezTo>
                      <a:pt x="533529" y="444824"/>
                      <a:pt x="524567" y="453188"/>
                      <a:pt x="515008" y="451993"/>
                    </a:cubicBezTo>
                    <a:lnTo>
                      <a:pt x="164898" y="408379"/>
                    </a:lnTo>
                    <a:cubicBezTo>
                      <a:pt x="155339" y="407184"/>
                      <a:pt x="143390" y="398222"/>
                      <a:pt x="135025" y="368349"/>
                    </a:cubicBezTo>
                    <a:lnTo>
                      <a:pt x="0" y="18837"/>
                    </a:lnTo>
                    <a:cubicBezTo>
                      <a:pt x="1792" y="4498"/>
                      <a:pt x="13144" y="-2671"/>
                      <a:pt x="22703" y="913"/>
                    </a:cubicBezTo>
                    <a:lnTo>
                      <a:pt x="380580" y="57075"/>
                    </a:lnTo>
                    <a:cubicBezTo>
                      <a:pt x="390139" y="60659"/>
                      <a:pt x="396711" y="69024"/>
                      <a:pt x="400296" y="84557"/>
                    </a:cubicBezTo>
                    <a:lnTo>
                      <a:pt x="534724" y="433472"/>
                    </a:lnTo>
                    <a:close/>
                  </a:path>
                </a:pathLst>
              </a:custGeom>
              <a:solidFill>
                <a:srgbClr val="D3D3D3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387C0A23-58A8-4086-BA81-22B4BB816B55}"/>
                  </a:ext>
                </a:extLst>
              </p:cNvPr>
              <p:cNvSpPr/>
              <p:nvPr/>
            </p:nvSpPr>
            <p:spPr>
              <a:xfrm>
                <a:off x="6574470" y="5074716"/>
                <a:ext cx="688270" cy="91654"/>
              </a:xfrm>
              <a:custGeom>
                <a:avLst/>
                <a:gdLst>
                  <a:gd name="connsiteX0" fmla="*/ 342940 w 688270"/>
                  <a:gd name="connsiteY0" fmla="*/ 42419 h 91654"/>
                  <a:gd name="connsiteX1" fmla="*/ 346525 w 688270"/>
                  <a:gd name="connsiteY1" fmla="*/ 43017 h 91654"/>
                  <a:gd name="connsiteX2" fmla="*/ 688270 w 688270"/>
                  <a:gd name="connsiteY2" fmla="*/ 86034 h 91654"/>
                  <a:gd name="connsiteX3" fmla="*/ 630914 w 688270"/>
                  <a:gd name="connsiteY3" fmla="*/ 90216 h 91654"/>
                  <a:gd name="connsiteX4" fmla="*/ 344733 w 688270"/>
                  <a:gd name="connsiteY4" fmla="*/ 54368 h 91654"/>
                  <a:gd name="connsiteX5" fmla="*/ 341148 w 688270"/>
                  <a:gd name="connsiteY5" fmla="*/ 53771 h 91654"/>
                  <a:gd name="connsiteX6" fmla="*/ 54966 w 688270"/>
                  <a:gd name="connsiteY6" fmla="*/ 17924 h 91654"/>
                  <a:gd name="connsiteX7" fmla="*/ 0 w 688270"/>
                  <a:gd name="connsiteY7" fmla="*/ 0 h 91654"/>
                  <a:gd name="connsiteX8" fmla="*/ 342940 w 688270"/>
                  <a:gd name="connsiteY8" fmla="*/ 42419 h 91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8270" h="91654">
                    <a:moveTo>
                      <a:pt x="342940" y="42419"/>
                    </a:moveTo>
                    <a:lnTo>
                      <a:pt x="346525" y="43017"/>
                    </a:lnTo>
                    <a:lnTo>
                      <a:pt x="688270" y="86034"/>
                    </a:lnTo>
                    <a:cubicBezTo>
                      <a:pt x="675126" y="91411"/>
                      <a:pt x="654215" y="93203"/>
                      <a:pt x="630914" y="90216"/>
                    </a:cubicBezTo>
                    <a:lnTo>
                      <a:pt x="344733" y="54368"/>
                    </a:lnTo>
                    <a:lnTo>
                      <a:pt x="341148" y="53771"/>
                    </a:lnTo>
                    <a:lnTo>
                      <a:pt x="54966" y="17924"/>
                    </a:lnTo>
                    <a:cubicBezTo>
                      <a:pt x="31665" y="14936"/>
                      <a:pt x="11949" y="7767"/>
                      <a:pt x="0" y="0"/>
                    </a:cubicBezTo>
                    <a:lnTo>
                      <a:pt x="342940" y="42419"/>
                    </a:lnTo>
                    <a:close/>
                  </a:path>
                </a:pathLst>
              </a:custGeom>
              <a:solidFill>
                <a:srgbClr val="D3D3D3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A0EEC46C-CF63-4328-9F02-E6823B956253}"/>
                </a:ext>
              </a:extLst>
            </p:cNvPr>
            <p:cNvSpPr/>
            <p:nvPr/>
          </p:nvSpPr>
          <p:spPr>
            <a:xfrm>
              <a:off x="7272168" y="4418206"/>
              <a:ext cx="251234" cy="503712"/>
            </a:xfrm>
            <a:custGeom>
              <a:avLst/>
              <a:gdLst>
                <a:gd name="connsiteX0" fmla="*/ 164301 w 251234"/>
                <a:gd name="connsiteY0" fmla="*/ 468406 h 503712"/>
                <a:gd name="connsiteX1" fmla="*/ 156534 w 251234"/>
                <a:gd name="connsiteY1" fmla="*/ 64525 h 503712"/>
                <a:gd name="connsiteX2" fmla="*/ 174457 w 251234"/>
                <a:gd name="connsiteY2" fmla="*/ 0 h 503712"/>
                <a:gd name="connsiteX3" fmla="*/ 200148 w 251234"/>
                <a:gd name="connsiteY3" fmla="*/ 404478 h 503712"/>
                <a:gd name="connsiteX4" fmla="*/ 247945 w 251234"/>
                <a:gd name="connsiteY4" fmla="*/ 469601 h 503712"/>
                <a:gd name="connsiteX5" fmla="*/ 221656 w 251234"/>
                <a:gd name="connsiteY5" fmla="*/ 481550 h 503712"/>
                <a:gd name="connsiteX6" fmla="*/ 210305 w 251234"/>
                <a:gd name="connsiteY6" fmla="*/ 494694 h 503712"/>
                <a:gd name="connsiteX7" fmla="*/ 148767 w 251234"/>
                <a:gd name="connsiteY7" fmla="*/ 486330 h 503712"/>
                <a:gd name="connsiteX8" fmla="*/ 0 w 251234"/>
                <a:gd name="connsiteY8" fmla="*/ 494694 h 503712"/>
                <a:gd name="connsiteX9" fmla="*/ 164301 w 251234"/>
                <a:gd name="connsiteY9" fmla="*/ 468406 h 503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1234" h="503712">
                  <a:moveTo>
                    <a:pt x="164301" y="468406"/>
                  </a:moveTo>
                  <a:lnTo>
                    <a:pt x="156534" y="64525"/>
                  </a:lnTo>
                  <a:cubicBezTo>
                    <a:pt x="156534" y="64525"/>
                    <a:pt x="162508" y="30470"/>
                    <a:pt x="174457" y="0"/>
                  </a:cubicBezTo>
                  <a:cubicBezTo>
                    <a:pt x="177445" y="44212"/>
                    <a:pt x="197758" y="362656"/>
                    <a:pt x="200148" y="404478"/>
                  </a:cubicBezTo>
                  <a:cubicBezTo>
                    <a:pt x="203135" y="449885"/>
                    <a:pt x="240178" y="454664"/>
                    <a:pt x="247945" y="469601"/>
                  </a:cubicBezTo>
                  <a:cubicBezTo>
                    <a:pt x="256309" y="483940"/>
                    <a:pt x="249139" y="486927"/>
                    <a:pt x="221656" y="481550"/>
                  </a:cubicBezTo>
                  <a:cubicBezTo>
                    <a:pt x="194771" y="475575"/>
                    <a:pt x="204330" y="480355"/>
                    <a:pt x="210305" y="494694"/>
                  </a:cubicBezTo>
                  <a:cubicBezTo>
                    <a:pt x="216279" y="509631"/>
                    <a:pt x="201343" y="505448"/>
                    <a:pt x="148767" y="486330"/>
                  </a:cubicBezTo>
                  <a:cubicBezTo>
                    <a:pt x="110529" y="472588"/>
                    <a:pt x="37042" y="486330"/>
                    <a:pt x="0" y="494694"/>
                  </a:cubicBezTo>
                  <a:lnTo>
                    <a:pt x="164301" y="468406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2675A074-DFAF-460E-BD18-F3E26E24E2A9}"/>
                </a:ext>
              </a:extLst>
            </p:cNvPr>
            <p:cNvSpPr/>
            <p:nvPr/>
          </p:nvSpPr>
          <p:spPr>
            <a:xfrm>
              <a:off x="9500929" y="3866515"/>
              <a:ext cx="805124" cy="993211"/>
            </a:xfrm>
            <a:custGeom>
              <a:avLst/>
              <a:gdLst>
                <a:gd name="connsiteX0" fmla="*/ 296688 w 805124"/>
                <a:gd name="connsiteY0" fmla="*/ 28917 h 993211"/>
                <a:gd name="connsiteX1" fmla="*/ 83994 w 805124"/>
                <a:gd name="connsiteY1" fmla="*/ 211738 h 993211"/>
                <a:gd name="connsiteX2" fmla="*/ 1545 w 805124"/>
                <a:gd name="connsiteY2" fmla="*/ 824729 h 993211"/>
                <a:gd name="connsiteX3" fmla="*/ 668904 w 805124"/>
                <a:gd name="connsiteY3" fmla="*/ 993212 h 993211"/>
                <a:gd name="connsiteX4" fmla="*/ 805124 w 805124"/>
                <a:gd name="connsiteY4" fmla="*/ 199789 h 993211"/>
                <a:gd name="connsiteX5" fmla="*/ 600196 w 805124"/>
                <a:gd name="connsiteY5" fmla="*/ 15773 h 993211"/>
                <a:gd name="connsiteX6" fmla="*/ 296688 w 805124"/>
                <a:gd name="connsiteY6" fmla="*/ 28917 h 99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05124" h="993211">
                  <a:moveTo>
                    <a:pt x="296688" y="28917"/>
                  </a:moveTo>
                  <a:cubicBezTo>
                    <a:pt x="230968" y="46243"/>
                    <a:pt x="109684" y="107184"/>
                    <a:pt x="83994" y="211738"/>
                  </a:cubicBezTo>
                  <a:cubicBezTo>
                    <a:pt x="45756" y="368870"/>
                    <a:pt x="122231" y="598890"/>
                    <a:pt x="1545" y="824729"/>
                  </a:cubicBezTo>
                  <a:cubicBezTo>
                    <a:pt x="-37290" y="896424"/>
                    <a:pt x="668904" y="993212"/>
                    <a:pt x="668904" y="993212"/>
                  </a:cubicBezTo>
                  <a:lnTo>
                    <a:pt x="805124" y="199789"/>
                  </a:lnTo>
                  <a:cubicBezTo>
                    <a:pt x="805124" y="199789"/>
                    <a:pt x="634849" y="27722"/>
                    <a:pt x="600196" y="15773"/>
                  </a:cubicBezTo>
                  <a:cubicBezTo>
                    <a:pt x="527904" y="-8126"/>
                    <a:pt x="428129" y="-5736"/>
                    <a:pt x="296688" y="28917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213D8EB1-DF17-4650-B418-FCF3C8564C72}"/>
                </a:ext>
              </a:extLst>
            </p:cNvPr>
            <p:cNvSpPr/>
            <p:nvPr/>
          </p:nvSpPr>
          <p:spPr>
            <a:xfrm>
              <a:off x="10159079" y="4065227"/>
              <a:ext cx="196654" cy="664254"/>
            </a:xfrm>
            <a:custGeom>
              <a:avLst/>
              <a:gdLst>
                <a:gd name="connsiteX0" fmla="*/ 147572 w 196654"/>
                <a:gd name="connsiteY0" fmla="*/ 1674 h 664254"/>
                <a:gd name="connsiteX1" fmla="*/ 164898 w 196654"/>
                <a:gd name="connsiteY1" fmla="*/ 531021 h 664254"/>
                <a:gd name="connsiteX2" fmla="*/ 192978 w 196654"/>
                <a:gd name="connsiteY2" fmla="*/ 603911 h 664254"/>
                <a:gd name="connsiteX3" fmla="*/ 178640 w 196654"/>
                <a:gd name="connsiteY3" fmla="*/ 649318 h 664254"/>
                <a:gd name="connsiteX4" fmla="*/ 122479 w 196654"/>
                <a:gd name="connsiteY4" fmla="*/ 664254 h 664254"/>
                <a:gd name="connsiteX5" fmla="*/ 0 w 196654"/>
                <a:gd name="connsiteY5" fmla="*/ 522657 h 664254"/>
                <a:gd name="connsiteX6" fmla="*/ 114712 w 196654"/>
                <a:gd name="connsiteY6" fmla="*/ 153429 h 664254"/>
                <a:gd name="connsiteX7" fmla="*/ 147572 w 196654"/>
                <a:gd name="connsiteY7" fmla="*/ 1674 h 664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6654" h="664254">
                  <a:moveTo>
                    <a:pt x="147572" y="1674"/>
                  </a:moveTo>
                  <a:cubicBezTo>
                    <a:pt x="172067" y="65005"/>
                    <a:pt x="234203" y="442000"/>
                    <a:pt x="164898" y="531021"/>
                  </a:cubicBezTo>
                  <a:cubicBezTo>
                    <a:pt x="157131" y="541178"/>
                    <a:pt x="200746" y="557309"/>
                    <a:pt x="192978" y="603911"/>
                  </a:cubicBezTo>
                  <a:cubicBezTo>
                    <a:pt x="191784" y="611678"/>
                    <a:pt x="178640" y="649318"/>
                    <a:pt x="178640" y="649318"/>
                  </a:cubicBezTo>
                  <a:lnTo>
                    <a:pt x="122479" y="664254"/>
                  </a:lnTo>
                  <a:lnTo>
                    <a:pt x="0" y="522657"/>
                  </a:lnTo>
                  <a:cubicBezTo>
                    <a:pt x="0" y="522657"/>
                    <a:pt x="49589" y="445585"/>
                    <a:pt x="114712" y="153429"/>
                  </a:cubicBezTo>
                  <a:cubicBezTo>
                    <a:pt x="133830" y="67395"/>
                    <a:pt x="142195" y="-12664"/>
                    <a:pt x="147572" y="1674"/>
                  </a:cubicBezTo>
                  <a:close/>
                </a:path>
              </a:pathLst>
            </a:custGeom>
            <a:solidFill>
              <a:schemeClr val="accent1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5FE7EDC6-96C2-4F79-9D33-771E307B032A}"/>
                </a:ext>
              </a:extLst>
            </p:cNvPr>
            <p:cNvSpPr/>
            <p:nvPr/>
          </p:nvSpPr>
          <p:spPr>
            <a:xfrm>
              <a:off x="9627195" y="4458342"/>
              <a:ext cx="449962" cy="314156"/>
            </a:xfrm>
            <a:custGeom>
              <a:avLst/>
              <a:gdLst>
                <a:gd name="connsiteX0" fmla="*/ 215830 w 449962"/>
                <a:gd name="connsiteY0" fmla="*/ 59042 h 314156"/>
                <a:gd name="connsiteX1" fmla="*/ 417770 w 449962"/>
                <a:gd name="connsiteY1" fmla="*/ 256800 h 314156"/>
                <a:gd name="connsiteX2" fmla="*/ 445851 w 449962"/>
                <a:gd name="connsiteY2" fmla="*/ 300415 h 314156"/>
                <a:gd name="connsiteX3" fmla="*/ 374156 w 449962"/>
                <a:gd name="connsiteY3" fmla="*/ 314156 h 314156"/>
                <a:gd name="connsiteX4" fmla="*/ 128004 w 449962"/>
                <a:gd name="connsiteY4" fmla="*/ 219758 h 314156"/>
                <a:gd name="connsiteX5" fmla="*/ 1940 w 449962"/>
                <a:gd name="connsiteY5" fmla="*/ 16025 h 314156"/>
                <a:gd name="connsiteX6" fmla="*/ 215830 w 449962"/>
                <a:gd name="connsiteY6" fmla="*/ 59042 h 314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9962" h="314156">
                  <a:moveTo>
                    <a:pt x="215830" y="59042"/>
                  </a:moveTo>
                  <a:cubicBezTo>
                    <a:pt x="215830" y="59042"/>
                    <a:pt x="274978" y="214978"/>
                    <a:pt x="417770" y="256800"/>
                  </a:cubicBezTo>
                  <a:cubicBezTo>
                    <a:pt x="442266" y="263970"/>
                    <a:pt x="457800" y="291453"/>
                    <a:pt x="445851" y="300415"/>
                  </a:cubicBezTo>
                  <a:cubicBezTo>
                    <a:pt x="430317" y="311766"/>
                    <a:pt x="410003" y="314156"/>
                    <a:pt x="374156" y="314156"/>
                  </a:cubicBezTo>
                  <a:cubicBezTo>
                    <a:pt x="299474" y="314156"/>
                    <a:pt x="197906" y="290258"/>
                    <a:pt x="128004" y="219758"/>
                  </a:cubicBezTo>
                  <a:cubicBezTo>
                    <a:pt x="24046" y="115800"/>
                    <a:pt x="-8814" y="68004"/>
                    <a:pt x="1940" y="16025"/>
                  </a:cubicBezTo>
                  <a:cubicBezTo>
                    <a:pt x="11500" y="-37149"/>
                    <a:pt x="215830" y="59042"/>
                    <a:pt x="215830" y="59042"/>
                  </a:cubicBezTo>
                  <a:close/>
                </a:path>
              </a:pathLst>
            </a:custGeom>
            <a:solidFill>
              <a:srgbClr val="FCD2B1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769249C4-8A6B-4DAE-8EF4-8F4FC7CA1F23}"/>
                </a:ext>
              </a:extLst>
            </p:cNvPr>
            <p:cNvSpPr/>
            <p:nvPr/>
          </p:nvSpPr>
          <p:spPr>
            <a:xfrm>
              <a:off x="9558023" y="3972801"/>
              <a:ext cx="347734" cy="719040"/>
            </a:xfrm>
            <a:custGeom>
              <a:avLst/>
              <a:gdLst>
                <a:gd name="connsiteX0" fmla="*/ 47214 w 347734"/>
                <a:gd name="connsiteY0" fmla="*/ 52876 h 719040"/>
                <a:gd name="connsiteX1" fmla="*/ 15 w 347734"/>
                <a:gd name="connsiteY1" fmla="*/ 305003 h 719040"/>
                <a:gd name="connsiteX2" fmla="*/ 87841 w 347734"/>
                <a:gd name="connsiteY2" fmla="*/ 592380 h 719040"/>
                <a:gd name="connsiteX3" fmla="*/ 94413 w 347734"/>
                <a:gd name="connsiteY3" fmla="*/ 633007 h 719040"/>
                <a:gd name="connsiteX4" fmla="*/ 178654 w 347734"/>
                <a:gd name="connsiteY4" fmla="*/ 719040 h 719040"/>
                <a:gd name="connsiteX5" fmla="*/ 347735 w 347734"/>
                <a:gd name="connsiteY5" fmla="*/ 600146 h 719040"/>
                <a:gd name="connsiteX6" fmla="*/ 296353 w 347734"/>
                <a:gd name="connsiteY6" fmla="*/ 518295 h 719040"/>
                <a:gd name="connsiteX7" fmla="*/ 280820 w 347734"/>
                <a:gd name="connsiteY7" fmla="*/ 520087 h 719040"/>
                <a:gd name="connsiteX8" fmla="*/ 273650 w 347734"/>
                <a:gd name="connsiteY8" fmla="*/ 457354 h 719040"/>
                <a:gd name="connsiteX9" fmla="*/ 202553 w 347734"/>
                <a:gd name="connsiteY9" fmla="*/ 52876 h 719040"/>
                <a:gd name="connsiteX10" fmla="*/ 47214 w 347734"/>
                <a:gd name="connsiteY10" fmla="*/ 52876 h 719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7734" h="719040">
                  <a:moveTo>
                    <a:pt x="47214" y="52876"/>
                  </a:moveTo>
                  <a:cubicBezTo>
                    <a:pt x="16744" y="104257"/>
                    <a:pt x="-583" y="186706"/>
                    <a:pt x="15" y="305003"/>
                  </a:cubicBezTo>
                  <a:cubicBezTo>
                    <a:pt x="15" y="396414"/>
                    <a:pt x="76489" y="546375"/>
                    <a:pt x="87841" y="592380"/>
                  </a:cubicBezTo>
                  <a:cubicBezTo>
                    <a:pt x="89633" y="600146"/>
                    <a:pt x="94413" y="633007"/>
                    <a:pt x="94413" y="633007"/>
                  </a:cubicBezTo>
                  <a:lnTo>
                    <a:pt x="178654" y="719040"/>
                  </a:lnTo>
                  <a:lnTo>
                    <a:pt x="347735" y="600146"/>
                  </a:lnTo>
                  <a:lnTo>
                    <a:pt x="296353" y="518295"/>
                  </a:lnTo>
                  <a:lnTo>
                    <a:pt x="280820" y="520087"/>
                  </a:lnTo>
                  <a:cubicBezTo>
                    <a:pt x="280820" y="520087"/>
                    <a:pt x="271260" y="474680"/>
                    <a:pt x="273650" y="457354"/>
                  </a:cubicBezTo>
                  <a:cubicBezTo>
                    <a:pt x="276040" y="440028"/>
                    <a:pt x="227049" y="204033"/>
                    <a:pt x="202553" y="52876"/>
                  </a:cubicBezTo>
                  <a:cubicBezTo>
                    <a:pt x="188811" y="-34950"/>
                    <a:pt x="77087" y="2092"/>
                    <a:pt x="47214" y="52876"/>
                  </a:cubicBezTo>
                  <a:close/>
                </a:path>
              </a:pathLst>
            </a:custGeom>
            <a:solidFill>
              <a:schemeClr val="accent1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2A56E784-7F51-4A5F-97E2-46FAB33A2CD0}"/>
                </a:ext>
              </a:extLst>
            </p:cNvPr>
            <p:cNvSpPr/>
            <p:nvPr/>
          </p:nvSpPr>
          <p:spPr>
            <a:xfrm>
              <a:off x="9703817" y="4468392"/>
              <a:ext cx="136220" cy="80656"/>
            </a:xfrm>
            <a:custGeom>
              <a:avLst/>
              <a:gdLst>
                <a:gd name="connsiteX0" fmla="*/ 53174 w 136220"/>
                <a:gd name="connsiteY0" fmla="*/ 20911 h 80656"/>
                <a:gd name="connsiteX1" fmla="*/ 102763 w 136220"/>
                <a:gd name="connsiteY1" fmla="*/ 5377 h 80656"/>
                <a:gd name="connsiteX2" fmla="*/ 123076 w 136220"/>
                <a:gd name="connsiteY2" fmla="*/ 0 h 80656"/>
                <a:gd name="connsiteX3" fmla="*/ 136220 w 136220"/>
                <a:gd name="connsiteY3" fmla="*/ 23898 h 80656"/>
                <a:gd name="connsiteX4" fmla="*/ 97386 w 136220"/>
                <a:gd name="connsiteY4" fmla="*/ 28678 h 80656"/>
                <a:gd name="connsiteX5" fmla="*/ 52576 w 136220"/>
                <a:gd name="connsiteY5" fmla="*/ 43017 h 80656"/>
                <a:gd name="connsiteX6" fmla="*/ 0 w 136220"/>
                <a:gd name="connsiteY6" fmla="*/ 80657 h 80656"/>
                <a:gd name="connsiteX7" fmla="*/ 53174 w 136220"/>
                <a:gd name="connsiteY7" fmla="*/ 20911 h 80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6220" h="80656">
                  <a:moveTo>
                    <a:pt x="53174" y="20911"/>
                  </a:moveTo>
                  <a:lnTo>
                    <a:pt x="102763" y="5377"/>
                  </a:lnTo>
                  <a:lnTo>
                    <a:pt x="123076" y="0"/>
                  </a:lnTo>
                  <a:cubicBezTo>
                    <a:pt x="124271" y="14339"/>
                    <a:pt x="136220" y="23898"/>
                    <a:pt x="136220" y="23898"/>
                  </a:cubicBezTo>
                  <a:lnTo>
                    <a:pt x="97386" y="28678"/>
                  </a:lnTo>
                  <a:lnTo>
                    <a:pt x="52576" y="43017"/>
                  </a:lnTo>
                  <a:lnTo>
                    <a:pt x="0" y="80657"/>
                  </a:lnTo>
                  <a:lnTo>
                    <a:pt x="53174" y="2091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9FB2373E-C963-4F23-AE74-1CDB2CE06099}"/>
                </a:ext>
              </a:extLst>
            </p:cNvPr>
            <p:cNvSpPr/>
            <p:nvPr/>
          </p:nvSpPr>
          <p:spPr>
            <a:xfrm>
              <a:off x="10024386" y="4690049"/>
              <a:ext cx="116192" cy="138012"/>
            </a:xfrm>
            <a:custGeom>
              <a:avLst/>
              <a:gdLst>
                <a:gd name="connsiteX0" fmla="*/ 9824 w 116192"/>
                <a:gd name="connsiteY0" fmla="*/ 24496 h 138012"/>
                <a:gd name="connsiteX1" fmla="*/ 95858 w 116192"/>
                <a:gd name="connsiteY1" fmla="*/ 0 h 138012"/>
                <a:gd name="connsiteX2" fmla="*/ 115574 w 116192"/>
                <a:gd name="connsiteY2" fmla="*/ 42419 h 138012"/>
                <a:gd name="connsiteX3" fmla="*/ 115574 w 116192"/>
                <a:gd name="connsiteY3" fmla="*/ 100970 h 138012"/>
                <a:gd name="connsiteX4" fmla="*/ 73752 w 116192"/>
                <a:gd name="connsiteY4" fmla="*/ 138012 h 138012"/>
                <a:gd name="connsiteX5" fmla="*/ 39697 w 116192"/>
                <a:gd name="connsiteY5" fmla="*/ 126063 h 138012"/>
                <a:gd name="connsiteX6" fmla="*/ 48659 w 116192"/>
                <a:gd name="connsiteY6" fmla="*/ 109335 h 138012"/>
                <a:gd name="connsiteX7" fmla="*/ 34917 w 116192"/>
                <a:gd name="connsiteY7" fmla="*/ 95593 h 138012"/>
                <a:gd name="connsiteX8" fmla="*/ 9824 w 116192"/>
                <a:gd name="connsiteY8" fmla="*/ 24496 h 138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192" h="138012">
                  <a:moveTo>
                    <a:pt x="9824" y="24496"/>
                  </a:moveTo>
                  <a:lnTo>
                    <a:pt x="95858" y="0"/>
                  </a:lnTo>
                  <a:cubicBezTo>
                    <a:pt x="95858" y="0"/>
                    <a:pt x="120354" y="34055"/>
                    <a:pt x="115574" y="42419"/>
                  </a:cubicBezTo>
                  <a:cubicBezTo>
                    <a:pt x="110794" y="50784"/>
                    <a:pt x="115574" y="100970"/>
                    <a:pt x="115574" y="100970"/>
                  </a:cubicBezTo>
                  <a:lnTo>
                    <a:pt x="73752" y="138012"/>
                  </a:lnTo>
                  <a:lnTo>
                    <a:pt x="39697" y="126063"/>
                  </a:lnTo>
                  <a:cubicBezTo>
                    <a:pt x="39697" y="126063"/>
                    <a:pt x="37307" y="110530"/>
                    <a:pt x="48659" y="109335"/>
                  </a:cubicBezTo>
                  <a:cubicBezTo>
                    <a:pt x="60608" y="107542"/>
                    <a:pt x="40892" y="99178"/>
                    <a:pt x="34917" y="95593"/>
                  </a:cubicBezTo>
                  <a:cubicBezTo>
                    <a:pt x="28943" y="91411"/>
                    <a:pt x="-20646" y="65123"/>
                    <a:pt x="9824" y="24496"/>
                  </a:cubicBezTo>
                  <a:close/>
                </a:path>
              </a:pathLst>
            </a:custGeom>
            <a:solidFill>
              <a:srgbClr val="FCD2B1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B550D011-C0C4-479D-AA15-048CC24C85A1}"/>
                </a:ext>
              </a:extLst>
            </p:cNvPr>
            <p:cNvSpPr/>
            <p:nvPr/>
          </p:nvSpPr>
          <p:spPr>
            <a:xfrm>
              <a:off x="9898615" y="3721437"/>
              <a:ext cx="197704" cy="256577"/>
            </a:xfrm>
            <a:custGeom>
              <a:avLst/>
              <a:gdLst>
                <a:gd name="connsiteX0" fmla="*/ 2960 w 197704"/>
                <a:gd name="connsiteY0" fmla="*/ 166227 h 256577"/>
                <a:gd name="connsiteX1" fmla="*/ 35223 w 197704"/>
                <a:gd name="connsiteY1" fmla="*/ 235532 h 256577"/>
                <a:gd name="connsiteX2" fmla="*/ 84214 w 197704"/>
                <a:gd name="connsiteY2" fmla="*/ 253456 h 256577"/>
                <a:gd name="connsiteX3" fmla="*/ 151130 w 197704"/>
                <a:gd name="connsiteY3" fmla="*/ 219998 h 256577"/>
                <a:gd name="connsiteX4" fmla="*/ 194744 w 197704"/>
                <a:gd name="connsiteY4" fmla="*/ 90948 h 256577"/>
                <a:gd name="connsiteX5" fmla="*/ 162481 w 197704"/>
                <a:gd name="connsiteY5" fmla="*/ 21045 h 256577"/>
                <a:gd name="connsiteX6" fmla="*/ 113490 w 197704"/>
                <a:gd name="connsiteY6" fmla="*/ 3122 h 256577"/>
                <a:gd name="connsiteX7" fmla="*/ 46575 w 197704"/>
                <a:gd name="connsiteY7" fmla="*/ 36579 h 256577"/>
                <a:gd name="connsiteX8" fmla="*/ 2960 w 197704"/>
                <a:gd name="connsiteY8" fmla="*/ 166227 h 25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7704" h="256577">
                  <a:moveTo>
                    <a:pt x="2960" y="166227"/>
                  </a:moveTo>
                  <a:cubicBezTo>
                    <a:pt x="-6599" y="194308"/>
                    <a:pt x="7740" y="225973"/>
                    <a:pt x="35223" y="235532"/>
                  </a:cubicBezTo>
                  <a:lnTo>
                    <a:pt x="84214" y="253456"/>
                  </a:lnTo>
                  <a:cubicBezTo>
                    <a:pt x="111698" y="263613"/>
                    <a:pt x="141570" y="248079"/>
                    <a:pt x="151130" y="219998"/>
                  </a:cubicBezTo>
                  <a:lnTo>
                    <a:pt x="194744" y="90948"/>
                  </a:lnTo>
                  <a:cubicBezTo>
                    <a:pt x="204303" y="62867"/>
                    <a:pt x="189964" y="31202"/>
                    <a:pt x="162481" y="21045"/>
                  </a:cubicBezTo>
                  <a:lnTo>
                    <a:pt x="113490" y="3122"/>
                  </a:lnTo>
                  <a:cubicBezTo>
                    <a:pt x="86007" y="-7035"/>
                    <a:pt x="56134" y="8499"/>
                    <a:pt x="46575" y="36579"/>
                  </a:cubicBezTo>
                  <a:lnTo>
                    <a:pt x="2960" y="166227"/>
                  </a:lnTo>
                  <a:close/>
                </a:path>
              </a:pathLst>
            </a:custGeom>
            <a:solidFill>
              <a:srgbClr val="FF957E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6033F8C7-063D-4D6D-B0D5-10CE3B1743D7}"/>
                </a:ext>
              </a:extLst>
            </p:cNvPr>
            <p:cNvSpPr/>
            <p:nvPr/>
          </p:nvSpPr>
          <p:spPr>
            <a:xfrm>
              <a:off x="9901037" y="3687372"/>
              <a:ext cx="275906" cy="339643"/>
            </a:xfrm>
            <a:custGeom>
              <a:avLst/>
              <a:gdLst>
                <a:gd name="connsiteX0" fmla="*/ 214428 w 275906"/>
                <a:gd name="connsiteY0" fmla="*/ 313809 h 339643"/>
                <a:gd name="connsiteX1" fmla="*/ 172606 w 275906"/>
                <a:gd name="connsiteY1" fmla="*/ 338305 h 339643"/>
                <a:gd name="connsiteX2" fmla="*/ 25034 w 275906"/>
                <a:gd name="connsiteY2" fmla="*/ 295885 h 339643"/>
                <a:gd name="connsiteX3" fmla="*/ 1135 w 275906"/>
                <a:gd name="connsiteY3" fmla="*/ 252271 h 339643"/>
                <a:gd name="connsiteX4" fmla="*/ 61479 w 275906"/>
                <a:gd name="connsiteY4" fmla="*/ 25835 h 339643"/>
                <a:gd name="connsiteX5" fmla="*/ 103301 w 275906"/>
                <a:gd name="connsiteY5" fmla="*/ 1339 h 339643"/>
                <a:gd name="connsiteX6" fmla="*/ 250872 w 275906"/>
                <a:gd name="connsiteY6" fmla="*/ 43161 h 339643"/>
                <a:gd name="connsiteX7" fmla="*/ 274771 w 275906"/>
                <a:gd name="connsiteY7" fmla="*/ 86775 h 339643"/>
                <a:gd name="connsiteX8" fmla="*/ 214428 w 275906"/>
                <a:gd name="connsiteY8" fmla="*/ 313809 h 339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5906" h="339643">
                  <a:moveTo>
                    <a:pt x="214428" y="313809"/>
                  </a:moveTo>
                  <a:cubicBezTo>
                    <a:pt x="209648" y="332330"/>
                    <a:pt x="190529" y="343682"/>
                    <a:pt x="172606" y="338305"/>
                  </a:cubicBezTo>
                  <a:lnTo>
                    <a:pt x="25034" y="295885"/>
                  </a:lnTo>
                  <a:cubicBezTo>
                    <a:pt x="7110" y="290508"/>
                    <a:pt x="-3644" y="271390"/>
                    <a:pt x="1135" y="252271"/>
                  </a:cubicBezTo>
                  <a:lnTo>
                    <a:pt x="61479" y="25835"/>
                  </a:lnTo>
                  <a:cubicBezTo>
                    <a:pt x="66258" y="7314"/>
                    <a:pt x="85377" y="-4038"/>
                    <a:pt x="103301" y="1339"/>
                  </a:cubicBezTo>
                  <a:lnTo>
                    <a:pt x="250872" y="43161"/>
                  </a:lnTo>
                  <a:cubicBezTo>
                    <a:pt x="268796" y="48538"/>
                    <a:pt x="279551" y="67657"/>
                    <a:pt x="274771" y="86775"/>
                  </a:cubicBezTo>
                  <a:lnTo>
                    <a:pt x="214428" y="313809"/>
                  </a:lnTo>
                  <a:close/>
                </a:path>
              </a:pathLst>
            </a:custGeom>
            <a:solidFill>
              <a:srgbClr val="FCD2B1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25C48E31-4ADE-4C58-A083-E428B41974A0}"/>
                </a:ext>
              </a:extLst>
            </p:cNvPr>
            <p:cNvSpPr/>
            <p:nvPr/>
          </p:nvSpPr>
          <p:spPr>
            <a:xfrm>
              <a:off x="9919499" y="3637916"/>
              <a:ext cx="278759" cy="182235"/>
            </a:xfrm>
            <a:custGeom>
              <a:avLst/>
              <a:gdLst>
                <a:gd name="connsiteX0" fmla="*/ 272440 w 278759"/>
                <a:gd name="connsiteY0" fmla="*/ 113528 h 182235"/>
                <a:gd name="connsiteX1" fmla="*/ 272440 w 278759"/>
                <a:gd name="connsiteY1" fmla="*/ 113528 h 182235"/>
                <a:gd name="connsiteX2" fmla="*/ 266466 w 278759"/>
                <a:gd name="connsiteY2" fmla="*/ 62744 h 182235"/>
                <a:gd name="connsiteX3" fmla="*/ 219267 w 278759"/>
                <a:gd name="connsiteY3" fmla="*/ 11 h 182235"/>
                <a:gd name="connsiteX4" fmla="*/ 130843 w 278759"/>
                <a:gd name="connsiteY4" fmla="*/ 30482 h 182235"/>
                <a:gd name="connsiteX5" fmla="*/ 60941 w 278759"/>
                <a:gd name="connsiteY5" fmla="*/ 19727 h 182235"/>
                <a:gd name="connsiteX6" fmla="*/ 11949 w 278759"/>
                <a:gd name="connsiteY6" fmla="*/ 54977 h 182235"/>
                <a:gd name="connsiteX7" fmla="*/ 0 w 278759"/>
                <a:gd name="connsiteY7" fmla="*/ 172676 h 182235"/>
                <a:gd name="connsiteX8" fmla="*/ 14936 w 278759"/>
                <a:gd name="connsiteY8" fmla="*/ 178651 h 182235"/>
                <a:gd name="connsiteX9" fmla="*/ 49589 w 278759"/>
                <a:gd name="connsiteY9" fmla="*/ 77083 h 182235"/>
                <a:gd name="connsiteX10" fmla="*/ 145779 w 278759"/>
                <a:gd name="connsiteY10" fmla="*/ 107554 h 182235"/>
                <a:gd name="connsiteX11" fmla="*/ 246152 w 278759"/>
                <a:gd name="connsiteY11" fmla="*/ 118308 h 182235"/>
                <a:gd name="connsiteX12" fmla="*/ 256309 w 278759"/>
                <a:gd name="connsiteY12" fmla="*/ 133842 h 182235"/>
                <a:gd name="connsiteX13" fmla="*/ 243165 w 278759"/>
                <a:gd name="connsiteY13" fmla="*/ 182236 h 182235"/>
                <a:gd name="connsiteX14" fmla="*/ 276025 w 278759"/>
                <a:gd name="connsiteY14" fmla="*/ 153558 h 182235"/>
                <a:gd name="connsiteX15" fmla="*/ 272440 w 278759"/>
                <a:gd name="connsiteY15" fmla="*/ 113528 h 182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8759" h="182235">
                  <a:moveTo>
                    <a:pt x="272440" y="113528"/>
                  </a:moveTo>
                  <a:cubicBezTo>
                    <a:pt x="272440" y="113528"/>
                    <a:pt x="272440" y="113528"/>
                    <a:pt x="272440" y="113528"/>
                  </a:cubicBezTo>
                  <a:cubicBezTo>
                    <a:pt x="273635" y="112333"/>
                    <a:pt x="258699" y="95604"/>
                    <a:pt x="266466" y="62744"/>
                  </a:cubicBezTo>
                  <a:cubicBezTo>
                    <a:pt x="276622" y="18532"/>
                    <a:pt x="243762" y="609"/>
                    <a:pt x="219267" y="11"/>
                  </a:cubicBezTo>
                  <a:cubicBezTo>
                    <a:pt x="204928" y="-586"/>
                    <a:pt x="156534" y="22715"/>
                    <a:pt x="130843" y="30482"/>
                  </a:cubicBezTo>
                  <a:cubicBezTo>
                    <a:pt x="105152" y="38249"/>
                    <a:pt x="107542" y="28092"/>
                    <a:pt x="60941" y="19727"/>
                  </a:cubicBezTo>
                  <a:cubicBezTo>
                    <a:pt x="29873" y="13753"/>
                    <a:pt x="22703" y="31079"/>
                    <a:pt x="11949" y="54977"/>
                  </a:cubicBezTo>
                  <a:cubicBezTo>
                    <a:pt x="1195" y="79473"/>
                    <a:pt x="0" y="172676"/>
                    <a:pt x="0" y="172676"/>
                  </a:cubicBezTo>
                  <a:cubicBezTo>
                    <a:pt x="4182" y="178651"/>
                    <a:pt x="10754" y="183431"/>
                    <a:pt x="14936" y="178651"/>
                  </a:cubicBezTo>
                  <a:cubicBezTo>
                    <a:pt x="19119" y="173871"/>
                    <a:pt x="35847" y="99189"/>
                    <a:pt x="49589" y="77083"/>
                  </a:cubicBezTo>
                  <a:cubicBezTo>
                    <a:pt x="62733" y="54977"/>
                    <a:pt x="116504" y="90227"/>
                    <a:pt x="145779" y="107554"/>
                  </a:cubicBezTo>
                  <a:cubicBezTo>
                    <a:pt x="174457" y="124880"/>
                    <a:pt x="200148" y="127867"/>
                    <a:pt x="246152" y="118308"/>
                  </a:cubicBezTo>
                  <a:cubicBezTo>
                    <a:pt x="251529" y="124282"/>
                    <a:pt x="256309" y="130854"/>
                    <a:pt x="256309" y="133842"/>
                  </a:cubicBezTo>
                  <a:cubicBezTo>
                    <a:pt x="256309" y="139816"/>
                    <a:pt x="243165" y="182236"/>
                    <a:pt x="243165" y="182236"/>
                  </a:cubicBezTo>
                  <a:cubicBezTo>
                    <a:pt x="243165" y="182236"/>
                    <a:pt x="268856" y="166104"/>
                    <a:pt x="276025" y="153558"/>
                  </a:cubicBezTo>
                  <a:cubicBezTo>
                    <a:pt x="279610" y="149375"/>
                    <a:pt x="280805" y="129062"/>
                    <a:pt x="272440" y="113528"/>
                  </a:cubicBezTo>
                  <a:close/>
                </a:path>
              </a:pathLst>
            </a:custGeom>
            <a:solidFill>
              <a:schemeClr val="tx1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F67E6EAE-C23C-473D-ADC8-1719F20BE001}"/>
                </a:ext>
              </a:extLst>
            </p:cNvPr>
            <p:cNvSpPr/>
            <p:nvPr/>
          </p:nvSpPr>
          <p:spPr>
            <a:xfrm>
              <a:off x="9895138" y="3808381"/>
              <a:ext cx="70230" cy="92845"/>
            </a:xfrm>
            <a:custGeom>
              <a:avLst/>
              <a:gdLst>
                <a:gd name="connsiteX0" fmla="*/ 53636 w 70230"/>
                <a:gd name="connsiteY0" fmla="*/ 84063 h 92845"/>
                <a:gd name="connsiteX1" fmla="*/ 39895 w 70230"/>
                <a:gd name="connsiteY1" fmla="*/ 92427 h 92845"/>
                <a:gd name="connsiteX2" fmla="*/ 8230 w 70230"/>
                <a:gd name="connsiteY2" fmla="*/ 83465 h 92845"/>
                <a:gd name="connsiteX3" fmla="*/ 463 w 70230"/>
                <a:gd name="connsiteY3" fmla="*/ 69126 h 92845"/>
                <a:gd name="connsiteX4" fmla="*/ 16594 w 70230"/>
                <a:gd name="connsiteY4" fmla="*/ 8783 h 92845"/>
                <a:gd name="connsiteX5" fmla="*/ 30336 w 70230"/>
                <a:gd name="connsiteY5" fmla="*/ 419 h 92845"/>
                <a:gd name="connsiteX6" fmla="*/ 62001 w 70230"/>
                <a:gd name="connsiteY6" fmla="*/ 9380 h 92845"/>
                <a:gd name="connsiteX7" fmla="*/ 69768 w 70230"/>
                <a:gd name="connsiteY7" fmla="*/ 23719 h 92845"/>
                <a:gd name="connsiteX8" fmla="*/ 53636 w 70230"/>
                <a:gd name="connsiteY8" fmla="*/ 84063 h 92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230" h="92845">
                  <a:moveTo>
                    <a:pt x="53636" y="84063"/>
                  </a:moveTo>
                  <a:cubicBezTo>
                    <a:pt x="51844" y="90037"/>
                    <a:pt x="45870" y="94219"/>
                    <a:pt x="39895" y="92427"/>
                  </a:cubicBezTo>
                  <a:lnTo>
                    <a:pt x="8230" y="83465"/>
                  </a:lnTo>
                  <a:cubicBezTo>
                    <a:pt x="2255" y="81673"/>
                    <a:pt x="-1329" y="75101"/>
                    <a:pt x="463" y="69126"/>
                  </a:cubicBezTo>
                  <a:lnTo>
                    <a:pt x="16594" y="8783"/>
                  </a:lnTo>
                  <a:cubicBezTo>
                    <a:pt x="18387" y="2808"/>
                    <a:pt x="24361" y="-1374"/>
                    <a:pt x="30336" y="419"/>
                  </a:cubicBezTo>
                  <a:lnTo>
                    <a:pt x="62001" y="9380"/>
                  </a:lnTo>
                  <a:cubicBezTo>
                    <a:pt x="67976" y="11173"/>
                    <a:pt x="71560" y="17745"/>
                    <a:pt x="69768" y="23719"/>
                  </a:cubicBezTo>
                  <a:lnTo>
                    <a:pt x="53636" y="84063"/>
                  </a:lnTo>
                  <a:close/>
                </a:path>
              </a:pathLst>
            </a:custGeom>
            <a:solidFill>
              <a:srgbClr val="FCD2B1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FD218884-48AC-4E8A-9B3C-9C5682AE7C58}"/>
                </a:ext>
              </a:extLst>
            </p:cNvPr>
            <p:cNvSpPr/>
            <p:nvPr/>
          </p:nvSpPr>
          <p:spPr>
            <a:xfrm>
              <a:off x="9894501" y="3835088"/>
              <a:ext cx="245237" cy="255051"/>
            </a:xfrm>
            <a:custGeom>
              <a:avLst/>
              <a:gdLst>
                <a:gd name="connsiteX0" fmla="*/ 34557 w 245237"/>
                <a:gd name="connsiteY0" fmla="*/ 0 h 255051"/>
                <a:gd name="connsiteX1" fmla="*/ 2892 w 245237"/>
                <a:gd name="connsiteY1" fmla="*/ 118894 h 255051"/>
                <a:gd name="connsiteX2" fmla="*/ 136722 w 245237"/>
                <a:gd name="connsiteY2" fmla="*/ 249737 h 255051"/>
                <a:gd name="connsiteX3" fmla="*/ 243667 w 245237"/>
                <a:gd name="connsiteY3" fmla="*/ 185809 h 255051"/>
                <a:gd name="connsiteX4" fmla="*/ 236497 w 245237"/>
                <a:gd name="connsiteY4" fmla="*/ 102763 h 255051"/>
                <a:gd name="connsiteX5" fmla="*/ 226938 w 245237"/>
                <a:gd name="connsiteY5" fmla="*/ 139805 h 255051"/>
                <a:gd name="connsiteX6" fmla="*/ 177349 w 245237"/>
                <a:gd name="connsiteY6" fmla="*/ 87229 h 255051"/>
                <a:gd name="connsiteX7" fmla="*/ 56066 w 245237"/>
                <a:gd name="connsiteY7" fmla="*/ 94996 h 255051"/>
                <a:gd name="connsiteX8" fmla="*/ 34557 w 245237"/>
                <a:gd name="connsiteY8" fmla="*/ 0 h 255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5237" h="255051">
                  <a:moveTo>
                    <a:pt x="34557" y="0"/>
                  </a:moveTo>
                  <a:cubicBezTo>
                    <a:pt x="34557" y="0"/>
                    <a:pt x="10659" y="89021"/>
                    <a:pt x="2892" y="118894"/>
                  </a:cubicBezTo>
                  <a:cubicBezTo>
                    <a:pt x="-4278" y="145780"/>
                    <a:pt x="-9655" y="207915"/>
                    <a:pt x="136722" y="249737"/>
                  </a:cubicBezTo>
                  <a:cubicBezTo>
                    <a:pt x="223353" y="274233"/>
                    <a:pt x="237692" y="207318"/>
                    <a:pt x="243667" y="185809"/>
                  </a:cubicBezTo>
                  <a:cubicBezTo>
                    <a:pt x="247849" y="169080"/>
                    <a:pt x="243069" y="114712"/>
                    <a:pt x="236497" y="102763"/>
                  </a:cubicBezTo>
                  <a:cubicBezTo>
                    <a:pt x="236497" y="102165"/>
                    <a:pt x="226938" y="139805"/>
                    <a:pt x="226938" y="139805"/>
                  </a:cubicBezTo>
                  <a:cubicBezTo>
                    <a:pt x="226938" y="139805"/>
                    <a:pt x="218573" y="98580"/>
                    <a:pt x="177349" y="87229"/>
                  </a:cubicBezTo>
                  <a:cubicBezTo>
                    <a:pt x="111031" y="68110"/>
                    <a:pt x="84743" y="104555"/>
                    <a:pt x="56066" y="94996"/>
                  </a:cubicBezTo>
                  <a:cubicBezTo>
                    <a:pt x="33362" y="87229"/>
                    <a:pt x="26790" y="44212"/>
                    <a:pt x="34557" y="0"/>
                  </a:cubicBezTo>
                  <a:close/>
                </a:path>
              </a:pathLst>
            </a:custGeom>
            <a:solidFill>
              <a:schemeClr val="tx1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46BFF8A2-4802-429A-9C0D-424E3E255FFD}"/>
                </a:ext>
              </a:extLst>
            </p:cNvPr>
            <p:cNvSpPr/>
            <p:nvPr/>
          </p:nvSpPr>
          <p:spPr>
            <a:xfrm>
              <a:off x="10020240" y="3950995"/>
              <a:ext cx="69534" cy="34514"/>
            </a:xfrm>
            <a:custGeom>
              <a:avLst/>
              <a:gdLst>
                <a:gd name="connsiteX0" fmla="*/ 8593 w 69534"/>
                <a:gd name="connsiteY0" fmla="*/ 20911 h 34514"/>
                <a:gd name="connsiteX1" fmla="*/ 54000 w 69534"/>
                <a:gd name="connsiteY1" fmla="*/ 34055 h 34514"/>
                <a:gd name="connsiteX2" fmla="*/ 67742 w 69534"/>
                <a:gd name="connsiteY2" fmla="*/ 25691 h 34514"/>
                <a:gd name="connsiteX3" fmla="*/ 69534 w 69534"/>
                <a:gd name="connsiteY3" fmla="*/ 19119 h 34514"/>
                <a:gd name="connsiteX4" fmla="*/ 2022 w 69534"/>
                <a:gd name="connsiteY4" fmla="*/ 0 h 34514"/>
                <a:gd name="connsiteX5" fmla="*/ 229 w 69534"/>
                <a:gd name="connsiteY5" fmla="*/ 6572 h 34514"/>
                <a:gd name="connsiteX6" fmla="*/ 8593 w 69534"/>
                <a:gd name="connsiteY6" fmla="*/ 20911 h 3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534" h="34514">
                  <a:moveTo>
                    <a:pt x="8593" y="20911"/>
                  </a:moveTo>
                  <a:lnTo>
                    <a:pt x="54000" y="34055"/>
                  </a:lnTo>
                  <a:cubicBezTo>
                    <a:pt x="59975" y="35847"/>
                    <a:pt x="66547" y="32262"/>
                    <a:pt x="67742" y="25691"/>
                  </a:cubicBezTo>
                  <a:lnTo>
                    <a:pt x="69534" y="19119"/>
                  </a:lnTo>
                  <a:lnTo>
                    <a:pt x="2022" y="0"/>
                  </a:lnTo>
                  <a:lnTo>
                    <a:pt x="229" y="6572"/>
                  </a:lnTo>
                  <a:cubicBezTo>
                    <a:pt x="-966" y="13144"/>
                    <a:pt x="2619" y="19119"/>
                    <a:pt x="8593" y="20911"/>
                  </a:cubicBezTo>
                  <a:close/>
                </a:path>
              </a:pathLst>
            </a:custGeom>
            <a:solidFill>
              <a:srgbClr val="FCD2B1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AB6DC232-0F4D-41B4-B6EC-849A8748211A}"/>
                </a:ext>
              </a:extLst>
            </p:cNvPr>
            <p:cNvSpPr/>
            <p:nvPr/>
          </p:nvSpPr>
          <p:spPr>
            <a:xfrm>
              <a:off x="9397919" y="4571281"/>
              <a:ext cx="1357495" cy="593148"/>
            </a:xfrm>
            <a:custGeom>
              <a:avLst/>
              <a:gdLst>
                <a:gd name="connsiteX0" fmla="*/ 1350850 w 1357495"/>
                <a:gd name="connsiteY0" fmla="*/ 305772 h 593148"/>
                <a:gd name="connsiteX1" fmla="*/ 838232 w 1357495"/>
                <a:gd name="connsiteY1" fmla="*/ 574627 h 593148"/>
                <a:gd name="connsiteX2" fmla="*/ 466016 w 1357495"/>
                <a:gd name="connsiteY2" fmla="*/ 593148 h 593148"/>
                <a:gd name="connsiteX3" fmla="*/ 0 w 1357495"/>
                <a:gd name="connsiteY3" fmla="*/ 44086 h 593148"/>
                <a:gd name="connsiteX4" fmla="*/ 435546 w 1357495"/>
                <a:gd name="connsiteY4" fmla="*/ 158797 h 593148"/>
                <a:gd name="connsiteX5" fmla="*/ 722923 w 1357495"/>
                <a:gd name="connsiteY5" fmla="*/ 254390 h 593148"/>
                <a:gd name="connsiteX6" fmla="*/ 1125608 w 1357495"/>
                <a:gd name="connsiteY6" fmla="*/ 169552 h 593148"/>
                <a:gd name="connsiteX7" fmla="*/ 1350850 w 1357495"/>
                <a:gd name="connsiteY7" fmla="*/ 305772 h 59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57495" h="593148">
                  <a:moveTo>
                    <a:pt x="1350850" y="305772"/>
                  </a:moveTo>
                  <a:cubicBezTo>
                    <a:pt x="1329939" y="366115"/>
                    <a:pt x="961905" y="587772"/>
                    <a:pt x="838232" y="574627"/>
                  </a:cubicBezTo>
                  <a:lnTo>
                    <a:pt x="466016" y="593148"/>
                  </a:lnTo>
                  <a:cubicBezTo>
                    <a:pt x="149961" y="553119"/>
                    <a:pt x="0" y="44086"/>
                    <a:pt x="0" y="44086"/>
                  </a:cubicBezTo>
                  <a:cubicBezTo>
                    <a:pt x="12546" y="-83770"/>
                    <a:pt x="324419" y="101442"/>
                    <a:pt x="435546" y="158797"/>
                  </a:cubicBezTo>
                  <a:cubicBezTo>
                    <a:pt x="611198" y="249611"/>
                    <a:pt x="722923" y="254390"/>
                    <a:pt x="722923" y="254390"/>
                  </a:cubicBezTo>
                  <a:cubicBezTo>
                    <a:pt x="840621" y="266937"/>
                    <a:pt x="976842" y="172539"/>
                    <a:pt x="1125608" y="169552"/>
                  </a:cubicBezTo>
                  <a:cubicBezTo>
                    <a:pt x="1288714" y="165369"/>
                    <a:pt x="1384307" y="210776"/>
                    <a:pt x="1350850" y="305772"/>
                  </a:cubicBezTo>
                  <a:close/>
                </a:path>
              </a:pathLst>
            </a:custGeom>
            <a:solidFill>
              <a:srgbClr val="0B4870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80" name="图形 5">
              <a:extLst>
                <a:ext uri="{FF2B5EF4-FFF2-40B4-BE49-F238E27FC236}">
                  <a16:creationId xmlns:a16="http://schemas.microsoft.com/office/drawing/2014/main" id="{86AD9D26-B173-41B3-A616-73675C7C27C8}"/>
                </a:ext>
              </a:extLst>
            </p:cNvPr>
            <p:cNvGrpSpPr/>
            <p:nvPr/>
          </p:nvGrpSpPr>
          <p:grpSpPr>
            <a:xfrm>
              <a:off x="9939812" y="4443897"/>
              <a:ext cx="714335" cy="391416"/>
              <a:chOff x="9784604" y="4504145"/>
              <a:chExt cx="714335" cy="391416"/>
            </a:xfrm>
            <a:solidFill>
              <a:srgbClr val="D3D3D3"/>
            </a:solidFill>
          </p:grpSpPr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48FD0FE8-27A2-4134-B28D-92F9F9F4B122}"/>
                  </a:ext>
                </a:extLst>
              </p:cNvPr>
              <p:cNvSpPr/>
              <p:nvPr/>
            </p:nvSpPr>
            <p:spPr>
              <a:xfrm>
                <a:off x="9784604" y="4847682"/>
                <a:ext cx="639876" cy="47879"/>
              </a:xfrm>
              <a:custGeom>
                <a:avLst/>
                <a:gdLst>
                  <a:gd name="connsiteX0" fmla="*/ 0 w 639876"/>
                  <a:gd name="connsiteY0" fmla="*/ 28678 h 47879"/>
                  <a:gd name="connsiteX1" fmla="*/ 0 w 639876"/>
                  <a:gd name="connsiteY1" fmla="*/ 28678 h 47879"/>
                  <a:gd name="connsiteX2" fmla="*/ 0 w 639876"/>
                  <a:gd name="connsiteY2" fmla="*/ 11949 h 47879"/>
                  <a:gd name="connsiteX3" fmla="*/ 639876 w 639876"/>
                  <a:gd name="connsiteY3" fmla="*/ 0 h 47879"/>
                  <a:gd name="connsiteX4" fmla="*/ 639876 w 639876"/>
                  <a:gd name="connsiteY4" fmla="*/ 16131 h 47879"/>
                  <a:gd name="connsiteX5" fmla="*/ 639876 w 639876"/>
                  <a:gd name="connsiteY5" fmla="*/ 16729 h 47879"/>
                  <a:gd name="connsiteX6" fmla="*/ 638084 w 639876"/>
                  <a:gd name="connsiteY6" fmla="*/ 19716 h 47879"/>
                  <a:gd name="connsiteX7" fmla="*/ 598652 w 639876"/>
                  <a:gd name="connsiteY7" fmla="*/ 37042 h 47879"/>
                  <a:gd name="connsiteX8" fmla="*/ 41822 w 639876"/>
                  <a:gd name="connsiteY8" fmla="*/ 47797 h 47879"/>
                  <a:gd name="connsiteX9" fmla="*/ 1793 w 639876"/>
                  <a:gd name="connsiteY9" fmla="*/ 32262 h 47879"/>
                  <a:gd name="connsiteX10" fmla="*/ 0 w 639876"/>
                  <a:gd name="connsiteY10" fmla="*/ 28678 h 47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39876" h="47879">
                    <a:moveTo>
                      <a:pt x="0" y="28678"/>
                    </a:moveTo>
                    <a:cubicBezTo>
                      <a:pt x="0" y="28081"/>
                      <a:pt x="0" y="28081"/>
                      <a:pt x="0" y="28678"/>
                    </a:cubicBezTo>
                    <a:lnTo>
                      <a:pt x="0" y="11949"/>
                    </a:lnTo>
                    <a:lnTo>
                      <a:pt x="639876" y="0"/>
                    </a:lnTo>
                    <a:lnTo>
                      <a:pt x="639876" y="16131"/>
                    </a:lnTo>
                    <a:cubicBezTo>
                      <a:pt x="639876" y="16131"/>
                      <a:pt x="639876" y="16729"/>
                      <a:pt x="639876" y="16729"/>
                    </a:cubicBezTo>
                    <a:lnTo>
                      <a:pt x="638084" y="19716"/>
                    </a:lnTo>
                    <a:cubicBezTo>
                      <a:pt x="630317" y="34055"/>
                      <a:pt x="615380" y="36445"/>
                      <a:pt x="598652" y="37042"/>
                    </a:cubicBezTo>
                    <a:lnTo>
                      <a:pt x="41822" y="47797"/>
                    </a:lnTo>
                    <a:cubicBezTo>
                      <a:pt x="25093" y="48394"/>
                      <a:pt x="10157" y="46004"/>
                      <a:pt x="1793" y="32262"/>
                    </a:cubicBezTo>
                    <a:lnTo>
                      <a:pt x="0" y="28678"/>
                    </a:lnTo>
                    <a:close/>
                  </a:path>
                </a:pathLst>
              </a:custGeom>
              <a:solidFill>
                <a:srgbClr val="D3D3D3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C05A0444-EBD0-4D62-906B-84C8AEEAB001}"/>
                  </a:ext>
                </a:extLst>
              </p:cNvPr>
              <p:cNvSpPr/>
              <p:nvPr/>
            </p:nvSpPr>
            <p:spPr>
              <a:xfrm>
                <a:off x="9789384" y="4862619"/>
                <a:ext cx="149364" cy="26388"/>
              </a:xfrm>
              <a:custGeom>
                <a:avLst/>
                <a:gdLst>
                  <a:gd name="connsiteX0" fmla="*/ 149364 w 149364"/>
                  <a:gd name="connsiteY0" fmla="*/ 13144 h 26388"/>
                  <a:gd name="connsiteX1" fmla="*/ 149364 w 149364"/>
                  <a:gd name="connsiteY1" fmla="*/ 13144 h 26388"/>
                  <a:gd name="connsiteX2" fmla="*/ 147572 w 149364"/>
                  <a:gd name="connsiteY2" fmla="*/ 16131 h 26388"/>
                  <a:gd name="connsiteX3" fmla="*/ 138610 w 149364"/>
                  <a:gd name="connsiteY3" fmla="*/ 24496 h 26388"/>
                  <a:gd name="connsiteX4" fmla="*/ 41224 w 149364"/>
                  <a:gd name="connsiteY4" fmla="*/ 26288 h 26388"/>
                  <a:gd name="connsiteX5" fmla="*/ 2390 w 149364"/>
                  <a:gd name="connsiteY5" fmla="*/ 13741 h 26388"/>
                  <a:gd name="connsiteX6" fmla="*/ 597 w 149364"/>
                  <a:gd name="connsiteY6" fmla="*/ 11351 h 26388"/>
                  <a:gd name="connsiteX7" fmla="*/ 0 w 149364"/>
                  <a:gd name="connsiteY7" fmla="*/ 10754 h 26388"/>
                  <a:gd name="connsiteX8" fmla="*/ 0 w 149364"/>
                  <a:gd name="connsiteY8" fmla="*/ 2987 h 26388"/>
                  <a:gd name="connsiteX9" fmla="*/ 148169 w 149364"/>
                  <a:gd name="connsiteY9" fmla="*/ 0 h 26388"/>
                  <a:gd name="connsiteX10" fmla="*/ 149364 w 149364"/>
                  <a:gd name="connsiteY10" fmla="*/ 13144 h 26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64" h="26388">
                    <a:moveTo>
                      <a:pt x="149364" y="13144"/>
                    </a:moveTo>
                    <a:cubicBezTo>
                      <a:pt x="149364" y="13144"/>
                      <a:pt x="149364" y="13741"/>
                      <a:pt x="149364" y="13144"/>
                    </a:cubicBezTo>
                    <a:lnTo>
                      <a:pt x="147572" y="16131"/>
                    </a:lnTo>
                    <a:cubicBezTo>
                      <a:pt x="145182" y="19716"/>
                      <a:pt x="142195" y="22703"/>
                      <a:pt x="138610" y="24496"/>
                    </a:cubicBezTo>
                    <a:lnTo>
                      <a:pt x="41224" y="26288"/>
                    </a:lnTo>
                    <a:cubicBezTo>
                      <a:pt x="25093" y="26886"/>
                      <a:pt x="10754" y="25093"/>
                      <a:pt x="2390" y="13741"/>
                    </a:cubicBezTo>
                    <a:lnTo>
                      <a:pt x="597" y="11351"/>
                    </a:lnTo>
                    <a:cubicBezTo>
                      <a:pt x="597" y="11351"/>
                      <a:pt x="597" y="11351"/>
                      <a:pt x="0" y="10754"/>
                    </a:cubicBezTo>
                    <a:lnTo>
                      <a:pt x="0" y="2987"/>
                    </a:lnTo>
                    <a:lnTo>
                      <a:pt x="148169" y="0"/>
                    </a:lnTo>
                    <a:lnTo>
                      <a:pt x="149364" y="13144"/>
                    </a:lnTo>
                    <a:close/>
                  </a:path>
                </a:pathLst>
              </a:custGeom>
              <a:solidFill>
                <a:srgbClr val="D3D3D3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32F3A8CA-69B1-4E16-BA09-BFF529FFB1F2}"/>
                  </a:ext>
                </a:extLst>
              </p:cNvPr>
              <p:cNvSpPr/>
              <p:nvPr/>
            </p:nvSpPr>
            <p:spPr>
              <a:xfrm>
                <a:off x="10024782" y="4852462"/>
                <a:ext cx="320237" cy="17326"/>
              </a:xfrm>
              <a:custGeom>
                <a:avLst/>
                <a:gdLst>
                  <a:gd name="connsiteX0" fmla="*/ 598 w 320237"/>
                  <a:gd name="connsiteY0" fmla="*/ 17326 h 17326"/>
                  <a:gd name="connsiteX1" fmla="*/ 320237 w 320237"/>
                  <a:gd name="connsiteY1" fmla="*/ 11352 h 17326"/>
                  <a:gd name="connsiteX2" fmla="*/ 320237 w 320237"/>
                  <a:gd name="connsiteY2" fmla="*/ 0 h 17326"/>
                  <a:gd name="connsiteX3" fmla="*/ 0 w 320237"/>
                  <a:gd name="connsiteY3" fmla="*/ 6572 h 17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0237" h="17326">
                    <a:moveTo>
                      <a:pt x="598" y="17326"/>
                    </a:moveTo>
                    <a:lnTo>
                      <a:pt x="320237" y="11352"/>
                    </a:lnTo>
                    <a:lnTo>
                      <a:pt x="320237" y="0"/>
                    </a:lnTo>
                    <a:lnTo>
                      <a:pt x="0" y="6572"/>
                    </a:lnTo>
                    <a:close/>
                  </a:path>
                </a:pathLst>
              </a:custGeom>
              <a:solidFill>
                <a:srgbClr val="D3D3D3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FC7E9E5A-A5BA-4831-BC00-BAC954C8A872}"/>
                  </a:ext>
                </a:extLst>
              </p:cNvPr>
              <p:cNvSpPr/>
              <p:nvPr/>
            </p:nvSpPr>
            <p:spPr>
              <a:xfrm>
                <a:off x="9942333" y="4504145"/>
                <a:ext cx="556606" cy="351901"/>
              </a:xfrm>
              <a:custGeom>
                <a:avLst/>
                <a:gdLst>
                  <a:gd name="connsiteX0" fmla="*/ 0 w 556606"/>
                  <a:gd name="connsiteY0" fmla="*/ 351902 h 351901"/>
                  <a:gd name="connsiteX1" fmla="*/ 77072 w 556606"/>
                  <a:gd name="connsiteY1" fmla="*/ 24496 h 351901"/>
                  <a:gd name="connsiteX2" fmla="*/ 95593 w 556606"/>
                  <a:gd name="connsiteY2" fmla="*/ 8364 h 351901"/>
                  <a:gd name="connsiteX3" fmla="*/ 544881 w 556606"/>
                  <a:gd name="connsiteY3" fmla="*/ 0 h 351901"/>
                  <a:gd name="connsiteX4" fmla="*/ 556232 w 556606"/>
                  <a:gd name="connsiteY4" fmla="*/ 15534 h 351901"/>
                  <a:gd name="connsiteX5" fmla="*/ 479160 w 556606"/>
                  <a:gd name="connsiteY5" fmla="*/ 342940 h 351901"/>
                  <a:gd name="connsiteX6" fmla="*/ 0 w 556606"/>
                  <a:gd name="connsiteY6" fmla="*/ 351902 h 351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6606" h="351901">
                    <a:moveTo>
                      <a:pt x="0" y="351902"/>
                    </a:moveTo>
                    <a:lnTo>
                      <a:pt x="77072" y="24496"/>
                    </a:lnTo>
                    <a:cubicBezTo>
                      <a:pt x="78864" y="16131"/>
                      <a:pt x="87229" y="8962"/>
                      <a:pt x="95593" y="8364"/>
                    </a:cubicBezTo>
                    <a:lnTo>
                      <a:pt x="544881" y="0"/>
                    </a:lnTo>
                    <a:cubicBezTo>
                      <a:pt x="553245" y="0"/>
                      <a:pt x="558025" y="6572"/>
                      <a:pt x="556232" y="15534"/>
                    </a:cubicBezTo>
                    <a:lnTo>
                      <a:pt x="479160" y="342940"/>
                    </a:lnTo>
                    <a:lnTo>
                      <a:pt x="0" y="351902"/>
                    </a:lnTo>
                    <a:close/>
                  </a:path>
                </a:pathLst>
              </a:custGeom>
              <a:solidFill>
                <a:srgbClr val="D3D3D3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E69BA658-443B-4F95-95EA-C9032ED7B0C8}"/>
                </a:ext>
              </a:extLst>
            </p:cNvPr>
            <p:cNvSpPr/>
            <p:nvPr/>
          </p:nvSpPr>
          <p:spPr>
            <a:xfrm>
              <a:off x="9752808" y="5046730"/>
              <a:ext cx="247944" cy="202715"/>
            </a:xfrm>
            <a:custGeom>
              <a:avLst/>
              <a:gdLst>
                <a:gd name="connsiteX0" fmla="*/ 54966 w 247944"/>
                <a:gd name="connsiteY0" fmla="*/ 201941 h 202715"/>
                <a:gd name="connsiteX1" fmla="*/ 133233 w 247944"/>
                <a:gd name="connsiteY1" fmla="*/ 156534 h 202715"/>
                <a:gd name="connsiteX2" fmla="*/ 247945 w 247944"/>
                <a:gd name="connsiteY2" fmla="*/ 63331 h 202715"/>
                <a:gd name="connsiteX3" fmla="*/ 223449 w 247944"/>
                <a:gd name="connsiteY3" fmla="*/ 0 h 202715"/>
                <a:gd name="connsiteX4" fmla="*/ 0 w 247944"/>
                <a:gd name="connsiteY4" fmla="*/ 103958 h 202715"/>
                <a:gd name="connsiteX5" fmla="*/ 54966 w 247944"/>
                <a:gd name="connsiteY5" fmla="*/ 201941 h 202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7944" h="202715">
                  <a:moveTo>
                    <a:pt x="54966" y="201941"/>
                  </a:moveTo>
                  <a:cubicBezTo>
                    <a:pt x="99178" y="209708"/>
                    <a:pt x="133233" y="156534"/>
                    <a:pt x="133233" y="156534"/>
                  </a:cubicBezTo>
                  <a:lnTo>
                    <a:pt x="247945" y="63331"/>
                  </a:lnTo>
                  <a:lnTo>
                    <a:pt x="223449" y="0"/>
                  </a:lnTo>
                  <a:lnTo>
                    <a:pt x="0" y="103958"/>
                  </a:lnTo>
                  <a:cubicBezTo>
                    <a:pt x="0" y="103958"/>
                    <a:pt x="10157" y="194173"/>
                    <a:pt x="54966" y="201941"/>
                  </a:cubicBezTo>
                  <a:close/>
                </a:path>
              </a:pathLst>
            </a:custGeom>
            <a:solidFill>
              <a:srgbClr val="FCD2B1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FBE8980C-179D-4B9E-8EBB-E0190E238C84}"/>
                </a:ext>
              </a:extLst>
            </p:cNvPr>
            <p:cNvSpPr/>
            <p:nvPr/>
          </p:nvSpPr>
          <p:spPr>
            <a:xfrm>
              <a:off x="9503238" y="5125263"/>
              <a:ext cx="389882" cy="179304"/>
            </a:xfrm>
            <a:custGeom>
              <a:avLst/>
              <a:gdLst>
                <a:gd name="connsiteX0" fmla="*/ 389883 w 389882"/>
                <a:gd name="connsiteY0" fmla="*/ 77413 h 179304"/>
                <a:gd name="connsiteX1" fmla="*/ 381518 w 389882"/>
                <a:gd name="connsiteY1" fmla="*/ 107286 h 179304"/>
                <a:gd name="connsiteX2" fmla="*/ 351645 w 389882"/>
                <a:gd name="connsiteY2" fmla="*/ 143731 h 179304"/>
                <a:gd name="connsiteX3" fmla="*/ 175395 w 389882"/>
                <a:gd name="connsiteY3" fmla="*/ 170617 h 179304"/>
                <a:gd name="connsiteX4" fmla="*/ 11692 w 389882"/>
                <a:gd name="connsiteY4" fmla="*/ 126405 h 179304"/>
                <a:gd name="connsiteX5" fmla="*/ 63074 w 389882"/>
                <a:gd name="connsiteY5" fmla="*/ 34994 h 179304"/>
                <a:gd name="connsiteX6" fmla="*/ 213633 w 389882"/>
                <a:gd name="connsiteY6" fmla="*/ 32006 h 179304"/>
                <a:gd name="connsiteX7" fmla="*/ 278756 w 389882"/>
                <a:gd name="connsiteY7" fmla="*/ 1536 h 179304"/>
                <a:gd name="connsiteX8" fmla="*/ 300264 w 389882"/>
                <a:gd name="connsiteY8" fmla="*/ 89363 h 179304"/>
                <a:gd name="connsiteX9" fmla="*/ 389883 w 389882"/>
                <a:gd name="connsiteY9" fmla="*/ 77413 h 179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9882" h="179304">
                  <a:moveTo>
                    <a:pt x="389883" y="77413"/>
                  </a:moveTo>
                  <a:cubicBezTo>
                    <a:pt x="389883" y="77413"/>
                    <a:pt x="389883" y="82790"/>
                    <a:pt x="381518" y="107286"/>
                  </a:cubicBezTo>
                  <a:cubicBezTo>
                    <a:pt x="373154" y="131782"/>
                    <a:pt x="362400" y="140146"/>
                    <a:pt x="351645" y="143731"/>
                  </a:cubicBezTo>
                  <a:cubicBezTo>
                    <a:pt x="308629" y="156875"/>
                    <a:pt x="278158" y="150303"/>
                    <a:pt x="175395" y="170617"/>
                  </a:cubicBezTo>
                  <a:cubicBezTo>
                    <a:pt x="72633" y="190930"/>
                    <a:pt x="41565" y="175396"/>
                    <a:pt x="11692" y="126405"/>
                  </a:cubicBezTo>
                  <a:cubicBezTo>
                    <a:pt x="-18180" y="77413"/>
                    <a:pt x="12887" y="38579"/>
                    <a:pt x="63074" y="34994"/>
                  </a:cubicBezTo>
                  <a:cubicBezTo>
                    <a:pt x="135366" y="29617"/>
                    <a:pt x="175993" y="37981"/>
                    <a:pt x="213633" y="32006"/>
                  </a:cubicBezTo>
                  <a:cubicBezTo>
                    <a:pt x="253065" y="26032"/>
                    <a:pt x="255455" y="16473"/>
                    <a:pt x="278756" y="1536"/>
                  </a:cubicBezTo>
                  <a:cubicBezTo>
                    <a:pt x="300264" y="-12205"/>
                    <a:pt x="320578" y="70244"/>
                    <a:pt x="300264" y="89363"/>
                  </a:cubicBezTo>
                  <a:cubicBezTo>
                    <a:pt x="281743" y="106091"/>
                    <a:pt x="374946" y="108481"/>
                    <a:pt x="389883" y="77413"/>
                  </a:cubicBezTo>
                  <a:close/>
                </a:path>
              </a:pathLst>
            </a:custGeom>
            <a:solidFill>
              <a:schemeClr val="accent3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17A491A0-0163-40D8-BFED-92A3C2950BB7}"/>
                </a:ext>
              </a:extLst>
            </p:cNvPr>
            <p:cNvSpPr/>
            <p:nvPr/>
          </p:nvSpPr>
          <p:spPr>
            <a:xfrm>
              <a:off x="9495515" y="5171002"/>
              <a:ext cx="375589" cy="130569"/>
            </a:xfrm>
            <a:custGeom>
              <a:avLst/>
              <a:gdLst>
                <a:gd name="connsiteX0" fmla="*/ 368421 w 375589"/>
                <a:gd name="connsiteY0" fmla="*/ 75877 h 130569"/>
                <a:gd name="connsiteX1" fmla="*/ 192171 w 375589"/>
                <a:gd name="connsiteY1" fmla="*/ 102762 h 130569"/>
                <a:gd name="connsiteX2" fmla="*/ 28468 w 375589"/>
                <a:gd name="connsiteY2" fmla="*/ 58551 h 130569"/>
                <a:gd name="connsiteX3" fmla="*/ 21896 w 375589"/>
                <a:gd name="connsiteY3" fmla="*/ 0 h 130569"/>
                <a:gd name="connsiteX4" fmla="*/ 11739 w 375589"/>
                <a:gd name="connsiteY4" fmla="*/ 77669 h 130569"/>
                <a:gd name="connsiteX5" fmla="*/ 175442 w 375589"/>
                <a:gd name="connsiteY5" fmla="*/ 121881 h 130569"/>
                <a:gd name="connsiteX6" fmla="*/ 351692 w 375589"/>
                <a:gd name="connsiteY6" fmla="*/ 94995 h 130569"/>
                <a:gd name="connsiteX7" fmla="*/ 375590 w 375589"/>
                <a:gd name="connsiteY7" fmla="*/ 72889 h 130569"/>
                <a:gd name="connsiteX8" fmla="*/ 368421 w 375589"/>
                <a:gd name="connsiteY8" fmla="*/ 75877 h 130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5589" h="130569">
                  <a:moveTo>
                    <a:pt x="368421" y="75877"/>
                  </a:moveTo>
                  <a:cubicBezTo>
                    <a:pt x="326001" y="89021"/>
                    <a:pt x="294933" y="82449"/>
                    <a:pt x="192171" y="102762"/>
                  </a:cubicBezTo>
                  <a:cubicBezTo>
                    <a:pt x="89408" y="123076"/>
                    <a:pt x="58341" y="107542"/>
                    <a:pt x="28468" y="58551"/>
                  </a:cubicBezTo>
                  <a:cubicBezTo>
                    <a:pt x="14726" y="35847"/>
                    <a:pt x="14129" y="15534"/>
                    <a:pt x="21896" y="0"/>
                  </a:cubicBezTo>
                  <a:cubicBezTo>
                    <a:pt x="-808" y="16131"/>
                    <a:pt x="-8575" y="44212"/>
                    <a:pt x="11739" y="77669"/>
                  </a:cubicBezTo>
                  <a:cubicBezTo>
                    <a:pt x="41612" y="126661"/>
                    <a:pt x="72680" y="142195"/>
                    <a:pt x="175442" y="121881"/>
                  </a:cubicBezTo>
                  <a:cubicBezTo>
                    <a:pt x="278205" y="101568"/>
                    <a:pt x="309272" y="108140"/>
                    <a:pt x="351692" y="94995"/>
                  </a:cubicBezTo>
                  <a:cubicBezTo>
                    <a:pt x="360056" y="92606"/>
                    <a:pt x="368421" y="86631"/>
                    <a:pt x="375590" y="72889"/>
                  </a:cubicBezTo>
                  <a:cubicBezTo>
                    <a:pt x="373200" y="74084"/>
                    <a:pt x="370810" y="75279"/>
                    <a:pt x="368421" y="75877"/>
                  </a:cubicBezTo>
                  <a:close/>
                </a:path>
              </a:pathLst>
            </a:custGeom>
            <a:solidFill>
              <a:srgbClr val="FFFFFF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DC1568B2-D8CD-4A0A-9C41-8275E32BB4F3}"/>
                </a:ext>
              </a:extLst>
            </p:cNvPr>
            <p:cNvSpPr/>
            <p:nvPr/>
          </p:nvSpPr>
          <p:spPr>
            <a:xfrm>
              <a:off x="9884249" y="5200277"/>
              <a:ext cx="1194" cy="1792"/>
            </a:xfrm>
            <a:custGeom>
              <a:avLst/>
              <a:gdLst>
                <a:gd name="connsiteX0" fmla="*/ 1195 w 1194"/>
                <a:gd name="connsiteY0" fmla="*/ 1195 h 1792"/>
                <a:gd name="connsiteX1" fmla="*/ 1195 w 1194"/>
                <a:gd name="connsiteY1" fmla="*/ 0 h 1792"/>
                <a:gd name="connsiteX2" fmla="*/ 0 w 1194"/>
                <a:gd name="connsiteY2" fmla="*/ 1792 h 1792"/>
                <a:gd name="connsiteX3" fmla="*/ 1195 w 1194"/>
                <a:gd name="connsiteY3" fmla="*/ 1195 h 1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4" h="1792">
                  <a:moveTo>
                    <a:pt x="1195" y="1195"/>
                  </a:moveTo>
                  <a:cubicBezTo>
                    <a:pt x="1195" y="0"/>
                    <a:pt x="1195" y="0"/>
                    <a:pt x="1195" y="0"/>
                  </a:cubicBezTo>
                  <a:cubicBezTo>
                    <a:pt x="1195" y="598"/>
                    <a:pt x="598" y="1195"/>
                    <a:pt x="0" y="1792"/>
                  </a:cubicBezTo>
                  <a:cubicBezTo>
                    <a:pt x="598" y="1195"/>
                    <a:pt x="1195" y="1195"/>
                    <a:pt x="1195" y="1195"/>
                  </a:cubicBezTo>
                  <a:close/>
                </a:path>
              </a:pathLst>
            </a:custGeom>
            <a:solidFill>
              <a:srgbClr val="E9D6B8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19661256-9697-4D88-BA6E-902C5BBD84E2}"/>
                </a:ext>
              </a:extLst>
            </p:cNvPr>
            <p:cNvSpPr/>
            <p:nvPr/>
          </p:nvSpPr>
          <p:spPr>
            <a:xfrm>
              <a:off x="9642498" y="5146506"/>
              <a:ext cx="91502" cy="91551"/>
            </a:xfrm>
            <a:custGeom>
              <a:avLst/>
              <a:gdLst>
                <a:gd name="connsiteX0" fmla="*/ 21290 w 91502"/>
                <a:gd name="connsiteY0" fmla="*/ 91411 h 91551"/>
                <a:gd name="connsiteX1" fmla="*/ 14120 w 91502"/>
                <a:gd name="connsiteY1" fmla="*/ 77072 h 91551"/>
                <a:gd name="connsiteX2" fmla="*/ 2171 w 91502"/>
                <a:gd name="connsiteY2" fmla="*/ 22106 h 91551"/>
                <a:gd name="connsiteX3" fmla="*/ 2768 w 91502"/>
                <a:gd name="connsiteY3" fmla="*/ 4182 h 91551"/>
                <a:gd name="connsiteX4" fmla="*/ 14717 w 91502"/>
                <a:gd name="connsiteY4" fmla="*/ 18521 h 91551"/>
                <a:gd name="connsiteX5" fmla="*/ 26069 w 91502"/>
                <a:gd name="connsiteY5" fmla="*/ 72890 h 91551"/>
                <a:gd name="connsiteX6" fmla="*/ 21290 w 91502"/>
                <a:gd name="connsiteY6" fmla="*/ 91411 h 91551"/>
                <a:gd name="connsiteX7" fmla="*/ 52955 w 91502"/>
                <a:gd name="connsiteY7" fmla="*/ 85436 h 91551"/>
                <a:gd name="connsiteX8" fmla="*/ 45188 w 91502"/>
                <a:gd name="connsiteY8" fmla="*/ 71695 h 91551"/>
                <a:gd name="connsiteX9" fmla="*/ 33239 w 91502"/>
                <a:gd name="connsiteY9" fmla="*/ 20314 h 91551"/>
                <a:gd name="connsiteX10" fmla="*/ 34433 w 91502"/>
                <a:gd name="connsiteY10" fmla="*/ 4182 h 91551"/>
                <a:gd name="connsiteX11" fmla="*/ 46980 w 91502"/>
                <a:gd name="connsiteY11" fmla="*/ 18521 h 91551"/>
                <a:gd name="connsiteX12" fmla="*/ 58332 w 91502"/>
                <a:gd name="connsiteY12" fmla="*/ 69305 h 91551"/>
                <a:gd name="connsiteX13" fmla="*/ 52955 w 91502"/>
                <a:gd name="connsiteY13" fmla="*/ 85436 h 91551"/>
                <a:gd name="connsiteX14" fmla="*/ 86412 w 91502"/>
                <a:gd name="connsiteY14" fmla="*/ 84242 h 91551"/>
                <a:gd name="connsiteX15" fmla="*/ 78048 w 91502"/>
                <a:gd name="connsiteY15" fmla="*/ 69305 h 91551"/>
                <a:gd name="connsiteX16" fmla="*/ 64306 w 91502"/>
                <a:gd name="connsiteY16" fmla="*/ 16131 h 91551"/>
                <a:gd name="connsiteX17" fmla="*/ 64904 w 91502"/>
                <a:gd name="connsiteY17" fmla="*/ 0 h 91551"/>
                <a:gd name="connsiteX18" fmla="*/ 78048 w 91502"/>
                <a:gd name="connsiteY18" fmla="*/ 15534 h 91551"/>
                <a:gd name="connsiteX19" fmla="*/ 91192 w 91502"/>
                <a:gd name="connsiteY19" fmla="*/ 68110 h 91551"/>
                <a:gd name="connsiteX20" fmla="*/ 86412 w 91502"/>
                <a:gd name="connsiteY20" fmla="*/ 84242 h 91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1502" h="91551">
                  <a:moveTo>
                    <a:pt x="21290" y="91411"/>
                  </a:moveTo>
                  <a:cubicBezTo>
                    <a:pt x="18302" y="92606"/>
                    <a:pt x="15315" y="86034"/>
                    <a:pt x="14120" y="77072"/>
                  </a:cubicBezTo>
                  <a:cubicBezTo>
                    <a:pt x="12328" y="58551"/>
                    <a:pt x="8145" y="40627"/>
                    <a:pt x="2171" y="22106"/>
                  </a:cubicBezTo>
                  <a:cubicBezTo>
                    <a:pt x="-816" y="13144"/>
                    <a:pt x="-816" y="5377"/>
                    <a:pt x="2768" y="4182"/>
                  </a:cubicBezTo>
                  <a:cubicBezTo>
                    <a:pt x="6353" y="2987"/>
                    <a:pt x="12328" y="9560"/>
                    <a:pt x="14717" y="18521"/>
                  </a:cubicBezTo>
                  <a:cubicBezTo>
                    <a:pt x="20692" y="36445"/>
                    <a:pt x="24277" y="54966"/>
                    <a:pt x="26069" y="72890"/>
                  </a:cubicBezTo>
                  <a:cubicBezTo>
                    <a:pt x="27264" y="81852"/>
                    <a:pt x="24277" y="90216"/>
                    <a:pt x="21290" y="91411"/>
                  </a:cubicBezTo>
                  <a:close/>
                  <a:moveTo>
                    <a:pt x="52955" y="85436"/>
                  </a:moveTo>
                  <a:cubicBezTo>
                    <a:pt x="49370" y="86034"/>
                    <a:pt x="46382" y="80059"/>
                    <a:pt x="45188" y="71695"/>
                  </a:cubicBezTo>
                  <a:cubicBezTo>
                    <a:pt x="43395" y="54369"/>
                    <a:pt x="39213" y="37042"/>
                    <a:pt x="33239" y="20314"/>
                  </a:cubicBezTo>
                  <a:cubicBezTo>
                    <a:pt x="30251" y="11949"/>
                    <a:pt x="30251" y="4780"/>
                    <a:pt x="34433" y="4182"/>
                  </a:cubicBezTo>
                  <a:cubicBezTo>
                    <a:pt x="38018" y="3585"/>
                    <a:pt x="43993" y="10157"/>
                    <a:pt x="46980" y="18521"/>
                  </a:cubicBezTo>
                  <a:cubicBezTo>
                    <a:pt x="52357" y="35250"/>
                    <a:pt x="56539" y="52576"/>
                    <a:pt x="58332" y="69305"/>
                  </a:cubicBezTo>
                  <a:cubicBezTo>
                    <a:pt x="58929" y="77669"/>
                    <a:pt x="56539" y="84839"/>
                    <a:pt x="52955" y="85436"/>
                  </a:cubicBezTo>
                  <a:close/>
                  <a:moveTo>
                    <a:pt x="86412" y="84242"/>
                  </a:moveTo>
                  <a:cubicBezTo>
                    <a:pt x="82828" y="84839"/>
                    <a:pt x="79243" y="78267"/>
                    <a:pt x="78048" y="69305"/>
                  </a:cubicBezTo>
                  <a:cubicBezTo>
                    <a:pt x="75061" y="51382"/>
                    <a:pt x="70878" y="34055"/>
                    <a:pt x="64306" y="16131"/>
                  </a:cubicBezTo>
                  <a:cubicBezTo>
                    <a:pt x="61319" y="7170"/>
                    <a:pt x="61319" y="0"/>
                    <a:pt x="64904" y="0"/>
                  </a:cubicBezTo>
                  <a:cubicBezTo>
                    <a:pt x="69086" y="0"/>
                    <a:pt x="75061" y="6572"/>
                    <a:pt x="78048" y="15534"/>
                  </a:cubicBezTo>
                  <a:cubicBezTo>
                    <a:pt x="84620" y="32860"/>
                    <a:pt x="88802" y="50784"/>
                    <a:pt x="91192" y="68110"/>
                  </a:cubicBezTo>
                  <a:cubicBezTo>
                    <a:pt x="92387" y="76474"/>
                    <a:pt x="89997" y="83644"/>
                    <a:pt x="86412" y="84242"/>
                  </a:cubicBezTo>
                  <a:close/>
                </a:path>
              </a:pathLst>
            </a:custGeom>
            <a:solidFill>
              <a:srgbClr val="FFFFFF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9819C152-37D5-439E-ADFB-F5B60E2CE5FA}"/>
                </a:ext>
              </a:extLst>
            </p:cNvPr>
            <p:cNvSpPr/>
            <p:nvPr/>
          </p:nvSpPr>
          <p:spPr>
            <a:xfrm>
              <a:off x="9815541" y="4760542"/>
              <a:ext cx="937496" cy="483349"/>
            </a:xfrm>
            <a:custGeom>
              <a:avLst/>
              <a:gdLst>
                <a:gd name="connsiteX0" fmla="*/ 0 w 937496"/>
                <a:gd name="connsiteY0" fmla="*/ 335778 h 483349"/>
                <a:gd name="connsiteX1" fmla="*/ 831660 w 937496"/>
                <a:gd name="connsiteY1" fmla="*/ 7 h 483349"/>
                <a:gd name="connsiteX2" fmla="*/ 871690 w 937496"/>
                <a:gd name="connsiteY2" fmla="*/ 233015 h 483349"/>
                <a:gd name="connsiteX3" fmla="*/ 90216 w 937496"/>
                <a:gd name="connsiteY3" fmla="*/ 483349 h 483349"/>
                <a:gd name="connsiteX4" fmla="*/ 0 w 937496"/>
                <a:gd name="connsiteY4" fmla="*/ 335778 h 483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7496" h="483349">
                  <a:moveTo>
                    <a:pt x="0" y="335778"/>
                  </a:moveTo>
                  <a:cubicBezTo>
                    <a:pt x="0" y="335778"/>
                    <a:pt x="786851" y="604"/>
                    <a:pt x="831660" y="7"/>
                  </a:cubicBezTo>
                  <a:cubicBezTo>
                    <a:pt x="983414" y="-1188"/>
                    <a:pt x="948761" y="157735"/>
                    <a:pt x="871690" y="233015"/>
                  </a:cubicBezTo>
                  <a:cubicBezTo>
                    <a:pt x="780876" y="321438"/>
                    <a:pt x="90216" y="483349"/>
                    <a:pt x="90216" y="483349"/>
                  </a:cubicBezTo>
                  <a:lnTo>
                    <a:pt x="0" y="335778"/>
                  </a:lnTo>
                  <a:close/>
                </a:path>
              </a:pathLst>
            </a:custGeom>
            <a:solidFill>
              <a:srgbClr val="0E538C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F506C81E-7C49-4270-91AD-D7B71C0117AA}"/>
                </a:ext>
              </a:extLst>
            </p:cNvPr>
            <p:cNvSpPr/>
            <p:nvPr/>
          </p:nvSpPr>
          <p:spPr>
            <a:xfrm>
              <a:off x="9912329" y="4849570"/>
              <a:ext cx="326211" cy="305300"/>
            </a:xfrm>
            <a:custGeom>
              <a:avLst/>
              <a:gdLst>
                <a:gd name="connsiteX0" fmla="*/ 215084 w 326211"/>
                <a:gd name="connsiteY0" fmla="*/ 305301 h 305300"/>
                <a:gd name="connsiteX1" fmla="*/ 0 w 326211"/>
                <a:gd name="connsiteY1" fmla="*/ 93801 h 305300"/>
                <a:gd name="connsiteX2" fmla="*/ 92008 w 326211"/>
                <a:gd name="connsiteY2" fmla="*/ 0 h 305300"/>
                <a:gd name="connsiteX3" fmla="*/ 326211 w 326211"/>
                <a:gd name="connsiteY3" fmla="*/ 255712 h 30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6211" h="305300">
                  <a:moveTo>
                    <a:pt x="215084" y="305301"/>
                  </a:moveTo>
                  <a:lnTo>
                    <a:pt x="0" y="93801"/>
                  </a:lnTo>
                  <a:lnTo>
                    <a:pt x="92008" y="0"/>
                  </a:lnTo>
                  <a:lnTo>
                    <a:pt x="326211" y="255712"/>
                  </a:lnTo>
                  <a:close/>
                </a:path>
              </a:pathLst>
            </a:custGeom>
            <a:solidFill>
              <a:srgbClr val="FCD2B1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A2AA1DDC-6DBC-42AF-B05A-AE525C27D4BA}"/>
                </a:ext>
              </a:extLst>
            </p:cNvPr>
            <p:cNvSpPr/>
            <p:nvPr/>
          </p:nvSpPr>
          <p:spPr>
            <a:xfrm>
              <a:off x="9390588" y="4442606"/>
              <a:ext cx="781038" cy="734967"/>
            </a:xfrm>
            <a:custGeom>
              <a:avLst/>
              <a:gdLst>
                <a:gd name="connsiteX0" fmla="*/ 781038 w 781038"/>
                <a:gd name="connsiteY0" fmla="*/ 546171 h 734967"/>
                <a:gd name="connsiteX1" fmla="*/ 197920 w 781038"/>
                <a:gd name="connsiteY1" fmla="*/ 11447 h 734967"/>
                <a:gd name="connsiteX2" fmla="*/ 162 w 781038"/>
                <a:gd name="connsiteY2" fmla="*/ 151252 h 734967"/>
                <a:gd name="connsiteX3" fmla="*/ 561174 w 781038"/>
                <a:gd name="connsiteY3" fmla="*/ 734967 h 734967"/>
                <a:gd name="connsiteX4" fmla="*/ 781038 w 781038"/>
                <a:gd name="connsiteY4" fmla="*/ 546171 h 73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038" h="734967">
                  <a:moveTo>
                    <a:pt x="781038" y="546171"/>
                  </a:moveTo>
                  <a:cubicBezTo>
                    <a:pt x="781038" y="546171"/>
                    <a:pt x="234365" y="26981"/>
                    <a:pt x="197920" y="11447"/>
                  </a:cubicBezTo>
                  <a:cubicBezTo>
                    <a:pt x="73052" y="-41129"/>
                    <a:pt x="-4020" y="101663"/>
                    <a:pt x="162" y="151252"/>
                  </a:cubicBezTo>
                  <a:cubicBezTo>
                    <a:pt x="6137" y="215180"/>
                    <a:pt x="561174" y="734967"/>
                    <a:pt x="561174" y="734967"/>
                  </a:cubicBezTo>
                  <a:lnTo>
                    <a:pt x="781038" y="546171"/>
                  </a:lnTo>
                  <a:close/>
                </a:path>
              </a:pathLst>
            </a:custGeom>
            <a:solidFill>
              <a:srgbClr val="0E538C"/>
            </a:solidFill>
            <a:ln w="59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6" name="图形 5">
              <a:extLst>
                <a:ext uri="{FF2B5EF4-FFF2-40B4-BE49-F238E27FC236}">
                  <a16:creationId xmlns:a16="http://schemas.microsoft.com/office/drawing/2014/main" id="{11A73813-2AC6-4F5E-98A7-E16213C21259}"/>
                </a:ext>
              </a:extLst>
            </p:cNvPr>
            <p:cNvGrpSpPr/>
            <p:nvPr/>
          </p:nvGrpSpPr>
          <p:grpSpPr>
            <a:xfrm>
              <a:off x="10088230" y="5062777"/>
              <a:ext cx="422153" cy="229542"/>
              <a:chOff x="9933022" y="5123025"/>
              <a:chExt cx="422153" cy="229542"/>
            </a:xfrm>
          </p:grpSpPr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F25CAB44-FBF9-4AE7-ABAD-5D191C22E334}"/>
                  </a:ext>
                </a:extLst>
              </p:cNvPr>
              <p:cNvSpPr/>
              <p:nvPr/>
            </p:nvSpPr>
            <p:spPr>
              <a:xfrm>
                <a:off x="9933022" y="5123025"/>
                <a:ext cx="422153" cy="229542"/>
              </a:xfrm>
              <a:custGeom>
                <a:avLst/>
                <a:gdLst>
                  <a:gd name="connsiteX0" fmla="*/ 407217 w 422153"/>
                  <a:gd name="connsiteY0" fmla="*/ 108224 h 229542"/>
                  <a:gd name="connsiteX1" fmla="*/ 422154 w 422153"/>
                  <a:gd name="connsiteY1" fmla="*/ 156618 h 229542"/>
                  <a:gd name="connsiteX2" fmla="*/ 176002 w 422153"/>
                  <a:gd name="connsiteY2" fmla="*/ 229508 h 229542"/>
                  <a:gd name="connsiteX3" fmla="*/ 100722 w 422153"/>
                  <a:gd name="connsiteY3" fmla="*/ 214572 h 229542"/>
                  <a:gd name="connsiteX4" fmla="*/ 79811 w 422153"/>
                  <a:gd name="connsiteY4" fmla="*/ 199037 h 229542"/>
                  <a:gd name="connsiteX5" fmla="*/ 61888 w 422153"/>
                  <a:gd name="connsiteY5" fmla="*/ 202622 h 229542"/>
                  <a:gd name="connsiteX6" fmla="*/ 27832 w 422153"/>
                  <a:gd name="connsiteY6" fmla="*/ 189478 h 229542"/>
                  <a:gd name="connsiteX7" fmla="*/ 2142 w 422153"/>
                  <a:gd name="connsiteY7" fmla="*/ 62817 h 229542"/>
                  <a:gd name="connsiteX8" fmla="*/ 71447 w 422153"/>
                  <a:gd name="connsiteY8" fmla="*/ 68195 h 229542"/>
                  <a:gd name="connsiteX9" fmla="*/ 147921 w 422153"/>
                  <a:gd name="connsiteY9" fmla="*/ 6059 h 229542"/>
                  <a:gd name="connsiteX10" fmla="*/ 407217 w 422153"/>
                  <a:gd name="connsiteY10" fmla="*/ 108224 h 229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22153" h="229542">
                    <a:moveTo>
                      <a:pt x="407217" y="108224"/>
                    </a:moveTo>
                    <a:cubicBezTo>
                      <a:pt x="419764" y="120173"/>
                      <a:pt x="422154" y="156618"/>
                      <a:pt x="422154" y="156618"/>
                    </a:cubicBezTo>
                    <a:cubicBezTo>
                      <a:pt x="422154" y="156618"/>
                      <a:pt x="239930" y="228313"/>
                      <a:pt x="176002" y="229508"/>
                    </a:cubicBezTo>
                    <a:cubicBezTo>
                      <a:pt x="159273" y="230105"/>
                      <a:pt x="129400" y="222936"/>
                      <a:pt x="100722" y="214572"/>
                    </a:cubicBezTo>
                    <a:cubicBezTo>
                      <a:pt x="95943" y="213377"/>
                      <a:pt x="84591" y="200232"/>
                      <a:pt x="79811" y="199037"/>
                    </a:cubicBezTo>
                    <a:cubicBezTo>
                      <a:pt x="70849" y="196648"/>
                      <a:pt x="69057" y="205012"/>
                      <a:pt x="61888" y="202622"/>
                    </a:cubicBezTo>
                    <a:cubicBezTo>
                      <a:pt x="42769" y="196050"/>
                      <a:pt x="28430" y="190673"/>
                      <a:pt x="27832" y="189478"/>
                    </a:cubicBezTo>
                    <a:cubicBezTo>
                      <a:pt x="-11002" y="104639"/>
                      <a:pt x="2142" y="62817"/>
                      <a:pt x="2142" y="62817"/>
                    </a:cubicBezTo>
                    <a:cubicBezTo>
                      <a:pt x="2142" y="62817"/>
                      <a:pt x="85786" y="87911"/>
                      <a:pt x="71447" y="68195"/>
                    </a:cubicBezTo>
                    <a:cubicBezTo>
                      <a:pt x="40977" y="26373"/>
                      <a:pt x="128803" y="-16047"/>
                      <a:pt x="147921" y="6059"/>
                    </a:cubicBezTo>
                    <a:cubicBezTo>
                      <a:pt x="226786" y="95080"/>
                      <a:pt x="370175" y="72974"/>
                      <a:pt x="407217" y="108224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B26ADE8A-56FB-44BD-9BC0-CBD9E2E979CF}"/>
                  </a:ext>
                </a:extLst>
              </p:cNvPr>
              <p:cNvSpPr/>
              <p:nvPr/>
            </p:nvSpPr>
            <p:spPr>
              <a:xfrm>
                <a:off x="9945320" y="5163019"/>
                <a:ext cx="409855" cy="189514"/>
              </a:xfrm>
              <a:custGeom>
                <a:avLst/>
                <a:gdLst>
                  <a:gd name="connsiteX0" fmla="*/ 405076 w 409855"/>
                  <a:gd name="connsiteY0" fmla="*/ 86154 h 189514"/>
                  <a:gd name="connsiteX1" fmla="*/ 207915 w 409855"/>
                  <a:gd name="connsiteY1" fmla="*/ 158446 h 189514"/>
                  <a:gd name="connsiteX2" fmla="*/ 0 w 409855"/>
                  <a:gd name="connsiteY2" fmla="*/ 109455 h 189514"/>
                  <a:gd name="connsiteX3" fmla="*/ 15534 w 409855"/>
                  <a:gd name="connsiteY3" fmla="*/ 149485 h 189514"/>
                  <a:gd name="connsiteX4" fmla="*/ 49589 w 409855"/>
                  <a:gd name="connsiteY4" fmla="*/ 162629 h 189514"/>
                  <a:gd name="connsiteX5" fmla="*/ 67513 w 409855"/>
                  <a:gd name="connsiteY5" fmla="*/ 159044 h 189514"/>
                  <a:gd name="connsiteX6" fmla="*/ 88424 w 409855"/>
                  <a:gd name="connsiteY6" fmla="*/ 174578 h 189514"/>
                  <a:gd name="connsiteX7" fmla="*/ 163703 w 409855"/>
                  <a:gd name="connsiteY7" fmla="*/ 189514 h 189514"/>
                  <a:gd name="connsiteX8" fmla="*/ 409855 w 409855"/>
                  <a:gd name="connsiteY8" fmla="*/ 116624 h 189514"/>
                  <a:gd name="connsiteX9" fmla="*/ 405076 w 409855"/>
                  <a:gd name="connsiteY9" fmla="*/ 86154 h 189514"/>
                  <a:gd name="connsiteX10" fmla="*/ 276622 w 409855"/>
                  <a:gd name="connsiteY10" fmla="*/ 31188 h 189514"/>
                  <a:gd name="connsiteX11" fmla="*/ 261089 w 409855"/>
                  <a:gd name="connsiteY11" fmla="*/ 40747 h 189514"/>
                  <a:gd name="connsiteX12" fmla="*/ 199551 w 409855"/>
                  <a:gd name="connsiteY12" fmla="*/ 59866 h 189514"/>
                  <a:gd name="connsiteX13" fmla="*/ 179237 w 409855"/>
                  <a:gd name="connsiteY13" fmla="*/ 61658 h 189514"/>
                  <a:gd name="connsiteX14" fmla="*/ 194771 w 409855"/>
                  <a:gd name="connsiteY14" fmla="*/ 47320 h 189514"/>
                  <a:gd name="connsiteX15" fmla="*/ 255711 w 409855"/>
                  <a:gd name="connsiteY15" fmla="*/ 28798 h 189514"/>
                  <a:gd name="connsiteX16" fmla="*/ 276622 w 409855"/>
                  <a:gd name="connsiteY16" fmla="*/ 31188 h 189514"/>
                  <a:gd name="connsiteX17" fmla="*/ 235398 w 409855"/>
                  <a:gd name="connsiteY17" fmla="*/ 16252 h 189514"/>
                  <a:gd name="connsiteX18" fmla="*/ 219864 w 409855"/>
                  <a:gd name="connsiteY18" fmla="*/ 27603 h 189514"/>
                  <a:gd name="connsiteX19" fmla="*/ 160118 w 409855"/>
                  <a:gd name="connsiteY19" fmla="*/ 52099 h 189514"/>
                  <a:gd name="connsiteX20" fmla="*/ 140402 w 409855"/>
                  <a:gd name="connsiteY20" fmla="*/ 55086 h 189514"/>
                  <a:gd name="connsiteX21" fmla="*/ 155339 w 409855"/>
                  <a:gd name="connsiteY21" fmla="*/ 38955 h 189514"/>
                  <a:gd name="connsiteX22" fmla="*/ 214487 w 409855"/>
                  <a:gd name="connsiteY22" fmla="*/ 15654 h 189514"/>
                  <a:gd name="connsiteX23" fmla="*/ 235398 w 409855"/>
                  <a:gd name="connsiteY23" fmla="*/ 16252 h 189514"/>
                  <a:gd name="connsiteX24" fmla="*/ 195966 w 409855"/>
                  <a:gd name="connsiteY24" fmla="*/ 3108 h 189514"/>
                  <a:gd name="connsiteX25" fmla="*/ 181029 w 409855"/>
                  <a:gd name="connsiteY25" fmla="*/ 15654 h 189514"/>
                  <a:gd name="connsiteX26" fmla="*/ 123674 w 409855"/>
                  <a:gd name="connsiteY26" fmla="*/ 44332 h 189514"/>
                  <a:gd name="connsiteX27" fmla="*/ 105152 w 409855"/>
                  <a:gd name="connsiteY27" fmla="*/ 47917 h 189514"/>
                  <a:gd name="connsiteX28" fmla="*/ 119491 w 409855"/>
                  <a:gd name="connsiteY28" fmla="*/ 29993 h 189514"/>
                  <a:gd name="connsiteX29" fmla="*/ 176250 w 409855"/>
                  <a:gd name="connsiteY29" fmla="*/ 1913 h 189514"/>
                  <a:gd name="connsiteX30" fmla="*/ 195966 w 409855"/>
                  <a:gd name="connsiteY30" fmla="*/ 3108 h 189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409855" h="189514">
                    <a:moveTo>
                      <a:pt x="405076" y="86154"/>
                    </a:moveTo>
                    <a:cubicBezTo>
                      <a:pt x="348915" y="109455"/>
                      <a:pt x="231216" y="156654"/>
                      <a:pt x="207915" y="158446"/>
                    </a:cubicBezTo>
                    <a:cubicBezTo>
                      <a:pt x="111724" y="165616"/>
                      <a:pt x="44809" y="130366"/>
                      <a:pt x="0" y="109455"/>
                    </a:cubicBezTo>
                    <a:cubicBezTo>
                      <a:pt x="4182" y="121404"/>
                      <a:pt x="8962" y="135145"/>
                      <a:pt x="15534" y="149485"/>
                    </a:cubicBezTo>
                    <a:cubicBezTo>
                      <a:pt x="16131" y="150680"/>
                      <a:pt x="29873" y="156056"/>
                      <a:pt x="49589" y="162629"/>
                    </a:cubicBezTo>
                    <a:cubicBezTo>
                      <a:pt x="57356" y="165018"/>
                      <a:pt x="59148" y="156056"/>
                      <a:pt x="67513" y="159044"/>
                    </a:cubicBezTo>
                    <a:cubicBezTo>
                      <a:pt x="72292" y="160239"/>
                      <a:pt x="83047" y="173383"/>
                      <a:pt x="88424" y="174578"/>
                    </a:cubicBezTo>
                    <a:cubicBezTo>
                      <a:pt x="117101" y="182942"/>
                      <a:pt x="146974" y="189514"/>
                      <a:pt x="163703" y="189514"/>
                    </a:cubicBezTo>
                    <a:cubicBezTo>
                      <a:pt x="227631" y="188319"/>
                      <a:pt x="409855" y="116624"/>
                      <a:pt x="409855" y="116624"/>
                    </a:cubicBezTo>
                    <a:cubicBezTo>
                      <a:pt x="409855" y="116624"/>
                      <a:pt x="409855" y="99896"/>
                      <a:pt x="405076" y="86154"/>
                    </a:cubicBezTo>
                    <a:close/>
                    <a:moveTo>
                      <a:pt x="276622" y="31188"/>
                    </a:moveTo>
                    <a:cubicBezTo>
                      <a:pt x="278415" y="34773"/>
                      <a:pt x="271246" y="38358"/>
                      <a:pt x="261089" y="40747"/>
                    </a:cubicBezTo>
                    <a:cubicBezTo>
                      <a:pt x="240178" y="44930"/>
                      <a:pt x="219864" y="51501"/>
                      <a:pt x="199551" y="59866"/>
                    </a:cubicBezTo>
                    <a:cubicBezTo>
                      <a:pt x="189394" y="64048"/>
                      <a:pt x="180432" y="65243"/>
                      <a:pt x="179237" y="61658"/>
                    </a:cubicBezTo>
                    <a:cubicBezTo>
                      <a:pt x="178042" y="58074"/>
                      <a:pt x="184614" y="51501"/>
                      <a:pt x="194771" y="47320"/>
                    </a:cubicBezTo>
                    <a:cubicBezTo>
                      <a:pt x="214487" y="38955"/>
                      <a:pt x="235398" y="32980"/>
                      <a:pt x="255711" y="28798"/>
                    </a:cubicBezTo>
                    <a:cubicBezTo>
                      <a:pt x="265271" y="25811"/>
                      <a:pt x="274830" y="27603"/>
                      <a:pt x="276622" y="31188"/>
                    </a:cubicBezTo>
                    <a:close/>
                    <a:moveTo>
                      <a:pt x="235398" y="16252"/>
                    </a:moveTo>
                    <a:cubicBezTo>
                      <a:pt x="237190" y="19836"/>
                      <a:pt x="230021" y="24616"/>
                      <a:pt x="219864" y="27603"/>
                    </a:cubicBezTo>
                    <a:cubicBezTo>
                      <a:pt x="199551" y="33578"/>
                      <a:pt x="179834" y="41942"/>
                      <a:pt x="160118" y="52099"/>
                    </a:cubicBezTo>
                    <a:cubicBezTo>
                      <a:pt x="150559" y="56879"/>
                      <a:pt x="141597" y="58671"/>
                      <a:pt x="140402" y="55086"/>
                    </a:cubicBezTo>
                    <a:cubicBezTo>
                      <a:pt x="139207" y="51501"/>
                      <a:pt x="145780" y="43735"/>
                      <a:pt x="155339" y="38955"/>
                    </a:cubicBezTo>
                    <a:cubicBezTo>
                      <a:pt x="174457" y="29396"/>
                      <a:pt x="194173" y="21031"/>
                      <a:pt x="214487" y="15654"/>
                    </a:cubicBezTo>
                    <a:cubicBezTo>
                      <a:pt x="224644" y="11472"/>
                      <a:pt x="234203" y="12667"/>
                      <a:pt x="235398" y="16252"/>
                    </a:cubicBezTo>
                    <a:close/>
                    <a:moveTo>
                      <a:pt x="195966" y="3108"/>
                    </a:moveTo>
                    <a:cubicBezTo>
                      <a:pt x="197161" y="6692"/>
                      <a:pt x="190589" y="12069"/>
                      <a:pt x="181029" y="15654"/>
                    </a:cubicBezTo>
                    <a:cubicBezTo>
                      <a:pt x="161313" y="23421"/>
                      <a:pt x="142195" y="32980"/>
                      <a:pt x="123674" y="44332"/>
                    </a:cubicBezTo>
                    <a:cubicBezTo>
                      <a:pt x="114712" y="50307"/>
                      <a:pt x="106347" y="52099"/>
                      <a:pt x="105152" y="47917"/>
                    </a:cubicBezTo>
                    <a:cubicBezTo>
                      <a:pt x="103958" y="44332"/>
                      <a:pt x="109932" y="35968"/>
                      <a:pt x="119491" y="29993"/>
                    </a:cubicBezTo>
                    <a:cubicBezTo>
                      <a:pt x="138012" y="18641"/>
                      <a:pt x="157131" y="9082"/>
                      <a:pt x="176250" y="1913"/>
                    </a:cubicBezTo>
                    <a:cubicBezTo>
                      <a:pt x="185809" y="-1075"/>
                      <a:pt x="194771" y="-477"/>
                      <a:pt x="195966" y="3108"/>
                    </a:cubicBezTo>
                    <a:close/>
                  </a:path>
                </a:pathLst>
              </a:custGeom>
              <a:solidFill>
                <a:srgbClr val="FFFFFF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73" name="矩形: 圆角 172">
            <a:extLst>
              <a:ext uri="{FF2B5EF4-FFF2-40B4-BE49-F238E27FC236}">
                <a16:creationId xmlns:a16="http://schemas.microsoft.com/office/drawing/2014/main" id="{2CD91274-54A4-4793-B65F-EF3FD327FAF9}"/>
              </a:ext>
            </a:extLst>
          </p:cNvPr>
          <p:cNvSpPr/>
          <p:nvPr/>
        </p:nvSpPr>
        <p:spPr>
          <a:xfrm>
            <a:off x="723900" y="1936691"/>
            <a:ext cx="2105269" cy="602782"/>
          </a:xfrm>
          <a:prstGeom prst="roundRect">
            <a:avLst>
              <a:gd name="adj" fmla="val 15046"/>
            </a:avLst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100000">
                <a:schemeClr val="accent3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6" name="文本框 405">
            <a:extLst>
              <a:ext uri="{FF2B5EF4-FFF2-40B4-BE49-F238E27FC236}">
                <a16:creationId xmlns:a16="http://schemas.microsoft.com/office/drawing/2014/main" id="{9FA6D858-0EDC-495A-B8AF-2851CDC35C3E}"/>
              </a:ext>
            </a:extLst>
          </p:cNvPr>
          <p:cNvSpPr txBox="1"/>
          <p:nvPr/>
        </p:nvSpPr>
        <p:spPr>
          <a:xfrm>
            <a:off x="723900" y="2637151"/>
            <a:ext cx="5972789" cy="861774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r>
              <a:rPr kumimoji="0" lang="zh-CN" altLang="en-US" sz="5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>
                        <a:lumMod val="80000"/>
                      </a:schemeClr>
                    </a:gs>
                  </a:gsLst>
                  <a:path path="circle">
                    <a:fillToRect r="100000" b="100000"/>
                  </a:path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无纸化设备应用报告</a:t>
            </a:r>
            <a:endParaRPr lang="zh-CN" altLang="en-US" sz="5600" dirty="0">
              <a:gradFill>
                <a:gsLst>
                  <a:gs pos="0">
                    <a:schemeClr val="accent1"/>
                  </a:gs>
                  <a:gs pos="100000">
                    <a:schemeClr val="accent2">
                      <a:lumMod val="80000"/>
                    </a:schemeClr>
                  </a:gs>
                </a:gsLst>
                <a:path path="circle">
                  <a:fillToRect r="100000" b="100000"/>
                </a:path>
              </a:gradFill>
              <a:latin typeface="+mj-ea"/>
              <a:ea typeface="+mj-ea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33A7815D-5BA8-4336-A808-22A275AEC655}"/>
              </a:ext>
            </a:extLst>
          </p:cNvPr>
          <p:cNvSpPr txBox="1"/>
          <p:nvPr/>
        </p:nvSpPr>
        <p:spPr>
          <a:xfrm>
            <a:off x="826754" y="2007175"/>
            <a:ext cx="1899559" cy="492443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zh-CN"/>
            </a:defPPr>
            <a:lvl1pPr>
              <a:defRPr kumimoji="0" sz="3200" b="1" i="0" u="none" strike="noStrike" cap="none" spc="0" normalizeH="0" baseline="0">
                <a:ln w="12700">
                  <a:gradFill flip="none" rotWithShape="1"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2700000" scaled="1"/>
                    <a:tileRect/>
                  </a:gradFill>
                </a:ln>
                <a:noFill/>
                <a:effectLst/>
                <a:uLnTx/>
                <a:uFillTx/>
                <a:latin typeface="字制区喜脉体"/>
                <a:ea typeface="字制区喜脉体"/>
              </a:defRPr>
            </a:lvl1pPr>
          </a:lstStyle>
          <a:p>
            <a:r>
              <a:rPr lang="zh-CN" altLang="en-US" dirty="0">
                <a:ln w="12700">
                  <a:solidFill>
                    <a:schemeClr val="accent3"/>
                  </a:solidFill>
                </a:ln>
                <a:solidFill>
                  <a:schemeClr val="bg1"/>
                </a:solidFill>
              </a:rPr>
              <a:t>无纸化系统</a:t>
            </a: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BEE81901-5593-4F63-9CDB-6F5458260CA2}"/>
              </a:ext>
            </a:extLst>
          </p:cNvPr>
          <p:cNvSpPr txBox="1"/>
          <p:nvPr/>
        </p:nvSpPr>
        <p:spPr>
          <a:xfrm>
            <a:off x="2846006" y="2007176"/>
            <a:ext cx="1519647" cy="492443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r>
              <a:rPr kumimoji="0" lang="zh-CN" altLang="en-US" sz="3200" b="1" i="0" u="none" strike="noStrike" kern="1200" cap="none" spc="0" normalizeH="0" baseline="0" noProof="0" dirty="0">
                <a:ln w="12700">
                  <a:gradFill flip="none" rotWithShape="1"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2700000" scaled="1"/>
                    <a:tileRect/>
                  </a:gradFill>
                </a:ln>
                <a:noFill/>
                <a:effectLst/>
                <a:uLnTx/>
                <a:uFillTx/>
                <a:latin typeface="字制区喜脉体"/>
                <a:ea typeface="字制区喜脉体"/>
                <a:cs typeface="+mn-cs"/>
              </a:rPr>
              <a:t>二期小组</a:t>
            </a:r>
            <a:endParaRPr lang="zh-CN" altLang="en-US" sz="3200" b="1" dirty="0">
              <a:ln w="12700"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noFill/>
              <a:latin typeface="+mj-ea"/>
              <a:ea typeface="+mj-ea"/>
            </a:endParaRPr>
          </a:p>
        </p:txBody>
      </p:sp>
      <p:grpSp>
        <p:nvGrpSpPr>
          <p:cNvPr id="195" name="组合 194">
            <a:extLst>
              <a:ext uri="{FF2B5EF4-FFF2-40B4-BE49-F238E27FC236}">
                <a16:creationId xmlns:a16="http://schemas.microsoft.com/office/drawing/2014/main" id="{7AF7B11C-314E-49A5-99B5-341EE20B87BE}"/>
              </a:ext>
            </a:extLst>
          </p:cNvPr>
          <p:cNvGrpSpPr/>
          <p:nvPr/>
        </p:nvGrpSpPr>
        <p:grpSpPr>
          <a:xfrm rot="20735473">
            <a:off x="10649161" y="5300672"/>
            <a:ext cx="674756" cy="758725"/>
            <a:chOff x="6922078" y="3992342"/>
            <a:chExt cx="902133" cy="1014398"/>
          </a:xfrm>
        </p:grpSpPr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039BD0B8-429B-4945-8EC6-B3BF69B5CDB8}"/>
                </a:ext>
              </a:extLst>
            </p:cNvPr>
            <p:cNvSpPr/>
            <p:nvPr/>
          </p:nvSpPr>
          <p:spPr>
            <a:xfrm>
              <a:off x="6922078" y="3992342"/>
              <a:ext cx="902133" cy="1014398"/>
            </a:xfrm>
            <a:custGeom>
              <a:avLst/>
              <a:gdLst>
                <a:gd name="connsiteX0" fmla="*/ 254233 w 902133"/>
                <a:gd name="connsiteY0" fmla="*/ 975906 h 1014398"/>
                <a:gd name="connsiteX1" fmla="*/ 3093 w 902133"/>
                <a:gd name="connsiteY1" fmla="*/ 266124 h 1014398"/>
                <a:gd name="connsiteX2" fmla="*/ 38106 w 902133"/>
                <a:gd name="connsiteY2" fmla="*/ 192766 h 1014398"/>
                <a:gd name="connsiteX3" fmla="*/ 574149 w 902133"/>
                <a:gd name="connsiteY3" fmla="*/ 3100 h 1014398"/>
                <a:gd name="connsiteX4" fmla="*/ 647507 w 902133"/>
                <a:gd name="connsiteY4" fmla="*/ 38114 h 1014398"/>
                <a:gd name="connsiteX5" fmla="*/ 898647 w 902133"/>
                <a:gd name="connsiteY5" fmla="*/ 747896 h 1014398"/>
                <a:gd name="connsiteX6" fmla="*/ 863634 w 902133"/>
                <a:gd name="connsiteY6" fmla="*/ 821254 h 1014398"/>
                <a:gd name="connsiteX7" fmla="*/ 327591 w 902133"/>
                <a:gd name="connsiteY7" fmla="*/ 1010920 h 1014398"/>
                <a:gd name="connsiteX8" fmla="*/ 254233 w 902133"/>
                <a:gd name="connsiteY8" fmla="*/ 975906 h 1014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2133" h="1014398">
                  <a:moveTo>
                    <a:pt x="254233" y="975906"/>
                  </a:moveTo>
                  <a:cubicBezTo>
                    <a:pt x="96968" y="766725"/>
                    <a:pt x="6072" y="532809"/>
                    <a:pt x="3093" y="266124"/>
                  </a:cubicBezTo>
                  <a:cubicBezTo>
                    <a:pt x="-7457" y="236200"/>
                    <a:pt x="8206" y="203384"/>
                    <a:pt x="38106" y="192766"/>
                  </a:cubicBezTo>
                  <a:lnTo>
                    <a:pt x="574149" y="3100"/>
                  </a:lnTo>
                  <a:cubicBezTo>
                    <a:pt x="604073" y="-7450"/>
                    <a:pt x="636889" y="8214"/>
                    <a:pt x="647507" y="38114"/>
                  </a:cubicBezTo>
                  <a:lnTo>
                    <a:pt x="898647" y="747896"/>
                  </a:lnTo>
                  <a:cubicBezTo>
                    <a:pt x="909197" y="777819"/>
                    <a:pt x="893534" y="810636"/>
                    <a:pt x="863634" y="821254"/>
                  </a:cubicBezTo>
                  <a:lnTo>
                    <a:pt x="327591" y="1010920"/>
                  </a:lnTo>
                  <a:cubicBezTo>
                    <a:pt x="297667" y="1021470"/>
                    <a:pt x="264850" y="1005806"/>
                    <a:pt x="254233" y="975906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302771EF-DFBF-403B-8C12-8599AFF56B21}"/>
                </a:ext>
              </a:extLst>
            </p:cNvPr>
            <p:cNvSpPr/>
            <p:nvPr/>
          </p:nvSpPr>
          <p:spPr>
            <a:xfrm>
              <a:off x="6977235" y="4048407"/>
              <a:ext cx="791820" cy="850883"/>
            </a:xfrm>
            <a:custGeom>
              <a:avLst/>
              <a:gdLst>
                <a:gd name="connsiteX0" fmla="*/ 164339 w 791820"/>
                <a:gd name="connsiteY0" fmla="*/ 690909 h 850883"/>
                <a:gd name="connsiteX1" fmla="*/ 2884 w 791820"/>
                <a:gd name="connsiteY1" fmla="*/ 234597 h 850883"/>
                <a:gd name="connsiteX2" fmla="*/ 35675 w 791820"/>
                <a:gd name="connsiteY2" fmla="*/ 165895 h 850883"/>
                <a:gd name="connsiteX3" fmla="*/ 496359 w 791820"/>
                <a:gd name="connsiteY3" fmla="*/ 2892 h 850883"/>
                <a:gd name="connsiteX4" fmla="*/ 565063 w 791820"/>
                <a:gd name="connsiteY4" fmla="*/ 35682 h 850883"/>
                <a:gd name="connsiteX5" fmla="*/ 788544 w 791820"/>
                <a:gd name="connsiteY5" fmla="*/ 667291 h 850883"/>
                <a:gd name="connsiteX6" fmla="*/ 755750 w 791820"/>
                <a:gd name="connsiteY6" fmla="*/ 735994 h 850883"/>
                <a:gd name="connsiteX7" fmla="*/ 470367 w 791820"/>
                <a:gd name="connsiteY7" fmla="*/ 836971 h 850883"/>
                <a:gd name="connsiteX8" fmla="*/ 164340 w 791820"/>
                <a:gd name="connsiteY8" fmla="*/ 690909 h 850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1820" h="850883">
                  <a:moveTo>
                    <a:pt x="164339" y="690909"/>
                  </a:moveTo>
                  <a:cubicBezTo>
                    <a:pt x="69754" y="595274"/>
                    <a:pt x="29266" y="424705"/>
                    <a:pt x="2884" y="234597"/>
                  </a:cubicBezTo>
                  <a:cubicBezTo>
                    <a:pt x="-6997" y="206572"/>
                    <a:pt x="7673" y="175838"/>
                    <a:pt x="35675" y="165895"/>
                  </a:cubicBezTo>
                  <a:lnTo>
                    <a:pt x="496359" y="2892"/>
                  </a:lnTo>
                  <a:cubicBezTo>
                    <a:pt x="524384" y="-6990"/>
                    <a:pt x="555119" y="7679"/>
                    <a:pt x="565063" y="35682"/>
                  </a:cubicBezTo>
                  <a:lnTo>
                    <a:pt x="788544" y="667291"/>
                  </a:lnTo>
                  <a:cubicBezTo>
                    <a:pt x="798423" y="695317"/>
                    <a:pt x="783753" y="726051"/>
                    <a:pt x="755750" y="735994"/>
                  </a:cubicBezTo>
                  <a:lnTo>
                    <a:pt x="470367" y="836971"/>
                  </a:lnTo>
                  <a:cubicBezTo>
                    <a:pt x="345534" y="880982"/>
                    <a:pt x="208633" y="815642"/>
                    <a:pt x="164340" y="69090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89B132D5-BA53-436F-8E9C-ECB3C097FCA2}"/>
                </a:ext>
              </a:extLst>
            </p:cNvPr>
            <p:cNvSpPr/>
            <p:nvPr/>
          </p:nvSpPr>
          <p:spPr>
            <a:xfrm>
              <a:off x="7159226" y="4380137"/>
              <a:ext cx="404596" cy="173831"/>
            </a:xfrm>
            <a:custGeom>
              <a:avLst/>
              <a:gdLst>
                <a:gd name="connsiteX0" fmla="*/ 389239 w 404596"/>
                <a:gd name="connsiteY0" fmla="*/ 44203 h 173831"/>
                <a:gd name="connsiteX1" fmla="*/ 30379 w 404596"/>
                <a:gd name="connsiteY1" fmla="*/ 172298 h 173831"/>
                <a:gd name="connsiteX2" fmla="*/ 1148 w 404596"/>
                <a:gd name="connsiteY2" fmla="*/ 158482 h 173831"/>
                <a:gd name="connsiteX3" fmla="*/ 14964 w 404596"/>
                <a:gd name="connsiteY3" fmla="*/ 129250 h 173831"/>
                <a:gd name="connsiteX4" fmla="*/ 15008 w 404596"/>
                <a:gd name="connsiteY4" fmla="*/ 129235 h 173831"/>
                <a:gd name="connsiteX5" fmla="*/ 373868 w 404596"/>
                <a:gd name="connsiteY5" fmla="*/ 1139 h 173831"/>
                <a:gd name="connsiteX6" fmla="*/ 403070 w 404596"/>
                <a:gd name="connsiteY6" fmla="*/ 15015 h 173831"/>
                <a:gd name="connsiteX7" fmla="*/ 389239 w 404596"/>
                <a:gd name="connsiteY7" fmla="*/ 44203 h 17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4596" h="173831">
                  <a:moveTo>
                    <a:pt x="389239" y="44203"/>
                  </a:moveTo>
                  <a:lnTo>
                    <a:pt x="30379" y="172298"/>
                  </a:lnTo>
                  <a:cubicBezTo>
                    <a:pt x="18492" y="176554"/>
                    <a:pt x="5405" y="170369"/>
                    <a:pt x="1148" y="158482"/>
                  </a:cubicBezTo>
                  <a:cubicBezTo>
                    <a:pt x="-3109" y="146595"/>
                    <a:pt x="3077" y="133507"/>
                    <a:pt x="14964" y="129250"/>
                  </a:cubicBezTo>
                  <a:cubicBezTo>
                    <a:pt x="14978" y="129245"/>
                    <a:pt x="14993" y="129240"/>
                    <a:pt x="15008" y="129235"/>
                  </a:cubicBezTo>
                  <a:lnTo>
                    <a:pt x="373868" y="1139"/>
                  </a:lnTo>
                  <a:cubicBezTo>
                    <a:pt x="385763" y="-3093"/>
                    <a:pt x="398838" y="3119"/>
                    <a:pt x="403070" y="15015"/>
                  </a:cubicBezTo>
                  <a:cubicBezTo>
                    <a:pt x="407297" y="26894"/>
                    <a:pt x="401109" y="39952"/>
                    <a:pt x="389239" y="4420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B4B564DF-36E0-46A1-86B4-FB5FEBC9D5A5}"/>
                </a:ext>
              </a:extLst>
            </p:cNvPr>
            <p:cNvSpPr/>
            <p:nvPr/>
          </p:nvSpPr>
          <p:spPr>
            <a:xfrm>
              <a:off x="7117098" y="4361955"/>
              <a:ext cx="124708" cy="73925"/>
            </a:xfrm>
            <a:custGeom>
              <a:avLst/>
              <a:gdLst>
                <a:gd name="connsiteX0" fmla="*/ 109307 w 124708"/>
                <a:gd name="connsiteY0" fmla="*/ 44218 h 73925"/>
                <a:gd name="connsiteX1" fmla="*/ 30357 w 124708"/>
                <a:gd name="connsiteY1" fmla="*/ 72400 h 73925"/>
                <a:gd name="connsiteX2" fmla="*/ 1140 w 124708"/>
                <a:gd name="connsiteY2" fmla="*/ 58554 h 73925"/>
                <a:gd name="connsiteX3" fmla="*/ 14986 w 124708"/>
                <a:gd name="connsiteY3" fmla="*/ 29337 h 73925"/>
                <a:gd name="connsiteX4" fmla="*/ 93935 w 124708"/>
                <a:gd name="connsiteY4" fmla="*/ 1155 h 73925"/>
                <a:gd name="connsiteX5" fmla="*/ 123167 w 124708"/>
                <a:gd name="connsiteY5" fmla="*/ 14971 h 73925"/>
                <a:gd name="connsiteX6" fmla="*/ 109351 w 124708"/>
                <a:gd name="connsiteY6" fmla="*/ 44202 h 73925"/>
                <a:gd name="connsiteX7" fmla="*/ 109307 w 124708"/>
                <a:gd name="connsiteY7" fmla="*/ 44218 h 7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708" h="73925">
                  <a:moveTo>
                    <a:pt x="109307" y="44218"/>
                  </a:moveTo>
                  <a:lnTo>
                    <a:pt x="30357" y="72400"/>
                  </a:lnTo>
                  <a:cubicBezTo>
                    <a:pt x="18466" y="76644"/>
                    <a:pt x="5384" y="70445"/>
                    <a:pt x="1140" y="58554"/>
                  </a:cubicBezTo>
                  <a:cubicBezTo>
                    <a:pt x="-3105" y="46662"/>
                    <a:pt x="3094" y="33581"/>
                    <a:pt x="14986" y="29337"/>
                  </a:cubicBezTo>
                  <a:lnTo>
                    <a:pt x="93935" y="1155"/>
                  </a:lnTo>
                  <a:cubicBezTo>
                    <a:pt x="105822" y="-3102"/>
                    <a:pt x="118910" y="3084"/>
                    <a:pt x="123167" y="14971"/>
                  </a:cubicBezTo>
                  <a:cubicBezTo>
                    <a:pt x="127423" y="26858"/>
                    <a:pt x="121238" y="39946"/>
                    <a:pt x="109351" y="44202"/>
                  </a:cubicBezTo>
                  <a:cubicBezTo>
                    <a:pt x="109336" y="44208"/>
                    <a:pt x="109322" y="44213"/>
                    <a:pt x="109307" y="4421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6CA2E91E-EF8E-429A-927E-61FFBDCFE5E3}"/>
                </a:ext>
              </a:extLst>
            </p:cNvPr>
            <p:cNvSpPr/>
            <p:nvPr/>
          </p:nvSpPr>
          <p:spPr>
            <a:xfrm>
              <a:off x="7226802" y="4569447"/>
              <a:ext cx="404619" cy="173839"/>
            </a:xfrm>
            <a:custGeom>
              <a:avLst/>
              <a:gdLst>
                <a:gd name="connsiteX0" fmla="*/ 389239 w 404619"/>
                <a:gd name="connsiteY0" fmla="*/ 44211 h 173839"/>
                <a:gd name="connsiteX1" fmla="*/ 30379 w 404619"/>
                <a:gd name="connsiteY1" fmla="*/ 172305 h 173839"/>
                <a:gd name="connsiteX2" fmla="*/ 1148 w 404619"/>
                <a:gd name="connsiteY2" fmla="*/ 158489 h 173839"/>
                <a:gd name="connsiteX3" fmla="*/ 14964 w 404619"/>
                <a:gd name="connsiteY3" fmla="*/ 129258 h 173839"/>
                <a:gd name="connsiteX4" fmla="*/ 15008 w 404619"/>
                <a:gd name="connsiteY4" fmla="*/ 129242 h 173839"/>
                <a:gd name="connsiteX5" fmla="*/ 373868 w 404619"/>
                <a:gd name="connsiteY5" fmla="*/ 1147 h 173839"/>
                <a:gd name="connsiteX6" fmla="*/ 403085 w 404619"/>
                <a:gd name="connsiteY6" fmla="*/ 14993 h 173839"/>
                <a:gd name="connsiteX7" fmla="*/ 389240 w 404619"/>
                <a:gd name="connsiteY7" fmla="*/ 44210 h 173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4619" h="173839">
                  <a:moveTo>
                    <a:pt x="389239" y="44211"/>
                  </a:moveTo>
                  <a:lnTo>
                    <a:pt x="30379" y="172305"/>
                  </a:lnTo>
                  <a:cubicBezTo>
                    <a:pt x="18492" y="176562"/>
                    <a:pt x="5405" y="170376"/>
                    <a:pt x="1148" y="158489"/>
                  </a:cubicBezTo>
                  <a:cubicBezTo>
                    <a:pt x="-3109" y="146602"/>
                    <a:pt x="3077" y="133515"/>
                    <a:pt x="14964" y="129258"/>
                  </a:cubicBezTo>
                  <a:cubicBezTo>
                    <a:pt x="14978" y="129253"/>
                    <a:pt x="14993" y="129248"/>
                    <a:pt x="15008" y="129242"/>
                  </a:cubicBezTo>
                  <a:lnTo>
                    <a:pt x="373868" y="1147"/>
                  </a:lnTo>
                  <a:cubicBezTo>
                    <a:pt x="385760" y="-3097"/>
                    <a:pt x="398841" y="3102"/>
                    <a:pt x="403085" y="14993"/>
                  </a:cubicBezTo>
                  <a:cubicBezTo>
                    <a:pt x="407330" y="26885"/>
                    <a:pt x="401131" y="39966"/>
                    <a:pt x="389240" y="4421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C7C25A63-54C9-4FB7-8CFB-C4470D816062}"/>
                </a:ext>
              </a:extLst>
            </p:cNvPr>
            <p:cNvSpPr/>
            <p:nvPr/>
          </p:nvSpPr>
          <p:spPr>
            <a:xfrm>
              <a:off x="7193014" y="4474796"/>
              <a:ext cx="404596" cy="173831"/>
            </a:xfrm>
            <a:custGeom>
              <a:avLst/>
              <a:gdLst>
                <a:gd name="connsiteX0" fmla="*/ 389239 w 404596"/>
                <a:gd name="connsiteY0" fmla="*/ 44202 h 173831"/>
                <a:gd name="connsiteX1" fmla="*/ 30379 w 404596"/>
                <a:gd name="connsiteY1" fmla="*/ 172297 h 173831"/>
                <a:gd name="connsiteX2" fmla="*/ 1148 w 404596"/>
                <a:gd name="connsiteY2" fmla="*/ 158481 h 173831"/>
                <a:gd name="connsiteX3" fmla="*/ 14964 w 404596"/>
                <a:gd name="connsiteY3" fmla="*/ 129250 h 173831"/>
                <a:gd name="connsiteX4" fmla="*/ 15008 w 404596"/>
                <a:gd name="connsiteY4" fmla="*/ 129234 h 173831"/>
                <a:gd name="connsiteX5" fmla="*/ 373868 w 404596"/>
                <a:gd name="connsiteY5" fmla="*/ 1139 h 173831"/>
                <a:gd name="connsiteX6" fmla="*/ 403071 w 404596"/>
                <a:gd name="connsiteY6" fmla="*/ 15015 h 173831"/>
                <a:gd name="connsiteX7" fmla="*/ 389239 w 404596"/>
                <a:gd name="connsiteY7" fmla="*/ 44202 h 17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4596" h="173831">
                  <a:moveTo>
                    <a:pt x="389239" y="44202"/>
                  </a:moveTo>
                  <a:lnTo>
                    <a:pt x="30379" y="172297"/>
                  </a:lnTo>
                  <a:cubicBezTo>
                    <a:pt x="18492" y="176554"/>
                    <a:pt x="5405" y="170369"/>
                    <a:pt x="1148" y="158481"/>
                  </a:cubicBezTo>
                  <a:cubicBezTo>
                    <a:pt x="-3109" y="146594"/>
                    <a:pt x="3077" y="133507"/>
                    <a:pt x="14964" y="129250"/>
                  </a:cubicBezTo>
                  <a:cubicBezTo>
                    <a:pt x="14978" y="129245"/>
                    <a:pt x="14993" y="129240"/>
                    <a:pt x="15008" y="129234"/>
                  </a:cubicBezTo>
                  <a:lnTo>
                    <a:pt x="373868" y="1139"/>
                  </a:lnTo>
                  <a:cubicBezTo>
                    <a:pt x="385764" y="-3093"/>
                    <a:pt x="398839" y="3119"/>
                    <a:pt x="403071" y="15015"/>
                  </a:cubicBezTo>
                  <a:cubicBezTo>
                    <a:pt x="407297" y="26894"/>
                    <a:pt x="401109" y="39952"/>
                    <a:pt x="389239" y="4420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02" name="组合 201">
            <a:extLst>
              <a:ext uri="{FF2B5EF4-FFF2-40B4-BE49-F238E27FC236}">
                <a16:creationId xmlns:a16="http://schemas.microsoft.com/office/drawing/2014/main" id="{8E9B5D53-92C2-4E8A-AC9C-6784DE231326}"/>
              </a:ext>
            </a:extLst>
          </p:cNvPr>
          <p:cNvGrpSpPr/>
          <p:nvPr/>
        </p:nvGrpSpPr>
        <p:grpSpPr>
          <a:xfrm>
            <a:off x="6560569" y="1216360"/>
            <a:ext cx="744675" cy="779546"/>
            <a:chOff x="4465220" y="1487404"/>
            <a:chExt cx="995613" cy="1042235"/>
          </a:xfrm>
        </p:grpSpPr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C30E11DD-93BB-4B4A-BADC-03A4E2969063}"/>
                </a:ext>
              </a:extLst>
            </p:cNvPr>
            <p:cNvSpPr/>
            <p:nvPr/>
          </p:nvSpPr>
          <p:spPr>
            <a:xfrm>
              <a:off x="4465220" y="1487404"/>
              <a:ext cx="995613" cy="1042235"/>
            </a:xfrm>
            <a:custGeom>
              <a:avLst/>
              <a:gdLst>
                <a:gd name="connsiteX0" fmla="*/ 8716 w 998248"/>
                <a:gd name="connsiteY0" fmla="*/ 662425 h 1055248"/>
                <a:gd name="connsiteX1" fmla="*/ 411780 w 998248"/>
                <a:gd name="connsiteY1" fmla="*/ 26500 h 1055248"/>
                <a:gd name="connsiteX2" fmla="*/ 491098 w 998248"/>
                <a:gd name="connsiteY2" fmla="*/ 8723 h 1055248"/>
                <a:gd name="connsiteX3" fmla="*/ 971362 w 998248"/>
                <a:gd name="connsiteY3" fmla="*/ 313126 h 1055248"/>
                <a:gd name="connsiteX4" fmla="*/ 989139 w 998248"/>
                <a:gd name="connsiteY4" fmla="*/ 392444 h 1055248"/>
                <a:gd name="connsiteX5" fmla="*/ 586075 w 998248"/>
                <a:gd name="connsiteY5" fmla="*/ 1028369 h 1055248"/>
                <a:gd name="connsiteX6" fmla="*/ 506758 w 998248"/>
                <a:gd name="connsiteY6" fmla="*/ 1046146 h 1055248"/>
                <a:gd name="connsiteX7" fmla="*/ 26493 w 998248"/>
                <a:gd name="connsiteY7" fmla="*/ 741743 h 1055248"/>
                <a:gd name="connsiteX8" fmla="*/ 8716 w 998248"/>
                <a:gd name="connsiteY8" fmla="*/ 662425 h 1055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8248" h="1055248">
                  <a:moveTo>
                    <a:pt x="8716" y="662425"/>
                  </a:moveTo>
                  <a:cubicBezTo>
                    <a:pt x="76080" y="409540"/>
                    <a:pt x="203893" y="193570"/>
                    <a:pt x="411780" y="26500"/>
                  </a:cubicBezTo>
                  <a:cubicBezTo>
                    <a:pt x="428797" y="-280"/>
                    <a:pt x="464279" y="-8232"/>
                    <a:pt x="491098" y="8723"/>
                  </a:cubicBezTo>
                  <a:lnTo>
                    <a:pt x="971362" y="313126"/>
                  </a:lnTo>
                  <a:cubicBezTo>
                    <a:pt x="998143" y="330142"/>
                    <a:pt x="1006095" y="365625"/>
                    <a:pt x="989139" y="392444"/>
                  </a:cubicBezTo>
                  <a:lnTo>
                    <a:pt x="586075" y="1028369"/>
                  </a:lnTo>
                  <a:cubicBezTo>
                    <a:pt x="569059" y="1055149"/>
                    <a:pt x="533576" y="1063102"/>
                    <a:pt x="506758" y="1046146"/>
                  </a:cubicBezTo>
                  <a:lnTo>
                    <a:pt x="26493" y="741743"/>
                  </a:lnTo>
                  <a:cubicBezTo>
                    <a:pt x="-287" y="724727"/>
                    <a:pt x="-8240" y="689244"/>
                    <a:pt x="8716" y="662425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6F9E594D-C345-4C8B-A670-156BC287A298}"/>
                </a:ext>
              </a:extLst>
            </p:cNvPr>
            <p:cNvSpPr/>
            <p:nvPr/>
          </p:nvSpPr>
          <p:spPr>
            <a:xfrm>
              <a:off x="4584032" y="1525003"/>
              <a:ext cx="843714" cy="977565"/>
            </a:xfrm>
            <a:custGeom>
              <a:avLst/>
              <a:gdLst>
                <a:gd name="connsiteX0" fmla="*/ 36983 w 808334"/>
                <a:gd name="connsiteY0" fmla="*/ 433637 h 935123"/>
                <a:gd name="connsiteX1" fmla="*/ 296109 w 808334"/>
                <a:gd name="connsiteY1" fmla="*/ 24807 h 935123"/>
                <a:gd name="connsiteX2" fmla="*/ 370393 w 808334"/>
                <a:gd name="connsiteY2" fmla="*/ 8158 h 935123"/>
                <a:gd name="connsiteX3" fmla="*/ 783140 w 808334"/>
                <a:gd name="connsiteY3" fmla="*/ 269767 h 935123"/>
                <a:gd name="connsiteX4" fmla="*/ 799791 w 808334"/>
                <a:gd name="connsiteY4" fmla="*/ 344052 h 935123"/>
                <a:gd name="connsiteX5" fmla="*/ 441119 w 808334"/>
                <a:gd name="connsiteY5" fmla="*/ 909939 h 935123"/>
                <a:gd name="connsiteX6" fmla="*/ 366833 w 808334"/>
                <a:gd name="connsiteY6" fmla="*/ 926586 h 935123"/>
                <a:gd name="connsiteX7" fmla="*/ 111145 w 808334"/>
                <a:gd name="connsiteY7" fmla="*/ 764525 h 935123"/>
                <a:gd name="connsiteX8" fmla="*/ 36984 w 808334"/>
                <a:gd name="connsiteY8" fmla="*/ 433637 h 935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8334" h="935123">
                  <a:moveTo>
                    <a:pt x="36983" y="433637"/>
                  </a:moveTo>
                  <a:cubicBezTo>
                    <a:pt x="53768" y="300181"/>
                    <a:pt x="162899" y="162982"/>
                    <a:pt x="296109" y="24807"/>
                  </a:cubicBezTo>
                  <a:cubicBezTo>
                    <a:pt x="312046" y="-274"/>
                    <a:pt x="345277" y="-7722"/>
                    <a:pt x="370393" y="8158"/>
                  </a:cubicBezTo>
                  <a:lnTo>
                    <a:pt x="783140" y="269767"/>
                  </a:lnTo>
                  <a:cubicBezTo>
                    <a:pt x="808222" y="285703"/>
                    <a:pt x="815671" y="318934"/>
                    <a:pt x="799791" y="344052"/>
                  </a:cubicBezTo>
                  <a:lnTo>
                    <a:pt x="441119" y="909939"/>
                  </a:lnTo>
                  <a:cubicBezTo>
                    <a:pt x="425181" y="935019"/>
                    <a:pt x="391949" y="942466"/>
                    <a:pt x="366833" y="926586"/>
                  </a:cubicBezTo>
                  <a:lnTo>
                    <a:pt x="111145" y="764525"/>
                  </a:lnTo>
                  <a:cubicBezTo>
                    <a:pt x="-574" y="693539"/>
                    <a:pt x="-33750" y="545516"/>
                    <a:pt x="36984" y="43363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A90B63D8-0729-440F-B930-0A4D4784A65F}"/>
                </a:ext>
              </a:extLst>
            </p:cNvPr>
            <p:cNvSpPr/>
            <p:nvPr/>
          </p:nvSpPr>
          <p:spPr>
            <a:xfrm>
              <a:off x="4807151" y="1859897"/>
              <a:ext cx="368150" cy="248836"/>
            </a:xfrm>
            <a:custGeom>
              <a:avLst/>
              <a:gdLst>
                <a:gd name="connsiteX0" fmla="*/ 332903 w 368150"/>
                <a:gd name="connsiteY0" fmla="*/ 245126 h 248836"/>
                <a:gd name="connsiteX1" fmla="*/ 10503 w 368150"/>
                <a:gd name="connsiteY1" fmla="*/ 42032 h 248836"/>
                <a:gd name="connsiteX2" fmla="*/ 3312 w 368150"/>
                <a:gd name="connsiteY2" fmla="*/ 10510 h 248836"/>
                <a:gd name="connsiteX3" fmla="*/ 34834 w 368150"/>
                <a:gd name="connsiteY3" fmla="*/ 3319 h 248836"/>
                <a:gd name="connsiteX4" fmla="*/ 34874 w 368150"/>
                <a:gd name="connsiteY4" fmla="*/ 3344 h 248836"/>
                <a:gd name="connsiteX5" fmla="*/ 357274 w 368150"/>
                <a:gd name="connsiteY5" fmla="*/ 206438 h 248836"/>
                <a:gd name="connsiteX6" fmla="*/ 364432 w 368150"/>
                <a:gd name="connsiteY6" fmla="*/ 237968 h 248836"/>
                <a:gd name="connsiteX7" fmla="*/ 332903 w 368150"/>
                <a:gd name="connsiteY7" fmla="*/ 245126 h 248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8150" h="248836">
                  <a:moveTo>
                    <a:pt x="332903" y="245126"/>
                  </a:moveTo>
                  <a:lnTo>
                    <a:pt x="10503" y="42032"/>
                  </a:lnTo>
                  <a:cubicBezTo>
                    <a:pt x="-188" y="35313"/>
                    <a:pt x="-3407" y="21200"/>
                    <a:pt x="3312" y="10510"/>
                  </a:cubicBezTo>
                  <a:cubicBezTo>
                    <a:pt x="10031" y="-180"/>
                    <a:pt x="24144" y="-3400"/>
                    <a:pt x="34834" y="3319"/>
                  </a:cubicBezTo>
                  <a:cubicBezTo>
                    <a:pt x="34848" y="3328"/>
                    <a:pt x="34861" y="3336"/>
                    <a:pt x="34874" y="3344"/>
                  </a:cubicBezTo>
                  <a:lnTo>
                    <a:pt x="357274" y="206438"/>
                  </a:lnTo>
                  <a:cubicBezTo>
                    <a:pt x="367958" y="213168"/>
                    <a:pt x="371162" y="227284"/>
                    <a:pt x="364432" y="237968"/>
                  </a:cubicBezTo>
                  <a:cubicBezTo>
                    <a:pt x="357702" y="248651"/>
                    <a:pt x="343586" y="251856"/>
                    <a:pt x="332903" y="24512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FF69E0A0-8418-4F24-B800-EFE3D0883A1D}"/>
                </a:ext>
              </a:extLst>
            </p:cNvPr>
            <p:cNvSpPr/>
            <p:nvPr/>
          </p:nvSpPr>
          <p:spPr>
            <a:xfrm>
              <a:off x="4874017" y="1753839"/>
              <a:ext cx="116638" cy="90398"/>
            </a:xfrm>
            <a:custGeom>
              <a:avLst/>
              <a:gdLst>
                <a:gd name="connsiteX0" fmla="*/ 81391 w 116638"/>
                <a:gd name="connsiteY0" fmla="*/ 86688 h 90398"/>
                <a:gd name="connsiteX1" fmla="*/ 10463 w 116638"/>
                <a:gd name="connsiteY1" fmla="*/ 42007 h 90398"/>
                <a:gd name="connsiteX2" fmla="*/ 3337 w 116638"/>
                <a:gd name="connsiteY2" fmla="*/ 10470 h 90398"/>
                <a:gd name="connsiteX3" fmla="*/ 34834 w 116638"/>
                <a:gd name="connsiteY3" fmla="*/ 3319 h 90398"/>
                <a:gd name="connsiteX4" fmla="*/ 105762 w 116638"/>
                <a:gd name="connsiteY4" fmla="*/ 48000 h 90398"/>
                <a:gd name="connsiteX5" fmla="*/ 112920 w 116638"/>
                <a:gd name="connsiteY5" fmla="*/ 79529 h 90398"/>
                <a:gd name="connsiteX6" fmla="*/ 81391 w 116638"/>
                <a:gd name="connsiteY6" fmla="*/ 86688 h 90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638" h="90398">
                  <a:moveTo>
                    <a:pt x="81391" y="86688"/>
                  </a:moveTo>
                  <a:lnTo>
                    <a:pt x="10463" y="42007"/>
                  </a:lnTo>
                  <a:cubicBezTo>
                    <a:pt x="-214" y="35266"/>
                    <a:pt x="-3404" y="21146"/>
                    <a:pt x="3337" y="10470"/>
                  </a:cubicBezTo>
                  <a:cubicBezTo>
                    <a:pt x="10068" y="-191"/>
                    <a:pt x="24160" y="-3390"/>
                    <a:pt x="34834" y="3319"/>
                  </a:cubicBezTo>
                  <a:lnTo>
                    <a:pt x="105762" y="48000"/>
                  </a:lnTo>
                  <a:cubicBezTo>
                    <a:pt x="116446" y="54730"/>
                    <a:pt x="119650" y="68846"/>
                    <a:pt x="112920" y="79529"/>
                  </a:cubicBezTo>
                  <a:cubicBezTo>
                    <a:pt x="106191" y="90213"/>
                    <a:pt x="92074" y="93418"/>
                    <a:pt x="81391" y="866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7EC19C39-0211-499B-A155-D404BD1D0D5B}"/>
                </a:ext>
              </a:extLst>
            </p:cNvPr>
            <p:cNvSpPr/>
            <p:nvPr/>
          </p:nvSpPr>
          <p:spPr>
            <a:xfrm>
              <a:off x="4700048" y="2030005"/>
              <a:ext cx="368130" cy="248823"/>
            </a:xfrm>
            <a:custGeom>
              <a:avLst/>
              <a:gdLst>
                <a:gd name="connsiteX0" fmla="*/ 332863 w 368130"/>
                <a:gd name="connsiteY0" fmla="*/ 245101 h 248823"/>
                <a:gd name="connsiteX1" fmla="*/ 10463 w 368130"/>
                <a:gd name="connsiteY1" fmla="*/ 42007 h 248823"/>
                <a:gd name="connsiteX2" fmla="*/ 3337 w 368130"/>
                <a:gd name="connsiteY2" fmla="*/ 10470 h 248823"/>
                <a:gd name="connsiteX3" fmla="*/ 34834 w 368130"/>
                <a:gd name="connsiteY3" fmla="*/ 3319 h 248823"/>
                <a:gd name="connsiteX4" fmla="*/ 357234 w 368130"/>
                <a:gd name="connsiteY4" fmla="*/ 206413 h 248823"/>
                <a:gd name="connsiteX5" fmla="*/ 364425 w 368130"/>
                <a:gd name="connsiteY5" fmla="*/ 237935 h 248823"/>
                <a:gd name="connsiteX6" fmla="*/ 332902 w 368130"/>
                <a:gd name="connsiteY6" fmla="*/ 245126 h 248823"/>
                <a:gd name="connsiteX7" fmla="*/ 332862 w 368130"/>
                <a:gd name="connsiteY7" fmla="*/ 245100 h 248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8130" h="248823">
                  <a:moveTo>
                    <a:pt x="332863" y="245101"/>
                  </a:moveTo>
                  <a:lnTo>
                    <a:pt x="10463" y="42007"/>
                  </a:lnTo>
                  <a:cubicBezTo>
                    <a:pt x="-214" y="35266"/>
                    <a:pt x="-3404" y="21146"/>
                    <a:pt x="3337" y="10470"/>
                  </a:cubicBezTo>
                  <a:cubicBezTo>
                    <a:pt x="10068" y="-191"/>
                    <a:pt x="24160" y="-3390"/>
                    <a:pt x="34834" y="3319"/>
                  </a:cubicBezTo>
                  <a:lnTo>
                    <a:pt x="357234" y="206413"/>
                  </a:lnTo>
                  <a:cubicBezTo>
                    <a:pt x="367925" y="213131"/>
                    <a:pt x="371144" y="227245"/>
                    <a:pt x="364425" y="237935"/>
                  </a:cubicBezTo>
                  <a:cubicBezTo>
                    <a:pt x="357706" y="248625"/>
                    <a:pt x="343593" y="251845"/>
                    <a:pt x="332902" y="245126"/>
                  </a:cubicBezTo>
                  <a:cubicBezTo>
                    <a:pt x="332889" y="245117"/>
                    <a:pt x="332876" y="245109"/>
                    <a:pt x="332862" y="24510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C7EEDEA0-C4E3-4877-B9AB-86E35D8C6326}"/>
                </a:ext>
              </a:extLst>
            </p:cNvPr>
            <p:cNvSpPr/>
            <p:nvPr/>
          </p:nvSpPr>
          <p:spPr>
            <a:xfrm>
              <a:off x="4753599" y="1944951"/>
              <a:ext cx="368150" cy="248836"/>
            </a:xfrm>
            <a:custGeom>
              <a:avLst/>
              <a:gdLst>
                <a:gd name="connsiteX0" fmla="*/ 332883 w 368150"/>
                <a:gd name="connsiteY0" fmla="*/ 245113 h 248836"/>
                <a:gd name="connsiteX1" fmla="*/ 10483 w 368150"/>
                <a:gd name="connsiteY1" fmla="*/ 42020 h 248836"/>
                <a:gd name="connsiteX2" fmla="*/ 3324 w 368150"/>
                <a:gd name="connsiteY2" fmla="*/ 10490 h 248836"/>
                <a:gd name="connsiteX3" fmla="*/ 34854 w 368150"/>
                <a:gd name="connsiteY3" fmla="*/ 3332 h 248836"/>
                <a:gd name="connsiteX4" fmla="*/ 357254 w 368150"/>
                <a:gd name="connsiteY4" fmla="*/ 206425 h 248836"/>
                <a:gd name="connsiteX5" fmla="*/ 364445 w 368150"/>
                <a:gd name="connsiteY5" fmla="*/ 237948 h 248836"/>
                <a:gd name="connsiteX6" fmla="*/ 332922 w 368150"/>
                <a:gd name="connsiteY6" fmla="*/ 245138 h 248836"/>
                <a:gd name="connsiteX7" fmla="*/ 332882 w 368150"/>
                <a:gd name="connsiteY7" fmla="*/ 245113 h 248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8150" h="248836">
                  <a:moveTo>
                    <a:pt x="332883" y="245113"/>
                  </a:moveTo>
                  <a:lnTo>
                    <a:pt x="10483" y="42020"/>
                  </a:lnTo>
                  <a:cubicBezTo>
                    <a:pt x="-201" y="35290"/>
                    <a:pt x="-3405" y="21173"/>
                    <a:pt x="3324" y="10490"/>
                  </a:cubicBezTo>
                  <a:cubicBezTo>
                    <a:pt x="10054" y="-193"/>
                    <a:pt x="24171" y="-3398"/>
                    <a:pt x="34854" y="3332"/>
                  </a:cubicBezTo>
                  <a:lnTo>
                    <a:pt x="357254" y="206425"/>
                  </a:lnTo>
                  <a:cubicBezTo>
                    <a:pt x="367945" y="213144"/>
                    <a:pt x="371164" y="227257"/>
                    <a:pt x="364445" y="237948"/>
                  </a:cubicBezTo>
                  <a:cubicBezTo>
                    <a:pt x="357726" y="248638"/>
                    <a:pt x="343613" y="251857"/>
                    <a:pt x="332922" y="245138"/>
                  </a:cubicBezTo>
                  <a:cubicBezTo>
                    <a:pt x="332909" y="245130"/>
                    <a:pt x="332896" y="245122"/>
                    <a:pt x="332882" y="24511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4" name="组合 223">
            <a:extLst>
              <a:ext uri="{FF2B5EF4-FFF2-40B4-BE49-F238E27FC236}">
                <a16:creationId xmlns:a16="http://schemas.microsoft.com/office/drawing/2014/main" id="{6774395E-CD93-4283-9DC8-13BDC638E541}"/>
              </a:ext>
            </a:extLst>
          </p:cNvPr>
          <p:cNvGrpSpPr/>
          <p:nvPr/>
        </p:nvGrpSpPr>
        <p:grpSpPr>
          <a:xfrm rot="19893750" flipH="1">
            <a:off x="10826345" y="1846223"/>
            <a:ext cx="651411" cy="732475"/>
            <a:chOff x="6922078" y="3992342"/>
            <a:chExt cx="902133" cy="1014398"/>
          </a:xfrm>
        </p:grpSpPr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B353D0DF-AD42-42E3-970D-ECD4CF0B811C}"/>
                </a:ext>
              </a:extLst>
            </p:cNvPr>
            <p:cNvSpPr/>
            <p:nvPr/>
          </p:nvSpPr>
          <p:spPr>
            <a:xfrm>
              <a:off x="6922078" y="3992342"/>
              <a:ext cx="902133" cy="1014398"/>
            </a:xfrm>
            <a:custGeom>
              <a:avLst/>
              <a:gdLst>
                <a:gd name="connsiteX0" fmla="*/ 254233 w 902133"/>
                <a:gd name="connsiteY0" fmla="*/ 975906 h 1014398"/>
                <a:gd name="connsiteX1" fmla="*/ 3093 w 902133"/>
                <a:gd name="connsiteY1" fmla="*/ 266124 h 1014398"/>
                <a:gd name="connsiteX2" fmla="*/ 38106 w 902133"/>
                <a:gd name="connsiteY2" fmla="*/ 192766 h 1014398"/>
                <a:gd name="connsiteX3" fmla="*/ 574149 w 902133"/>
                <a:gd name="connsiteY3" fmla="*/ 3100 h 1014398"/>
                <a:gd name="connsiteX4" fmla="*/ 647507 w 902133"/>
                <a:gd name="connsiteY4" fmla="*/ 38114 h 1014398"/>
                <a:gd name="connsiteX5" fmla="*/ 898647 w 902133"/>
                <a:gd name="connsiteY5" fmla="*/ 747896 h 1014398"/>
                <a:gd name="connsiteX6" fmla="*/ 863634 w 902133"/>
                <a:gd name="connsiteY6" fmla="*/ 821254 h 1014398"/>
                <a:gd name="connsiteX7" fmla="*/ 327591 w 902133"/>
                <a:gd name="connsiteY7" fmla="*/ 1010920 h 1014398"/>
                <a:gd name="connsiteX8" fmla="*/ 254233 w 902133"/>
                <a:gd name="connsiteY8" fmla="*/ 975906 h 1014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2133" h="1014398">
                  <a:moveTo>
                    <a:pt x="254233" y="975906"/>
                  </a:moveTo>
                  <a:cubicBezTo>
                    <a:pt x="96968" y="766725"/>
                    <a:pt x="6072" y="532809"/>
                    <a:pt x="3093" y="266124"/>
                  </a:cubicBezTo>
                  <a:cubicBezTo>
                    <a:pt x="-7457" y="236200"/>
                    <a:pt x="8206" y="203384"/>
                    <a:pt x="38106" y="192766"/>
                  </a:cubicBezTo>
                  <a:lnTo>
                    <a:pt x="574149" y="3100"/>
                  </a:lnTo>
                  <a:cubicBezTo>
                    <a:pt x="604073" y="-7450"/>
                    <a:pt x="636889" y="8214"/>
                    <a:pt x="647507" y="38114"/>
                  </a:cubicBezTo>
                  <a:lnTo>
                    <a:pt x="898647" y="747896"/>
                  </a:lnTo>
                  <a:cubicBezTo>
                    <a:pt x="909197" y="777819"/>
                    <a:pt x="893534" y="810636"/>
                    <a:pt x="863634" y="821254"/>
                  </a:cubicBezTo>
                  <a:lnTo>
                    <a:pt x="327591" y="1010920"/>
                  </a:lnTo>
                  <a:cubicBezTo>
                    <a:pt x="297667" y="1021470"/>
                    <a:pt x="264850" y="1005806"/>
                    <a:pt x="254233" y="975906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DBECB736-958D-4944-84D7-AAE336326423}"/>
                </a:ext>
              </a:extLst>
            </p:cNvPr>
            <p:cNvSpPr/>
            <p:nvPr/>
          </p:nvSpPr>
          <p:spPr>
            <a:xfrm>
              <a:off x="6977235" y="4048407"/>
              <a:ext cx="791820" cy="850883"/>
            </a:xfrm>
            <a:custGeom>
              <a:avLst/>
              <a:gdLst>
                <a:gd name="connsiteX0" fmla="*/ 164339 w 791820"/>
                <a:gd name="connsiteY0" fmla="*/ 690909 h 850883"/>
                <a:gd name="connsiteX1" fmla="*/ 2884 w 791820"/>
                <a:gd name="connsiteY1" fmla="*/ 234597 h 850883"/>
                <a:gd name="connsiteX2" fmla="*/ 35675 w 791820"/>
                <a:gd name="connsiteY2" fmla="*/ 165895 h 850883"/>
                <a:gd name="connsiteX3" fmla="*/ 496359 w 791820"/>
                <a:gd name="connsiteY3" fmla="*/ 2892 h 850883"/>
                <a:gd name="connsiteX4" fmla="*/ 565063 w 791820"/>
                <a:gd name="connsiteY4" fmla="*/ 35682 h 850883"/>
                <a:gd name="connsiteX5" fmla="*/ 788544 w 791820"/>
                <a:gd name="connsiteY5" fmla="*/ 667291 h 850883"/>
                <a:gd name="connsiteX6" fmla="*/ 755750 w 791820"/>
                <a:gd name="connsiteY6" fmla="*/ 735994 h 850883"/>
                <a:gd name="connsiteX7" fmla="*/ 470367 w 791820"/>
                <a:gd name="connsiteY7" fmla="*/ 836971 h 850883"/>
                <a:gd name="connsiteX8" fmla="*/ 164340 w 791820"/>
                <a:gd name="connsiteY8" fmla="*/ 690909 h 850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1820" h="850883">
                  <a:moveTo>
                    <a:pt x="164339" y="690909"/>
                  </a:moveTo>
                  <a:cubicBezTo>
                    <a:pt x="69754" y="595274"/>
                    <a:pt x="29266" y="424705"/>
                    <a:pt x="2884" y="234597"/>
                  </a:cubicBezTo>
                  <a:cubicBezTo>
                    <a:pt x="-6997" y="206572"/>
                    <a:pt x="7673" y="175838"/>
                    <a:pt x="35675" y="165895"/>
                  </a:cubicBezTo>
                  <a:lnTo>
                    <a:pt x="496359" y="2892"/>
                  </a:lnTo>
                  <a:cubicBezTo>
                    <a:pt x="524384" y="-6990"/>
                    <a:pt x="555119" y="7679"/>
                    <a:pt x="565063" y="35682"/>
                  </a:cubicBezTo>
                  <a:lnTo>
                    <a:pt x="788544" y="667291"/>
                  </a:lnTo>
                  <a:cubicBezTo>
                    <a:pt x="798423" y="695317"/>
                    <a:pt x="783753" y="726051"/>
                    <a:pt x="755750" y="735994"/>
                  </a:cubicBezTo>
                  <a:lnTo>
                    <a:pt x="470367" y="836971"/>
                  </a:lnTo>
                  <a:cubicBezTo>
                    <a:pt x="345534" y="880982"/>
                    <a:pt x="208633" y="815642"/>
                    <a:pt x="164340" y="69090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72A04857-9698-4AFC-BB07-F1A791DCB64C}"/>
                </a:ext>
              </a:extLst>
            </p:cNvPr>
            <p:cNvSpPr/>
            <p:nvPr/>
          </p:nvSpPr>
          <p:spPr>
            <a:xfrm>
              <a:off x="7159226" y="4380137"/>
              <a:ext cx="404596" cy="173831"/>
            </a:xfrm>
            <a:custGeom>
              <a:avLst/>
              <a:gdLst>
                <a:gd name="connsiteX0" fmla="*/ 389239 w 404596"/>
                <a:gd name="connsiteY0" fmla="*/ 44203 h 173831"/>
                <a:gd name="connsiteX1" fmla="*/ 30379 w 404596"/>
                <a:gd name="connsiteY1" fmla="*/ 172298 h 173831"/>
                <a:gd name="connsiteX2" fmla="*/ 1148 w 404596"/>
                <a:gd name="connsiteY2" fmla="*/ 158482 h 173831"/>
                <a:gd name="connsiteX3" fmla="*/ 14964 w 404596"/>
                <a:gd name="connsiteY3" fmla="*/ 129250 h 173831"/>
                <a:gd name="connsiteX4" fmla="*/ 15008 w 404596"/>
                <a:gd name="connsiteY4" fmla="*/ 129235 h 173831"/>
                <a:gd name="connsiteX5" fmla="*/ 373868 w 404596"/>
                <a:gd name="connsiteY5" fmla="*/ 1139 h 173831"/>
                <a:gd name="connsiteX6" fmla="*/ 403070 w 404596"/>
                <a:gd name="connsiteY6" fmla="*/ 15015 h 173831"/>
                <a:gd name="connsiteX7" fmla="*/ 389239 w 404596"/>
                <a:gd name="connsiteY7" fmla="*/ 44203 h 17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4596" h="173831">
                  <a:moveTo>
                    <a:pt x="389239" y="44203"/>
                  </a:moveTo>
                  <a:lnTo>
                    <a:pt x="30379" y="172298"/>
                  </a:lnTo>
                  <a:cubicBezTo>
                    <a:pt x="18492" y="176554"/>
                    <a:pt x="5405" y="170369"/>
                    <a:pt x="1148" y="158482"/>
                  </a:cubicBezTo>
                  <a:cubicBezTo>
                    <a:pt x="-3109" y="146595"/>
                    <a:pt x="3077" y="133507"/>
                    <a:pt x="14964" y="129250"/>
                  </a:cubicBezTo>
                  <a:cubicBezTo>
                    <a:pt x="14978" y="129245"/>
                    <a:pt x="14993" y="129240"/>
                    <a:pt x="15008" y="129235"/>
                  </a:cubicBezTo>
                  <a:lnTo>
                    <a:pt x="373868" y="1139"/>
                  </a:lnTo>
                  <a:cubicBezTo>
                    <a:pt x="385763" y="-3093"/>
                    <a:pt x="398838" y="3119"/>
                    <a:pt x="403070" y="15015"/>
                  </a:cubicBezTo>
                  <a:cubicBezTo>
                    <a:pt x="407297" y="26894"/>
                    <a:pt x="401109" y="39952"/>
                    <a:pt x="389239" y="4420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FF0ABB63-B821-4B4D-A576-06D39FB6C6C5}"/>
                </a:ext>
              </a:extLst>
            </p:cNvPr>
            <p:cNvSpPr/>
            <p:nvPr/>
          </p:nvSpPr>
          <p:spPr>
            <a:xfrm>
              <a:off x="7396172" y="4267409"/>
              <a:ext cx="124707" cy="73925"/>
            </a:xfrm>
            <a:custGeom>
              <a:avLst/>
              <a:gdLst>
                <a:gd name="connsiteX0" fmla="*/ 109307 w 124708"/>
                <a:gd name="connsiteY0" fmla="*/ 44218 h 73925"/>
                <a:gd name="connsiteX1" fmla="*/ 30357 w 124708"/>
                <a:gd name="connsiteY1" fmla="*/ 72400 h 73925"/>
                <a:gd name="connsiteX2" fmla="*/ 1140 w 124708"/>
                <a:gd name="connsiteY2" fmla="*/ 58554 h 73925"/>
                <a:gd name="connsiteX3" fmla="*/ 14986 w 124708"/>
                <a:gd name="connsiteY3" fmla="*/ 29337 h 73925"/>
                <a:gd name="connsiteX4" fmla="*/ 93935 w 124708"/>
                <a:gd name="connsiteY4" fmla="*/ 1155 h 73925"/>
                <a:gd name="connsiteX5" fmla="*/ 123167 w 124708"/>
                <a:gd name="connsiteY5" fmla="*/ 14971 h 73925"/>
                <a:gd name="connsiteX6" fmla="*/ 109351 w 124708"/>
                <a:gd name="connsiteY6" fmla="*/ 44202 h 73925"/>
                <a:gd name="connsiteX7" fmla="*/ 109307 w 124708"/>
                <a:gd name="connsiteY7" fmla="*/ 44218 h 7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708" h="73925">
                  <a:moveTo>
                    <a:pt x="109307" y="44218"/>
                  </a:moveTo>
                  <a:lnTo>
                    <a:pt x="30357" y="72400"/>
                  </a:lnTo>
                  <a:cubicBezTo>
                    <a:pt x="18466" y="76644"/>
                    <a:pt x="5384" y="70445"/>
                    <a:pt x="1140" y="58554"/>
                  </a:cubicBezTo>
                  <a:cubicBezTo>
                    <a:pt x="-3105" y="46662"/>
                    <a:pt x="3094" y="33581"/>
                    <a:pt x="14986" y="29337"/>
                  </a:cubicBezTo>
                  <a:lnTo>
                    <a:pt x="93935" y="1155"/>
                  </a:lnTo>
                  <a:cubicBezTo>
                    <a:pt x="105822" y="-3102"/>
                    <a:pt x="118910" y="3084"/>
                    <a:pt x="123167" y="14971"/>
                  </a:cubicBezTo>
                  <a:cubicBezTo>
                    <a:pt x="127423" y="26858"/>
                    <a:pt x="121238" y="39946"/>
                    <a:pt x="109351" y="44202"/>
                  </a:cubicBezTo>
                  <a:cubicBezTo>
                    <a:pt x="109336" y="44208"/>
                    <a:pt x="109322" y="44213"/>
                    <a:pt x="109307" y="4421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5215E932-D83D-4B40-AB17-C13BCA6F5DC7}"/>
                </a:ext>
              </a:extLst>
            </p:cNvPr>
            <p:cNvSpPr/>
            <p:nvPr/>
          </p:nvSpPr>
          <p:spPr>
            <a:xfrm>
              <a:off x="7226802" y="4569447"/>
              <a:ext cx="404619" cy="173839"/>
            </a:xfrm>
            <a:custGeom>
              <a:avLst/>
              <a:gdLst>
                <a:gd name="connsiteX0" fmla="*/ 389239 w 404619"/>
                <a:gd name="connsiteY0" fmla="*/ 44211 h 173839"/>
                <a:gd name="connsiteX1" fmla="*/ 30379 w 404619"/>
                <a:gd name="connsiteY1" fmla="*/ 172305 h 173839"/>
                <a:gd name="connsiteX2" fmla="*/ 1148 w 404619"/>
                <a:gd name="connsiteY2" fmla="*/ 158489 h 173839"/>
                <a:gd name="connsiteX3" fmla="*/ 14964 w 404619"/>
                <a:gd name="connsiteY3" fmla="*/ 129258 h 173839"/>
                <a:gd name="connsiteX4" fmla="*/ 15008 w 404619"/>
                <a:gd name="connsiteY4" fmla="*/ 129242 h 173839"/>
                <a:gd name="connsiteX5" fmla="*/ 373868 w 404619"/>
                <a:gd name="connsiteY5" fmla="*/ 1147 h 173839"/>
                <a:gd name="connsiteX6" fmla="*/ 403085 w 404619"/>
                <a:gd name="connsiteY6" fmla="*/ 14993 h 173839"/>
                <a:gd name="connsiteX7" fmla="*/ 389240 w 404619"/>
                <a:gd name="connsiteY7" fmla="*/ 44210 h 173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4619" h="173839">
                  <a:moveTo>
                    <a:pt x="389239" y="44211"/>
                  </a:moveTo>
                  <a:lnTo>
                    <a:pt x="30379" y="172305"/>
                  </a:lnTo>
                  <a:cubicBezTo>
                    <a:pt x="18492" y="176562"/>
                    <a:pt x="5405" y="170376"/>
                    <a:pt x="1148" y="158489"/>
                  </a:cubicBezTo>
                  <a:cubicBezTo>
                    <a:pt x="-3109" y="146602"/>
                    <a:pt x="3077" y="133515"/>
                    <a:pt x="14964" y="129258"/>
                  </a:cubicBezTo>
                  <a:cubicBezTo>
                    <a:pt x="14978" y="129253"/>
                    <a:pt x="14993" y="129248"/>
                    <a:pt x="15008" y="129242"/>
                  </a:cubicBezTo>
                  <a:lnTo>
                    <a:pt x="373868" y="1147"/>
                  </a:lnTo>
                  <a:cubicBezTo>
                    <a:pt x="385760" y="-3097"/>
                    <a:pt x="398841" y="3102"/>
                    <a:pt x="403085" y="14993"/>
                  </a:cubicBezTo>
                  <a:cubicBezTo>
                    <a:pt x="407330" y="26885"/>
                    <a:pt x="401131" y="39966"/>
                    <a:pt x="389240" y="4421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C8694EA9-8131-4620-AFA7-68D16379AAC4}"/>
                </a:ext>
              </a:extLst>
            </p:cNvPr>
            <p:cNvSpPr/>
            <p:nvPr/>
          </p:nvSpPr>
          <p:spPr>
            <a:xfrm>
              <a:off x="7193014" y="4474796"/>
              <a:ext cx="404596" cy="173831"/>
            </a:xfrm>
            <a:custGeom>
              <a:avLst/>
              <a:gdLst>
                <a:gd name="connsiteX0" fmla="*/ 389239 w 404596"/>
                <a:gd name="connsiteY0" fmla="*/ 44202 h 173831"/>
                <a:gd name="connsiteX1" fmla="*/ 30379 w 404596"/>
                <a:gd name="connsiteY1" fmla="*/ 172297 h 173831"/>
                <a:gd name="connsiteX2" fmla="*/ 1148 w 404596"/>
                <a:gd name="connsiteY2" fmla="*/ 158481 h 173831"/>
                <a:gd name="connsiteX3" fmla="*/ 14964 w 404596"/>
                <a:gd name="connsiteY3" fmla="*/ 129250 h 173831"/>
                <a:gd name="connsiteX4" fmla="*/ 15008 w 404596"/>
                <a:gd name="connsiteY4" fmla="*/ 129234 h 173831"/>
                <a:gd name="connsiteX5" fmla="*/ 373868 w 404596"/>
                <a:gd name="connsiteY5" fmla="*/ 1139 h 173831"/>
                <a:gd name="connsiteX6" fmla="*/ 403071 w 404596"/>
                <a:gd name="connsiteY6" fmla="*/ 15015 h 173831"/>
                <a:gd name="connsiteX7" fmla="*/ 389239 w 404596"/>
                <a:gd name="connsiteY7" fmla="*/ 44202 h 17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4596" h="173831">
                  <a:moveTo>
                    <a:pt x="389239" y="44202"/>
                  </a:moveTo>
                  <a:lnTo>
                    <a:pt x="30379" y="172297"/>
                  </a:lnTo>
                  <a:cubicBezTo>
                    <a:pt x="18492" y="176554"/>
                    <a:pt x="5405" y="170369"/>
                    <a:pt x="1148" y="158481"/>
                  </a:cubicBezTo>
                  <a:cubicBezTo>
                    <a:pt x="-3109" y="146594"/>
                    <a:pt x="3077" y="133507"/>
                    <a:pt x="14964" y="129250"/>
                  </a:cubicBezTo>
                  <a:cubicBezTo>
                    <a:pt x="14978" y="129245"/>
                    <a:pt x="14993" y="129240"/>
                    <a:pt x="15008" y="129234"/>
                  </a:cubicBezTo>
                  <a:lnTo>
                    <a:pt x="373868" y="1139"/>
                  </a:lnTo>
                  <a:cubicBezTo>
                    <a:pt x="385764" y="-3093"/>
                    <a:pt x="398839" y="3119"/>
                    <a:pt x="403071" y="15015"/>
                  </a:cubicBezTo>
                  <a:cubicBezTo>
                    <a:pt x="407297" y="26894"/>
                    <a:pt x="401109" y="39952"/>
                    <a:pt x="389239" y="4420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31" name="组合 230">
            <a:extLst>
              <a:ext uri="{FF2B5EF4-FFF2-40B4-BE49-F238E27FC236}">
                <a16:creationId xmlns:a16="http://schemas.microsoft.com/office/drawing/2014/main" id="{6FCE49DC-6429-4526-B7B5-A9D1903205F4}"/>
              </a:ext>
            </a:extLst>
          </p:cNvPr>
          <p:cNvGrpSpPr/>
          <p:nvPr/>
        </p:nvGrpSpPr>
        <p:grpSpPr>
          <a:xfrm>
            <a:off x="9551791" y="1309040"/>
            <a:ext cx="354378" cy="398478"/>
            <a:chOff x="6922078" y="3992342"/>
            <a:chExt cx="902133" cy="1014398"/>
          </a:xfrm>
        </p:grpSpPr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E5E1A7C7-CB51-481B-8D4A-3E63AD2FC352}"/>
                </a:ext>
              </a:extLst>
            </p:cNvPr>
            <p:cNvSpPr/>
            <p:nvPr/>
          </p:nvSpPr>
          <p:spPr>
            <a:xfrm>
              <a:off x="6922078" y="3992342"/>
              <a:ext cx="902133" cy="1014398"/>
            </a:xfrm>
            <a:custGeom>
              <a:avLst/>
              <a:gdLst>
                <a:gd name="connsiteX0" fmla="*/ 254233 w 902133"/>
                <a:gd name="connsiteY0" fmla="*/ 975906 h 1014398"/>
                <a:gd name="connsiteX1" fmla="*/ 3093 w 902133"/>
                <a:gd name="connsiteY1" fmla="*/ 266124 h 1014398"/>
                <a:gd name="connsiteX2" fmla="*/ 38106 w 902133"/>
                <a:gd name="connsiteY2" fmla="*/ 192766 h 1014398"/>
                <a:gd name="connsiteX3" fmla="*/ 574149 w 902133"/>
                <a:gd name="connsiteY3" fmla="*/ 3100 h 1014398"/>
                <a:gd name="connsiteX4" fmla="*/ 647507 w 902133"/>
                <a:gd name="connsiteY4" fmla="*/ 38114 h 1014398"/>
                <a:gd name="connsiteX5" fmla="*/ 898647 w 902133"/>
                <a:gd name="connsiteY5" fmla="*/ 747896 h 1014398"/>
                <a:gd name="connsiteX6" fmla="*/ 863634 w 902133"/>
                <a:gd name="connsiteY6" fmla="*/ 821254 h 1014398"/>
                <a:gd name="connsiteX7" fmla="*/ 327591 w 902133"/>
                <a:gd name="connsiteY7" fmla="*/ 1010920 h 1014398"/>
                <a:gd name="connsiteX8" fmla="*/ 254233 w 902133"/>
                <a:gd name="connsiteY8" fmla="*/ 975906 h 1014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2133" h="1014398">
                  <a:moveTo>
                    <a:pt x="254233" y="975906"/>
                  </a:moveTo>
                  <a:cubicBezTo>
                    <a:pt x="96968" y="766725"/>
                    <a:pt x="6072" y="532809"/>
                    <a:pt x="3093" y="266124"/>
                  </a:cubicBezTo>
                  <a:cubicBezTo>
                    <a:pt x="-7457" y="236200"/>
                    <a:pt x="8206" y="203384"/>
                    <a:pt x="38106" y="192766"/>
                  </a:cubicBezTo>
                  <a:lnTo>
                    <a:pt x="574149" y="3100"/>
                  </a:lnTo>
                  <a:cubicBezTo>
                    <a:pt x="604073" y="-7450"/>
                    <a:pt x="636889" y="8214"/>
                    <a:pt x="647507" y="38114"/>
                  </a:cubicBezTo>
                  <a:lnTo>
                    <a:pt x="898647" y="747896"/>
                  </a:lnTo>
                  <a:cubicBezTo>
                    <a:pt x="909197" y="777819"/>
                    <a:pt x="893534" y="810636"/>
                    <a:pt x="863634" y="821254"/>
                  </a:cubicBezTo>
                  <a:lnTo>
                    <a:pt x="327591" y="1010920"/>
                  </a:lnTo>
                  <a:cubicBezTo>
                    <a:pt x="297667" y="1021470"/>
                    <a:pt x="264850" y="1005806"/>
                    <a:pt x="254233" y="975906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488310EC-E7A1-44CE-A780-B1DA4C12CA30}"/>
                </a:ext>
              </a:extLst>
            </p:cNvPr>
            <p:cNvSpPr/>
            <p:nvPr/>
          </p:nvSpPr>
          <p:spPr>
            <a:xfrm>
              <a:off x="6977235" y="4048407"/>
              <a:ext cx="791820" cy="850883"/>
            </a:xfrm>
            <a:custGeom>
              <a:avLst/>
              <a:gdLst>
                <a:gd name="connsiteX0" fmla="*/ 164339 w 791820"/>
                <a:gd name="connsiteY0" fmla="*/ 690909 h 850883"/>
                <a:gd name="connsiteX1" fmla="*/ 2884 w 791820"/>
                <a:gd name="connsiteY1" fmla="*/ 234597 h 850883"/>
                <a:gd name="connsiteX2" fmla="*/ 35675 w 791820"/>
                <a:gd name="connsiteY2" fmla="*/ 165895 h 850883"/>
                <a:gd name="connsiteX3" fmla="*/ 496359 w 791820"/>
                <a:gd name="connsiteY3" fmla="*/ 2892 h 850883"/>
                <a:gd name="connsiteX4" fmla="*/ 565063 w 791820"/>
                <a:gd name="connsiteY4" fmla="*/ 35682 h 850883"/>
                <a:gd name="connsiteX5" fmla="*/ 788544 w 791820"/>
                <a:gd name="connsiteY5" fmla="*/ 667291 h 850883"/>
                <a:gd name="connsiteX6" fmla="*/ 755750 w 791820"/>
                <a:gd name="connsiteY6" fmla="*/ 735994 h 850883"/>
                <a:gd name="connsiteX7" fmla="*/ 470367 w 791820"/>
                <a:gd name="connsiteY7" fmla="*/ 836971 h 850883"/>
                <a:gd name="connsiteX8" fmla="*/ 164340 w 791820"/>
                <a:gd name="connsiteY8" fmla="*/ 690909 h 850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1820" h="850883">
                  <a:moveTo>
                    <a:pt x="164339" y="690909"/>
                  </a:moveTo>
                  <a:cubicBezTo>
                    <a:pt x="69754" y="595274"/>
                    <a:pt x="29266" y="424705"/>
                    <a:pt x="2884" y="234597"/>
                  </a:cubicBezTo>
                  <a:cubicBezTo>
                    <a:pt x="-6997" y="206572"/>
                    <a:pt x="7673" y="175838"/>
                    <a:pt x="35675" y="165895"/>
                  </a:cubicBezTo>
                  <a:lnTo>
                    <a:pt x="496359" y="2892"/>
                  </a:lnTo>
                  <a:cubicBezTo>
                    <a:pt x="524384" y="-6990"/>
                    <a:pt x="555119" y="7679"/>
                    <a:pt x="565063" y="35682"/>
                  </a:cubicBezTo>
                  <a:lnTo>
                    <a:pt x="788544" y="667291"/>
                  </a:lnTo>
                  <a:cubicBezTo>
                    <a:pt x="798423" y="695317"/>
                    <a:pt x="783753" y="726051"/>
                    <a:pt x="755750" y="735994"/>
                  </a:cubicBezTo>
                  <a:lnTo>
                    <a:pt x="470367" y="836971"/>
                  </a:lnTo>
                  <a:cubicBezTo>
                    <a:pt x="345534" y="880982"/>
                    <a:pt x="208633" y="815642"/>
                    <a:pt x="164340" y="69090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54CF44DF-60EA-4F4D-BEFF-B2899FC89C26}"/>
                </a:ext>
              </a:extLst>
            </p:cNvPr>
            <p:cNvSpPr/>
            <p:nvPr/>
          </p:nvSpPr>
          <p:spPr>
            <a:xfrm>
              <a:off x="7159226" y="4380137"/>
              <a:ext cx="404596" cy="173831"/>
            </a:xfrm>
            <a:custGeom>
              <a:avLst/>
              <a:gdLst>
                <a:gd name="connsiteX0" fmla="*/ 389239 w 404596"/>
                <a:gd name="connsiteY0" fmla="*/ 44203 h 173831"/>
                <a:gd name="connsiteX1" fmla="*/ 30379 w 404596"/>
                <a:gd name="connsiteY1" fmla="*/ 172298 h 173831"/>
                <a:gd name="connsiteX2" fmla="*/ 1148 w 404596"/>
                <a:gd name="connsiteY2" fmla="*/ 158482 h 173831"/>
                <a:gd name="connsiteX3" fmla="*/ 14964 w 404596"/>
                <a:gd name="connsiteY3" fmla="*/ 129250 h 173831"/>
                <a:gd name="connsiteX4" fmla="*/ 15008 w 404596"/>
                <a:gd name="connsiteY4" fmla="*/ 129235 h 173831"/>
                <a:gd name="connsiteX5" fmla="*/ 373868 w 404596"/>
                <a:gd name="connsiteY5" fmla="*/ 1139 h 173831"/>
                <a:gd name="connsiteX6" fmla="*/ 403070 w 404596"/>
                <a:gd name="connsiteY6" fmla="*/ 15015 h 173831"/>
                <a:gd name="connsiteX7" fmla="*/ 389239 w 404596"/>
                <a:gd name="connsiteY7" fmla="*/ 44203 h 17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4596" h="173831">
                  <a:moveTo>
                    <a:pt x="389239" y="44203"/>
                  </a:moveTo>
                  <a:lnTo>
                    <a:pt x="30379" y="172298"/>
                  </a:lnTo>
                  <a:cubicBezTo>
                    <a:pt x="18492" y="176554"/>
                    <a:pt x="5405" y="170369"/>
                    <a:pt x="1148" y="158482"/>
                  </a:cubicBezTo>
                  <a:cubicBezTo>
                    <a:pt x="-3109" y="146595"/>
                    <a:pt x="3077" y="133507"/>
                    <a:pt x="14964" y="129250"/>
                  </a:cubicBezTo>
                  <a:cubicBezTo>
                    <a:pt x="14978" y="129245"/>
                    <a:pt x="14993" y="129240"/>
                    <a:pt x="15008" y="129235"/>
                  </a:cubicBezTo>
                  <a:lnTo>
                    <a:pt x="373868" y="1139"/>
                  </a:lnTo>
                  <a:cubicBezTo>
                    <a:pt x="385763" y="-3093"/>
                    <a:pt x="398838" y="3119"/>
                    <a:pt x="403070" y="15015"/>
                  </a:cubicBezTo>
                  <a:cubicBezTo>
                    <a:pt x="407297" y="26894"/>
                    <a:pt x="401109" y="39952"/>
                    <a:pt x="389239" y="4420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2C1D33E1-0124-4923-9424-5E539ED59ABF}"/>
                </a:ext>
              </a:extLst>
            </p:cNvPr>
            <p:cNvSpPr/>
            <p:nvPr/>
          </p:nvSpPr>
          <p:spPr>
            <a:xfrm>
              <a:off x="7117098" y="4361955"/>
              <a:ext cx="124708" cy="73925"/>
            </a:xfrm>
            <a:custGeom>
              <a:avLst/>
              <a:gdLst>
                <a:gd name="connsiteX0" fmla="*/ 109307 w 124708"/>
                <a:gd name="connsiteY0" fmla="*/ 44218 h 73925"/>
                <a:gd name="connsiteX1" fmla="*/ 30357 w 124708"/>
                <a:gd name="connsiteY1" fmla="*/ 72400 h 73925"/>
                <a:gd name="connsiteX2" fmla="*/ 1140 w 124708"/>
                <a:gd name="connsiteY2" fmla="*/ 58554 h 73925"/>
                <a:gd name="connsiteX3" fmla="*/ 14986 w 124708"/>
                <a:gd name="connsiteY3" fmla="*/ 29337 h 73925"/>
                <a:gd name="connsiteX4" fmla="*/ 93935 w 124708"/>
                <a:gd name="connsiteY4" fmla="*/ 1155 h 73925"/>
                <a:gd name="connsiteX5" fmla="*/ 123167 w 124708"/>
                <a:gd name="connsiteY5" fmla="*/ 14971 h 73925"/>
                <a:gd name="connsiteX6" fmla="*/ 109351 w 124708"/>
                <a:gd name="connsiteY6" fmla="*/ 44202 h 73925"/>
                <a:gd name="connsiteX7" fmla="*/ 109307 w 124708"/>
                <a:gd name="connsiteY7" fmla="*/ 44218 h 7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708" h="73925">
                  <a:moveTo>
                    <a:pt x="109307" y="44218"/>
                  </a:moveTo>
                  <a:lnTo>
                    <a:pt x="30357" y="72400"/>
                  </a:lnTo>
                  <a:cubicBezTo>
                    <a:pt x="18466" y="76644"/>
                    <a:pt x="5384" y="70445"/>
                    <a:pt x="1140" y="58554"/>
                  </a:cubicBezTo>
                  <a:cubicBezTo>
                    <a:pt x="-3105" y="46662"/>
                    <a:pt x="3094" y="33581"/>
                    <a:pt x="14986" y="29337"/>
                  </a:cubicBezTo>
                  <a:lnTo>
                    <a:pt x="93935" y="1155"/>
                  </a:lnTo>
                  <a:cubicBezTo>
                    <a:pt x="105822" y="-3102"/>
                    <a:pt x="118910" y="3084"/>
                    <a:pt x="123167" y="14971"/>
                  </a:cubicBezTo>
                  <a:cubicBezTo>
                    <a:pt x="127423" y="26858"/>
                    <a:pt x="121238" y="39946"/>
                    <a:pt x="109351" y="44202"/>
                  </a:cubicBezTo>
                  <a:cubicBezTo>
                    <a:pt x="109336" y="44208"/>
                    <a:pt x="109322" y="44213"/>
                    <a:pt x="109307" y="4421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F8B42875-B3E4-492D-8C28-DAD8A3225853}"/>
                </a:ext>
              </a:extLst>
            </p:cNvPr>
            <p:cNvSpPr/>
            <p:nvPr/>
          </p:nvSpPr>
          <p:spPr>
            <a:xfrm>
              <a:off x="7226802" y="4569447"/>
              <a:ext cx="404619" cy="173839"/>
            </a:xfrm>
            <a:custGeom>
              <a:avLst/>
              <a:gdLst>
                <a:gd name="connsiteX0" fmla="*/ 389239 w 404619"/>
                <a:gd name="connsiteY0" fmla="*/ 44211 h 173839"/>
                <a:gd name="connsiteX1" fmla="*/ 30379 w 404619"/>
                <a:gd name="connsiteY1" fmla="*/ 172305 h 173839"/>
                <a:gd name="connsiteX2" fmla="*/ 1148 w 404619"/>
                <a:gd name="connsiteY2" fmla="*/ 158489 h 173839"/>
                <a:gd name="connsiteX3" fmla="*/ 14964 w 404619"/>
                <a:gd name="connsiteY3" fmla="*/ 129258 h 173839"/>
                <a:gd name="connsiteX4" fmla="*/ 15008 w 404619"/>
                <a:gd name="connsiteY4" fmla="*/ 129242 h 173839"/>
                <a:gd name="connsiteX5" fmla="*/ 373868 w 404619"/>
                <a:gd name="connsiteY5" fmla="*/ 1147 h 173839"/>
                <a:gd name="connsiteX6" fmla="*/ 403085 w 404619"/>
                <a:gd name="connsiteY6" fmla="*/ 14993 h 173839"/>
                <a:gd name="connsiteX7" fmla="*/ 389240 w 404619"/>
                <a:gd name="connsiteY7" fmla="*/ 44210 h 173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4619" h="173839">
                  <a:moveTo>
                    <a:pt x="389239" y="44211"/>
                  </a:moveTo>
                  <a:lnTo>
                    <a:pt x="30379" y="172305"/>
                  </a:lnTo>
                  <a:cubicBezTo>
                    <a:pt x="18492" y="176562"/>
                    <a:pt x="5405" y="170376"/>
                    <a:pt x="1148" y="158489"/>
                  </a:cubicBezTo>
                  <a:cubicBezTo>
                    <a:pt x="-3109" y="146602"/>
                    <a:pt x="3077" y="133515"/>
                    <a:pt x="14964" y="129258"/>
                  </a:cubicBezTo>
                  <a:cubicBezTo>
                    <a:pt x="14978" y="129253"/>
                    <a:pt x="14993" y="129248"/>
                    <a:pt x="15008" y="129242"/>
                  </a:cubicBezTo>
                  <a:lnTo>
                    <a:pt x="373868" y="1147"/>
                  </a:lnTo>
                  <a:cubicBezTo>
                    <a:pt x="385760" y="-3097"/>
                    <a:pt x="398841" y="3102"/>
                    <a:pt x="403085" y="14993"/>
                  </a:cubicBezTo>
                  <a:cubicBezTo>
                    <a:pt x="407330" y="26885"/>
                    <a:pt x="401131" y="39966"/>
                    <a:pt x="389240" y="4421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07A431F2-6573-4CFE-BAA8-24A7397DB84A}"/>
                </a:ext>
              </a:extLst>
            </p:cNvPr>
            <p:cNvSpPr/>
            <p:nvPr/>
          </p:nvSpPr>
          <p:spPr>
            <a:xfrm>
              <a:off x="7193014" y="4474796"/>
              <a:ext cx="404596" cy="173831"/>
            </a:xfrm>
            <a:custGeom>
              <a:avLst/>
              <a:gdLst>
                <a:gd name="connsiteX0" fmla="*/ 389239 w 404596"/>
                <a:gd name="connsiteY0" fmla="*/ 44202 h 173831"/>
                <a:gd name="connsiteX1" fmla="*/ 30379 w 404596"/>
                <a:gd name="connsiteY1" fmla="*/ 172297 h 173831"/>
                <a:gd name="connsiteX2" fmla="*/ 1148 w 404596"/>
                <a:gd name="connsiteY2" fmla="*/ 158481 h 173831"/>
                <a:gd name="connsiteX3" fmla="*/ 14964 w 404596"/>
                <a:gd name="connsiteY3" fmla="*/ 129250 h 173831"/>
                <a:gd name="connsiteX4" fmla="*/ 15008 w 404596"/>
                <a:gd name="connsiteY4" fmla="*/ 129234 h 173831"/>
                <a:gd name="connsiteX5" fmla="*/ 373868 w 404596"/>
                <a:gd name="connsiteY5" fmla="*/ 1139 h 173831"/>
                <a:gd name="connsiteX6" fmla="*/ 403071 w 404596"/>
                <a:gd name="connsiteY6" fmla="*/ 15015 h 173831"/>
                <a:gd name="connsiteX7" fmla="*/ 389239 w 404596"/>
                <a:gd name="connsiteY7" fmla="*/ 44202 h 17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4596" h="173831">
                  <a:moveTo>
                    <a:pt x="389239" y="44202"/>
                  </a:moveTo>
                  <a:lnTo>
                    <a:pt x="30379" y="172297"/>
                  </a:lnTo>
                  <a:cubicBezTo>
                    <a:pt x="18492" y="176554"/>
                    <a:pt x="5405" y="170369"/>
                    <a:pt x="1148" y="158481"/>
                  </a:cubicBezTo>
                  <a:cubicBezTo>
                    <a:pt x="-3109" y="146594"/>
                    <a:pt x="3077" y="133507"/>
                    <a:pt x="14964" y="129250"/>
                  </a:cubicBezTo>
                  <a:cubicBezTo>
                    <a:pt x="14978" y="129245"/>
                    <a:pt x="14993" y="129240"/>
                    <a:pt x="15008" y="129234"/>
                  </a:cubicBezTo>
                  <a:lnTo>
                    <a:pt x="373868" y="1139"/>
                  </a:lnTo>
                  <a:cubicBezTo>
                    <a:pt x="385764" y="-3093"/>
                    <a:pt x="398839" y="3119"/>
                    <a:pt x="403071" y="15015"/>
                  </a:cubicBezTo>
                  <a:cubicBezTo>
                    <a:pt x="407297" y="26894"/>
                    <a:pt x="401109" y="39952"/>
                    <a:pt x="389239" y="4420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38" name="组合 237">
            <a:extLst>
              <a:ext uri="{FF2B5EF4-FFF2-40B4-BE49-F238E27FC236}">
                <a16:creationId xmlns:a16="http://schemas.microsoft.com/office/drawing/2014/main" id="{3A46CD6A-35AA-4D8E-A9FE-51EC6E23E895}"/>
              </a:ext>
            </a:extLst>
          </p:cNvPr>
          <p:cNvGrpSpPr/>
          <p:nvPr/>
        </p:nvGrpSpPr>
        <p:grpSpPr>
          <a:xfrm rot="4333595" flipH="1">
            <a:off x="5821118" y="3580044"/>
            <a:ext cx="624621" cy="653871"/>
            <a:chOff x="4465220" y="1487404"/>
            <a:chExt cx="995613" cy="1042235"/>
          </a:xfrm>
        </p:grpSpPr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661386CA-0F6D-42EE-87F9-760EBA465084}"/>
                </a:ext>
              </a:extLst>
            </p:cNvPr>
            <p:cNvSpPr/>
            <p:nvPr/>
          </p:nvSpPr>
          <p:spPr>
            <a:xfrm>
              <a:off x="4465220" y="1487404"/>
              <a:ext cx="995613" cy="1042235"/>
            </a:xfrm>
            <a:custGeom>
              <a:avLst/>
              <a:gdLst>
                <a:gd name="connsiteX0" fmla="*/ 8716 w 998248"/>
                <a:gd name="connsiteY0" fmla="*/ 662425 h 1055248"/>
                <a:gd name="connsiteX1" fmla="*/ 411780 w 998248"/>
                <a:gd name="connsiteY1" fmla="*/ 26500 h 1055248"/>
                <a:gd name="connsiteX2" fmla="*/ 491098 w 998248"/>
                <a:gd name="connsiteY2" fmla="*/ 8723 h 1055248"/>
                <a:gd name="connsiteX3" fmla="*/ 971362 w 998248"/>
                <a:gd name="connsiteY3" fmla="*/ 313126 h 1055248"/>
                <a:gd name="connsiteX4" fmla="*/ 989139 w 998248"/>
                <a:gd name="connsiteY4" fmla="*/ 392444 h 1055248"/>
                <a:gd name="connsiteX5" fmla="*/ 586075 w 998248"/>
                <a:gd name="connsiteY5" fmla="*/ 1028369 h 1055248"/>
                <a:gd name="connsiteX6" fmla="*/ 506758 w 998248"/>
                <a:gd name="connsiteY6" fmla="*/ 1046146 h 1055248"/>
                <a:gd name="connsiteX7" fmla="*/ 26493 w 998248"/>
                <a:gd name="connsiteY7" fmla="*/ 741743 h 1055248"/>
                <a:gd name="connsiteX8" fmla="*/ 8716 w 998248"/>
                <a:gd name="connsiteY8" fmla="*/ 662425 h 1055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8248" h="1055248">
                  <a:moveTo>
                    <a:pt x="8716" y="662425"/>
                  </a:moveTo>
                  <a:cubicBezTo>
                    <a:pt x="76080" y="409540"/>
                    <a:pt x="203893" y="193570"/>
                    <a:pt x="411780" y="26500"/>
                  </a:cubicBezTo>
                  <a:cubicBezTo>
                    <a:pt x="428797" y="-280"/>
                    <a:pt x="464279" y="-8232"/>
                    <a:pt x="491098" y="8723"/>
                  </a:cubicBezTo>
                  <a:lnTo>
                    <a:pt x="971362" y="313126"/>
                  </a:lnTo>
                  <a:cubicBezTo>
                    <a:pt x="998143" y="330142"/>
                    <a:pt x="1006095" y="365625"/>
                    <a:pt x="989139" y="392444"/>
                  </a:cubicBezTo>
                  <a:lnTo>
                    <a:pt x="586075" y="1028369"/>
                  </a:lnTo>
                  <a:cubicBezTo>
                    <a:pt x="569059" y="1055149"/>
                    <a:pt x="533576" y="1063102"/>
                    <a:pt x="506758" y="1046146"/>
                  </a:cubicBezTo>
                  <a:lnTo>
                    <a:pt x="26493" y="741743"/>
                  </a:lnTo>
                  <a:cubicBezTo>
                    <a:pt x="-287" y="724727"/>
                    <a:pt x="-8240" y="689244"/>
                    <a:pt x="8716" y="662425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5CFD13E1-3568-4924-B029-2CFD9D13BD85}"/>
                </a:ext>
              </a:extLst>
            </p:cNvPr>
            <p:cNvSpPr/>
            <p:nvPr/>
          </p:nvSpPr>
          <p:spPr>
            <a:xfrm>
              <a:off x="4584032" y="1525003"/>
              <a:ext cx="843714" cy="977565"/>
            </a:xfrm>
            <a:custGeom>
              <a:avLst/>
              <a:gdLst>
                <a:gd name="connsiteX0" fmla="*/ 36983 w 808334"/>
                <a:gd name="connsiteY0" fmla="*/ 433637 h 935123"/>
                <a:gd name="connsiteX1" fmla="*/ 296109 w 808334"/>
                <a:gd name="connsiteY1" fmla="*/ 24807 h 935123"/>
                <a:gd name="connsiteX2" fmla="*/ 370393 w 808334"/>
                <a:gd name="connsiteY2" fmla="*/ 8158 h 935123"/>
                <a:gd name="connsiteX3" fmla="*/ 783140 w 808334"/>
                <a:gd name="connsiteY3" fmla="*/ 269767 h 935123"/>
                <a:gd name="connsiteX4" fmla="*/ 799791 w 808334"/>
                <a:gd name="connsiteY4" fmla="*/ 344052 h 935123"/>
                <a:gd name="connsiteX5" fmla="*/ 441119 w 808334"/>
                <a:gd name="connsiteY5" fmla="*/ 909939 h 935123"/>
                <a:gd name="connsiteX6" fmla="*/ 366833 w 808334"/>
                <a:gd name="connsiteY6" fmla="*/ 926586 h 935123"/>
                <a:gd name="connsiteX7" fmla="*/ 111145 w 808334"/>
                <a:gd name="connsiteY7" fmla="*/ 764525 h 935123"/>
                <a:gd name="connsiteX8" fmla="*/ 36984 w 808334"/>
                <a:gd name="connsiteY8" fmla="*/ 433637 h 935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8334" h="935123">
                  <a:moveTo>
                    <a:pt x="36983" y="433637"/>
                  </a:moveTo>
                  <a:cubicBezTo>
                    <a:pt x="53768" y="300181"/>
                    <a:pt x="162899" y="162982"/>
                    <a:pt x="296109" y="24807"/>
                  </a:cubicBezTo>
                  <a:cubicBezTo>
                    <a:pt x="312046" y="-274"/>
                    <a:pt x="345277" y="-7722"/>
                    <a:pt x="370393" y="8158"/>
                  </a:cubicBezTo>
                  <a:lnTo>
                    <a:pt x="783140" y="269767"/>
                  </a:lnTo>
                  <a:cubicBezTo>
                    <a:pt x="808222" y="285703"/>
                    <a:pt x="815671" y="318934"/>
                    <a:pt x="799791" y="344052"/>
                  </a:cubicBezTo>
                  <a:lnTo>
                    <a:pt x="441119" y="909939"/>
                  </a:lnTo>
                  <a:cubicBezTo>
                    <a:pt x="425181" y="935019"/>
                    <a:pt x="391949" y="942466"/>
                    <a:pt x="366833" y="926586"/>
                  </a:cubicBezTo>
                  <a:lnTo>
                    <a:pt x="111145" y="764525"/>
                  </a:lnTo>
                  <a:cubicBezTo>
                    <a:pt x="-574" y="693539"/>
                    <a:pt x="-33750" y="545516"/>
                    <a:pt x="36984" y="43363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717AFD3E-26B4-44E9-B416-156ABEC7E442}"/>
                </a:ext>
              </a:extLst>
            </p:cNvPr>
            <p:cNvSpPr/>
            <p:nvPr/>
          </p:nvSpPr>
          <p:spPr>
            <a:xfrm>
              <a:off x="4807151" y="1859897"/>
              <a:ext cx="368150" cy="248836"/>
            </a:xfrm>
            <a:custGeom>
              <a:avLst/>
              <a:gdLst>
                <a:gd name="connsiteX0" fmla="*/ 332903 w 368150"/>
                <a:gd name="connsiteY0" fmla="*/ 245126 h 248836"/>
                <a:gd name="connsiteX1" fmla="*/ 10503 w 368150"/>
                <a:gd name="connsiteY1" fmla="*/ 42032 h 248836"/>
                <a:gd name="connsiteX2" fmla="*/ 3312 w 368150"/>
                <a:gd name="connsiteY2" fmla="*/ 10510 h 248836"/>
                <a:gd name="connsiteX3" fmla="*/ 34834 w 368150"/>
                <a:gd name="connsiteY3" fmla="*/ 3319 h 248836"/>
                <a:gd name="connsiteX4" fmla="*/ 34874 w 368150"/>
                <a:gd name="connsiteY4" fmla="*/ 3344 h 248836"/>
                <a:gd name="connsiteX5" fmla="*/ 357274 w 368150"/>
                <a:gd name="connsiteY5" fmla="*/ 206438 h 248836"/>
                <a:gd name="connsiteX6" fmla="*/ 364432 w 368150"/>
                <a:gd name="connsiteY6" fmla="*/ 237968 h 248836"/>
                <a:gd name="connsiteX7" fmla="*/ 332903 w 368150"/>
                <a:gd name="connsiteY7" fmla="*/ 245126 h 248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8150" h="248836">
                  <a:moveTo>
                    <a:pt x="332903" y="245126"/>
                  </a:moveTo>
                  <a:lnTo>
                    <a:pt x="10503" y="42032"/>
                  </a:lnTo>
                  <a:cubicBezTo>
                    <a:pt x="-188" y="35313"/>
                    <a:pt x="-3407" y="21200"/>
                    <a:pt x="3312" y="10510"/>
                  </a:cubicBezTo>
                  <a:cubicBezTo>
                    <a:pt x="10031" y="-180"/>
                    <a:pt x="24144" y="-3400"/>
                    <a:pt x="34834" y="3319"/>
                  </a:cubicBezTo>
                  <a:cubicBezTo>
                    <a:pt x="34848" y="3328"/>
                    <a:pt x="34861" y="3336"/>
                    <a:pt x="34874" y="3344"/>
                  </a:cubicBezTo>
                  <a:lnTo>
                    <a:pt x="357274" y="206438"/>
                  </a:lnTo>
                  <a:cubicBezTo>
                    <a:pt x="367958" y="213168"/>
                    <a:pt x="371162" y="227284"/>
                    <a:pt x="364432" y="237968"/>
                  </a:cubicBezTo>
                  <a:cubicBezTo>
                    <a:pt x="357702" y="248651"/>
                    <a:pt x="343586" y="251856"/>
                    <a:pt x="332903" y="24512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94CBBA10-204E-471C-B3AE-488E663BA3B0}"/>
                </a:ext>
              </a:extLst>
            </p:cNvPr>
            <p:cNvSpPr/>
            <p:nvPr/>
          </p:nvSpPr>
          <p:spPr>
            <a:xfrm>
              <a:off x="5123417" y="1913608"/>
              <a:ext cx="116638" cy="90397"/>
            </a:xfrm>
            <a:custGeom>
              <a:avLst/>
              <a:gdLst>
                <a:gd name="connsiteX0" fmla="*/ 81391 w 116638"/>
                <a:gd name="connsiteY0" fmla="*/ 86688 h 90398"/>
                <a:gd name="connsiteX1" fmla="*/ 10463 w 116638"/>
                <a:gd name="connsiteY1" fmla="*/ 42007 h 90398"/>
                <a:gd name="connsiteX2" fmla="*/ 3337 w 116638"/>
                <a:gd name="connsiteY2" fmla="*/ 10470 h 90398"/>
                <a:gd name="connsiteX3" fmla="*/ 34834 w 116638"/>
                <a:gd name="connsiteY3" fmla="*/ 3319 h 90398"/>
                <a:gd name="connsiteX4" fmla="*/ 105762 w 116638"/>
                <a:gd name="connsiteY4" fmla="*/ 48000 h 90398"/>
                <a:gd name="connsiteX5" fmla="*/ 112920 w 116638"/>
                <a:gd name="connsiteY5" fmla="*/ 79529 h 90398"/>
                <a:gd name="connsiteX6" fmla="*/ 81391 w 116638"/>
                <a:gd name="connsiteY6" fmla="*/ 86688 h 90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638" h="90398">
                  <a:moveTo>
                    <a:pt x="81391" y="86688"/>
                  </a:moveTo>
                  <a:lnTo>
                    <a:pt x="10463" y="42007"/>
                  </a:lnTo>
                  <a:cubicBezTo>
                    <a:pt x="-214" y="35266"/>
                    <a:pt x="-3404" y="21146"/>
                    <a:pt x="3337" y="10470"/>
                  </a:cubicBezTo>
                  <a:cubicBezTo>
                    <a:pt x="10068" y="-191"/>
                    <a:pt x="24160" y="-3390"/>
                    <a:pt x="34834" y="3319"/>
                  </a:cubicBezTo>
                  <a:lnTo>
                    <a:pt x="105762" y="48000"/>
                  </a:lnTo>
                  <a:cubicBezTo>
                    <a:pt x="116446" y="54730"/>
                    <a:pt x="119650" y="68846"/>
                    <a:pt x="112920" y="79529"/>
                  </a:cubicBezTo>
                  <a:cubicBezTo>
                    <a:pt x="106191" y="90213"/>
                    <a:pt x="92074" y="93418"/>
                    <a:pt x="81391" y="866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7D0F7185-7385-4A1A-9A98-BEF10966A142}"/>
                </a:ext>
              </a:extLst>
            </p:cNvPr>
            <p:cNvSpPr/>
            <p:nvPr/>
          </p:nvSpPr>
          <p:spPr>
            <a:xfrm>
              <a:off x="4700048" y="2030005"/>
              <a:ext cx="368130" cy="248823"/>
            </a:xfrm>
            <a:custGeom>
              <a:avLst/>
              <a:gdLst>
                <a:gd name="connsiteX0" fmla="*/ 332863 w 368130"/>
                <a:gd name="connsiteY0" fmla="*/ 245101 h 248823"/>
                <a:gd name="connsiteX1" fmla="*/ 10463 w 368130"/>
                <a:gd name="connsiteY1" fmla="*/ 42007 h 248823"/>
                <a:gd name="connsiteX2" fmla="*/ 3337 w 368130"/>
                <a:gd name="connsiteY2" fmla="*/ 10470 h 248823"/>
                <a:gd name="connsiteX3" fmla="*/ 34834 w 368130"/>
                <a:gd name="connsiteY3" fmla="*/ 3319 h 248823"/>
                <a:gd name="connsiteX4" fmla="*/ 357234 w 368130"/>
                <a:gd name="connsiteY4" fmla="*/ 206413 h 248823"/>
                <a:gd name="connsiteX5" fmla="*/ 364425 w 368130"/>
                <a:gd name="connsiteY5" fmla="*/ 237935 h 248823"/>
                <a:gd name="connsiteX6" fmla="*/ 332902 w 368130"/>
                <a:gd name="connsiteY6" fmla="*/ 245126 h 248823"/>
                <a:gd name="connsiteX7" fmla="*/ 332862 w 368130"/>
                <a:gd name="connsiteY7" fmla="*/ 245100 h 248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8130" h="248823">
                  <a:moveTo>
                    <a:pt x="332863" y="245101"/>
                  </a:moveTo>
                  <a:lnTo>
                    <a:pt x="10463" y="42007"/>
                  </a:lnTo>
                  <a:cubicBezTo>
                    <a:pt x="-214" y="35266"/>
                    <a:pt x="-3404" y="21146"/>
                    <a:pt x="3337" y="10470"/>
                  </a:cubicBezTo>
                  <a:cubicBezTo>
                    <a:pt x="10068" y="-191"/>
                    <a:pt x="24160" y="-3390"/>
                    <a:pt x="34834" y="3319"/>
                  </a:cubicBezTo>
                  <a:lnTo>
                    <a:pt x="357234" y="206413"/>
                  </a:lnTo>
                  <a:cubicBezTo>
                    <a:pt x="367925" y="213131"/>
                    <a:pt x="371144" y="227245"/>
                    <a:pt x="364425" y="237935"/>
                  </a:cubicBezTo>
                  <a:cubicBezTo>
                    <a:pt x="357706" y="248625"/>
                    <a:pt x="343593" y="251845"/>
                    <a:pt x="332902" y="245126"/>
                  </a:cubicBezTo>
                  <a:cubicBezTo>
                    <a:pt x="332889" y="245117"/>
                    <a:pt x="332876" y="245109"/>
                    <a:pt x="332862" y="24510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DCFD09C6-5D58-44A0-AB7C-D9C0D921A0CC}"/>
                </a:ext>
              </a:extLst>
            </p:cNvPr>
            <p:cNvSpPr/>
            <p:nvPr/>
          </p:nvSpPr>
          <p:spPr>
            <a:xfrm>
              <a:off x="4753599" y="1944951"/>
              <a:ext cx="368150" cy="248836"/>
            </a:xfrm>
            <a:custGeom>
              <a:avLst/>
              <a:gdLst>
                <a:gd name="connsiteX0" fmla="*/ 332883 w 368150"/>
                <a:gd name="connsiteY0" fmla="*/ 245113 h 248836"/>
                <a:gd name="connsiteX1" fmla="*/ 10483 w 368150"/>
                <a:gd name="connsiteY1" fmla="*/ 42020 h 248836"/>
                <a:gd name="connsiteX2" fmla="*/ 3324 w 368150"/>
                <a:gd name="connsiteY2" fmla="*/ 10490 h 248836"/>
                <a:gd name="connsiteX3" fmla="*/ 34854 w 368150"/>
                <a:gd name="connsiteY3" fmla="*/ 3332 h 248836"/>
                <a:gd name="connsiteX4" fmla="*/ 357254 w 368150"/>
                <a:gd name="connsiteY4" fmla="*/ 206425 h 248836"/>
                <a:gd name="connsiteX5" fmla="*/ 364445 w 368150"/>
                <a:gd name="connsiteY5" fmla="*/ 237948 h 248836"/>
                <a:gd name="connsiteX6" fmla="*/ 332922 w 368150"/>
                <a:gd name="connsiteY6" fmla="*/ 245138 h 248836"/>
                <a:gd name="connsiteX7" fmla="*/ 332882 w 368150"/>
                <a:gd name="connsiteY7" fmla="*/ 245113 h 248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8150" h="248836">
                  <a:moveTo>
                    <a:pt x="332883" y="245113"/>
                  </a:moveTo>
                  <a:lnTo>
                    <a:pt x="10483" y="42020"/>
                  </a:lnTo>
                  <a:cubicBezTo>
                    <a:pt x="-201" y="35290"/>
                    <a:pt x="-3405" y="21173"/>
                    <a:pt x="3324" y="10490"/>
                  </a:cubicBezTo>
                  <a:cubicBezTo>
                    <a:pt x="10054" y="-193"/>
                    <a:pt x="24171" y="-3398"/>
                    <a:pt x="34854" y="3332"/>
                  </a:cubicBezTo>
                  <a:lnTo>
                    <a:pt x="357254" y="206425"/>
                  </a:lnTo>
                  <a:cubicBezTo>
                    <a:pt x="367945" y="213144"/>
                    <a:pt x="371164" y="227257"/>
                    <a:pt x="364445" y="237948"/>
                  </a:cubicBezTo>
                  <a:cubicBezTo>
                    <a:pt x="357726" y="248638"/>
                    <a:pt x="343613" y="251857"/>
                    <a:pt x="332922" y="245138"/>
                  </a:cubicBezTo>
                  <a:cubicBezTo>
                    <a:pt x="332909" y="245130"/>
                    <a:pt x="332896" y="245122"/>
                    <a:pt x="332882" y="24511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37" name="矩形: 圆角 636">
            <a:extLst>
              <a:ext uri="{FF2B5EF4-FFF2-40B4-BE49-F238E27FC236}">
                <a16:creationId xmlns:a16="http://schemas.microsoft.com/office/drawing/2014/main" id="{468E6860-827E-4848-994B-D915200ABA46}"/>
              </a:ext>
            </a:extLst>
          </p:cNvPr>
          <p:cNvSpPr/>
          <p:nvPr/>
        </p:nvSpPr>
        <p:spPr>
          <a:xfrm>
            <a:off x="719323" y="4020613"/>
            <a:ext cx="4670054" cy="30618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sp>
        <p:nvSpPr>
          <p:cNvPr id="638" name="矩形: 圆角 637">
            <a:extLst>
              <a:ext uri="{FF2B5EF4-FFF2-40B4-BE49-F238E27FC236}">
                <a16:creationId xmlns:a16="http://schemas.microsoft.com/office/drawing/2014/main" id="{B72A532D-74D8-4224-BC2B-CB2B5BDCC918}"/>
              </a:ext>
            </a:extLst>
          </p:cNvPr>
          <p:cNvSpPr/>
          <p:nvPr/>
        </p:nvSpPr>
        <p:spPr>
          <a:xfrm>
            <a:off x="3328154" y="4025501"/>
            <a:ext cx="1743075" cy="296404"/>
          </a:xfrm>
          <a:prstGeom prst="roundRect">
            <a:avLst>
              <a:gd name="adj" fmla="val 50000"/>
            </a:avLst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时间：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2022.05.06</a:t>
            </a:r>
          </a:p>
        </p:txBody>
      </p:sp>
      <p:pic>
        <p:nvPicPr>
          <p:cNvPr id="639" name="图形 638">
            <a:extLst>
              <a:ext uri="{FF2B5EF4-FFF2-40B4-BE49-F238E27FC236}">
                <a16:creationId xmlns:a16="http://schemas.microsoft.com/office/drawing/2014/main" id="{32E98673-93F4-4021-91FA-231D8CA54D4C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63814" y="4054254"/>
            <a:ext cx="238898" cy="238898"/>
          </a:xfrm>
          <a:prstGeom prst="rect">
            <a:avLst/>
          </a:prstGeom>
        </p:spPr>
      </p:pic>
      <p:pic>
        <p:nvPicPr>
          <p:cNvPr id="640" name="图形 639">
            <a:extLst>
              <a:ext uri="{FF2B5EF4-FFF2-40B4-BE49-F238E27FC236}">
                <a16:creationId xmlns:a16="http://schemas.microsoft.com/office/drawing/2014/main" id="{D4652CDC-AD7E-430C-ABE1-B7C78F7D95A2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1191640" y="4054254"/>
            <a:ext cx="238898" cy="238898"/>
          </a:xfrm>
          <a:prstGeom prst="rect">
            <a:avLst/>
          </a:prstGeom>
        </p:spPr>
      </p:pic>
      <p:sp>
        <p:nvSpPr>
          <p:cNvPr id="641" name="矩形: 圆角 640">
            <a:extLst>
              <a:ext uri="{FF2B5EF4-FFF2-40B4-BE49-F238E27FC236}">
                <a16:creationId xmlns:a16="http://schemas.microsoft.com/office/drawing/2014/main" id="{B7C9D8D8-8637-4F09-8C62-FE23BE900390}"/>
              </a:ext>
            </a:extLst>
          </p:cNvPr>
          <p:cNvSpPr/>
          <p:nvPr/>
        </p:nvSpPr>
        <p:spPr>
          <a:xfrm>
            <a:off x="1519231" y="4034119"/>
            <a:ext cx="1743075" cy="296404"/>
          </a:xfrm>
          <a:prstGeom prst="roundRect">
            <a:avLst>
              <a:gd name="adj" fmla="val 50000"/>
            </a:avLst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马自强</a:t>
            </a:r>
            <a:endParaRPr lang="en-US" altLang="zh-CN" sz="12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6081F74-6874-4639-8A12-CAD86F760916}"/>
              </a:ext>
            </a:extLst>
          </p:cNvPr>
          <p:cNvSpPr txBox="1"/>
          <p:nvPr/>
        </p:nvSpPr>
        <p:spPr>
          <a:xfrm>
            <a:off x="634179" y="5272751"/>
            <a:ext cx="29803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accent1">
                    <a:alpha val="10000"/>
                  </a:schemeClr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PAPERLESS </a:t>
            </a:r>
          </a:p>
          <a:p>
            <a:r>
              <a:rPr lang="en-US" altLang="zh-CN" sz="3600" dirty="0">
                <a:solidFill>
                  <a:schemeClr val="accent1">
                    <a:alpha val="10000"/>
                  </a:schemeClr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SYSTEM</a:t>
            </a:r>
            <a:endParaRPr lang="zh-CN" altLang="en-US" sz="3600" dirty="0">
              <a:solidFill>
                <a:schemeClr val="accent1">
                  <a:alpha val="10000"/>
                </a:schemeClr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pic>
        <p:nvPicPr>
          <p:cNvPr id="246" name="图片 245" descr="图片包含 前, 水, 夜空, 日落&#10;&#10;描述已自动生成">
            <a:extLst>
              <a:ext uri="{FF2B5EF4-FFF2-40B4-BE49-F238E27FC236}">
                <a16:creationId xmlns:a16="http://schemas.microsoft.com/office/drawing/2014/main" id="{5EFFE7E6-F512-48F3-AF18-31ADFBE476F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duotone>
              <a:schemeClr val="accent3">
                <a:shade val="45000"/>
                <a:satMod val="135000"/>
              </a:schemeClr>
              <a:prstClr val="white"/>
            </a:duotone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599" y="2391914"/>
            <a:ext cx="2098311" cy="298848"/>
          </a:xfrm>
          <a:prstGeom prst="rect">
            <a:avLst/>
          </a:prstGeom>
        </p:spPr>
      </p:pic>
      <p:sp>
        <p:nvSpPr>
          <p:cNvPr id="248" name="任意多边形: 形状 247">
            <a:extLst>
              <a:ext uri="{FF2B5EF4-FFF2-40B4-BE49-F238E27FC236}">
                <a16:creationId xmlns:a16="http://schemas.microsoft.com/office/drawing/2014/main" id="{76F9C2B2-7264-4CCA-8BDE-4262B9320A1E}"/>
              </a:ext>
            </a:extLst>
          </p:cNvPr>
          <p:cNvSpPr/>
          <p:nvPr/>
        </p:nvSpPr>
        <p:spPr>
          <a:xfrm rot="628860" flipH="1">
            <a:off x="8603367" y="4742497"/>
            <a:ext cx="10298535" cy="6712647"/>
          </a:xfrm>
          <a:custGeom>
            <a:avLst/>
            <a:gdLst>
              <a:gd name="connsiteX0" fmla="*/ 7340130 w 7362401"/>
              <a:gd name="connsiteY0" fmla="*/ 3870460 h 5552563"/>
              <a:gd name="connsiteX1" fmla="*/ 6870848 w 7362401"/>
              <a:gd name="connsiteY1" fmla="*/ 4630870 h 5552563"/>
              <a:gd name="connsiteX2" fmla="*/ 6014572 w 7362401"/>
              <a:gd name="connsiteY2" fmla="*/ 5355974 h 5552563"/>
              <a:gd name="connsiteX3" fmla="*/ 5159278 w 7362401"/>
              <a:gd name="connsiteY3" fmla="*/ 5546177 h 5552563"/>
              <a:gd name="connsiteX4" fmla="*/ 4845733 w 7362401"/>
              <a:gd name="connsiteY4" fmla="*/ 5552312 h 5552563"/>
              <a:gd name="connsiteX5" fmla="*/ 4501956 w 7362401"/>
              <a:gd name="connsiteY5" fmla="*/ 5544567 h 5552563"/>
              <a:gd name="connsiteX6" fmla="*/ 3527159 w 7362401"/>
              <a:gd name="connsiteY6" fmla="*/ 5512582 h 5552563"/>
              <a:gd name="connsiteX7" fmla="*/ 1915667 w 7362401"/>
              <a:gd name="connsiteY7" fmla="*/ 5459575 h 5552563"/>
              <a:gd name="connsiteX8" fmla="*/ 1218838 w 7362401"/>
              <a:gd name="connsiteY8" fmla="*/ 5436944 h 5552563"/>
              <a:gd name="connsiteX9" fmla="*/ 535541 w 7362401"/>
              <a:gd name="connsiteY9" fmla="*/ 5322379 h 5552563"/>
              <a:gd name="connsiteX10" fmla="*/ 3834 w 7362401"/>
              <a:gd name="connsiteY10" fmla="*/ 4477480 h 5552563"/>
              <a:gd name="connsiteX11" fmla="*/ 181288 w 7362401"/>
              <a:gd name="connsiteY11" fmla="*/ 3474666 h 5552563"/>
              <a:gd name="connsiteX12" fmla="*/ 480537 w 7362401"/>
              <a:gd name="connsiteY12" fmla="*/ 2500920 h 5552563"/>
              <a:gd name="connsiteX13" fmla="*/ 627652 w 7362401"/>
              <a:gd name="connsiteY13" fmla="*/ 2021842 h 5552563"/>
              <a:gd name="connsiteX14" fmla="*/ 1329392 w 7362401"/>
              <a:gd name="connsiteY14" fmla="*/ 588833 h 5552563"/>
              <a:gd name="connsiteX15" fmla="*/ 2236088 w 7362401"/>
              <a:gd name="connsiteY15" fmla="*/ 148882 h 5552563"/>
              <a:gd name="connsiteX16" fmla="*/ 3502058 w 7362401"/>
              <a:gd name="connsiteY16" fmla="*/ 19 h 5552563"/>
              <a:gd name="connsiteX17" fmla="*/ 4805352 w 7362401"/>
              <a:gd name="connsiteY17" fmla="*/ 329429 h 5552563"/>
              <a:gd name="connsiteX18" fmla="*/ 5479372 w 7362401"/>
              <a:gd name="connsiteY18" fmla="*/ 1661653 h 5552563"/>
              <a:gd name="connsiteX19" fmla="*/ 6660108 w 7362401"/>
              <a:gd name="connsiteY19" fmla="*/ 2352861 h 5552563"/>
              <a:gd name="connsiteX20" fmla="*/ 7114984 w 7362401"/>
              <a:gd name="connsiteY20" fmla="*/ 2878911 h 5552563"/>
              <a:gd name="connsiteX21" fmla="*/ 7340130 w 7362401"/>
              <a:gd name="connsiteY21" fmla="*/ 3870460 h 5552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362401" h="5552563">
                <a:moveTo>
                  <a:pt x="7340130" y="3870460"/>
                </a:moveTo>
                <a:cubicBezTo>
                  <a:pt x="7275521" y="4158933"/>
                  <a:pt x="7072748" y="4402143"/>
                  <a:pt x="6870848" y="4630870"/>
                </a:cubicBezTo>
                <a:cubicBezTo>
                  <a:pt x="6624530" y="4910089"/>
                  <a:pt x="6361513" y="5190917"/>
                  <a:pt x="6014572" y="5355974"/>
                </a:cubicBezTo>
                <a:cubicBezTo>
                  <a:pt x="5750246" y="5481502"/>
                  <a:pt x="5457982" y="5530888"/>
                  <a:pt x="5159278" y="5546177"/>
                </a:cubicBezTo>
                <a:cubicBezTo>
                  <a:pt x="5055163" y="5551910"/>
                  <a:pt x="4950284" y="5553117"/>
                  <a:pt x="4845733" y="5552312"/>
                </a:cubicBezTo>
                <a:cubicBezTo>
                  <a:pt x="4730704" y="5552312"/>
                  <a:pt x="4615675" y="5548691"/>
                  <a:pt x="4501956" y="5544567"/>
                </a:cubicBezTo>
                <a:cubicBezTo>
                  <a:pt x="4176951" y="5534107"/>
                  <a:pt x="3852019" y="5523445"/>
                  <a:pt x="3527159" y="5512582"/>
                </a:cubicBezTo>
                <a:cubicBezTo>
                  <a:pt x="2990141" y="5495214"/>
                  <a:pt x="2452977" y="5477545"/>
                  <a:pt x="1915667" y="5459575"/>
                </a:cubicBezTo>
                <a:cubicBezTo>
                  <a:pt x="1683427" y="5452333"/>
                  <a:pt x="1451151" y="5444789"/>
                  <a:pt x="1218838" y="5436944"/>
                </a:cubicBezTo>
                <a:cubicBezTo>
                  <a:pt x="985616" y="5429299"/>
                  <a:pt x="743663" y="5419945"/>
                  <a:pt x="535541" y="5322379"/>
                </a:cubicBezTo>
                <a:cubicBezTo>
                  <a:pt x="206280" y="5167884"/>
                  <a:pt x="28826" y="4817351"/>
                  <a:pt x="3834" y="4477480"/>
                </a:cubicBezTo>
                <a:cubicBezTo>
                  <a:pt x="-21158" y="4137609"/>
                  <a:pt x="80229" y="3802466"/>
                  <a:pt x="181288" y="3474666"/>
                </a:cubicBezTo>
                <a:cubicBezTo>
                  <a:pt x="280892" y="3149983"/>
                  <a:pt x="380642" y="2825401"/>
                  <a:pt x="480537" y="2500920"/>
                </a:cubicBezTo>
                <a:cubicBezTo>
                  <a:pt x="529794" y="2341529"/>
                  <a:pt x="578832" y="2181836"/>
                  <a:pt x="627652" y="2021842"/>
                </a:cubicBezTo>
                <a:cubicBezTo>
                  <a:pt x="766472" y="1571430"/>
                  <a:pt x="993037" y="948619"/>
                  <a:pt x="1329392" y="588833"/>
                </a:cubicBezTo>
                <a:cubicBezTo>
                  <a:pt x="1555957" y="346829"/>
                  <a:pt x="1899733" y="227437"/>
                  <a:pt x="2236088" y="148882"/>
                </a:cubicBezTo>
                <a:cubicBezTo>
                  <a:pt x="2649963" y="52112"/>
                  <a:pt x="3075079" y="2124"/>
                  <a:pt x="3502058" y="19"/>
                </a:cubicBezTo>
                <a:cubicBezTo>
                  <a:pt x="3961845" y="-1993"/>
                  <a:pt x="4449244" y="61475"/>
                  <a:pt x="4805352" y="329429"/>
                </a:cubicBezTo>
                <a:cubicBezTo>
                  <a:pt x="5276053" y="682677"/>
                  <a:pt x="5288385" y="1179256"/>
                  <a:pt x="5479372" y="1661653"/>
                </a:cubicBezTo>
                <a:cubicBezTo>
                  <a:pt x="5659773" y="2116490"/>
                  <a:pt x="6271913" y="2101906"/>
                  <a:pt x="6660108" y="2352861"/>
                </a:cubicBezTo>
                <a:cubicBezTo>
                  <a:pt x="6861135" y="2483116"/>
                  <a:pt x="7001264" y="2678248"/>
                  <a:pt x="7114984" y="2878911"/>
                </a:cubicBezTo>
                <a:cubicBezTo>
                  <a:pt x="7288727" y="3183678"/>
                  <a:pt x="7415651" y="3532903"/>
                  <a:pt x="7340130" y="3870460"/>
                </a:cubicBezTo>
                <a:close/>
              </a:path>
            </a:pathLst>
          </a:custGeom>
          <a:solidFill>
            <a:srgbClr val="68E1FD">
              <a:alpha val="24000"/>
            </a:srgbClr>
          </a:solidFill>
          <a:ln w="109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8F4BD416-D8CB-4A3E-B469-60B00A6ADC3F}"/>
              </a:ext>
            </a:extLst>
          </p:cNvPr>
          <p:cNvCxnSpPr/>
          <p:nvPr/>
        </p:nvCxnSpPr>
        <p:spPr>
          <a:xfrm>
            <a:off x="2603614" y="4086748"/>
            <a:ext cx="0" cy="19190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21822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564B60B-6BFD-424F-A3C3-52B736140A64}"/>
              </a:ext>
            </a:extLst>
          </p:cNvPr>
          <p:cNvSpPr/>
          <p:nvPr/>
        </p:nvSpPr>
        <p:spPr>
          <a:xfrm>
            <a:off x="-16137" y="3440313"/>
            <a:ext cx="12192000" cy="3417687"/>
          </a:xfrm>
          <a:custGeom>
            <a:avLst/>
            <a:gdLst>
              <a:gd name="connsiteX0" fmla="*/ 0 w 12192000"/>
              <a:gd name="connsiteY0" fmla="*/ 0 h 3278933"/>
              <a:gd name="connsiteX1" fmla="*/ 12192000 w 12192000"/>
              <a:gd name="connsiteY1" fmla="*/ 0 h 3278933"/>
              <a:gd name="connsiteX2" fmla="*/ 12192000 w 12192000"/>
              <a:gd name="connsiteY2" fmla="*/ 3278933 h 3278933"/>
              <a:gd name="connsiteX3" fmla="*/ 0 w 12192000"/>
              <a:gd name="connsiteY3" fmla="*/ 3278933 h 3278933"/>
              <a:gd name="connsiteX4" fmla="*/ 0 w 12192000"/>
              <a:gd name="connsiteY4" fmla="*/ 0 h 3278933"/>
              <a:gd name="connsiteX0" fmla="*/ 0 w 12192000"/>
              <a:gd name="connsiteY0" fmla="*/ 177617 h 3278933"/>
              <a:gd name="connsiteX1" fmla="*/ 12192000 w 12192000"/>
              <a:gd name="connsiteY1" fmla="*/ 0 h 3278933"/>
              <a:gd name="connsiteX2" fmla="*/ 12192000 w 12192000"/>
              <a:gd name="connsiteY2" fmla="*/ 3278933 h 3278933"/>
              <a:gd name="connsiteX3" fmla="*/ 0 w 12192000"/>
              <a:gd name="connsiteY3" fmla="*/ 3278933 h 3278933"/>
              <a:gd name="connsiteX4" fmla="*/ 0 w 12192000"/>
              <a:gd name="connsiteY4" fmla="*/ 177617 h 3278933"/>
              <a:gd name="connsiteX0" fmla="*/ 0 w 12192000"/>
              <a:gd name="connsiteY0" fmla="*/ 316172 h 3417488"/>
              <a:gd name="connsiteX1" fmla="*/ 2210348 w 12192000"/>
              <a:gd name="connsiteY1" fmla="*/ 0 h 3417488"/>
              <a:gd name="connsiteX2" fmla="*/ 12192000 w 12192000"/>
              <a:gd name="connsiteY2" fmla="*/ 138555 h 3417488"/>
              <a:gd name="connsiteX3" fmla="*/ 12192000 w 12192000"/>
              <a:gd name="connsiteY3" fmla="*/ 3417488 h 3417488"/>
              <a:gd name="connsiteX4" fmla="*/ 0 w 12192000"/>
              <a:gd name="connsiteY4" fmla="*/ 3417488 h 3417488"/>
              <a:gd name="connsiteX5" fmla="*/ 0 w 12192000"/>
              <a:gd name="connsiteY5" fmla="*/ 316172 h 3417488"/>
              <a:gd name="connsiteX0" fmla="*/ 0 w 12192000"/>
              <a:gd name="connsiteY0" fmla="*/ 316172 h 3417488"/>
              <a:gd name="connsiteX1" fmla="*/ 2210348 w 12192000"/>
              <a:gd name="connsiteY1" fmla="*/ 0 h 3417488"/>
              <a:gd name="connsiteX2" fmla="*/ 6407378 w 12192000"/>
              <a:gd name="connsiteY2" fmla="*/ 440754 h 3417488"/>
              <a:gd name="connsiteX3" fmla="*/ 12192000 w 12192000"/>
              <a:gd name="connsiteY3" fmla="*/ 138555 h 3417488"/>
              <a:gd name="connsiteX4" fmla="*/ 12192000 w 12192000"/>
              <a:gd name="connsiteY4" fmla="*/ 3417488 h 3417488"/>
              <a:gd name="connsiteX5" fmla="*/ 0 w 12192000"/>
              <a:gd name="connsiteY5" fmla="*/ 3417488 h 3417488"/>
              <a:gd name="connsiteX6" fmla="*/ 0 w 12192000"/>
              <a:gd name="connsiteY6" fmla="*/ 316172 h 3417488"/>
              <a:gd name="connsiteX0" fmla="*/ 0 w 12192000"/>
              <a:gd name="connsiteY0" fmla="*/ 316172 h 3417488"/>
              <a:gd name="connsiteX1" fmla="*/ 2210348 w 12192000"/>
              <a:gd name="connsiteY1" fmla="*/ 0 h 3417488"/>
              <a:gd name="connsiteX2" fmla="*/ 6407378 w 12192000"/>
              <a:gd name="connsiteY2" fmla="*/ 440754 h 3417488"/>
              <a:gd name="connsiteX3" fmla="*/ 9867626 w 12192000"/>
              <a:gd name="connsiteY3" fmla="*/ 59206 h 3417488"/>
              <a:gd name="connsiteX4" fmla="*/ 12192000 w 12192000"/>
              <a:gd name="connsiteY4" fmla="*/ 138555 h 3417488"/>
              <a:gd name="connsiteX5" fmla="*/ 12192000 w 12192000"/>
              <a:gd name="connsiteY5" fmla="*/ 3417488 h 3417488"/>
              <a:gd name="connsiteX6" fmla="*/ 0 w 12192000"/>
              <a:gd name="connsiteY6" fmla="*/ 3417488 h 3417488"/>
              <a:gd name="connsiteX7" fmla="*/ 0 w 12192000"/>
              <a:gd name="connsiteY7" fmla="*/ 316172 h 3417488"/>
              <a:gd name="connsiteX0" fmla="*/ 0 w 12192000"/>
              <a:gd name="connsiteY0" fmla="*/ 316172 h 3417488"/>
              <a:gd name="connsiteX1" fmla="*/ 2210348 w 12192000"/>
              <a:gd name="connsiteY1" fmla="*/ 0 h 3417488"/>
              <a:gd name="connsiteX2" fmla="*/ 6407378 w 12192000"/>
              <a:gd name="connsiteY2" fmla="*/ 440754 h 3417488"/>
              <a:gd name="connsiteX3" fmla="*/ 9867626 w 12192000"/>
              <a:gd name="connsiteY3" fmla="*/ 59206 h 3417488"/>
              <a:gd name="connsiteX4" fmla="*/ 12192000 w 12192000"/>
              <a:gd name="connsiteY4" fmla="*/ 566152 h 3417488"/>
              <a:gd name="connsiteX5" fmla="*/ 12192000 w 12192000"/>
              <a:gd name="connsiteY5" fmla="*/ 3417488 h 3417488"/>
              <a:gd name="connsiteX6" fmla="*/ 0 w 12192000"/>
              <a:gd name="connsiteY6" fmla="*/ 3417488 h 3417488"/>
              <a:gd name="connsiteX7" fmla="*/ 0 w 12192000"/>
              <a:gd name="connsiteY7" fmla="*/ 316172 h 3417488"/>
              <a:gd name="connsiteX0" fmla="*/ 0 w 12192000"/>
              <a:gd name="connsiteY0" fmla="*/ 316172 h 3417488"/>
              <a:gd name="connsiteX1" fmla="*/ 2210348 w 12192000"/>
              <a:gd name="connsiteY1" fmla="*/ 0 h 3417488"/>
              <a:gd name="connsiteX2" fmla="*/ 6407378 w 12192000"/>
              <a:gd name="connsiteY2" fmla="*/ 440754 h 3417488"/>
              <a:gd name="connsiteX3" fmla="*/ 9867626 w 12192000"/>
              <a:gd name="connsiteY3" fmla="*/ 59206 h 3417488"/>
              <a:gd name="connsiteX4" fmla="*/ 12185422 w 12192000"/>
              <a:gd name="connsiteY4" fmla="*/ 454319 h 3417488"/>
              <a:gd name="connsiteX5" fmla="*/ 12192000 w 12192000"/>
              <a:gd name="connsiteY5" fmla="*/ 3417488 h 3417488"/>
              <a:gd name="connsiteX6" fmla="*/ 0 w 12192000"/>
              <a:gd name="connsiteY6" fmla="*/ 3417488 h 3417488"/>
              <a:gd name="connsiteX7" fmla="*/ 0 w 12192000"/>
              <a:gd name="connsiteY7" fmla="*/ 316172 h 3417488"/>
              <a:gd name="connsiteX0" fmla="*/ 0 w 12192000"/>
              <a:gd name="connsiteY0" fmla="*/ 316172 h 3417488"/>
              <a:gd name="connsiteX1" fmla="*/ 2210348 w 12192000"/>
              <a:gd name="connsiteY1" fmla="*/ 0 h 3417488"/>
              <a:gd name="connsiteX2" fmla="*/ 6407378 w 12192000"/>
              <a:gd name="connsiteY2" fmla="*/ 440754 h 3417488"/>
              <a:gd name="connsiteX3" fmla="*/ 9887361 w 12192000"/>
              <a:gd name="connsiteY3" fmla="*/ 65785 h 3417488"/>
              <a:gd name="connsiteX4" fmla="*/ 12185422 w 12192000"/>
              <a:gd name="connsiteY4" fmla="*/ 454319 h 3417488"/>
              <a:gd name="connsiteX5" fmla="*/ 12192000 w 12192000"/>
              <a:gd name="connsiteY5" fmla="*/ 3417488 h 3417488"/>
              <a:gd name="connsiteX6" fmla="*/ 0 w 12192000"/>
              <a:gd name="connsiteY6" fmla="*/ 3417488 h 3417488"/>
              <a:gd name="connsiteX7" fmla="*/ 0 w 12192000"/>
              <a:gd name="connsiteY7" fmla="*/ 316172 h 3417488"/>
              <a:gd name="connsiteX0" fmla="*/ 0 w 12192000"/>
              <a:gd name="connsiteY0" fmla="*/ 316172 h 3417488"/>
              <a:gd name="connsiteX1" fmla="*/ 2210348 w 12192000"/>
              <a:gd name="connsiteY1" fmla="*/ 0 h 3417488"/>
              <a:gd name="connsiteX2" fmla="*/ 6407378 w 12192000"/>
              <a:gd name="connsiteY2" fmla="*/ 440754 h 3417488"/>
              <a:gd name="connsiteX3" fmla="*/ 9887361 w 12192000"/>
              <a:gd name="connsiteY3" fmla="*/ 65785 h 3417488"/>
              <a:gd name="connsiteX4" fmla="*/ 12185422 w 12192000"/>
              <a:gd name="connsiteY4" fmla="*/ 454319 h 3417488"/>
              <a:gd name="connsiteX5" fmla="*/ 12192000 w 12192000"/>
              <a:gd name="connsiteY5" fmla="*/ 3417488 h 3417488"/>
              <a:gd name="connsiteX6" fmla="*/ 0 w 12192000"/>
              <a:gd name="connsiteY6" fmla="*/ 3417488 h 3417488"/>
              <a:gd name="connsiteX7" fmla="*/ 0 w 12192000"/>
              <a:gd name="connsiteY7" fmla="*/ 316172 h 3417488"/>
              <a:gd name="connsiteX0" fmla="*/ 0 w 12192000"/>
              <a:gd name="connsiteY0" fmla="*/ 316172 h 3417488"/>
              <a:gd name="connsiteX1" fmla="*/ 2210348 w 12192000"/>
              <a:gd name="connsiteY1" fmla="*/ 0 h 3417488"/>
              <a:gd name="connsiteX2" fmla="*/ 6407378 w 12192000"/>
              <a:gd name="connsiteY2" fmla="*/ 440754 h 3417488"/>
              <a:gd name="connsiteX3" fmla="*/ 9887361 w 12192000"/>
              <a:gd name="connsiteY3" fmla="*/ 65785 h 3417488"/>
              <a:gd name="connsiteX4" fmla="*/ 12185422 w 12192000"/>
              <a:gd name="connsiteY4" fmla="*/ 454319 h 3417488"/>
              <a:gd name="connsiteX5" fmla="*/ 12192000 w 12192000"/>
              <a:gd name="connsiteY5" fmla="*/ 3417488 h 3417488"/>
              <a:gd name="connsiteX6" fmla="*/ 0 w 12192000"/>
              <a:gd name="connsiteY6" fmla="*/ 3417488 h 3417488"/>
              <a:gd name="connsiteX7" fmla="*/ 0 w 12192000"/>
              <a:gd name="connsiteY7" fmla="*/ 316172 h 3417488"/>
              <a:gd name="connsiteX0" fmla="*/ 0 w 12192000"/>
              <a:gd name="connsiteY0" fmla="*/ 316172 h 3417488"/>
              <a:gd name="connsiteX1" fmla="*/ 2210348 w 12192000"/>
              <a:gd name="connsiteY1" fmla="*/ 0 h 3417488"/>
              <a:gd name="connsiteX2" fmla="*/ 6407378 w 12192000"/>
              <a:gd name="connsiteY2" fmla="*/ 440754 h 3417488"/>
              <a:gd name="connsiteX3" fmla="*/ 9887361 w 12192000"/>
              <a:gd name="connsiteY3" fmla="*/ 65785 h 3417488"/>
              <a:gd name="connsiteX4" fmla="*/ 12185422 w 12192000"/>
              <a:gd name="connsiteY4" fmla="*/ 454319 h 3417488"/>
              <a:gd name="connsiteX5" fmla="*/ 12192000 w 12192000"/>
              <a:gd name="connsiteY5" fmla="*/ 3417488 h 3417488"/>
              <a:gd name="connsiteX6" fmla="*/ 0 w 12192000"/>
              <a:gd name="connsiteY6" fmla="*/ 3417488 h 3417488"/>
              <a:gd name="connsiteX7" fmla="*/ 0 w 12192000"/>
              <a:gd name="connsiteY7" fmla="*/ 316172 h 3417488"/>
              <a:gd name="connsiteX0" fmla="*/ 0 w 12192000"/>
              <a:gd name="connsiteY0" fmla="*/ 316172 h 3417488"/>
              <a:gd name="connsiteX1" fmla="*/ 2210348 w 12192000"/>
              <a:gd name="connsiteY1" fmla="*/ 0 h 3417488"/>
              <a:gd name="connsiteX2" fmla="*/ 6407378 w 12192000"/>
              <a:gd name="connsiteY2" fmla="*/ 440754 h 3417488"/>
              <a:gd name="connsiteX3" fmla="*/ 9887361 w 12192000"/>
              <a:gd name="connsiteY3" fmla="*/ 65785 h 3417488"/>
              <a:gd name="connsiteX4" fmla="*/ 12185422 w 12192000"/>
              <a:gd name="connsiteY4" fmla="*/ 454319 h 3417488"/>
              <a:gd name="connsiteX5" fmla="*/ 12192000 w 12192000"/>
              <a:gd name="connsiteY5" fmla="*/ 3417488 h 3417488"/>
              <a:gd name="connsiteX6" fmla="*/ 0 w 12192000"/>
              <a:gd name="connsiteY6" fmla="*/ 3417488 h 3417488"/>
              <a:gd name="connsiteX7" fmla="*/ 0 w 12192000"/>
              <a:gd name="connsiteY7" fmla="*/ 316172 h 3417488"/>
              <a:gd name="connsiteX0" fmla="*/ 0 w 12192000"/>
              <a:gd name="connsiteY0" fmla="*/ 378455 h 3479771"/>
              <a:gd name="connsiteX1" fmla="*/ 2210348 w 12192000"/>
              <a:gd name="connsiteY1" fmla="*/ 62283 h 3479771"/>
              <a:gd name="connsiteX2" fmla="*/ 6407378 w 12192000"/>
              <a:gd name="connsiteY2" fmla="*/ 503037 h 3479771"/>
              <a:gd name="connsiteX3" fmla="*/ 9887361 w 12192000"/>
              <a:gd name="connsiteY3" fmla="*/ 128068 h 3479771"/>
              <a:gd name="connsiteX4" fmla="*/ 12185422 w 12192000"/>
              <a:gd name="connsiteY4" fmla="*/ 516602 h 3479771"/>
              <a:gd name="connsiteX5" fmla="*/ 12192000 w 12192000"/>
              <a:gd name="connsiteY5" fmla="*/ 3479771 h 3479771"/>
              <a:gd name="connsiteX6" fmla="*/ 0 w 12192000"/>
              <a:gd name="connsiteY6" fmla="*/ 3479771 h 3479771"/>
              <a:gd name="connsiteX7" fmla="*/ 0 w 12192000"/>
              <a:gd name="connsiteY7" fmla="*/ 378455 h 3479771"/>
              <a:gd name="connsiteX0" fmla="*/ 0 w 12192000"/>
              <a:gd name="connsiteY0" fmla="*/ 316572 h 3417888"/>
              <a:gd name="connsiteX1" fmla="*/ 2210348 w 12192000"/>
              <a:gd name="connsiteY1" fmla="*/ 400 h 3417888"/>
              <a:gd name="connsiteX2" fmla="*/ 6407378 w 12192000"/>
              <a:gd name="connsiteY2" fmla="*/ 441154 h 3417888"/>
              <a:gd name="connsiteX3" fmla="*/ 9887361 w 12192000"/>
              <a:gd name="connsiteY3" fmla="*/ 66185 h 3417888"/>
              <a:gd name="connsiteX4" fmla="*/ 12185422 w 12192000"/>
              <a:gd name="connsiteY4" fmla="*/ 454719 h 3417888"/>
              <a:gd name="connsiteX5" fmla="*/ 12192000 w 12192000"/>
              <a:gd name="connsiteY5" fmla="*/ 3417888 h 3417888"/>
              <a:gd name="connsiteX6" fmla="*/ 0 w 12192000"/>
              <a:gd name="connsiteY6" fmla="*/ 3417888 h 3417888"/>
              <a:gd name="connsiteX7" fmla="*/ 0 w 12192000"/>
              <a:gd name="connsiteY7" fmla="*/ 316572 h 3417888"/>
              <a:gd name="connsiteX0" fmla="*/ 0 w 12192000"/>
              <a:gd name="connsiteY0" fmla="*/ 316572 h 3417888"/>
              <a:gd name="connsiteX1" fmla="*/ 2210348 w 12192000"/>
              <a:gd name="connsiteY1" fmla="*/ 400 h 3417888"/>
              <a:gd name="connsiteX2" fmla="*/ 6407378 w 12192000"/>
              <a:gd name="connsiteY2" fmla="*/ 441154 h 3417888"/>
              <a:gd name="connsiteX3" fmla="*/ 9887361 w 12192000"/>
              <a:gd name="connsiteY3" fmla="*/ 66185 h 3417888"/>
              <a:gd name="connsiteX4" fmla="*/ 12185422 w 12192000"/>
              <a:gd name="connsiteY4" fmla="*/ 454719 h 3417888"/>
              <a:gd name="connsiteX5" fmla="*/ 12192000 w 12192000"/>
              <a:gd name="connsiteY5" fmla="*/ 3417888 h 3417888"/>
              <a:gd name="connsiteX6" fmla="*/ 0 w 12192000"/>
              <a:gd name="connsiteY6" fmla="*/ 3417888 h 3417888"/>
              <a:gd name="connsiteX7" fmla="*/ 0 w 12192000"/>
              <a:gd name="connsiteY7" fmla="*/ 316572 h 3417888"/>
              <a:gd name="connsiteX0" fmla="*/ 0 w 12192000"/>
              <a:gd name="connsiteY0" fmla="*/ 316371 h 3417687"/>
              <a:gd name="connsiteX1" fmla="*/ 2210348 w 12192000"/>
              <a:gd name="connsiteY1" fmla="*/ 199 h 3417687"/>
              <a:gd name="connsiteX2" fmla="*/ 6407378 w 12192000"/>
              <a:gd name="connsiteY2" fmla="*/ 440953 h 3417687"/>
              <a:gd name="connsiteX3" fmla="*/ 9887361 w 12192000"/>
              <a:gd name="connsiteY3" fmla="*/ 65984 h 3417687"/>
              <a:gd name="connsiteX4" fmla="*/ 12185422 w 12192000"/>
              <a:gd name="connsiteY4" fmla="*/ 454518 h 3417687"/>
              <a:gd name="connsiteX5" fmla="*/ 12192000 w 12192000"/>
              <a:gd name="connsiteY5" fmla="*/ 3417687 h 3417687"/>
              <a:gd name="connsiteX6" fmla="*/ 0 w 12192000"/>
              <a:gd name="connsiteY6" fmla="*/ 3417687 h 3417687"/>
              <a:gd name="connsiteX7" fmla="*/ 0 w 12192000"/>
              <a:gd name="connsiteY7" fmla="*/ 316371 h 3417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17687">
                <a:moveTo>
                  <a:pt x="0" y="316371"/>
                </a:moveTo>
                <a:cubicBezTo>
                  <a:pt x="795988" y="417789"/>
                  <a:pt x="1070088" y="11163"/>
                  <a:pt x="2210348" y="199"/>
                </a:cubicBezTo>
                <a:cubicBezTo>
                  <a:pt x="3350608" y="-10765"/>
                  <a:pt x="5214492" y="436567"/>
                  <a:pt x="6407378" y="440953"/>
                </a:cubicBezTo>
                <a:cubicBezTo>
                  <a:pt x="7600264" y="445339"/>
                  <a:pt x="8970038" y="81198"/>
                  <a:pt x="9887361" y="65984"/>
                </a:cubicBezTo>
                <a:cubicBezTo>
                  <a:pt x="10804684" y="50770"/>
                  <a:pt x="11419402" y="325007"/>
                  <a:pt x="12185422" y="454518"/>
                </a:cubicBezTo>
                <a:cubicBezTo>
                  <a:pt x="12187615" y="1442241"/>
                  <a:pt x="12189807" y="2429964"/>
                  <a:pt x="12192000" y="3417687"/>
                </a:cubicBezTo>
                <a:lnTo>
                  <a:pt x="0" y="3417687"/>
                </a:lnTo>
                <a:lnTo>
                  <a:pt x="0" y="316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444500" dist="114300" dir="16200000" rotWithShape="0">
              <a:schemeClr val="accent1">
                <a:alpha val="20000"/>
              </a:schemeClr>
            </a:outerShdw>
          </a:effectLst>
          <a:scene3d>
            <a:camera prst="orthographicFront"/>
            <a:lightRig rig="sof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prstClr val="white"/>
              </a:solidFill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sp>
        <p:nvSpPr>
          <p:cNvPr id="496" name="任意多边形: 形状 495">
            <a:extLst>
              <a:ext uri="{FF2B5EF4-FFF2-40B4-BE49-F238E27FC236}">
                <a16:creationId xmlns:a16="http://schemas.microsoft.com/office/drawing/2014/main" id="{2DBC4DBF-47C9-4C94-B0A9-A7CE1A771306}"/>
              </a:ext>
            </a:extLst>
          </p:cNvPr>
          <p:cNvSpPr/>
          <p:nvPr/>
        </p:nvSpPr>
        <p:spPr>
          <a:xfrm rot="1641133" flipH="1">
            <a:off x="4405143" y="3871202"/>
            <a:ext cx="3245371" cy="2521415"/>
          </a:xfrm>
          <a:custGeom>
            <a:avLst/>
            <a:gdLst>
              <a:gd name="connsiteX0" fmla="*/ 7340130 w 7362401"/>
              <a:gd name="connsiteY0" fmla="*/ 3870460 h 5552563"/>
              <a:gd name="connsiteX1" fmla="*/ 6870848 w 7362401"/>
              <a:gd name="connsiteY1" fmla="*/ 4630870 h 5552563"/>
              <a:gd name="connsiteX2" fmla="*/ 6014572 w 7362401"/>
              <a:gd name="connsiteY2" fmla="*/ 5355974 h 5552563"/>
              <a:gd name="connsiteX3" fmla="*/ 5159278 w 7362401"/>
              <a:gd name="connsiteY3" fmla="*/ 5546177 h 5552563"/>
              <a:gd name="connsiteX4" fmla="*/ 4845733 w 7362401"/>
              <a:gd name="connsiteY4" fmla="*/ 5552312 h 5552563"/>
              <a:gd name="connsiteX5" fmla="*/ 4501956 w 7362401"/>
              <a:gd name="connsiteY5" fmla="*/ 5544567 h 5552563"/>
              <a:gd name="connsiteX6" fmla="*/ 3527159 w 7362401"/>
              <a:gd name="connsiteY6" fmla="*/ 5512582 h 5552563"/>
              <a:gd name="connsiteX7" fmla="*/ 1915667 w 7362401"/>
              <a:gd name="connsiteY7" fmla="*/ 5459575 h 5552563"/>
              <a:gd name="connsiteX8" fmla="*/ 1218838 w 7362401"/>
              <a:gd name="connsiteY8" fmla="*/ 5436944 h 5552563"/>
              <a:gd name="connsiteX9" fmla="*/ 535541 w 7362401"/>
              <a:gd name="connsiteY9" fmla="*/ 5322379 h 5552563"/>
              <a:gd name="connsiteX10" fmla="*/ 3834 w 7362401"/>
              <a:gd name="connsiteY10" fmla="*/ 4477480 h 5552563"/>
              <a:gd name="connsiteX11" fmla="*/ 181288 w 7362401"/>
              <a:gd name="connsiteY11" fmla="*/ 3474666 h 5552563"/>
              <a:gd name="connsiteX12" fmla="*/ 480537 w 7362401"/>
              <a:gd name="connsiteY12" fmla="*/ 2500920 h 5552563"/>
              <a:gd name="connsiteX13" fmla="*/ 627652 w 7362401"/>
              <a:gd name="connsiteY13" fmla="*/ 2021842 h 5552563"/>
              <a:gd name="connsiteX14" fmla="*/ 1329392 w 7362401"/>
              <a:gd name="connsiteY14" fmla="*/ 588833 h 5552563"/>
              <a:gd name="connsiteX15" fmla="*/ 2236088 w 7362401"/>
              <a:gd name="connsiteY15" fmla="*/ 148882 h 5552563"/>
              <a:gd name="connsiteX16" fmla="*/ 3502058 w 7362401"/>
              <a:gd name="connsiteY16" fmla="*/ 19 h 5552563"/>
              <a:gd name="connsiteX17" fmla="*/ 4805352 w 7362401"/>
              <a:gd name="connsiteY17" fmla="*/ 329429 h 5552563"/>
              <a:gd name="connsiteX18" fmla="*/ 5479372 w 7362401"/>
              <a:gd name="connsiteY18" fmla="*/ 1661653 h 5552563"/>
              <a:gd name="connsiteX19" fmla="*/ 6660108 w 7362401"/>
              <a:gd name="connsiteY19" fmla="*/ 2352861 h 5552563"/>
              <a:gd name="connsiteX20" fmla="*/ 7114984 w 7362401"/>
              <a:gd name="connsiteY20" fmla="*/ 2878911 h 5552563"/>
              <a:gd name="connsiteX21" fmla="*/ 7340130 w 7362401"/>
              <a:gd name="connsiteY21" fmla="*/ 3870460 h 5552563"/>
              <a:gd name="connsiteX0" fmla="*/ 7340136 w 7362401"/>
              <a:gd name="connsiteY0" fmla="*/ 3870485 h 5552561"/>
              <a:gd name="connsiteX1" fmla="*/ 6870854 w 7362401"/>
              <a:gd name="connsiteY1" fmla="*/ 4630895 h 5552561"/>
              <a:gd name="connsiteX2" fmla="*/ 6014578 w 7362401"/>
              <a:gd name="connsiteY2" fmla="*/ 5355999 h 5552561"/>
              <a:gd name="connsiteX3" fmla="*/ 5159284 w 7362401"/>
              <a:gd name="connsiteY3" fmla="*/ 5546202 h 5552561"/>
              <a:gd name="connsiteX4" fmla="*/ 4845739 w 7362401"/>
              <a:gd name="connsiteY4" fmla="*/ 5552337 h 5552561"/>
              <a:gd name="connsiteX5" fmla="*/ 4501962 w 7362401"/>
              <a:gd name="connsiteY5" fmla="*/ 5544592 h 5552561"/>
              <a:gd name="connsiteX6" fmla="*/ 3527165 w 7362401"/>
              <a:gd name="connsiteY6" fmla="*/ 5512607 h 5552561"/>
              <a:gd name="connsiteX7" fmla="*/ 1915673 w 7362401"/>
              <a:gd name="connsiteY7" fmla="*/ 5459600 h 5552561"/>
              <a:gd name="connsiteX8" fmla="*/ 1218844 w 7362401"/>
              <a:gd name="connsiteY8" fmla="*/ 5436969 h 5552561"/>
              <a:gd name="connsiteX9" fmla="*/ 3840 w 7362401"/>
              <a:gd name="connsiteY9" fmla="*/ 4477505 h 5552561"/>
              <a:gd name="connsiteX10" fmla="*/ 181294 w 7362401"/>
              <a:gd name="connsiteY10" fmla="*/ 3474691 h 5552561"/>
              <a:gd name="connsiteX11" fmla="*/ 480543 w 7362401"/>
              <a:gd name="connsiteY11" fmla="*/ 2500945 h 5552561"/>
              <a:gd name="connsiteX12" fmla="*/ 627658 w 7362401"/>
              <a:gd name="connsiteY12" fmla="*/ 2021867 h 5552561"/>
              <a:gd name="connsiteX13" fmla="*/ 1329398 w 7362401"/>
              <a:gd name="connsiteY13" fmla="*/ 588858 h 5552561"/>
              <a:gd name="connsiteX14" fmla="*/ 2236094 w 7362401"/>
              <a:gd name="connsiteY14" fmla="*/ 148907 h 5552561"/>
              <a:gd name="connsiteX15" fmla="*/ 3502064 w 7362401"/>
              <a:gd name="connsiteY15" fmla="*/ 44 h 5552561"/>
              <a:gd name="connsiteX16" fmla="*/ 4805358 w 7362401"/>
              <a:gd name="connsiteY16" fmla="*/ 329454 h 5552561"/>
              <a:gd name="connsiteX17" fmla="*/ 5479378 w 7362401"/>
              <a:gd name="connsiteY17" fmla="*/ 1661678 h 5552561"/>
              <a:gd name="connsiteX18" fmla="*/ 6660114 w 7362401"/>
              <a:gd name="connsiteY18" fmla="*/ 2352886 h 5552561"/>
              <a:gd name="connsiteX19" fmla="*/ 7114990 w 7362401"/>
              <a:gd name="connsiteY19" fmla="*/ 2878936 h 5552561"/>
              <a:gd name="connsiteX20" fmla="*/ 7340136 w 7362401"/>
              <a:gd name="connsiteY20" fmla="*/ 3870485 h 5552561"/>
              <a:gd name="connsiteX0" fmla="*/ 7355785 w 7378052"/>
              <a:gd name="connsiteY0" fmla="*/ 3870485 h 5552561"/>
              <a:gd name="connsiteX1" fmla="*/ 6886503 w 7378052"/>
              <a:gd name="connsiteY1" fmla="*/ 4630895 h 5552561"/>
              <a:gd name="connsiteX2" fmla="*/ 6030227 w 7378052"/>
              <a:gd name="connsiteY2" fmla="*/ 5355999 h 5552561"/>
              <a:gd name="connsiteX3" fmla="*/ 5174933 w 7378052"/>
              <a:gd name="connsiteY3" fmla="*/ 5546202 h 5552561"/>
              <a:gd name="connsiteX4" fmla="*/ 4861388 w 7378052"/>
              <a:gd name="connsiteY4" fmla="*/ 5552337 h 5552561"/>
              <a:gd name="connsiteX5" fmla="*/ 4517611 w 7378052"/>
              <a:gd name="connsiteY5" fmla="*/ 5544592 h 5552561"/>
              <a:gd name="connsiteX6" fmla="*/ 3542814 w 7378052"/>
              <a:gd name="connsiteY6" fmla="*/ 5512607 h 5552561"/>
              <a:gd name="connsiteX7" fmla="*/ 1931322 w 7378052"/>
              <a:gd name="connsiteY7" fmla="*/ 5459600 h 5552561"/>
              <a:gd name="connsiteX8" fmla="*/ 1234493 w 7378052"/>
              <a:gd name="connsiteY8" fmla="*/ 5436969 h 5552561"/>
              <a:gd name="connsiteX9" fmla="*/ 19489 w 7378052"/>
              <a:gd name="connsiteY9" fmla="*/ 4477505 h 5552561"/>
              <a:gd name="connsiteX10" fmla="*/ 496192 w 7378052"/>
              <a:gd name="connsiteY10" fmla="*/ 2500945 h 5552561"/>
              <a:gd name="connsiteX11" fmla="*/ 643307 w 7378052"/>
              <a:gd name="connsiteY11" fmla="*/ 2021867 h 5552561"/>
              <a:gd name="connsiteX12" fmla="*/ 1345047 w 7378052"/>
              <a:gd name="connsiteY12" fmla="*/ 588858 h 5552561"/>
              <a:gd name="connsiteX13" fmla="*/ 2251743 w 7378052"/>
              <a:gd name="connsiteY13" fmla="*/ 148907 h 5552561"/>
              <a:gd name="connsiteX14" fmla="*/ 3517713 w 7378052"/>
              <a:gd name="connsiteY14" fmla="*/ 44 h 5552561"/>
              <a:gd name="connsiteX15" fmla="*/ 4821007 w 7378052"/>
              <a:gd name="connsiteY15" fmla="*/ 329454 h 5552561"/>
              <a:gd name="connsiteX16" fmla="*/ 5495027 w 7378052"/>
              <a:gd name="connsiteY16" fmla="*/ 1661678 h 5552561"/>
              <a:gd name="connsiteX17" fmla="*/ 6675763 w 7378052"/>
              <a:gd name="connsiteY17" fmla="*/ 2352886 h 5552561"/>
              <a:gd name="connsiteX18" fmla="*/ 7130639 w 7378052"/>
              <a:gd name="connsiteY18" fmla="*/ 2878936 h 5552561"/>
              <a:gd name="connsiteX19" fmla="*/ 7355785 w 7378052"/>
              <a:gd name="connsiteY19" fmla="*/ 3870485 h 5552561"/>
              <a:gd name="connsiteX0" fmla="*/ 6886830 w 6909095"/>
              <a:gd name="connsiteY0" fmla="*/ 3870485 h 5660477"/>
              <a:gd name="connsiteX1" fmla="*/ 6417548 w 6909095"/>
              <a:gd name="connsiteY1" fmla="*/ 4630895 h 5660477"/>
              <a:gd name="connsiteX2" fmla="*/ 5561272 w 6909095"/>
              <a:gd name="connsiteY2" fmla="*/ 5355999 h 5660477"/>
              <a:gd name="connsiteX3" fmla="*/ 4705978 w 6909095"/>
              <a:gd name="connsiteY3" fmla="*/ 5546202 h 5660477"/>
              <a:gd name="connsiteX4" fmla="*/ 4392433 w 6909095"/>
              <a:gd name="connsiteY4" fmla="*/ 5552337 h 5660477"/>
              <a:gd name="connsiteX5" fmla="*/ 4048656 w 6909095"/>
              <a:gd name="connsiteY5" fmla="*/ 5544592 h 5660477"/>
              <a:gd name="connsiteX6" fmla="*/ 3073859 w 6909095"/>
              <a:gd name="connsiteY6" fmla="*/ 5512607 h 5660477"/>
              <a:gd name="connsiteX7" fmla="*/ 1462367 w 6909095"/>
              <a:gd name="connsiteY7" fmla="*/ 5459600 h 5660477"/>
              <a:gd name="connsiteX8" fmla="*/ 765538 w 6909095"/>
              <a:gd name="connsiteY8" fmla="*/ 5436969 h 5660477"/>
              <a:gd name="connsiteX9" fmla="*/ 27237 w 6909095"/>
              <a:gd name="connsiteY9" fmla="*/ 2500945 h 5660477"/>
              <a:gd name="connsiteX10" fmla="*/ 174352 w 6909095"/>
              <a:gd name="connsiteY10" fmla="*/ 2021867 h 5660477"/>
              <a:gd name="connsiteX11" fmla="*/ 876092 w 6909095"/>
              <a:gd name="connsiteY11" fmla="*/ 588858 h 5660477"/>
              <a:gd name="connsiteX12" fmla="*/ 1782788 w 6909095"/>
              <a:gd name="connsiteY12" fmla="*/ 148907 h 5660477"/>
              <a:gd name="connsiteX13" fmla="*/ 3048758 w 6909095"/>
              <a:gd name="connsiteY13" fmla="*/ 44 h 5660477"/>
              <a:gd name="connsiteX14" fmla="*/ 4352052 w 6909095"/>
              <a:gd name="connsiteY14" fmla="*/ 329454 h 5660477"/>
              <a:gd name="connsiteX15" fmla="*/ 5026072 w 6909095"/>
              <a:gd name="connsiteY15" fmla="*/ 1661678 h 5660477"/>
              <a:gd name="connsiteX16" fmla="*/ 6206808 w 6909095"/>
              <a:gd name="connsiteY16" fmla="*/ 2352886 h 5660477"/>
              <a:gd name="connsiteX17" fmla="*/ 6661684 w 6909095"/>
              <a:gd name="connsiteY17" fmla="*/ 2878936 h 5660477"/>
              <a:gd name="connsiteX18" fmla="*/ 6886830 w 6909095"/>
              <a:gd name="connsiteY18" fmla="*/ 3870485 h 5660477"/>
              <a:gd name="connsiteX0" fmla="*/ 6934035 w 6956302"/>
              <a:gd name="connsiteY0" fmla="*/ 3870485 h 5692995"/>
              <a:gd name="connsiteX1" fmla="*/ 6464753 w 6956302"/>
              <a:gd name="connsiteY1" fmla="*/ 4630895 h 5692995"/>
              <a:gd name="connsiteX2" fmla="*/ 5608477 w 6956302"/>
              <a:gd name="connsiteY2" fmla="*/ 5355999 h 5692995"/>
              <a:gd name="connsiteX3" fmla="*/ 4753183 w 6956302"/>
              <a:gd name="connsiteY3" fmla="*/ 5546202 h 5692995"/>
              <a:gd name="connsiteX4" fmla="*/ 4439638 w 6956302"/>
              <a:gd name="connsiteY4" fmla="*/ 5552337 h 5692995"/>
              <a:gd name="connsiteX5" fmla="*/ 4095861 w 6956302"/>
              <a:gd name="connsiteY5" fmla="*/ 5544592 h 5692995"/>
              <a:gd name="connsiteX6" fmla="*/ 3121064 w 6956302"/>
              <a:gd name="connsiteY6" fmla="*/ 5512607 h 5692995"/>
              <a:gd name="connsiteX7" fmla="*/ 1509572 w 6956302"/>
              <a:gd name="connsiteY7" fmla="*/ 5459600 h 5692995"/>
              <a:gd name="connsiteX8" fmla="*/ 74442 w 6956302"/>
              <a:gd name="connsiteY8" fmla="*/ 2500945 h 5692995"/>
              <a:gd name="connsiteX9" fmla="*/ 221557 w 6956302"/>
              <a:gd name="connsiteY9" fmla="*/ 2021867 h 5692995"/>
              <a:gd name="connsiteX10" fmla="*/ 923297 w 6956302"/>
              <a:gd name="connsiteY10" fmla="*/ 588858 h 5692995"/>
              <a:gd name="connsiteX11" fmla="*/ 1829993 w 6956302"/>
              <a:gd name="connsiteY11" fmla="*/ 148907 h 5692995"/>
              <a:gd name="connsiteX12" fmla="*/ 3095963 w 6956302"/>
              <a:gd name="connsiteY12" fmla="*/ 44 h 5692995"/>
              <a:gd name="connsiteX13" fmla="*/ 4399257 w 6956302"/>
              <a:gd name="connsiteY13" fmla="*/ 329454 h 5692995"/>
              <a:gd name="connsiteX14" fmla="*/ 5073277 w 6956302"/>
              <a:gd name="connsiteY14" fmla="*/ 1661678 h 5692995"/>
              <a:gd name="connsiteX15" fmla="*/ 6254013 w 6956302"/>
              <a:gd name="connsiteY15" fmla="*/ 2352886 h 5692995"/>
              <a:gd name="connsiteX16" fmla="*/ 6708889 w 6956302"/>
              <a:gd name="connsiteY16" fmla="*/ 2878936 h 5692995"/>
              <a:gd name="connsiteX17" fmla="*/ 6934035 w 6956302"/>
              <a:gd name="connsiteY17" fmla="*/ 3870485 h 5692995"/>
              <a:gd name="connsiteX0" fmla="*/ 7050335 w 7072600"/>
              <a:gd name="connsiteY0" fmla="*/ 3870485 h 5744159"/>
              <a:gd name="connsiteX1" fmla="*/ 6581053 w 7072600"/>
              <a:gd name="connsiteY1" fmla="*/ 4630895 h 5744159"/>
              <a:gd name="connsiteX2" fmla="*/ 5724777 w 7072600"/>
              <a:gd name="connsiteY2" fmla="*/ 5355999 h 5744159"/>
              <a:gd name="connsiteX3" fmla="*/ 4869483 w 7072600"/>
              <a:gd name="connsiteY3" fmla="*/ 5546202 h 5744159"/>
              <a:gd name="connsiteX4" fmla="*/ 4555938 w 7072600"/>
              <a:gd name="connsiteY4" fmla="*/ 5552337 h 5744159"/>
              <a:gd name="connsiteX5" fmla="*/ 4212161 w 7072600"/>
              <a:gd name="connsiteY5" fmla="*/ 5544592 h 5744159"/>
              <a:gd name="connsiteX6" fmla="*/ 3237364 w 7072600"/>
              <a:gd name="connsiteY6" fmla="*/ 5512607 h 5744159"/>
              <a:gd name="connsiteX7" fmla="*/ 190742 w 7072600"/>
              <a:gd name="connsiteY7" fmla="*/ 2500945 h 5744159"/>
              <a:gd name="connsiteX8" fmla="*/ 337857 w 7072600"/>
              <a:gd name="connsiteY8" fmla="*/ 2021867 h 5744159"/>
              <a:gd name="connsiteX9" fmla="*/ 1039597 w 7072600"/>
              <a:gd name="connsiteY9" fmla="*/ 588858 h 5744159"/>
              <a:gd name="connsiteX10" fmla="*/ 1946293 w 7072600"/>
              <a:gd name="connsiteY10" fmla="*/ 148907 h 5744159"/>
              <a:gd name="connsiteX11" fmla="*/ 3212263 w 7072600"/>
              <a:gd name="connsiteY11" fmla="*/ 44 h 5744159"/>
              <a:gd name="connsiteX12" fmla="*/ 4515557 w 7072600"/>
              <a:gd name="connsiteY12" fmla="*/ 329454 h 5744159"/>
              <a:gd name="connsiteX13" fmla="*/ 5189577 w 7072600"/>
              <a:gd name="connsiteY13" fmla="*/ 1661678 h 5744159"/>
              <a:gd name="connsiteX14" fmla="*/ 6370313 w 7072600"/>
              <a:gd name="connsiteY14" fmla="*/ 2352886 h 5744159"/>
              <a:gd name="connsiteX15" fmla="*/ 6825189 w 7072600"/>
              <a:gd name="connsiteY15" fmla="*/ 2878936 h 5744159"/>
              <a:gd name="connsiteX16" fmla="*/ 7050335 w 7072600"/>
              <a:gd name="connsiteY16" fmla="*/ 3870485 h 5744159"/>
              <a:gd name="connsiteX0" fmla="*/ 7005119 w 7027386"/>
              <a:gd name="connsiteY0" fmla="*/ 3870485 h 5574100"/>
              <a:gd name="connsiteX1" fmla="*/ 6535837 w 7027386"/>
              <a:gd name="connsiteY1" fmla="*/ 4630895 h 5574100"/>
              <a:gd name="connsiteX2" fmla="*/ 5679561 w 7027386"/>
              <a:gd name="connsiteY2" fmla="*/ 5355999 h 5574100"/>
              <a:gd name="connsiteX3" fmla="*/ 4824267 w 7027386"/>
              <a:gd name="connsiteY3" fmla="*/ 5546202 h 5574100"/>
              <a:gd name="connsiteX4" fmla="*/ 4510722 w 7027386"/>
              <a:gd name="connsiteY4" fmla="*/ 5552337 h 5574100"/>
              <a:gd name="connsiteX5" fmla="*/ 4166945 w 7027386"/>
              <a:gd name="connsiteY5" fmla="*/ 5544592 h 5574100"/>
              <a:gd name="connsiteX6" fmla="*/ 2571641 w 7027386"/>
              <a:gd name="connsiteY6" fmla="*/ 5183166 h 5574100"/>
              <a:gd name="connsiteX7" fmla="*/ 145526 w 7027386"/>
              <a:gd name="connsiteY7" fmla="*/ 2500945 h 5574100"/>
              <a:gd name="connsiteX8" fmla="*/ 292641 w 7027386"/>
              <a:gd name="connsiteY8" fmla="*/ 2021867 h 5574100"/>
              <a:gd name="connsiteX9" fmla="*/ 994381 w 7027386"/>
              <a:gd name="connsiteY9" fmla="*/ 588858 h 5574100"/>
              <a:gd name="connsiteX10" fmla="*/ 1901077 w 7027386"/>
              <a:gd name="connsiteY10" fmla="*/ 148907 h 5574100"/>
              <a:gd name="connsiteX11" fmla="*/ 3167047 w 7027386"/>
              <a:gd name="connsiteY11" fmla="*/ 44 h 5574100"/>
              <a:gd name="connsiteX12" fmla="*/ 4470341 w 7027386"/>
              <a:gd name="connsiteY12" fmla="*/ 329454 h 5574100"/>
              <a:gd name="connsiteX13" fmla="*/ 5144361 w 7027386"/>
              <a:gd name="connsiteY13" fmla="*/ 1661678 h 5574100"/>
              <a:gd name="connsiteX14" fmla="*/ 6325097 w 7027386"/>
              <a:gd name="connsiteY14" fmla="*/ 2352886 h 5574100"/>
              <a:gd name="connsiteX15" fmla="*/ 6779973 w 7027386"/>
              <a:gd name="connsiteY15" fmla="*/ 2878936 h 5574100"/>
              <a:gd name="connsiteX16" fmla="*/ 7005119 w 7027386"/>
              <a:gd name="connsiteY16" fmla="*/ 3870485 h 5574100"/>
              <a:gd name="connsiteX0" fmla="*/ 6775134 w 6797399"/>
              <a:gd name="connsiteY0" fmla="*/ 3870485 h 5574100"/>
              <a:gd name="connsiteX1" fmla="*/ 6305852 w 6797399"/>
              <a:gd name="connsiteY1" fmla="*/ 4630895 h 5574100"/>
              <a:gd name="connsiteX2" fmla="*/ 5449576 w 6797399"/>
              <a:gd name="connsiteY2" fmla="*/ 5355999 h 5574100"/>
              <a:gd name="connsiteX3" fmla="*/ 4594282 w 6797399"/>
              <a:gd name="connsiteY3" fmla="*/ 5546202 h 5574100"/>
              <a:gd name="connsiteX4" fmla="*/ 4280737 w 6797399"/>
              <a:gd name="connsiteY4" fmla="*/ 5552337 h 5574100"/>
              <a:gd name="connsiteX5" fmla="*/ 3936960 w 6797399"/>
              <a:gd name="connsiteY5" fmla="*/ 5544592 h 5574100"/>
              <a:gd name="connsiteX6" fmla="*/ 2341656 w 6797399"/>
              <a:gd name="connsiteY6" fmla="*/ 5183166 h 5574100"/>
              <a:gd name="connsiteX7" fmla="*/ 62656 w 6797399"/>
              <a:gd name="connsiteY7" fmla="*/ 2021867 h 5574100"/>
              <a:gd name="connsiteX8" fmla="*/ 764396 w 6797399"/>
              <a:gd name="connsiteY8" fmla="*/ 588858 h 5574100"/>
              <a:gd name="connsiteX9" fmla="*/ 1671092 w 6797399"/>
              <a:gd name="connsiteY9" fmla="*/ 148907 h 5574100"/>
              <a:gd name="connsiteX10" fmla="*/ 2937062 w 6797399"/>
              <a:gd name="connsiteY10" fmla="*/ 44 h 5574100"/>
              <a:gd name="connsiteX11" fmla="*/ 4240356 w 6797399"/>
              <a:gd name="connsiteY11" fmla="*/ 329454 h 5574100"/>
              <a:gd name="connsiteX12" fmla="*/ 4914376 w 6797399"/>
              <a:gd name="connsiteY12" fmla="*/ 1661678 h 5574100"/>
              <a:gd name="connsiteX13" fmla="*/ 6095112 w 6797399"/>
              <a:gd name="connsiteY13" fmla="*/ 2352886 h 5574100"/>
              <a:gd name="connsiteX14" fmla="*/ 6549988 w 6797399"/>
              <a:gd name="connsiteY14" fmla="*/ 2878936 h 5574100"/>
              <a:gd name="connsiteX15" fmla="*/ 6775134 w 6797399"/>
              <a:gd name="connsiteY15" fmla="*/ 3870485 h 5574100"/>
              <a:gd name="connsiteX0" fmla="*/ 6511491 w 6533758"/>
              <a:gd name="connsiteY0" fmla="*/ 3870485 h 5574100"/>
              <a:gd name="connsiteX1" fmla="*/ 6042209 w 6533758"/>
              <a:gd name="connsiteY1" fmla="*/ 4630895 h 5574100"/>
              <a:gd name="connsiteX2" fmla="*/ 5185933 w 6533758"/>
              <a:gd name="connsiteY2" fmla="*/ 5355999 h 5574100"/>
              <a:gd name="connsiteX3" fmla="*/ 4330639 w 6533758"/>
              <a:gd name="connsiteY3" fmla="*/ 5546202 h 5574100"/>
              <a:gd name="connsiteX4" fmla="*/ 4017094 w 6533758"/>
              <a:gd name="connsiteY4" fmla="*/ 5552337 h 5574100"/>
              <a:gd name="connsiteX5" fmla="*/ 3673317 w 6533758"/>
              <a:gd name="connsiteY5" fmla="*/ 5544592 h 5574100"/>
              <a:gd name="connsiteX6" fmla="*/ 2078013 w 6533758"/>
              <a:gd name="connsiteY6" fmla="*/ 5183166 h 5574100"/>
              <a:gd name="connsiteX7" fmla="*/ 78463 w 6533758"/>
              <a:gd name="connsiteY7" fmla="*/ 2318730 h 5574100"/>
              <a:gd name="connsiteX8" fmla="*/ 500753 w 6533758"/>
              <a:gd name="connsiteY8" fmla="*/ 588858 h 5574100"/>
              <a:gd name="connsiteX9" fmla="*/ 1407449 w 6533758"/>
              <a:gd name="connsiteY9" fmla="*/ 148907 h 5574100"/>
              <a:gd name="connsiteX10" fmla="*/ 2673419 w 6533758"/>
              <a:gd name="connsiteY10" fmla="*/ 44 h 5574100"/>
              <a:gd name="connsiteX11" fmla="*/ 3976713 w 6533758"/>
              <a:gd name="connsiteY11" fmla="*/ 329454 h 5574100"/>
              <a:gd name="connsiteX12" fmla="*/ 4650733 w 6533758"/>
              <a:gd name="connsiteY12" fmla="*/ 1661678 h 5574100"/>
              <a:gd name="connsiteX13" fmla="*/ 5831469 w 6533758"/>
              <a:gd name="connsiteY13" fmla="*/ 2352886 h 5574100"/>
              <a:gd name="connsiteX14" fmla="*/ 6286345 w 6533758"/>
              <a:gd name="connsiteY14" fmla="*/ 2878936 h 5574100"/>
              <a:gd name="connsiteX15" fmla="*/ 6511491 w 6533758"/>
              <a:gd name="connsiteY15" fmla="*/ 3870485 h 557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533758" h="5574100">
                <a:moveTo>
                  <a:pt x="6511491" y="3870485"/>
                </a:moveTo>
                <a:cubicBezTo>
                  <a:pt x="6446882" y="4158958"/>
                  <a:pt x="6244109" y="4402168"/>
                  <a:pt x="6042209" y="4630895"/>
                </a:cubicBezTo>
                <a:cubicBezTo>
                  <a:pt x="5795891" y="4910114"/>
                  <a:pt x="5532874" y="5190942"/>
                  <a:pt x="5185933" y="5355999"/>
                </a:cubicBezTo>
                <a:cubicBezTo>
                  <a:pt x="4921607" y="5481527"/>
                  <a:pt x="4629343" y="5530913"/>
                  <a:pt x="4330639" y="5546202"/>
                </a:cubicBezTo>
                <a:cubicBezTo>
                  <a:pt x="4226524" y="5551935"/>
                  <a:pt x="4121645" y="5553142"/>
                  <a:pt x="4017094" y="5552337"/>
                </a:cubicBezTo>
                <a:cubicBezTo>
                  <a:pt x="3902065" y="5552337"/>
                  <a:pt x="3996497" y="5606121"/>
                  <a:pt x="3673317" y="5544592"/>
                </a:cubicBezTo>
                <a:cubicBezTo>
                  <a:pt x="3350137" y="5483064"/>
                  <a:pt x="2677155" y="5720810"/>
                  <a:pt x="2078013" y="5183166"/>
                </a:cubicBezTo>
                <a:cubicBezTo>
                  <a:pt x="1478871" y="4645522"/>
                  <a:pt x="341340" y="3084448"/>
                  <a:pt x="78463" y="2318730"/>
                </a:cubicBezTo>
                <a:cubicBezTo>
                  <a:pt x="-184414" y="1553012"/>
                  <a:pt x="279255" y="950495"/>
                  <a:pt x="500753" y="588858"/>
                </a:cubicBezTo>
                <a:cubicBezTo>
                  <a:pt x="722251" y="227221"/>
                  <a:pt x="1071094" y="227462"/>
                  <a:pt x="1407449" y="148907"/>
                </a:cubicBezTo>
                <a:cubicBezTo>
                  <a:pt x="1821324" y="52137"/>
                  <a:pt x="2246440" y="2149"/>
                  <a:pt x="2673419" y="44"/>
                </a:cubicBezTo>
                <a:cubicBezTo>
                  <a:pt x="3133206" y="-1968"/>
                  <a:pt x="3620605" y="61500"/>
                  <a:pt x="3976713" y="329454"/>
                </a:cubicBezTo>
                <a:cubicBezTo>
                  <a:pt x="4447414" y="682702"/>
                  <a:pt x="4459746" y="1179281"/>
                  <a:pt x="4650733" y="1661678"/>
                </a:cubicBezTo>
                <a:cubicBezTo>
                  <a:pt x="4831134" y="2116515"/>
                  <a:pt x="5443274" y="2101931"/>
                  <a:pt x="5831469" y="2352886"/>
                </a:cubicBezTo>
                <a:cubicBezTo>
                  <a:pt x="6032496" y="2483141"/>
                  <a:pt x="6172625" y="2678273"/>
                  <a:pt x="6286345" y="2878936"/>
                </a:cubicBezTo>
                <a:cubicBezTo>
                  <a:pt x="6460088" y="3183703"/>
                  <a:pt x="6587012" y="3532928"/>
                  <a:pt x="6511491" y="3870485"/>
                </a:cubicBezTo>
                <a:close/>
              </a:path>
            </a:pathLst>
          </a:custGeom>
          <a:solidFill>
            <a:srgbClr val="68E1FD">
              <a:alpha val="24000"/>
            </a:srgbClr>
          </a:solidFill>
          <a:ln w="109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396" name="任意多边形: 形状 395">
            <a:extLst>
              <a:ext uri="{FF2B5EF4-FFF2-40B4-BE49-F238E27FC236}">
                <a16:creationId xmlns:a16="http://schemas.microsoft.com/office/drawing/2014/main" id="{429B74A4-8660-49B1-ACC7-83BFFBD91BFE}"/>
              </a:ext>
            </a:extLst>
          </p:cNvPr>
          <p:cNvSpPr/>
          <p:nvPr/>
        </p:nvSpPr>
        <p:spPr>
          <a:xfrm rot="628860" flipH="1">
            <a:off x="8322577" y="4488736"/>
            <a:ext cx="10298535" cy="6712647"/>
          </a:xfrm>
          <a:custGeom>
            <a:avLst/>
            <a:gdLst>
              <a:gd name="connsiteX0" fmla="*/ 7340130 w 7362401"/>
              <a:gd name="connsiteY0" fmla="*/ 3870460 h 5552563"/>
              <a:gd name="connsiteX1" fmla="*/ 6870848 w 7362401"/>
              <a:gd name="connsiteY1" fmla="*/ 4630870 h 5552563"/>
              <a:gd name="connsiteX2" fmla="*/ 6014572 w 7362401"/>
              <a:gd name="connsiteY2" fmla="*/ 5355974 h 5552563"/>
              <a:gd name="connsiteX3" fmla="*/ 5159278 w 7362401"/>
              <a:gd name="connsiteY3" fmla="*/ 5546177 h 5552563"/>
              <a:gd name="connsiteX4" fmla="*/ 4845733 w 7362401"/>
              <a:gd name="connsiteY4" fmla="*/ 5552312 h 5552563"/>
              <a:gd name="connsiteX5" fmla="*/ 4501956 w 7362401"/>
              <a:gd name="connsiteY5" fmla="*/ 5544567 h 5552563"/>
              <a:gd name="connsiteX6" fmla="*/ 3527159 w 7362401"/>
              <a:gd name="connsiteY6" fmla="*/ 5512582 h 5552563"/>
              <a:gd name="connsiteX7" fmla="*/ 1915667 w 7362401"/>
              <a:gd name="connsiteY7" fmla="*/ 5459575 h 5552563"/>
              <a:gd name="connsiteX8" fmla="*/ 1218838 w 7362401"/>
              <a:gd name="connsiteY8" fmla="*/ 5436944 h 5552563"/>
              <a:gd name="connsiteX9" fmla="*/ 535541 w 7362401"/>
              <a:gd name="connsiteY9" fmla="*/ 5322379 h 5552563"/>
              <a:gd name="connsiteX10" fmla="*/ 3834 w 7362401"/>
              <a:gd name="connsiteY10" fmla="*/ 4477480 h 5552563"/>
              <a:gd name="connsiteX11" fmla="*/ 181288 w 7362401"/>
              <a:gd name="connsiteY11" fmla="*/ 3474666 h 5552563"/>
              <a:gd name="connsiteX12" fmla="*/ 480537 w 7362401"/>
              <a:gd name="connsiteY12" fmla="*/ 2500920 h 5552563"/>
              <a:gd name="connsiteX13" fmla="*/ 627652 w 7362401"/>
              <a:gd name="connsiteY13" fmla="*/ 2021842 h 5552563"/>
              <a:gd name="connsiteX14" fmla="*/ 1329392 w 7362401"/>
              <a:gd name="connsiteY14" fmla="*/ 588833 h 5552563"/>
              <a:gd name="connsiteX15" fmla="*/ 2236088 w 7362401"/>
              <a:gd name="connsiteY15" fmla="*/ 148882 h 5552563"/>
              <a:gd name="connsiteX16" fmla="*/ 3502058 w 7362401"/>
              <a:gd name="connsiteY16" fmla="*/ 19 h 5552563"/>
              <a:gd name="connsiteX17" fmla="*/ 4805352 w 7362401"/>
              <a:gd name="connsiteY17" fmla="*/ 329429 h 5552563"/>
              <a:gd name="connsiteX18" fmla="*/ 5479372 w 7362401"/>
              <a:gd name="connsiteY18" fmla="*/ 1661653 h 5552563"/>
              <a:gd name="connsiteX19" fmla="*/ 6660108 w 7362401"/>
              <a:gd name="connsiteY19" fmla="*/ 2352861 h 5552563"/>
              <a:gd name="connsiteX20" fmla="*/ 7114984 w 7362401"/>
              <a:gd name="connsiteY20" fmla="*/ 2878911 h 5552563"/>
              <a:gd name="connsiteX21" fmla="*/ 7340130 w 7362401"/>
              <a:gd name="connsiteY21" fmla="*/ 3870460 h 5552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362401" h="5552563">
                <a:moveTo>
                  <a:pt x="7340130" y="3870460"/>
                </a:moveTo>
                <a:cubicBezTo>
                  <a:pt x="7275521" y="4158933"/>
                  <a:pt x="7072748" y="4402143"/>
                  <a:pt x="6870848" y="4630870"/>
                </a:cubicBezTo>
                <a:cubicBezTo>
                  <a:pt x="6624530" y="4910089"/>
                  <a:pt x="6361513" y="5190917"/>
                  <a:pt x="6014572" y="5355974"/>
                </a:cubicBezTo>
                <a:cubicBezTo>
                  <a:pt x="5750246" y="5481502"/>
                  <a:pt x="5457982" y="5530888"/>
                  <a:pt x="5159278" y="5546177"/>
                </a:cubicBezTo>
                <a:cubicBezTo>
                  <a:pt x="5055163" y="5551910"/>
                  <a:pt x="4950284" y="5553117"/>
                  <a:pt x="4845733" y="5552312"/>
                </a:cubicBezTo>
                <a:cubicBezTo>
                  <a:pt x="4730704" y="5552312"/>
                  <a:pt x="4615675" y="5548691"/>
                  <a:pt x="4501956" y="5544567"/>
                </a:cubicBezTo>
                <a:cubicBezTo>
                  <a:pt x="4176951" y="5534107"/>
                  <a:pt x="3852019" y="5523445"/>
                  <a:pt x="3527159" y="5512582"/>
                </a:cubicBezTo>
                <a:cubicBezTo>
                  <a:pt x="2990141" y="5495214"/>
                  <a:pt x="2452977" y="5477545"/>
                  <a:pt x="1915667" y="5459575"/>
                </a:cubicBezTo>
                <a:cubicBezTo>
                  <a:pt x="1683427" y="5452333"/>
                  <a:pt x="1451151" y="5444789"/>
                  <a:pt x="1218838" y="5436944"/>
                </a:cubicBezTo>
                <a:cubicBezTo>
                  <a:pt x="985616" y="5429299"/>
                  <a:pt x="743663" y="5419945"/>
                  <a:pt x="535541" y="5322379"/>
                </a:cubicBezTo>
                <a:cubicBezTo>
                  <a:pt x="206280" y="5167884"/>
                  <a:pt x="28826" y="4817351"/>
                  <a:pt x="3834" y="4477480"/>
                </a:cubicBezTo>
                <a:cubicBezTo>
                  <a:pt x="-21158" y="4137609"/>
                  <a:pt x="80229" y="3802466"/>
                  <a:pt x="181288" y="3474666"/>
                </a:cubicBezTo>
                <a:cubicBezTo>
                  <a:pt x="280892" y="3149983"/>
                  <a:pt x="380642" y="2825401"/>
                  <a:pt x="480537" y="2500920"/>
                </a:cubicBezTo>
                <a:cubicBezTo>
                  <a:pt x="529794" y="2341529"/>
                  <a:pt x="578832" y="2181836"/>
                  <a:pt x="627652" y="2021842"/>
                </a:cubicBezTo>
                <a:cubicBezTo>
                  <a:pt x="766472" y="1571430"/>
                  <a:pt x="993037" y="948619"/>
                  <a:pt x="1329392" y="588833"/>
                </a:cubicBezTo>
                <a:cubicBezTo>
                  <a:pt x="1555957" y="346829"/>
                  <a:pt x="1899733" y="227437"/>
                  <a:pt x="2236088" y="148882"/>
                </a:cubicBezTo>
                <a:cubicBezTo>
                  <a:pt x="2649963" y="52112"/>
                  <a:pt x="3075079" y="2124"/>
                  <a:pt x="3502058" y="19"/>
                </a:cubicBezTo>
                <a:cubicBezTo>
                  <a:pt x="3961845" y="-1993"/>
                  <a:pt x="4449244" y="61475"/>
                  <a:pt x="4805352" y="329429"/>
                </a:cubicBezTo>
                <a:cubicBezTo>
                  <a:pt x="5276053" y="682677"/>
                  <a:pt x="5288385" y="1179256"/>
                  <a:pt x="5479372" y="1661653"/>
                </a:cubicBezTo>
                <a:cubicBezTo>
                  <a:pt x="5659773" y="2116490"/>
                  <a:pt x="6271913" y="2101906"/>
                  <a:pt x="6660108" y="2352861"/>
                </a:cubicBezTo>
                <a:cubicBezTo>
                  <a:pt x="6861135" y="2483116"/>
                  <a:pt x="7001264" y="2678248"/>
                  <a:pt x="7114984" y="2878911"/>
                </a:cubicBezTo>
                <a:cubicBezTo>
                  <a:pt x="7288727" y="3183678"/>
                  <a:pt x="7415651" y="3532903"/>
                  <a:pt x="7340130" y="3870460"/>
                </a:cubicBezTo>
                <a:close/>
              </a:path>
            </a:pathLst>
          </a:custGeom>
          <a:solidFill>
            <a:srgbClr val="68E1FD">
              <a:alpha val="24000"/>
            </a:srgbClr>
          </a:solidFill>
          <a:ln w="109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grpSp>
        <p:nvGrpSpPr>
          <p:cNvPr id="79" name="组合 标题组">
            <a:extLst>
              <a:ext uri="{FF2B5EF4-FFF2-40B4-BE49-F238E27FC236}">
                <a16:creationId xmlns:a16="http://schemas.microsoft.com/office/drawing/2014/main" id="{7ED2A306-C447-4CDA-8675-6AEAA1F4A6C1}"/>
              </a:ext>
            </a:extLst>
          </p:cNvPr>
          <p:cNvGrpSpPr/>
          <p:nvPr/>
        </p:nvGrpSpPr>
        <p:grpSpPr>
          <a:xfrm>
            <a:off x="3093832" y="469855"/>
            <a:ext cx="6005519" cy="1131120"/>
            <a:chOff x="3088188" y="350850"/>
            <a:chExt cx="6005519" cy="1131120"/>
          </a:xfrm>
        </p:grpSpPr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C9BCF536-3A41-40F3-A8A8-B2C5F635B8C6}"/>
                </a:ext>
              </a:extLst>
            </p:cNvPr>
            <p:cNvSpPr/>
            <p:nvPr/>
          </p:nvSpPr>
          <p:spPr>
            <a:xfrm flipH="1">
              <a:off x="8481506" y="934148"/>
              <a:ext cx="358672" cy="338640"/>
            </a:xfrm>
            <a:custGeom>
              <a:avLst/>
              <a:gdLst>
                <a:gd name="connsiteX0" fmla="*/ 452275 w 5204286"/>
                <a:gd name="connsiteY0" fmla="*/ 4125036 h 4913619"/>
                <a:gd name="connsiteX1" fmla="*/ 489915 w 5204286"/>
                <a:gd name="connsiteY1" fmla="*/ 4208082 h 4913619"/>
                <a:gd name="connsiteX2" fmla="*/ 1550998 w 5204286"/>
                <a:gd name="connsiteY2" fmla="*/ 4907106 h 4913619"/>
                <a:gd name="connsiteX3" fmla="*/ 2544569 w 5204286"/>
                <a:gd name="connsiteY3" fmla="*/ 4639446 h 4913619"/>
                <a:gd name="connsiteX4" fmla="*/ 3404309 w 5204286"/>
                <a:gd name="connsiteY4" fmla="*/ 4050354 h 4913619"/>
                <a:gd name="connsiteX5" fmla="*/ 4745002 w 5204286"/>
                <a:gd name="connsiteY5" fmla="*/ 3296363 h 4913619"/>
                <a:gd name="connsiteX6" fmla="*/ 5121997 w 5204286"/>
                <a:gd name="connsiteY6" fmla="*/ 1534463 h 4913619"/>
                <a:gd name="connsiteX7" fmla="*/ 3819541 w 5204286"/>
                <a:gd name="connsiteY7" fmla="*/ 512214 h 4913619"/>
                <a:gd name="connsiteX8" fmla="*/ 820906 w 5204286"/>
                <a:gd name="connsiteY8" fmla="*/ 286973 h 4913619"/>
                <a:gd name="connsiteX9" fmla="*/ 273636 w 5204286"/>
                <a:gd name="connsiteY9" fmla="*/ 3416452 h 4913619"/>
                <a:gd name="connsiteX10" fmla="*/ 452275 w 5204286"/>
                <a:gd name="connsiteY10" fmla="*/ 4125036 h 4913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04286" h="4913619">
                  <a:moveTo>
                    <a:pt x="452275" y="4125036"/>
                  </a:moveTo>
                  <a:cubicBezTo>
                    <a:pt x="463627" y="4153116"/>
                    <a:pt x="476173" y="4181196"/>
                    <a:pt x="489915" y="4208082"/>
                  </a:cubicBezTo>
                  <a:cubicBezTo>
                    <a:pt x="694245" y="4608976"/>
                    <a:pt x="1108880" y="4861700"/>
                    <a:pt x="1550998" y="4907106"/>
                  </a:cubicBezTo>
                  <a:cubicBezTo>
                    <a:pt x="1904693" y="4942954"/>
                    <a:pt x="2248828" y="4827645"/>
                    <a:pt x="2544569" y="4639446"/>
                  </a:cubicBezTo>
                  <a:cubicBezTo>
                    <a:pt x="2839712" y="4451845"/>
                    <a:pt x="3076305" y="4187769"/>
                    <a:pt x="3404309" y="4050354"/>
                  </a:cubicBezTo>
                  <a:cubicBezTo>
                    <a:pt x="3866741" y="3857375"/>
                    <a:pt x="4382346" y="3705024"/>
                    <a:pt x="4745002" y="3296363"/>
                  </a:cubicBezTo>
                  <a:cubicBezTo>
                    <a:pt x="5157247" y="2832139"/>
                    <a:pt x="5316171" y="2128335"/>
                    <a:pt x="5121997" y="1534463"/>
                  </a:cubicBezTo>
                  <a:cubicBezTo>
                    <a:pt x="4933201" y="954930"/>
                    <a:pt x="4306469" y="767328"/>
                    <a:pt x="3819541" y="512214"/>
                  </a:cubicBezTo>
                  <a:cubicBezTo>
                    <a:pt x="2944267" y="52770"/>
                    <a:pt x="1732028" y="-252530"/>
                    <a:pt x="820906" y="286973"/>
                  </a:cubicBezTo>
                  <a:cubicBezTo>
                    <a:pt x="-270647" y="932824"/>
                    <a:pt x="-72292" y="2398983"/>
                    <a:pt x="273636" y="3416452"/>
                  </a:cubicBezTo>
                  <a:cubicBezTo>
                    <a:pt x="352500" y="3648265"/>
                    <a:pt x="362059" y="3898002"/>
                    <a:pt x="452275" y="4125036"/>
                  </a:cubicBezTo>
                  <a:close/>
                </a:path>
              </a:pathLst>
            </a:custGeom>
            <a:solidFill>
              <a:srgbClr val="68E1FD">
                <a:alpha val="24000"/>
              </a:srgbClr>
            </a:solidFill>
            <a:ln w="109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5B1A3A2C-B6DB-40DE-88BF-A9063A5FD20C}"/>
                </a:ext>
              </a:extLst>
            </p:cNvPr>
            <p:cNvSpPr/>
            <p:nvPr/>
          </p:nvSpPr>
          <p:spPr>
            <a:xfrm rot="8378396" flipH="1">
              <a:off x="8880066" y="478840"/>
              <a:ext cx="213641" cy="201709"/>
            </a:xfrm>
            <a:custGeom>
              <a:avLst/>
              <a:gdLst>
                <a:gd name="connsiteX0" fmla="*/ 452275 w 5204286"/>
                <a:gd name="connsiteY0" fmla="*/ 4125036 h 4913619"/>
                <a:gd name="connsiteX1" fmla="*/ 489915 w 5204286"/>
                <a:gd name="connsiteY1" fmla="*/ 4208082 h 4913619"/>
                <a:gd name="connsiteX2" fmla="*/ 1550998 w 5204286"/>
                <a:gd name="connsiteY2" fmla="*/ 4907106 h 4913619"/>
                <a:gd name="connsiteX3" fmla="*/ 2544569 w 5204286"/>
                <a:gd name="connsiteY3" fmla="*/ 4639446 h 4913619"/>
                <a:gd name="connsiteX4" fmla="*/ 3404309 w 5204286"/>
                <a:gd name="connsiteY4" fmla="*/ 4050354 h 4913619"/>
                <a:gd name="connsiteX5" fmla="*/ 4745002 w 5204286"/>
                <a:gd name="connsiteY5" fmla="*/ 3296363 h 4913619"/>
                <a:gd name="connsiteX6" fmla="*/ 5121997 w 5204286"/>
                <a:gd name="connsiteY6" fmla="*/ 1534463 h 4913619"/>
                <a:gd name="connsiteX7" fmla="*/ 3819541 w 5204286"/>
                <a:gd name="connsiteY7" fmla="*/ 512214 h 4913619"/>
                <a:gd name="connsiteX8" fmla="*/ 820906 w 5204286"/>
                <a:gd name="connsiteY8" fmla="*/ 286973 h 4913619"/>
                <a:gd name="connsiteX9" fmla="*/ 273636 w 5204286"/>
                <a:gd name="connsiteY9" fmla="*/ 3416452 h 4913619"/>
                <a:gd name="connsiteX10" fmla="*/ 452275 w 5204286"/>
                <a:gd name="connsiteY10" fmla="*/ 4125036 h 4913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04286" h="4913619">
                  <a:moveTo>
                    <a:pt x="452275" y="4125036"/>
                  </a:moveTo>
                  <a:cubicBezTo>
                    <a:pt x="463627" y="4153116"/>
                    <a:pt x="476173" y="4181196"/>
                    <a:pt x="489915" y="4208082"/>
                  </a:cubicBezTo>
                  <a:cubicBezTo>
                    <a:pt x="694245" y="4608976"/>
                    <a:pt x="1108880" y="4861700"/>
                    <a:pt x="1550998" y="4907106"/>
                  </a:cubicBezTo>
                  <a:cubicBezTo>
                    <a:pt x="1904693" y="4942954"/>
                    <a:pt x="2248828" y="4827645"/>
                    <a:pt x="2544569" y="4639446"/>
                  </a:cubicBezTo>
                  <a:cubicBezTo>
                    <a:pt x="2839712" y="4451845"/>
                    <a:pt x="3076305" y="4187769"/>
                    <a:pt x="3404309" y="4050354"/>
                  </a:cubicBezTo>
                  <a:cubicBezTo>
                    <a:pt x="3866741" y="3857375"/>
                    <a:pt x="4382346" y="3705024"/>
                    <a:pt x="4745002" y="3296363"/>
                  </a:cubicBezTo>
                  <a:cubicBezTo>
                    <a:pt x="5157247" y="2832139"/>
                    <a:pt x="5316171" y="2128335"/>
                    <a:pt x="5121997" y="1534463"/>
                  </a:cubicBezTo>
                  <a:cubicBezTo>
                    <a:pt x="4933201" y="954930"/>
                    <a:pt x="4306469" y="767328"/>
                    <a:pt x="3819541" y="512214"/>
                  </a:cubicBezTo>
                  <a:cubicBezTo>
                    <a:pt x="2944267" y="52770"/>
                    <a:pt x="1732028" y="-252530"/>
                    <a:pt x="820906" y="286973"/>
                  </a:cubicBezTo>
                  <a:cubicBezTo>
                    <a:pt x="-270647" y="932824"/>
                    <a:pt x="-72292" y="2398983"/>
                    <a:pt x="273636" y="3416452"/>
                  </a:cubicBezTo>
                  <a:cubicBezTo>
                    <a:pt x="352500" y="3648265"/>
                    <a:pt x="362059" y="3898002"/>
                    <a:pt x="452275" y="4125036"/>
                  </a:cubicBezTo>
                  <a:close/>
                </a:path>
              </a:pathLst>
            </a:custGeom>
            <a:solidFill>
              <a:srgbClr val="68E1FD">
                <a:alpha val="24000"/>
              </a:srgbClr>
            </a:solidFill>
            <a:ln w="109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82" name="梯形 81">
              <a:extLst>
                <a:ext uri="{FF2B5EF4-FFF2-40B4-BE49-F238E27FC236}">
                  <a16:creationId xmlns:a16="http://schemas.microsoft.com/office/drawing/2014/main" id="{8E835ADF-17E3-43F1-824D-AD5C395FAC05}"/>
                </a:ext>
              </a:extLst>
            </p:cNvPr>
            <p:cNvSpPr/>
            <p:nvPr/>
          </p:nvSpPr>
          <p:spPr>
            <a:xfrm rot="10800000">
              <a:off x="3517900" y="350850"/>
              <a:ext cx="5156200" cy="901004"/>
            </a:xfrm>
            <a:prstGeom prst="trapezoid">
              <a:avLst>
                <a:gd name="adj" fmla="val 61076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3" name="图片 82" descr="图片包含 前, 水, 夜空, 日落&#10;&#10;描述已自动生成">
              <a:extLst>
                <a:ext uri="{FF2B5EF4-FFF2-40B4-BE49-F238E27FC236}">
                  <a16:creationId xmlns:a16="http://schemas.microsoft.com/office/drawing/2014/main" id="{60A6E5B5-BA56-46B4-9EFB-6A431CC0576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25978" y="1021742"/>
              <a:ext cx="3740044" cy="460228"/>
            </a:xfrm>
            <a:prstGeom prst="rect">
              <a:avLst/>
            </a:prstGeom>
          </p:spPr>
        </p:pic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07A7D06B-5DF9-4B72-856C-4AAAF7EF00B5}"/>
                </a:ext>
              </a:extLst>
            </p:cNvPr>
            <p:cNvSpPr txBox="1"/>
            <p:nvPr/>
          </p:nvSpPr>
          <p:spPr>
            <a:xfrm>
              <a:off x="4504218" y="414378"/>
              <a:ext cx="3183564" cy="80021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effectLst>
                    <a:outerShdw blurRad="190500" dist="76200" sx="102000" sy="102000" algn="ctr" rotWithShape="0">
                      <a:schemeClr val="accent2">
                        <a:lumMod val="50000"/>
                        <a:alpha val="40000"/>
                      </a:schemeClr>
                    </a:outerShdw>
                  </a:effectLst>
                  <a:latin typeface="+mj-ea"/>
                  <a:ea typeface="+mj-ea"/>
                  <a:cs typeface="+mn-ea"/>
                  <a:sym typeface="+mn-lt"/>
                </a:rPr>
                <a:t>提效 </a:t>
              </a:r>
              <a:r>
                <a:rPr lang="en-US" altLang="zh-CN" sz="2800" dirty="0">
                  <a:solidFill>
                    <a:schemeClr val="bg1"/>
                  </a:solidFill>
                  <a:effectLst>
                    <a:outerShdw blurRad="190500" dist="76200" sx="102000" sy="102000" algn="ctr" rotWithShape="0">
                      <a:schemeClr val="accent2">
                        <a:lumMod val="50000"/>
                        <a:alpha val="40000"/>
                      </a:schemeClr>
                    </a:outerShdw>
                  </a:effectLst>
                  <a:latin typeface="+mj-ea"/>
                  <a:ea typeface="+mj-ea"/>
                  <a:cs typeface="+mn-ea"/>
                  <a:sym typeface="+mn-lt"/>
                </a:rPr>
                <a:t>+ </a:t>
              </a:r>
              <a:r>
                <a:rPr lang="zh-CN" altLang="en-US" sz="2800" dirty="0">
                  <a:solidFill>
                    <a:schemeClr val="bg1"/>
                  </a:solidFill>
                  <a:effectLst>
                    <a:outerShdw blurRad="190500" dist="76200" sx="102000" sy="102000" algn="ctr" rotWithShape="0">
                      <a:schemeClr val="accent2">
                        <a:lumMod val="50000"/>
                        <a:alpha val="40000"/>
                      </a:schemeClr>
                    </a:outerShdw>
                  </a:effectLst>
                  <a:latin typeface="+mj-ea"/>
                  <a:ea typeface="+mj-ea"/>
                  <a:cs typeface="+mn-ea"/>
                  <a:sym typeface="+mn-lt"/>
                </a:rPr>
                <a:t>降本</a:t>
              </a:r>
            </a:p>
            <a:p>
              <a:pPr algn="ctr"/>
              <a:r>
                <a:rPr lang="zh-CN" altLang="en-US" sz="2400" dirty="0">
                  <a:solidFill>
                    <a:schemeClr val="bg1"/>
                  </a:solidFill>
                  <a:effectLst>
                    <a:outerShdw blurRad="190500" dist="76200" sx="102000" sy="102000" algn="ctr" rotWithShape="0">
                      <a:schemeClr val="accent2">
                        <a:lumMod val="50000"/>
                        <a:alpha val="40000"/>
                      </a:schemeClr>
                    </a:outerShdw>
                  </a:effectLst>
                  <a:latin typeface="+mj-ea"/>
                  <a:ea typeface="+mj-ea"/>
                  <a:cs typeface="+mn-ea"/>
                  <a:sym typeface="+mn-lt"/>
                </a:rPr>
                <a:t>物流业的「供给侧改革」</a:t>
              </a: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736934D7-4E43-4FD3-80AC-6DD643AA76A1}"/>
                </a:ext>
              </a:extLst>
            </p:cNvPr>
            <p:cNvSpPr/>
            <p:nvPr/>
          </p:nvSpPr>
          <p:spPr>
            <a:xfrm>
              <a:off x="3088188" y="975164"/>
              <a:ext cx="213641" cy="201709"/>
            </a:xfrm>
            <a:custGeom>
              <a:avLst/>
              <a:gdLst>
                <a:gd name="connsiteX0" fmla="*/ 452275 w 5204286"/>
                <a:gd name="connsiteY0" fmla="*/ 4125036 h 4913619"/>
                <a:gd name="connsiteX1" fmla="*/ 489915 w 5204286"/>
                <a:gd name="connsiteY1" fmla="*/ 4208082 h 4913619"/>
                <a:gd name="connsiteX2" fmla="*/ 1550998 w 5204286"/>
                <a:gd name="connsiteY2" fmla="*/ 4907106 h 4913619"/>
                <a:gd name="connsiteX3" fmla="*/ 2544569 w 5204286"/>
                <a:gd name="connsiteY3" fmla="*/ 4639446 h 4913619"/>
                <a:gd name="connsiteX4" fmla="*/ 3404309 w 5204286"/>
                <a:gd name="connsiteY4" fmla="*/ 4050354 h 4913619"/>
                <a:gd name="connsiteX5" fmla="*/ 4745002 w 5204286"/>
                <a:gd name="connsiteY5" fmla="*/ 3296363 h 4913619"/>
                <a:gd name="connsiteX6" fmla="*/ 5121997 w 5204286"/>
                <a:gd name="connsiteY6" fmla="*/ 1534463 h 4913619"/>
                <a:gd name="connsiteX7" fmla="*/ 3819541 w 5204286"/>
                <a:gd name="connsiteY7" fmla="*/ 512214 h 4913619"/>
                <a:gd name="connsiteX8" fmla="*/ 820906 w 5204286"/>
                <a:gd name="connsiteY8" fmla="*/ 286973 h 4913619"/>
                <a:gd name="connsiteX9" fmla="*/ 273636 w 5204286"/>
                <a:gd name="connsiteY9" fmla="*/ 3416452 h 4913619"/>
                <a:gd name="connsiteX10" fmla="*/ 452275 w 5204286"/>
                <a:gd name="connsiteY10" fmla="*/ 4125036 h 4913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04286" h="4913619">
                  <a:moveTo>
                    <a:pt x="452275" y="4125036"/>
                  </a:moveTo>
                  <a:cubicBezTo>
                    <a:pt x="463627" y="4153116"/>
                    <a:pt x="476173" y="4181196"/>
                    <a:pt x="489915" y="4208082"/>
                  </a:cubicBezTo>
                  <a:cubicBezTo>
                    <a:pt x="694245" y="4608976"/>
                    <a:pt x="1108880" y="4861700"/>
                    <a:pt x="1550998" y="4907106"/>
                  </a:cubicBezTo>
                  <a:cubicBezTo>
                    <a:pt x="1904693" y="4942954"/>
                    <a:pt x="2248828" y="4827645"/>
                    <a:pt x="2544569" y="4639446"/>
                  </a:cubicBezTo>
                  <a:cubicBezTo>
                    <a:pt x="2839712" y="4451845"/>
                    <a:pt x="3076305" y="4187769"/>
                    <a:pt x="3404309" y="4050354"/>
                  </a:cubicBezTo>
                  <a:cubicBezTo>
                    <a:pt x="3866741" y="3857375"/>
                    <a:pt x="4382346" y="3705024"/>
                    <a:pt x="4745002" y="3296363"/>
                  </a:cubicBezTo>
                  <a:cubicBezTo>
                    <a:pt x="5157247" y="2832139"/>
                    <a:pt x="5316171" y="2128335"/>
                    <a:pt x="5121997" y="1534463"/>
                  </a:cubicBezTo>
                  <a:cubicBezTo>
                    <a:pt x="4933201" y="954930"/>
                    <a:pt x="4306469" y="767328"/>
                    <a:pt x="3819541" y="512214"/>
                  </a:cubicBezTo>
                  <a:cubicBezTo>
                    <a:pt x="2944267" y="52770"/>
                    <a:pt x="1732028" y="-252530"/>
                    <a:pt x="820906" y="286973"/>
                  </a:cubicBezTo>
                  <a:cubicBezTo>
                    <a:pt x="-270647" y="932824"/>
                    <a:pt x="-72292" y="2398983"/>
                    <a:pt x="273636" y="3416452"/>
                  </a:cubicBezTo>
                  <a:cubicBezTo>
                    <a:pt x="352500" y="3648265"/>
                    <a:pt x="362059" y="3898002"/>
                    <a:pt x="452275" y="4125036"/>
                  </a:cubicBezTo>
                  <a:close/>
                </a:path>
              </a:pathLst>
            </a:custGeom>
            <a:solidFill>
              <a:srgbClr val="68E1FD">
                <a:alpha val="24000"/>
              </a:srgbClr>
            </a:solidFill>
            <a:ln w="109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640DB8EC-3871-41DF-9A16-21CE5387C09B}"/>
                </a:ext>
              </a:extLst>
            </p:cNvPr>
            <p:cNvSpPr/>
            <p:nvPr/>
          </p:nvSpPr>
          <p:spPr>
            <a:xfrm rot="21389762">
              <a:off x="3578058" y="614471"/>
              <a:ext cx="353921" cy="350204"/>
            </a:xfrm>
            <a:custGeom>
              <a:avLst/>
              <a:gdLst>
                <a:gd name="connsiteX0" fmla="*/ 7340130 w 7362401"/>
                <a:gd name="connsiteY0" fmla="*/ 3870460 h 5552563"/>
                <a:gd name="connsiteX1" fmla="*/ 6870848 w 7362401"/>
                <a:gd name="connsiteY1" fmla="*/ 4630870 h 5552563"/>
                <a:gd name="connsiteX2" fmla="*/ 6014572 w 7362401"/>
                <a:gd name="connsiteY2" fmla="*/ 5355974 h 5552563"/>
                <a:gd name="connsiteX3" fmla="*/ 5159278 w 7362401"/>
                <a:gd name="connsiteY3" fmla="*/ 5546177 h 5552563"/>
                <a:gd name="connsiteX4" fmla="*/ 4845733 w 7362401"/>
                <a:gd name="connsiteY4" fmla="*/ 5552312 h 5552563"/>
                <a:gd name="connsiteX5" fmla="*/ 4501956 w 7362401"/>
                <a:gd name="connsiteY5" fmla="*/ 5544567 h 5552563"/>
                <a:gd name="connsiteX6" fmla="*/ 3527159 w 7362401"/>
                <a:gd name="connsiteY6" fmla="*/ 5512582 h 5552563"/>
                <a:gd name="connsiteX7" fmla="*/ 1915667 w 7362401"/>
                <a:gd name="connsiteY7" fmla="*/ 5459575 h 5552563"/>
                <a:gd name="connsiteX8" fmla="*/ 1218838 w 7362401"/>
                <a:gd name="connsiteY8" fmla="*/ 5436944 h 5552563"/>
                <a:gd name="connsiteX9" fmla="*/ 535541 w 7362401"/>
                <a:gd name="connsiteY9" fmla="*/ 5322379 h 5552563"/>
                <a:gd name="connsiteX10" fmla="*/ 3834 w 7362401"/>
                <a:gd name="connsiteY10" fmla="*/ 4477480 h 5552563"/>
                <a:gd name="connsiteX11" fmla="*/ 181288 w 7362401"/>
                <a:gd name="connsiteY11" fmla="*/ 3474666 h 5552563"/>
                <a:gd name="connsiteX12" fmla="*/ 480537 w 7362401"/>
                <a:gd name="connsiteY12" fmla="*/ 2500920 h 5552563"/>
                <a:gd name="connsiteX13" fmla="*/ 627652 w 7362401"/>
                <a:gd name="connsiteY13" fmla="*/ 2021842 h 5552563"/>
                <a:gd name="connsiteX14" fmla="*/ 1329392 w 7362401"/>
                <a:gd name="connsiteY14" fmla="*/ 588833 h 5552563"/>
                <a:gd name="connsiteX15" fmla="*/ 2236088 w 7362401"/>
                <a:gd name="connsiteY15" fmla="*/ 148882 h 5552563"/>
                <a:gd name="connsiteX16" fmla="*/ 3502058 w 7362401"/>
                <a:gd name="connsiteY16" fmla="*/ 19 h 5552563"/>
                <a:gd name="connsiteX17" fmla="*/ 4805352 w 7362401"/>
                <a:gd name="connsiteY17" fmla="*/ 329429 h 5552563"/>
                <a:gd name="connsiteX18" fmla="*/ 5479372 w 7362401"/>
                <a:gd name="connsiteY18" fmla="*/ 1661653 h 5552563"/>
                <a:gd name="connsiteX19" fmla="*/ 6660108 w 7362401"/>
                <a:gd name="connsiteY19" fmla="*/ 2352861 h 5552563"/>
                <a:gd name="connsiteX20" fmla="*/ 7114984 w 7362401"/>
                <a:gd name="connsiteY20" fmla="*/ 2878911 h 5552563"/>
                <a:gd name="connsiteX21" fmla="*/ 7340130 w 7362401"/>
                <a:gd name="connsiteY21" fmla="*/ 3870460 h 5552563"/>
                <a:gd name="connsiteX0" fmla="*/ 7340130 w 7362401"/>
                <a:gd name="connsiteY0" fmla="*/ 3870483 h 5552563"/>
                <a:gd name="connsiteX1" fmla="*/ 6870848 w 7362401"/>
                <a:gd name="connsiteY1" fmla="*/ 4630893 h 5552563"/>
                <a:gd name="connsiteX2" fmla="*/ 6014572 w 7362401"/>
                <a:gd name="connsiteY2" fmla="*/ 5355997 h 5552563"/>
                <a:gd name="connsiteX3" fmla="*/ 5159278 w 7362401"/>
                <a:gd name="connsiteY3" fmla="*/ 5546200 h 5552563"/>
                <a:gd name="connsiteX4" fmla="*/ 4845733 w 7362401"/>
                <a:gd name="connsiteY4" fmla="*/ 5552335 h 5552563"/>
                <a:gd name="connsiteX5" fmla="*/ 4501956 w 7362401"/>
                <a:gd name="connsiteY5" fmla="*/ 5544590 h 5552563"/>
                <a:gd name="connsiteX6" fmla="*/ 3527159 w 7362401"/>
                <a:gd name="connsiteY6" fmla="*/ 5512605 h 5552563"/>
                <a:gd name="connsiteX7" fmla="*/ 1915667 w 7362401"/>
                <a:gd name="connsiteY7" fmla="*/ 5459598 h 5552563"/>
                <a:gd name="connsiteX8" fmla="*/ 1218838 w 7362401"/>
                <a:gd name="connsiteY8" fmla="*/ 5436967 h 5552563"/>
                <a:gd name="connsiteX9" fmla="*/ 535541 w 7362401"/>
                <a:gd name="connsiteY9" fmla="*/ 5322402 h 5552563"/>
                <a:gd name="connsiteX10" fmla="*/ 3834 w 7362401"/>
                <a:gd name="connsiteY10" fmla="*/ 4477503 h 5552563"/>
                <a:gd name="connsiteX11" fmla="*/ 181288 w 7362401"/>
                <a:gd name="connsiteY11" fmla="*/ 3474689 h 5552563"/>
                <a:gd name="connsiteX12" fmla="*/ 627652 w 7362401"/>
                <a:gd name="connsiteY12" fmla="*/ 2021865 h 5552563"/>
                <a:gd name="connsiteX13" fmla="*/ 1329392 w 7362401"/>
                <a:gd name="connsiteY13" fmla="*/ 588856 h 5552563"/>
                <a:gd name="connsiteX14" fmla="*/ 2236088 w 7362401"/>
                <a:gd name="connsiteY14" fmla="*/ 148905 h 5552563"/>
                <a:gd name="connsiteX15" fmla="*/ 3502058 w 7362401"/>
                <a:gd name="connsiteY15" fmla="*/ 42 h 5552563"/>
                <a:gd name="connsiteX16" fmla="*/ 4805352 w 7362401"/>
                <a:gd name="connsiteY16" fmla="*/ 329452 h 5552563"/>
                <a:gd name="connsiteX17" fmla="*/ 5479372 w 7362401"/>
                <a:gd name="connsiteY17" fmla="*/ 1661676 h 5552563"/>
                <a:gd name="connsiteX18" fmla="*/ 6660108 w 7362401"/>
                <a:gd name="connsiteY18" fmla="*/ 2352884 h 5552563"/>
                <a:gd name="connsiteX19" fmla="*/ 7114984 w 7362401"/>
                <a:gd name="connsiteY19" fmla="*/ 2878934 h 5552563"/>
                <a:gd name="connsiteX20" fmla="*/ 7340130 w 7362401"/>
                <a:gd name="connsiteY20" fmla="*/ 3870483 h 5552563"/>
                <a:gd name="connsiteX0" fmla="*/ 7340130 w 7362401"/>
                <a:gd name="connsiteY0" fmla="*/ 3870483 h 5552555"/>
                <a:gd name="connsiteX1" fmla="*/ 6870848 w 7362401"/>
                <a:gd name="connsiteY1" fmla="*/ 4630893 h 5552555"/>
                <a:gd name="connsiteX2" fmla="*/ 6014572 w 7362401"/>
                <a:gd name="connsiteY2" fmla="*/ 5355997 h 5552555"/>
                <a:gd name="connsiteX3" fmla="*/ 5159278 w 7362401"/>
                <a:gd name="connsiteY3" fmla="*/ 5546200 h 5552555"/>
                <a:gd name="connsiteX4" fmla="*/ 4845733 w 7362401"/>
                <a:gd name="connsiteY4" fmla="*/ 5552335 h 5552555"/>
                <a:gd name="connsiteX5" fmla="*/ 4501956 w 7362401"/>
                <a:gd name="connsiteY5" fmla="*/ 5544590 h 5552555"/>
                <a:gd name="connsiteX6" fmla="*/ 3527159 w 7362401"/>
                <a:gd name="connsiteY6" fmla="*/ 5512605 h 5552555"/>
                <a:gd name="connsiteX7" fmla="*/ 1915667 w 7362401"/>
                <a:gd name="connsiteY7" fmla="*/ 5459598 h 5552555"/>
                <a:gd name="connsiteX8" fmla="*/ 1218838 w 7362401"/>
                <a:gd name="connsiteY8" fmla="*/ 5436967 h 5552555"/>
                <a:gd name="connsiteX9" fmla="*/ 535541 w 7362401"/>
                <a:gd name="connsiteY9" fmla="*/ 5322402 h 5552555"/>
                <a:gd name="connsiteX10" fmla="*/ 3834 w 7362401"/>
                <a:gd name="connsiteY10" fmla="*/ 4477503 h 5552555"/>
                <a:gd name="connsiteX11" fmla="*/ 181288 w 7362401"/>
                <a:gd name="connsiteY11" fmla="*/ 3474689 h 5552555"/>
                <a:gd name="connsiteX12" fmla="*/ 1329392 w 7362401"/>
                <a:gd name="connsiteY12" fmla="*/ 588856 h 5552555"/>
                <a:gd name="connsiteX13" fmla="*/ 2236088 w 7362401"/>
                <a:gd name="connsiteY13" fmla="*/ 148905 h 5552555"/>
                <a:gd name="connsiteX14" fmla="*/ 3502058 w 7362401"/>
                <a:gd name="connsiteY14" fmla="*/ 42 h 5552555"/>
                <a:gd name="connsiteX15" fmla="*/ 4805352 w 7362401"/>
                <a:gd name="connsiteY15" fmla="*/ 329452 h 5552555"/>
                <a:gd name="connsiteX16" fmla="*/ 5479372 w 7362401"/>
                <a:gd name="connsiteY16" fmla="*/ 1661676 h 5552555"/>
                <a:gd name="connsiteX17" fmla="*/ 6660108 w 7362401"/>
                <a:gd name="connsiteY17" fmla="*/ 2352884 h 5552555"/>
                <a:gd name="connsiteX18" fmla="*/ 7114984 w 7362401"/>
                <a:gd name="connsiteY18" fmla="*/ 2878934 h 5552555"/>
                <a:gd name="connsiteX19" fmla="*/ 7340130 w 7362401"/>
                <a:gd name="connsiteY19" fmla="*/ 3870483 h 5552555"/>
                <a:gd name="connsiteX0" fmla="*/ 7723402 w 7745673"/>
                <a:gd name="connsiteY0" fmla="*/ 3870483 h 5552563"/>
                <a:gd name="connsiteX1" fmla="*/ 7254120 w 7745673"/>
                <a:gd name="connsiteY1" fmla="*/ 4630893 h 5552563"/>
                <a:gd name="connsiteX2" fmla="*/ 6397844 w 7745673"/>
                <a:gd name="connsiteY2" fmla="*/ 5355997 h 5552563"/>
                <a:gd name="connsiteX3" fmla="*/ 5542550 w 7745673"/>
                <a:gd name="connsiteY3" fmla="*/ 5546200 h 5552563"/>
                <a:gd name="connsiteX4" fmla="*/ 5229005 w 7745673"/>
                <a:gd name="connsiteY4" fmla="*/ 5552335 h 5552563"/>
                <a:gd name="connsiteX5" fmla="*/ 4885228 w 7745673"/>
                <a:gd name="connsiteY5" fmla="*/ 5544590 h 5552563"/>
                <a:gd name="connsiteX6" fmla="*/ 3910431 w 7745673"/>
                <a:gd name="connsiteY6" fmla="*/ 5512605 h 5552563"/>
                <a:gd name="connsiteX7" fmla="*/ 2298939 w 7745673"/>
                <a:gd name="connsiteY7" fmla="*/ 5459598 h 5552563"/>
                <a:gd name="connsiteX8" fmla="*/ 1602110 w 7745673"/>
                <a:gd name="connsiteY8" fmla="*/ 5436967 h 5552563"/>
                <a:gd name="connsiteX9" fmla="*/ 918813 w 7745673"/>
                <a:gd name="connsiteY9" fmla="*/ 5322402 h 5552563"/>
                <a:gd name="connsiteX10" fmla="*/ 387106 w 7745673"/>
                <a:gd name="connsiteY10" fmla="*/ 4477503 h 5552563"/>
                <a:gd name="connsiteX11" fmla="*/ 19426 w 7745673"/>
                <a:gd name="connsiteY11" fmla="*/ 3275013 h 5552563"/>
                <a:gd name="connsiteX12" fmla="*/ 1712664 w 7745673"/>
                <a:gd name="connsiteY12" fmla="*/ 588856 h 5552563"/>
                <a:gd name="connsiteX13" fmla="*/ 2619360 w 7745673"/>
                <a:gd name="connsiteY13" fmla="*/ 148905 h 5552563"/>
                <a:gd name="connsiteX14" fmla="*/ 3885330 w 7745673"/>
                <a:gd name="connsiteY14" fmla="*/ 42 h 5552563"/>
                <a:gd name="connsiteX15" fmla="*/ 5188624 w 7745673"/>
                <a:gd name="connsiteY15" fmla="*/ 329452 h 5552563"/>
                <a:gd name="connsiteX16" fmla="*/ 5862644 w 7745673"/>
                <a:gd name="connsiteY16" fmla="*/ 1661676 h 5552563"/>
                <a:gd name="connsiteX17" fmla="*/ 7043380 w 7745673"/>
                <a:gd name="connsiteY17" fmla="*/ 2352884 h 5552563"/>
                <a:gd name="connsiteX18" fmla="*/ 7498256 w 7745673"/>
                <a:gd name="connsiteY18" fmla="*/ 2878934 h 5552563"/>
                <a:gd name="connsiteX19" fmla="*/ 7723402 w 7745673"/>
                <a:gd name="connsiteY19" fmla="*/ 3870483 h 5552563"/>
                <a:gd name="connsiteX0" fmla="*/ 7723402 w 7745673"/>
                <a:gd name="connsiteY0" fmla="*/ 3870483 h 5552555"/>
                <a:gd name="connsiteX1" fmla="*/ 7254120 w 7745673"/>
                <a:gd name="connsiteY1" fmla="*/ 4630893 h 5552555"/>
                <a:gd name="connsiteX2" fmla="*/ 6397844 w 7745673"/>
                <a:gd name="connsiteY2" fmla="*/ 5355997 h 5552555"/>
                <a:gd name="connsiteX3" fmla="*/ 5542550 w 7745673"/>
                <a:gd name="connsiteY3" fmla="*/ 5546200 h 5552555"/>
                <a:gd name="connsiteX4" fmla="*/ 5229005 w 7745673"/>
                <a:gd name="connsiteY4" fmla="*/ 5552335 h 5552555"/>
                <a:gd name="connsiteX5" fmla="*/ 4885228 w 7745673"/>
                <a:gd name="connsiteY5" fmla="*/ 5544590 h 5552555"/>
                <a:gd name="connsiteX6" fmla="*/ 2298939 w 7745673"/>
                <a:gd name="connsiteY6" fmla="*/ 5459598 h 5552555"/>
                <a:gd name="connsiteX7" fmla="*/ 1602110 w 7745673"/>
                <a:gd name="connsiteY7" fmla="*/ 5436967 h 5552555"/>
                <a:gd name="connsiteX8" fmla="*/ 918813 w 7745673"/>
                <a:gd name="connsiteY8" fmla="*/ 5322402 h 5552555"/>
                <a:gd name="connsiteX9" fmla="*/ 387106 w 7745673"/>
                <a:gd name="connsiteY9" fmla="*/ 4477503 h 5552555"/>
                <a:gd name="connsiteX10" fmla="*/ 19426 w 7745673"/>
                <a:gd name="connsiteY10" fmla="*/ 3275013 h 5552555"/>
                <a:gd name="connsiteX11" fmla="*/ 1712664 w 7745673"/>
                <a:gd name="connsiteY11" fmla="*/ 588856 h 5552555"/>
                <a:gd name="connsiteX12" fmla="*/ 2619360 w 7745673"/>
                <a:gd name="connsiteY12" fmla="*/ 148905 h 5552555"/>
                <a:gd name="connsiteX13" fmla="*/ 3885330 w 7745673"/>
                <a:gd name="connsiteY13" fmla="*/ 42 h 5552555"/>
                <a:gd name="connsiteX14" fmla="*/ 5188624 w 7745673"/>
                <a:gd name="connsiteY14" fmla="*/ 329452 h 5552555"/>
                <a:gd name="connsiteX15" fmla="*/ 5862644 w 7745673"/>
                <a:gd name="connsiteY15" fmla="*/ 1661676 h 5552555"/>
                <a:gd name="connsiteX16" fmla="*/ 7043380 w 7745673"/>
                <a:gd name="connsiteY16" fmla="*/ 2352884 h 5552555"/>
                <a:gd name="connsiteX17" fmla="*/ 7498256 w 7745673"/>
                <a:gd name="connsiteY17" fmla="*/ 2878934 h 5552555"/>
                <a:gd name="connsiteX18" fmla="*/ 7723402 w 7745673"/>
                <a:gd name="connsiteY18" fmla="*/ 3870483 h 5552555"/>
                <a:gd name="connsiteX0" fmla="*/ 7723402 w 7745673"/>
                <a:gd name="connsiteY0" fmla="*/ 3870483 h 5552563"/>
                <a:gd name="connsiteX1" fmla="*/ 7254120 w 7745673"/>
                <a:gd name="connsiteY1" fmla="*/ 4630893 h 5552563"/>
                <a:gd name="connsiteX2" fmla="*/ 6397844 w 7745673"/>
                <a:gd name="connsiteY2" fmla="*/ 5355997 h 5552563"/>
                <a:gd name="connsiteX3" fmla="*/ 5542550 w 7745673"/>
                <a:gd name="connsiteY3" fmla="*/ 5546200 h 5552563"/>
                <a:gd name="connsiteX4" fmla="*/ 5229005 w 7745673"/>
                <a:gd name="connsiteY4" fmla="*/ 5552335 h 5552563"/>
                <a:gd name="connsiteX5" fmla="*/ 4885228 w 7745673"/>
                <a:gd name="connsiteY5" fmla="*/ 5544590 h 5552563"/>
                <a:gd name="connsiteX6" fmla="*/ 2298939 w 7745673"/>
                <a:gd name="connsiteY6" fmla="*/ 5459598 h 5552563"/>
                <a:gd name="connsiteX7" fmla="*/ 1602110 w 7745673"/>
                <a:gd name="connsiteY7" fmla="*/ 5436967 h 5552563"/>
                <a:gd name="connsiteX8" fmla="*/ 387106 w 7745673"/>
                <a:gd name="connsiteY8" fmla="*/ 4477503 h 5552563"/>
                <a:gd name="connsiteX9" fmla="*/ 19426 w 7745673"/>
                <a:gd name="connsiteY9" fmla="*/ 3275013 h 5552563"/>
                <a:gd name="connsiteX10" fmla="*/ 1712664 w 7745673"/>
                <a:gd name="connsiteY10" fmla="*/ 588856 h 5552563"/>
                <a:gd name="connsiteX11" fmla="*/ 2619360 w 7745673"/>
                <a:gd name="connsiteY11" fmla="*/ 148905 h 5552563"/>
                <a:gd name="connsiteX12" fmla="*/ 3885330 w 7745673"/>
                <a:gd name="connsiteY12" fmla="*/ 42 h 5552563"/>
                <a:gd name="connsiteX13" fmla="*/ 5188624 w 7745673"/>
                <a:gd name="connsiteY13" fmla="*/ 329452 h 5552563"/>
                <a:gd name="connsiteX14" fmla="*/ 5862644 w 7745673"/>
                <a:gd name="connsiteY14" fmla="*/ 1661676 h 5552563"/>
                <a:gd name="connsiteX15" fmla="*/ 7043380 w 7745673"/>
                <a:gd name="connsiteY15" fmla="*/ 2352884 h 5552563"/>
                <a:gd name="connsiteX16" fmla="*/ 7498256 w 7745673"/>
                <a:gd name="connsiteY16" fmla="*/ 2878934 h 5552563"/>
                <a:gd name="connsiteX17" fmla="*/ 7723402 w 7745673"/>
                <a:gd name="connsiteY17" fmla="*/ 3870483 h 5552563"/>
                <a:gd name="connsiteX0" fmla="*/ 7704178 w 7726449"/>
                <a:gd name="connsiteY0" fmla="*/ 3870483 h 5603096"/>
                <a:gd name="connsiteX1" fmla="*/ 7234896 w 7726449"/>
                <a:gd name="connsiteY1" fmla="*/ 4630893 h 5603096"/>
                <a:gd name="connsiteX2" fmla="*/ 6378620 w 7726449"/>
                <a:gd name="connsiteY2" fmla="*/ 5355997 h 5603096"/>
                <a:gd name="connsiteX3" fmla="*/ 5523326 w 7726449"/>
                <a:gd name="connsiteY3" fmla="*/ 5546200 h 5603096"/>
                <a:gd name="connsiteX4" fmla="*/ 5209781 w 7726449"/>
                <a:gd name="connsiteY4" fmla="*/ 5552335 h 5603096"/>
                <a:gd name="connsiteX5" fmla="*/ 4866004 w 7726449"/>
                <a:gd name="connsiteY5" fmla="*/ 5544590 h 5603096"/>
                <a:gd name="connsiteX6" fmla="*/ 2279715 w 7726449"/>
                <a:gd name="connsiteY6" fmla="*/ 5459598 h 5603096"/>
                <a:gd name="connsiteX7" fmla="*/ 1582886 w 7726449"/>
                <a:gd name="connsiteY7" fmla="*/ 5436967 h 5603096"/>
                <a:gd name="connsiteX8" fmla="*/ 202 w 7726449"/>
                <a:gd name="connsiteY8" fmla="*/ 3275013 h 5603096"/>
                <a:gd name="connsiteX9" fmla="*/ 1693440 w 7726449"/>
                <a:gd name="connsiteY9" fmla="*/ 588856 h 5603096"/>
                <a:gd name="connsiteX10" fmla="*/ 2600136 w 7726449"/>
                <a:gd name="connsiteY10" fmla="*/ 148905 h 5603096"/>
                <a:gd name="connsiteX11" fmla="*/ 3866106 w 7726449"/>
                <a:gd name="connsiteY11" fmla="*/ 42 h 5603096"/>
                <a:gd name="connsiteX12" fmla="*/ 5169400 w 7726449"/>
                <a:gd name="connsiteY12" fmla="*/ 329452 h 5603096"/>
                <a:gd name="connsiteX13" fmla="*/ 5843420 w 7726449"/>
                <a:gd name="connsiteY13" fmla="*/ 1661676 h 5603096"/>
                <a:gd name="connsiteX14" fmla="*/ 7024156 w 7726449"/>
                <a:gd name="connsiteY14" fmla="*/ 2352884 h 5603096"/>
                <a:gd name="connsiteX15" fmla="*/ 7479032 w 7726449"/>
                <a:gd name="connsiteY15" fmla="*/ 2878934 h 5603096"/>
                <a:gd name="connsiteX16" fmla="*/ 7704178 w 7726449"/>
                <a:gd name="connsiteY16" fmla="*/ 3870483 h 5603096"/>
                <a:gd name="connsiteX0" fmla="*/ 7704178 w 7726449"/>
                <a:gd name="connsiteY0" fmla="*/ 3870483 h 5603096"/>
                <a:gd name="connsiteX1" fmla="*/ 7234896 w 7726449"/>
                <a:gd name="connsiteY1" fmla="*/ 4630893 h 5603096"/>
                <a:gd name="connsiteX2" fmla="*/ 6378620 w 7726449"/>
                <a:gd name="connsiteY2" fmla="*/ 5355997 h 5603096"/>
                <a:gd name="connsiteX3" fmla="*/ 5523326 w 7726449"/>
                <a:gd name="connsiteY3" fmla="*/ 5546200 h 5603096"/>
                <a:gd name="connsiteX4" fmla="*/ 5209781 w 7726449"/>
                <a:gd name="connsiteY4" fmla="*/ 5552335 h 5603096"/>
                <a:gd name="connsiteX5" fmla="*/ 4866004 w 7726449"/>
                <a:gd name="connsiteY5" fmla="*/ 5544590 h 5603096"/>
                <a:gd name="connsiteX6" fmla="*/ 2279715 w 7726449"/>
                <a:gd name="connsiteY6" fmla="*/ 5459598 h 5603096"/>
                <a:gd name="connsiteX7" fmla="*/ 1582886 w 7726449"/>
                <a:gd name="connsiteY7" fmla="*/ 5436967 h 5603096"/>
                <a:gd name="connsiteX8" fmla="*/ 202 w 7726449"/>
                <a:gd name="connsiteY8" fmla="*/ 3275013 h 5603096"/>
                <a:gd name="connsiteX9" fmla="*/ 1693440 w 7726449"/>
                <a:gd name="connsiteY9" fmla="*/ 588856 h 5603096"/>
                <a:gd name="connsiteX10" fmla="*/ 2600136 w 7726449"/>
                <a:gd name="connsiteY10" fmla="*/ 148905 h 5603096"/>
                <a:gd name="connsiteX11" fmla="*/ 3866106 w 7726449"/>
                <a:gd name="connsiteY11" fmla="*/ 42 h 5603096"/>
                <a:gd name="connsiteX12" fmla="*/ 5169400 w 7726449"/>
                <a:gd name="connsiteY12" fmla="*/ 329452 h 5603096"/>
                <a:gd name="connsiteX13" fmla="*/ 5843420 w 7726449"/>
                <a:gd name="connsiteY13" fmla="*/ 1661676 h 5603096"/>
                <a:gd name="connsiteX14" fmla="*/ 7024156 w 7726449"/>
                <a:gd name="connsiteY14" fmla="*/ 2352884 h 5603096"/>
                <a:gd name="connsiteX15" fmla="*/ 7479032 w 7726449"/>
                <a:gd name="connsiteY15" fmla="*/ 2878934 h 5603096"/>
                <a:gd name="connsiteX16" fmla="*/ 7704178 w 7726449"/>
                <a:gd name="connsiteY16" fmla="*/ 3870483 h 5603096"/>
                <a:gd name="connsiteX0" fmla="*/ 7704178 w 7726449"/>
                <a:gd name="connsiteY0" fmla="*/ 3870483 h 5603096"/>
                <a:gd name="connsiteX1" fmla="*/ 7234896 w 7726449"/>
                <a:gd name="connsiteY1" fmla="*/ 4630893 h 5603096"/>
                <a:gd name="connsiteX2" fmla="*/ 6378620 w 7726449"/>
                <a:gd name="connsiteY2" fmla="*/ 5355997 h 5603096"/>
                <a:gd name="connsiteX3" fmla="*/ 5523326 w 7726449"/>
                <a:gd name="connsiteY3" fmla="*/ 5546200 h 5603096"/>
                <a:gd name="connsiteX4" fmla="*/ 5209781 w 7726449"/>
                <a:gd name="connsiteY4" fmla="*/ 5552335 h 5603096"/>
                <a:gd name="connsiteX5" fmla="*/ 4866004 w 7726449"/>
                <a:gd name="connsiteY5" fmla="*/ 5544590 h 5603096"/>
                <a:gd name="connsiteX6" fmla="*/ 2279715 w 7726449"/>
                <a:gd name="connsiteY6" fmla="*/ 5459598 h 5603096"/>
                <a:gd name="connsiteX7" fmla="*/ 1582886 w 7726449"/>
                <a:gd name="connsiteY7" fmla="*/ 5436967 h 5603096"/>
                <a:gd name="connsiteX8" fmla="*/ 202 w 7726449"/>
                <a:gd name="connsiteY8" fmla="*/ 3275013 h 5603096"/>
                <a:gd name="connsiteX9" fmla="*/ 1693440 w 7726449"/>
                <a:gd name="connsiteY9" fmla="*/ 588856 h 5603096"/>
                <a:gd name="connsiteX10" fmla="*/ 2600136 w 7726449"/>
                <a:gd name="connsiteY10" fmla="*/ 148905 h 5603096"/>
                <a:gd name="connsiteX11" fmla="*/ 3866106 w 7726449"/>
                <a:gd name="connsiteY11" fmla="*/ 42 h 5603096"/>
                <a:gd name="connsiteX12" fmla="*/ 5169400 w 7726449"/>
                <a:gd name="connsiteY12" fmla="*/ 329452 h 5603096"/>
                <a:gd name="connsiteX13" fmla="*/ 5843420 w 7726449"/>
                <a:gd name="connsiteY13" fmla="*/ 1661676 h 5603096"/>
                <a:gd name="connsiteX14" fmla="*/ 7024156 w 7726449"/>
                <a:gd name="connsiteY14" fmla="*/ 2352884 h 5603096"/>
                <a:gd name="connsiteX15" fmla="*/ 7479032 w 7726449"/>
                <a:gd name="connsiteY15" fmla="*/ 2878934 h 5603096"/>
                <a:gd name="connsiteX16" fmla="*/ 7704178 w 7726449"/>
                <a:gd name="connsiteY16" fmla="*/ 3870483 h 5603096"/>
                <a:gd name="connsiteX0" fmla="*/ 7708843 w 7731114"/>
                <a:gd name="connsiteY0" fmla="*/ 3870483 h 5603096"/>
                <a:gd name="connsiteX1" fmla="*/ 7239561 w 7731114"/>
                <a:gd name="connsiteY1" fmla="*/ 4630893 h 5603096"/>
                <a:gd name="connsiteX2" fmla="*/ 6383285 w 7731114"/>
                <a:gd name="connsiteY2" fmla="*/ 5355997 h 5603096"/>
                <a:gd name="connsiteX3" fmla="*/ 5527991 w 7731114"/>
                <a:gd name="connsiteY3" fmla="*/ 5546200 h 5603096"/>
                <a:gd name="connsiteX4" fmla="*/ 5214446 w 7731114"/>
                <a:gd name="connsiteY4" fmla="*/ 5552335 h 5603096"/>
                <a:gd name="connsiteX5" fmla="*/ 4870669 w 7731114"/>
                <a:gd name="connsiteY5" fmla="*/ 5544590 h 5603096"/>
                <a:gd name="connsiteX6" fmla="*/ 2284380 w 7731114"/>
                <a:gd name="connsiteY6" fmla="*/ 5459598 h 5603096"/>
                <a:gd name="connsiteX7" fmla="*/ 1587551 w 7731114"/>
                <a:gd name="connsiteY7" fmla="*/ 5436967 h 5603096"/>
                <a:gd name="connsiteX8" fmla="*/ 4867 w 7731114"/>
                <a:gd name="connsiteY8" fmla="*/ 3275013 h 5603096"/>
                <a:gd name="connsiteX9" fmla="*/ 1145488 w 7731114"/>
                <a:gd name="connsiteY9" fmla="*/ 917881 h 5603096"/>
                <a:gd name="connsiteX10" fmla="*/ 2604801 w 7731114"/>
                <a:gd name="connsiteY10" fmla="*/ 148905 h 5603096"/>
                <a:gd name="connsiteX11" fmla="*/ 3870771 w 7731114"/>
                <a:gd name="connsiteY11" fmla="*/ 42 h 5603096"/>
                <a:gd name="connsiteX12" fmla="*/ 5174065 w 7731114"/>
                <a:gd name="connsiteY12" fmla="*/ 329452 h 5603096"/>
                <a:gd name="connsiteX13" fmla="*/ 5848085 w 7731114"/>
                <a:gd name="connsiteY13" fmla="*/ 1661676 h 5603096"/>
                <a:gd name="connsiteX14" fmla="*/ 7028821 w 7731114"/>
                <a:gd name="connsiteY14" fmla="*/ 2352884 h 5603096"/>
                <a:gd name="connsiteX15" fmla="*/ 7483697 w 7731114"/>
                <a:gd name="connsiteY15" fmla="*/ 2878934 h 5603096"/>
                <a:gd name="connsiteX16" fmla="*/ 7708843 w 7731114"/>
                <a:gd name="connsiteY16" fmla="*/ 3870483 h 5603096"/>
                <a:gd name="connsiteX0" fmla="*/ 7708843 w 7731114"/>
                <a:gd name="connsiteY0" fmla="*/ 3870483 h 5552563"/>
                <a:gd name="connsiteX1" fmla="*/ 7239561 w 7731114"/>
                <a:gd name="connsiteY1" fmla="*/ 4630893 h 5552563"/>
                <a:gd name="connsiteX2" fmla="*/ 6383285 w 7731114"/>
                <a:gd name="connsiteY2" fmla="*/ 5355997 h 5552563"/>
                <a:gd name="connsiteX3" fmla="*/ 5527991 w 7731114"/>
                <a:gd name="connsiteY3" fmla="*/ 5546200 h 5552563"/>
                <a:gd name="connsiteX4" fmla="*/ 5214446 w 7731114"/>
                <a:gd name="connsiteY4" fmla="*/ 5552335 h 5552563"/>
                <a:gd name="connsiteX5" fmla="*/ 4870669 w 7731114"/>
                <a:gd name="connsiteY5" fmla="*/ 5544590 h 5552563"/>
                <a:gd name="connsiteX6" fmla="*/ 1587551 w 7731114"/>
                <a:gd name="connsiteY6" fmla="*/ 5436967 h 5552563"/>
                <a:gd name="connsiteX7" fmla="*/ 4867 w 7731114"/>
                <a:gd name="connsiteY7" fmla="*/ 3275013 h 5552563"/>
                <a:gd name="connsiteX8" fmla="*/ 1145488 w 7731114"/>
                <a:gd name="connsiteY8" fmla="*/ 917881 h 5552563"/>
                <a:gd name="connsiteX9" fmla="*/ 2604801 w 7731114"/>
                <a:gd name="connsiteY9" fmla="*/ 148905 h 5552563"/>
                <a:gd name="connsiteX10" fmla="*/ 3870771 w 7731114"/>
                <a:gd name="connsiteY10" fmla="*/ 42 h 5552563"/>
                <a:gd name="connsiteX11" fmla="*/ 5174065 w 7731114"/>
                <a:gd name="connsiteY11" fmla="*/ 329452 h 5552563"/>
                <a:gd name="connsiteX12" fmla="*/ 5848085 w 7731114"/>
                <a:gd name="connsiteY12" fmla="*/ 1661676 h 5552563"/>
                <a:gd name="connsiteX13" fmla="*/ 7028821 w 7731114"/>
                <a:gd name="connsiteY13" fmla="*/ 2352884 h 5552563"/>
                <a:gd name="connsiteX14" fmla="*/ 7483697 w 7731114"/>
                <a:gd name="connsiteY14" fmla="*/ 2878934 h 5552563"/>
                <a:gd name="connsiteX15" fmla="*/ 7708843 w 7731114"/>
                <a:gd name="connsiteY15" fmla="*/ 3870483 h 5552563"/>
                <a:gd name="connsiteX0" fmla="*/ 7708843 w 7731114"/>
                <a:gd name="connsiteY0" fmla="*/ 3870483 h 5642036"/>
                <a:gd name="connsiteX1" fmla="*/ 7239561 w 7731114"/>
                <a:gd name="connsiteY1" fmla="*/ 4630893 h 5642036"/>
                <a:gd name="connsiteX2" fmla="*/ 6383285 w 7731114"/>
                <a:gd name="connsiteY2" fmla="*/ 5355997 h 5642036"/>
                <a:gd name="connsiteX3" fmla="*/ 5527991 w 7731114"/>
                <a:gd name="connsiteY3" fmla="*/ 5546200 h 5642036"/>
                <a:gd name="connsiteX4" fmla="*/ 5214446 w 7731114"/>
                <a:gd name="connsiteY4" fmla="*/ 5552335 h 5642036"/>
                <a:gd name="connsiteX5" fmla="*/ 4905776 w 7731114"/>
                <a:gd name="connsiteY5" fmla="*/ 5586779 h 5642036"/>
                <a:gd name="connsiteX6" fmla="*/ 1587551 w 7731114"/>
                <a:gd name="connsiteY6" fmla="*/ 5436967 h 5642036"/>
                <a:gd name="connsiteX7" fmla="*/ 4867 w 7731114"/>
                <a:gd name="connsiteY7" fmla="*/ 3275013 h 5642036"/>
                <a:gd name="connsiteX8" fmla="*/ 1145488 w 7731114"/>
                <a:gd name="connsiteY8" fmla="*/ 917881 h 5642036"/>
                <a:gd name="connsiteX9" fmla="*/ 2604801 w 7731114"/>
                <a:gd name="connsiteY9" fmla="*/ 148905 h 5642036"/>
                <a:gd name="connsiteX10" fmla="*/ 3870771 w 7731114"/>
                <a:gd name="connsiteY10" fmla="*/ 42 h 5642036"/>
                <a:gd name="connsiteX11" fmla="*/ 5174065 w 7731114"/>
                <a:gd name="connsiteY11" fmla="*/ 329452 h 5642036"/>
                <a:gd name="connsiteX12" fmla="*/ 5848085 w 7731114"/>
                <a:gd name="connsiteY12" fmla="*/ 1661676 h 5642036"/>
                <a:gd name="connsiteX13" fmla="*/ 7028821 w 7731114"/>
                <a:gd name="connsiteY13" fmla="*/ 2352884 h 5642036"/>
                <a:gd name="connsiteX14" fmla="*/ 7483697 w 7731114"/>
                <a:gd name="connsiteY14" fmla="*/ 2878934 h 5642036"/>
                <a:gd name="connsiteX15" fmla="*/ 7708843 w 7731114"/>
                <a:gd name="connsiteY15" fmla="*/ 3870483 h 5642036"/>
                <a:gd name="connsiteX0" fmla="*/ 7708843 w 7731114"/>
                <a:gd name="connsiteY0" fmla="*/ 3870483 h 5636347"/>
                <a:gd name="connsiteX1" fmla="*/ 7239561 w 7731114"/>
                <a:gd name="connsiteY1" fmla="*/ 4630893 h 5636347"/>
                <a:gd name="connsiteX2" fmla="*/ 6383285 w 7731114"/>
                <a:gd name="connsiteY2" fmla="*/ 5355997 h 5636347"/>
                <a:gd name="connsiteX3" fmla="*/ 5527991 w 7731114"/>
                <a:gd name="connsiteY3" fmla="*/ 5546200 h 5636347"/>
                <a:gd name="connsiteX4" fmla="*/ 5214446 w 7731114"/>
                <a:gd name="connsiteY4" fmla="*/ 5552335 h 5636347"/>
                <a:gd name="connsiteX5" fmla="*/ 1587551 w 7731114"/>
                <a:gd name="connsiteY5" fmla="*/ 5436967 h 5636347"/>
                <a:gd name="connsiteX6" fmla="*/ 4867 w 7731114"/>
                <a:gd name="connsiteY6" fmla="*/ 3275013 h 5636347"/>
                <a:gd name="connsiteX7" fmla="*/ 1145488 w 7731114"/>
                <a:gd name="connsiteY7" fmla="*/ 917881 h 5636347"/>
                <a:gd name="connsiteX8" fmla="*/ 2604801 w 7731114"/>
                <a:gd name="connsiteY8" fmla="*/ 148905 h 5636347"/>
                <a:gd name="connsiteX9" fmla="*/ 3870771 w 7731114"/>
                <a:gd name="connsiteY9" fmla="*/ 42 h 5636347"/>
                <a:gd name="connsiteX10" fmla="*/ 5174065 w 7731114"/>
                <a:gd name="connsiteY10" fmla="*/ 329452 h 5636347"/>
                <a:gd name="connsiteX11" fmla="*/ 5848085 w 7731114"/>
                <a:gd name="connsiteY11" fmla="*/ 1661676 h 5636347"/>
                <a:gd name="connsiteX12" fmla="*/ 7028821 w 7731114"/>
                <a:gd name="connsiteY12" fmla="*/ 2352884 h 5636347"/>
                <a:gd name="connsiteX13" fmla="*/ 7483697 w 7731114"/>
                <a:gd name="connsiteY13" fmla="*/ 2878934 h 5636347"/>
                <a:gd name="connsiteX14" fmla="*/ 7708843 w 7731114"/>
                <a:gd name="connsiteY14" fmla="*/ 3870483 h 5636347"/>
                <a:gd name="connsiteX0" fmla="*/ 7705847 w 7728118"/>
                <a:gd name="connsiteY0" fmla="*/ 3870483 h 5574745"/>
                <a:gd name="connsiteX1" fmla="*/ 7236565 w 7728118"/>
                <a:gd name="connsiteY1" fmla="*/ 4630893 h 5574745"/>
                <a:gd name="connsiteX2" fmla="*/ 6380289 w 7728118"/>
                <a:gd name="connsiteY2" fmla="*/ 5355997 h 5574745"/>
                <a:gd name="connsiteX3" fmla="*/ 5524995 w 7728118"/>
                <a:gd name="connsiteY3" fmla="*/ 5546200 h 5574745"/>
                <a:gd name="connsiteX4" fmla="*/ 5211450 w 7728118"/>
                <a:gd name="connsiteY4" fmla="*/ 5552335 h 5574745"/>
                <a:gd name="connsiteX5" fmla="*/ 1407846 w 7728118"/>
                <a:gd name="connsiteY5" fmla="*/ 5239493 h 5574745"/>
                <a:gd name="connsiteX6" fmla="*/ 1871 w 7728118"/>
                <a:gd name="connsiteY6" fmla="*/ 3275013 h 5574745"/>
                <a:gd name="connsiteX7" fmla="*/ 1142492 w 7728118"/>
                <a:gd name="connsiteY7" fmla="*/ 917881 h 5574745"/>
                <a:gd name="connsiteX8" fmla="*/ 2601805 w 7728118"/>
                <a:gd name="connsiteY8" fmla="*/ 148905 h 5574745"/>
                <a:gd name="connsiteX9" fmla="*/ 3867775 w 7728118"/>
                <a:gd name="connsiteY9" fmla="*/ 42 h 5574745"/>
                <a:gd name="connsiteX10" fmla="*/ 5171069 w 7728118"/>
                <a:gd name="connsiteY10" fmla="*/ 329452 h 5574745"/>
                <a:gd name="connsiteX11" fmla="*/ 5845089 w 7728118"/>
                <a:gd name="connsiteY11" fmla="*/ 1661676 h 5574745"/>
                <a:gd name="connsiteX12" fmla="*/ 7025825 w 7728118"/>
                <a:gd name="connsiteY12" fmla="*/ 2352884 h 5574745"/>
                <a:gd name="connsiteX13" fmla="*/ 7480701 w 7728118"/>
                <a:gd name="connsiteY13" fmla="*/ 2878934 h 5574745"/>
                <a:gd name="connsiteX14" fmla="*/ 7705847 w 7728118"/>
                <a:gd name="connsiteY14" fmla="*/ 3870483 h 5574745"/>
                <a:gd name="connsiteX0" fmla="*/ 7705847 w 7728118"/>
                <a:gd name="connsiteY0" fmla="*/ 3870475 h 5574737"/>
                <a:gd name="connsiteX1" fmla="*/ 7236565 w 7728118"/>
                <a:gd name="connsiteY1" fmla="*/ 4630885 h 5574737"/>
                <a:gd name="connsiteX2" fmla="*/ 6380289 w 7728118"/>
                <a:gd name="connsiteY2" fmla="*/ 5355989 h 5574737"/>
                <a:gd name="connsiteX3" fmla="*/ 5524995 w 7728118"/>
                <a:gd name="connsiteY3" fmla="*/ 5546192 h 5574737"/>
                <a:gd name="connsiteX4" fmla="*/ 5211450 w 7728118"/>
                <a:gd name="connsiteY4" fmla="*/ 5552327 h 5574737"/>
                <a:gd name="connsiteX5" fmla="*/ 1407846 w 7728118"/>
                <a:gd name="connsiteY5" fmla="*/ 5239485 h 5574737"/>
                <a:gd name="connsiteX6" fmla="*/ 1871 w 7728118"/>
                <a:gd name="connsiteY6" fmla="*/ 3275005 h 5574737"/>
                <a:gd name="connsiteX7" fmla="*/ 1142492 w 7728118"/>
                <a:gd name="connsiteY7" fmla="*/ 917873 h 5574737"/>
                <a:gd name="connsiteX8" fmla="*/ 2601805 w 7728118"/>
                <a:gd name="connsiteY8" fmla="*/ 148897 h 5574737"/>
                <a:gd name="connsiteX9" fmla="*/ 3867775 w 7728118"/>
                <a:gd name="connsiteY9" fmla="*/ 34 h 5574737"/>
                <a:gd name="connsiteX10" fmla="*/ 5171069 w 7728118"/>
                <a:gd name="connsiteY10" fmla="*/ 329444 h 5574737"/>
                <a:gd name="connsiteX11" fmla="*/ 6098326 w 7728118"/>
                <a:gd name="connsiteY11" fmla="*/ 1428347 h 5574737"/>
                <a:gd name="connsiteX12" fmla="*/ 7025825 w 7728118"/>
                <a:gd name="connsiteY12" fmla="*/ 2352876 h 5574737"/>
                <a:gd name="connsiteX13" fmla="*/ 7480701 w 7728118"/>
                <a:gd name="connsiteY13" fmla="*/ 2878926 h 5574737"/>
                <a:gd name="connsiteX14" fmla="*/ 7705847 w 7728118"/>
                <a:gd name="connsiteY14" fmla="*/ 3870475 h 5574737"/>
                <a:gd name="connsiteX0" fmla="*/ 8035515 w 8057786"/>
                <a:gd name="connsiteY0" fmla="*/ 3870475 h 5574737"/>
                <a:gd name="connsiteX1" fmla="*/ 7566233 w 8057786"/>
                <a:gd name="connsiteY1" fmla="*/ 4630885 h 5574737"/>
                <a:gd name="connsiteX2" fmla="*/ 6709957 w 8057786"/>
                <a:gd name="connsiteY2" fmla="*/ 5355989 h 5574737"/>
                <a:gd name="connsiteX3" fmla="*/ 5854663 w 8057786"/>
                <a:gd name="connsiteY3" fmla="*/ 5546192 h 5574737"/>
                <a:gd name="connsiteX4" fmla="*/ 5541118 w 8057786"/>
                <a:gd name="connsiteY4" fmla="*/ 5552327 h 5574737"/>
                <a:gd name="connsiteX5" fmla="*/ 1737514 w 8057786"/>
                <a:gd name="connsiteY5" fmla="*/ 5239485 h 5574737"/>
                <a:gd name="connsiteX6" fmla="*/ 1389 w 8057786"/>
                <a:gd name="connsiteY6" fmla="*/ 2392721 h 5574737"/>
                <a:gd name="connsiteX7" fmla="*/ 1472160 w 8057786"/>
                <a:gd name="connsiteY7" fmla="*/ 917873 h 5574737"/>
                <a:gd name="connsiteX8" fmla="*/ 2931473 w 8057786"/>
                <a:gd name="connsiteY8" fmla="*/ 148897 h 5574737"/>
                <a:gd name="connsiteX9" fmla="*/ 4197443 w 8057786"/>
                <a:gd name="connsiteY9" fmla="*/ 34 h 5574737"/>
                <a:gd name="connsiteX10" fmla="*/ 5500737 w 8057786"/>
                <a:gd name="connsiteY10" fmla="*/ 329444 h 5574737"/>
                <a:gd name="connsiteX11" fmla="*/ 6427994 w 8057786"/>
                <a:gd name="connsiteY11" fmla="*/ 1428347 h 5574737"/>
                <a:gd name="connsiteX12" fmla="*/ 7355493 w 8057786"/>
                <a:gd name="connsiteY12" fmla="*/ 2352876 h 5574737"/>
                <a:gd name="connsiteX13" fmla="*/ 7810369 w 8057786"/>
                <a:gd name="connsiteY13" fmla="*/ 2878926 h 5574737"/>
                <a:gd name="connsiteX14" fmla="*/ 8035515 w 8057786"/>
                <a:gd name="connsiteY14" fmla="*/ 3870475 h 5574737"/>
                <a:gd name="connsiteX0" fmla="*/ 8035515 w 8057786"/>
                <a:gd name="connsiteY0" fmla="*/ 3870475 h 5574737"/>
                <a:gd name="connsiteX1" fmla="*/ 7566233 w 8057786"/>
                <a:gd name="connsiteY1" fmla="*/ 4630885 h 5574737"/>
                <a:gd name="connsiteX2" fmla="*/ 6709957 w 8057786"/>
                <a:gd name="connsiteY2" fmla="*/ 5355989 h 5574737"/>
                <a:gd name="connsiteX3" fmla="*/ 5854663 w 8057786"/>
                <a:gd name="connsiteY3" fmla="*/ 5546192 h 5574737"/>
                <a:gd name="connsiteX4" fmla="*/ 5541118 w 8057786"/>
                <a:gd name="connsiteY4" fmla="*/ 5552327 h 5574737"/>
                <a:gd name="connsiteX5" fmla="*/ 1737514 w 8057786"/>
                <a:gd name="connsiteY5" fmla="*/ 5239485 h 5574737"/>
                <a:gd name="connsiteX6" fmla="*/ 1389 w 8057786"/>
                <a:gd name="connsiteY6" fmla="*/ 2392721 h 5574737"/>
                <a:gd name="connsiteX7" fmla="*/ 1472160 w 8057786"/>
                <a:gd name="connsiteY7" fmla="*/ 917873 h 5574737"/>
                <a:gd name="connsiteX8" fmla="*/ 2931473 w 8057786"/>
                <a:gd name="connsiteY8" fmla="*/ 148897 h 5574737"/>
                <a:gd name="connsiteX9" fmla="*/ 4197443 w 8057786"/>
                <a:gd name="connsiteY9" fmla="*/ 34 h 5574737"/>
                <a:gd name="connsiteX10" fmla="*/ 5500737 w 8057786"/>
                <a:gd name="connsiteY10" fmla="*/ 329444 h 5574737"/>
                <a:gd name="connsiteX11" fmla="*/ 6427994 w 8057786"/>
                <a:gd name="connsiteY11" fmla="*/ 1428347 h 5574737"/>
                <a:gd name="connsiteX12" fmla="*/ 7355493 w 8057786"/>
                <a:gd name="connsiteY12" fmla="*/ 2352876 h 5574737"/>
                <a:gd name="connsiteX13" fmla="*/ 7810369 w 8057786"/>
                <a:gd name="connsiteY13" fmla="*/ 2878926 h 5574737"/>
                <a:gd name="connsiteX14" fmla="*/ 8035515 w 8057786"/>
                <a:gd name="connsiteY14" fmla="*/ 3870475 h 5574737"/>
                <a:gd name="connsiteX0" fmla="*/ 8035515 w 8057786"/>
                <a:gd name="connsiteY0" fmla="*/ 3870475 h 5574737"/>
                <a:gd name="connsiteX1" fmla="*/ 7566233 w 8057786"/>
                <a:gd name="connsiteY1" fmla="*/ 4630885 h 5574737"/>
                <a:gd name="connsiteX2" fmla="*/ 6709957 w 8057786"/>
                <a:gd name="connsiteY2" fmla="*/ 5355989 h 5574737"/>
                <a:gd name="connsiteX3" fmla="*/ 5854663 w 8057786"/>
                <a:gd name="connsiteY3" fmla="*/ 5546192 h 5574737"/>
                <a:gd name="connsiteX4" fmla="*/ 5541118 w 8057786"/>
                <a:gd name="connsiteY4" fmla="*/ 5552327 h 5574737"/>
                <a:gd name="connsiteX5" fmla="*/ 1737514 w 8057786"/>
                <a:gd name="connsiteY5" fmla="*/ 5239485 h 5574737"/>
                <a:gd name="connsiteX6" fmla="*/ 1389 w 8057786"/>
                <a:gd name="connsiteY6" fmla="*/ 2392721 h 5574737"/>
                <a:gd name="connsiteX7" fmla="*/ 1472160 w 8057786"/>
                <a:gd name="connsiteY7" fmla="*/ 917873 h 5574737"/>
                <a:gd name="connsiteX8" fmla="*/ 2931473 w 8057786"/>
                <a:gd name="connsiteY8" fmla="*/ 148897 h 5574737"/>
                <a:gd name="connsiteX9" fmla="*/ 4197443 w 8057786"/>
                <a:gd name="connsiteY9" fmla="*/ 34 h 5574737"/>
                <a:gd name="connsiteX10" fmla="*/ 5500737 w 8057786"/>
                <a:gd name="connsiteY10" fmla="*/ 329444 h 5574737"/>
                <a:gd name="connsiteX11" fmla="*/ 6427994 w 8057786"/>
                <a:gd name="connsiteY11" fmla="*/ 1428347 h 5574737"/>
                <a:gd name="connsiteX12" fmla="*/ 7355493 w 8057786"/>
                <a:gd name="connsiteY12" fmla="*/ 2352876 h 5574737"/>
                <a:gd name="connsiteX13" fmla="*/ 7810369 w 8057786"/>
                <a:gd name="connsiteY13" fmla="*/ 2878926 h 5574737"/>
                <a:gd name="connsiteX14" fmla="*/ 8035515 w 8057786"/>
                <a:gd name="connsiteY14" fmla="*/ 3870475 h 557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057786" h="5574737">
                  <a:moveTo>
                    <a:pt x="8035515" y="3870475"/>
                  </a:moveTo>
                  <a:cubicBezTo>
                    <a:pt x="7970906" y="4158948"/>
                    <a:pt x="7768133" y="4402158"/>
                    <a:pt x="7566233" y="4630885"/>
                  </a:cubicBezTo>
                  <a:cubicBezTo>
                    <a:pt x="7319915" y="4910104"/>
                    <a:pt x="7056898" y="5190932"/>
                    <a:pt x="6709957" y="5355989"/>
                  </a:cubicBezTo>
                  <a:cubicBezTo>
                    <a:pt x="6445631" y="5481517"/>
                    <a:pt x="6153367" y="5530903"/>
                    <a:pt x="5854663" y="5546192"/>
                  </a:cubicBezTo>
                  <a:cubicBezTo>
                    <a:pt x="5750548" y="5551925"/>
                    <a:pt x="6227310" y="5603445"/>
                    <a:pt x="5541118" y="5552327"/>
                  </a:cubicBezTo>
                  <a:cubicBezTo>
                    <a:pt x="4273250" y="5448046"/>
                    <a:pt x="2818809" y="5702027"/>
                    <a:pt x="1737514" y="5239485"/>
                  </a:cubicBezTo>
                  <a:cubicBezTo>
                    <a:pt x="656219" y="4776943"/>
                    <a:pt x="45615" y="3112990"/>
                    <a:pt x="1389" y="2392721"/>
                  </a:cubicBezTo>
                  <a:cubicBezTo>
                    <a:pt x="-42837" y="1672452"/>
                    <a:pt x="983813" y="1291844"/>
                    <a:pt x="1472160" y="917873"/>
                  </a:cubicBezTo>
                  <a:cubicBezTo>
                    <a:pt x="1960507" y="543902"/>
                    <a:pt x="2477259" y="301870"/>
                    <a:pt x="2931473" y="148897"/>
                  </a:cubicBezTo>
                  <a:cubicBezTo>
                    <a:pt x="3385687" y="-4076"/>
                    <a:pt x="3770464" y="2139"/>
                    <a:pt x="4197443" y="34"/>
                  </a:cubicBezTo>
                  <a:cubicBezTo>
                    <a:pt x="4657230" y="-1978"/>
                    <a:pt x="5128979" y="91392"/>
                    <a:pt x="5500737" y="329444"/>
                  </a:cubicBezTo>
                  <a:cubicBezTo>
                    <a:pt x="5872495" y="567496"/>
                    <a:pt x="6237007" y="945950"/>
                    <a:pt x="6427994" y="1428347"/>
                  </a:cubicBezTo>
                  <a:cubicBezTo>
                    <a:pt x="6608395" y="1883184"/>
                    <a:pt x="6967298" y="2101921"/>
                    <a:pt x="7355493" y="2352876"/>
                  </a:cubicBezTo>
                  <a:cubicBezTo>
                    <a:pt x="7556520" y="2483131"/>
                    <a:pt x="7696649" y="2678263"/>
                    <a:pt x="7810369" y="2878926"/>
                  </a:cubicBezTo>
                  <a:cubicBezTo>
                    <a:pt x="7984112" y="3183693"/>
                    <a:pt x="8111036" y="3532918"/>
                    <a:pt x="8035515" y="3870475"/>
                  </a:cubicBez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1A312958-5D56-4412-8EC9-BFCB711F071A}"/>
                </a:ext>
              </a:extLst>
            </p:cNvPr>
            <p:cNvSpPr/>
            <p:nvPr/>
          </p:nvSpPr>
          <p:spPr>
            <a:xfrm rot="21389762">
              <a:off x="8339919" y="715191"/>
              <a:ext cx="137556" cy="136112"/>
            </a:xfrm>
            <a:custGeom>
              <a:avLst/>
              <a:gdLst>
                <a:gd name="connsiteX0" fmla="*/ 7340130 w 7362401"/>
                <a:gd name="connsiteY0" fmla="*/ 3870460 h 5552563"/>
                <a:gd name="connsiteX1" fmla="*/ 6870848 w 7362401"/>
                <a:gd name="connsiteY1" fmla="*/ 4630870 h 5552563"/>
                <a:gd name="connsiteX2" fmla="*/ 6014572 w 7362401"/>
                <a:gd name="connsiteY2" fmla="*/ 5355974 h 5552563"/>
                <a:gd name="connsiteX3" fmla="*/ 5159278 w 7362401"/>
                <a:gd name="connsiteY3" fmla="*/ 5546177 h 5552563"/>
                <a:gd name="connsiteX4" fmla="*/ 4845733 w 7362401"/>
                <a:gd name="connsiteY4" fmla="*/ 5552312 h 5552563"/>
                <a:gd name="connsiteX5" fmla="*/ 4501956 w 7362401"/>
                <a:gd name="connsiteY5" fmla="*/ 5544567 h 5552563"/>
                <a:gd name="connsiteX6" fmla="*/ 3527159 w 7362401"/>
                <a:gd name="connsiteY6" fmla="*/ 5512582 h 5552563"/>
                <a:gd name="connsiteX7" fmla="*/ 1915667 w 7362401"/>
                <a:gd name="connsiteY7" fmla="*/ 5459575 h 5552563"/>
                <a:gd name="connsiteX8" fmla="*/ 1218838 w 7362401"/>
                <a:gd name="connsiteY8" fmla="*/ 5436944 h 5552563"/>
                <a:gd name="connsiteX9" fmla="*/ 535541 w 7362401"/>
                <a:gd name="connsiteY9" fmla="*/ 5322379 h 5552563"/>
                <a:gd name="connsiteX10" fmla="*/ 3834 w 7362401"/>
                <a:gd name="connsiteY10" fmla="*/ 4477480 h 5552563"/>
                <a:gd name="connsiteX11" fmla="*/ 181288 w 7362401"/>
                <a:gd name="connsiteY11" fmla="*/ 3474666 h 5552563"/>
                <a:gd name="connsiteX12" fmla="*/ 480537 w 7362401"/>
                <a:gd name="connsiteY12" fmla="*/ 2500920 h 5552563"/>
                <a:gd name="connsiteX13" fmla="*/ 627652 w 7362401"/>
                <a:gd name="connsiteY13" fmla="*/ 2021842 h 5552563"/>
                <a:gd name="connsiteX14" fmla="*/ 1329392 w 7362401"/>
                <a:gd name="connsiteY14" fmla="*/ 588833 h 5552563"/>
                <a:gd name="connsiteX15" fmla="*/ 2236088 w 7362401"/>
                <a:gd name="connsiteY15" fmla="*/ 148882 h 5552563"/>
                <a:gd name="connsiteX16" fmla="*/ 3502058 w 7362401"/>
                <a:gd name="connsiteY16" fmla="*/ 19 h 5552563"/>
                <a:gd name="connsiteX17" fmla="*/ 4805352 w 7362401"/>
                <a:gd name="connsiteY17" fmla="*/ 329429 h 5552563"/>
                <a:gd name="connsiteX18" fmla="*/ 5479372 w 7362401"/>
                <a:gd name="connsiteY18" fmla="*/ 1661653 h 5552563"/>
                <a:gd name="connsiteX19" fmla="*/ 6660108 w 7362401"/>
                <a:gd name="connsiteY19" fmla="*/ 2352861 h 5552563"/>
                <a:gd name="connsiteX20" fmla="*/ 7114984 w 7362401"/>
                <a:gd name="connsiteY20" fmla="*/ 2878911 h 5552563"/>
                <a:gd name="connsiteX21" fmla="*/ 7340130 w 7362401"/>
                <a:gd name="connsiteY21" fmla="*/ 3870460 h 5552563"/>
                <a:gd name="connsiteX0" fmla="*/ 7340130 w 7362401"/>
                <a:gd name="connsiteY0" fmla="*/ 3870483 h 5552563"/>
                <a:gd name="connsiteX1" fmla="*/ 6870848 w 7362401"/>
                <a:gd name="connsiteY1" fmla="*/ 4630893 h 5552563"/>
                <a:gd name="connsiteX2" fmla="*/ 6014572 w 7362401"/>
                <a:gd name="connsiteY2" fmla="*/ 5355997 h 5552563"/>
                <a:gd name="connsiteX3" fmla="*/ 5159278 w 7362401"/>
                <a:gd name="connsiteY3" fmla="*/ 5546200 h 5552563"/>
                <a:gd name="connsiteX4" fmla="*/ 4845733 w 7362401"/>
                <a:gd name="connsiteY4" fmla="*/ 5552335 h 5552563"/>
                <a:gd name="connsiteX5" fmla="*/ 4501956 w 7362401"/>
                <a:gd name="connsiteY5" fmla="*/ 5544590 h 5552563"/>
                <a:gd name="connsiteX6" fmla="*/ 3527159 w 7362401"/>
                <a:gd name="connsiteY6" fmla="*/ 5512605 h 5552563"/>
                <a:gd name="connsiteX7" fmla="*/ 1915667 w 7362401"/>
                <a:gd name="connsiteY7" fmla="*/ 5459598 h 5552563"/>
                <a:gd name="connsiteX8" fmla="*/ 1218838 w 7362401"/>
                <a:gd name="connsiteY8" fmla="*/ 5436967 h 5552563"/>
                <a:gd name="connsiteX9" fmla="*/ 535541 w 7362401"/>
                <a:gd name="connsiteY9" fmla="*/ 5322402 h 5552563"/>
                <a:gd name="connsiteX10" fmla="*/ 3834 w 7362401"/>
                <a:gd name="connsiteY10" fmla="*/ 4477503 h 5552563"/>
                <a:gd name="connsiteX11" fmla="*/ 181288 w 7362401"/>
                <a:gd name="connsiteY11" fmla="*/ 3474689 h 5552563"/>
                <a:gd name="connsiteX12" fmla="*/ 627652 w 7362401"/>
                <a:gd name="connsiteY12" fmla="*/ 2021865 h 5552563"/>
                <a:gd name="connsiteX13" fmla="*/ 1329392 w 7362401"/>
                <a:gd name="connsiteY13" fmla="*/ 588856 h 5552563"/>
                <a:gd name="connsiteX14" fmla="*/ 2236088 w 7362401"/>
                <a:gd name="connsiteY14" fmla="*/ 148905 h 5552563"/>
                <a:gd name="connsiteX15" fmla="*/ 3502058 w 7362401"/>
                <a:gd name="connsiteY15" fmla="*/ 42 h 5552563"/>
                <a:gd name="connsiteX16" fmla="*/ 4805352 w 7362401"/>
                <a:gd name="connsiteY16" fmla="*/ 329452 h 5552563"/>
                <a:gd name="connsiteX17" fmla="*/ 5479372 w 7362401"/>
                <a:gd name="connsiteY17" fmla="*/ 1661676 h 5552563"/>
                <a:gd name="connsiteX18" fmla="*/ 6660108 w 7362401"/>
                <a:gd name="connsiteY18" fmla="*/ 2352884 h 5552563"/>
                <a:gd name="connsiteX19" fmla="*/ 7114984 w 7362401"/>
                <a:gd name="connsiteY19" fmla="*/ 2878934 h 5552563"/>
                <a:gd name="connsiteX20" fmla="*/ 7340130 w 7362401"/>
                <a:gd name="connsiteY20" fmla="*/ 3870483 h 5552563"/>
                <a:gd name="connsiteX0" fmla="*/ 7340130 w 7362401"/>
                <a:gd name="connsiteY0" fmla="*/ 3870483 h 5552555"/>
                <a:gd name="connsiteX1" fmla="*/ 6870848 w 7362401"/>
                <a:gd name="connsiteY1" fmla="*/ 4630893 h 5552555"/>
                <a:gd name="connsiteX2" fmla="*/ 6014572 w 7362401"/>
                <a:gd name="connsiteY2" fmla="*/ 5355997 h 5552555"/>
                <a:gd name="connsiteX3" fmla="*/ 5159278 w 7362401"/>
                <a:gd name="connsiteY3" fmla="*/ 5546200 h 5552555"/>
                <a:gd name="connsiteX4" fmla="*/ 4845733 w 7362401"/>
                <a:gd name="connsiteY4" fmla="*/ 5552335 h 5552555"/>
                <a:gd name="connsiteX5" fmla="*/ 4501956 w 7362401"/>
                <a:gd name="connsiteY5" fmla="*/ 5544590 h 5552555"/>
                <a:gd name="connsiteX6" fmla="*/ 3527159 w 7362401"/>
                <a:gd name="connsiteY6" fmla="*/ 5512605 h 5552555"/>
                <a:gd name="connsiteX7" fmla="*/ 1915667 w 7362401"/>
                <a:gd name="connsiteY7" fmla="*/ 5459598 h 5552555"/>
                <a:gd name="connsiteX8" fmla="*/ 1218838 w 7362401"/>
                <a:gd name="connsiteY8" fmla="*/ 5436967 h 5552555"/>
                <a:gd name="connsiteX9" fmla="*/ 535541 w 7362401"/>
                <a:gd name="connsiteY9" fmla="*/ 5322402 h 5552555"/>
                <a:gd name="connsiteX10" fmla="*/ 3834 w 7362401"/>
                <a:gd name="connsiteY10" fmla="*/ 4477503 h 5552555"/>
                <a:gd name="connsiteX11" fmla="*/ 181288 w 7362401"/>
                <a:gd name="connsiteY11" fmla="*/ 3474689 h 5552555"/>
                <a:gd name="connsiteX12" fmla="*/ 1329392 w 7362401"/>
                <a:gd name="connsiteY12" fmla="*/ 588856 h 5552555"/>
                <a:gd name="connsiteX13" fmla="*/ 2236088 w 7362401"/>
                <a:gd name="connsiteY13" fmla="*/ 148905 h 5552555"/>
                <a:gd name="connsiteX14" fmla="*/ 3502058 w 7362401"/>
                <a:gd name="connsiteY14" fmla="*/ 42 h 5552555"/>
                <a:gd name="connsiteX15" fmla="*/ 4805352 w 7362401"/>
                <a:gd name="connsiteY15" fmla="*/ 329452 h 5552555"/>
                <a:gd name="connsiteX16" fmla="*/ 5479372 w 7362401"/>
                <a:gd name="connsiteY16" fmla="*/ 1661676 h 5552555"/>
                <a:gd name="connsiteX17" fmla="*/ 6660108 w 7362401"/>
                <a:gd name="connsiteY17" fmla="*/ 2352884 h 5552555"/>
                <a:gd name="connsiteX18" fmla="*/ 7114984 w 7362401"/>
                <a:gd name="connsiteY18" fmla="*/ 2878934 h 5552555"/>
                <a:gd name="connsiteX19" fmla="*/ 7340130 w 7362401"/>
                <a:gd name="connsiteY19" fmla="*/ 3870483 h 5552555"/>
                <a:gd name="connsiteX0" fmla="*/ 7723402 w 7745673"/>
                <a:gd name="connsiteY0" fmla="*/ 3870483 h 5552563"/>
                <a:gd name="connsiteX1" fmla="*/ 7254120 w 7745673"/>
                <a:gd name="connsiteY1" fmla="*/ 4630893 h 5552563"/>
                <a:gd name="connsiteX2" fmla="*/ 6397844 w 7745673"/>
                <a:gd name="connsiteY2" fmla="*/ 5355997 h 5552563"/>
                <a:gd name="connsiteX3" fmla="*/ 5542550 w 7745673"/>
                <a:gd name="connsiteY3" fmla="*/ 5546200 h 5552563"/>
                <a:gd name="connsiteX4" fmla="*/ 5229005 w 7745673"/>
                <a:gd name="connsiteY4" fmla="*/ 5552335 h 5552563"/>
                <a:gd name="connsiteX5" fmla="*/ 4885228 w 7745673"/>
                <a:gd name="connsiteY5" fmla="*/ 5544590 h 5552563"/>
                <a:gd name="connsiteX6" fmla="*/ 3910431 w 7745673"/>
                <a:gd name="connsiteY6" fmla="*/ 5512605 h 5552563"/>
                <a:gd name="connsiteX7" fmla="*/ 2298939 w 7745673"/>
                <a:gd name="connsiteY7" fmla="*/ 5459598 h 5552563"/>
                <a:gd name="connsiteX8" fmla="*/ 1602110 w 7745673"/>
                <a:gd name="connsiteY8" fmla="*/ 5436967 h 5552563"/>
                <a:gd name="connsiteX9" fmla="*/ 918813 w 7745673"/>
                <a:gd name="connsiteY9" fmla="*/ 5322402 h 5552563"/>
                <a:gd name="connsiteX10" fmla="*/ 387106 w 7745673"/>
                <a:gd name="connsiteY10" fmla="*/ 4477503 h 5552563"/>
                <a:gd name="connsiteX11" fmla="*/ 19426 w 7745673"/>
                <a:gd name="connsiteY11" fmla="*/ 3275013 h 5552563"/>
                <a:gd name="connsiteX12" fmla="*/ 1712664 w 7745673"/>
                <a:gd name="connsiteY12" fmla="*/ 588856 h 5552563"/>
                <a:gd name="connsiteX13" fmla="*/ 2619360 w 7745673"/>
                <a:gd name="connsiteY13" fmla="*/ 148905 h 5552563"/>
                <a:gd name="connsiteX14" fmla="*/ 3885330 w 7745673"/>
                <a:gd name="connsiteY14" fmla="*/ 42 h 5552563"/>
                <a:gd name="connsiteX15" fmla="*/ 5188624 w 7745673"/>
                <a:gd name="connsiteY15" fmla="*/ 329452 h 5552563"/>
                <a:gd name="connsiteX16" fmla="*/ 5862644 w 7745673"/>
                <a:gd name="connsiteY16" fmla="*/ 1661676 h 5552563"/>
                <a:gd name="connsiteX17" fmla="*/ 7043380 w 7745673"/>
                <a:gd name="connsiteY17" fmla="*/ 2352884 h 5552563"/>
                <a:gd name="connsiteX18" fmla="*/ 7498256 w 7745673"/>
                <a:gd name="connsiteY18" fmla="*/ 2878934 h 5552563"/>
                <a:gd name="connsiteX19" fmla="*/ 7723402 w 7745673"/>
                <a:gd name="connsiteY19" fmla="*/ 3870483 h 5552563"/>
                <a:gd name="connsiteX0" fmla="*/ 7723402 w 7745673"/>
                <a:gd name="connsiteY0" fmla="*/ 3870483 h 5552555"/>
                <a:gd name="connsiteX1" fmla="*/ 7254120 w 7745673"/>
                <a:gd name="connsiteY1" fmla="*/ 4630893 h 5552555"/>
                <a:gd name="connsiteX2" fmla="*/ 6397844 w 7745673"/>
                <a:gd name="connsiteY2" fmla="*/ 5355997 h 5552555"/>
                <a:gd name="connsiteX3" fmla="*/ 5542550 w 7745673"/>
                <a:gd name="connsiteY3" fmla="*/ 5546200 h 5552555"/>
                <a:gd name="connsiteX4" fmla="*/ 5229005 w 7745673"/>
                <a:gd name="connsiteY4" fmla="*/ 5552335 h 5552555"/>
                <a:gd name="connsiteX5" fmla="*/ 4885228 w 7745673"/>
                <a:gd name="connsiteY5" fmla="*/ 5544590 h 5552555"/>
                <a:gd name="connsiteX6" fmla="*/ 2298939 w 7745673"/>
                <a:gd name="connsiteY6" fmla="*/ 5459598 h 5552555"/>
                <a:gd name="connsiteX7" fmla="*/ 1602110 w 7745673"/>
                <a:gd name="connsiteY7" fmla="*/ 5436967 h 5552555"/>
                <a:gd name="connsiteX8" fmla="*/ 918813 w 7745673"/>
                <a:gd name="connsiteY8" fmla="*/ 5322402 h 5552555"/>
                <a:gd name="connsiteX9" fmla="*/ 387106 w 7745673"/>
                <a:gd name="connsiteY9" fmla="*/ 4477503 h 5552555"/>
                <a:gd name="connsiteX10" fmla="*/ 19426 w 7745673"/>
                <a:gd name="connsiteY10" fmla="*/ 3275013 h 5552555"/>
                <a:gd name="connsiteX11" fmla="*/ 1712664 w 7745673"/>
                <a:gd name="connsiteY11" fmla="*/ 588856 h 5552555"/>
                <a:gd name="connsiteX12" fmla="*/ 2619360 w 7745673"/>
                <a:gd name="connsiteY12" fmla="*/ 148905 h 5552555"/>
                <a:gd name="connsiteX13" fmla="*/ 3885330 w 7745673"/>
                <a:gd name="connsiteY13" fmla="*/ 42 h 5552555"/>
                <a:gd name="connsiteX14" fmla="*/ 5188624 w 7745673"/>
                <a:gd name="connsiteY14" fmla="*/ 329452 h 5552555"/>
                <a:gd name="connsiteX15" fmla="*/ 5862644 w 7745673"/>
                <a:gd name="connsiteY15" fmla="*/ 1661676 h 5552555"/>
                <a:gd name="connsiteX16" fmla="*/ 7043380 w 7745673"/>
                <a:gd name="connsiteY16" fmla="*/ 2352884 h 5552555"/>
                <a:gd name="connsiteX17" fmla="*/ 7498256 w 7745673"/>
                <a:gd name="connsiteY17" fmla="*/ 2878934 h 5552555"/>
                <a:gd name="connsiteX18" fmla="*/ 7723402 w 7745673"/>
                <a:gd name="connsiteY18" fmla="*/ 3870483 h 5552555"/>
                <a:gd name="connsiteX0" fmla="*/ 7723402 w 7745673"/>
                <a:gd name="connsiteY0" fmla="*/ 3870483 h 5552563"/>
                <a:gd name="connsiteX1" fmla="*/ 7254120 w 7745673"/>
                <a:gd name="connsiteY1" fmla="*/ 4630893 h 5552563"/>
                <a:gd name="connsiteX2" fmla="*/ 6397844 w 7745673"/>
                <a:gd name="connsiteY2" fmla="*/ 5355997 h 5552563"/>
                <a:gd name="connsiteX3" fmla="*/ 5542550 w 7745673"/>
                <a:gd name="connsiteY3" fmla="*/ 5546200 h 5552563"/>
                <a:gd name="connsiteX4" fmla="*/ 5229005 w 7745673"/>
                <a:gd name="connsiteY4" fmla="*/ 5552335 h 5552563"/>
                <a:gd name="connsiteX5" fmla="*/ 4885228 w 7745673"/>
                <a:gd name="connsiteY5" fmla="*/ 5544590 h 5552563"/>
                <a:gd name="connsiteX6" fmla="*/ 2298939 w 7745673"/>
                <a:gd name="connsiteY6" fmla="*/ 5459598 h 5552563"/>
                <a:gd name="connsiteX7" fmla="*/ 1602110 w 7745673"/>
                <a:gd name="connsiteY7" fmla="*/ 5436967 h 5552563"/>
                <a:gd name="connsiteX8" fmla="*/ 387106 w 7745673"/>
                <a:gd name="connsiteY8" fmla="*/ 4477503 h 5552563"/>
                <a:gd name="connsiteX9" fmla="*/ 19426 w 7745673"/>
                <a:gd name="connsiteY9" fmla="*/ 3275013 h 5552563"/>
                <a:gd name="connsiteX10" fmla="*/ 1712664 w 7745673"/>
                <a:gd name="connsiteY10" fmla="*/ 588856 h 5552563"/>
                <a:gd name="connsiteX11" fmla="*/ 2619360 w 7745673"/>
                <a:gd name="connsiteY11" fmla="*/ 148905 h 5552563"/>
                <a:gd name="connsiteX12" fmla="*/ 3885330 w 7745673"/>
                <a:gd name="connsiteY12" fmla="*/ 42 h 5552563"/>
                <a:gd name="connsiteX13" fmla="*/ 5188624 w 7745673"/>
                <a:gd name="connsiteY13" fmla="*/ 329452 h 5552563"/>
                <a:gd name="connsiteX14" fmla="*/ 5862644 w 7745673"/>
                <a:gd name="connsiteY14" fmla="*/ 1661676 h 5552563"/>
                <a:gd name="connsiteX15" fmla="*/ 7043380 w 7745673"/>
                <a:gd name="connsiteY15" fmla="*/ 2352884 h 5552563"/>
                <a:gd name="connsiteX16" fmla="*/ 7498256 w 7745673"/>
                <a:gd name="connsiteY16" fmla="*/ 2878934 h 5552563"/>
                <a:gd name="connsiteX17" fmla="*/ 7723402 w 7745673"/>
                <a:gd name="connsiteY17" fmla="*/ 3870483 h 5552563"/>
                <a:gd name="connsiteX0" fmla="*/ 7704178 w 7726449"/>
                <a:gd name="connsiteY0" fmla="*/ 3870483 h 5603096"/>
                <a:gd name="connsiteX1" fmla="*/ 7234896 w 7726449"/>
                <a:gd name="connsiteY1" fmla="*/ 4630893 h 5603096"/>
                <a:gd name="connsiteX2" fmla="*/ 6378620 w 7726449"/>
                <a:gd name="connsiteY2" fmla="*/ 5355997 h 5603096"/>
                <a:gd name="connsiteX3" fmla="*/ 5523326 w 7726449"/>
                <a:gd name="connsiteY3" fmla="*/ 5546200 h 5603096"/>
                <a:gd name="connsiteX4" fmla="*/ 5209781 w 7726449"/>
                <a:gd name="connsiteY4" fmla="*/ 5552335 h 5603096"/>
                <a:gd name="connsiteX5" fmla="*/ 4866004 w 7726449"/>
                <a:gd name="connsiteY5" fmla="*/ 5544590 h 5603096"/>
                <a:gd name="connsiteX6" fmla="*/ 2279715 w 7726449"/>
                <a:gd name="connsiteY6" fmla="*/ 5459598 h 5603096"/>
                <a:gd name="connsiteX7" fmla="*/ 1582886 w 7726449"/>
                <a:gd name="connsiteY7" fmla="*/ 5436967 h 5603096"/>
                <a:gd name="connsiteX8" fmla="*/ 202 w 7726449"/>
                <a:gd name="connsiteY8" fmla="*/ 3275013 h 5603096"/>
                <a:gd name="connsiteX9" fmla="*/ 1693440 w 7726449"/>
                <a:gd name="connsiteY9" fmla="*/ 588856 h 5603096"/>
                <a:gd name="connsiteX10" fmla="*/ 2600136 w 7726449"/>
                <a:gd name="connsiteY10" fmla="*/ 148905 h 5603096"/>
                <a:gd name="connsiteX11" fmla="*/ 3866106 w 7726449"/>
                <a:gd name="connsiteY11" fmla="*/ 42 h 5603096"/>
                <a:gd name="connsiteX12" fmla="*/ 5169400 w 7726449"/>
                <a:gd name="connsiteY12" fmla="*/ 329452 h 5603096"/>
                <a:gd name="connsiteX13" fmla="*/ 5843420 w 7726449"/>
                <a:gd name="connsiteY13" fmla="*/ 1661676 h 5603096"/>
                <a:gd name="connsiteX14" fmla="*/ 7024156 w 7726449"/>
                <a:gd name="connsiteY14" fmla="*/ 2352884 h 5603096"/>
                <a:gd name="connsiteX15" fmla="*/ 7479032 w 7726449"/>
                <a:gd name="connsiteY15" fmla="*/ 2878934 h 5603096"/>
                <a:gd name="connsiteX16" fmla="*/ 7704178 w 7726449"/>
                <a:gd name="connsiteY16" fmla="*/ 3870483 h 5603096"/>
                <a:gd name="connsiteX0" fmla="*/ 7704178 w 7726449"/>
                <a:gd name="connsiteY0" fmla="*/ 3870483 h 5603096"/>
                <a:gd name="connsiteX1" fmla="*/ 7234896 w 7726449"/>
                <a:gd name="connsiteY1" fmla="*/ 4630893 h 5603096"/>
                <a:gd name="connsiteX2" fmla="*/ 6378620 w 7726449"/>
                <a:gd name="connsiteY2" fmla="*/ 5355997 h 5603096"/>
                <a:gd name="connsiteX3" fmla="*/ 5523326 w 7726449"/>
                <a:gd name="connsiteY3" fmla="*/ 5546200 h 5603096"/>
                <a:gd name="connsiteX4" fmla="*/ 5209781 w 7726449"/>
                <a:gd name="connsiteY4" fmla="*/ 5552335 h 5603096"/>
                <a:gd name="connsiteX5" fmla="*/ 4866004 w 7726449"/>
                <a:gd name="connsiteY5" fmla="*/ 5544590 h 5603096"/>
                <a:gd name="connsiteX6" fmla="*/ 2279715 w 7726449"/>
                <a:gd name="connsiteY6" fmla="*/ 5459598 h 5603096"/>
                <a:gd name="connsiteX7" fmla="*/ 1582886 w 7726449"/>
                <a:gd name="connsiteY7" fmla="*/ 5436967 h 5603096"/>
                <a:gd name="connsiteX8" fmla="*/ 202 w 7726449"/>
                <a:gd name="connsiteY8" fmla="*/ 3275013 h 5603096"/>
                <a:gd name="connsiteX9" fmla="*/ 1693440 w 7726449"/>
                <a:gd name="connsiteY9" fmla="*/ 588856 h 5603096"/>
                <a:gd name="connsiteX10" fmla="*/ 2600136 w 7726449"/>
                <a:gd name="connsiteY10" fmla="*/ 148905 h 5603096"/>
                <a:gd name="connsiteX11" fmla="*/ 3866106 w 7726449"/>
                <a:gd name="connsiteY11" fmla="*/ 42 h 5603096"/>
                <a:gd name="connsiteX12" fmla="*/ 5169400 w 7726449"/>
                <a:gd name="connsiteY12" fmla="*/ 329452 h 5603096"/>
                <a:gd name="connsiteX13" fmla="*/ 5843420 w 7726449"/>
                <a:gd name="connsiteY13" fmla="*/ 1661676 h 5603096"/>
                <a:gd name="connsiteX14" fmla="*/ 7024156 w 7726449"/>
                <a:gd name="connsiteY14" fmla="*/ 2352884 h 5603096"/>
                <a:gd name="connsiteX15" fmla="*/ 7479032 w 7726449"/>
                <a:gd name="connsiteY15" fmla="*/ 2878934 h 5603096"/>
                <a:gd name="connsiteX16" fmla="*/ 7704178 w 7726449"/>
                <a:gd name="connsiteY16" fmla="*/ 3870483 h 5603096"/>
                <a:gd name="connsiteX0" fmla="*/ 7704178 w 7726449"/>
                <a:gd name="connsiteY0" fmla="*/ 3870483 h 5603096"/>
                <a:gd name="connsiteX1" fmla="*/ 7234896 w 7726449"/>
                <a:gd name="connsiteY1" fmla="*/ 4630893 h 5603096"/>
                <a:gd name="connsiteX2" fmla="*/ 6378620 w 7726449"/>
                <a:gd name="connsiteY2" fmla="*/ 5355997 h 5603096"/>
                <a:gd name="connsiteX3" fmla="*/ 5523326 w 7726449"/>
                <a:gd name="connsiteY3" fmla="*/ 5546200 h 5603096"/>
                <a:gd name="connsiteX4" fmla="*/ 5209781 w 7726449"/>
                <a:gd name="connsiteY4" fmla="*/ 5552335 h 5603096"/>
                <a:gd name="connsiteX5" fmla="*/ 4866004 w 7726449"/>
                <a:gd name="connsiteY5" fmla="*/ 5544590 h 5603096"/>
                <a:gd name="connsiteX6" fmla="*/ 2279715 w 7726449"/>
                <a:gd name="connsiteY6" fmla="*/ 5459598 h 5603096"/>
                <a:gd name="connsiteX7" fmla="*/ 1582886 w 7726449"/>
                <a:gd name="connsiteY7" fmla="*/ 5436967 h 5603096"/>
                <a:gd name="connsiteX8" fmla="*/ 202 w 7726449"/>
                <a:gd name="connsiteY8" fmla="*/ 3275013 h 5603096"/>
                <a:gd name="connsiteX9" fmla="*/ 1693440 w 7726449"/>
                <a:gd name="connsiteY9" fmla="*/ 588856 h 5603096"/>
                <a:gd name="connsiteX10" fmla="*/ 2600136 w 7726449"/>
                <a:gd name="connsiteY10" fmla="*/ 148905 h 5603096"/>
                <a:gd name="connsiteX11" fmla="*/ 3866106 w 7726449"/>
                <a:gd name="connsiteY11" fmla="*/ 42 h 5603096"/>
                <a:gd name="connsiteX12" fmla="*/ 5169400 w 7726449"/>
                <a:gd name="connsiteY12" fmla="*/ 329452 h 5603096"/>
                <a:gd name="connsiteX13" fmla="*/ 5843420 w 7726449"/>
                <a:gd name="connsiteY13" fmla="*/ 1661676 h 5603096"/>
                <a:gd name="connsiteX14" fmla="*/ 7024156 w 7726449"/>
                <a:gd name="connsiteY14" fmla="*/ 2352884 h 5603096"/>
                <a:gd name="connsiteX15" fmla="*/ 7479032 w 7726449"/>
                <a:gd name="connsiteY15" fmla="*/ 2878934 h 5603096"/>
                <a:gd name="connsiteX16" fmla="*/ 7704178 w 7726449"/>
                <a:gd name="connsiteY16" fmla="*/ 3870483 h 5603096"/>
                <a:gd name="connsiteX0" fmla="*/ 7708843 w 7731114"/>
                <a:gd name="connsiteY0" fmla="*/ 3870483 h 5603096"/>
                <a:gd name="connsiteX1" fmla="*/ 7239561 w 7731114"/>
                <a:gd name="connsiteY1" fmla="*/ 4630893 h 5603096"/>
                <a:gd name="connsiteX2" fmla="*/ 6383285 w 7731114"/>
                <a:gd name="connsiteY2" fmla="*/ 5355997 h 5603096"/>
                <a:gd name="connsiteX3" fmla="*/ 5527991 w 7731114"/>
                <a:gd name="connsiteY3" fmla="*/ 5546200 h 5603096"/>
                <a:gd name="connsiteX4" fmla="*/ 5214446 w 7731114"/>
                <a:gd name="connsiteY4" fmla="*/ 5552335 h 5603096"/>
                <a:gd name="connsiteX5" fmla="*/ 4870669 w 7731114"/>
                <a:gd name="connsiteY5" fmla="*/ 5544590 h 5603096"/>
                <a:gd name="connsiteX6" fmla="*/ 2284380 w 7731114"/>
                <a:gd name="connsiteY6" fmla="*/ 5459598 h 5603096"/>
                <a:gd name="connsiteX7" fmla="*/ 1587551 w 7731114"/>
                <a:gd name="connsiteY7" fmla="*/ 5436967 h 5603096"/>
                <a:gd name="connsiteX8" fmla="*/ 4867 w 7731114"/>
                <a:gd name="connsiteY8" fmla="*/ 3275013 h 5603096"/>
                <a:gd name="connsiteX9" fmla="*/ 1145488 w 7731114"/>
                <a:gd name="connsiteY9" fmla="*/ 917881 h 5603096"/>
                <a:gd name="connsiteX10" fmla="*/ 2604801 w 7731114"/>
                <a:gd name="connsiteY10" fmla="*/ 148905 h 5603096"/>
                <a:gd name="connsiteX11" fmla="*/ 3870771 w 7731114"/>
                <a:gd name="connsiteY11" fmla="*/ 42 h 5603096"/>
                <a:gd name="connsiteX12" fmla="*/ 5174065 w 7731114"/>
                <a:gd name="connsiteY12" fmla="*/ 329452 h 5603096"/>
                <a:gd name="connsiteX13" fmla="*/ 5848085 w 7731114"/>
                <a:gd name="connsiteY13" fmla="*/ 1661676 h 5603096"/>
                <a:gd name="connsiteX14" fmla="*/ 7028821 w 7731114"/>
                <a:gd name="connsiteY14" fmla="*/ 2352884 h 5603096"/>
                <a:gd name="connsiteX15" fmla="*/ 7483697 w 7731114"/>
                <a:gd name="connsiteY15" fmla="*/ 2878934 h 5603096"/>
                <a:gd name="connsiteX16" fmla="*/ 7708843 w 7731114"/>
                <a:gd name="connsiteY16" fmla="*/ 3870483 h 5603096"/>
                <a:gd name="connsiteX0" fmla="*/ 7708843 w 7731114"/>
                <a:gd name="connsiteY0" fmla="*/ 3870483 h 5552563"/>
                <a:gd name="connsiteX1" fmla="*/ 7239561 w 7731114"/>
                <a:gd name="connsiteY1" fmla="*/ 4630893 h 5552563"/>
                <a:gd name="connsiteX2" fmla="*/ 6383285 w 7731114"/>
                <a:gd name="connsiteY2" fmla="*/ 5355997 h 5552563"/>
                <a:gd name="connsiteX3" fmla="*/ 5527991 w 7731114"/>
                <a:gd name="connsiteY3" fmla="*/ 5546200 h 5552563"/>
                <a:gd name="connsiteX4" fmla="*/ 5214446 w 7731114"/>
                <a:gd name="connsiteY4" fmla="*/ 5552335 h 5552563"/>
                <a:gd name="connsiteX5" fmla="*/ 4870669 w 7731114"/>
                <a:gd name="connsiteY5" fmla="*/ 5544590 h 5552563"/>
                <a:gd name="connsiteX6" fmla="*/ 1587551 w 7731114"/>
                <a:gd name="connsiteY6" fmla="*/ 5436967 h 5552563"/>
                <a:gd name="connsiteX7" fmla="*/ 4867 w 7731114"/>
                <a:gd name="connsiteY7" fmla="*/ 3275013 h 5552563"/>
                <a:gd name="connsiteX8" fmla="*/ 1145488 w 7731114"/>
                <a:gd name="connsiteY8" fmla="*/ 917881 h 5552563"/>
                <a:gd name="connsiteX9" fmla="*/ 2604801 w 7731114"/>
                <a:gd name="connsiteY9" fmla="*/ 148905 h 5552563"/>
                <a:gd name="connsiteX10" fmla="*/ 3870771 w 7731114"/>
                <a:gd name="connsiteY10" fmla="*/ 42 h 5552563"/>
                <a:gd name="connsiteX11" fmla="*/ 5174065 w 7731114"/>
                <a:gd name="connsiteY11" fmla="*/ 329452 h 5552563"/>
                <a:gd name="connsiteX12" fmla="*/ 5848085 w 7731114"/>
                <a:gd name="connsiteY12" fmla="*/ 1661676 h 5552563"/>
                <a:gd name="connsiteX13" fmla="*/ 7028821 w 7731114"/>
                <a:gd name="connsiteY13" fmla="*/ 2352884 h 5552563"/>
                <a:gd name="connsiteX14" fmla="*/ 7483697 w 7731114"/>
                <a:gd name="connsiteY14" fmla="*/ 2878934 h 5552563"/>
                <a:gd name="connsiteX15" fmla="*/ 7708843 w 7731114"/>
                <a:gd name="connsiteY15" fmla="*/ 3870483 h 5552563"/>
                <a:gd name="connsiteX0" fmla="*/ 7708843 w 7731114"/>
                <a:gd name="connsiteY0" fmla="*/ 3870483 h 5642036"/>
                <a:gd name="connsiteX1" fmla="*/ 7239561 w 7731114"/>
                <a:gd name="connsiteY1" fmla="*/ 4630893 h 5642036"/>
                <a:gd name="connsiteX2" fmla="*/ 6383285 w 7731114"/>
                <a:gd name="connsiteY2" fmla="*/ 5355997 h 5642036"/>
                <a:gd name="connsiteX3" fmla="*/ 5527991 w 7731114"/>
                <a:gd name="connsiteY3" fmla="*/ 5546200 h 5642036"/>
                <a:gd name="connsiteX4" fmla="*/ 5214446 w 7731114"/>
                <a:gd name="connsiteY4" fmla="*/ 5552335 h 5642036"/>
                <a:gd name="connsiteX5" fmla="*/ 4905776 w 7731114"/>
                <a:gd name="connsiteY5" fmla="*/ 5586779 h 5642036"/>
                <a:gd name="connsiteX6" fmla="*/ 1587551 w 7731114"/>
                <a:gd name="connsiteY6" fmla="*/ 5436967 h 5642036"/>
                <a:gd name="connsiteX7" fmla="*/ 4867 w 7731114"/>
                <a:gd name="connsiteY7" fmla="*/ 3275013 h 5642036"/>
                <a:gd name="connsiteX8" fmla="*/ 1145488 w 7731114"/>
                <a:gd name="connsiteY8" fmla="*/ 917881 h 5642036"/>
                <a:gd name="connsiteX9" fmla="*/ 2604801 w 7731114"/>
                <a:gd name="connsiteY9" fmla="*/ 148905 h 5642036"/>
                <a:gd name="connsiteX10" fmla="*/ 3870771 w 7731114"/>
                <a:gd name="connsiteY10" fmla="*/ 42 h 5642036"/>
                <a:gd name="connsiteX11" fmla="*/ 5174065 w 7731114"/>
                <a:gd name="connsiteY11" fmla="*/ 329452 h 5642036"/>
                <a:gd name="connsiteX12" fmla="*/ 5848085 w 7731114"/>
                <a:gd name="connsiteY12" fmla="*/ 1661676 h 5642036"/>
                <a:gd name="connsiteX13" fmla="*/ 7028821 w 7731114"/>
                <a:gd name="connsiteY13" fmla="*/ 2352884 h 5642036"/>
                <a:gd name="connsiteX14" fmla="*/ 7483697 w 7731114"/>
                <a:gd name="connsiteY14" fmla="*/ 2878934 h 5642036"/>
                <a:gd name="connsiteX15" fmla="*/ 7708843 w 7731114"/>
                <a:gd name="connsiteY15" fmla="*/ 3870483 h 5642036"/>
                <a:gd name="connsiteX0" fmla="*/ 7708843 w 7731114"/>
                <a:gd name="connsiteY0" fmla="*/ 3870483 h 5636347"/>
                <a:gd name="connsiteX1" fmla="*/ 7239561 w 7731114"/>
                <a:gd name="connsiteY1" fmla="*/ 4630893 h 5636347"/>
                <a:gd name="connsiteX2" fmla="*/ 6383285 w 7731114"/>
                <a:gd name="connsiteY2" fmla="*/ 5355997 h 5636347"/>
                <a:gd name="connsiteX3" fmla="*/ 5527991 w 7731114"/>
                <a:gd name="connsiteY3" fmla="*/ 5546200 h 5636347"/>
                <a:gd name="connsiteX4" fmla="*/ 5214446 w 7731114"/>
                <a:gd name="connsiteY4" fmla="*/ 5552335 h 5636347"/>
                <a:gd name="connsiteX5" fmla="*/ 1587551 w 7731114"/>
                <a:gd name="connsiteY5" fmla="*/ 5436967 h 5636347"/>
                <a:gd name="connsiteX6" fmla="*/ 4867 w 7731114"/>
                <a:gd name="connsiteY6" fmla="*/ 3275013 h 5636347"/>
                <a:gd name="connsiteX7" fmla="*/ 1145488 w 7731114"/>
                <a:gd name="connsiteY7" fmla="*/ 917881 h 5636347"/>
                <a:gd name="connsiteX8" fmla="*/ 2604801 w 7731114"/>
                <a:gd name="connsiteY8" fmla="*/ 148905 h 5636347"/>
                <a:gd name="connsiteX9" fmla="*/ 3870771 w 7731114"/>
                <a:gd name="connsiteY9" fmla="*/ 42 h 5636347"/>
                <a:gd name="connsiteX10" fmla="*/ 5174065 w 7731114"/>
                <a:gd name="connsiteY10" fmla="*/ 329452 h 5636347"/>
                <a:gd name="connsiteX11" fmla="*/ 5848085 w 7731114"/>
                <a:gd name="connsiteY11" fmla="*/ 1661676 h 5636347"/>
                <a:gd name="connsiteX12" fmla="*/ 7028821 w 7731114"/>
                <a:gd name="connsiteY12" fmla="*/ 2352884 h 5636347"/>
                <a:gd name="connsiteX13" fmla="*/ 7483697 w 7731114"/>
                <a:gd name="connsiteY13" fmla="*/ 2878934 h 5636347"/>
                <a:gd name="connsiteX14" fmla="*/ 7708843 w 7731114"/>
                <a:gd name="connsiteY14" fmla="*/ 3870483 h 5636347"/>
                <a:gd name="connsiteX0" fmla="*/ 7705847 w 7728118"/>
                <a:gd name="connsiteY0" fmla="*/ 3870483 h 5574745"/>
                <a:gd name="connsiteX1" fmla="*/ 7236565 w 7728118"/>
                <a:gd name="connsiteY1" fmla="*/ 4630893 h 5574745"/>
                <a:gd name="connsiteX2" fmla="*/ 6380289 w 7728118"/>
                <a:gd name="connsiteY2" fmla="*/ 5355997 h 5574745"/>
                <a:gd name="connsiteX3" fmla="*/ 5524995 w 7728118"/>
                <a:gd name="connsiteY3" fmla="*/ 5546200 h 5574745"/>
                <a:gd name="connsiteX4" fmla="*/ 5211450 w 7728118"/>
                <a:gd name="connsiteY4" fmla="*/ 5552335 h 5574745"/>
                <a:gd name="connsiteX5" fmla="*/ 1407846 w 7728118"/>
                <a:gd name="connsiteY5" fmla="*/ 5239493 h 5574745"/>
                <a:gd name="connsiteX6" fmla="*/ 1871 w 7728118"/>
                <a:gd name="connsiteY6" fmla="*/ 3275013 h 5574745"/>
                <a:gd name="connsiteX7" fmla="*/ 1142492 w 7728118"/>
                <a:gd name="connsiteY7" fmla="*/ 917881 h 5574745"/>
                <a:gd name="connsiteX8" fmla="*/ 2601805 w 7728118"/>
                <a:gd name="connsiteY8" fmla="*/ 148905 h 5574745"/>
                <a:gd name="connsiteX9" fmla="*/ 3867775 w 7728118"/>
                <a:gd name="connsiteY9" fmla="*/ 42 h 5574745"/>
                <a:gd name="connsiteX10" fmla="*/ 5171069 w 7728118"/>
                <a:gd name="connsiteY10" fmla="*/ 329452 h 5574745"/>
                <a:gd name="connsiteX11" fmla="*/ 5845089 w 7728118"/>
                <a:gd name="connsiteY11" fmla="*/ 1661676 h 5574745"/>
                <a:gd name="connsiteX12" fmla="*/ 7025825 w 7728118"/>
                <a:gd name="connsiteY12" fmla="*/ 2352884 h 5574745"/>
                <a:gd name="connsiteX13" fmla="*/ 7480701 w 7728118"/>
                <a:gd name="connsiteY13" fmla="*/ 2878934 h 5574745"/>
                <a:gd name="connsiteX14" fmla="*/ 7705847 w 7728118"/>
                <a:gd name="connsiteY14" fmla="*/ 3870483 h 5574745"/>
                <a:gd name="connsiteX0" fmla="*/ 7705847 w 7728118"/>
                <a:gd name="connsiteY0" fmla="*/ 3870475 h 5574737"/>
                <a:gd name="connsiteX1" fmla="*/ 7236565 w 7728118"/>
                <a:gd name="connsiteY1" fmla="*/ 4630885 h 5574737"/>
                <a:gd name="connsiteX2" fmla="*/ 6380289 w 7728118"/>
                <a:gd name="connsiteY2" fmla="*/ 5355989 h 5574737"/>
                <a:gd name="connsiteX3" fmla="*/ 5524995 w 7728118"/>
                <a:gd name="connsiteY3" fmla="*/ 5546192 h 5574737"/>
                <a:gd name="connsiteX4" fmla="*/ 5211450 w 7728118"/>
                <a:gd name="connsiteY4" fmla="*/ 5552327 h 5574737"/>
                <a:gd name="connsiteX5" fmla="*/ 1407846 w 7728118"/>
                <a:gd name="connsiteY5" fmla="*/ 5239485 h 5574737"/>
                <a:gd name="connsiteX6" fmla="*/ 1871 w 7728118"/>
                <a:gd name="connsiteY6" fmla="*/ 3275005 h 5574737"/>
                <a:gd name="connsiteX7" fmla="*/ 1142492 w 7728118"/>
                <a:gd name="connsiteY7" fmla="*/ 917873 h 5574737"/>
                <a:gd name="connsiteX8" fmla="*/ 2601805 w 7728118"/>
                <a:gd name="connsiteY8" fmla="*/ 148897 h 5574737"/>
                <a:gd name="connsiteX9" fmla="*/ 3867775 w 7728118"/>
                <a:gd name="connsiteY9" fmla="*/ 34 h 5574737"/>
                <a:gd name="connsiteX10" fmla="*/ 5171069 w 7728118"/>
                <a:gd name="connsiteY10" fmla="*/ 329444 h 5574737"/>
                <a:gd name="connsiteX11" fmla="*/ 6098326 w 7728118"/>
                <a:gd name="connsiteY11" fmla="*/ 1428347 h 5574737"/>
                <a:gd name="connsiteX12" fmla="*/ 7025825 w 7728118"/>
                <a:gd name="connsiteY12" fmla="*/ 2352876 h 5574737"/>
                <a:gd name="connsiteX13" fmla="*/ 7480701 w 7728118"/>
                <a:gd name="connsiteY13" fmla="*/ 2878926 h 5574737"/>
                <a:gd name="connsiteX14" fmla="*/ 7705847 w 7728118"/>
                <a:gd name="connsiteY14" fmla="*/ 3870475 h 5574737"/>
                <a:gd name="connsiteX0" fmla="*/ 8035515 w 8057786"/>
                <a:gd name="connsiteY0" fmla="*/ 3870475 h 5574737"/>
                <a:gd name="connsiteX1" fmla="*/ 7566233 w 8057786"/>
                <a:gd name="connsiteY1" fmla="*/ 4630885 h 5574737"/>
                <a:gd name="connsiteX2" fmla="*/ 6709957 w 8057786"/>
                <a:gd name="connsiteY2" fmla="*/ 5355989 h 5574737"/>
                <a:gd name="connsiteX3" fmla="*/ 5854663 w 8057786"/>
                <a:gd name="connsiteY3" fmla="*/ 5546192 h 5574737"/>
                <a:gd name="connsiteX4" fmla="*/ 5541118 w 8057786"/>
                <a:gd name="connsiteY4" fmla="*/ 5552327 h 5574737"/>
                <a:gd name="connsiteX5" fmla="*/ 1737514 w 8057786"/>
                <a:gd name="connsiteY5" fmla="*/ 5239485 h 5574737"/>
                <a:gd name="connsiteX6" fmla="*/ 1389 w 8057786"/>
                <a:gd name="connsiteY6" fmla="*/ 2392721 h 5574737"/>
                <a:gd name="connsiteX7" fmla="*/ 1472160 w 8057786"/>
                <a:gd name="connsiteY7" fmla="*/ 917873 h 5574737"/>
                <a:gd name="connsiteX8" fmla="*/ 2931473 w 8057786"/>
                <a:gd name="connsiteY8" fmla="*/ 148897 h 5574737"/>
                <a:gd name="connsiteX9" fmla="*/ 4197443 w 8057786"/>
                <a:gd name="connsiteY9" fmla="*/ 34 h 5574737"/>
                <a:gd name="connsiteX10" fmla="*/ 5500737 w 8057786"/>
                <a:gd name="connsiteY10" fmla="*/ 329444 h 5574737"/>
                <a:gd name="connsiteX11" fmla="*/ 6427994 w 8057786"/>
                <a:gd name="connsiteY11" fmla="*/ 1428347 h 5574737"/>
                <a:gd name="connsiteX12" fmla="*/ 7355493 w 8057786"/>
                <a:gd name="connsiteY12" fmla="*/ 2352876 h 5574737"/>
                <a:gd name="connsiteX13" fmla="*/ 7810369 w 8057786"/>
                <a:gd name="connsiteY13" fmla="*/ 2878926 h 5574737"/>
                <a:gd name="connsiteX14" fmla="*/ 8035515 w 8057786"/>
                <a:gd name="connsiteY14" fmla="*/ 3870475 h 5574737"/>
                <a:gd name="connsiteX0" fmla="*/ 8035515 w 8057786"/>
                <a:gd name="connsiteY0" fmla="*/ 3870475 h 5574737"/>
                <a:gd name="connsiteX1" fmla="*/ 7566233 w 8057786"/>
                <a:gd name="connsiteY1" fmla="*/ 4630885 h 5574737"/>
                <a:gd name="connsiteX2" fmla="*/ 6709957 w 8057786"/>
                <a:gd name="connsiteY2" fmla="*/ 5355989 h 5574737"/>
                <a:gd name="connsiteX3" fmla="*/ 5854663 w 8057786"/>
                <a:gd name="connsiteY3" fmla="*/ 5546192 h 5574737"/>
                <a:gd name="connsiteX4" fmla="*/ 5541118 w 8057786"/>
                <a:gd name="connsiteY4" fmla="*/ 5552327 h 5574737"/>
                <a:gd name="connsiteX5" fmla="*/ 1737514 w 8057786"/>
                <a:gd name="connsiteY5" fmla="*/ 5239485 h 5574737"/>
                <a:gd name="connsiteX6" fmla="*/ 1389 w 8057786"/>
                <a:gd name="connsiteY6" fmla="*/ 2392721 h 5574737"/>
                <a:gd name="connsiteX7" fmla="*/ 1472160 w 8057786"/>
                <a:gd name="connsiteY7" fmla="*/ 917873 h 5574737"/>
                <a:gd name="connsiteX8" fmla="*/ 2931473 w 8057786"/>
                <a:gd name="connsiteY8" fmla="*/ 148897 h 5574737"/>
                <a:gd name="connsiteX9" fmla="*/ 4197443 w 8057786"/>
                <a:gd name="connsiteY9" fmla="*/ 34 h 5574737"/>
                <a:gd name="connsiteX10" fmla="*/ 5500737 w 8057786"/>
                <a:gd name="connsiteY10" fmla="*/ 329444 h 5574737"/>
                <a:gd name="connsiteX11" fmla="*/ 6427994 w 8057786"/>
                <a:gd name="connsiteY11" fmla="*/ 1428347 h 5574737"/>
                <a:gd name="connsiteX12" fmla="*/ 7355493 w 8057786"/>
                <a:gd name="connsiteY12" fmla="*/ 2352876 h 5574737"/>
                <a:gd name="connsiteX13" fmla="*/ 7810369 w 8057786"/>
                <a:gd name="connsiteY13" fmla="*/ 2878926 h 5574737"/>
                <a:gd name="connsiteX14" fmla="*/ 8035515 w 8057786"/>
                <a:gd name="connsiteY14" fmla="*/ 3870475 h 5574737"/>
                <a:gd name="connsiteX0" fmla="*/ 8035515 w 8057786"/>
                <a:gd name="connsiteY0" fmla="*/ 3870475 h 5574737"/>
                <a:gd name="connsiteX1" fmla="*/ 7566233 w 8057786"/>
                <a:gd name="connsiteY1" fmla="*/ 4630885 h 5574737"/>
                <a:gd name="connsiteX2" fmla="*/ 6709957 w 8057786"/>
                <a:gd name="connsiteY2" fmla="*/ 5355989 h 5574737"/>
                <a:gd name="connsiteX3" fmla="*/ 5854663 w 8057786"/>
                <a:gd name="connsiteY3" fmla="*/ 5546192 h 5574737"/>
                <a:gd name="connsiteX4" fmla="*/ 5541118 w 8057786"/>
                <a:gd name="connsiteY4" fmla="*/ 5552327 h 5574737"/>
                <a:gd name="connsiteX5" fmla="*/ 1737514 w 8057786"/>
                <a:gd name="connsiteY5" fmla="*/ 5239485 h 5574737"/>
                <a:gd name="connsiteX6" fmla="*/ 1389 w 8057786"/>
                <a:gd name="connsiteY6" fmla="*/ 2392721 h 5574737"/>
                <a:gd name="connsiteX7" fmla="*/ 1472160 w 8057786"/>
                <a:gd name="connsiteY7" fmla="*/ 917873 h 5574737"/>
                <a:gd name="connsiteX8" fmla="*/ 2931473 w 8057786"/>
                <a:gd name="connsiteY8" fmla="*/ 148897 h 5574737"/>
                <a:gd name="connsiteX9" fmla="*/ 4197443 w 8057786"/>
                <a:gd name="connsiteY9" fmla="*/ 34 h 5574737"/>
                <a:gd name="connsiteX10" fmla="*/ 5500737 w 8057786"/>
                <a:gd name="connsiteY10" fmla="*/ 329444 h 5574737"/>
                <a:gd name="connsiteX11" fmla="*/ 6427994 w 8057786"/>
                <a:gd name="connsiteY11" fmla="*/ 1428347 h 5574737"/>
                <a:gd name="connsiteX12" fmla="*/ 7355493 w 8057786"/>
                <a:gd name="connsiteY12" fmla="*/ 2352876 h 5574737"/>
                <a:gd name="connsiteX13" fmla="*/ 7810369 w 8057786"/>
                <a:gd name="connsiteY13" fmla="*/ 2878926 h 5574737"/>
                <a:gd name="connsiteX14" fmla="*/ 8035515 w 8057786"/>
                <a:gd name="connsiteY14" fmla="*/ 3870475 h 557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057786" h="5574737">
                  <a:moveTo>
                    <a:pt x="8035515" y="3870475"/>
                  </a:moveTo>
                  <a:cubicBezTo>
                    <a:pt x="7970906" y="4158948"/>
                    <a:pt x="7768133" y="4402158"/>
                    <a:pt x="7566233" y="4630885"/>
                  </a:cubicBezTo>
                  <a:cubicBezTo>
                    <a:pt x="7319915" y="4910104"/>
                    <a:pt x="7056898" y="5190932"/>
                    <a:pt x="6709957" y="5355989"/>
                  </a:cubicBezTo>
                  <a:cubicBezTo>
                    <a:pt x="6445631" y="5481517"/>
                    <a:pt x="6153367" y="5530903"/>
                    <a:pt x="5854663" y="5546192"/>
                  </a:cubicBezTo>
                  <a:cubicBezTo>
                    <a:pt x="5750548" y="5551925"/>
                    <a:pt x="6227310" y="5603445"/>
                    <a:pt x="5541118" y="5552327"/>
                  </a:cubicBezTo>
                  <a:cubicBezTo>
                    <a:pt x="4273250" y="5448046"/>
                    <a:pt x="2818809" y="5702027"/>
                    <a:pt x="1737514" y="5239485"/>
                  </a:cubicBezTo>
                  <a:cubicBezTo>
                    <a:pt x="656219" y="4776943"/>
                    <a:pt x="45615" y="3112990"/>
                    <a:pt x="1389" y="2392721"/>
                  </a:cubicBezTo>
                  <a:cubicBezTo>
                    <a:pt x="-42837" y="1672452"/>
                    <a:pt x="983813" y="1291844"/>
                    <a:pt x="1472160" y="917873"/>
                  </a:cubicBezTo>
                  <a:cubicBezTo>
                    <a:pt x="1960507" y="543902"/>
                    <a:pt x="2477259" y="301870"/>
                    <a:pt x="2931473" y="148897"/>
                  </a:cubicBezTo>
                  <a:cubicBezTo>
                    <a:pt x="3385687" y="-4076"/>
                    <a:pt x="3770464" y="2139"/>
                    <a:pt x="4197443" y="34"/>
                  </a:cubicBezTo>
                  <a:cubicBezTo>
                    <a:pt x="4657230" y="-1978"/>
                    <a:pt x="5128979" y="91392"/>
                    <a:pt x="5500737" y="329444"/>
                  </a:cubicBezTo>
                  <a:cubicBezTo>
                    <a:pt x="5872495" y="567496"/>
                    <a:pt x="6237007" y="945950"/>
                    <a:pt x="6427994" y="1428347"/>
                  </a:cubicBezTo>
                  <a:cubicBezTo>
                    <a:pt x="6608395" y="1883184"/>
                    <a:pt x="6967298" y="2101921"/>
                    <a:pt x="7355493" y="2352876"/>
                  </a:cubicBezTo>
                  <a:cubicBezTo>
                    <a:pt x="7556520" y="2483131"/>
                    <a:pt x="7696649" y="2678263"/>
                    <a:pt x="7810369" y="2878926"/>
                  </a:cubicBezTo>
                  <a:cubicBezTo>
                    <a:pt x="7984112" y="3183693"/>
                    <a:pt x="8111036" y="3532918"/>
                    <a:pt x="8035515" y="3870475"/>
                  </a:cubicBez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A07019A-DF3B-4466-9BAC-FBC812F0A4D5}"/>
              </a:ext>
            </a:extLst>
          </p:cNvPr>
          <p:cNvGrpSpPr/>
          <p:nvPr/>
        </p:nvGrpSpPr>
        <p:grpSpPr>
          <a:xfrm>
            <a:off x="785473" y="1684499"/>
            <a:ext cx="4957485" cy="1357122"/>
            <a:chOff x="785473" y="1713683"/>
            <a:chExt cx="4957485" cy="1357122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6C629660-ADBC-4BA7-AA9D-ADAA297CD015}"/>
                </a:ext>
              </a:extLst>
            </p:cNvPr>
            <p:cNvGrpSpPr/>
            <p:nvPr/>
          </p:nvGrpSpPr>
          <p:grpSpPr>
            <a:xfrm>
              <a:off x="785473" y="1713683"/>
              <a:ext cx="4957485" cy="1357122"/>
              <a:chOff x="785473" y="1713683"/>
              <a:chExt cx="4957485" cy="1357122"/>
            </a:xfrm>
            <a:solidFill>
              <a:schemeClr val="bg1"/>
            </a:solidFill>
            <a:effectLst>
              <a:outerShdw blurRad="190500" dist="76200" dir="5400000" sx="102000" sy="102000" algn="ctr" rotWithShape="0">
                <a:schemeClr val="accent1">
                  <a:alpha val="25000"/>
                </a:schemeClr>
              </a:outerShdw>
            </a:effectLst>
          </p:grpSpPr>
          <p:sp>
            <p:nvSpPr>
              <p:cNvPr id="77" name="矩形: 圆角 76">
                <a:extLst>
                  <a:ext uri="{FF2B5EF4-FFF2-40B4-BE49-F238E27FC236}">
                    <a16:creationId xmlns:a16="http://schemas.microsoft.com/office/drawing/2014/main" id="{9DC0686C-1980-4947-9B67-2C6E6646A0A8}"/>
                  </a:ext>
                </a:extLst>
              </p:cNvPr>
              <p:cNvSpPr/>
              <p:nvPr/>
            </p:nvSpPr>
            <p:spPr>
              <a:xfrm>
                <a:off x="785473" y="1713683"/>
                <a:ext cx="4957485" cy="1174101"/>
              </a:xfrm>
              <a:prstGeom prst="roundRect">
                <a:avLst>
                  <a:gd name="adj" fmla="val 4330"/>
                </a:avLst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9pPr>
              </a:lstStyle>
              <a:p>
                <a:pPr algn="ctr"/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10" name="等腰三角形 9">
                <a:extLst>
                  <a:ext uri="{FF2B5EF4-FFF2-40B4-BE49-F238E27FC236}">
                    <a16:creationId xmlns:a16="http://schemas.microsoft.com/office/drawing/2014/main" id="{BF8C0D87-B691-4810-9D8D-F6061E74A22C}"/>
                  </a:ext>
                </a:extLst>
              </p:cNvPr>
              <p:cNvSpPr/>
              <p:nvPr/>
            </p:nvSpPr>
            <p:spPr>
              <a:xfrm flipV="1">
                <a:off x="4593059" y="2781660"/>
                <a:ext cx="358605" cy="289145"/>
              </a:xfrm>
              <a:prstGeom prst="triangle">
                <a:avLst>
                  <a:gd name="adj" fmla="val 100000"/>
                </a:avLst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  <a:cs typeface="Arial" pitchFamily="34" charset="0"/>
                </a:endParaRPr>
              </a:p>
            </p:txBody>
          </p:sp>
        </p:grp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A500E62-44DF-4A59-8A91-C93C98119E69}"/>
                </a:ext>
              </a:extLst>
            </p:cNvPr>
            <p:cNvSpPr txBox="1"/>
            <p:nvPr/>
          </p:nvSpPr>
          <p:spPr>
            <a:xfrm>
              <a:off x="1202463" y="1903075"/>
              <a:ext cx="2257028" cy="27186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ts val="600"/>
                </a:spcBef>
                <a:defRPr sz="1400">
                  <a:solidFill>
                    <a:schemeClr val="tx2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defRPr>
              </a:lvl1pPr>
            </a:lstStyle>
            <a:p>
              <a:pPr>
                <a:spcBef>
                  <a:spcPts val="0"/>
                </a:spcBef>
              </a:pPr>
              <a:r>
                <a:rPr kumimoji="0" lang="zh-CN" altLang="zh-CN" sz="1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E86E1">
                          <a:lumMod val="60000"/>
                          <a:lumOff val="40000"/>
                        </a:srgbClr>
                      </a:gs>
                      <a:gs pos="100000">
                        <a:srgbClr val="0E86E1"/>
                      </a:gs>
                    </a:gsLst>
                    <a:path path="circle">
                      <a:fillToRect r="100000" b="100000"/>
                    </a:path>
                  </a:gradFill>
                  <a:effectLst/>
                  <a:uLnTx/>
                  <a:uFillTx/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+mn-cs"/>
                </a:rPr>
                <a:t>物流业的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E86E1">
                          <a:lumMod val="60000"/>
                          <a:lumOff val="40000"/>
                        </a:srgbClr>
                      </a:gs>
                      <a:gs pos="100000">
                        <a:srgbClr val="0E86E1"/>
                      </a:gs>
                    </a:gsLst>
                    <a:path path="circle">
                      <a:fillToRect r="100000" b="100000"/>
                    </a:path>
                  </a:gradFill>
                  <a:effectLst/>
                  <a:uLnTx/>
                  <a:uFillTx/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+mn-cs"/>
                </a:rPr>
                <a:t>「</a:t>
              </a:r>
              <a:r>
                <a:rPr kumimoji="0" lang="zh-CN" altLang="zh-CN" sz="1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E86E1">
                          <a:lumMod val="60000"/>
                          <a:lumOff val="40000"/>
                        </a:srgbClr>
                      </a:gs>
                      <a:gs pos="100000">
                        <a:srgbClr val="0E86E1"/>
                      </a:gs>
                    </a:gsLst>
                    <a:path path="circle">
                      <a:fillToRect r="100000" b="100000"/>
                    </a:path>
                  </a:gradFill>
                  <a:effectLst/>
                  <a:uLnTx/>
                  <a:uFillTx/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+mn-cs"/>
                </a:rPr>
                <a:t>供给侧改革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E86E1">
                          <a:lumMod val="60000"/>
                          <a:lumOff val="40000"/>
                        </a:srgbClr>
                      </a:gs>
                      <a:gs pos="100000">
                        <a:srgbClr val="0E86E1"/>
                      </a:gs>
                    </a:gsLst>
                    <a:path path="circle">
                      <a:fillToRect r="100000" b="100000"/>
                    </a:path>
                  </a:gradFill>
                  <a:effectLst/>
                  <a:uLnTx/>
                  <a:uFillTx/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+mn-cs"/>
                </a:rPr>
                <a:t>」</a:t>
              </a:r>
              <a:endParaRPr lang="zh-CN" altLang="zh-CN" sz="1600" dirty="0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7EEEF72-5275-4CF7-B672-64964D8DF4D9}"/>
                </a:ext>
              </a:extLst>
            </p:cNvPr>
            <p:cNvSpPr txBox="1"/>
            <p:nvPr/>
          </p:nvSpPr>
          <p:spPr>
            <a:xfrm>
              <a:off x="1202462" y="2269715"/>
              <a:ext cx="3895812" cy="496418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ts val="600"/>
                </a:spcBef>
                <a:defRPr sz="1400">
                  <a:solidFill>
                    <a:schemeClr val="tx2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defRPr>
              </a:lvl1pPr>
            </a:lstStyle>
            <a:p>
              <a:pPr>
                <a:spcBef>
                  <a:spcPts val="0"/>
                </a:spcBef>
              </a:pPr>
              <a:r>
                <a:rPr kumimoji="0" lang="zh-CN" altLang="zh-CN" b="0" i="0" u="none" strike="noStrike" kern="1200" cap="none" spc="0" normalizeH="0" baseline="0" noProof="0" dirty="0">
                  <a:ln>
                    <a:noFill/>
                  </a:ln>
                  <a:solidFill>
                    <a:srgbClr val="2D3847"/>
                  </a:solidFill>
                  <a:effectLst/>
                  <a:uLnTx/>
                  <a:uFillTx/>
                  <a:latin typeface="HarmonyOS Sans SC"/>
                  <a:ea typeface="HarmonyOS Sans SC"/>
                  <a:cs typeface="+mn-cs"/>
                </a:rPr>
                <a:t>推动互联网、大数据、云计算等信息技术与物流深度融合，推动物流业乃至中国经济的转型升级。</a:t>
              </a:r>
              <a:endParaRPr lang="zh-CN" altLang="zh-CN" dirty="0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40D1932-D0A5-410E-9777-B530DC81CE8D}"/>
              </a:ext>
            </a:extLst>
          </p:cNvPr>
          <p:cNvGrpSpPr/>
          <p:nvPr/>
        </p:nvGrpSpPr>
        <p:grpSpPr>
          <a:xfrm>
            <a:off x="6504313" y="1684499"/>
            <a:ext cx="4957485" cy="1357122"/>
            <a:chOff x="6504313" y="1713683"/>
            <a:chExt cx="4957485" cy="1357122"/>
          </a:xfrm>
        </p:grpSpPr>
        <p:grpSp>
          <p:nvGrpSpPr>
            <p:cNvPr id="400" name="组合 399">
              <a:extLst>
                <a:ext uri="{FF2B5EF4-FFF2-40B4-BE49-F238E27FC236}">
                  <a16:creationId xmlns:a16="http://schemas.microsoft.com/office/drawing/2014/main" id="{E40694FB-3CEE-4F86-A740-1062E48C4BAE}"/>
                </a:ext>
              </a:extLst>
            </p:cNvPr>
            <p:cNvGrpSpPr/>
            <p:nvPr/>
          </p:nvGrpSpPr>
          <p:grpSpPr>
            <a:xfrm flipH="1">
              <a:off x="6504313" y="1713683"/>
              <a:ext cx="4957485" cy="1357122"/>
              <a:chOff x="785473" y="1713683"/>
              <a:chExt cx="4957485" cy="1357122"/>
            </a:xfrm>
            <a:solidFill>
              <a:schemeClr val="bg1"/>
            </a:solidFill>
            <a:effectLst>
              <a:outerShdw blurRad="190500" dist="76200" dir="5400000" sx="102000" sy="102000" algn="ctr" rotWithShape="0">
                <a:schemeClr val="accent1">
                  <a:alpha val="25000"/>
                </a:schemeClr>
              </a:outerShdw>
            </a:effectLst>
          </p:grpSpPr>
          <p:sp>
            <p:nvSpPr>
              <p:cNvPr id="401" name="矩形: 圆角 400">
                <a:extLst>
                  <a:ext uri="{FF2B5EF4-FFF2-40B4-BE49-F238E27FC236}">
                    <a16:creationId xmlns:a16="http://schemas.microsoft.com/office/drawing/2014/main" id="{8B0E9DB5-A6A8-4002-B9F9-F241C95A1E1A}"/>
                  </a:ext>
                </a:extLst>
              </p:cNvPr>
              <p:cNvSpPr/>
              <p:nvPr/>
            </p:nvSpPr>
            <p:spPr>
              <a:xfrm>
                <a:off x="785473" y="1713683"/>
                <a:ext cx="4957485" cy="1174101"/>
              </a:xfrm>
              <a:prstGeom prst="roundRect">
                <a:avLst>
                  <a:gd name="adj" fmla="val 4330"/>
                </a:avLst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9pPr>
              </a:lstStyle>
              <a:p>
                <a:pPr algn="ctr"/>
                <a:endParaRPr lang="zh-CN" altLang="en-US" dirty="0"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402" name="等腰三角形 401">
                <a:extLst>
                  <a:ext uri="{FF2B5EF4-FFF2-40B4-BE49-F238E27FC236}">
                    <a16:creationId xmlns:a16="http://schemas.microsoft.com/office/drawing/2014/main" id="{0E966F56-8385-4745-BDDE-EC079AAB8460}"/>
                  </a:ext>
                </a:extLst>
              </p:cNvPr>
              <p:cNvSpPr/>
              <p:nvPr/>
            </p:nvSpPr>
            <p:spPr>
              <a:xfrm flipV="1">
                <a:off x="4620643" y="2781660"/>
                <a:ext cx="358605" cy="289145"/>
              </a:xfrm>
              <a:prstGeom prst="triangle">
                <a:avLst>
                  <a:gd name="adj" fmla="val 100000"/>
                </a:avLst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latin typeface="HarmonyOS Sans SC" panose="00000500000000000000" pitchFamily="2" charset="-122"/>
                  <a:ea typeface="HarmonyOS Sans SC" panose="00000500000000000000" pitchFamily="2" charset="-122"/>
                  <a:cs typeface="Arial" pitchFamily="34" charset="0"/>
                </a:endParaRPr>
              </a:p>
            </p:txBody>
          </p: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68843CE-04FE-42B8-8B35-A1997DAE7C41}"/>
                </a:ext>
              </a:extLst>
            </p:cNvPr>
            <p:cNvSpPr txBox="1"/>
            <p:nvPr/>
          </p:nvSpPr>
          <p:spPr>
            <a:xfrm>
              <a:off x="6748422" y="1942057"/>
              <a:ext cx="2383666" cy="27186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ts val="600"/>
                </a:spcBef>
                <a:defRPr sz="1400">
                  <a:solidFill>
                    <a:schemeClr val="tx2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defRPr>
              </a:lvl1pPr>
            </a:lstStyle>
            <a:p>
              <a:pPr>
                <a:spcBef>
                  <a:spcPts val="0"/>
                </a:spcBef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E86E1">
                          <a:lumMod val="60000"/>
                          <a:lumOff val="40000"/>
                        </a:srgbClr>
                      </a:gs>
                      <a:gs pos="100000">
                        <a:srgbClr val="0E86E1"/>
                      </a:gs>
                    </a:gsLst>
                    <a:path path="circle">
                      <a:fillToRect r="100000" b="100000"/>
                    </a:path>
                  </a:gradFill>
                  <a:effectLst/>
                  <a:uLnTx/>
                  <a:uFillTx/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+mn-cs"/>
                </a:rPr>
                <a:t>「</a:t>
              </a:r>
              <a:r>
                <a:rPr kumimoji="0" lang="zh-CN" altLang="zh-CN" sz="1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E86E1">
                          <a:lumMod val="60000"/>
                          <a:lumOff val="40000"/>
                        </a:srgbClr>
                      </a:gs>
                      <a:gs pos="100000">
                        <a:srgbClr val="0E86E1"/>
                      </a:gs>
                    </a:gsLst>
                    <a:path path="circle">
                      <a:fillToRect r="100000" b="100000"/>
                    </a:path>
                  </a:gradFill>
                  <a:effectLst/>
                  <a:uLnTx/>
                  <a:uFillTx/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+mn-cs"/>
                </a:rPr>
                <a:t>互联网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E86E1">
                          <a:lumMod val="60000"/>
                          <a:lumOff val="40000"/>
                        </a:srgbClr>
                      </a:gs>
                      <a:gs pos="100000">
                        <a:srgbClr val="0E86E1"/>
                      </a:gs>
                    </a:gsLst>
                    <a:path path="circle">
                      <a:fillToRect r="100000" b="100000"/>
                    </a:path>
                  </a:gradFill>
                  <a:effectLst/>
                  <a:uLnTx/>
                  <a:uFillTx/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+mn-cs"/>
                </a:rPr>
                <a:t>+</a:t>
              </a:r>
              <a:r>
                <a:rPr kumimoji="0" lang="zh-CN" altLang="zh-CN" sz="1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E86E1">
                          <a:lumMod val="60000"/>
                          <a:lumOff val="40000"/>
                        </a:srgbClr>
                      </a:gs>
                      <a:gs pos="100000">
                        <a:srgbClr val="0E86E1"/>
                      </a:gs>
                    </a:gsLst>
                    <a:path path="circle">
                      <a:fillToRect r="100000" b="100000"/>
                    </a:path>
                  </a:gradFill>
                  <a:effectLst/>
                  <a:uLnTx/>
                  <a:uFillTx/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+mn-cs"/>
                </a:rPr>
                <a:t>物流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E86E1">
                          <a:lumMod val="60000"/>
                          <a:lumOff val="40000"/>
                        </a:srgbClr>
                      </a:gs>
                      <a:gs pos="100000">
                        <a:srgbClr val="0E86E1"/>
                      </a:gs>
                    </a:gsLst>
                    <a:path path="circle">
                      <a:fillToRect r="100000" b="100000"/>
                    </a:path>
                  </a:gradFill>
                  <a:effectLst/>
                  <a:uLnTx/>
                  <a:uFillTx/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+mn-cs"/>
                </a:rPr>
                <a:t>」</a:t>
              </a:r>
              <a:r>
                <a:rPr kumimoji="0" lang="zh-CN" altLang="zh-CN" sz="1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E86E1">
                          <a:lumMod val="60000"/>
                          <a:lumOff val="40000"/>
                        </a:srgbClr>
                      </a:gs>
                      <a:gs pos="100000">
                        <a:srgbClr val="0E86E1"/>
                      </a:gs>
                    </a:gsLst>
                    <a:path path="circle">
                      <a:fillToRect r="100000" b="100000"/>
                    </a:path>
                  </a:gradFill>
                  <a:effectLst/>
                  <a:uLnTx/>
                  <a:uFillTx/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+mn-cs"/>
                </a:rPr>
                <a:t>模式形成</a:t>
              </a:r>
              <a:endParaRPr lang="zh-CN" altLang="zh-CN" sz="1600" dirty="0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7F7537C-DC58-4370-91F2-F8B6FCC9DC22}"/>
                </a:ext>
              </a:extLst>
            </p:cNvPr>
            <p:cNvSpPr txBox="1"/>
            <p:nvPr/>
          </p:nvSpPr>
          <p:spPr>
            <a:xfrm>
              <a:off x="6857837" y="2308697"/>
              <a:ext cx="3376260" cy="496418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ts val="600"/>
                </a:spcBef>
                <a:defRPr sz="1400">
                  <a:solidFill>
                    <a:schemeClr val="tx2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defRPr>
              </a:lvl1pPr>
            </a:lstStyle>
            <a:p>
              <a:pPr>
                <a:spcBef>
                  <a:spcPts val="0"/>
                </a:spcBef>
              </a:pPr>
              <a:r>
                <a:rPr kumimoji="0" lang="zh-CN" altLang="zh-CN" b="0" i="0" u="none" strike="noStrike" kern="1200" cap="none" spc="0" normalizeH="0" baseline="0" noProof="0" dirty="0">
                  <a:ln>
                    <a:noFill/>
                  </a:ln>
                  <a:solidFill>
                    <a:srgbClr val="2D3847"/>
                  </a:solidFill>
                  <a:effectLst/>
                  <a:uLnTx/>
                  <a:uFillTx/>
                  <a:latin typeface="HarmonyOS Sans SC"/>
                  <a:ea typeface="HarmonyOS Sans SC"/>
                  <a:cs typeface="+mn-cs"/>
                </a:rPr>
                <a:t>随着</a:t>
              </a: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rgbClr val="2D3847"/>
                  </a:solidFill>
                  <a:effectLst/>
                  <a:uLnTx/>
                  <a:uFillTx/>
                  <a:latin typeface="HarmonyOS Sans SC"/>
                  <a:ea typeface="HarmonyOS Sans SC"/>
                  <a:cs typeface="+mn-cs"/>
                </a:rPr>
                <a:t>支付及网购软件</a:t>
              </a:r>
              <a:r>
                <a:rPr kumimoji="0" lang="zh-CN" altLang="zh-CN" b="0" i="0" u="none" strike="noStrike" kern="1200" cap="none" spc="0" normalizeH="0" baseline="0" noProof="0" dirty="0">
                  <a:ln>
                    <a:noFill/>
                  </a:ln>
                  <a:solidFill>
                    <a:srgbClr val="2D3847"/>
                  </a:solidFill>
                  <a:effectLst/>
                  <a:uLnTx/>
                  <a:uFillTx/>
                  <a:latin typeface="HarmonyOS Sans SC"/>
                  <a:ea typeface="HarmonyOS Sans SC"/>
                  <a:cs typeface="+mn-cs"/>
                </a:rPr>
                <a:t>的普及，“无纸化”概念逐渐被更多传统行业所青睐。</a:t>
              </a:r>
              <a:endParaRPr lang="zh-CN" altLang="zh-CN" dirty="0"/>
            </a:p>
          </p:txBody>
        </p:sp>
      </p:grpSp>
      <p:sp>
        <p:nvSpPr>
          <p:cNvPr id="90" name="矩形: 圆角 89">
            <a:extLst>
              <a:ext uri="{FF2B5EF4-FFF2-40B4-BE49-F238E27FC236}">
                <a16:creationId xmlns:a16="http://schemas.microsoft.com/office/drawing/2014/main" id="{289AB962-1384-4B31-B914-7ADBFF751F9B}"/>
              </a:ext>
            </a:extLst>
          </p:cNvPr>
          <p:cNvSpPr>
            <a:spLocks/>
          </p:cNvSpPr>
          <p:nvPr/>
        </p:nvSpPr>
        <p:spPr>
          <a:xfrm>
            <a:off x="1288565" y="3204250"/>
            <a:ext cx="1673045" cy="377598"/>
          </a:xfrm>
          <a:prstGeom prst="roundRect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: 圆角 88">
            <a:extLst>
              <a:ext uri="{FF2B5EF4-FFF2-40B4-BE49-F238E27FC236}">
                <a16:creationId xmlns:a16="http://schemas.microsoft.com/office/drawing/2014/main" id="{E921DBD4-85D6-4F30-B160-5E47DB031BC9}"/>
              </a:ext>
            </a:extLst>
          </p:cNvPr>
          <p:cNvSpPr>
            <a:spLocks/>
          </p:cNvSpPr>
          <p:nvPr/>
        </p:nvSpPr>
        <p:spPr>
          <a:xfrm>
            <a:off x="3935840" y="3557340"/>
            <a:ext cx="1673045" cy="377598"/>
          </a:xfrm>
          <a:prstGeom prst="roundRect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: 圆角 87">
            <a:extLst>
              <a:ext uri="{FF2B5EF4-FFF2-40B4-BE49-F238E27FC236}">
                <a16:creationId xmlns:a16="http://schemas.microsoft.com/office/drawing/2014/main" id="{9D23BC3C-387C-4999-BE85-C086AD5001E1}"/>
              </a:ext>
            </a:extLst>
          </p:cNvPr>
          <p:cNvSpPr>
            <a:spLocks/>
          </p:cNvSpPr>
          <p:nvPr/>
        </p:nvSpPr>
        <p:spPr>
          <a:xfrm>
            <a:off x="6583115" y="3561947"/>
            <a:ext cx="1673045" cy="377598"/>
          </a:xfrm>
          <a:prstGeom prst="roundRect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FDBB3F9D-E991-49E2-8432-683BF8B21022}"/>
              </a:ext>
            </a:extLst>
          </p:cNvPr>
          <p:cNvSpPr>
            <a:spLocks/>
          </p:cNvSpPr>
          <p:nvPr/>
        </p:nvSpPr>
        <p:spPr>
          <a:xfrm>
            <a:off x="9230391" y="3243495"/>
            <a:ext cx="1673045" cy="377598"/>
          </a:xfrm>
          <a:prstGeom prst="roundRect">
            <a:avLst/>
          </a:prstGeom>
          <a:gradFill>
            <a:gsLst>
              <a:gs pos="100000">
                <a:schemeClr val="accent3"/>
              </a:gs>
              <a:gs pos="0">
                <a:schemeClr val="accent3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ECE25A4B-39AD-4938-94B5-0D17D77D0AD0}"/>
              </a:ext>
            </a:extLst>
          </p:cNvPr>
          <p:cNvSpPr txBox="1"/>
          <p:nvPr/>
        </p:nvSpPr>
        <p:spPr>
          <a:xfrm>
            <a:off x="1558440" y="3257291"/>
            <a:ext cx="1134927" cy="27687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ts val="600"/>
              </a:spcBef>
              <a:defRPr sz="1400">
                <a:solidFill>
                  <a:schemeClr val="tx2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defRPr>
            </a:lvl1pPr>
          </a:lstStyle>
          <a:p>
            <a:pPr algn="ctr">
              <a:spcBef>
                <a:spcPts val="0"/>
              </a:spcBef>
            </a:pPr>
            <a:r>
              <a:rPr kumimoji="0" lang="zh-CN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90500" dist="76200" sx="102000" sy="102000" algn="ctr" rotWithShape="0">
                    <a:schemeClr val="accent1">
                      <a:alpha val="30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优化物流管理</a:t>
            </a:r>
            <a:endParaRPr lang="zh-CN" altLang="zh-CN" sz="1600" dirty="0">
              <a:solidFill>
                <a:schemeClr val="bg1"/>
              </a:solidFill>
              <a:effectLst>
                <a:outerShdw blurRad="190500" dist="76200" sx="102000" sy="102000" algn="ctr" rotWithShape="0">
                  <a:schemeClr val="accent1">
                    <a:alpha val="3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147408FF-24E7-4C05-8090-F6A510449692}"/>
              </a:ext>
            </a:extLst>
          </p:cNvPr>
          <p:cNvSpPr txBox="1"/>
          <p:nvPr/>
        </p:nvSpPr>
        <p:spPr>
          <a:xfrm>
            <a:off x="4204899" y="3618133"/>
            <a:ext cx="1134927" cy="27687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ts val="600"/>
              </a:spcBef>
              <a:defRPr sz="1400">
                <a:solidFill>
                  <a:schemeClr val="tx2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defRPr>
            </a:lvl1pPr>
          </a:lstStyle>
          <a:p>
            <a:pPr algn="ctr">
              <a:spcBef>
                <a:spcPts val="0"/>
              </a:spcBef>
            </a:pPr>
            <a:r>
              <a:rPr kumimoji="0" lang="zh-CN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90500" dist="76200" sx="102000" sy="102000" algn="ctr" rotWithShape="0">
                    <a:schemeClr val="accent1">
                      <a:alpha val="30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降低物流成本</a:t>
            </a:r>
            <a:endParaRPr lang="zh-CN" altLang="zh-CN" sz="1600" dirty="0">
              <a:solidFill>
                <a:schemeClr val="bg1"/>
              </a:solidFill>
              <a:effectLst>
                <a:outerShdw blurRad="190500" dist="76200" sx="102000" sy="102000" algn="ctr" rotWithShape="0">
                  <a:schemeClr val="accent1">
                    <a:alpha val="3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D0DE33C3-F8ED-4F91-B57F-CFCBCC35EA05}"/>
              </a:ext>
            </a:extLst>
          </p:cNvPr>
          <p:cNvSpPr txBox="1"/>
          <p:nvPr/>
        </p:nvSpPr>
        <p:spPr>
          <a:xfrm>
            <a:off x="7041328" y="3617106"/>
            <a:ext cx="756617" cy="27687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ts val="600"/>
              </a:spcBef>
              <a:defRPr sz="1400">
                <a:solidFill>
                  <a:schemeClr val="tx2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defRPr>
            </a:lvl1pPr>
          </a:lstStyle>
          <a:p>
            <a:pPr algn="ctr">
              <a:spcBef>
                <a:spcPts val="0"/>
              </a:spcBef>
            </a:pPr>
            <a:r>
              <a:rPr kumimoji="0" lang="zh-CN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90500" dist="76200" sx="102000" sy="102000" algn="ctr" rotWithShape="0">
                    <a:schemeClr val="accent1">
                      <a:alpha val="30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提高风控</a:t>
            </a:r>
            <a:endParaRPr lang="zh-CN" altLang="zh-CN" sz="1600" dirty="0">
              <a:solidFill>
                <a:schemeClr val="bg1"/>
              </a:solidFill>
              <a:effectLst>
                <a:outerShdw blurRad="190500" dist="76200" sx="102000" sy="102000" algn="ctr" rotWithShape="0">
                  <a:schemeClr val="accent1">
                    <a:alpha val="3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B3A70CFF-B32B-4BDC-BACD-DA9E478EE121}"/>
              </a:ext>
            </a:extLst>
          </p:cNvPr>
          <p:cNvSpPr txBox="1"/>
          <p:nvPr/>
        </p:nvSpPr>
        <p:spPr>
          <a:xfrm>
            <a:off x="9315361" y="3284789"/>
            <a:ext cx="1255656" cy="31149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ts val="600"/>
              </a:spcBef>
              <a:defRPr sz="1400">
                <a:solidFill>
                  <a:schemeClr val="tx2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defRPr>
            </a:lvl1pPr>
          </a:lstStyle>
          <a:p>
            <a:pPr algn="ctr">
              <a:spcBef>
                <a:spcPts val="0"/>
              </a:spcBef>
            </a:pP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14300" dist="50800" sx="102000" sy="102000" algn="ctr" rotWithShape="0">
                    <a:schemeClr val="accent3">
                      <a:lumMod val="50000"/>
                      <a:alpha val="40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全程无纸化</a:t>
            </a:r>
            <a:endParaRPr lang="zh-CN" altLang="zh-CN" sz="1800" dirty="0">
              <a:solidFill>
                <a:schemeClr val="bg1"/>
              </a:solidFill>
              <a:effectLst>
                <a:outerShdw blurRad="114300" dist="50800" sx="102000" sy="102000" algn="ctr" rotWithShape="0">
                  <a:schemeClr val="accent3">
                    <a:lumMod val="50000"/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D1157EA-541E-4B55-B9EE-44453591BA15}"/>
              </a:ext>
            </a:extLst>
          </p:cNvPr>
          <p:cNvGrpSpPr/>
          <p:nvPr/>
        </p:nvGrpSpPr>
        <p:grpSpPr>
          <a:xfrm>
            <a:off x="2990647" y="3400228"/>
            <a:ext cx="926810" cy="252000"/>
            <a:chOff x="2990647" y="3400228"/>
            <a:chExt cx="926810" cy="252000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575D8544-0A0D-4820-9A3C-BF26BF7E25C6}"/>
                </a:ext>
              </a:extLst>
            </p:cNvPr>
            <p:cNvSpPr/>
            <p:nvPr/>
          </p:nvSpPr>
          <p:spPr>
            <a:xfrm>
              <a:off x="2990647" y="3456951"/>
              <a:ext cx="926810" cy="148526"/>
            </a:xfrm>
            <a:custGeom>
              <a:avLst/>
              <a:gdLst>
                <a:gd name="connsiteX0" fmla="*/ 0 w 965200"/>
                <a:gd name="connsiteY0" fmla="*/ 0 h 123371"/>
                <a:gd name="connsiteX1" fmla="*/ 965200 w 965200"/>
                <a:gd name="connsiteY1" fmla="*/ 123371 h 123371"/>
                <a:gd name="connsiteX0" fmla="*/ 0 w 947511"/>
                <a:gd name="connsiteY0" fmla="*/ 0 h 116567"/>
                <a:gd name="connsiteX1" fmla="*/ 947511 w 947511"/>
                <a:gd name="connsiteY1" fmla="*/ 116567 h 116567"/>
                <a:gd name="connsiteX0" fmla="*/ 0 w 947511"/>
                <a:gd name="connsiteY0" fmla="*/ 0 h 116567"/>
                <a:gd name="connsiteX1" fmla="*/ 947511 w 947511"/>
                <a:gd name="connsiteY1" fmla="*/ 116567 h 116567"/>
                <a:gd name="connsiteX0" fmla="*/ 0 w 947511"/>
                <a:gd name="connsiteY0" fmla="*/ 0 h 116567"/>
                <a:gd name="connsiteX1" fmla="*/ 947511 w 947511"/>
                <a:gd name="connsiteY1" fmla="*/ 116567 h 116567"/>
                <a:gd name="connsiteX0" fmla="*/ 0 w 940306"/>
                <a:gd name="connsiteY0" fmla="*/ 0 h 148526"/>
                <a:gd name="connsiteX1" fmla="*/ 940306 w 940306"/>
                <a:gd name="connsiteY1" fmla="*/ 148526 h 148526"/>
                <a:gd name="connsiteX0" fmla="*/ 0 w 940306"/>
                <a:gd name="connsiteY0" fmla="*/ 0 h 148526"/>
                <a:gd name="connsiteX1" fmla="*/ 940306 w 940306"/>
                <a:gd name="connsiteY1" fmla="*/ 148526 h 148526"/>
                <a:gd name="connsiteX0" fmla="*/ 0 w 940306"/>
                <a:gd name="connsiteY0" fmla="*/ 0 h 148526"/>
                <a:gd name="connsiteX1" fmla="*/ 940306 w 940306"/>
                <a:gd name="connsiteY1" fmla="*/ 148526 h 148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0306" h="148526">
                  <a:moveTo>
                    <a:pt x="0" y="0"/>
                  </a:moveTo>
                  <a:cubicBezTo>
                    <a:pt x="255966" y="6199"/>
                    <a:pt x="627438" y="50563"/>
                    <a:pt x="940306" y="148526"/>
                  </a:cubicBezTo>
                </a:path>
              </a:pathLst>
            </a:custGeom>
            <a:ln w="19050">
              <a:gradFill>
                <a:gsLst>
                  <a:gs pos="46900">
                    <a:schemeClr val="accent2"/>
                  </a:gs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7" name="直接连接符 96">
              <a:extLst>
                <a:ext uri="{FF2B5EF4-FFF2-40B4-BE49-F238E27FC236}">
                  <a16:creationId xmlns:a16="http://schemas.microsoft.com/office/drawing/2014/main" id="{D29B5F48-0054-486D-92AE-CF94BA89084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037242" y="3520060"/>
              <a:ext cx="416810" cy="53825"/>
            </a:xfrm>
            <a:prstGeom prst="line">
              <a:avLst/>
            </a:prstGeom>
            <a:ln w="15875">
              <a:gradFill>
                <a:gsLst>
                  <a:gs pos="0">
                    <a:schemeClr val="accent2">
                      <a:alpha val="38000"/>
                    </a:schemeClr>
                  </a:gs>
                  <a:gs pos="77000">
                    <a:schemeClr val="accent2">
                      <a:alpha val="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1E26495E-F203-4895-A67D-E28CC0E6B312}"/>
                </a:ext>
              </a:extLst>
            </p:cNvPr>
            <p:cNvSpPr/>
            <p:nvPr/>
          </p:nvSpPr>
          <p:spPr>
            <a:xfrm>
              <a:off x="3260340" y="3434405"/>
              <a:ext cx="462936" cy="72464"/>
            </a:xfrm>
            <a:custGeom>
              <a:avLst/>
              <a:gdLst>
                <a:gd name="connsiteX0" fmla="*/ 0 w 965200"/>
                <a:gd name="connsiteY0" fmla="*/ 0 h 123371"/>
                <a:gd name="connsiteX1" fmla="*/ 965200 w 965200"/>
                <a:gd name="connsiteY1" fmla="*/ 123371 h 123371"/>
                <a:gd name="connsiteX0" fmla="*/ 0 w 947511"/>
                <a:gd name="connsiteY0" fmla="*/ 0 h 116567"/>
                <a:gd name="connsiteX1" fmla="*/ 947511 w 947511"/>
                <a:gd name="connsiteY1" fmla="*/ 116567 h 116567"/>
                <a:gd name="connsiteX0" fmla="*/ 0 w 947511"/>
                <a:gd name="connsiteY0" fmla="*/ 0 h 116567"/>
                <a:gd name="connsiteX1" fmla="*/ 947511 w 947511"/>
                <a:gd name="connsiteY1" fmla="*/ 116567 h 116567"/>
                <a:gd name="connsiteX0" fmla="*/ 0 w 947511"/>
                <a:gd name="connsiteY0" fmla="*/ 0 h 116567"/>
                <a:gd name="connsiteX1" fmla="*/ 947511 w 947511"/>
                <a:gd name="connsiteY1" fmla="*/ 116567 h 116567"/>
                <a:gd name="connsiteX0" fmla="*/ 0 w 940306"/>
                <a:gd name="connsiteY0" fmla="*/ 0 h 148526"/>
                <a:gd name="connsiteX1" fmla="*/ 940306 w 940306"/>
                <a:gd name="connsiteY1" fmla="*/ 148526 h 148526"/>
                <a:gd name="connsiteX0" fmla="*/ 0 w 940306"/>
                <a:gd name="connsiteY0" fmla="*/ 0 h 148526"/>
                <a:gd name="connsiteX1" fmla="*/ 940306 w 940306"/>
                <a:gd name="connsiteY1" fmla="*/ 148526 h 148526"/>
                <a:gd name="connsiteX0" fmla="*/ 0 w 603781"/>
                <a:gd name="connsiteY0" fmla="*/ 0 h 112667"/>
                <a:gd name="connsiteX1" fmla="*/ 603781 w 603781"/>
                <a:gd name="connsiteY1" fmla="*/ 112667 h 112667"/>
                <a:gd name="connsiteX0" fmla="*/ 0 w 603781"/>
                <a:gd name="connsiteY0" fmla="*/ 0 h 112667"/>
                <a:gd name="connsiteX1" fmla="*/ 603781 w 603781"/>
                <a:gd name="connsiteY1" fmla="*/ 112667 h 112667"/>
                <a:gd name="connsiteX0" fmla="*/ 0 w 461895"/>
                <a:gd name="connsiteY0" fmla="*/ 0 h 78601"/>
                <a:gd name="connsiteX1" fmla="*/ 461895 w 461895"/>
                <a:gd name="connsiteY1" fmla="*/ 78601 h 78601"/>
                <a:gd name="connsiteX0" fmla="*/ 0 w 461895"/>
                <a:gd name="connsiteY0" fmla="*/ 0 h 78601"/>
                <a:gd name="connsiteX1" fmla="*/ 461895 w 461895"/>
                <a:gd name="connsiteY1" fmla="*/ 78601 h 78601"/>
                <a:gd name="connsiteX0" fmla="*/ 0 w 461895"/>
                <a:gd name="connsiteY0" fmla="*/ 0 h 78601"/>
                <a:gd name="connsiteX1" fmla="*/ 461895 w 461895"/>
                <a:gd name="connsiteY1" fmla="*/ 78601 h 78601"/>
                <a:gd name="connsiteX0" fmla="*/ 0 w 469678"/>
                <a:gd name="connsiteY0" fmla="*/ 0 h 72464"/>
                <a:gd name="connsiteX1" fmla="*/ 469678 w 469678"/>
                <a:gd name="connsiteY1" fmla="*/ 72464 h 72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9678" h="72464">
                  <a:moveTo>
                    <a:pt x="0" y="0"/>
                  </a:moveTo>
                  <a:cubicBezTo>
                    <a:pt x="126814" y="6199"/>
                    <a:pt x="293238" y="27995"/>
                    <a:pt x="469678" y="72464"/>
                  </a:cubicBezTo>
                </a:path>
              </a:pathLst>
            </a:custGeom>
            <a:ln w="15875">
              <a:gradFill>
                <a:gsLst>
                  <a:gs pos="100000">
                    <a:schemeClr val="accent2">
                      <a:alpha val="46000"/>
                    </a:schemeClr>
                  </a:gs>
                  <a:gs pos="0">
                    <a:schemeClr val="accent2">
                      <a:alpha val="0"/>
                    </a:schemeClr>
                  </a:gs>
                </a:gsLst>
                <a:lin ang="0" scaled="0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8AB455C9-87C8-4A6C-8849-D73A1390EF81}"/>
                </a:ext>
              </a:extLst>
            </p:cNvPr>
            <p:cNvSpPr/>
            <p:nvPr/>
          </p:nvSpPr>
          <p:spPr>
            <a:xfrm>
              <a:off x="2996898" y="3400228"/>
              <a:ext cx="406597" cy="24831"/>
            </a:xfrm>
            <a:custGeom>
              <a:avLst/>
              <a:gdLst>
                <a:gd name="connsiteX0" fmla="*/ 0 w 965200"/>
                <a:gd name="connsiteY0" fmla="*/ 0 h 123371"/>
                <a:gd name="connsiteX1" fmla="*/ 965200 w 965200"/>
                <a:gd name="connsiteY1" fmla="*/ 123371 h 123371"/>
                <a:gd name="connsiteX0" fmla="*/ 0 w 947511"/>
                <a:gd name="connsiteY0" fmla="*/ 0 h 116567"/>
                <a:gd name="connsiteX1" fmla="*/ 947511 w 947511"/>
                <a:gd name="connsiteY1" fmla="*/ 116567 h 116567"/>
                <a:gd name="connsiteX0" fmla="*/ 0 w 947511"/>
                <a:gd name="connsiteY0" fmla="*/ 0 h 116567"/>
                <a:gd name="connsiteX1" fmla="*/ 947511 w 947511"/>
                <a:gd name="connsiteY1" fmla="*/ 116567 h 116567"/>
                <a:gd name="connsiteX0" fmla="*/ 0 w 947511"/>
                <a:gd name="connsiteY0" fmla="*/ 0 h 116567"/>
                <a:gd name="connsiteX1" fmla="*/ 947511 w 947511"/>
                <a:gd name="connsiteY1" fmla="*/ 116567 h 116567"/>
                <a:gd name="connsiteX0" fmla="*/ 0 w 940306"/>
                <a:gd name="connsiteY0" fmla="*/ 0 h 148526"/>
                <a:gd name="connsiteX1" fmla="*/ 940306 w 940306"/>
                <a:gd name="connsiteY1" fmla="*/ 148526 h 148526"/>
                <a:gd name="connsiteX0" fmla="*/ 0 w 940306"/>
                <a:gd name="connsiteY0" fmla="*/ 0 h 148526"/>
                <a:gd name="connsiteX1" fmla="*/ 940306 w 940306"/>
                <a:gd name="connsiteY1" fmla="*/ 148526 h 148526"/>
                <a:gd name="connsiteX0" fmla="*/ 0 w 603781"/>
                <a:gd name="connsiteY0" fmla="*/ 0 h 112667"/>
                <a:gd name="connsiteX1" fmla="*/ 603781 w 603781"/>
                <a:gd name="connsiteY1" fmla="*/ 112667 h 112667"/>
                <a:gd name="connsiteX0" fmla="*/ 0 w 603781"/>
                <a:gd name="connsiteY0" fmla="*/ 0 h 112667"/>
                <a:gd name="connsiteX1" fmla="*/ 603781 w 603781"/>
                <a:gd name="connsiteY1" fmla="*/ 112667 h 112667"/>
                <a:gd name="connsiteX0" fmla="*/ 0 w 461895"/>
                <a:gd name="connsiteY0" fmla="*/ 0 h 78601"/>
                <a:gd name="connsiteX1" fmla="*/ 461895 w 461895"/>
                <a:gd name="connsiteY1" fmla="*/ 78601 h 78601"/>
                <a:gd name="connsiteX0" fmla="*/ 0 w 461895"/>
                <a:gd name="connsiteY0" fmla="*/ 0 h 78601"/>
                <a:gd name="connsiteX1" fmla="*/ 461895 w 461895"/>
                <a:gd name="connsiteY1" fmla="*/ 78601 h 78601"/>
                <a:gd name="connsiteX0" fmla="*/ 0 w 461895"/>
                <a:gd name="connsiteY0" fmla="*/ 0 h 78601"/>
                <a:gd name="connsiteX1" fmla="*/ 461895 w 461895"/>
                <a:gd name="connsiteY1" fmla="*/ 78601 h 78601"/>
                <a:gd name="connsiteX0" fmla="*/ 0 w 432790"/>
                <a:gd name="connsiteY0" fmla="*/ 0 h 64258"/>
                <a:gd name="connsiteX1" fmla="*/ 432790 w 432790"/>
                <a:gd name="connsiteY1" fmla="*/ 64258 h 64258"/>
                <a:gd name="connsiteX0" fmla="*/ 0 w 410962"/>
                <a:gd name="connsiteY0" fmla="*/ 0 h 35571"/>
                <a:gd name="connsiteX1" fmla="*/ 410962 w 410962"/>
                <a:gd name="connsiteY1" fmla="*/ 35571 h 35571"/>
                <a:gd name="connsiteX0" fmla="*/ 0 w 410962"/>
                <a:gd name="connsiteY0" fmla="*/ 0 h 35571"/>
                <a:gd name="connsiteX1" fmla="*/ 410962 w 410962"/>
                <a:gd name="connsiteY1" fmla="*/ 35571 h 35571"/>
                <a:gd name="connsiteX0" fmla="*/ 0 w 410962"/>
                <a:gd name="connsiteY0" fmla="*/ 0 h 30968"/>
                <a:gd name="connsiteX1" fmla="*/ 410962 w 410962"/>
                <a:gd name="connsiteY1" fmla="*/ 30968 h 30968"/>
                <a:gd name="connsiteX0" fmla="*/ 0 w 412518"/>
                <a:gd name="connsiteY0" fmla="*/ 0 h 24831"/>
                <a:gd name="connsiteX1" fmla="*/ 412518 w 412518"/>
                <a:gd name="connsiteY1" fmla="*/ 24831 h 24831"/>
                <a:gd name="connsiteX0" fmla="*/ 0 w 412518"/>
                <a:gd name="connsiteY0" fmla="*/ 0 h 24831"/>
                <a:gd name="connsiteX1" fmla="*/ 412518 w 412518"/>
                <a:gd name="connsiteY1" fmla="*/ 24831 h 2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2518" h="24831">
                  <a:moveTo>
                    <a:pt x="0" y="0"/>
                  </a:moveTo>
                  <a:cubicBezTo>
                    <a:pt x="126814" y="6199"/>
                    <a:pt x="241030" y="2893"/>
                    <a:pt x="412518" y="24831"/>
                  </a:cubicBezTo>
                </a:path>
              </a:pathLst>
            </a:custGeom>
            <a:ln w="6350">
              <a:gradFill>
                <a:gsLst>
                  <a:gs pos="100000">
                    <a:schemeClr val="accent2">
                      <a:alpha val="41000"/>
                    </a:schemeClr>
                  </a:gs>
                  <a:gs pos="8000">
                    <a:schemeClr val="accent2">
                      <a:alpha val="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E4ECC882-3B27-4102-BA6F-8A9DC42A66BE}"/>
                </a:ext>
              </a:extLst>
            </p:cNvPr>
            <p:cNvSpPr/>
            <p:nvPr/>
          </p:nvSpPr>
          <p:spPr>
            <a:xfrm>
              <a:off x="3458918" y="3591557"/>
              <a:ext cx="327966" cy="60671"/>
            </a:xfrm>
            <a:custGeom>
              <a:avLst/>
              <a:gdLst>
                <a:gd name="connsiteX0" fmla="*/ 0 w 965200"/>
                <a:gd name="connsiteY0" fmla="*/ 0 h 123371"/>
                <a:gd name="connsiteX1" fmla="*/ 965200 w 965200"/>
                <a:gd name="connsiteY1" fmla="*/ 123371 h 123371"/>
                <a:gd name="connsiteX0" fmla="*/ 0 w 947511"/>
                <a:gd name="connsiteY0" fmla="*/ 0 h 116567"/>
                <a:gd name="connsiteX1" fmla="*/ 947511 w 947511"/>
                <a:gd name="connsiteY1" fmla="*/ 116567 h 116567"/>
                <a:gd name="connsiteX0" fmla="*/ 0 w 947511"/>
                <a:gd name="connsiteY0" fmla="*/ 0 h 116567"/>
                <a:gd name="connsiteX1" fmla="*/ 947511 w 947511"/>
                <a:gd name="connsiteY1" fmla="*/ 116567 h 116567"/>
                <a:gd name="connsiteX0" fmla="*/ 0 w 947511"/>
                <a:gd name="connsiteY0" fmla="*/ 0 h 116567"/>
                <a:gd name="connsiteX1" fmla="*/ 947511 w 947511"/>
                <a:gd name="connsiteY1" fmla="*/ 116567 h 116567"/>
                <a:gd name="connsiteX0" fmla="*/ 0 w 940306"/>
                <a:gd name="connsiteY0" fmla="*/ 0 h 148526"/>
                <a:gd name="connsiteX1" fmla="*/ 940306 w 940306"/>
                <a:gd name="connsiteY1" fmla="*/ 148526 h 148526"/>
                <a:gd name="connsiteX0" fmla="*/ 0 w 940306"/>
                <a:gd name="connsiteY0" fmla="*/ 0 h 148526"/>
                <a:gd name="connsiteX1" fmla="*/ 940306 w 940306"/>
                <a:gd name="connsiteY1" fmla="*/ 148526 h 148526"/>
                <a:gd name="connsiteX0" fmla="*/ 0 w 603781"/>
                <a:gd name="connsiteY0" fmla="*/ 0 h 112667"/>
                <a:gd name="connsiteX1" fmla="*/ 603781 w 603781"/>
                <a:gd name="connsiteY1" fmla="*/ 112667 h 112667"/>
                <a:gd name="connsiteX0" fmla="*/ 0 w 603781"/>
                <a:gd name="connsiteY0" fmla="*/ 0 h 112667"/>
                <a:gd name="connsiteX1" fmla="*/ 603781 w 603781"/>
                <a:gd name="connsiteY1" fmla="*/ 112667 h 112667"/>
                <a:gd name="connsiteX0" fmla="*/ 0 w 461895"/>
                <a:gd name="connsiteY0" fmla="*/ 0 h 78601"/>
                <a:gd name="connsiteX1" fmla="*/ 461895 w 461895"/>
                <a:gd name="connsiteY1" fmla="*/ 78601 h 78601"/>
                <a:gd name="connsiteX0" fmla="*/ 0 w 461895"/>
                <a:gd name="connsiteY0" fmla="*/ 0 h 78601"/>
                <a:gd name="connsiteX1" fmla="*/ 461895 w 461895"/>
                <a:gd name="connsiteY1" fmla="*/ 78601 h 78601"/>
                <a:gd name="connsiteX0" fmla="*/ 0 w 461895"/>
                <a:gd name="connsiteY0" fmla="*/ 0 h 78601"/>
                <a:gd name="connsiteX1" fmla="*/ 461895 w 461895"/>
                <a:gd name="connsiteY1" fmla="*/ 78601 h 78601"/>
                <a:gd name="connsiteX0" fmla="*/ 0 w 332742"/>
                <a:gd name="connsiteY0" fmla="*/ 0 h 60671"/>
                <a:gd name="connsiteX1" fmla="*/ 332742 w 332742"/>
                <a:gd name="connsiteY1" fmla="*/ 60671 h 60671"/>
                <a:gd name="connsiteX0" fmla="*/ 0 w 332742"/>
                <a:gd name="connsiteY0" fmla="*/ 0 h 60671"/>
                <a:gd name="connsiteX1" fmla="*/ 332742 w 332742"/>
                <a:gd name="connsiteY1" fmla="*/ 60671 h 60671"/>
                <a:gd name="connsiteX0" fmla="*/ 0 w 332742"/>
                <a:gd name="connsiteY0" fmla="*/ 0 h 60671"/>
                <a:gd name="connsiteX1" fmla="*/ 332742 w 332742"/>
                <a:gd name="connsiteY1" fmla="*/ 60671 h 60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2742" h="60671">
                  <a:moveTo>
                    <a:pt x="0" y="0"/>
                  </a:moveTo>
                  <a:cubicBezTo>
                    <a:pt x="99529" y="9785"/>
                    <a:pt x="259988" y="41303"/>
                    <a:pt x="332742" y="60671"/>
                  </a:cubicBezTo>
                </a:path>
              </a:pathLst>
            </a:custGeom>
            <a:ln w="15875">
              <a:gradFill>
                <a:gsLst>
                  <a:gs pos="100000">
                    <a:schemeClr val="accent2">
                      <a:alpha val="46000"/>
                    </a:schemeClr>
                  </a:gs>
                  <a:gs pos="0">
                    <a:schemeClr val="accent2">
                      <a:alpha val="0"/>
                    </a:schemeClr>
                  </a:gs>
                </a:gsLst>
                <a:lin ang="0" scaled="0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2C8656D2-E30A-4D93-A421-3AFC99CC041F}"/>
              </a:ext>
            </a:extLst>
          </p:cNvPr>
          <p:cNvGrpSpPr/>
          <p:nvPr/>
        </p:nvGrpSpPr>
        <p:grpSpPr>
          <a:xfrm rot="626946" flipV="1">
            <a:off x="5631809" y="3708050"/>
            <a:ext cx="926810" cy="252000"/>
            <a:chOff x="2990647" y="3400228"/>
            <a:chExt cx="926810" cy="252000"/>
          </a:xfrm>
        </p:grpSpPr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6A0CBCCF-ECD9-49DD-B6AC-07D4C86C3F13}"/>
                </a:ext>
              </a:extLst>
            </p:cNvPr>
            <p:cNvSpPr/>
            <p:nvPr/>
          </p:nvSpPr>
          <p:spPr>
            <a:xfrm>
              <a:off x="2990647" y="3456951"/>
              <a:ext cx="926810" cy="148526"/>
            </a:xfrm>
            <a:custGeom>
              <a:avLst/>
              <a:gdLst>
                <a:gd name="connsiteX0" fmla="*/ 0 w 965200"/>
                <a:gd name="connsiteY0" fmla="*/ 0 h 123371"/>
                <a:gd name="connsiteX1" fmla="*/ 965200 w 965200"/>
                <a:gd name="connsiteY1" fmla="*/ 123371 h 123371"/>
                <a:gd name="connsiteX0" fmla="*/ 0 w 947511"/>
                <a:gd name="connsiteY0" fmla="*/ 0 h 116567"/>
                <a:gd name="connsiteX1" fmla="*/ 947511 w 947511"/>
                <a:gd name="connsiteY1" fmla="*/ 116567 h 116567"/>
                <a:gd name="connsiteX0" fmla="*/ 0 w 947511"/>
                <a:gd name="connsiteY0" fmla="*/ 0 h 116567"/>
                <a:gd name="connsiteX1" fmla="*/ 947511 w 947511"/>
                <a:gd name="connsiteY1" fmla="*/ 116567 h 116567"/>
                <a:gd name="connsiteX0" fmla="*/ 0 w 947511"/>
                <a:gd name="connsiteY0" fmla="*/ 0 h 116567"/>
                <a:gd name="connsiteX1" fmla="*/ 947511 w 947511"/>
                <a:gd name="connsiteY1" fmla="*/ 116567 h 116567"/>
                <a:gd name="connsiteX0" fmla="*/ 0 w 940306"/>
                <a:gd name="connsiteY0" fmla="*/ 0 h 148526"/>
                <a:gd name="connsiteX1" fmla="*/ 940306 w 940306"/>
                <a:gd name="connsiteY1" fmla="*/ 148526 h 148526"/>
                <a:gd name="connsiteX0" fmla="*/ 0 w 940306"/>
                <a:gd name="connsiteY0" fmla="*/ 0 h 148526"/>
                <a:gd name="connsiteX1" fmla="*/ 940306 w 940306"/>
                <a:gd name="connsiteY1" fmla="*/ 148526 h 148526"/>
                <a:gd name="connsiteX0" fmla="*/ 0 w 940306"/>
                <a:gd name="connsiteY0" fmla="*/ 0 h 148526"/>
                <a:gd name="connsiteX1" fmla="*/ 940306 w 940306"/>
                <a:gd name="connsiteY1" fmla="*/ 148526 h 148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0306" h="148526">
                  <a:moveTo>
                    <a:pt x="0" y="0"/>
                  </a:moveTo>
                  <a:cubicBezTo>
                    <a:pt x="255966" y="6199"/>
                    <a:pt x="627438" y="50563"/>
                    <a:pt x="940306" y="148526"/>
                  </a:cubicBezTo>
                </a:path>
              </a:pathLst>
            </a:custGeom>
            <a:ln w="19050">
              <a:gradFill>
                <a:gsLst>
                  <a:gs pos="46900">
                    <a:schemeClr val="accent2"/>
                  </a:gs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id="{CF6A0D00-690F-4596-AC24-E5C1437B832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037242" y="3520060"/>
              <a:ext cx="416810" cy="53825"/>
            </a:xfrm>
            <a:prstGeom prst="line">
              <a:avLst/>
            </a:prstGeom>
            <a:ln w="15875">
              <a:gradFill>
                <a:gsLst>
                  <a:gs pos="0">
                    <a:schemeClr val="accent2">
                      <a:alpha val="38000"/>
                    </a:schemeClr>
                  </a:gs>
                  <a:gs pos="77000">
                    <a:schemeClr val="accent2">
                      <a:alpha val="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F2156836-DB41-4A06-B76D-9F467598CCD2}"/>
                </a:ext>
              </a:extLst>
            </p:cNvPr>
            <p:cNvSpPr/>
            <p:nvPr/>
          </p:nvSpPr>
          <p:spPr>
            <a:xfrm>
              <a:off x="3260340" y="3434405"/>
              <a:ext cx="462936" cy="72464"/>
            </a:xfrm>
            <a:custGeom>
              <a:avLst/>
              <a:gdLst>
                <a:gd name="connsiteX0" fmla="*/ 0 w 965200"/>
                <a:gd name="connsiteY0" fmla="*/ 0 h 123371"/>
                <a:gd name="connsiteX1" fmla="*/ 965200 w 965200"/>
                <a:gd name="connsiteY1" fmla="*/ 123371 h 123371"/>
                <a:gd name="connsiteX0" fmla="*/ 0 w 947511"/>
                <a:gd name="connsiteY0" fmla="*/ 0 h 116567"/>
                <a:gd name="connsiteX1" fmla="*/ 947511 w 947511"/>
                <a:gd name="connsiteY1" fmla="*/ 116567 h 116567"/>
                <a:gd name="connsiteX0" fmla="*/ 0 w 947511"/>
                <a:gd name="connsiteY0" fmla="*/ 0 h 116567"/>
                <a:gd name="connsiteX1" fmla="*/ 947511 w 947511"/>
                <a:gd name="connsiteY1" fmla="*/ 116567 h 116567"/>
                <a:gd name="connsiteX0" fmla="*/ 0 w 947511"/>
                <a:gd name="connsiteY0" fmla="*/ 0 h 116567"/>
                <a:gd name="connsiteX1" fmla="*/ 947511 w 947511"/>
                <a:gd name="connsiteY1" fmla="*/ 116567 h 116567"/>
                <a:gd name="connsiteX0" fmla="*/ 0 w 940306"/>
                <a:gd name="connsiteY0" fmla="*/ 0 h 148526"/>
                <a:gd name="connsiteX1" fmla="*/ 940306 w 940306"/>
                <a:gd name="connsiteY1" fmla="*/ 148526 h 148526"/>
                <a:gd name="connsiteX0" fmla="*/ 0 w 940306"/>
                <a:gd name="connsiteY0" fmla="*/ 0 h 148526"/>
                <a:gd name="connsiteX1" fmla="*/ 940306 w 940306"/>
                <a:gd name="connsiteY1" fmla="*/ 148526 h 148526"/>
                <a:gd name="connsiteX0" fmla="*/ 0 w 603781"/>
                <a:gd name="connsiteY0" fmla="*/ 0 h 112667"/>
                <a:gd name="connsiteX1" fmla="*/ 603781 w 603781"/>
                <a:gd name="connsiteY1" fmla="*/ 112667 h 112667"/>
                <a:gd name="connsiteX0" fmla="*/ 0 w 603781"/>
                <a:gd name="connsiteY0" fmla="*/ 0 h 112667"/>
                <a:gd name="connsiteX1" fmla="*/ 603781 w 603781"/>
                <a:gd name="connsiteY1" fmla="*/ 112667 h 112667"/>
                <a:gd name="connsiteX0" fmla="*/ 0 w 461895"/>
                <a:gd name="connsiteY0" fmla="*/ 0 h 78601"/>
                <a:gd name="connsiteX1" fmla="*/ 461895 w 461895"/>
                <a:gd name="connsiteY1" fmla="*/ 78601 h 78601"/>
                <a:gd name="connsiteX0" fmla="*/ 0 w 461895"/>
                <a:gd name="connsiteY0" fmla="*/ 0 h 78601"/>
                <a:gd name="connsiteX1" fmla="*/ 461895 w 461895"/>
                <a:gd name="connsiteY1" fmla="*/ 78601 h 78601"/>
                <a:gd name="connsiteX0" fmla="*/ 0 w 461895"/>
                <a:gd name="connsiteY0" fmla="*/ 0 h 78601"/>
                <a:gd name="connsiteX1" fmla="*/ 461895 w 461895"/>
                <a:gd name="connsiteY1" fmla="*/ 78601 h 78601"/>
                <a:gd name="connsiteX0" fmla="*/ 0 w 469678"/>
                <a:gd name="connsiteY0" fmla="*/ 0 h 72464"/>
                <a:gd name="connsiteX1" fmla="*/ 469678 w 469678"/>
                <a:gd name="connsiteY1" fmla="*/ 72464 h 72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9678" h="72464">
                  <a:moveTo>
                    <a:pt x="0" y="0"/>
                  </a:moveTo>
                  <a:cubicBezTo>
                    <a:pt x="126814" y="6199"/>
                    <a:pt x="293238" y="27995"/>
                    <a:pt x="469678" y="72464"/>
                  </a:cubicBezTo>
                </a:path>
              </a:pathLst>
            </a:custGeom>
            <a:ln w="15875">
              <a:gradFill>
                <a:gsLst>
                  <a:gs pos="100000">
                    <a:schemeClr val="accent2">
                      <a:alpha val="46000"/>
                    </a:schemeClr>
                  </a:gs>
                  <a:gs pos="0">
                    <a:schemeClr val="accent2">
                      <a:alpha val="0"/>
                    </a:schemeClr>
                  </a:gs>
                </a:gsLst>
                <a:lin ang="0" scaled="0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6FBD1C0A-9D5F-4FE6-A280-BCEF840E1447}"/>
                </a:ext>
              </a:extLst>
            </p:cNvPr>
            <p:cNvSpPr/>
            <p:nvPr/>
          </p:nvSpPr>
          <p:spPr>
            <a:xfrm>
              <a:off x="2996898" y="3400228"/>
              <a:ext cx="406597" cy="24831"/>
            </a:xfrm>
            <a:custGeom>
              <a:avLst/>
              <a:gdLst>
                <a:gd name="connsiteX0" fmla="*/ 0 w 965200"/>
                <a:gd name="connsiteY0" fmla="*/ 0 h 123371"/>
                <a:gd name="connsiteX1" fmla="*/ 965200 w 965200"/>
                <a:gd name="connsiteY1" fmla="*/ 123371 h 123371"/>
                <a:gd name="connsiteX0" fmla="*/ 0 w 947511"/>
                <a:gd name="connsiteY0" fmla="*/ 0 h 116567"/>
                <a:gd name="connsiteX1" fmla="*/ 947511 w 947511"/>
                <a:gd name="connsiteY1" fmla="*/ 116567 h 116567"/>
                <a:gd name="connsiteX0" fmla="*/ 0 w 947511"/>
                <a:gd name="connsiteY0" fmla="*/ 0 h 116567"/>
                <a:gd name="connsiteX1" fmla="*/ 947511 w 947511"/>
                <a:gd name="connsiteY1" fmla="*/ 116567 h 116567"/>
                <a:gd name="connsiteX0" fmla="*/ 0 w 947511"/>
                <a:gd name="connsiteY0" fmla="*/ 0 h 116567"/>
                <a:gd name="connsiteX1" fmla="*/ 947511 w 947511"/>
                <a:gd name="connsiteY1" fmla="*/ 116567 h 116567"/>
                <a:gd name="connsiteX0" fmla="*/ 0 w 940306"/>
                <a:gd name="connsiteY0" fmla="*/ 0 h 148526"/>
                <a:gd name="connsiteX1" fmla="*/ 940306 w 940306"/>
                <a:gd name="connsiteY1" fmla="*/ 148526 h 148526"/>
                <a:gd name="connsiteX0" fmla="*/ 0 w 940306"/>
                <a:gd name="connsiteY0" fmla="*/ 0 h 148526"/>
                <a:gd name="connsiteX1" fmla="*/ 940306 w 940306"/>
                <a:gd name="connsiteY1" fmla="*/ 148526 h 148526"/>
                <a:gd name="connsiteX0" fmla="*/ 0 w 603781"/>
                <a:gd name="connsiteY0" fmla="*/ 0 h 112667"/>
                <a:gd name="connsiteX1" fmla="*/ 603781 w 603781"/>
                <a:gd name="connsiteY1" fmla="*/ 112667 h 112667"/>
                <a:gd name="connsiteX0" fmla="*/ 0 w 603781"/>
                <a:gd name="connsiteY0" fmla="*/ 0 h 112667"/>
                <a:gd name="connsiteX1" fmla="*/ 603781 w 603781"/>
                <a:gd name="connsiteY1" fmla="*/ 112667 h 112667"/>
                <a:gd name="connsiteX0" fmla="*/ 0 w 461895"/>
                <a:gd name="connsiteY0" fmla="*/ 0 h 78601"/>
                <a:gd name="connsiteX1" fmla="*/ 461895 w 461895"/>
                <a:gd name="connsiteY1" fmla="*/ 78601 h 78601"/>
                <a:gd name="connsiteX0" fmla="*/ 0 w 461895"/>
                <a:gd name="connsiteY0" fmla="*/ 0 h 78601"/>
                <a:gd name="connsiteX1" fmla="*/ 461895 w 461895"/>
                <a:gd name="connsiteY1" fmla="*/ 78601 h 78601"/>
                <a:gd name="connsiteX0" fmla="*/ 0 w 461895"/>
                <a:gd name="connsiteY0" fmla="*/ 0 h 78601"/>
                <a:gd name="connsiteX1" fmla="*/ 461895 w 461895"/>
                <a:gd name="connsiteY1" fmla="*/ 78601 h 78601"/>
                <a:gd name="connsiteX0" fmla="*/ 0 w 432790"/>
                <a:gd name="connsiteY0" fmla="*/ 0 h 64258"/>
                <a:gd name="connsiteX1" fmla="*/ 432790 w 432790"/>
                <a:gd name="connsiteY1" fmla="*/ 64258 h 64258"/>
                <a:gd name="connsiteX0" fmla="*/ 0 w 410962"/>
                <a:gd name="connsiteY0" fmla="*/ 0 h 35571"/>
                <a:gd name="connsiteX1" fmla="*/ 410962 w 410962"/>
                <a:gd name="connsiteY1" fmla="*/ 35571 h 35571"/>
                <a:gd name="connsiteX0" fmla="*/ 0 w 410962"/>
                <a:gd name="connsiteY0" fmla="*/ 0 h 35571"/>
                <a:gd name="connsiteX1" fmla="*/ 410962 w 410962"/>
                <a:gd name="connsiteY1" fmla="*/ 35571 h 35571"/>
                <a:gd name="connsiteX0" fmla="*/ 0 w 410962"/>
                <a:gd name="connsiteY0" fmla="*/ 0 h 30968"/>
                <a:gd name="connsiteX1" fmla="*/ 410962 w 410962"/>
                <a:gd name="connsiteY1" fmla="*/ 30968 h 30968"/>
                <a:gd name="connsiteX0" fmla="*/ 0 w 412518"/>
                <a:gd name="connsiteY0" fmla="*/ 0 h 24831"/>
                <a:gd name="connsiteX1" fmla="*/ 412518 w 412518"/>
                <a:gd name="connsiteY1" fmla="*/ 24831 h 24831"/>
                <a:gd name="connsiteX0" fmla="*/ 0 w 412518"/>
                <a:gd name="connsiteY0" fmla="*/ 0 h 24831"/>
                <a:gd name="connsiteX1" fmla="*/ 412518 w 412518"/>
                <a:gd name="connsiteY1" fmla="*/ 24831 h 2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2518" h="24831">
                  <a:moveTo>
                    <a:pt x="0" y="0"/>
                  </a:moveTo>
                  <a:cubicBezTo>
                    <a:pt x="126814" y="6199"/>
                    <a:pt x="241030" y="2893"/>
                    <a:pt x="412518" y="24831"/>
                  </a:cubicBezTo>
                </a:path>
              </a:pathLst>
            </a:custGeom>
            <a:ln w="6350">
              <a:gradFill>
                <a:gsLst>
                  <a:gs pos="100000">
                    <a:schemeClr val="accent2">
                      <a:alpha val="41000"/>
                    </a:schemeClr>
                  </a:gs>
                  <a:gs pos="8000">
                    <a:schemeClr val="accent2">
                      <a:alpha val="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C6AEAFD7-7239-487A-9B9C-F005ADE2D2AC}"/>
                </a:ext>
              </a:extLst>
            </p:cNvPr>
            <p:cNvSpPr/>
            <p:nvPr/>
          </p:nvSpPr>
          <p:spPr>
            <a:xfrm>
              <a:off x="3458918" y="3591557"/>
              <a:ext cx="327966" cy="60671"/>
            </a:xfrm>
            <a:custGeom>
              <a:avLst/>
              <a:gdLst>
                <a:gd name="connsiteX0" fmla="*/ 0 w 965200"/>
                <a:gd name="connsiteY0" fmla="*/ 0 h 123371"/>
                <a:gd name="connsiteX1" fmla="*/ 965200 w 965200"/>
                <a:gd name="connsiteY1" fmla="*/ 123371 h 123371"/>
                <a:gd name="connsiteX0" fmla="*/ 0 w 947511"/>
                <a:gd name="connsiteY0" fmla="*/ 0 h 116567"/>
                <a:gd name="connsiteX1" fmla="*/ 947511 w 947511"/>
                <a:gd name="connsiteY1" fmla="*/ 116567 h 116567"/>
                <a:gd name="connsiteX0" fmla="*/ 0 w 947511"/>
                <a:gd name="connsiteY0" fmla="*/ 0 h 116567"/>
                <a:gd name="connsiteX1" fmla="*/ 947511 w 947511"/>
                <a:gd name="connsiteY1" fmla="*/ 116567 h 116567"/>
                <a:gd name="connsiteX0" fmla="*/ 0 w 947511"/>
                <a:gd name="connsiteY0" fmla="*/ 0 h 116567"/>
                <a:gd name="connsiteX1" fmla="*/ 947511 w 947511"/>
                <a:gd name="connsiteY1" fmla="*/ 116567 h 116567"/>
                <a:gd name="connsiteX0" fmla="*/ 0 w 940306"/>
                <a:gd name="connsiteY0" fmla="*/ 0 h 148526"/>
                <a:gd name="connsiteX1" fmla="*/ 940306 w 940306"/>
                <a:gd name="connsiteY1" fmla="*/ 148526 h 148526"/>
                <a:gd name="connsiteX0" fmla="*/ 0 w 940306"/>
                <a:gd name="connsiteY0" fmla="*/ 0 h 148526"/>
                <a:gd name="connsiteX1" fmla="*/ 940306 w 940306"/>
                <a:gd name="connsiteY1" fmla="*/ 148526 h 148526"/>
                <a:gd name="connsiteX0" fmla="*/ 0 w 603781"/>
                <a:gd name="connsiteY0" fmla="*/ 0 h 112667"/>
                <a:gd name="connsiteX1" fmla="*/ 603781 w 603781"/>
                <a:gd name="connsiteY1" fmla="*/ 112667 h 112667"/>
                <a:gd name="connsiteX0" fmla="*/ 0 w 603781"/>
                <a:gd name="connsiteY0" fmla="*/ 0 h 112667"/>
                <a:gd name="connsiteX1" fmla="*/ 603781 w 603781"/>
                <a:gd name="connsiteY1" fmla="*/ 112667 h 112667"/>
                <a:gd name="connsiteX0" fmla="*/ 0 w 461895"/>
                <a:gd name="connsiteY0" fmla="*/ 0 h 78601"/>
                <a:gd name="connsiteX1" fmla="*/ 461895 w 461895"/>
                <a:gd name="connsiteY1" fmla="*/ 78601 h 78601"/>
                <a:gd name="connsiteX0" fmla="*/ 0 w 461895"/>
                <a:gd name="connsiteY0" fmla="*/ 0 h 78601"/>
                <a:gd name="connsiteX1" fmla="*/ 461895 w 461895"/>
                <a:gd name="connsiteY1" fmla="*/ 78601 h 78601"/>
                <a:gd name="connsiteX0" fmla="*/ 0 w 461895"/>
                <a:gd name="connsiteY0" fmla="*/ 0 h 78601"/>
                <a:gd name="connsiteX1" fmla="*/ 461895 w 461895"/>
                <a:gd name="connsiteY1" fmla="*/ 78601 h 78601"/>
                <a:gd name="connsiteX0" fmla="*/ 0 w 332742"/>
                <a:gd name="connsiteY0" fmla="*/ 0 h 60671"/>
                <a:gd name="connsiteX1" fmla="*/ 332742 w 332742"/>
                <a:gd name="connsiteY1" fmla="*/ 60671 h 60671"/>
                <a:gd name="connsiteX0" fmla="*/ 0 w 332742"/>
                <a:gd name="connsiteY0" fmla="*/ 0 h 60671"/>
                <a:gd name="connsiteX1" fmla="*/ 332742 w 332742"/>
                <a:gd name="connsiteY1" fmla="*/ 60671 h 60671"/>
                <a:gd name="connsiteX0" fmla="*/ 0 w 332742"/>
                <a:gd name="connsiteY0" fmla="*/ 0 h 60671"/>
                <a:gd name="connsiteX1" fmla="*/ 332742 w 332742"/>
                <a:gd name="connsiteY1" fmla="*/ 60671 h 60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2742" h="60671">
                  <a:moveTo>
                    <a:pt x="0" y="0"/>
                  </a:moveTo>
                  <a:cubicBezTo>
                    <a:pt x="99529" y="9785"/>
                    <a:pt x="259988" y="41303"/>
                    <a:pt x="332742" y="60671"/>
                  </a:cubicBezTo>
                </a:path>
              </a:pathLst>
            </a:custGeom>
            <a:ln w="15875">
              <a:gradFill>
                <a:gsLst>
                  <a:gs pos="100000">
                    <a:schemeClr val="accent2">
                      <a:alpha val="46000"/>
                    </a:schemeClr>
                  </a:gs>
                  <a:gs pos="0">
                    <a:schemeClr val="accent2">
                      <a:alpha val="0"/>
                    </a:schemeClr>
                  </a:gs>
                </a:gsLst>
                <a:lin ang="0" scaled="0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EE26CA22-9C40-407B-A5F8-3DF583FBFC76}"/>
              </a:ext>
            </a:extLst>
          </p:cNvPr>
          <p:cNvGrpSpPr/>
          <p:nvPr/>
        </p:nvGrpSpPr>
        <p:grpSpPr>
          <a:xfrm flipV="1">
            <a:off x="8270328" y="3479625"/>
            <a:ext cx="926810" cy="252000"/>
            <a:chOff x="2990647" y="3400228"/>
            <a:chExt cx="926810" cy="252000"/>
          </a:xfrm>
        </p:grpSpPr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81193F4E-A6BE-4307-94CA-A22F8F4C09C0}"/>
                </a:ext>
              </a:extLst>
            </p:cNvPr>
            <p:cNvSpPr/>
            <p:nvPr/>
          </p:nvSpPr>
          <p:spPr>
            <a:xfrm>
              <a:off x="2990647" y="3456951"/>
              <a:ext cx="926810" cy="148526"/>
            </a:xfrm>
            <a:custGeom>
              <a:avLst/>
              <a:gdLst>
                <a:gd name="connsiteX0" fmla="*/ 0 w 965200"/>
                <a:gd name="connsiteY0" fmla="*/ 0 h 123371"/>
                <a:gd name="connsiteX1" fmla="*/ 965200 w 965200"/>
                <a:gd name="connsiteY1" fmla="*/ 123371 h 123371"/>
                <a:gd name="connsiteX0" fmla="*/ 0 w 947511"/>
                <a:gd name="connsiteY0" fmla="*/ 0 h 116567"/>
                <a:gd name="connsiteX1" fmla="*/ 947511 w 947511"/>
                <a:gd name="connsiteY1" fmla="*/ 116567 h 116567"/>
                <a:gd name="connsiteX0" fmla="*/ 0 w 947511"/>
                <a:gd name="connsiteY0" fmla="*/ 0 h 116567"/>
                <a:gd name="connsiteX1" fmla="*/ 947511 w 947511"/>
                <a:gd name="connsiteY1" fmla="*/ 116567 h 116567"/>
                <a:gd name="connsiteX0" fmla="*/ 0 w 947511"/>
                <a:gd name="connsiteY0" fmla="*/ 0 h 116567"/>
                <a:gd name="connsiteX1" fmla="*/ 947511 w 947511"/>
                <a:gd name="connsiteY1" fmla="*/ 116567 h 116567"/>
                <a:gd name="connsiteX0" fmla="*/ 0 w 940306"/>
                <a:gd name="connsiteY0" fmla="*/ 0 h 148526"/>
                <a:gd name="connsiteX1" fmla="*/ 940306 w 940306"/>
                <a:gd name="connsiteY1" fmla="*/ 148526 h 148526"/>
                <a:gd name="connsiteX0" fmla="*/ 0 w 940306"/>
                <a:gd name="connsiteY0" fmla="*/ 0 h 148526"/>
                <a:gd name="connsiteX1" fmla="*/ 940306 w 940306"/>
                <a:gd name="connsiteY1" fmla="*/ 148526 h 148526"/>
                <a:gd name="connsiteX0" fmla="*/ 0 w 940306"/>
                <a:gd name="connsiteY0" fmla="*/ 0 h 148526"/>
                <a:gd name="connsiteX1" fmla="*/ 940306 w 940306"/>
                <a:gd name="connsiteY1" fmla="*/ 148526 h 148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0306" h="148526">
                  <a:moveTo>
                    <a:pt x="0" y="0"/>
                  </a:moveTo>
                  <a:cubicBezTo>
                    <a:pt x="255966" y="6199"/>
                    <a:pt x="627438" y="50563"/>
                    <a:pt x="940306" y="148526"/>
                  </a:cubicBezTo>
                </a:path>
              </a:pathLst>
            </a:custGeom>
            <a:ln w="19050">
              <a:gradFill>
                <a:gsLst>
                  <a:gs pos="46900">
                    <a:schemeClr val="accent2"/>
                  </a:gs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9" name="直接连接符 108">
              <a:extLst>
                <a:ext uri="{FF2B5EF4-FFF2-40B4-BE49-F238E27FC236}">
                  <a16:creationId xmlns:a16="http://schemas.microsoft.com/office/drawing/2014/main" id="{AE535E90-50DA-45C6-B089-EA043B0A3D0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037242" y="3520060"/>
              <a:ext cx="416810" cy="53825"/>
            </a:xfrm>
            <a:prstGeom prst="line">
              <a:avLst/>
            </a:prstGeom>
            <a:ln w="15875">
              <a:gradFill>
                <a:gsLst>
                  <a:gs pos="0">
                    <a:schemeClr val="accent2">
                      <a:alpha val="38000"/>
                    </a:schemeClr>
                  </a:gs>
                  <a:gs pos="77000">
                    <a:schemeClr val="accent2">
                      <a:alpha val="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EF8535FF-F66D-4238-A25E-B27A4418CE44}"/>
                </a:ext>
              </a:extLst>
            </p:cNvPr>
            <p:cNvSpPr/>
            <p:nvPr/>
          </p:nvSpPr>
          <p:spPr>
            <a:xfrm>
              <a:off x="3260340" y="3434405"/>
              <a:ext cx="462936" cy="72464"/>
            </a:xfrm>
            <a:custGeom>
              <a:avLst/>
              <a:gdLst>
                <a:gd name="connsiteX0" fmla="*/ 0 w 965200"/>
                <a:gd name="connsiteY0" fmla="*/ 0 h 123371"/>
                <a:gd name="connsiteX1" fmla="*/ 965200 w 965200"/>
                <a:gd name="connsiteY1" fmla="*/ 123371 h 123371"/>
                <a:gd name="connsiteX0" fmla="*/ 0 w 947511"/>
                <a:gd name="connsiteY0" fmla="*/ 0 h 116567"/>
                <a:gd name="connsiteX1" fmla="*/ 947511 w 947511"/>
                <a:gd name="connsiteY1" fmla="*/ 116567 h 116567"/>
                <a:gd name="connsiteX0" fmla="*/ 0 w 947511"/>
                <a:gd name="connsiteY0" fmla="*/ 0 h 116567"/>
                <a:gd name="connsiteX1" fmla="*/ 947511 w 947511"/>
                <a:gd name="connsiteY1" fmla="*/ 116567 h 116567"/>
                <a:gd name="connsiteX0" fmla="*/ 0 w 947511"/>
                <a:gd name="connsiteY0" fmla="*/ 0 h 116567"/>
                <a:gd name="connsiteX1" fmla="*/ 947511 w 947511"/>
                <a:gd name="connsiteY1" fmla="*/ 116567 h 116567"/>
                <a:gd name="connsiteX0" fmla="*/ 0 w 940306"/>
                <a:gd name="connsiteY0" fmla="*/ 0 h 148526"/>
                <a:gd name="connsiteX1" fmla="*/ 940306 w 940306"/>
                <a:gd name="connsiteY1" fmla="*/ 148526 h 148526"/>
                <a:gd name="connsiteX0" fmla="*/ 0 w 940306"/>
                <a:gd name="connsiteY0" fmla="*/ 0 h 148526"/>
                <a:gd name="connsiteX1" fmla="*/ 940306 w 940306"/>
                <a:gd name="connsiteY1" fmla="*/ 148526 h 148526"/>
                <a:gd name="connsiteX0" fmla="*/ 0 w 603781"/>
                <a:gd name="connsiteY0" fmla="*/ 0 h 112667"/>
                <a:gd name="connsiteX1" fmla="*/ 603781 w 603781"/>
                <a:gd name="connsiteY1" fmla="*/ 112667 h 112667"/>
                <a:gd name="connsiteX0" fmla="*/ 0 w 603781"/>
                <a:gd name="connsiteY0" fmla="*/ 0 h 112667"/>
                <a:gd name="connsiteX1" fmla="*/ 603781 w 603781"/>
                <a:gd name="connsiteY1" fmla="*/ 112667 h 112667"/>
                <a:gd name="connsiteX0" fmla="*/ 0 w 461895"/>
                <a:gd name="connsiteY0" fmla="*/ 0 h 78601"/>
                <a:gd name="connsiteX1" fmla="*/ 461895 w 461895"/>
                <a:gd name="connsiteY1" fmla="*/ 78601 h 78601"/>
                <a:gd name="connsiteX0" fmla="*/ 0 w 461895"/>
                <a:gd name="connsiteY0" fmla="*/ 0 h 78601"/>
                <a:gd name="connsiteX1" fmla="*/ 461895 w 461895"/>
                <a:gd name="connsiteY1" fmla="*/ 78601 h 78601"/>
                <a:gd name="connsiteX0" fmla="*/ 0 w 461895"/>
                <a:gd name="connsiteY0" fmla="*/ 0 h 78601"/>
                <a:gd name="connsiteX1" fmla="*/ 461895 w 461895"/>
                <a:gd name="connsiteY1" fmla="*/ 78601 h 78601"/>
                <a:gd name="connsiteX0" fmla="*/ 0 w 469678"/>
                <a:gd name="connsiteY0" fmla="*/ 0 h 72464"/>
                <a:gd name="connsiteX1" fmla="*/ 469678 w 469678"/>
                <a:gd name="connsiteY1" fmla="*/ 72464 h 72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9678" h="72464">
                  <a:moveTo>
                    <a:pt x="0" y="0"/>
                  </a:moveTo>
                  <a:cubicBezTo>
                    <a:pt x="126814" y="6199"/>
                    <a:pt x="293238" y="27995"/>
                    <a:pt x="469678" y="72464"/>
                  </a:cubicBezTo>
                </a:path>
              </a:pathLst>
            </a:custGeom>
            <a:ln w="15875">
              <a:gradFill>
                <a:gsLst>
                  <a:gs pos="100000">
                    <a:schemeClr val="accent2">
                      <a:alpha val="46000"/>
                    </a:schemeClr>
                  </a:gs>
                  <a:gs pos="0">
                    <a:schemeClr val="accent2">
                      <a:alpha val="0"/>
                    </a:schemeClr>
                  </a:gs>
                </a:gsLst>
                <a:lin ang="0" scaled="0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1A613860-5CA4-4E9A-9000-5E02F8492579}"/>
                </a:ext>
              </a:extLst>
            </p:cNvPr>
            <p:cNvSpPr/>
            <p:nvPr/>
          </p:nvSpPr>
          <p:spPr>
            <a:xfrm>
              <a:off x="2996898" y="3400228"/>
              <a:ext cx="406597" cy="24831"/>
            </a:xfrm>
            <a:custGeom>
              <a:avLst/>
              <a:gdLst>
                <a:gd name="connsiteX0" fmla="*/ 0 w 965200"/>
                <a:gd name="connsiteY0" fmla="*/ 0 h 123371"/>
                <a:gd name="connsiteX1" fmla="*/ 965200 w 965200"/>
                <a:gd name="connsiteY1" fmla="*/ 123371 h 123371"/>
                <a:gd name="connsiteX0" fmla="*/ 0 w 947511"/>
                <a:gd name="connsiteY0" fmla="*/ 0 h 116567"/>
                <a:gd name="connsiteX1" fmla="*/ 947511 w 947511"/>
                <a:gd name="connsiteY1" fmla="*/ 116567 h 116567"/>
                <a:gd name="connsiteX0" fmla="*/ 0 w 947511"/>
                <a:gd name="connsiteY0" fmla="*/ 0 h 116567"/>
                <a:gd name="connsiteX1" fmla="*/ 947511 w 947511"/>
                <a:gd name="connsiteY1" fmla="*/ 116567 h 116567"/>
                <a:gd name="connsiteX0" fmla="*/ 0 w 947511"/>
                <a:gd name="connsiteY0" fmla="*/ 0 h 116567"/>
                <a:gd name="connsiteX1" fmla="*/ 947511 w 947511"/>
                <a:gd name="connsiteY1" fmla="*/ 116567 h 116567"/>
                <a:gd name="connsiteX0" fmla="*/ 0 w 940306"/>
                <a:gd name="connsiteY0" fmla="*/ 0 h 148526"/>
                <a:gd name="connsiteX1" fmla="*/ 940306 w 940306"/>
                <a:gd name="connsiteY1" fmla="*/ 148526 h 148526"/>
                <a:gd name="connsiteX0" fmla="*/ 0 w 940306"/>
                <a:gd name="connsiteY0" fmla="*/ 0 h 148526"/>
                <a:gd name="connsiteX1" fmla="*/ 940306 w 940306"/>
                <a:gd name="connsiteY1" fmla="*/ 148526 h 148526"/>
                <a:gd name="connsiteX0" fmla="*/ 0 w 603781"/>
                <a:gd name="connsiteY0" fmla="*/ 0 h 112667"/>
                <a:gd name="connsiteX1" fmla="*/ 603781 w 603781"/>
                <a:gd name="connsiteY1" fmla="*/ 112667 h 112667"/>
                <a:gd name="connsiteX0" fmla="*/ 0 w 603781"/>
                <a:gd name="connsiteY0" fmla="*/ 0 h 112667"/>
                <a:gd name="connsiteX1" fmla="*/ 603781 w 603781"/>
                <a:gd name="connsiteY1" fmla="*/ 112667 h 112667"/>
                <a:gd name="connsiteX0" fmla="*/ 0 w 461895"/>
                <a:gd name="connsiteY0" fmla="*/ 0 h 78601"/>
                <a:gd name="connsiteX1" fmla="*/ 461895 w 461895"/>
                <a:gd name="connsiteY1" fmla="*/ 78601 h 78601"/>
                <a:gd name="connsiteX0" fmla="*/ 0 w 461895"/>
                <a:gd name="connsiteY0" fmla="*/ 0 h 78601"/>
                <a:gd name="connsiteX1" fmla="*/ 461895 w 461895"/>
                <a:gd name="connsiteY1" fmla="*/ 78601 h 78601"/>
                <a:gd name="connsiteX0" fmla="*/ 0 w 461895"/>
                <a:gd name="connsiteY0" fmla="*/ 0 h 78601"/>
                <a:gd name="connsiteX1" fmla="*/ 461895 w 461895"/>
                <a:gd name="connsiteY1" fmla="*/ 78601 h 78601"/>
                <a:gd name="connsiteX0" fmla="*/ 0 w 432790"/>
                <a:gd name="connsiteY0" fmla="*/ 0 h 64258"/>
                <a:gd name="connsiteX1" fmla="*/ 432790 w 432790"/>
                <a:gd name="connsiteY1" fmla="*/ 64258 h 64258"/>
                <a:gd name="connsiteX0" fmla="*/ 0 w 410962"/>
                <a:gd name="connsiteY0" fmla="*/ 0 h 35571"/>
                <a:gd name="connsiteX1" fmla="*/ 410962 w 410962"/>
                <a:gd name="connsiteY1" fmla="*/ 35571 h 35571"/>
                <a:gd name="connsiteX0" fmla="*/ 0 w 410962"/>
                <a:gd name="connsiteY0" fmla="*/ 0 h 35571"/>
                <a:gd name="connsiteX1" fmla="*/ 410962 w 410962"/>
                <a:gd name="connsiteY1" fmla="*/ 35571 h 35571"/>
                <a:gd name="connsiteX0" fmla="*/ 0 w 410962"/>
                <a:gd name="connsiteY0" fmla="*/ 0 h 30968"/>
                <a:gd name="connsiteX1" fmla="*/ 410962 w 410962"/>
                <a:gd name="connsiteY1" fmla="*/ 30968 h 30968"/>
                <a:gd name="connsiteX0" fmla="*/ 0 w 412518"/>
                <a:gd name="connsiteY0" fmla="*/ 0 h 24831"/>
                <a:gd name="connsiteX1" fmla="*/ 412518 w 412518"/>
                <a:gd name="connsiteY1" fmla="*/ 24831 h 24831"/>
                <a:gd name="connsiteX0" fmla="*/ 0 w 412518"/>
                <a:gd name="connsiteY0" fmla="*/ 0 h 24831"/>
                <a:gd name="connsiteX1" fmla="*/ 412518 w 412518"/>
                <a:gd name="connsiteY1" fmla="*/ 24831 h 2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2518" h="24831">
                  <a:moveTo>
                    <a:pt x="0" y="0"/>
                  </a:moveTo>
                  <a:cubicBezTo>
                    <a:pt x="126814" y="6199"/>
                    <a:pt x="241030" y="2893"/>
                    <a:pt x="412518" y="24831"/>
                  </a:cubicBezTo>
                </a:path>
              </a:pathLst>
            </a:custGeom>
            <a:ln w="6350">
              <a:gradFill>
                <a:gsLst>
                  <a:gs pos="100000">
                    <a:schemeClr val="accent2">
                      <a:alpha val="41000"/>
                    </a:schemeClr>
                  </a:gs>
                  <a:gs pos="8000">
                    <a:schemeClr val="accent2">
                      <a:alpha val="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A4EA0AC6-B92D-4D4E-AE72-76B08E9F9099}"/>
                </a:ext>
              </a:extLst>
            </p:cNvPr>
            <p:cNvSpPr/>
            <p:nvPr/>
          </p:nvSpPr>
          <p:spPr>
            <a:xfrm>
              <a:off x="3458918" y="3591557"/>
              <a:ext cx="327966" cy="60671"/>
            </a:xfrm>
            <a:custGeom>
              <a:avLst/>
              <a:gdLst>
                <a:gd name="connsiteX0" fmla="*/ 0 w 965200"/>
                <a:gd name="connsiteY0" fmla="*/ 0 h 123371"/>
                <a:gd name="connsiteX1" fmla="*/ 965200 w 965200"/>
                <a:gd name="connsiteY1" fmla="*/ 123371 h 123371"/>
                <a:gd name="connsiteX0" fmla="*/ 0 w 947511"/>
                <a:gd name="connsiteY0" fmla="*/ 0 h 116567"/>
                <a:gd name="connsiteX1" fmla="*/ 947511 w 947511"/>
                <a:gd name="connsiteY1" fmla="*/ 116567 h 116567"/>
                <a:gd name="connsiteX0" fmla="*/ 0 w 947511"/>
                <a:gd name="connsiteY0" fmla="*/ 0 h 116567"/>
                <a:gd name="connsiteX1" fmla="*/ 947511 w 947511"/>
                <a:gd name="connsiteY1" fmla="*/ 116567 h 116567"/>
                <a:gd name="connsiteX0" fmla="*/ 0 w 947511"/>
                <a:gd name="connsiteY0" fmla="*/ 0 h 116567"/>
                <a:gd name="connsiteX1" fmla="*/ 947511 w 947511"/>
                <a:gd name="connsiteY1" fmla="*/ 116567 h 116567"/>
                <a:gd name="connsiteX0" fmla="*/ 0 w 940306"/>
                <a:gd name="connsiteY0" fmla="*/ 0 h 148526"/>
                <a:gd name="connsiteX1" fmla="*/ 940306 w 940306"/>
                <a:gd name="connsiteY1" fmla="*/ 148526 h 148526"/>
                <a:gd name="connsiteX0" fmla="*/ 0 w 940306"/>
                <a:gd name="connsiteY0" fmla="*/ 0 h 148526"/>
                <a:gd name="connsiteX1" fmla="*/ 940306 w 940306"/>
                <a:gd name="connsiteY1" fmla="*/ 148526 h 148526"/>
                <a:gd name="connsiteX0" fmla="*/ 0 w 603781"/>
                <a:gd name="connsiteY0" fmla="*/ 0 h 112667"/>
                <a:gd name="connsiteX1" fmla="*/ 603781 w 603781"/>
                <a:gd name="connsiteY1" fmla="*/ 112667 h 112667"/>
                <a:gd name="connsiteX0" fmla="*/ 0 w 603781"/>
                <a:gd name="connsiteY0" fmla="*/ 0 h 112667"/>
                <a:gd name="connsiteX1" fmla="*/ 603781 w 603781"/>
                <a:gd name="connsiteY1" fmla="*/ 112667 h 112667"/>
                <a:gd name="connsiteX0" fmla="*/ 0 w 461895"/>
                <a:gd name="connsiteY0" fmla="*/ 0 h 78601"/>
                <a:gd name="connsiteX1" fmla="*/ 461895 w 461895"/>
                <a:gd name="connsiteY1" fmla="*/ 78601 h 78601"/>
                <a:gd name="connsiteX0" fmla="*/ 0 w 461895"/>
                <a:gd name="connsiteY0" fmla="*/ 0 h 78601"/>
                <a:gd name="connsiteX1" fmla="*/ 461895 w 461895"/>
                <a:gd name="connsiteY1" fmla="*/ 78601 h 78601"/>
                <a:gd name="connsiteX0" fmla="*/ 0 w 461895"/>
                <a:gd name="connsiteY0" fmla="*/ 0 h 78601"/>
                <a:gd name="connsiteX1" fmla="*/ 461895 w 461895"/>
                <a:gd name="connsiteY1" fmla="*/ 78601 h 78601"/>
                <a:gd name="connsiteX0" fmla="*/ 0 w 332742"/>
                <a:gd name="connsiteY0" fmla="*/ 0 h 60671"/>
                <a:gd name="connsiteX1" fmla="*/ 332742 w 332742"/>
                <a:gd name="connsiteY1" fmla="*/ 60671 h 60671"/>
                <a:gd name="connsiteX0" fmla="*/ 0 w 332742"/>
                <a:gd name="connsiteY0" fmla="*/ 0 h 60671"/>
                <a:gd name="connsiteX1" fmla="*/ 332742 w 332742"/>
                <a:gd name="connsiteY1" fmla="*/ 60671 h 60671"/>
                <a:gd name="connsiteX0" fmla="*/ 0 w 332742"/>
                <a:gd name="connsiteY0" fmla="*/ 0 h 60671"/>
                <a:gd name="connsiteX1" fmla="*/ 332742 w 332742"/>
                <a:gd name="connsiteY1" fmla="*/ 60671 h 60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2742" h="60671">
                  <a:moveTo>
                    <a:pt x="0" y="0"/>
                  </a:moveTo>
                  <a:cubicBezTo>
                    <a:pt x="99529" y="9785"/>
                    <a:pt x="259988" y="41303"/>
                    <a:pt x="332742" y="60671"/>
                  </a:cubicBezTo>
                </a:path>
              </a:pathLst>
            </a:custGeom>
            <a:ln w="15875">
              <a:gradFill>
                <a:gsLst>
                  <a:gs pos="100000">
                    <a:schemeClr val="accent2">
                      <a:alpha val="46000"/>
                    </a:schemeClr>
                  </a:gs>
                  <a:gs pos="0">
                    <a:schemeClr val="accent2">
                      <a:alpha val="0"/>
                    </a:schemeClr>
                  </a:gs>
                </a:gsLst>
                <a:lin ang="0" scaled="0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7" name="组合 146">
            <a:extLst>
              <a:ext uri="{FF2B5EF4-FFF2-40B4-BE49-F238E27FC236}">
                <a16:creationId xmlns:a16="http://schemas.microsoft.com/office/drawing/2014/main" id="{1B76D132-349B-4927-9D2C-9FF9E721ED51}"/>
              </a:ext>
            </a:extLst>
          </p:cNvPr>
          <p:cNvGrpSpPr/>
          <p:nvPr/>
        </p:nvGrpSpPr>
        <p:grpSpPr>
          <a:xfrm>
            <a:off x="1088079" y="3166981"/>
            <a:ext cx="354378" cy="398478"/>
            <a:chOff x="6922078" y="3992342"/>
            <a:chExt cx="902133" cy="1014398"/>
          </a:xfrm>
        </p:grpSpPr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51A4359A-BB41-4E52-BB45-9792779944B1}"/>
                </a:ext>
              </a:extLst>
            </p:cNvPr>
            <p:cNvSpPr/>
            <p:nvPr/>
          </p:nvSpPr>
          <p:spPr>
            <a:xfrm>
              <a:off x="6922078" y="3992342"/>
              <a:ext cx="902133" cy="1014398"/>
            </a:xfrm>
            <a:custGeom>
              <a:avLst/>
              <a:gdLst>
                <a:gd name="connsiteX0" fmla="*/ 254233 w 902133"/>
                <a:gd name="connsiteY0" fmla="*/ 975906 h 1014398"/>
                <a:gd name="connsiteX1" fmla="*/ 3093 w 902133"/>
                <a:gd name="connsiteY1" fmla="*/ 266124 h 1014398"/>
                <a:gd name="connsiteX2" fmla="*/ 38106 w 902133"/>
                <a:gd name="connsiteY2" fmla="*/ 192766 h 1014398"/>
                <a:gd name="connsiteX3" fmla="*/ 574149 w 902133"/>
                <a:gd name="connsiteY3" fmla="*/ 3100 h 1014398"/>
                <a:gd name="connsiteX4" fmla="*/ 647507 w 902133"/>
                <a:gd name="connsiteY4" fmla="*/ 38114 h 1014398"/>
                <a:gd name="connsiteX5" fmla="*/ 898647 w 902133"/>
                <a:gd name="connsiteY5" fmla="*/ 747896 h 1014398"/>
                <a:gd name="connsiteX6" fmla="*/ 863634 w 902133"/>
                <a:gd name="connsiteY6" fmla="*/ 821254 h 1014398"/>
                <a:gd name="connsiteX7" fmla="*/ 327591 w 902133"/>
                <a:gd name="connsiteY7" fmla="*/ 1010920 h 1014398"/>
                <a:gd name="connsiteX8" fmla="*/ 254233 w 902133"/>
                <a:gd name="connsiteY8" fmla="*/ 975906 h 1014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2133" h="1014398">
                  <a:moveTo>
                    <a:pt x="254233" y="975906"/>
                  </a:moveTo>
                  <a:cubicBezTo>
                    <a:pt x="96968" y="766725"/>
                    <a:pt x="6072" y="532809"/>
                    <a:pt x="3093" y="266124"/>
                  </a:cubicBezTo>
                  <a:cubicBezTo>
                    <a:pt x="-7457" y="236200"/>
                    <a:pt x="8206" y="203384"/>
                    <a:pt x="38106" y="192766"/>
                  </a:cubicBezTo>
                  <a:lnTo>
                    <a:pt x="574149" y="3100"/>
                  </a:lnTo>
                  <a:cubicBezTo>
                    <a:pt x="604073" y="-7450"/>
                    <a:pt x="636889" y="8214"/>
                    <a:pt x="647507" y="38114"/>
                  </a:cubicBezTo>
                  <a:lnTo>
                    <a:pt x="898647" y="747896"/>
                  </a:lnTo>
                  <a:cubicBezTo>
                    <a:pt x="909197" y="777819"/>
                    <a:pt x="893534" y="810636"/>
                    <a:pt x="863634" y="821254"/>
                  </a:cubicBezTo>
                  <a:lnTo>
                    <a:pt x="327591" y="1010920"/>
                  </a:lnTo>
                  <a:cubicBezTo>
                    <a:pt x="297667" y="1021470"/>
                    <a:pt x="264850" y="1005806"/>
                    <a:pt x="254233" y="975906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8A5C6995-104F-4A28-8EB6-1A04F58CA9B2}"/>
                </a:ext>
              </a:extLst>
            </p:cNvPr>
            <p:cNvSpPr/>
            <p:nvPr/>
          </p:nvSpPr>
          <p:spPr>
            <a:xfrm>
              <a:off x="6977235" y="4048407"/>
              <a:ext cx="791820" cy="850883"/>
            </a:xfrm>
            <a:custGeom>
              <a:avLst/>
              <a:gdLst>
                <a:gd name="connsiteX0" fmla="*/ 164339 w 791820"/>
                <a:gd name="connsiteY0" fmla="*/ 690909 h 850883"/>
                <a:gd name="connsiteX1" fmla="*/ 2884 w 791820"/>
                <a:gd name="connsiteY1" fmla="*/ 234597 h 850883"/>
                <a:gd name="connsiteX2" fmla="*/ 35675 w 791820"/>
                <a:gd name="connsiteY2" fmla="*/ 165895 h 850883"/>
                <a:gd name="connsiteX3" fmla="*/ 496359 w 791820"/>
                <a:gd name="connsiteY3" fmla="*/ 2892 h 850883"/>
                <a:gd name="connsiteX4" fmla="*/ 565063 w 791820"/>
                <a:gd name="connsiteY4" fmla="*/ 35682 h 850883"/>
                <a:gd name="connsiteX5" fmla="*/ 788544 w 791820"/>
                <a:gd name="connsiteY5" fmla="*/ 667291 h 850883"/>
                <a:gd name="connsiteX6" fmla="*/ 755750 w 791820"/>
                <a:gd name="connsiteY6" fmla="*/ 735994 h 850883"/>
                <a:gd name="connsiteX7" fmla="*/ 470367 w 791820"/>
                <a:gd name="connsiteY7" fmla="*/ 836971 h 850883"/>
                <a:gd name="connsiteX8" fmla="*/ 164340 w 791820"/>
                <a:gd name="connsiteY8" fmla="*/ 690909 h 850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1820" h="850883">
                  <a:moveTo>
                    <a:pt x="164339" y="690909"/>
                  </a:moveTo>
                  <a:cubicBezTo>
                    <a:pt x="69754" y="595274"/>
                    <a:pt x="29266" y="424705"/>
                    <a:pt x="2884" y="234597"/>
                  </a:cubicBezTo>
                  <a:cubicBezTo>
                    <a:pt x="-6997" y="206572"/>
                    <a:pt x="7673" y="175838"/>
                    <a:pt x="35675" y="165895"/>
                  </a:cubicBezTo>
                  <a:lnTo>
                    <a:pt x="496359" y="2892"/>
                  </a:lnTo>
                  <a:cubicBezTo>
                    <a:pt x="524384" y="-6990"/>
                    <a:pt x="555119" y="7679"/>
                    <a:pt x="565063" y="35682"/>
                  </a:cubicBezTo>
                  <a:lnTo>
                    <a:pt x="788544" y="667291"/>
                  </a:lnTo>
                  <a:cubicBezTo>
                    <a:pt x="798423" y="695317"/>
                    <a:pt x="783753" y="726051"/>
                    <a:pt x="755750" y="735994"/>
                  </a:cubicBezTo>
                  <a:lnTo>
                    <a:pt x="470367" y="836971"/>
                  </a:lnTo>
                  <a:cubicBezTo>
                    <a:pt x="345534" y="880982"/>
                    <a:pt x="208633" y="815642"/>
                    <a:pt x="164340" y="69090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8903E1D3-3C2D-4870-AD80-13DF952FD3F3}"/>
                </a:ext>
              </a:extLst>
            </p:cNvPr>
            <p:cNvSpPr/>
            <p:nvPr/>
          </p:nvSpPr>
          <p:spPr>
            <a:xfrm>
              <a:off x="7159226" y="4380137"/>
              <a:ext cx="404596" cy="173831"/>
            </a:xfrm>
            <a:custGeom>
              <a:avLst/>
              <a:gdLst>
                <a:gd name="connsiteX0" fmla="*/ 389239 w 404596"/>
                <a:gd name="connsiteY0" fmla="*/ 44203 h 173831"/>
                <a:gd name="connsiteX1" fmla="*/ 30379 w 404596"/>
                <a:gd name="connsiteY1" fmla="*/ 172298 h 173831"/>
                <a:gd name="connsiteX2" fmla="*/ 1148 w 404596"/>
                <a:gd name="connsiteY2" fmla="*/ 158482 h 173831"/>
                <a:gd name="connsiteX3" fmla="*/ 14964 w 404596"/>
                <a:gd name="connsiteY3" fmla="*/ 129250 h 173831"/>
                <a:gd name="connsiteX4" fmla="*/ 15008 w 404596"/>
                <a:gd name="connsiteY4" fmla="*/ 129235 h 173831"/>
                <a:gd name="connsiteX5" fmla="*/ 373868 w 404596"/>
                <a:gd name="connsiteY5" fmla="*/ 1139 h 173831"/>
                <a:gd name="connsiteX6" fmla="*/ 403070 w 404596"/>
                <a:gd name="connsiteY6" fmla="*/ 15015 h 173831"/>
                <a:gd name="connsiteX7" fmla="*/ 389239 w 404596"/>
                <a:gd name="connsiteY7" fmla="*/ 44203 h 17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4596" h="173831">
                  <a:moveTo>
                    <a:pt x="389239" y="44203"/>
                  </a:moveTo>
                  <a:lnTo>
                    <a:pt x="30379" y="172298"/>
                  </a:lnTo>
                  <a:cubicBezTo>
                    <a:pt x="18492" y="176554"/>
                    <a:pt x="5405" y="170369"/>
                    <a:pt x="1148" y="158482"/>
                  </a:cubicBezTo>
                  <a:cubicBezTo>
                    <a:pt x="-3109" y="146595"/>
                    <a:pt x="3077" y="133507"/>
                    <a:pt x="14964" y="129250"/>
                  </a:cubicBezTo>
                  <a:cubicBezTo>
                    <a:pt x="14978" y="129245"/>
                    <a:pt x="14993" y="129240"/>
                    <a:pt x="15008" y="129235"/>
                  </a:cubicBezTo>
                  <a:lnTo>
                    <a:pt x="373868" y="1139"/>
                  </a:lnTo>
                  <a:cubicBezTo>
                    <a:pt x="385763" y="-3093"/>
                    <a:pt x="398838" y="3119"/>
                    <a:pt x="403070" y="15015"/>
                  </a:cubicBezTo>
                  <a:cubicBezTo>
                    <a:pt x="407297" y="26894"/>
                    <a:pt x="401109" y="39952"/>
                    <a:pt x="389239" y="4420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6745F2CE-43D4-4CB3-9B51-82EC53EDEAD6}"/>
                </a:ext>
              </a:extLst>
            </p:cNvPr>
            <p:cNvSpPr/>
            <p:nvPr/>
          </p:nvSpPr>
          <p:spPr>
            <a:xfrm>
              <a:off x="7117098" y="4361955"/>
              <a:ext cx="124708" cy="73925"/>
            </a:xfrm>
            <a:custGeom>
              <a:avLst/>
              <a:gdLst>
                <a:gd name="connsiteX0" fmla="*/ 109307 w 124708"/>
                <a:gd name="connsiteY0" fmla="*/ 44218 h 73925"/>
                <a:gd name="connsiteX1" fmla="*/ 30357 w 124708"/>
                <a:gd name="connsiteY1" fmla="*/ 72400 h 73925"/>
                <a:gd name="connsiteX2" fmla="*/ 1140 w 124708"/>
                <a:gd name="connsiteY2" fmla="*/ 58554 h 73925"/>
                <a:gd name="connsiteX3" fmla="*/ 14986 w 124708"/>
                <a:gd name="connsiteY3" fmla="*/ 29337 h 73925"/>
                <a:gd name="connsiteX4" fmla="*/ 93935 w 124708"/>
                <a:gd name="connsiteY4" fmla="*/ 1155 h 73925"/>
                <a:gd name="connsiteX5" fmla="*/ 123167 w 124708"/>
                <a:gd name="connsiteY5" fmla="*/ 14971 h 73925"/>
                <a:gd name="connsiteX6" fmla="*/ 109351 w 124708"/>
                <a:gd name="connsiteY6" fmla="*/ 44202 h 73925"/>
                <a:gd name="connsiteX7" fmla="*/ 109307 w 124708"/>
                <a:gd name="connsiteY7" fmla="*/ 44218 h 7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708" h="73925">
                  <a:moveTo>
                    <a:pt x="109307" y="44218"/>
                  </a:moveTo>
                  <a:lnTo>
                    <a:pt x="30357" y="72400"/>
                  </a:lnTo>
                  <a:cubicBezTo>
                    <a:pt x="18466" y="76644"/>
                    <a:pt x="5384" y="70445"/>
                    <a:pt x="1140" y="58554"/>
                  </a:cubicBezTo>
                  <a:cubicBezTo>
                    <a:pt x="-3105" y="46662"/>
                    <a:pt x="3094" y="33581"/>
                    <a:pt x="14986" y="29337"/>
                  </a:cubicBezTo>
                  <a:lnTo>
                    <a:pt x="93935" y="1155"/>
                  </a:lnTo>
                  <a:cubicBezTo>
                    <a:pt x="105822" y="-3102"/>
                    <a:pt x="118910" y="3084"/>
                    <a:pt x="123167" y="14971"/>
                  </a:cubicBezTo>
                  <a:cubicBezTo>
                    <a:pt x="127423" y="26858"/>
                    <a:pt x="121238" y="39946"/>
                    <a:pt x="109351" y="44202"/>
                  </a:cubicBezTo>
                  <a:cubicBezTo>
                    <a:pt x="109336" y="44208"/>
                    <a:pt x="109322" y="44213"/>
                    <a:pt x="109307" y="4421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277D148A-E931-428A-B5DF-81CE538CBCFF}"/>
                </a:ext>
              </a:extLst>
            </p:cNvPr>
            <p:cNvSpPr/>
            <p:nvPr/>
          </p:nvSpPr>
          <p:spPr>
            <a:xfrm>
              <a:off x="7226802" y="4569447"/>
              <a:ext cx="404619" cy="173839"/>
            </a:xfrm>
            <a:custGeom>
              <a:avLst/>
              <a:gdLst>
                <a:gd name="connsiteX0" fmla="*/ 389239 w 404619"/>
                <a:gd name="connsiteY0" fmla="*/ 44211 h 173839"/>
                <a:gd name="connsiteX1" fmla="*/ 30379 w 404619"/>
                <a:gd name="connsiteY1" fmla="*/ 172305 h 173839"/>
                <a:gd name="connsiteX2" fmla="*/ 1148 w 404619"/>
                <a:gd name="connsiteY2" fmla="*/ 158489 h 173839"/>
                <a:gd name="connsiteX3" fmla="*/ 14964 w 404619"/>
                <a:gd name="connsiteY3" fmla="*/ 129258 h 173839"/>
                <a:gd name="connsiteX4" fmla="*/ 15008 w 404619"/>
                <a:gd name="connsiteY4" fmla="*/ 129242 h 173839"/>
                <a:gd name="connsiteX5" fmla="*/ 373868 w 404619"/>
                <a:gd name="connsiteY5" fmla="*/ 1147 h 173839"/>
                <a:gd name="connsiteX6" fmla="*/ 403085 w 404619"/>
                <a:gd name="connsiteY6" fmla="*/ 14993 h 173839"/>
                <a:gd name="connsiteX7" fmla="*/ 389240 w 404619"/>
                <a:gd name="connsiteY7" fmla="*/ 44210 h 173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4619" h="173839">
                  <a:moveTo>
                    <a:pt x="389239" y="44211"/>
                  </a:moveTo>
                  <a:lnTo>
                    <a:pt x="30379" y="172305"/>
                  </a:lnTo>
                  <a:cubicBezTo>
                    <a:pt x="18492" y="176562"/>
                    <a:pt x="5405" y="170376"/>
                    <a:pt x="1148" y="158489"/>
                  </a:cubicBezTo>
                  <a:cubicBezTo>
                    <a:pt x="-3109" y="146602"/>
                    <a:pt x="3077" y="133515"/>
                    <a:pt x="14964" y="129258"/>
                  </a:cubicBezTo>
                  <a:cubicBezTo>
                    <a:pt x="14978" y="129253"/>
                    <a:pt x="14993" y="129248"/>
                    <a:pt x="15008" y="129242"/>
                  </a:cubicBezTo>
                  <a:lnTo>
                    <a:pt x="373868" y="1147"/>
                  </a:lnTo>
                  <a:cubicBezTo>
                    <a:pt x="385760" y="-3097"/>
                    <a:pt x="398841" y="3102"/>
                    <a:pt x="403085" y="14993"/>
                  </a:cubicBezTo>
                  <a:cubicBezTo>
                    <a:pt x="407330" y="26885"/>
                    <a:pt x="401131" y="39966"/>
                    <a:pt x="389240" y="4421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FAC6B380-408F-456E-8C36-6BD670EA55BE}"/>
                </a:ext>
              </a:extLst>
            </p:cNvPr>
            <p:cNvSpPr/>
            <p:nvPr/>
          </p:nvSpPr>
          <p:spPr>
            <a:xfrm>
              <a:off x="7193014" y="4474796"/>
              <a:ext cx="404596" cy="173831"/>
            </a:xfrm>
            <a:custGeom>
              <a:avLst/>
              <a:gdLst>
                <a:gd name="connsiteX0" fmla="*/ 389239 w 404596"/>
                <a:gd name="connsiteY0" fmla="*/ 44202 h 173831"/>
                <a:gd name="connsiteX1" fmla="*/ 30379 w 404596"/>
                <a:gd name="connsiteY1" fmla="*/ 172297 h 173831"/>
                <a:gd name="connsiteX2" fmla="*/ 1148 w 404596"/>
                <a:gd name="connsiteY2" fmla="*/ 158481 h 173831"/>
                <a:gd name="connsiteX3" fmla="*/ 14964 w 404596"/>
                <a:gd name="connsiteY3" fmla="*/ 129250 h 173831"/>
                <a:gd name="connsiteX4" fmla="*/ 15008 w 404596"/>
                <a:gd name="connsiteY4" fmla="*/ 129234 h 173831"/>
                <a:gd name="connsiteX5" fmla="*/ 373868 w 404596"/>
                <a:gd name="connsiteY5" fmla="*/ 1139 h 173831"/>
                <a:gd name="connsiteX6" fmla="*/ 403071 w 404596"/>
                <a:gd name="connsiteY6" fmla="*/ 15015 h 173831"/>
                <a:gd name="connsiteX7" fmla="*/ 389239 w 404596"/>
                <a:gd name="connsiteY7" fmla="*/ 44202 h 17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4596" h="173831">
                  <a:moveTo>
                    <a:pt x="389239" y="44202"/>
                  </a:moveTo>
                  <a:lnTo>
                    <a:pt x="30379" y="172297"/>
                  </a:lnTo>
                  <a:cubicBezTo>
                    <a:pt x="18492" y="176554"/>
                    <a:pt x="5405" y="170369"/>
                    <a:pt x="1148" y="158481"/>
                  </a:cubicBezTo>
                  <a:cubicBezTo>
                    <a:pt x="-3109" y="146594"/>
                    <a:pt x="3077" y="133507"/>
                    <a:pt x="14964" y="129250"/>
                  </a:cubicBezTo>
                  <a:cubicBezTo>
                    <a:pt x="14978" y="129245"/>
                    <a:pt x="14993" y="129240"/>
                    <a:pt x="15008" y="129234"/>
                  </a:cubicBezTo>
                  <a:lnTo>
                    <a:pt x="373868" y="1139"/>
                  </a:lnTo>
                  <a:cubicBezTo>
                    <a:pt x="385764" y="-3093"/>
                    <a:pt x="398839" y="3119"/>
                    <a:pt x="403071" y="15015"/>
                  </a:cubicBezTo>
                  <a:cubicBezTo>
                    <a:pt x="407297" y="26894"/>
                    <a:pt x="401109" y="39952"/>
                    <a:pt x="389239" y="4420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54" name="组合 153">
            <a:extLst>
              <a:ext uri="{FF2B5EF4-FFF2-40B4-BE49-F238E27FC236}">
                <a16:creationId xmlns:a16="http://schemas.microsoft.com/office/drawing/2014/main" id="{E42FEE97-B03E-4C7A-94D8-0B6BE12943BC}"/>
              </a:ext>
            </a:extLst>
          </p:cNvPr>
          <p:cNvGrpSpPr/>
          <p:nvPr/>
        </p:nvGrpSpPr>
        <p:grpSpPr>
          <a:xfrm>
            <a:off x="3783457" y="3660604"/>
            <a:ext cx="354378" cy="398478"/>
            <a:chOff x="6922078" y="3992342"/>
            <a:chExt cx="902133" cy="1014398"/>
          </a:xfrm>
        </p:grpSpPr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8D308FFD-6E07-424D-8101-0EA00057D061}"/>
                </a:ext>
              </a:extLst>
            </p:cNvPr>
            <p:cNvSpPr/>
            <p:nvPr/>
          </p:nvSpPr>
          <p:spPr>
            <a:xfrm>
              <a:off x="6922078" y="3992342"/>
              <a:ext cx="902133" cy="1014398"/>
            </a:xfrm>
            <a:custGeom>
              <a:avLst/>
              <a:gdLst>
                <a:gd name="connsiteX0" fmla="*/ 254233 w 902133"/>
                <a:gd name="connsiteY0" fmla="*/ 975906 h 1014398"/>
                <a:gd name="connsiteX1" fmla="*/ 3093 w 902133"/>
                <a:gd name="connsiteY1" fmla="*/ 266124 h 1014398"/>
                <a:gd name="connsiteX2" fmla="*/ 38106 w 902133"/>
                <a:gd name="connsiteY2" fmla="*/ 192766 h 1014398"/>
                <a:gd name="connsiteX3" fmla="*/ 574149 w 902133"/>
                <a:gd name="connsiteY3" fmla="*/ 3100 h 1014398"/>
                <a:gd name="connsiteX4" fmla="*/ 647507 w 902133"/>
                <a:gd name="connsiteY4" fmla="*/ 38114 h 1014398"/>
                <a:gd name="connsiteX5" fmla="*/ 898647 w 902133"/>
                <a:gd name="connsiteY5" fmla="*/ 747896 h 1014398"/>
                <a:gd name="connsiteX6" fmla="*/ 863634 w 902133"/>
                <a:gd name="connsiteY6" fmla="*/ 821254 h 1014398"/>
                <a:gd name="connsiteX7" fmla="*/ 327591 w 902133"/>
                <a:gd name="connsiteY7" fmla="*/ 1010920 h 1014398"/>
                <a:gd name="connsiteX8" fmla="*/ 254233 w 902133"/>
                <a:gd name="connsiteY8" fmla="*/ 975906 h 1014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2133" h="1014398">
                  <a:moveTo>
                    <a:pt x="254233" y="975906"/>
                  </a:moveTo>
                  <a:cubicBezTo>
                    <a:pt x="96968" y="766725"/>
                    <a:pt x="6072" y="532809"/>
                    <a:pt x="3093" y="266124"/>
                  </a:cubicBezTo>
                  <a:cubicBezTo>
                    <a:pt x="-7457" y="236200"/>
                    <a:pt x="8206" y="203384"/>
                    <a:pt x="38106" y="192766"/>
                  </a:cubicBezTo>
                  <a:lnTo>
                    <a:pt x="574149" y="3100"/>
                  </a:lnTo>
                  <a:cubicBezTo>
                    <a:pt x="604073" y="-7450"/>
                    <a:pt x="636889" y="8214"/>
                    <a:pt x="647507" y="38114"/>
                  </a:cubicBezTo>
                  <a:lnTo>
                    <a:pt x="898647" y="747896"/>
                  </a:lnTo>
                  <a:cubicBezTo>
                    <a:pt x="909197" y="777819"/>
                    <a:pt x="893534" y="810636"/>
                    <a:pt x="863634" y="821254"/>
                  </a:cubicBezTo>
                  <a:lnTo>
                    <a:pt x="327591" y="1010920"/>
                  </a:lnTo>
                  <a:cubicBezTo>
                    <a:pt x="297667" y="1021470"/>
                    <a:pt x="264850" y="1005806"/>
                    <a:pt x="254233" y="975906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026DD760-7C41-491D-B638-C57520BBD1BF}"/>
                </a:ext>
              </a:extLst>
            </p:cNvPr>
            <p:cNvSpPr/>
            <p:nvPr/>
          </p:nvSpPr>
          <p:spPr>
            <a:xfrm>
              <a:off x="6977235" y="4048407"/>
              <a:ext cx="791820" cy="850883"/>
            </a:xfrm>
            <a:custGeom>
              <a:avLst/>
              <a:gdLst>
                <a:gd name="connsiteX0" fmla="*/ 164339 w 791820"/>
                <a:gd name="connsiteY0" fmla="*/ 690909 h 850883"/>
                <a:gd name="connsiteX1" fmla="*/ 2884 w 791820"/>
                <a:gd name="connsiteY1" fmla="*/ 234597 h 850883"/>
                <a:gd name="connsiteX2" fmla="*/ 35675 w 791820"/>
                <a:gd name="connsiteY2" fmla="*/ 165895 h 850883"/>
                <a:gd name="connsiteX3" fmla="*/ 496359 w 791820"/>
                <a:gd name="connsiteY3" fmla="*/ 2892 h 850883"/>
                <a:gd name="connsiteX4" fmla="*/ 565063 w 791820"/>
                <a:gd name="connsiteY4" fmla="*/ 35682 h 850883"/>
                <a:gd name="connsiteX5" fmla="*/ 788544 w 791820"/>
                <a:gd name="connsiteY5" fmla="*/ 667291 h 850883"/>
                <a:gd name="connsiteX6" fmla="*/ 755750 w 791820"/>
                <a:gd name="connsiteY6" fmla="*/ 735994 h 850883"/>
                <a:gd name="connsiteX7" fmla="*/ 470367 w 791820"/>
                <a:gd name="connsiteY7" fmla="*/ 836971 h 850883"/>
                <a:gd name="connsiteX8" fmla="*/ 164340 w 791820"/>
                <a:gd name="connsiteY8" fmla="*/ 690909 h 850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1820" h="850883">
                  <a:moveTo>
                    <a:pt x="164339" y="690909"/>
                  </a:moveTo>
                  <a:cubicBezTo>
                    <a:pt x="69754" y="595274"/>
                    <a:pt x="29266" y="424705"/>
                    <a:pt x="2884" y="234597"/>
                  </a:cubicBezTo>
                  <a:cubicBezTo>
                    <a:pt x="-6997" y="206572"/>
                    <a:pt x="7673" y="175838"/>
                    <a:pt x="35675" y="165895"/>
                  </a:cubicBezTo>
                  <a:lnTo>
                    <a:pt x="496359" y="2892"/>
                  </a:lnTo>
                  <a:cubicBezTo>
                    <a:pt x="524384" y="-6990"/>
                    <a:pt x="555119" y="7679"/>
                    <a:pt x="565063" y="35682"/>
                  </a:cubicBezTo>
                  <a:lnTo>
                    <a:pt x="788544" y="667291"/>
                  </a:lnTo>
                  <a:cubicBezTo>
                    <a:pt x="798423" y="695317"/>
                    <a:pt x="783753" y="726051"/>
                    <a:pt x="755750" y="735994"/>
                  </a:cubicBezTo>
                  <a:lnTo>
                    <a:pt x="470367" y="836971"/>
                  </a:lnTo>
                  <a:cubicBezTo>
                    <a:pt x="345534" y="880982"/>
                    <a:pt x="208633" y="815642"/>
                    <a:pt x="164340" y="69090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6B5E4DE8-BBD5-473B-98AA-50C6F0A0DDDF}"/>
                </a:ext>
              </a:extLst>
            </p:cNvPr>
            <p:cNvSpPr/>
            <p:nvPr/>
          </p:nvSpPr>
          <p:spPr>
            <a:xfrm>
              <a:off x="7159226" y="4380137"/>
              <a:ext cx="404596" cy="173831"/>
            </a:xfrm>
            <a:custGeom>
              <a:avLst/>
              <a:gdLst>
                <a:gd name="connsiteX0" fmla="*/ 389239 w 404596"/>
                <a:gd name="connsiteY0" fmla="*/ 44203 h 173831"/>
                <a:gd name="connsiteX1" fmla="*/ 30379 w 404596"/>
                <a:gd name="connsiteY1" fmla="*/ 172298 h 173831"/>
                <a:gd name="connsiteX2" fmla="*/ 1148 w 404596"/>
                <a:gd name="connsiteY2" fmla="*/ 158482 h 173831"/>
                <a:gd name="connsiteX3" fmla="*/ 14964 w 404596"/>
                <a:gd name="connsiteY3" fmla="*/ 129250 h 173831"/>
                <a:gd name="connsiteX4" fmla="*/ 15008 w 404596"/>
                <a:gd name="connsiteY4" fmla="*/ 129235 h 173831"/>
                <a:gd name="connsiteX5" fmla="*/ 373868 w 404596"/>
                <a:gd name="connsiteY5" fmla="*/ 1139 h 173831"/>
                <a:gd name="connsiteX6" fmla="*/ 403070 w 404596"/>
                <a:gd name="connsiteY6" fmla="*/ 15015 h 173831"/>
                <a:gd name="connsiteX7" fmla="*/ 389239 w 404596"/>
                <a:gd name="connsiteY7" fmla="*/ 44203 h 17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4596" h="173831">
                  <a:moveTo>
                    <a:pt x="389239" y="44203"/>
                  </a:moveTo>
                  <a:lnTo>
                    <a:pt x="30379" y="172298"/>
                  </a:lnTo>
                  <a:cubicBezTo>
                    <a:pt x="18492" y="176554"/>
                    <a:pt x="5405" y="170369"/>
                    <a:pt x="1148" y="158482"/>
                  </a:cubicBezTo>
                  <a:cubicBezTo>
                    <a:pt x="-3109" y="146595"/>
                    <a:pt x="3077" y="133507"/>
                    <a:pt x="14964" y="129250"/>
                  </a:cubicBezTo>
                  <a:cubicBezTo>
                    <a:pt x="14978" y="129245"/>
                    <a:pt x="14993" y="129240"/>
                    <a:pt x="15008" y="129235"/>
                  </a:cubicBezTo>
                  <a:lnTo>
                    <a:pt x="373868" y="1139"/>
                  </a:lnTo>
                  <a:cubicBezTo>
                    <a:pt x="385763" y="-3093"/>
                    <a:pt x="398838" y="3119"/>
                    <a:pt x="403070" y="15015"/>
                  </a:cubicBezTo>
                  <a:cubicBezTo>
                    <a:pt x="407297" y="26894"/>
                    <a:pt x="401109" y="39952"/>
                    <a:pt x="389239" y="4420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37CA2322-D361-4F4A-8531-7ADBFDDE975C}"/>
                </a:ext>
              </a:extLst>
            </p:cNvPr>
            <p:cNvSpPr/>
            <p:nvPr/>
          </p:nvSpPr>
          <p:spPr>
            <a:xfrm>
              <a:off x="7117098" y="4361955"/>
              <a:ext cx="124708" cy="73925"/>
            </a:xfrm>
            <a:custGeom>
              <a:avLst/>
              <a:gdLst>
                <a:gd name="connsiteX0" fmla="*/ 109307 w 124708"/>
                <a:gd name="connsiteY0" fmla="*/ 44218 h 73925"/>
                <a:gd name="connsiteX1" fmla="*/ 30357 w 124708"/>
                <a:gd name="connsiteY1" fmla="*/ 72400 h 73925"/>
                <a:gd name="connsiteX2" fmla="*/ 1140 w 124708"/>
                <a:gd name="connsiteY2" fmla="*/ 58554 h 73925"/>
                <a:gd name="connsiteX3" fmla="*/ 14986 w 124708"/>
                <a:gd name="connsiteY3" fmla="*/ 29337 h 73925"/>
                <a:gd name="connsiteX4" fmla="*/ 93935 w 124708"/>
                <a:gd name="connsiteY4" fmla="*/ 1155 h 73925"/>
                <a:gd name="connsiteX5" fmla="*/ 123167 w 124708"/>
                <a:gd name="connsiteY5" fmla="*/ 14971 h 73925"/>
                <a:gd name="connsiteX6" fmla="*/ 109351 w 124708"/>
                <a:gd name="connsiteY6" fmla="*/ 44202 h 73925"/>
                <a:gd name="connsiteX7" fmla="*/ 109307 w 124708"/>
                <a:gd name="connsiteY7" fmla="*/ 44218 h 7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708" h="73925">
                  <a:moveTo>
                    <a:pt x="109307" y="44218"/>
                  </a:moveTo>
                  <a:lnTo>
                    <a:pt x="30357" y="72400"/>
                  </a:lnTo>
                  <a:cubicBezTo>
                    <a:pt x="18466" y="76644"/>
                    <a:pt x="5384" y="70445"/>
                    <a:pt x="1140" y="58554"/>
                  </a:cubicBezTo>
                  <a:cubicBezTo>
                    <a:pt x="-3105" y="46662"/>
                    <a:pt x="3094" y="33581"/>
                    <a:pt x="14986" y="29337"/>
                  </a:cubicBezTo>
                  <a:lnTo>
                    <a:pt x="93935" y="1155"/>
                  </a:lnTo>
                  <a:cubicBezTo>
                    <a:pt x="105822" y="-3102"/>
                    <a:pt x="118910" y="3084"/>
                    <a:pt x="123167" y="14971"/>
                  </a:cubicBezTo>
                  <a:cubicBezTo>
                    <a:pt x="127423" y="26858"/>
                    <a:pt x="121238" y="39946"/>
                    <a:pt x="109351" y="44202"/>
                  </a:cubicBezTo>
                  <a:cubicBezTo>
                    <a:pt x="109336" y="44208"/>
                    <a:pt x="109322" y="44213"/>
                    <a:pt x="109307" y="4421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E45DCCEF-C7C8-4BFA-93F9-E51E6F4DC7E0}"/>
                </a:ext>
              </a:extLst>
            </p:cNvPr>
            <p:cNvSpPr/>
            <p:nvPr/>
          </p:nvSpPr>
          <p:spPr>
            <a:xfrm>
              <a:off x="7226802" y="4569447"/>
              <a:ext cx="404619" cy="173839"/>
            </a:xfrm>
            <a:custGeom>
              <a:avLst/>
              <a:gdLst>
                <a:gd name="connsiteX0" fmla="*/ 389239 w 404619"/>
                <a:gd name="connsiteY0" fmla="*/ 44211 h 173839"/>
                <a:gd name="connsiteX1" fmla="*/ 30379 w 404619"/>
                <a:gd name="connsiteY1" fmla="*/ 172305 h 173839"/>
                <a:gd name="connsiteX2" fmla="*/ 1148 w 404619"/>
                <a:gd name="connsiteY2" fmla="*/ 158489 h 173839"/>
                <a:gd name="connsiteX3" fmla="*/ 14964 w 404619"/>
                <a:gd name="connsiteY3" fmla="*/ 129258 h 173839"/>
                <a:gd name="connsiteX4" fmla="*/ 15008 w 404619"/>
                <a:gd name="connsiteY4" fmla="*/ 129242 h 173839"/>
                <a:gd name="connsiteX5" fmla="*/ 373868 w 404619"/>
                <a:gd name="connsiteY5" fmla="*/ 1147 h 173839"/>
                <a:gd name="connsiteX6" fmla="*/ 403085 w 404619"/>
                <a:gd name="connsiteY6" fmla="*/ 14993 h 173839"/>
                <a:gd name="connsiteX7" fmla="*/ 389240 w 404619"/>
                <a:gd name="connsiteY7" fmla="*/ 44210 h 173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4619" h="173839">
                  <a:moveTo>
                    <a:pt x="389239" y="44211"/>
                  </a:moveTo>
                  <a:lnTo>
                    <a:pt x="30379" y="172305"/>
                  </a:lnTo>
                  <a:cubicBezTo>
                    <a:pt x="18492" y="176562"/>
                    <a:pt x="5405" y="170376"/>
                    <a:pt x="1148" y="158489"/>
                  </a:cubicBezTo>
                  <a:cubicBezTo>
                    <a:pt x="-3109" y="146602"/>
                    <a:pt x="3077" y="133515"/>
                    <a:pt x="14964" y="129258"/>
                  </a:cubicBezTo>
                  <a:cubicBezTo>
                    <a:pt x="14978" y="129253"/>
                    <a:pt x="14993" y="129248"/>
                    <a:pt x="15008" y="129242"/>
                  </a:cubicBezTo>
                  <a:lnTo>
                    <a:pt x="373868" y="1147"/>
                  </a:lnTo>
                  <a:cubicBezTo>
                    <a:pt x="385760" y="-3097"/>
                    <a:pt x="398841" y="3102"/>
                    <a:pt x="403085" y="14993"/>
                  </a:cubicBezTo>
                  <a:cubicBezTo>
                    <a:pt x="407330" y="26885"/>
                    <a:pt x="401131" y="39966"/>
                    <a:pt x="389240" y="4421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94DDB674-D14A-481F-BAFC-5D10EDFE9628}"/>
                </a:ext>
              </a:extLst>
            </p:cNvPr>
            <p:cNvSpPr/>
            <p:nvPr/>
          </p:nvSpPr>
          <p:spPr>
            <a:xfrm>
              <a:off x="7193014" y="4474796"/>
              <a:ext cx="404596" cy="173831"/>
            </a:xfrm>
            <a:custGeom>
              <a:avLst/>
              <a:gdLst>
                <a:gd name="connsiteX0" fmla="*/ 389239 w 404596"/>
                <a:gd name="connsiteY0" fmla="*/ 44202 h 173831"/>
                <a:gd name="connsiteX1" fmla="*/ 30379 w 404596"/>
                <a:gd name="connsiteY1" fmla="*/ 172297 h 173831"/>
                <a:gd name="connsiteX2" fmla="*/ 1148 w 404596"/>
                <a:gd name="connsiteY2" fmla="*/ 158481 h 173831"/>
                <a:gd name="connsiteX3" fmla="*/ 14964 w 404596"/>
                <a:gd name="connsiteY3" fmla="*/ 129250 h 173831"/>
                <a:gd name="connsiteX4" fmla="*/ 15008 w 404596"/>
                <a:gd name="connsiteY4" fmla="*/ 129234 h 173831"/>
                <a:gd name="connsiteX5" fmla="*/ 373868 w 404596"/>
                <a:gd name="connsiteY5" fmla="*/ 1139 h 173831"/>
                <a:gd name="connsiteX6" fmla="*/ 403071 w 404596"/>
                <a:gd name="connsiteY6" fmla="*/ 15015 h 173831"/>
                <a:gd name="connsiteX7" fmla="*/ 389239 w 404596"/>
                <a:gd name="connsiteY7" fmla="*/ 44202 h 17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4596" h="173831">
                  <a:moveTo>
                    <a:pt x="389239" y="44202"/>
                  </a:moveTo>
                  <a:lnTo>
                    <a:pt x="30379" y="172297"/>
                  </a:lnTo>
                  <a:cubicBezTo>
                    <a:pt x="18492" y="176554"/>
                    <a:pt x="5405" y="170369"/>
                    <a:pt x="1148" y="158481"/>
                  </a:cubicBezTo>
                  <a:cubicBezTo>
                    <a:pt x="-3109" y="146594"/>
                    <a:pt x="3077" y="133507"/>
                    <a:pt x="14964" y="129250"/>
                  </a:cubicBezTo>
                  <a:cubicBezTo>
                    <a:pt x="14978" y="129245"/>
                    <a:pt x="14993" y="129240"/>
                    <a:pt x="15008" y="129234"/>
                  </a:cubicBezTo>
                  <a:lnTo>
                    <a:pt x="373868" y="1139"/>
                  </a:lnTo>
                  <a:cubicBezTo>
                    <a:pt x="385764" y="-3093"/>
                    <a:pt x="398839" y="3119"/>
                    <a:pt x="403071" y="15015"/>
                  </a:cubicBezTo>
                  <a:cubicBezTo>
                    <a:pt x="407297" y="26894"/>
                    <a:pt x="401109" y="39952"/>
                    <a:pt x="389239" y="4420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1" name="组合 160">
            <a:extLst>
              <a:ext uri="{FF2B5EF4-FFF2-40B4-BE49-F238E27FC236}">
                <a16:creationId xmlns:a16="http://schemas.microsoft.com/office/drawing/2014/main" id="{35727F5C-036F-4D2B-8316-6BF4DA7BE8CF}"/>
              </a:ext>
            </a:extLst>
          </p:cNvPr>
          <p:cNvGrpSpPr/>
          <p:nvPr/>
        </p:nvGrpSpPr>
        <p:grpSpPr>
          <a:xfrm>
            <a:off x="6578202" y="3478914"/>
            <a:ext cx="354378" cy="398478"/>
            <a:chOff x="6922078" y="3992342"/>
            <a:chExt cx="902133" cy="1014398"/>
          </a:xfrm>
        </p:grpSpPr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0E535F02-7936-4C96-BED5-33CB49EFD66B}"/>
                </a:ext>
              </a:extLst>
            </p:cNvPr>
            <p:cNvSpPr/>
            <p:nvPr/>
          </p:nvSpPr>
          <p:spPr>
            <a:xfrm>
              <a:off x="6922078" y="3992342"/>
              <a:ext cx="902133" cy="1014398"/>
            </a:xfrm>
            <a:custGeom>
              <a:avLst/>
              <a:gdLst>
                <a:gd name="connsiteX0" fmla="*/ 254233 w 902133"/>
                <a:gd name="connsiteY0" fmla="*/ 975906 h 1014398"/>
                <a:gd name="connsiteX1" fmla="*/ 3093 w 902133"/>
                <a:gd name="connsiteY1" fmla="*/ 266124 h 1014398"/>
                <a:gd name="connsiteX2" fmla="*/ 38106 w 902133"/>
                <a:gd name="connsiteY2" fmla="*/ 192766 h 1014398"/>
                <a:gd name="connsiteX3" fmla="*/ 574149 w 902133"/>
                <a:gd name="connsiteY3" fmla="*/ 3100 h 1014398"/>
                <a:gd name="connsiteX4" fmla="*/ 647507 w 902133"/>
                <a:gd name="connsiteY4" fmla="*/ 38114 h 1014398"/>
                <a:gd name="connsiteX5" fmla="*/ 898647 w 902133"/>
                <a:gd name="connsiteY5" fmla="*/ 747896 h 1014398"/>
                <a:gd name="connsiteX6" fmla="*/ 863634 w 902133"/>
                <a:gd name="connsiteY6" fmla="*/ 821254 h 1014398"/>
                <a:gd name="connsiteX7" fmla="*/ 327591 w 902133"/>
                <a:gd name="connsiteY7" fmla="*/ 1010920 h 1014398"/>
                <a:gd name="connsiteX8" fmla="*/ 254233 w 902133"/>
                <a:gd name="connsiteY8" fmla="*/ 975906 h 1014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2133" h="1014398">
                  <a:moveTo>
                    <a:pt x="254233" y="975906"/>
                  </a:moveTo>
                  <a:cubicBezTo>
                    <a:pt x="96968" y="766725"/>
                    <a:pt x="6072" y="532809"/>
                    <a:pt x="3093" y="266124"/>
                  </a:cubicBezTo>
                  <a:cubicBezTo>
                    <a:pt x="-7457" y="236200"/>
                    <a:pt x="8206" y="203384"/>
                    <a:pt x="38106" y="192766"/>
                  </a:cubicBezTo>
                  <a:lnTo>
                    <a:pt x="574149" y="3100"/>
                  </a:lnTo>
                  <a:cubicBezTo>
                    <a:pt x="604073" y="-7450"/>
                    <a:pt x="636889" y="8214"/>
                    <a:pt x="647507" y="38114"/>
                  </a:cubicBezTo>
                  <a:lnTo>
                    <a:pt x="898647" y="747896"/>
                  </a:lnTo>
                  <a:cubicBezTo>
                    <a:pt x="909197" y="777819"/>
                    <a:pt x="893534" y="810636"/>
                    <a:pt x="863634" y="821254"/>
                  </a:cubicBezTo>
                  <a:lnTo>
                    <a:pt x="327591" y="1010920"/>
                  </a:lnTo>
                  <a:cubicBezTo>
                    <a:pt x="297667" y="1021470"/>
                    <a:pt x="264850" y="1005806"/>
                    <a:pt x="254233" y="975906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93C0A4FD-4BE0-47D2-8348-103C48349777}"/>
                </a:ext>
              </a:extLst>
            </p:cNvPr>
            <p:cNvSpPr/>
            <p:nvPr/>
          </p:nvSpPr>
          <p:spPr>
            <a:xfrm>
              <a:off x="6977235" y="4048407"/>
              <a:ext cx="791820" cy="850883"/>
            </a:xfrm>
            <a:custGeom>
              <a:avLst/>
              <a:gdLst>
                <a:gd name="connsiteX0" fmla="*/ 164339 w 791820"/>
                <a:gd name="connsiteY0" fmla="*/ 690909 h 850883"/>
                <a:gd name="connsiteX1" fmla="*/ 2884 w 791820"/>
                <a:gd name="connsiteY1" fmla="*/ 234597 h 850883"/>
                <a:gd name="connsiteX2" fmla="*/ 35675 w 791820"/>
                <a:gd name="connsiteY2" fmla="*/ 165895 h 850883"/>
                <a:gd name="connsiteX3" fmla="*/ 496359 w 791820"/>
                <a:gd name="connsiteY3" fmla="*/ 2892 h 850883"/>
                <a:gd name="connsiteX4" fmla="*/ 565063 w 791820"/>
                <a:gd name="connsiteY4" fmla="*/ 35682 h 850883"/>
                <a:gd name="connsiteX5" fmla="*/ 788544 w 791820"/>
                <a:gd name="connsiteY5" fmla="*/ 667291 h 850883"/>
                <a:gd name="connsiteX6" fmla="*/ 755750 w 791820"/>
                <a:gd name="connsiteY6" fmla="*/ 735994 h 850883"/>
                <a:gd name="connsiteX7" fmla="*/ 470367 w 791820"/>
                <a:gd name="connsiteY7" fmla="*/ 836971 h 850883"/>
                <a:gd name="connsiteX8" fmla="*/ 164340 w 791820"/>
                <a:gd name="connsiteY8" fmla="*/ 690909 h 850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1820" h="850883">
                  <a:moveTo>
                    <a:pt x="164339" y="690909"/>
                  </a:moveTo>
                  <a:cubicBezTo>
                    <a:pt x="69754" y="595274"/>
                    <a:pt x="29266" y="424705"/>
                    <a:pt x="2884" y="234597"/>
                  </a:cubicBezTo>
                  <a:cubicBezTo>
                    <a:pt x="-6997" y="206572"/>
                    <a:pt x="7673" y="175838"/>
                    <a:pt x="35675" y="165895"/>
                  </a:cubicBezTo>
                  <a:lnTo>
                    <a:pt x="496359" y="2892"/>
                  </a:lnTo>
                  <a:cubicBezTo>
                    <a:pt x="524384" y="-6990"/>
                    <a:pt x="555119" y="7679"/>
                    <a:pt x="565063" y="35682"/>
                  </a:cubicBezTo>
                  <a:lnTo>
                    <a:pt x="788544" y="667291"/>
                  </a:lnTo>
                  <a:cubicBezTo>
                    <a:pt x="798423" y="695317"/>
                    <a:pt x="783753" y="726051"/>
                    <a:pt x="755750" y="735994"/>
                  </a:cubicBezTo>
                  <a:lnTo>
                    <a:pt x="470367" y="836971"/>
                  </a:lnTo>
                  <a:cubicBezTo>
                    <a:pt x="345534" y="880982"/>
                    <a:pt x="208633" y="815642"/>
                    <a:pt x="164340" y="69090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1BAFA697-B6EC-4B09-9DC9-FF1BCEA80602}"/>
                </a:ext>
              </a:extLst>
            </p:cNvPr>
            <p:cNvSpPr/>
            <p:nvPr/>
          </p:nvSpPr>
          <p:spPr>
            <a:xfrm>
              <a:off x="7159226" y="4380137"/>
              <a:ext cx="404596" cy="173831"/>
            </a:xfrm>
            <a:custGeom>
              <a:avLst/>
              <a:gdLst>
                <a:gd name="connsiteX0" fmla="*/ 389239 w 404596"/>
                <a:gd name="connsiteY0" fmla="*/ 44203 h 173831"/>
                <a:gd name="connsiteX1" fmla="*/ 30379 w 404596"/>
                <a:gd name="connsiteY1" fmla="*/ 172298 h 173831"/>
                <a:gd name="connsiteX2" fmla="*/ 1148 w 404596"/>
                <a:gd name="connsiteY2" fmla="*/ 158482 h 173831"/>
                <a:gd name="connsiteX3" fmla="*/ 14964 w 404596"/>
                <a:gd name="connsiteY3" fmla="*/ 129250 h 173831"/>
                <a:gd name="connsiteX4" fmla="*/ 15008 w 404596"/>
                <a:gd name="connsiteY4" fmla="*/ 129235 h 173831"/>
                <a:gd name="connsiteX5" fmla="*/ 373868 w 404596"/>
                <a:gd name="connsiteY5" fmla="*/ 1139 h 173831"/>
                <a:gd name="connsiteX6" fmla="*/ 403070 w 404596"/>
                <a:gd name="connsiteY6" fmla="*/ 15015 h 173831"/>
                <a:gd name="connsiteX7" fmla="*/ 389239 w 404596"/>
                <a:gd name="connsiteY7" fmla="*/ 44203 h 17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4596" h="173831">
                  <a:moveTo>
                    <a:pt x="389239" y="44203"/>
                  </a:moveTo>
                  <a:lnTo>
                    <a:pt x="30379" y="172298"/>
                  </a:lnTo>
                  <a:cubicBezTo>
                    <a:pt x="18492" y="176554"/>
                    <a:pt x="5405" y="170369"/>
                    <a:pt x="1148" y="158482"/>
                  </a:cubicBezTo>
                  <a:cubicBezTo>
                    <a:pt x="-3109" y="146595"/>
                    <a:pt x="3077" y="133507"/>
                    <a:pt x="14964" y="129250"/>
                  </a:cubicBezTo>
                  <a:cubicBezTo>
                    <a:pt x="14978" y="129245"/>
                    <a:pt x="14993" y="129240"/>
                    <a:pt x="15008" y="129235"/>
                  </a:cubicBezTo>
                  <a:lnTo>
                    <a:pt x="373868" y="1139"/>
                  </a:lnTo>
                  <a:cubicBezTo>
                    <a:pt x="385763" y="-3093"/>
                    <a:pt x="398838" y="3119"/>
                    <a:pt x="403070" y="15015"/>
                  </a:cubicBezTo>
                  <a:cubicBezTo>
                    <a:pt x="407297" y="26894"/>
                    <a:pt x="401109" y="39952"/>
                    <a:pt x="389239" y="4420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B37F9737-2F11-4768-B01B-E6D5ADFCC0A2}"/>
                </a:ext>
              </a:extLst>
            </p:cNvPr>
            <p:cNvSpPr/>
            <p:nvPr/>
          </p:nvSpPr>
          <p:spPr>
            <a:xfrm>
              <a:off x="7117098" y="4361955"/>
              <a:ext cx="124708" cy="73925"/>
            </a:xfrm>
            <a:custGeom>
              <a:avLst/>
              <a:gdLst>
                <a:gd name="connsiteX0" fmla="*/ 109307 w 124708"/>
                <a:gd name="connsiteY0" fmla="*/ 44218 h 73925"/>
                <a:gd name="connsiteX1" fmla="*/ 30357 w 124708"/>
                <a:gd name="connsiteY1" fmla="*/ 72400 h 73925"/>
                <a:gd name="connsiteX2" fmla="*/ 1140 w 124708"/>
                <a:gd name="connsiteY2" fmla="*/ 58554 h 73925"/>
                <a:gd name="connsiteX3" fmla="*/ 14986 w 124708"/>
                <a:gd name="connsiteY3" fmla="*/ 29337 h 73925"/>
                <a:gd name="connsiteX4" fmla="*/ 93935 w 124708"/>
                <a:gd name="connsiteY4" fmla="*/ 1155 h 73925"/>
                <a:gd name="connsiteX5" fmla="*/ 123167 w 124708"/>
                <a:gd name="connsiteY5" fmla="*/ 14971 h 73925"/>
                <a:gd name="connsiteX6" fmla="*/ 109351 w 124708"/>
                <a:gd name="connsiteY6" fmla="*/ 44202 h 73925"/>
                <a:gd name="connsiteX7" fmla="*/ 109307 w 124708"/>
                <a:gd name="connsiteY7" fmla="*/ 44218 h 7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708" h="73925">
                  <a:moveTo>
                    <a:pt x="109307" y="44218"/>
                  </a:moveTo>
                  <a:lnTo>
                    <a:pt x="30357" y="72400"/>
                  </a:lnTo>
                  <a:cubicBezTo>
                    <a:pt x="18466" y="76644"/>
                    <a:pt x="5384" y="70445"/>
                    <a:pt x="1140" y="58554"/>
                  </a:cubicBezTo>
                  <a:cubicBezTo>
                    <a:pt x="-3105" y="46662"/>
                    <a:pt x="3094" y="33581"/>
                    <a:pt x="14986" y="29337"/>
                  </a:cubicBezTo>
                  <a:lnTo>
                    <a:pt x="93935" y="1155"/>
                  </a:lnTo>
                  <a:cubicBezTo>
                    <a:pt x="105822" y="-3102"/>
                    <a:pt x="118910" y="3084"/>
                    <a:pt x="123167" y="14971"/>
                  </a:cubicBezTo>
                  <a:cubicBezTo>
                    <a:pt x="127423" y="26858"/>
                    <a:pt x="121238" y="39946"/>
                    <a:pt x="109351" y="44202"/>
                  </a:cubicBezTo>
                  <a:cubicBezTo>
                    <a:pt x="109336" y="44208"/>
                    <a:pt x="109322" y="44213"/>
                    <a:pt x="109307" y="4421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129FED63-8969-4B3B-8E5C-12CA54FCDADD}"/>
                </a:ext>
              </a:extLst>
            </p:cNvPr>
            <p:cNvSpPr/>
            <p:nvPr/>
          </p:nvSpPr>
          <p:spPr>
            <a:xfrm>
              <a:off x="7226802" y="4569447"/>
              <a:ext cx="404619" cy="173839"/>
            </a:xfrm>
            <a:custGeom>
              <a:avLst/>
              <a:gdLst>
                <a:gd name="connsiteX0" fmla="*/ 389239 w 404619"/>
                <a:gd name="connsiteY0" fmla="*/ 44211 h 173839"/>
                <a:gd name="connsiteX1" fmla="*/ 30379 w 404619"/>
                <a:gd name="connsiteY1" fmla="*/ 172305 h 173839"/>
                <a:gd name="connsiteX2" fmla="*/ 1148 w 404619"/>
                <a:gd name="connsiteY2" fmla="*/ 158489 h 173839"/>
                <a:gd name="connsiteX3" fmla="*/ 14964 w 404619"/>
                <a:gd name="connsiteY3" fmla="*/ 129258 h 173839"/>
                <a:gd name="connsiteX4" fmla="*/ 15008 w 404619"/>
                <a:gd name="connsiteY4" fmla="*/ 129242 h 173839"/>
                <a:gd name="connsiteX5" fmla="*/ 373868 w 404619"/>
                <a:gd name="connsiteY5" fmla="*/ 1147 h 173839"/>
                <a:gd name="connsiteX6" fmla="*/ 403085 w 404619"/>
                <a:gd name="connsiteY6" fmla="*/ 14993 h 173839"/>
                <a:gd name="connsiteX7" fmla="*/ 389240 w 404619"/>
                <a:gd name="connsiteY7" fmla="*/ 44210 h 173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4619" h="173839">
                  <a:moveTo>
                    <a:pt x="389239" y="44211"/>
                  </a:moveTo>
                  <a:lnTo>
                    <a:pt x="30379" y="172305"/>
                  </a:lnTo>
                  <a:cubicBezTo>
                    <a:pt x="18492" y="176562"/>
                    <a:pt x="5405" y="170376"/>
                    <a:pt x="1148" y="158489"/>
                  </a:cubicBezTo>
                  <a:cubicBezTo>
                    <a:pt x="-3109" y="146602"/>
                    <a:pt x="3077" y="133515"/>
                    <a:pt x="14964" y="129258"/>
                  </a:cubicBezTo>
                  <a:cubicBezTo>
                    <a:pt x="14978" y="129253"/>
                    <a:pt x="14993" y="129248"/>
                    <a:pt x="15008" y="129242"/>
                  </a:cubicBezTo>
                  <a:lnTo>
                    <a:pt x="373868" y="1147"/>
                  </a:lnTo>
                  <a:cubicBezTo>
                    <a:pt x="385760" y="-3097"/>
                    <a:pt x="398841" y="3102"/>
                    <a:pt x="403085" y="14993"/>
                  </a:cubicBezTo>
                  <a:cubicBezTo>
                    <a:pt x="407330" y="26885"/>
                    <a:pt x="401131" y="39966"/>
                    <a:pt x="389240" y="4421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0212E386-4619-405F-9609-34B84B587C7D}"/>
                </a:ext>
              </a:extLst>
            </p:cNvPr>
            <p:cNvSpPr/>
            <p:nvPr/>
          </p:nvSpPr>
          <p:spPr>
            <a:xfrm>
              <a:off x="7193014" y="4474796"/>
              <a:ext cx="404596" cy="173831"/>
            </a:xfrm>
            <a:custGeom>
              <a:avLst/>
              <a:gdLst>
                <a:gd name="connsiteX0" fmla="*/ 389239 w 404596"/>
                <a:gd name="connsiteY0" fmla="*/ 44202 h 173831"/>
                <a:gd name="connsiteX1" fmla="*/ 30379 w 404596"/>
                <a:gd name="connsiteY1" fmla="*/ 172297 h 173831"/>
                <a:gd name="connsiteX2" fmla="*/ 1148 w 404596"/>
                <a:gd name="connsiteY2" fmla="*/ 158481 h 173831"/>
                <a:gd name="connsiteX3" fmla="*/ 14964 w 404596"/>
                <a:gd name="connsiteY3" fmla="*/ 129250 h 173831"/>
                <a:gd name="connsiteX4" fmla="*/ 15008 w 404596"/>
                <a:gd name="connsiteY4" fmla="*/ 129234 h 173831"/>
                <a:gd name="connsiteX5" fmla="*/ 373868 w 404596"/>
                <a:gd name="connsiteY5" fmla="*/ 1139 h 173831"/>
                <a:gd name="connsiteX6" fmla="*/ 403071 w 404596"/>
                <a:gd name="connsiteY6" fmla="*/ 15015 h 173831"/>
                <a:gd name="connsiteX7" fmla="*/ 389239 w 404596"/>
                <a:gd name="connsiteY7" fmla="*/ 44202 h 17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4596" h="173831">
                  <a:moveTo>
                    <a:pt x="389239" y="44202"/>
                  </a:moveTo>
                  <a:lnTo>
                    <a:pt x="30379" y="172297"/>
                  </a:lnTo>
                  <a:cubicBezTo>
                    <a:pt x="18492" y="176554"/>
                    <a:pt x="5405" y="170369"/>
                    <a:pt x="1148" y="158481"/>
                  </a:cubicBezTo>
                  <a:cubicBezTo>
                    <a:pt x="-3109" y="146594"/>
                    <a:pt x="3077" y="133507"/>
                    <a:pt x="14964" y="129250"/>
                  </a:cubicBezTo>
                  <a:cubicBezTo>
                    <a:pt x="14978" y="129245"/>
                    <a:pt x="14993" y="129240"/>
                    <a:pt x="15008" y="129234"/>
                  </a:cubicBezTo>
                  <a:lnTo>
                    <a:pt x="373868" y="1139"/>
                  </a:lnTo>
                  <a:cubicBezTo>
                    <a:pt x="385764" y="-3093"/>
                    <a:pt x="398839" y="3119"/>
                    <a:pt x="403071" y="15015"/>
                  </a:cubicBezTo>
                  <a:cubicBezTo>
                    <a:pt x="407297" y="26894"/>
                    <a:pt x="401109" y="39952"/>
                    <a:pt x="389239" y="4420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4CE0E75D-8232-4FEC-8660-006724EBEFEF}"/>
              </a:ext>
            </a:extLst>
          </p:cNvPr>
          <p:cNvGrpSpPr/>
          <p:nvPr/>
        </p:nvGrpSpPr>
        <p:grpSpPr>
          <a:xfrm>
            <a:off x="10519523" y="3192579"/>
            <a:ext cx="501419" cy="427950"/>
            <a:chOff x="9732678" y="512999"/>
            <a:chExt cx="1469871" cy="1191080"/>
          </a:xfrm>
        </p:grpSpPr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3E4105F4-BA3F-4033-BF9E-2B1B0866DC28}"/>
                </a:ext>
              </a:extLst>
            </p:cNvPr>
            <p:cNvSpPr/>
            <p:nvPr/>
          </p:nvSpPr>
          <p:spPr>
            <a:xfrm rot="466357">
              <a:off x="9827531" y="517451"/>
              <a:ext cx="1375018" cy="1186628"/>
            </a:xfrm>
            <a:custGeom>
              <a:avLst/>
              <a:gdLst>
                <a:gd name="connsiteX0" fmla="*/ 1778076 w 1778104"/>
                <a:gd name="connsiteY0" fmla="*/ 59816 h 1534487"/>
                <a:gd name="connsiteX1" fmla="*/ 1778076 w 1778104"/>
                <a:gd name="connsiteY1" fmla="*/ 1474443 h 1534487"/>
                <a:gd name="connsiteX2" fmla="*/ 1715529 w 1778104"/>
                <a:gd name="connsiteY2" fmla="*/ 1534457 h 1534487"/>
                <a:gd name="connsiteX3" fmla="*/ 1715305 w 1778104"/>
                <a:gd name="connsiteY3" fmla="*/ 1534457 h 1534487"/>
                <a:gd name="connsiteX4" fmla="*/ 1708579 w 1778104"/>
                <a:gd name="connsiteY4" fmla="*/ 1534457 h 1534487"/>
                <a:gd name="connsiteX5" fmla="*/ 56017 w 1778104"/>
                <a:gd name="connsiteY5" fmla="*/ 1357427 h 1534487"/>
                <a:gd name="connsiteX6" fmla="*/ -29 w 1778104"/>
                <a:gd name="connsiteY6" fmla="*/ 1297736 h 1534487"/>
                <a:gd name="connsiteX7" fmla="*/ -29 w 1778104"/>
                <a:gd name="connsiteY7" fmla="*/ 221359 h 1534487"/>
                <a:gd name="connsiteX8" fmla="*/ 56017 w 1778104"/>
                <a:gd name="connsiteY8" fmla="*/ 161668 h 1534487"/>
                <a:gd name="connsiteX9" fmla="*/ 1708579 w 1778104"/>
                <a:gd name="connsiteY9" fmla="*/ 340 h 1534487"/>
                <a:gd name="connsiteX10" fmla="*/ 1777739 w 1778104"/>
                <a:gd name="connsiteY10" fmla="*/ 53363 h 1534487"/>
                <a:gd name="connsiteX11" fmla="*/ 1778076 w 1778104"/>
                <a:gd name="connsiteY11" fmla="*/ 59816 h 153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78104" h="1534487">
                  <a:moveTo>
                    <a:pt x="1778076" y="59816"/>
                  </a:moveTo>
                  <a:lnTo>
                    <a:pt x="1778076" y="1474443"/>
                  </a:lnTo>
                  <a:cubicBezTo>
                    <a:pt x="1778076" y="1507591"/>
                    <a:pt x="1750075" y="1534457"/>
                    <a:pt x="1715529" y="1534457"/>
                  </a:cubicBezTo>
                  <a:cubicBezTo>
                    <a:pt x="1715450" y="1534457"/>
                    <a:pt x="1715383" y="1534457"/>
                    <a:pt x="1715305" y="1534457"/>
                  </a:cubicBezTo>
                  <a:lnTo>
                    <a:pt x="1708579" y="1534457"/>
                  </a:lnTo>
                  <a:lnTo>
                    <a:pt x="56017" y="1357427"/>
                  </a:lnTo>
                  <a:cubicBezTo>
                    <a:pt x="24161" y="1354233"/>
                    <a:pt x="-29" y="1328463"/>
                    <a:pt x="-29" y="1297736"/>
                  </a:cubicBezTo>
                  <a:lnTo>
                    <a:pt x="-29" y="221359"/>
                  </a:lnTo>
                  <a:cubicBezTo>
                    <a:pt x="-29" y="190631"/>
                    <a:pt x="24161" y="164862"/>
                    <a:pt x="56017" y="161668"/>
                  </a:cubicBezTo>
                  <a:lnTo>
                    <a:pt x="1708579" y="340"/>
                  </a:lnTo>
                  <a:cubicBezTo>
                    <a:pt x="1742924" y="-3309"/>
                    <a:pt x="1773872" y="20414"/>
                    <a:pt x="1777739" y="53363"/>
                  </a:cubicBezTo>
                  <a:cubicBezTo>
                    <a:pt x="1777964" y="55514"/>
                    <a:pt x="1778076" y="57665"/>
                    <a:pt x="1778076" y="59816"/>
                  </a:cubicBezTo>
                  <a:close/>
                </a:path>
              </a:pathLst>
            </a:custGeom>
            <a:solidFill>
              <a:srgbClr val="68E1FD"/>
            </a:solidFill>
            <a:ln w="11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AB495E30-F2CF-454D-84F9-F5793B592C4D}"/>
                </a:ext>
              </a:extLst>
            </p:cNvPr>
            <p:cNvSpPr/>
            <p:nvPr/>
          </p:nvSpPr>
          <p:spPr>
            <a:xfrm rot="466357">
              <a:off x="9827531" y="517451"/>
              <a:ext cx="1375018" cy="1186628"/>
            </a:xfrm>
            <a:custGeom>
              <a:avLst/>
              <a:gdLst>
                <a:gd name="connsiteX0" fmla="*/ 1778076 w 1778104"/>
                <a:gd name="connsiteY0" fmla="*/ 59816 h 1534487"/>
                <a:gd name="connsiteX1" fmla="*/ 1778076 w 1778104"/>
                <a:gd name="connsiteY1" fmla="*/ 1474443 h 1534487"/>
                <a:gd name="connsiteX2" fmla="*/ 1715529 w 1778104"/>
                <a:gd name="connsiteY2" fmla="*/ 1534457 h 1534487"/>
                <a:gd name="connsiteX3" fmla="*/ 1715305 w 1778104"/>
                <a:gd name="connsiteY3" fmla="*/ 1534457 h 1534487"/>
                <a:gd name="connsiteX4" fmla="*/ 1708579 w 1778104"/>
                <a:gd name="connsiteY4" fmla="*/ 1534457 h 1534487"/>
                <a:gd name="connsiteX5" fmla="*/ 56017 w 1778104"/>
                <a:gd name="connsiteY5" fmla="*/ 1357427 h 1534487"/>
                <a:gd name="connsiteX6" fmla="*/ -29 w 1778104"/>
                <a:gd name="connsiteY6" fmla="*/ 1297736 h 1534487"/>
                <a:gd name="connsiteX7" fmla="*/ -29 w 1778104"/>
                <a:gd name="connsiteY7" fmla="*/ 221359 h 1534487"/>
                <a:gd name="connsiteX8" fmla="*/ 56017 w 1778104"/>
                <a:gd name="connsiteY8" fmla="*/ 161668 h 1534487"/>
                <a:gd name="connsiteX9" fmla="*/ 1708579 w 1778104"/>
                <a:gd name="connsiteY9" fmla="*/ 340 h 1534487"/>
                <a:gd name="connsiteX10" fmla="*/ 1777739 w 1778104"/>
                <a:gd name="connsiteY10" fmla="*/ 53363 h 1534487"/>
                <a:gd name="connsiteX11" fmla="*/ 1778076 w 1778104"/>
                <a:gd name="connsiteY11" fmla="*/ 59816 h 153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78104" h="1534487">
                  <a:moveTo>
                    <a:pt x="1778076" y="59816"/>
                  </a:moveTo>
                  <a:lnTo>
                    <a:pt x="1778076" y="1474443"/>
                  </a:lnTo>
                  <a:cubicBezTo>
                    <a:pt x="1778076" y="1507591"/>
                    <a:pt x="1750075" y="1534457"/>
                    <a:pt x="1715529" y="1534457"/>
                  </a:cubicBezTo>
                  <a:cubicBezTo>
                    <a:pt x="1715450" y="1534457"/>
                    <a:pt x="1715383" y="1534457"/>
                    <a:pt x="1715305" y="1534457"/>
                  </a:cubicBezTo>
                  <a:lnTo>
                    <a:pt x="1708579" y="1534457"/>
                  </a:lnTo>
                  <a:lnTo>
                    <a:pt x="56017" y="1357427"/>
                  </a:lnTo>
                  <a:cubicBezTo>
                    <a:pt x="24161" y="1354233"/>
                    <a:pt x="-29" y="1328463"/>
                    <a:pt x="-29" y="1297736"/>
                  </a:cubicBezTo>
                  <a:lnTo>
                    <a:pt x="-29" y="221359"/>
                  </a:lnTo>
                  <a:cubicBezTo>
                    <a:pt x="-29" y="190631"/>
                    <a:pt x="24161" y="164862"/>
                    <a:pt x="56017" y="161668"/>
                  </a:cubicBezTo>
                  <a:lnTo>
                    <a:pt x="1708579" y="340"/>
                  </a:lnTo>
                  <a:cubicBezTo>
                    <a:pt x="1742924" y="-3309"/>
                    <a:pt x="1773872" y="20414"/>
                    <a:pt x="1777739" y="53363"/>
                  </a:cubicBezTo>
                  <a:cubicBezTo>
                    <a:pt x="1777964" y="55514"/>
                    <a:pt x="1778076" y="57665"/>
                    <a:pt x="1778076" y="59816"/>
                  </a:cubicBezTo>
                  <a:close/>
                </a:path>
              </a:pathLst>
            </a:custGeom>
            <a:gradFill>
              <a:gsLst>
                <a:gs pos="0">
                  <a:srgbClr val="2F6572"/>
                </a:gs>
                <a:gs pos="71000">
                  <a:srgbClr val="489CAF"/>
                </a:gs>
              </a:gsLst>
              <a:lin ang="7800000" scaled="0"/>
            </a:gradFill>
            <a:ln w="11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9107F3DF-92B3-4B2F-A5E8-8708088CF962}"/>
                </a:ext>
              </a:extLst>
            </p:cNvPr>
            <p:cNvSpPr/>
            <p:nvPr/>
          </p:nvSpPr>
          <p:spPr>
            <a:xfrm rot="466357">
              <a:off x="9795762" y="512999"/>
              <a:ext cx="1375018" cy="1186744"/>
            </a:xfrm>
            <a:custGeom>
              <a:avLst/>
              <a:gdLst>
                <a:gd name="connsiteX0" fmla="*/ 1778076 w 1778104"/>
                <a:gd name="connsiteY0" fmla="*/ 59965 h 1534636"/>
                <a:gd name="connsiteX1" fmla="*/ 1778076 w 1778104"/>
                <a:gd name="connsiteY1" fmla="*/ 1474592 h 1534636"/>
                <a:gd name="connsiteX2" fmla="*/ 1715529 w 1778104"/>
                <a:gd name="connsiteY2" fmla="*/ 1534606 h 1534636"/>
                <a:gd name="connsiteX3" fmla="*/ 1715305 w 1778104"/>
                <a:gd name="connsiteY3" fmla="*/ 1534606 h 1534636"/>
                <a:gd name="connsiteX4" fmla="*/ 1708579 w 1778104"/>
                <a:gd name="connsiteY4" fmla="*/ 1534606 h 1534636"/>
                <a:gd name="connsiteX5" fmla="*/ 56017 w 1778104"/>
                <a:gd name="connsiteY5" fmla="*/ 1357576 h 1534636"/>
                <a:gd name="connsiteX6" fmla="*/ -29 w 1778104"/>
                <a:gd name="connsiteY6" fmla="*/ 1297885 h 1534636"/>
                <a:gd name="connsiteX7" fmla="*/ -29 w 1778104"/>
                <a:gd name="connsiteY7" fmla="*/ 221508 h 1534636"/>
                <a:gd name="connsiteX8" fmla="*/ 56017 w 1778104"/>
                <a:gd name="connsiteY8" fmla="*/ 161817 h 1534636"/>
                <a:gd name="connsiteX9" fmla="*/ 1709252 w 1778104"/>
                <a:gd name="connsiteY9" fmla="*/ 274 h 1534636"/>
                <a:gd name="connsiteX10" fmla="*/ 1777729 w 1778104"/>
                <a:gd name="connsiteY10" fmla="*/ 53993 h 1534636"/>
                <a:gd name="connsiteX11" fmla="*/ 1777739 w 1778104"/>
                <a:gd name="connsiteY11" fmla="*/ 54050 h 1534636"/>
                <a:gd name="connsiteX12" fmla="*/ 1778076 w 1778104"/>
                <a:gd name="connsiteY12" fmla="*/ 59965 h 1534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78104" h="1534636">
                  <a:moveTo>
                    <a:pt x="1778076" y="59965"/>
                  </a:moveTo>
                  <a:lnTo>
                    <a:pt x="1778076" y="1474592"/>
                  </a:lnTo>
                  <a:cubicBezTo>
                    <a:pt x="1778076" y="1507740"/>
                    <a:pt x="1750075" y="1534606"/>
                    <a:pt x="1715529" y="1534606"/>
                  </a:cubicBezTo>
                  <a:cubicBezTo>
                    <a:pt x="1715451" y="1534606"/>
                    <a:pt x="1715383" y="1534606"/>
                    <a:pt x="1715305" y="1534606"/>
                  </a:cubicBezTo>
                  <a:lnTo>
                    <a:pt x="1708579" y="1534606"/>
                  </a:lnTo>
                  <a:lnTo>
                    <a:pt x="56017" y="1357576"/>
                  </a:lnTo>
                  <a:cubicBezTo>
                    <a:pt x="24161" y="1354382"/>
                    <a:pt x="-29" y="1328613"/>
                    <a:pt x="-29" y="1297885"/>
                  </a:cubicBezTo>
                  <a:lnTo>
                    <a:pt x="-29" y="221508"/>
                  </a:lnTo>
                  <a:cubicBezTo>
                    <a:pt x="-29" y="190780"/>
                    <a:pt x="24161" y="165011"/>
                    <a:pt x="56017" y="161817"/>
                  </a:cubicBezTo>
                  <a:lnTo>
                    <a:pt x="1709252" y="274"/>
                  </a:lnTo>
                  <a:cubicBezTo>
                    <a:pt x="1743619" y="-3036"/>
                    <a:pt x="1774287" y="21014"/>
                    <a:pt x="1777729" y="53993"/>
                  </a:cubicBezTo>
                  <a:cubicBezTo>
                    <a:pt x="1777739" y="54012"/>
                    <a:pt x="1777739" y="54031"/>
                    <a:pt x="1777739" y="54050"/>
                  </a:cubicBezTo>
                  <a:cubicBezTo>
                    <a:pt x="1777964" y="56015"/>
                    <a:pt x="1778076" y="57990"/>
                    <a:pt x="1778076" y="5996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1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DFA7F6FF-4AE7-4C80-A718-F91F580DFADA}"/>
                </a:ext>
              </a:extLst>
            </p:cNvPr>
            <p:cNvSpPr/>
            <p:nvPr/>
          </p:nvSpPr>
          <p:spPr>
            <a:xfrm rot="466357">
              <a:off x="9867653" y="587881"/>
              <a:ext cx="1210324" cy="919698"/>
            </a:xfrm>
            <a:custGeom>
              <a:avLst/>
              <a:gdLst>
                <a:gd name="connsiteX0" fmla="*/ 0 w 1565130"/>
                <a:gd name="connsiteY0" fmla="*/ 1107352 h 1189306"/>
                <a:gd name="connsiteX1" fmla="*/ 0 w 1565130"/>
                <a:gd name="connsiteY1" fmla="*/ 121964 h 1189306"/>
                <a:gd name="connsiteX2" fmla="*/ 1565131 w 1565130"/>
                <a:gd name="connsiteY2" fmla="*/ 0 h 1189306"/>
                <a:gd name="connsiteX3" fmla="*/ 1565131 w 1565130"/>
                <a:gd name="connsiteY3" fmla="*/ 1189306 h 1189306"/>
                <a:gd name="connsiteX4" fmla="*/ 0 w 1565130"/>
                <a:gd name="connsiteY4" fmla="*/ 1107352 h 1189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5130" h="1189306">
                  <a:moveTo>
                    <a:pt x="0" y="1107352"/>
                  </a:moveTo>
                  <a:lnTo>
                    <a:pt x="0" y="121964"/>
                  </a:lnTo>
                  <a:lnTo>
                    <a:pt x="1565131" y="0"/>
                  </a:lnTo>
                  <a:lnTo>
                    <a:pt x="1565131" y="1189306"/>
                  </a:lnTo>
                  <a:lnTo>
                    <a:pt x="0" y="1107352"/>
                  </a:lnTo>
                  <a:close/>
                </a:path>
              </a:pathLst>
            </a:custGeom>
            <a:gradFill>
              <a:gsLst>
                <a:gs pos="100000">
                  <a:srgbClr val="4BA3B8"/>
                </a:gs>
                <a:gs pos="21000">
                  <a:srgbClr val="5AC3DB"/>
                </a:gs>
              </a:gsLst>
              <a:lin ang="16800000" scaled="0"/>
            </a:gradFill>
            <a:ln w="11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7A16DF7B-6050-4787-A74F-97D29AD71EDE}"/>
                </a:ext>
              </a:extLst>
            </p:cNvPr>
            <p:cNvSpPr/>
            <p:nvPr/>
          </p:nvSpPr>
          <p:spPr>
            <a:xfrm rot="466357">
              <a:off x="10205012" y="764054"/>
              <a:ext cx="727945" cy="365117"/>
            </a:xfrm>
            <a:custGeom>
              <a:avLst/>
              <a:gdLst>
                <a:gd name="connsiteX0" fmla="*/ 941343 w 941342"/>
                <a:gd name="connsiteY0" fmla="*/ 472152 h 472151"/>
                <a:gd name="connsiteX1" fmla="*/ 0 w 941342"/>
                <a:gd name="connsiteY1" fmla="*/ 472152 h 472151"/>
                <a:gd name="connsiteX2" fmla="*/ 0 w 941342"/>
                <a:gd name="connsiteY2" fmla="*/ 40224 h 472151"/>
                <a:gd name="connsiteX3" fmla="*/ 941343 w 941342"/>
                <a:gd name="connsiteY3" fmla="*/ 0 h 472151"/>
                <a:gd name="connsiteX4" fmla="*/ 941343 w 941342"/>
                <a:gd name="connsiteY4" fmla="*/ 472152 h 47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1342" h="472151">
                  <a:moveTo>
                    <a:pt x="941343" y="472152"/>
                  </a:moveTo>
                  <a:lnTo>
                    <a:pt x="0" y="472152"/>
                  </a:lnTo>
                  <a:lnTo>
                    <a:pt x="0" y="40224"/>
                  </a:lnTo>
                  <a:lnTo>
                    <a:pt x="941343" y="0"/>
                  </a:lnTo>
                  <a:lnTo>
                    <a:pt x="941343" y="472152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387988"/>
                </a:gs>
                <a:gs pos="21000">
                  <a:srgbClr val="4AA1B4"/>
                </a:gs>
              </a:gsLst>
              <a:lin ang="13500000" scaled="1"/>
              <a:tileRect/>
            </a:gradFill>
            <a:ln w="11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1D09B1F6-3595-4887-80CD-2346AD9CC76D}"/>
                </a:ext>
              </a:extLst>
            </p:cNvPr>
            <p:cNvSpPr/>
            <p:nvPr/>
          </p:nvSpPr>
          <p:spPr>
            <a:xfrm rot="466357">
              <a:off x="10152010" y="1160336"/>
              <a:ext cx="727945" cy="349149"/>
            </a:xfrm>
            <a:custGeom>
              <a:avLst/>
              <a:gdLst>
                <a:gd name="connsiteX0" fmla="*/ 941343 w 941342"/>
                <a:gd name="connsiteY0" fmla="*/ 451502 h 451501"/>
                <a:gd name="connsiteX1" fmla="*/ 0 w 941342"/>
                <a:gd name="connsiteY1" fmla="*/ 403534 h 451501"/>
                <a:gd name="connsiteX2" fmla="*/ 0 w 941342"/>
                <a:gd name="connsiteY2" fmla="*/ 0 h 451501"/>
                <a:gd name="connsiteX3" fmla="*/ 941343 w 941342"/>
                <a:gd name="connsiteY3" fmla="*/ 0 h 451501"/>
                <a:gd name="connsiteX4" fmla="*/ 941343 w 941342"/>
                <a:gd name="connsiteY4" fmla="*/ 451502 h 451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1342" h="451501">
                  <a:moveTo>
                    <a:pt x="941343" y="451502"/>
                  </a:moveTo>
                  <a:lnTo>
                    <a:pt x="0" y="403534"/>
                  </a:lnTo>
                  <a:lnTo>
                    <a:pt x="0" y="0"/>
                  </a:lnTo>
                  <a:lnTo>
                    <a:pt x="941343" y="0"/>
                  </a:lnTo>
                  <a:lnTo>
                    <a:pt x="941343" y="451502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387988"/>
                </a:gs>
                <a:gs pos="21000">
                  <a:srgbClr val="4AA1B4"/>
                </a:gs>
              </a:gsLst>
              <a:lin ang="13500000" scaled="1"/>
              <a:tileRect/>
            </a:gradFill>
            <a:ln w="1120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0F43861B-547E-4100-80FA-DB856AF1C5B0}"/>
                </a:ext>
              </a:extLst>
            </p:cNvPr>
            <p:cNvSpPr/>
            <p:nvPr/>
          </p:nvSpPr>
          <p:spPr>
            <a:xfrm rot="466357">
              <a:off x="9732678" y="1441621"/>
              <a:ext cx="1375018" cy="253835"/>
            </a:xfrm>
            <a:custGeom>
              <a:avLst/>
              <a:gdLst>
                <a:gd name="connsiteX0" fmla="*/ 1778076 w 1778104"/>
                <a:gd name="connsiteY0" fmla="*/ 90851 h 328247"/>
                <a:gd name="connsiteX1" fmla="*/ 1778076 w 1778104"/>
                <a:gd name="connsiteY1" fmla="*/ 268204 h 328247"/>
                <a:gd name="connsiteX2" fmla="*/ 1715529 w 1778104"/>
                <a:gd name="connsiteY2" fmla="*/ 328217 h 328247"/>
                <a:gd name="connsiteX3" fmla="*/ 1715305 w 1778104"/>
                <a:gd name="connsiteY3" fmla="*/ 328217 h 328247"/>
                <a:gd name="connsiteX4" fmla="*/ 1708579 w 1778104"/>
                <a:gd name="connsiteY4" fmla="*/ 328217 h 328247"/>
                <a:gd name="connsiteX5" fmla="*/ 56017 w 1778104"/>
                <a:gd name="connsiteY5" fmla="*/ 151187 h 328247"/>
                <a:gd name="connsiteX6" fmla="*/ -29 w 1778104"/>
                <a:gd name="connsiteY6" fmla="*/ 91496 h 328247"/>
                <a:gd name="connsiteX7" fmla="*/ -29 w 1778104"/>
                <a:gd name="connsiteY7" fmla="*/ -30 h 328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78104" h="328247">
                  <a:moveTo>
                    <a:pt x="1778076" y="90851"/>
                  </a:moveTo>
                  <a:lnTo>
                    <a:pt x="1778076" y="268204"/>
                  </a:lnTo>
                  <a:cubicBezTo>
                    <a:pt x="1778076" y="301351"/>
                    <a:pt x="1750075" y="328217"/>
                    <a:pt x="1715529" y="328217"/>
                  </a:cubicBezTo>
                  <a:cubicBezTo>
                    <a:pt x="1715451" y="328217"/>
                    <a:pt x="1715383" y="328217"/>
                    <a:pt x="1715305" y="328217"/>
                  </a:cubicBezTo>
                  <a:lnTo>
                    <a:pt x="1708579" y="328217"/>
                  </a:lnTo>
                  <a:lnTo>
                    <a:pt x="56017" y="151187"/>
                  </a:lnTo>
                  <a:cubicBezTo>
                    <a:pt x="24161" y="147993"/>
                    <a:pt x="-29" y="122224"/>
                    <a:pt x="-29" y="91496"/>
                  </a:cubicBezTo>
                  <a:lnTo>
                    <a:pt x="-29" y="-30"/>
                  </a:lnTo>
                  <a:close/>
                </a:path>
              </a:pathLst>
            </a:custGeom>
            <a:gradFill>
              <a:gsLst>
                <a:gs pos="0">
                  <a:srgbClr val="52B1C7"/>
                </a:gs>
                <a:gs pos="71000">
                  <a:srgbClr val="4CA4B9"/>
                </a:gs>
              </a:gsLst>
              <a:lin ang="9600000" scaled="0"/>
            </a:gradFill>
            <a:ln w="11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97" name="任意多边形: 形状 396">
            <a:extLst>
              <a:ext uri="{FF2B5EF4-FFF2-40B4-BE49-F238E27FC236}">
                <a16:creationId xmlns:a16="http://schemas.microsoft.com/office/drawing/2014/main" id="{A7A4C251-DAC6-4B64-9A40-E3575CA7F705}"/>
              </a:ext>
            </a:extLst>
          </p:cNvPr>
          <p:cNvSpPr/>
          <p:nvPr/>
        </p:nvSpPr>
        <p:spPr>
          <a:xfrm rot="6553616">
            <a:off x="-2323334" y="-2445370"/>
            <a:ext cx="5589933" cy="3643552"/>
          </a:xfrm>
          <a:custGeom>
            <a:avLst/>
            <a:gdLst>
              <a:gd name="connsiteX0" fmla="*/ 7340130 w 7362401"/>
              <a:gd name="connsiteY0" fmla="*/ 3870460 h 5552563"/>
              <a:gd name="connsiteX1" fmla="*/ 6870848 w 7362401"/>
              <a:gd name="connsiteY1" fmla="*/ 4630870 h 5552563"/>
              <a:gd name="connsiteX2" fmla="*/ 6014572 w 7362401"/>
              <a:gd name="connsiteY2" fmla="*/ 5355974 h 5552563"/>
              <a:gd name="connsiteX3" fmla="*/ 5159278 w 7362401"/>
              <a:gd name="connsiteY3" fmla="*/ 5546177 h 5552563"/>
              <a:gd name="connsiteX4" fmla="*/ 4845733 w 7362401"/>
              <a:gd name="connsiteY4" fmla="*/ 5552312 h 5552563"/>
              <a:gd name="connsiteX5" fmla="*/ 4501956 w 7362401"/>
              <a:gd name="connsiteY5" fmla="*/ 5544567 h 5552563"/>
              <a:gd name="connsiteX6" fmla="*/ 3527159 w 7362401"/>
              <a:gd name="connsiteY6" fmla="*/ 5512582 h 5552563"/>
              <a:gd name="connsiteX7" fmla="*/ 1915667 w 7362401"/>
              <a:gd name="connsiteY7" fmla="*/ 5459575 h 5552563"/>
              <a:gd name="connsiteX8" fmla="*/ 1218838 w 7362401"/>
              <a:gd name="connsiteY8" fmla="*/ 5436944 h 5552563"/>
              <a:gd name="connsiteX9" fmla="*/ 535541 w 7362401"/>
              <a:gd name="connsiteY9" fmla="*/ 5322379 h 5552563"/>
              <a:gd name="connsiteX10" fmla="*/ 3834 w 7362401"/>
              <a:gd name="connsiteY10" fmla="*/ 4477480 h 5552563"/>
              <a:gd name="connsiteX11" fmla="*/ 181288 w 7362401"/>
              <a:gd name="connsiteY11" fmla="*/ 3474666 h 5552563"/>
              <a:gd name="connsiteX12" fmla="*/ 480537 w 7362401"/>
              <a:gd name="connsiteY12" fmla="*/ 2500920 h 5552563"/>
              <a:gd name="connsiteX13" fmla="*/ 627652 w 7362401"/>
              <a:gd name="connsiteY13" fmla="*/ 2021842 h 5552563"/>
              <a:gd name="connsiteX14" fmla="*/ 1329392 w 7362401"/>
              <a:gd name="connsiteY14" fmla="*/ 588833 h 5552563"/>
              <a:gd name="connsiteX15" fmla="*/ 2236088 w 7362401"/>
              <a:gd name="connsiteY15" fmla="*/ 148882 h 5552563"/>
              <a:gd name="connsiteX16" fmla="*/ 3502058 w 7362401"/>
              <a:gd name="connsiteY16" fmla="*/ 19 h 5552563"/>
              <a:gd name="connsiteX17" fmla="*/ 4805352 w 7362401"/>
              <a:gd name="connsiteY17" fmla="*/ 329429 h 5552563"/>
              <a:gd name="connsiteX18" fmla="*/ 5479372 w 7362401"/>
              <a:gd name="connsiteY18" fmla="*/ 1661653 h 5552563"/>
              <a:gd name="connsiteX19" fmla="*/ 6660108 w 7362401"/>
              <a:gd name="connsiteY19" fmla="*/ 2352861 h 5552563"/>
              <a:gd name="connsiteX20" fmla="*/ 7114984 w 7362401"/>
              <a:gd name="connsiteY20" fmla="*/ 2878911 h 5552563"/>
              <a:gd name="connsiteX21" fmla="*/ 7340130 w 7362401"/>
              <a:gd name="connsiteY21" fmla="*/ 3870460 h 5552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362401" h="5552563">
                <a:moveTo>
                  <a:pt x="7340130" y="3870460"/>
                </a:moveTo>
                <a:cubicBezTo>
                  <a:pt x="7275521" y="4158933"/>
                  <a:pt x="7072748" y="4402143"/>
                  <a:pt x="6870848" y="4630870"/>
                </a:cubicBezTo>
                <a:cubicBezTo>
                  <a:pt x="6624530" y="4910089"/>
                  <a:pt x="6361513" y="5190917"/>
                  <a:pt x="6014572" y="5355974"/>
                </a:cubicBezTo>
                <a:cubicBezTo>
                  <a:pt x="5750246" y="5481502"/>
                  <a:pt x="5457982" y="5530888"/>
                  <a:pt x="5159278" y="5546177"/>
                </a:cubicBezTo>
                <a:cubicBezTo>
                  <a:pt x="5055163" y="5551910"/>
                  <a:pt x="4950284" y="5553117"/>
                  <a:pt x="4845733" y="5552312"/>
                </a:cubicBezTo>
                <a:cubicBezTo>
                  <a:pt x="4730704" y="5552312"/>
                  <a:pt x="4615675" y="5548691"/>
                  <a:pt x="4501956" y="5544567"/>
                </a:cubicBezTo>
                <a:cubicBezTo>
                  <a:pt x="4176951" y="5534107"/>
                  <a:pt x="3852019" y="5523445"/>
                  <a:pt x="3527159" y="5512582"/>
                </a:cubicBezTo>
                <a:cubicBezTo>
                  <a:pt x="2990141" y="5495214"/>
                  <a:pt x="2452977" y="5477545"/>
                  <a:pt x="1915667" y="5459575"/>
                </a:cubicBezTo>
                <a:cubicBezTo>
                  <a:pt x="1683427" y="5452333"/>
                  <a:pt x="1451151" y="5444789"/>
                  <a:pt x="1218838" y="5436944"/>
                </a:cubicBezTo>
                <a:cubicBezTo>
                  <a:pt x="985616" y="5429299"/>
                  <a:pt x="743663" y="5419945"/>
                  <a:pt x="535541" y="5322379"/>
                </a:cubicBezTo>
                <a:cubicBezTo>
                  <a:pt x="206280" y="5167884"/>
                  <a:pt x="28826" y="4817351"/>
                  <a:pt x="3834" y="4477480"/>
                </a:cubicBezTo>
                <a:cubicBezTo>
                  <a:pt x="-21158" y="4137609"/>
                  <a:pt x="80229" y="3802466"/>
                  <a:pt x="181288" y="3474666"/>
                </a:cubicBezTo>
                <a:cubicBezTo>
                  <a:pt x="280892" y="3149983"/>
                  <a:pt x="380642" y="2825401"/>
                  <a:pt x="480537" y="2500920"/>
                </a:cubicBezTo>
                <a:cubicBezTo>
                  <a:pt x="529794" y="2341529"/>
                  <a:pt x="578832" y="2181836"/>
                  <a:pt x="627652" y="2021842"/>
                </a:cubicBezTo>
                <a:cubicBezTo>
                  <a:pt x="766472" y="1571430"/>
                  <a:pt x="993037" y="948619"/>
                  <a:pt x="1329392" y="588833"/>
                </a:cubicBezTo>
                <a:cubicBezTo>
                  <a:pt x="1555957" y="346829"/>
                  <a:pt x="1899733" y="227437"/>
                  <a:pt x="2236088" y="148882"/>
                </a:cubicBezTo>
                <a:cubicBezTo>
                  <a:pt x="2649963" y="52112"/>
                  <a:pt x="3075079" y="2124"/>
                  <a:pt x="3502058" y="19"/>
                </a:cubicBezTo>
                <a:cubicBezTo>
                  <a:pt x="3961845" y="-1993"/>
                  <a:pt x="4449244" y="61475"/>
                  <a:pt x="4805352" y="329429"/>
                </a:cubicBezTo>
                <a:cubicBezTo>
                  <a:pt x="5276053" y="682677"/>
                  <a:pt x="5288385" y="1179256"/>
                  <a:pt x="5479372" y="1661653"/>
                </a:cubicBezTo>
                <a:cubicBezTo>
                  <a:pt x="5659773" y="2116490"/>
                  <a:pt x="6271913" y="2101906"/>
                  <a:pt x="6660108" y="2352861"/>
                </a:cubicBezTo>
                <a:cubicBezTo>
                  <a:pt x="6861135" y="2483116"/>
                  <a:pt x="7001264" y="2678248"/>
                  <a:pt x="7114984" y="2878911"/>
                </a:cubicBezTo>
                <a:cubicBezTo>
                  <a:pt x="7288727" y="3183678"/>
                  <a:pt x="7415651" y="3532903"/>
                  <a:pt x="7340130" y="3870460"/>
                </a:cubicBezTo>
                <a:close/>
              </a:path>
            </a:pathLst>
          </a:custGeom>
          <a:solidFill>
            <a:srgbClr val="68E1FD">
              <a:alpha val="24000"/>
            </a:srgbClr>
          </a:solidFill>
          <a:ln w="109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442" name="任意多边形: 形状 441">
            <a:extLst>
              <a:ext uri="{FF2B5EF4-FFF2-40B4-BE49-F238E27FC236}">
                <a16:creationId xmlns:a16="http://schemas.microsoft.com/office/drawing/2014/main" id="{72C07BBA-E185-424C-A413-6BB94C11086C}"/>
              </a:ext>
            </a:extLst>
          </p:cNvPr>
          <p:cNvSpPr/>
          <p:nvPr/>
        </p:nvSpPr>
        <p:spPr>
          <a:xfrm>
            <a:off x="6400785" y="4957661"/>
            <a:ext cx="1414133" cy="1156739"/>
          </a:xfrm>
          <a:custGeom>
            <a:avLst/>
            <a:gdLst>
              <a:gd name="connsiteX0" fmla="*/ 104477 w 3713696"/>
              <a:gd name="connsiteY0" fmla="*/ 0 h 3037745"/>
              <a:gd name="connsiteX1" fmla="*/ 3609231 w 3713696"/>
              <a:gd name="connsiteY1" fmla="*/ 0 h 3037745"/>
              <a:gd name="connsiteX2" fmla="*/ 3619894 w 3713696"/>
              <a:gd name="connsiteY2" fmla="*/ 537 h 3037745"/>
              <a:gd name="connsiteX3" fmla="*/ 3619894 w 3713696"/>
              <a:gd name="connsiteY3" fmla="*/ 538 h 3037745"/>
              <a:gd name="connsiteX4" fmla="*/ 3656775 w 3713696"/>
              <a:gd name="connsiteY4" fmla="*/ 11425 h 3037745"/>
              <a:gd name="connsiteX5" fmla="*/ 3713696 w 3713696"/>
              <a:gd name="connsiteY5" fmla="*/ 104481 h 3037745"/>
              <a:gd name="connsiteX6" fmla="*/ 3713696 w 3713696"/>
              <a:gd name="connsiteY6" fmla="*/ 2933258 h 3037745"/>
              <a:gd name="connsiteX7" fmla="*/ 3609231 w 3713696"/>
              <a:gd name="connsiteY7" fmla="*/ 3037745 h 3037745"/>
              <a:gd name="connsiteX8" fmla="*/ 1755802 w 3713696"/>
              <a:gd name="connsiteY8" fmla="*/ 3037745 h 3037745"/>
              <a:gd name="connsiteX9" fmla="*/ 3610636 w 3713696"/>
              <a:gd name="connsiteY9" fmla="*/ 475199 h 3037745"/>
              <a:gd name="connsiteX10" fmla="*/ 3629417 w 3713696"/>
              <a:gd name="connsiteY10" fmla="*/ 233992 h 3037745"/>
              <a:gd name="connsiteX11" fmla="*/ 3629417 w 3713696"/>
              <a:gd name="connsiteY11" fmla="*/ 233991 h 3037745"/>
              <a:gd name="connsiteX12" fmla="*/ 3610636 w 3713696"/>
              <a:gd name="connsiteY12" fmla="*/ 475198 h 3037745"/>
              <a:gd name="connsiteX13" fmla="*/ 1755802 w 3713696"/>
              <a:gd name="connsiteY13" fmla="*/ 3037744 h 3037745"/>
              <a:gd name="connsiteX14" fmla="*/ 104477 w 3713696"/>
              <a:gd name="connsiteY14" fmla="*/ 3037744 h 3037745"/>
              <a:gd name="connsiteX15" fmla="*/ 0 w 3713696"/>
              <a:gd name="connsiteY15" fmla="*/ 2933258 h 3037745"/>
              <a:gd name="connsiteX16" fmla="*/ 0 w 3713696"/>
              <a:gd name="connsiteY16" fmla="*/ 104481 h 3037745"/>
              <a:gd name="connsiteX17" fmla="*/ 104477 w 3713696"/>
              <a:gd name="connsiteY17" fmla="*/ 0 h 3037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713696" h="3037745">
                <a:moveTo>
                  <a:pt x="104477" y="0"/>
                </a:moveTo>
                <a:lnTo>
                  <a:pt x="3609231" y="0"/>
                </a:lnTo>
                <a:cubicBezTo>
                  <a:pt x="3612872" y="0"/>
                  <a:pt x="3616383" y="186"/>
                  <a:pt x="3619894" y="537"/>
                </a:cubicBezTo>
                <a:lnTo>
                  <a:pt x="3619894" y="538"/>
                </a:lnTo>
                <a:lnTo>
                  <a:pt x="3656775" y="11425"/>
                </a:lnTo>
                <a:cubicBezTo>
                  <a:pt x="3690565" y="28730"/>
                  <a:pt x="3713696" y="63903"/>
                  <a:pt x="3713696" y="104481"/>
                </a:cubicBezTo>
                <a:lnTo>
                  <a:pt x="3713696" y="2933258"/>
                </a:lnTo>
                <a:cubicBezTo>
                  <a:pt x="3713696" y="2990970"/>
                  <a:pt x="3666955" y="3037745"/>
                  <a:pt x="3609231" y="3037745"/>
                </a:cubicBezTo>
                <a:lnTo>
                  <a:pt x="1755802" y="3037745"/>
                </a:lnTo>
                <a:cubicBezTo>
                  <a:pt x="2124304" y="2113312"/>
                  <a:pt x="3408219" y="1969944"/>
                  <a:pt x="3610636" y="475199"/>
                </a:cubicBezTo>
                <a:cubicBezTo>
                  <a:pt x="3621715" y="393493"/>
                  <a:pt x="3627925" y="313096"/>
                  <a:pt x="3629417" y="233992"/>
                </a:cubicBezTo>
                <a:lnTo>
                  <a:pt x="3629417" y="233991"/>
                </a:lnTo>
                <a:lnTo>
                  <a:pt x="3610636" y="475198"/>
                </a:lnTo>
                <a:cubicBezTo>
                  <a:pt x="3408219" y="1969943"/>
                  <a:pt x="2124304" y="2113311"/>
                  <a:pt x="1755802" y="3037744"/>
                </a:cubicBezTo>
                <a:lnTo>
                  <a:pt x="104477" y="3037744"/>
                </a:lnTo>
                <a:cubicBezTo>
                  <a:pt x="46773" y="3037744"/>
                  <a:pt x="0" y="2990970"/>
                  <a:pt x="0" y="2933258"/>
                </a:cubicBezTo>
                <a:lnTo>
                  <a:pt x="0" y="104481"/>
                </a:lnTo>
                <a:cubicBezTo>
                  <a:pt x="0" y="46781"/>
                  <a:pt x="46773" y="0"/>
                  <a:pt x="104477" y="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>
            <a:outerShdw blurRad="469900" dist="190500" dir="8100000" algn="tr" rotWithShape="0">
              <a:schemeClr val="accent1">
                <a:alpha val="20000"/>
              </a:schemeClr>
            </a:outerShdw>
          </a:effectLst>
          <a:scene3d>
            <a:camera prst="orthographicFront"/>
            <a:lightRig rig="sof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grpSp>
        <p:nvGrpSpPr>
          <p:cNvPr id="443" name="组合 442">
            <a:extLst>
              <a:ext uri="{FF2B5EF4-FFF2-40B4-BE49-F238E27FC236}">
                <a16:creationId xmlns:a16="http://schemas.microsoft.com/office/drawing/2014/main" id="{F0D0A900-3E7F-4355-AA37-D0A77EB5990F}"/>
              </a:ext>
            </a:extLst>
          </p:cNvPr>
          <p:cNvGrpSpPr/>
          <p:nvPr/>
        </p:nvGrpSpPr>
        <p:grpSpPr>
          <a:xfrm>
            <a:off x="6518205" y="5060169"/>
            <a:ext cx="1179297" cy="951721"/>
            <a:chOff x="7755225" y="3295110"/>
            <a:chExt cx="3096987" cy="2499341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484" name="任意多边形: 形状 483">
              <a:extLst>
                <a:ext uri="{FF2B5EF4-FFF2-40B4-BE49-F238E27FC236}">
                  <a16:creationId xmlns:a16="http://schemas.microsoft.com/office/drawing/2014/main" id="{9165A456-F5E9-43F7-8B45-B58B34677FCA}"/>
                </a:ext>
              </a:extLst>
            </p:cNvPr>
            <p:cNvSpPr/>
            <p:nvPr/>
          </p:nvSpPr>
          <p:spPr>
            <a:xfrm>
              <a:off x="7755225" y="3295110"/>
              <a:ext cx="1432246" cy="1142920"/>
            </a:xfrm>
            <a:custGeom>
              <a:avLst/>
              <a:gdLst>
                <a:gd name="connsiteX0" fmla="*/ 0 w 1432246"/>
                <a:gd name="connsiteY0" fmla="*/ 1142921 h 1142920"/>
                <a:gd name="connsiteX1" fmla="*/ 1432247 w 1432246"/>
                <a:gd name="connsiteY1" fmla="*/ 1142921 h 1142920"/>
                <a:gd name="connsiteX2" fmla="*/ 1432247 w 1432246"/>
                <a:gd name="connsiteY2" fmla="*/ 0 h 1142920"/>
                <a:gd name="connsiteX3" fmla="*/ 0 w 1432246"/>
                <a:gd name="connsiteY3" fmla="*/ 0 h 1142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2246" h="1142920">
                  <a:moveTo>
                    <a:pt x="0" y="1142921"/>
                  </a:moveTo>
                  <a:lnTo>
                    <a:pt x="1432247" y="1142921"/>
                  </a:lnTo>
                  <a:lnTo>
                    <a:pt x="14322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id="{263AACD4-8C46-402D-9112-70CC36FC2A30}"/>
                </a:ext>
              </a:extLst>
            </p:cNvPr>
            <p:cNvSpPr/>
            <p:nvPr/>
          </p:nvSpPr>
          <p:spPr>
            <a:xfrm>
              <a:off x="7755225" y="5256260"/>
              <a:ext cx="3096987" cy="538191"/>
            </a:xfrm>
            <a:custGeom>
              <a:avLst/>
              <a:gdLst>
                <a:gd name="connsiteX0" fmla="*/ 3096987 w 3096987"/>
                <a:gd name="connsiteY0" fmla="*/ 269100 h 538191"/>
                <a:gd name="connsiteX1" fmla="*/ 3096987 w 3096987"/>
                <a:gd name="connsiteY1" fmla="*/ 538192 h 538191"/>
                <a:gd name="connsiteX2" fmla="*/ 0 w 3096987"/>
                <a:gd name="connsiteY2" fmla="*/ 538192 h 538191"/>
                <a:gd name="connsiteX3" fmla="*/ 0 w 3096987"/>
                <a:gd name="connsiteY3" fmla="*/ 0 h 538191"/>
                <a:gd name="connsiteX4" fmla="*/ 3096987 w 3096987"/>
                <a:gd name="connsiteY4" fmla="*/ 0 h 538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96987" h="538191">
                  <a:moveTo>
                    <a:pt x="3096987" y="269100"/>
                  </a:moveTo>
                  <a:lnTo>
                    <a:pt x="3096987" y="538192"/>
                  </a:lnTo>
                  <a:lnTo>
                    <a:pt x="0" y="538192"/>
                  </a:lnTo>
                  <a:lnTo>
                    <a:pt x="0" y="0"/>
                  </a:lnTo>
                  <a:lnTo>
                    <a:pt x="3096987" y="0"/>
                  </a:lnTo>
                  <a:close/>
                </a:path>
              </a:pathLst>
            </a:custGeom>
            <a:grpFill/>
            <a:ln w="1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6" name="任意多边形: 形状 485">
              <a:extLst>
                <a:ext uri="{FF2B5EF4-FFF2-40B4-BE49-F238E27FC236}">
                  <a16:creationId xmlns:a16="http://schemas.microsoft.com/office/drawing/2014/main" id="{19FA25AF-DADC-4351-ABB0-6E39843969CC}"/>
                </a:ext>
              </a:extLst>
            </p:cNvPr>
            <p:cNvSpPr/>
            <p:nvPr/>
          </p:nvSpPr>
          <p:spPr>
            <a:xfrm>
              <a:off x="9406492" y="3295112"/>
              <a:ext cx="1445720" cy="93354"/>
            </a:xfrm>
            <a:custGeom>
              <a:avLst/>
              <a:gdLst>
                <a:gd name="connsiteX0" fmla="*/ 0 w 1445720"/>
                <a:gd name="connsiteY0" fmla="*/ 93354 h 93354"/>
                <a:gd name="connsiteX1" fmla="*/ 1445721 w 1445720"/>
                <a:gd name="connsiteY1" fmla="*/ 93354 h 93354"/>
                <a:gd name="connsiteX2" fmla="*/ 1445721 w 1445720"/>
                <a:gd name="connsiteY2" fmla="*/ 0 h 93354"/>
                <a:gd name="connsiteX3" fmla="*/ 0 w 1445720"/>
                <a:gd name="connsiteY3" fmla="*/ 0 h 93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5720" h="93354">
                  <a:moveTo>
                    <a:pt x="0" y="93354"/>
                  </a:moveTo>
                  <a:lnTo>
                    <a:pt x="1445721" y="93354"/>
                  </a:lnTo>
                  <a:lnTo>
                    <a:pt x="144572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7" name="任意多边形: 形状 486">
              <a:extLst>
                <a:ext uri="{FF2B5EF4-FFF2-40B4-BE49-F238E27FC236}">
                  <a16:creationId xmlns:a16="http://schemas.microsoft.com/office/drawing/2014/main" id="{03E7A5BE-EF6F-4277-89DF-5B0B9AA2520C}"/>
                </a:ext>
              </a:extLst>
            </p:cNvPr>
            <p:cNvSpPr/>
            <p:nvPr/>
          </p:nvSpPr>
          <p:spPr>
            <a:xfrm>
              <a:off x="9406492" y="3501105"/>
              <a:ext cx="1445720" cy="93358"/>
            </a:xfrm>
            <a:custGeom>
              <a:avLst/>
              <a:gdLst>
                <a:gd name="connsiteX0" fmla="*/ 0 w 1445720"/>
                <a:gd name="connsiteY0" fmla="*/ 93358 h 93358"/>
                <a:gd name="connsiteX1" fmla="*/ 1445721 w 1445720"/>
                <a:gd name="connsiteY1" fmla="*/ 93358 h 93358"/>
                <a:gd name="connsiteX2" fmla="*/ 1445721 w 1445720"/>
                <a:gd name="connsiteY2" fmla="*/ 0 h 93358"/>
                <a:gd name="connsiteX3" fmla="*/ 0 w 1445720"/>
                <a:gd name="connsiteY3" fmla="*/ 0 h 93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5720" h="93358">
                  <a:moveTo>
                    <a:pt x="0" y="93358"/>
                  </a:moveTo>
                  <a:lnTo>
                    <a:pt x="1445721" y="93358"/>
                  </a:lnTo>
                  <a:lnTo>
                    <a:pt x="144572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" name="任意多边形: 形状 487">
              <a:extLst>
                <a:ext uri="{FF2B5EF4-FFF2-40B4-BE49-F238E27FC236}">
                  <a16:creationId xmlns:a16="http://schemas.microsoft.com/office/drawing/2014/main" id="{265A73DE-C6F7-44AB-9B6D-6CA1A7B25ABC}"/>
                </a:ext>
              </a:extLst>
            </p:cNvPr>
            <p:cNvSpPr/>
            <p:nvPr/>
          </p:nvSpPr>
          <p:spPr>
            <a:xfrm>
              <a:off x="9406492" y="3707097"/>
              <a:ext cx="1445720" cy="93357"/>
            </a:xfrm>
            <a:custGeom>
              <a:avLst/>
              <a:gdLst>
                <a:gd name="connsiteX0" fmla="*/ 0 w 1445720"/>
                <a:gd name="connsiteY0" fmla="*/ 93358 h 93357"/>
                <a:gd name="connsiteX1" fmla="*/ 1445721 w 1445720"/>
                <a:gd name="connsiteY1" fmla="*/ 93358 h 93357"/>
                <a:gd name="connsiteX2" fmla="*/ 1445721 w 1445720"/>
                <a:gd name="connsiteY2" fmla="*/ 0 h 93357"/>
                <a:gd name="connsiteX3" fmla="*/ 0 w 1445720"/>
                <a:gd name="connsiteY3" fmla="*/ 0 h 9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5720" h="93357">
                  <a:moveTo>
                    <a:pt x="0" y="93358"/>
                  </a:moveTo>
                  <a:lnTo>
                    <a:pt x="1445721" y="93358"/>
                  </a:lnTo>
                  <a:lnTo>
                    <a:pt x="144572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任意多边形: 形状 488">
              <a:extLst>
                <a:ext uri="{FF2B5EF4-FFF2-40B4-BE49-F238E27FC236}">
                  <a16:creationId xmlns:a16="http://schemas.microsoft.com/office/drawing/2014/main" id="{09962D40-8B84-4290-94B0-2CD5CC0E6953}"/>
                </a:ext>
              </a:extLst>
            </p:cNvPr>
            <p:cNvSpPr/>
            <p:nvPr/>
          </p:nvSpPr>
          <p:spPr>
            <a:xfrm>
              <a:off x="9406492" y="3913089"/>
              <a:ext cx="1445720" cy="93363"/>
            </a:xfrm>
            <a:custGeom>
              <a:avLst/>
              <a:gdLst>
                <a:gd name="connsiteX0" fmla="*/ 0 w 1445720"/>
                <a:gd name="connsiteY0" fmla="*/ 93364 h 93363"/>
                <a:gd name="connsiteX1" fmla="*/ 1445721 w 1445720"/>
                <a:gd name="connsiteY1" fmla="*/ 93364 h 93363"/>
                <a:gd name="connsiteX2" fmla="*/ 1445721 w 1445720"/>
                <a:gd name="connsiteY2" fmla="*/ 0 h 93363"/>
                <a:gd name="connsiteX3" fmla="*/ 0 w 1445720"/>
                <a:gd name="connsiteY3" fmla="*/ 0 h 93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5720" h="93363">
                  <a:moveTo>
                    <a:pt x="0" y="93364"/>
                  </a:moveTo>
                  <a:lnTo>
                    <a:pt x="1445721" y="93364"/>
                  </a:lnTo>
                  <a:lnTo>
                    <a:pt x="144572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7E621858-5D05-425A-90FD-6A244C9EF613}"/>
                </a:ext>
              </a:extLst>
            </p:cNvPr>
            <p:cNvSpPr/>
            <p:nvPr/>
          </p:nvSpPr>
          <p:spPr>
            <a:xfrm>
              <a:off x="9406492" y="4119080"/>
              <a:ext cx="1445720" cy="93363"/>
            </a:xfrm>
            <a:custGeom>
              <a:avLst/>
              <a:gdLst>
                <a:gd name="connsiteX0" fmla="*/ 0 w 1445720"/>
                <a:gd name="connsiteY0" fmla="*/ 93364 h 93363"/>
                <a:gd name="connsiteX1" fmla="*/ 1445721 w 1445720"/>
                <a:gd name="connsiteY1" fmla="*/ 93364 h 93363"/>
                <a:gd name="connsiteX2" fmla="*/ 1445721 w 1445720"/>
                <a:gd name="connsiteY2" fmla="*/ 0 h 93363"/>
                <a:gd name="connsiteX3" fmla="*/ 0 w 1445720"/>
                <a:gd name="connsiteY3" fmla="*/ 0 h 93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5720" h="93363">
                  <a:moveTo>
                    <a:pt x="0" y="93364"/>
                  </a:moveTo>
                  <a:lnTo>
                    <a:pt x="1445721" y="93364"/>
                  </a:lnTo>
                  <a:lnTo>
                    <a:pt x="144572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1" name="任意多边形: 形状 490">
              <a:extLst>
                <a:ext uri="{FF2B5EF4-FFF2-40B4-BE49-F238E27FC236}">
                  <a16:creationId xmlns:a16="http://schemas.microsoft.com/office/drawing/2014/main" id="{B9EEB51B-DFB1-46CC-AA60-1BEB4EF62C05}"/>
                </a:ext>
              </a:extLst>
            </p:cNvPr>
            <p:cNvSpPr/>
            <p:nvPr/>
          </p:nvSpPr>
          <p:spPr>
            <a:xfrm>
              <a:off x="7755225" y="4605153"/>
              <a:ext cx="3096987" cy="93356"/>
            </a:xfrm>
            <a:custGeom>
              <a:avLst/>
              <a:gdLst>
                <a:gd name="connsiteX0" fmla="*/ 0 w 3096987"/>
                <a:gd name="connsiteY0" fmla="*/ 93356 h 93356"/>
                <a:gd name="connsiteX1" fmla="*/ 3096987 w 3096987"/>
                <a:gd name="connsiteY1" fmla="*/ 93356 h 93356"/>
                <a:gd name="connsiteX2" fmla="*/ 3096987 w 3096987"/>
                <a:gd name="connsiteY2" fmla="*/ 0 h 93356"/>
                <a:gd name="connsiteX3" fmla="*/ 0 w 3096987"/>
                <a:gd name="connsiteY3" fmla="*/ 0 h 9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6987" h="93356">
                  <a:moveTo>
                    <a:pt x="0" y="93356"/>
                  </a:moveTo>
                  <a:lnTo>
                    <a:pt x="3096987" y="93356"/>
                  </a:lnTo>
                  <a:lnTo>
                    <a:pt x="309698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2" name="任意多边形: 形状 491">
              <a:extLst>
                <a:ext uri="{FF2B5EF4-FFF2-40B4-BE49-F238E27FC236}">
                  <a16:creationId xmlns:a16="http://schemas.microsoft.com/office/drawing/2014/main" id="{3119EEBF-BCB9-447C-902B-5EEC7ACC46DC}"/>
                </a:ext>
              </a:extLst>
            </p:cNvPr>
            <p:cNvSpPr/>
            <p:nvPr/>
          </p:nvSpPr>
          <p:spPr>
            <a:xfrm>
              <a:off x="7755225" y="4811145"/>
              <a:ext cx="3096987" cy="93356"/>
            </a:xfrm>
            <a:custGeom>
              <a:avLst/>
              <a:gdLst>
                <a:gd name="connsiteX0" fmla="*/ 0 w 3096987"/>
                <a:gd name="connsiteY0" fmla="*/ 93356 h 93356"/>
                <a:gd name="connsiteX1" fmla="*/ 3096987 w 3096987"/>
                <a:gd name="connsiteY1" fmla="*/ 93356 h 93356"/>
                <a:gd name="connsiteX2" fmla="*/ 3096987 w 3096987"/>
                <a:gd name="connsiteY2" fmla="*/ 0 h 93356"/>
                <a:gd name="connsiteX3" fmla="*/ 0 w 3096987"/>
                <a:gd name="connsiteY3" fmla="*/ 0 h 9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6987" h="93356">
                  <a:moveTo>
                    <a:pt x="0" y="93356"/>
                  </a:moveTo>
                  <a:lnTo>
                    <a:pt x="3096987" y="93356"/>
                  </a:lnTo>
                  <a:lnTo>
                    <a:pt x="309698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3" name="任意多边形: 形状 492">
              <a:extLst>
                <a:ext uri="{FF2B5EF4-FFF2-40B4-BE49-F238E27FC236}">
                  <a16:creationId xmlns:a16="http://schemas.microsoft.com/office/drawing/2014/main" id="{BE4BD344-F75B-4FB0-9557-B1E8C349C791}"/>
                </a:ext>
              </a:extLst>
            </p:cNvPr>
            <p:cNvSpPr/>
            <p:nvPr/>
          </p:nvSpPr>
          <p:spPr>
            <a:xfrm>
              <a:off x="7755225" y="5017137"/>
              <a:ext cx="3096987" cy="93354"/>
            </a:xfrm>
            <a:custGeom>
              <a:avLst/>
              <a:gdLst>
                <a:gd name="connsiteX0" fmla="*/ 0 w 3096987"/>
                <a:gd name="connsiteY0" fmla="*/ 93354 h 93354"/>
                <a:gd name="connsiteX1" fmla="*/ 3096987 w 3096987"/>
                <a:gd name="connsiteY1" fmla="*/ 93354 h 93354"/>
                <a:gd name="connsiteX2" fmla="*/ 3096987 w 3096987"/>
                <a:gd name="connsiteY2" fmla="*/ 0 h 93354"/>
                <a:gd name="connsiteX3" fmla="*/ 0 w 3096987"/>
                <a:gd name="connsiteY3" fmla="*/ 0 h 93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6987" h="93354">
                  <a:moveTo>
                    <a:pt x="0" y="93354"/>
                  </a:moveTo>
                  <a:lnTo>
                    <a:pt x="3096987" y="93354"/>
                  </a:lnTo>
                  <a:lnTo>
                    <a:pt x="309698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4" name="任意多边形: 形状 493">
              <a:extLst>
                <a:ext uri="{FF2B5EF4-FFF2-40B4-BE49-F238E27FC236}">
                  <a16:creationId xmlns:a16="http://schemas.microsoft.com/office/drawing/2014/main" id="{94384E61-E059-47C8-AFBA-428ADBD2C721}"/>
                </a:ext>
              </a:extLst>
            </p:cNvPr>
            <p:cNvSpPr/>
            <p:nvPr/>
          </p:nvSpPr>
          <p:spPr>
            <a:xfrm>
              <a:off x="9406492" y="4325070"/>
              <a:ext cx="1093757" cy="93363"/>
            </a:xfrm>
            <a:custGeom>
              <a:avLst/>
              <a:gdLst>
                <a:gd name="connsiteX0" fmla="*/ 0 w 1093757"/>
                <a:gd name="connsiteY0" fmla="*/ 93363 h 93363"/>
                <a:gd name="connsiteX1" fmla="*/ 1093757 w 1093757"/>
                <a:gd name="connsiteY1" fmla="*/ 93363 h 93363"/>
                <a:gd name="connsiteX2" fmla="*/ 1093757 w 1093757"/>
                <a:gd name="connsiteY2" fmla="*/ 0 h 93363"/>
                <a:gd name="connsiteX3" fmla="*/ 0 w 1093757"/>
                <a:gd name="connsiteY3" fmla="*/ 0 h 93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3757" h="93363">
                  <a:moveTo>
                    <a:pt x="0" y="93363"/>
                  </a:moveTo>
                  <a:lnTo>
                    <a:pt x="1093757" y="93363"/>
                  </a:lnTo>
                  <a:lnTo>
                    <a:pt x="109375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44" name="任意多边形: 形状 443">
            <a:extLst>
              <a:ext uri="{FF2B5EF4-FFF2-40B4-BE49-F238E27FC236}">
                <a16:creationId xmlns:a16="http://schemas.microsoft.com/office/drawing/2014/main" id="{317E766B-5797-4A2B-81B7-C002A8A9016A}"/>
              </a:ext>
            </a:extLst>
          </p:cNvPr>
          <p:cNvSpPr/>
          <p:nvPr/>
        </p:nvSpPr>
        <p:spPr>
          <a:xfrm>
            <a:off x="4377082" y="4550687"/>
            <a:ext cx="1535779" cy="1256235"/>
          </a:xfrm>
          <a:custGeom>
            <a:avLst/>
            <a:gdLst>
              <a:gd name="connsiteX0" fmla="*/ 104484 w 4033153"/>
              <a:gd name="connsiteY0" fmla="*/ 0 h 3299035"/>
              <a:gd name="connsiteX1" fmla="*/ 599199 w 4033153"/>
              <a:gd name="connsiteY1" fmla="*/ 0 h 3299035"/>
              <a:gd name="connsiteX2" fmla="*/ 599200 w 4033153"/>
              <a:gd name="connsiteY2" fmla="*/ 0 h 3299035"/>
              <a:gd name="connsiteX3" fmla="*/ 3928668 w 4033153"/>
              <a:gd name="connsiteY3" fmla="*/ 0 h 3299035"/>
              <a:gd name="connsiteX4" fmla="*/ 4033153 w 4033153"/>
              <a:gd name="connsiteY4" fmla="*/ 104486 h 3299035"/>
              <a:gd name="connsiteX5" fmla="*/ 4033153 w 4033153"/>
              <a:gd name="connsiteY5" fmla="*/ 3194542 h 3299035"/>
              <a:gd name="connsiteX6" fmla="*/ 3928668 w 4033153"/>
              <a:gd name="connsiteY6" fmla="*/ 3299035 h 3299035"/>
              <a:gd name="connsiteX7" fmla="*/ 2314667 w 4033153"/>
              <a:gd name="connsiteY7" fmla="*/ 3299035 h 3299035"/>
              <a:gd name="connsiteX8" fmla="*/ 2314666 w 4033153"/>
              <a:gd name="connsiteY8" fmla="*/ 3299035 h 3299035"/>
              <a:gd name="connsiteX9" fmla="*/ 104484 w 4033153"/>
              <a:gd name="connsiteY9" fmla="*/ 3299035 h 3299035"/>
              <a:gd name="connsiteX10" fmla="*/ 0 w 4033153"/>
              <a:gd name="connsiteY10" fmla="*/ 3194542 h 3299035"/>
              <a:gd name="connsiteX11" fmla="*/ 0 w 4033153"/>
              <a:gd name="connsiteY11" fmla="*/ 104486 h 3299035"/>
              <a:gd name="connsiteX12" fmla="*/ 104484 w 4033153"/>
              <a:gd name="connsiteY12" fmla="*/ 0 h 3299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033153" h="3299035">
                <a:moveTo>
                  <a:pt x="104484" y="0"/>
                </a:moveTo>
                <a:lnTo>
                  <a:pt x="599199" y="0"/>
                </a:lnTo>
                <a:lnTo>
                  <a:pt x="599200" y="0"/>
                </a:lnTo>
                <a:lnTo>
                  <a:pt x="3928668" y="0"/>
                </a:lnTo>
                <a:cubicBezTo>
                  <a:pt x="3986372" y="0"/>
                  <a:pt x="4033153" y="46781"/>
                  <a:pt x="4033153" y="104486"/>
                </a:cubicBezTo>
                <a:lnTo>
                  <a:pt x="4033153" y="3194542"/>
                </a:lnTo>
                <a:cubicBezTo>
                  <a:pt x="4033153" y="3252248"/>
                  <a:pt x="3986372" y="3299035"/>
                  <a:pt x="3928668" y="3299035"/>
                </a:cubicBezTo>
                <a:lnTo>
                  <a:pt x="2314667" y="3299035"/>
                </a:lnTo>
                <a:lnTo>
                  <a:pt x="2314666" y="3299035"/>
                </a:lnTo>
                <a:lnTo>
                  <a:pt x="104484" y="3299035"/>
                </a:lnTo>
                <a:cubicBezTo>
                  <a:pt x="46779" y="3299035"/>
                  <a:pt x="0" y="3252248"/>
                  <a:pt x="0" y="3194542"/>
                </a:cubicBezTo>
                <a:lnTo>
                  <a:pt x="0" y="104486"/>
                </a:lnTo>
                <a:cubicBezTo>
                  <a:pt x="0" y="46781"/>
                  <a:pt x="46779" y="0"/>
                  <a:pt x="104484" y="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>
            <a:outerShdw blurRad="469900" dist="190500" dir="8100000" algn="tr" rotWithShape="0">
              <a:schemeClr val="accent1">
                <a:alpha val="20000"/>
              </a:schemeClr>
            </a:outerShdw>
          </a:effectLst>
          <a:scene3d>
            <a:camera prst="orthographicFront"/>
            <a:lightRig rig="sof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grpSp>
        <p:nvGrpSpPr>
          <p:cNvPr id="445" name="组合 444">
            <a:extLst>
              <a:ext uri="{FF2B5EF4-FFF2-40B4-BE49-F238E27FC236}">
                <a16:creationId xmlns:a16="http://schemas.microsoft.com/office/drawing/2014/main" id="{2A991D52-B2C0-4ADC-8A61-DB3048D50354}"/>
              </a:ext>
            </a:extLst>
          </p:cNvPr>
          <p:cNvGrpSpPr/>
          <p:nvPr/>
        </p:nvGrpSpPr>
        <p:grpSpPr>
          <a:xfrm>
            <a:off x="4504601" y="4705452"/>
            <a:ext cx="1280740" cy="946702"/>
            <a:chOff x="2467242" y="2363577"/>
            <a:chExt cx="3363388" cy="2486162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id="{F6F9CD66-7C83-433D-8BE8-FD6A7B7A48F8}"/>
                </a:ext>
              </a:extLst>
            </p:cNvPr>
            <p:cNvSpPr/>
            <p:nvPr/>
          </p:nvSpPr>
          <p:spPr>
            <a:xfrm>
              <a:off x="2467242" y="3100122"/>
              <a:ext cx="3363386" cy="1749617"/>
            </a:xfrm>
            <a:custGeom>
              <a:avLst/>
              <a:gdLst>
                <a:gd name="connsiteX0" fmla="*/ 0 w 3363386"/>
                <a:gd name="connsiteY0" fmla="*/ 1749617 h 1749617"/>
                <a:gd name="connsiteX1" fmla="*/ 3363387 w 3363386"/>
                <a:gd name="connsiteY1" fmla="*/ 1749617 h 1749617"/>
                <a:gd name="connsiteX2" fmla="*/ 3363387 w 3363386"/>
                <a:gd name="connsiteY2" fmla="*/ 0 h 1749617"/>
                <a:gd name="connsiteX3" fmla="*/ 0 w 3363386"/>
                <a:gd name="connsiteY3" fmla="*/ 0 h 1749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63386" h="1749617">
                  <a:moveTo>
                    <a:pt x="0" y="1749617"/>
                  </a:moveTo>
                  <a:lnTo>
                    <a:pt x="3363387" y="1749617"/>
                  </a:lnTo>
                  <a:lnTo>
                    <a:pt x="336338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id="{B6080C50-9503-44FE-AA82-7043FA805F1F}"/>
                </a:ext>
              </a:extLst>
            </p:cNvPr>
            <p:cNvSpPr/>
            <p:nvPr/>
          </p:nvSpPr>
          <p:spPr>
            <a:xfrm>
              <a:off x="4260508" y="2363577"/>
              <a:ext cx="1570122" cy="101383"/>
            </a:xfrm>
            <a:custGeom>
              <a:avLst/>
              <a:gdLst>
                <a:gd name="connsiteX0" fmla="*/ 0 w 1570122"/>
                <a:gd name="connsiteY0" fmla="*/ 101384 h 101383"/>
                <a:gd name="connsiteX1" fmla="*/ 1570123 w 1570122"/>
                <a:gd name="connsiteY1" fmla="*/ 101384 h 101383"/>
                <a:gd name="connsiteX2" fmla="*/ 1570123 w 1570122"/>
                <a:gd name="connsiteY2" fmla="*/ 0 h 101383"/>
                <a:gd name="connsiteX3" fmla="*/ 0 w 1570122"/>
                <a:gd name="connsiteY3" fmla="*/ 0 h 101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0122" h="101383">
                  <a:moveTo>
                    <a:pt x="0" y="101384"/>
                  </a:moveTo>
                  <a:lnTo>
                    <a:pt x="1570123" y="101384"/>
                  </a:lnTo>
                  <a:lnTo>
                    <a:pt x="157012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9" name="任意多边形: 形状 478">
              <a:extLst>
                <a:ext uri="{FF2B5EF4-FFF2-40B4-BE49-F238E27FC236}">
                  <a16:creationId xmlns:a16="http://schemas.microsoft.com/office/drawing/2014/main" id="{7A0C27D5-5B37-461E-9A16-2715118A8C91}"/>
                </a:ext>
              </a:extLst>
            </p:cNvPr>
            <p:cNvSpPr/>
            <p:nvPr/>
          </p:nvSpPr>
          <p:spPr>
            <a:xfrm>
              <a:off x="4260508" y="2587287"/>
              <a:ext cx="1570122" cy="101389"/>
            </a:xfrm>
            <a:custGeom>
              <a:avLst/>
              <a:gdLst>
                <a:gd name="connsiteX0" fmla="*/ 0 w 1570122"/>
                <a:gd name="connsiteY0" fmla="*/ 101389 h 101389"/>
                <a:gd name="connsiteX1" fmla="*/ 1570123 w 1570122"/>
                <a:gd name="connsiteY1" fmla="*/ 101389 h 101389"/>
                <a:gd name="connsiteX2" fmla="*/ 1570123 w 1570122"/>
                <a:gd name="connsiteY2" fmla="*/ 0 h 101389"/>
                <a:gd name="connsiteX3" fmla="*/ 0 w 1570122"/>
                <a:gd name="connsiteY3" fmla="*/ 0 h 101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0122" h="101389">
                  <a:moveTo>
                    <a:pt x="0" y="101389"/>
                  </a:moveTo>
                  <a:lnTo>
                    <a:pt x="1570123" y="101389"/>
                  </a:lnTo>
                  <a:lnTo>
                    <a:pt x="157012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BEA66F32-F9EC-4977-9601-90A175735C15}"/>
                </a:ext>
              </a:extLst>
            </p:cNvPr>
            <p:cNvSpPr/>
            <p:nvPr/>
          </p:nvSpPr>
          <p:spPr>
            <a:xfrm>
              <a:off x="4260508" y="2810990"/>
              <a:ext cx="1570122" cy="101391"/>
            </a:xfrm>
            <a:custGeom>
              <a:avLst/>
              <a:gdLst>
                <a:gd name="connsiteX0" fmla="*/ 0 w 1570122"/>
                <a:gd name="connsiteY0" fmla="*/ 101391 h 101391"/>
                <a:gd name="connsiteX1" fmla="*/ 1570123 w 1570122"/>
                <a:gd name="connsiteY1" fmla="*/ 101391 h 101391"/>
                <a:gd name="connsiteX2" fmla="*/ 1570123 w 1570122"/>
                <a:gd name="connsiteY2" fmla="*/ 0 h 101391"/>
                <a:gd name="connsiteX3" fmla="*/ 0 w 1570122"/>
                <a:gd name="connsiteY3" fmla="*/ 0 h 10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0122" h="101391">
                  <a:moveTo>
                    <a:pt x="0" y="101391"/>
                  </a:moveTo>
                  <a:lnTo>
                    <a:pt x="1570123" y="101391"/>
                  </a:lnTo>
                  <a:lnTo>
                    <a:pt x="157012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9B8CDF00-6930-4165-A7F7-692A0A414FAB}"/>
                </a:ext>
              </a:extLst>
            </p:cNvPr>
            <p:cNvSpPr/>
            <p:nvPr/>
          </p:nvSpPr>
          <p:spPr>
            <a:xfrm>
              <a:off x="2467242" y="2363577"/>
              <a:ext cx="1570115" cy="101383"/>
            </a:xfrm>
            <a:custGeom>
              <a:avLst/>
              <a:gdLst>
                <a:gd name="connsiteX0" fmla="*/ 0 w 1570115"/>
                <a:gd name="connsiteY0" fmla="*/ 101384 h 101383"/>
                <a:gd name="connsiteX1" fmla="*/ 1570115 w 1570115"/>
                <a:gd name="connsiteY1" fmla="*/ 101384 h 101383"/>
                <a:gd name="connsiteX2" fmla="*/ 1570115 w 1570115"/>
                <a:gd name="connsiteY2" fmla="*/ 0 h 101383"/>
                <a:gd name="connsiteX3" fmla="*/ 0 w 1570115"/>
                <a:gd name="connsiteY3" fmla="*/ 0 h 101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0115" h="101383">
                  <a:moveTo>
                    <a:pt x="0" y="101384"/>
                  </a:moveTo>
                  <a:lnTo>
                    <a:pt x="1570115" y="101384"/>
                  </a:lnTo>
                  <a:lnTo>
                    <a:pt x="157011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任意多边形: 形状 481">
              <a:extLst>
                <a:ext uri="{FF2B5EF4-FFF2-40B4-BE49-F238E27FC236}">
                  <a16:creationId xmlns:a16="http://schemas.microsoft.com/office/drawing/2014/main" id="{8CB90AD9-7EF4-40DB-9B43-9EB9736F41D6}"/>
                </a:ext>
              </a:extLst>
            </p:cNvPr>
            <p:cNvSpPr/>
            <p:nvPr/>
          </p:nvSpPr>
          <p:spPr>
            <a:xfrm>
              <a:off x="2467242" y="2587287"/>
              <a:ext cx="1570115" cy="101389"/>
            </a:xfrm>
            <a:custGeom>
              <a:avLst/>
              <a:gdLst>
                <a:gd name="connsiteX0" fmla="*/ 0 w 1570115"/>
                <a:gd name="connsiteY0" fmla="*/ 101389 h 101389"/>
                <a:gd name="connsiteX1" fmla="*/ 1570115 w 1570115"/>
                <a:gd name="connsiteY1" fmla="*/ 101389 h 101389"/>
                <a:gd name="connsiteX2" fmla="*/ 1570115 w 1570115"/>
                <a:gd name="connsiteY2" fmla="*/ 0 h 101389"/>
                <a:gd name="connsiteX3" fmla="*/ 0 w 1570115"/>
                <a:gd name="connsiteY3" fmla="*/ 0 h 101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0115" h="101389">
                  <a:moveTo>
                    <a:pt x="0" y="101389"/>
                  </a:moveTo>
                  <a:lnTo>
                    <a:pt x="1570115" y="101389"/>
                  </a:lnTo>
                  <a:lnTo>
                    <a:pt x="157011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任意多边形: 形状 482">
              <a:extLst>
                <a:ext uri="{FF2B5EF4-FFF2-40B4-BE49-F238E27FC236}">
                  <a16:creationId xmlns:a16="http://schemas.microsoft.com/office/drawing/2014/main" id="{90ADACBF-3128-4E41-A709-F460DB17C788}"/>
                </a:ext>
              </a:extLst>
            </p:cNvPr>
            <p:cNvSpPr/>
            <p:nvPr/>
          </p:nvSpPr>
          <p:spPr>
            <a:xfrm>
              <a:off x="2467242" y="2810990"/>
              <a:ext cx="1570115" cy="101391"/>
            </a:xfrm>
            <a:custGeom>
              <a:avLst/>
              <a:gdLst>
                <a:gd name="connsiteX0" fmla="*/ 0 w 1570115"/>
                <a:gd name="connsiteY0" fmla="*/ 101391 h 101391"/>
                <a:gd name="connsiteX1" fmla="*/ 1570115 w 1570115"/>
                <a:gd name="connsiteY1" fmla="*/ 101391 h 101391"/>
                <a:gd name="connsiteX2" fmla="*/ 1570115 w 1570115"/>
                <a:gd name="connsiteY2" fmla="*/ 0 h 101391"/>
                <a:gd name="connsiteX3" fmla="*/ 0 w 1570115"/>
                <a:gd name="connsiteY3" fmla="*/ 0 h 10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0115" h="101391">
                  <a:moveTo>
                    <a:pt x="0" y="101391"/>
                  </a:moveTo>
                  <a:lnTo>
                    <a:pt x="1570115" y="101391"/>
                  </a:lnTo>
                  <a:lnTo>
                    <a:pt x="157011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46" name="任意多边形: 形状 445">
            <a:extLst>
              <a:ext uri="{FF2B5EF4-FFF2-40B4-BE49-F238E27FC236}">
                <a16:creationId xmlns:a16="http://schemas.microsoft.com/office/drawing/2014/main" id="{207964BE-2057-408D-BC03-DD9E8A4E6057}"/>
              </a:ext>
            </a:extLst>
          </p:cNvPr>
          <p:cNvSpPr/>
          <p:nvPr/>
        </p:nvSpPr>
        <p:spPr>
          <a:xfrm>
            <a:off x="6182297" y="4271389"/>
            <a:ext cx="1318911" cy="525443"/>
          </a:xfrm>
          <a:custGeom>
            <a:avLst/>
            <a:gdLst>
              <a:gd name="connsiteX0" fmla="*/ 104477 w 3463632"/>
              <a:gd name="connsiteY0" fmla="*/ 0 h 1379881"/>
              <a:gd name="connsiteX1" fmla="*/ 2927448 w 3463632"/>
              <a:gd name="connsiteY1" fmla="*/ 0 h 1379881"/>
              <a:gd name="connsiteX2" fmla="*/ 3359165 w 3463632"/>
              <a:gd name="connsiteY2" fmla="*/ 0 h 1379881"/>
              <a:gd name="connsiteX3" fmla="*/ 3463632 w 3463632"/>
              <a:gd name="connsiteY3" fmla="*/ 104486 h 1379881"/>
              <a:gd name="connsiteX4" fmla="*/ 3463632 w 3463632"/>
              <a:gd name="connsiteY4" fmla="*/ 430213 h 1379881"/>
              <a:gd name="connsiteX5" fmla="*/ 3463632 w 3463632"/>
              <a:gd name="connsiteY5" fmla="*/ 1275395 h 1379881"/>
              <a:gd name="connsiteX6" fmla="*/ 3359166 w 3463632"/>
              <a:gd name="connsiteY6" fmla="*/ 1379881 h 1379881"/>
              <a:gd name="connsiteX7" fmla="*/ 104477 w 3463632"/>
              <a:gd name="connsiteY7" fmla="*/ 1379881 h 1379881"/>
              <a:gd name="connsiteX8" fmla="*/ 0 w 3463632"/>
              <a:gd name="connsiteY8" fmla="*/ 1275395 h 1379881"/>
              <a:gd name="connsiteX9" fmla="*/ 0 w 3463632"/>
              <a:gd name="connsiteY9" fmla="*/ 104486 h 1379881"/>
              <a:gd name="connsiteX10" fmla="*/ 104477 w 3463632"/>
              <a:gd name="connsiteY10" fmla="*/ 0 h 1379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63632" h="1379881">
                <a:moveTo>
                  <a:pt x="104477" y="0"/>
                </a:moveTo>
                <a:lnTo>
                  <a:pt x="2927448" y="0"/>
                </a:lnTo>
                <a:lnTo>
                  <a:pt x="3359165" y="0"/>
                </a:lnTo>
                <a:cubicBezTo>
                  <a:pt x="3416889" y="0"/>
                  <a:pt x="3463632" y="46774"/>
                  <a:pt x="3463632" y="104486"/>
                </a:cubicBezTo>
                <a:lnTo>
                  <a:pt x="3463632" y="430213"/>
                </a:lnTo>
                <a:lnTo>
                  <a:pt x="3463632" y="1275395"/>
                </a:lnTo>
                <a:cubicBezTo>
                  <a:pt x="3463632" y="1333102"/>
                  <a:pt x="3416890" y="1379881"/>
                  <a:pt x="3359166" y="1379881"/>
                </a:cubicBezTo>
                <a:lnTo>
                  <a:pt x="104477" y="1379881"/>
                </a:lnTo>
                <a:cubicBezTo>
                  <a:pt x="46773" y="1379881"/>
                  <a:pt x="0" y="1333102"/>
                  <a:pt x="0" y="1275395"/>
                </a:cubicBezTo>
                <a:lnTo>
                  <a:pt x="0" y="104486"/>
                </a:lnTo>
                <a:cubicBezTo>
                  <a:pt x="0" y="46774"/>
                  <a:pt x="46773" y="0"/>
                  <a:pt x="104477" y="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>
            <a:outerShdw blurRad="469900" dist="190500" dir="8100000" algn="tr" rotWithShape="0">
              <a:schemeClr val="accent1">
                <a:alpha val="20000"/>
              </a:schemeClr>
            </a:outerShdw>
          </a:effectLst>
          <a:scene3d>
            <a:camera prst="orthographicFront"/>
            <a:lightRig rig="sof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grpSp>
        <p:nvGrpSpPr>
          <p:cNvPr id="447" name="组合 446">
            <a:extLst>
              <a:ext uri="{FF2B5EF4-FFF2-40B4-BE49-F238E27FC236}">
                <a16:creationId xmlns:a16="http://schemas.microsoft.com/office/drawing/2014/main" id="{6E6810D5-3250-4696-85C7-AF09294A5AE8}"/>
              </a:ext>
            </a:extLst>
          </p:cNvPr>
          <p:cNvGrpSpPr/>
          <p:nvPr/>
        </p:nvGrpSpPr>
        <p:grpSpPr>
          <a:xfrm>
            <a:off x="6291808" y="4384221"/>
            <a:ext cx="1099885" cy="299775"/>
            <a:chOff x="7160679" y="1519984"/>
            <a:chExt cx="2888439" cy="787247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473" name="任意多边形: 形状 472">
              <a:extLst>
                <a:ext uri="{FF2B5EF4-FFF2-40B4-BE49-F238E27FC236}">
                  <a16:creationId xmlns:a16="http://schemas.microsoft.com/office/drawing/2014/main" id="{902A19AB-AF27-4A4F-98CA-742DEEB7C1A5}"/>
                </a:ext>
              </a:extLst>
            </p:cNvPr>
            <p:cNvSpPr/>
            <p:nvPr/>
          </p:nvSpPr>
          <p:spPr>
            <a:xfrm>
              <a:off x="8747837" y="1519984"/>
              <a:ext cx="1301281" cy="787247"/>
            </a:xfrm>
            <a:custGeom>
              <a:avLst/>
              <a:gdLst>
                <a:gd name="connsiteX0" fmla="*/ 0 w 1301281"/>
                <a:gd name="connsiteY0" fmla="*/ 787247 h 787247"/>
                <a:gd name="connsiteX1" fmla="*/ 1301281 w 1301281"/>
                <a:gd name="connsiteY1" fmla="*/ 787247 h 787247"/>
                <a:gd name="connsiteX2" fmla="*/ 1301281 w 1301281"/>
                <a:gd name="connsiteY2" fmla="*/ 0 h 787247"/>
                <a:gd name="connsiteX3" fmla="*/ 0 w 1301281"/>
                <a:gd name="connsiteY3" fmla="*/ 0 h 787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1281" h="787247">
                  <a:moveTo>
                    <a:pt x="0" y="787247"/>
                  </a:moveTo>
                  <a:lnTo>
                    <a:pt x="1301281" y="787247"/>
                  </a:lnTo>
                  <a:lnTo>
                    <a:pt x="130128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任意多边形: 形状 473">
              <a:extLst>
                <a:ext uri="{FF2B5EF4-FFF2-40B4-BE49-F238E27FC236}">
                  <a16:creationId xmlns:a16="http://schemas.microsoft.com/office/drawing/2014/main" id="{C3841A78-BAE3-48AF-842F-9401B322094D}"/>
                </a:ext>
              </a:extLst>
            </p:cNvPr>
            <p:cNvSpPr/>
            <p:nvPr/>
          </p:nvSpPr>
          <p:spPr>
            <a:xfrm>
              <a:off x="7160679" y="1677951"/>
              <a:ext cx="1348407" cy="87071"/>
            </a:xfrm>
            <a:custGeom>
              <a:avLst/>
              <a:gdLst>
                <a:gd name="connsiteX0" fmla="*/ 0 w 1348407"/>
                <a:gd name="connsiteY0" fmla="*/ 87072 h 87071"/>
                <a:gd name="connsiteX1" fmla="*/ 1348408 w 1348407"/>
                <a:gd name="connsiteY1" fmla="*/ 87072 h 87071"/>
                <a:gd name="connsiteX2" fmla="*/ 1348408 w 1348407"/>
                <a:gd name="connsiteY2" fmla="*/ 0 h 87071"/>
                <a:gd name="connsiteX3" fmla="*/ 0 w 1348407"/>
                <a:gd name="connsiteY3" fmla="*/ 0 h 87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8407" h="87071">
                  <a:moveTo>
                    <a:pt x="0" y="87072"/>
                  </a:moveTo>
                  <a:lnTo>
                    <a:pt x="1348408" y="87072"/>
                  </a:lnTo>
                  <a:lnTo>
                    <a:pt x="134840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id="{C3B248D6-A16D-412B-A8A3-B5196651F751}"/>
                </a:ext>
              </a:extLst>
            </p:cNvPr>
            <p:cNvSpPr/>
            <p:nvPr/>
          </p:nvSpPr>
          <p:spPr>
            <a:xfrm>
              <a:off x="7160679" y="1870072"/>
              <a:ext cx="1348407" cy="87071"/>
            </a:xfrm>
            <a:custGeom>
              <a:avLst/>
              <a:gdLst>
                <a:gd name="connsiteX0" fmla="*/ 0 w 1348407"/>
                <a:gd name="connsiteY0" fmla="*/ 87072 h 87071"/>
                <a:gd name="connsiteX1" fmla="*/ 1348408 w 1348407"/>
                <a:gd name="connsiteY1" fmla="*/ 87072 h 87071"/>
                <a:gd name="connsiteX2" fmla="*/ 1348408 w 1348407"/>
                <a:gd name="connsiteY2" fmla="*/ 0 h 87071"/>
                <a:gd name="connsiteX3" fmla="*/ 0 w 1348407"/>
                <a:gd name="connsiteY3" fmla="*/ 0 h 87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8407" h="87071">
                  <a:moveTo>
                    <a:pt x="0" y="87072"/>
                  </a:moveTo>
                  <a:lnTo>
                    <a:pt x="1348408" y="87072"/>
                  </a:lnTo>
                  <a:lnTo>
                    <a:pt x="134840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任意多边形: 形状 475">
              <a:extLst>
                <a:ext uri="{FF2B5EF4-FFF2-40B4-BE49-F238E27FC236}">
                  <a16:creationId xmlns:a16="http://schemas.microsoft.com/office/drawing/2014/main" id="{1274F81F-B17A-4C4E-A3BE-BF1E8AC09E4B}"/>
                </a:ext>
              </a:extLst>
            </p:cNvPr>
            <p:cNvSpPr/>
            <p:nvPr/>
          </p:nvSpPr>
          <p:spPr>
            <a:xfrm>
              <a:off x="7160679" y="2062193"/>
              <a:ext cx="1348407" cy="87073"/>
            </a:xfrm>
            <a:custGeom>
              <a:avLst/>
              <a:gdLst>
                <a:gd name="connsiteX0" fmla="*/ 0 w 1348407"/>
                <a:gd name="connsiteY0" fmla="*/ 87073 h 87073"/>
                <a:gd name="connsiteX1" fmla="*/ 1348408 w 1348407"/>
                <a:gd name="connsiteY1" fmla="*/ 87073 h 87073"/>
                <a:gd name="connsiteX2" fmla="*/ 1348408 w 1348407"/>
                <a:gd name="connsiteY2" fmla="*/ 0 h 87073"/>
                <a:gd name="connsiteX3" fmla="*/ 0 w 1348407"/>
                <a:gd name="connsiteY3" fmla="*/ 0 h 87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8407" h="87073">
                  <a:moveTo>
                    <a:pt x="0" y="87073"/>
                  </a:moveTo>
                  <a:lnTo>
                    <a:pt x="1348408" y="87073"/>
                  </a:lnTo>
                  <a:lnTo>
                    <a:pt x="134840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48" name="任意多边形: 形状 447">
            <a:extLst>
              <a:ext uri="{FF2B5EF4-FFF2-40B4-BE49-F238E27FC236}">
                <a16:creationId xmlns:a16="http://schemas.microsoft.com/office/drawing/2014/main" id="{2ED13720-55B2-4231-80DD-6A62A8A52924}"/>
              </a:ext>
            </a:extLst>
          </p:cNvPr>
          <p:cNvSpPr/>
          <p:nvPr/>
        </p:nvSpPr>
        <p:spPr>
          <a:xfrm>
            <a:off x="5438582" y="5602284"/>
            <a:ext cx="563109" cy="584907"/>
          </a:xfrm>
          <a:custGeom>
            <a:avLst/>
            <a:gdLst>
              <a:gd name="connsiteX0" fmla="*/ 286057 w 1478797"/>
              <a:gd name="connsiteY0" fmla="*/ 1193 h 1536040"/>
              <a:gd name="connsiteX1" fmla="*/ 26566 w 1478797"/>
              <a:gd name="connsiteY1" fmla="*/ 119324 h 1536040"/>
              <a:gd name="connsiteX2" fmla="*/ 28834 w 1478797"/>
              <a:gd name="connsiteY2" fmla="*/ 357122 h 1536040"/>
              <a:gd name="connsiteX3" fmla="*/ 172945 w 1478797"/>
              <a:gd name="connsiteY3" fmla="*/ 555955 h 1536040"/>
              <a:gd name="connsiteX4" fmla="*/ 1110860 w 1478797"/>
              <a:gd name="connsiteY4" fmla="*/ 1517011 h 1536040"/>
              <a:gd name="connsiteX5" fmla="*/ 1409167 w 1478797"/>
              <a:gd name="connsiteY5" fmla="*/ 997508 h 1536040"/>
              <a:gd name="connsiteX6" fmla="*/ 286057 w 1478797"/>
              <a:gd name="connsiteY6" fmla="*/ 1193 h 1536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8797" h="1536040">
                <a:moveTo>
                  <a:pt x="286057" y="1193"/>
                </a:moveTo>
                <a:cubicBezTo>
                  <a:pt x="185909" y="-7517"/>
                  <a:pt x="75332" y="31409"/>
                  <a:pt x="26566" y="119324"/>
                </a:cubicBezTo>
                <a:cubicBezTo>
                  <a:pt x="-13311" y="191208"/>
                  <a:pt x="-4760" y="282091"/>
                  <a:pt x="28834" y="357122"/>
                </a:cubicBezTo>
                <a:cubicBezTo>
                  <a:pt x="62421" y="432146"/>
                  <a:pt x="118121" y="494704"/>
                  <a:pt x="172945" y="555955"/>
                </a:cubicBezTo>
                <a:cubicBezTo>
                  <a:pt x="965536" y="1441353"/>
                  <a:pt x="978363" y="1481454"/>
                  <a:pt x="1110860" y="1517011"/>
                </a:cubicBezTo>
                <a:cubicBezTo>
                  <a:pt x="1336693" y="1577596"/>
                  <a:pt x="1609350" y="1516077"/>
                  <a:pt x="1409167" y="997508"/>
                </a:cubicBezTo>
                <a:cubicBezTo>
                  <a:pt x="1376903" y="913922"/>
                  <a:pt x="534839" y="22840"/>
                  <a:pt x="286057" y="1193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 w="18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9" name="任意多边形: 形状 448">
            <a:extLst>
              <a:ext uri="{FF2B5EF4-FFF2-40B4-BE49-F238E27FC236}">
                <a16:creationId xmlns:a16="http://schemas.microsoft.com/office/drawing/2014/main" id="{0473BC3F-E7E1-4763-A043-DC705C336B7F}"/>
              </a:ext>
            </a:extLst>
          </p:cNvPr>
          <p:cNvSpPr/>
          <p:nvPr/>
        </p:nvSpPr>
        <p:spPr>
          <a:xfrm>
            <a:off x="5438561" y="5594495"/>
            <a:ext cx="358718" cy="580731"/>
          </a:xfrm>
          <a:custGeom>
            <a:avLst/>
            <a:gdLst>
              <a:gd name="connsiteX0" fmla="*/ 85362 w 942041"/>
              <a:gd name="connsiteY0" fmla="*/ 36436 h 1525075"/>
              <a:gd name="connsiteX1" fmla="*/ 476846 w 942041"/>
              <a:gd name="connsiteY1" fmla="*/ 168240 h 1525075"/>
              <a:gd name="connsiteX2" fmla="*/ 942042 w 942041"/>
              <a:gd name="connsiteY2" fmla="*/ 1405238 h 1525075"/>
              <a:gd name="connsiteX3" fmla="*/ 677584 w 942041"/>
              <a:gd name="connsiteY3" fmla="*/ 1525076 h 1525075"/>
              <a:gd name="connsiteX4" fmla="*/ 52330 w 942041"/>
              <a:gd name="connsiteY4" fmla="*/ 422466 h 1525075"/>
              <a:gd name="connsiteX5" fmla="*/ 85362 w 942041"/>
              <a:gd name="connsiteY5" fmla="*/ 36436 h 1525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42041" h="1525075">
                <a:moveTo>
                  <a:pt x="85362" y="36436"/>
                </a:moveTo>
                <a:cubicBezTo>
                  <a:pt x="225976" y="-31391"/>
                  <a:pt x="364584" y="-13710"/>
                  <a:pt x="476846" y="168240"/>
                </a:cubicBezTo>
                <a:cubicBezTo>
                  <a:pt x="628217" y="413572"/>
                  <a:pt x="831325" y="1012349"/>
                  <a:pt x="942042" y="1405238"/>
                </a:cubicBezTo>
                <a:lnTo>
                  <a:pt x="677584" y="1525076"/>
                </a:lnTo>
                <a:cubicBezTo>
                  <a:pt x="510183" y="1143036"/>
                  <a:pt x="180153" y="647538"/>
                  <a:pt x="52330" y="422466"/>
                </a:cubicBezTo>
                <a:cubicBezTo>
                  <a:pt x="-19353" y="296263"/>
                  <a:pt x="-25552" y="89940"/>
                  <a:pt x="85362" y="36436"/>
                </a:cubicBezTo>
                <a:close/>
              </a:path>
            </a:pathLst>
          </a:custGeom>
          <a:solidFill>
            <a:schemeClr val="tx2"/>
          </a:solidFill>
          <a:ln w="18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50" name="组合 449">
            <a:extLst>
              <a:ext uri="{FF2B5EF4-FFF2-40B4-BE49-F238E27FC236}">
                <a16:creationId xmlns:a16="http://schemas.microsoft.com/office/drawing/2014/main" id="{998B75F0-C269-4290-A5F6-8962FC149E95}"/>
              </a:ext>
            </a:extLst>
          </p:cNvPr>
          <p:cNvGrpSpPr/>
          <p:nvPr/>
        </p:nvGrpSpPr>
        <p:grpSpPr>
          <a:xfrm>
            <a:off x="5542245" y="4915478"/>
            <a:ext cx="1177147" cy="1496194"/>
            <a:chOff x="5192230" y="2915132"/>
            <a:chExt cx="3091339" cy="3929198"/>
          </a:xfrm>
        </p:grpSpPr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9463B6D1-E2F5-443D-BA63-26556CA22EF7}"/>
                </a:ext>
              </a:extLst>
            </p:cNvPr>
            <p:cNvSpPr/>
            <p:nvPr/>
          </p:nvSpPr>
          <p:spPr>
            <a:xfrm>
              <a:off x="5203559" y="3998519"/>
              <a:ext cx="645341" cy="1369926"/>
            </a:xfrm>
            <a:custGeom>
              <a:avLst/>
              <a:gdLst>
                <a:gd name="connsiteX0" fmla="*/ 4672 w 645341"/>
                <a:gd name="connsiteY0" fmla="*/ 1115995 h 1369926"/>
                <a:gd name="connsiteX1" fmla="*/ 22564 w 645341"/>
                <a:gd name="connsiteY1" fmla="*/ 1297229 h 1369926"/>
                <a:gd name="connsiteX2" fmla="*/ 176095 w 645341"/>
                <a:gd name="connsiteY2" fmla="*/ 1359362 h 1369926"/>
                <a:gd name="connsiteX3" fmla="*/ 239738 w 645341"/>
                <a:gd name="connsiteY3" fmla="*/ 1278954 h 1369926"/>
                <a:gd name="connsiteX4" fmla="*/ 505703 w 645341"/>
                <a:gd name="connsiteY4" fmla="*/ 757894 h 1369926"/>
                <a:gd name="connsiteX5" fmla="*/ 644560 w 645341"/>
                <a:gd name="connsiteY5" fmla="*/ 302241 h 1369926"/>
                <a:gd name="connsiteX6" fmla="*/ 572170 w 645341"/>
                <a:gd name="connsiteY6" fmla="*/ 94917 h 1369926"/>
                <a:gd name="connsiteX7" fmla="*/ 389386 w 645341"/>
                <a:gd name="connsiteY7" fmla="*/ 21291 h 1369926"/>
                <a:gd name="connsiteX8" fmla="*/ 254182 w 645341"/>
                <a:gd name="connsiteY8" fmla="*/ 261202 h 1369926"/>
                <a:gd name="connsiteX9" fmla="*/ 58839 w 645341"/>
                <a:gd name="connsiteY9" fmla="*/ 801923 h 1369926"/>
                <a:gd name="connsiteX10" fmla="*/ 4672 w 645341"/>
                <a:gd name="connsiteY10" fmla="*/ 1115995 h 1369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45341" h="1369926">
                  <a:moveTo>
                    <a:pt x="4672" y="1115995"/>
                  </a:moveTo>
                  <a:cubicBezTo>
                    <a:pt x="-1924" y="1177252"/>
                    <a:pt x="-5609" y="1242429"/>
                    <a:pt x="22564" y="1297229"/>
                  </a:cubicBezTo>
                  <a:cubicBezTo>
                    <a:pt x="50730" y="1352031"/>
                    <a:pt x="122151" y="1389137"/>
                    <a:pt x="176095" y="1359362"/>
                  </a:cubicBezTo>
                  <a:cubicBezTo>
                    <a:pt x="206497" y="1342580"/>
                    <a:pt x="223955" y="1309879"/>
                    <a:pt x="239738" y="1278954"/>
                  </a:cubicBezTo>
                  <a:cubicBezTo>
                    <a:pt x="328394" y="1105262"/>
                    <a:pt x="417049" y="931574"/>
                    <a:pt x="505703" y="757894"/>
                  </a:cubicBezTo>
                  <a:cubicBezTo>
                    <a:pt x="578798" y="614692"/>
                    <a:pt x="653839" y="462750"/>
                    <a:pt x="644560" y="302241"/>
                  </a:cubicBezTo>
                  <a:cubicBezTo>
                    <a:pt x="640270" y="228086"/>
                    <a:pt x="616988" y="154143"/>
                    <a:pt x="572170" y="94917"/>
                  </a:cubicBezTo>
                  <a:cubicBezTo>
                    <a:pt x="533015" y="43175"/>
                    <a:pt x="447921" y="-39198"/>
                    <a:pt x="389386" y="21291"/>
                  </a:cubicBezTo>
                  <a:cubicBezTo>
                    <a:pt x="331094" y="81527"/>
                    <a:pt x="291083" y="186652"/>
                    <a:pt x="254182" y="261202"/>
                  </a:cubicBezTo>
                  <a:cubicBezTo>
                    <a:pt x="169007" y="433325"/>
                    <a:pt x="103339" y="615107"/>
                    <a:pt x="58839" y="801923"/>
                  </a:cubicBezTo>
                  <a:cubicBezTo>
                    <a:pt x="34205" y="905330"/>
                    <a:pt x="16052" y="1010296"/>
                    <a:pt x="4672" y="1115995"/>
                  </a:cubicBezTo>
                  <a:close/>
                </a:path>
              </a:pathLst>
            </a:custGeom>
            <a:solidFill>
              <a:srgbClr val="FBDBB9"/>
            </a:solidFill>
            <a:ln w="1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51B414C7-9903-4D73-8A92-34D9CD67B097}"/>
                </a:ext>
              </a:extLst>
            </p:cNvPr>
            <p:cNvSpPr/>
            <p:nvPr/>
          </p:nvSpPr>
          <p:spPr>
            <a:xfrm>
              <a:off x="5272755" y="3951742"/>
              <a:ext cx="575525" cy="880526"/>
            </a:xfrm>
            <a:custGeom>
              <a:avLst/>
              <a:gdLst>
                <a:gd name="connsiteX0" fmla="*/ 574656 w 575525"/>
                <a:gd name="connsiteY0" fmla="*/ 383087 h 880526"/>
                <a:gd name="connsiteX1" fmla="*/ 494104 w 575525"/>
                <a:gd name="connsiteY1" fmla="*/ 152396 h 880526"/>
                <a:gd name="connsiteX2" fmla="*/ 359920 w 575525"/>
                <a:gd name="connsiteY2" fmla="*/ 17490 h 880526"/>
                <a:gd name="connsiteX3" fmla="*/ 140281 w 575525"/>
                <a:gd name="connsiteY3" fmla="*/ 337417 h 880526"/>
                <a:gd name="connsiteX4" fmla="*/ 0 w 575525"/>
                <a:gd name="connsiteY4" fmla="*/ 674459 h 880526"/>
                <a:gd name="connsiteX5" fmla="*/ 425007 w 575525"/>
                <a:gd name="connsiteY5" fmla="*/ 880527 h 880526"/>
                <a:gd name="connsiteX6" fmla="*/ 574656 w 575525"/>
                <a:gd name="connsiteY6" fmla="*/ 383087 h 880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5525" h="880526">
                  <a:moveTo>
                    <a:pt x="574656" y="383087"/>
                  </a:moveTo>
                  <a:cubicBezTo>
                    <a:pt x="569885" y="300580"/>
                    <a:pt x="543980" y="218288"/>
                    <a:pt x="494104" y="152396"/>
                  </a:cubicBezTo>
                  <a:cubicBezTo>
                    <a:pt x="450529" y="94818"/>
                    <a:pt x="425058" y="-49814"/>
                    <a:pt x="359920" y="17490"/>
                  </a:cubicBezTo>
                  <a:cubicBezTo>
                    <a:pt x="295058" y="84519"/>
                    <a:pt x="181333" y="254463"/>
                    <a:pt x="140281" y="337417"/>
                  </a:cubicBezTo>
                  <a:cubicBezTo>
                    <a:pt x="86268" y="446566"/>
                    <a:pt x="39571" y="559283"/>
                    <a:pt x="0" y="674459"/>
                  </a:cubicBezTo>
                  <a:lnTo>
                    <a:pt x="425007" y="880527"/>
                  </a:lnTo>
                  <a:cubicBezTo>
                    <a:pt x="504762" y="723985"/>
                    <a:pt x="584776" y="558128"/>
                    <a:pt x="574656" y="38308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82000">
                  <a:schemeClr val="accent1"/>
                </a:gs>
              </a:gsLst>
              <a:path path="circle">
                <a:fillToRect r="100000" b="100000"/>
              </a:path>
            </a:gradFill>
            <a:ln w="1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D81A48EB-B203-4D17-A33E-2752CF87FE8C}"/>
                </a:ext>
              </a:extLst>
            </p:cNvPr>
            <p:cNvSpPr/>
            <p:nvPr/>
          </p:nvSpPr>
          <p:spPr>
            <a:xfrm>
              <a:off x="5192230" y="5037556"/>
              <a:ext cx="1136939" cy="502747"/>
            </a:xfrm>
            <a:custGeom>
              <a:avLst/>
              <a:gdLst>
                <a:gd name="connsiteX0" fmla="*/ 29333 w 1136939"/>
                <a:gd name="connsiteY0" fmla="*/ 65011 h 502747"/>
                <a:gd name="connsiteX1" fmla="*/ 214261 w 1136939"/>
                <a:gd name="connsiteY1" fmla="*/ 1604 h 502747"/>
                <a:gd name="connsiteX2" fmla="*/ 406022 w 1136939"/>
                <a:gd name="connsiteY2" fmla="*/ 67764 h 502747"/>
                <a:gd name="connsiteX3" fmla="*/ 743408 w 1136939"/>
                <a:gd name="connsiteY3" fmla="*/ 228495 h 502747"/>
                <a:gd name="connsiteX4" fmla="*/ 1091592 w 1136939"/>
                <a:gd name="connsiteY4" fmla="*/ 394632 h 502747"/>
                <a:gd name="connsiteX5" fmla="*/ 1135408 w 1136939"/>
                <a:gd name="connsiteY5" fmla="*/ 433093 h 502747"/>
                <a:gd name="connsiteX6" fmla="*/ 1109406 w 1136939"/>
                <a:gd name="connsiteY6" fmla="*/ 486758 h 502747"/>
                <a:gd name="connsiteX7" fmla="*/ 1047110 w 1136939"/>
                <a:gd name="connsiteY7" fmla="*/ 500339 h 502747"/>
                <a:gd name="connsiteX8" fmla="*/ 527977 w 1136939"/>
                <a:gd name="connsiteY8" fmla="*/ 452211 h 502747"/>
                <a:gd name="connsiteX9" fmla="*/ 276322 w 1136939"/>
                <a:gd name="connsiteY9" fmla="*/ 372602 h 502747"/>
                <a:gd name="connsiteX10" fmla="*/ 49423 w 1136939"/>
                <a:gd name="connsiteY10" fmla="*/ 262151 h 502747"/>
                <a:gd name="connsiteX11" fmla="*/ 29333 w 1136939"/>
                <a:gd name="connsiteY11" fmla="*/ 65011 h 502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36939" h="502747">
                  <a:moveTo>
                    <a:pt x="29333" y="65011"/>
                  </a:moveTo>
                  <a:cubicBezTo>
                    <a:pt x="72448" y="12497"/>
                    <a:pt x="146729" y="-5893"/>
                    <a:pt x="214261" y="1604"/>
                  </a:cubicBezTo>
                  <a:cubicBezTo>
                    <a:pt x="281799" y="9107"/>
                    <a:pt x="344638" y="38615"/>
                    <a:pt x="406022" y="67764"/>
                  </a:cubicBezTo>
                  <a:cubicBezTo>
                    <a:pt x="518545" y="121197"/>
                    <a:pt x="630979" y="174843"/>
                    <a:pt x="743408" y="228495"/>
                  </a:cubicBezTo>
                  <a:cubicBezTo>
                    <a:pt x="859469" y="283869"/>
                    <a:pt x="975531" y="339257"/>
                    <a:pt x="1091592" y="394632"/>
                  </a:cubicBezTo>
                  <a:cubicBezTo>
                    <a:pt x="1109682" y="403266"/>
                    <a:pt x="1129572" y="413924"/>
                    <a:pt x="1135408" y="433093"/>
                  </a:cubicBezTo>
                  <a:cubicBezTo>
                    <a:pt x="1141647" y="453623"/>
                    <a:pt x="1128001" y="476029"/>
                    <a:pt x="1109406" y="486758"/>
                  </a:cubicBezTo>
                  <a:cubicBezTo>
                    <a:pt x="1090812" y="497479"/>
                    <a:pt x="1068539" y="499222"/>
                    <a:pt x="1047110" y="500339"/>
                  </a:cubicBezTo>
                  <a:cubicBezTo>
                    <a:pt x="872949" y="509400"/>
                    <a:pt x="697554" y="492798"/>
                    <a:pt x="527977" y="452211"/>
                  </a:cubicBezTo>
                  <a:cubicBezTo>
                    <a:pt x="442342" y="431713"/>
                    <a:pt x="358158" y="405118"/>
                    <a:pt x="276322" y="372602"/>
                  </a:cubicBezTo>
                  <a:cubicBezTo>
                    <a:pt x="206011" y="344660"/>
                    <a:pt x="106240" y="313793"/>
                    <a:pt x="49423" y="262151"/>
                  </a:cubicBezTo>
                  <a:cubicBezTo>
                    <a:pt x="-4880" y="212805"/>
                    <a:pt x="-18607" y="123408"/>
                    <a:pt x="29333" y="65011"/>
                  </a:cubicBezTo>
                  <a:close/>
                </a:path>
              </a:pathLst>
            </a:custGeom>
            <a:solidFill>
              <a:srgbClr val="F6BE93"/>
            </a:solidFill>
            <a:ln w="1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任意多边形: 形状 453">
              <a:extLst>
                <a:ext uri="{FF2B5EF4-FFF2-40B4-BE49-F238E27FC236}">
                  <a16:creationId xmlns:a16="http://schemas.microsoft.com/office/drawing/2014/main" id="{D9603BAD-AF4F-41D2-A854-2F89F83D493A}"/>
                </a:ext>
              </a:extLst>
            </p:cNvPr>
            <p:cNvSpPr/>
            <p:nvPr/>
          </p:nvSpPr>
          <p:spPr>
            <a:xfrm>
              <a:off x="5819420" y="5479764"/>
              <a:ext cx="1134690" cy="787094"/>
            </a:xfrm>
            <a:custGeom>
              <a:avLst/>
              <a:gdLst>
                <a:gd name="connsiteX0" fmla="*/ 131026 w 1134690"/>
                <a:gd name="connsiteY0" fmla="*/ 14206 h 787094"/>
                <a:gd name="connsiteX1" fmla="*/ 1003676 w 1134690"/>
                <a:gd name="connsiteY1" fmla="*/ 14206 h 787094"/>
                <a:gd name="connsiteX2" fmla="*/ 1120061 w 1134690"/>
                <a:gd name="connsiteY2" fmla="*/ 357766 h 787094"/>
                <a:gd name="connsiteX3" fmla="*/ 974825 w 1134690"/>
                <a:gd name="connsiteY3" fmla="*/ 720177 h 787094"/>
                <a:gd name="connsiteX4" fmla="*/ 159868 w 1134690"/>
                <a:gd name="connsiteY4" fmla="*/ 720177 h 787094"/>
                <a:gd name="connsiteX5" fmla="*/ 14626 w 1134690"/>
                <a:gd name="connsiteY5" fmla="*/ 357766 h 787094"/>
                <a:gd name="connsiteX6" fmla="*/ 131026 w 1134690"/>
                <a:gd name="connsiteY6" fmla="*/ 14206 h 787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4690" h="787094">
                  <a:moveTo>
                    <a:pt x="131026" y="14206"/>
                  </a:moveTo>
                  <a:cubicBezTo>
                    <a:pt x="260369" y="-4735"/>
                    <a:pt x="874312" y="-4735"/>
                    <a:pt x="1003676" y="14206"/>
                  </a:cubicBezTo>
                  <a:cubicBezTo>
                    <a:pt x="1164543" y="37747"/>
                    <a:pt x="1140335" y="237966"/>
                    <a:pt x="1120061" y="357766"/>
                  </a:cubicBezTo>
                  <a:cubicBezTo>
                    <a:pt x="1097950" y="488464"/>
                    <a:pt x="1070888" y="628824"/>
                    <a:pt x="974825" y="720177"/>
                  </a:cubicBezTo>
                  <a:cubicBezTo>
                    <a:pt x="880998" y="809401"/>
                    <a:pt x="253690" y="809401"/>
                    <a:pt x="159868" y="720177"/>
                  </a:cubicBezTo>
                  <a:cubicBezTo>
                    <a:pt x="63799" y="628824"/>
                    <a:pt x="36744" y="488464"/>
                    <a:pt x="14626" y="357766"/>
                  </a:cubicBezTo>
                  <a:cubicBezTo>
                    <a:pt x="-5641" y="237966"/>
                    <a:pt x="-29854" y="37747"/>
                    <a:pt x="131026" y="14206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1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23B6949E-33ED-422A-AC6F-177A3EDBFA19}"/>
                </a:ext>
              </a:extLst>
            </p:cNvPr>
            <p:cNvSpPr/>
            <p:nvPr/>
          </p:nvSpPr>
          <p:spPr>
            <a:xfrm>
              <a:off x="6526997" y="5579030"/>
              <a:ext cx="1756572" cy="756572"/>
            </a:xfrm>
            <a:custGeom>
              <a:avLst/>
              <a:gdLst>
                <a:gd name="connsiteX0" fmla="*/ 1676235 w 1756572"/>
                <a:gd name="connsiteY0" fmla="*/ 463980 h 756572"/>
                <a:gd name="connsiteX1" fmla="*/ 1729298 w 1756572"/>
                <a:gd name="connsiteY1" fmla="*/ 737990 h 756572"/>
                <a:gd name="connsiteX2" fmla="*/ 88598 w 1756572"/>
                <a:gd name="connsiteY2" fmla="*/ 674589 h 756572"/>
                <a:gd name="connsiteX3" fmla="*/ 321946 w 1756572"/>
                <a:gd name="connsiteY3" fmla="*/ 16986 h 756572"/>
                <a:gd name="connsiteX4" fmla="*/ 576251 w 1756572"/>
                <a:gd name="connsiteY4" fmla="*/ 37317 h 756572"/>
                <a:gd name="connsiteX5" fmla="*/ 1676235 w 1756572"/>
                <a:gd name="connsiteY5" fmla="*/ 463980 h 756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56572" h="756572">
                  <a:moveTo>
                    <a:pt x="1676235" y="463980"/>
                  </a:moveTo>
                  <a:cubicBezTo>
                    <a:pt x="1743773" y="538453"/>
                    <a:pt x="1787825" y="660602"/>
                    <a:pt x="1729298" y="737990"/>
                  </a:cubicBezTo>
                  <a:cubicBezTo>
                    <a:pt x="1679703" y="803544"/>
                    <a:pt x="293583" y="674589"/>
                    <a:pt x="88598" y="674589"/>
                  </a:cubicBezTo>
                  <a:cubicBezTo>
                    <a:pt x="-57054" y="488935"/>
                    <a:pt x="-51300" y="206995"/>
                    <a:pt x="321946" y="16986"/>
                  </a:cubicBezTo>
                  <a:cubicBezTo>
                    <a:pt x="401789" y="-23664"/>
                    <a:pt x="489487" y="19068"/>
                    <a:pt x="576251" y="37317"/>
                  </a:cubicBezTo>
                  <a:cubicBezTo>
                    <a:pt x="827358" y="90146"/>
                    <a:pt x="1508497" y="278985"/>
                    <a:pt x="1676235" y="46398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1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690A67DD-FD03-4881-8B1E-926C00E4DFEC}"/>
                </a:ext>
              </a:extLst>
            </p:cNvPr>
            <p:cNvSpPr/>
            <p:nvPr/>
          </p:nvSpPr>
          <p:spPr>
            <a:xfrm>
              <a:off x="5631468" y="6103556"/>
              <a:ext cx="308512" cy="430714"/>
            </a:xfrm>
            <a:custGeom>
              <a:avLst/>
              <a:gdLst>
                <a:gd name="connsiteX0" fmla="*/ 279861 w 308512"/>
                <a:gd name="connsiteY0" fmla="*/ 427179 h 430714"/>
                <a:gd name="connsiteX1" fmla="*/ 0 w 308512"/>
                <a:gd name="connsiteY1" fmla="*/ 81231 h 430714"/>
                <a:gd name="connsiteX2" fmla="*/ 230514 w 308512"/>
                <a:gd name="connsiteY2" fmla="*/ 0 h 430714"/>
                <a:gd name="connsiteX3" fmla="*/ 279861 w 308512"/>
                <a:gd name="connsiteY3" fmla="*/ 427179 h 430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12" h="430714">
                  <a:moveTo>
                    <a:pt x="279861" y="427179"/>
                  </a:moveTo>
                  <a:cubicBezTo>
                    <a:pt x="227098" y="396339"/>
                    <a:pt x="122473" y="260352"/>
                    <a:pt x="0" y="81231"/>
                  </a:cubicBezTo>
                  <a:lnTo>
                    <a:pt x="230514" y="0"/>
                  </a:lnTo>
                  <a:cubicBezTo>
                    <a:pt x="305880" y="267420"/>
                    <a:pt x="335190" y="459425"/>
                    <a:pt x="279861" y="427179"/>
                  </a:cubicBezTo>
                  <a:close/>
                </a:path>
              </a:pathLst>
            </a:custGeom>
            <a:solidFill>
              <a:srgbClr val="FBDBB9"/>
            </a:solidFill>
            <a:ln w="1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00E8B5AC-DE7C-40AE-9F84-6686377C4D53}"/>
                </a:ext>
              </a:extLst>
            </p:cNvPr>
            <p:cNvSpPr/>
            <p:nvPr/>
          </p:nvSpPr>
          <p:spPr>
            <a:xfrm>
              <a:off x="6343329" y="6280844"/>
              <a:ext cx="381628" cy="222001"/>
            </a:xfrm>
            <a:custGeom>
              <a:avLst/>
              <a:gdLst>
                <a:gd name="connsiteX0" fmla="*/ 267183 w 381628"/>
                <a:gd name="connsiteY0" fmla="*/ 0 h 222001"/>
                <a:gd name="connsiteX1" fmla="*/ 381628 w 381628"/>
                <a:gd name="connsiteY1" fmla="*/ 213943 h 222001"/>
                <a:gd name="connsiteX2" fmla="*/ 15087 w 381628"/>
                <a:gd name="connsiteY2" fmla="*/ 203149 h 222001"/>
                <a:gd name="connsiteX3" fmla="*/ 267183 w 381628"/>
                <a:gd name="connsiteY3" fmla="*/ 0 h 22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628" h="222001">
                  <a:moveTo>
                    <a:pt x="267183" y="0"/>
                  </a:moveTo>
                  <a:lnTo>
                    <a:pt x="381628" y="213943"/>
                  </a:lnTo>
                  <a:cubicBezTo>
                    <a:pt x="210652" y="225245"/>
                    <a:pt x="73086" y="227160"/>
                    <a:pt x="15087" y="203149"/>
                  </a:cubicBezTo>
                  <a:cubicBezTo>
                    <a:pt x="-43244" y="178949"/>
                    <a:pt x="73207" y="93707"/>
                    <a:pt x="267183" y="0"/>
                  </a:cubicBezTo>
                  <a:close/>
                </a:path>
              </a:pathLst>
            </a:custGeom>
            <a:solidFill>
              <a:srgbClr val="FBDBB9"/>
            </a:solidFill>
            <a:ln w="1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8" name="任意多边形: 形状 457">
              <a:extLst>
                <a:ext uri="{FF2B5EF4-FFF2-40B4-BE49-F238E27FC236}">
                  <a16:creationId xmlns:a16="http://schemas.microsoft.com/office/drawing/2014/main" id="{AB1EC26A-6B18-4347-91E1-A963CEB77553}"/>
                </a:ext>
              </a:extLst>
            </p:cNvPr>
            <p:cNvSpPr/>
            <p:nvPr/>
          </p:nvSpPr>
          <p:spPr>
            <a:xfrm>
              <a:off x="6610512" y="6039389"/>
              <a:ext cx="1672708" cy="478002"/>
            </a:xfrm>
            <a:custGeom>
              <a:avLst/>
              <a:gdLst>
                <a:gd name="connsiteX0" fmla="*/ 1353356 w 1672708"/>
                <a:gd name="connsiteY0" fmla="*/ 0 h 478002"/>
                <a:gd name="connsiteX1" fmla="*/ 1672708 w 1672708"/>
                <a:gd name="connsiteY1" fmla="*/ 187345 h 478002"/>
                <a:gd name="connsiteX2" fmla="*/ 1388987 w 1672708"/>
                <a:gd name="connsiteY2" fmla="*/ 459802 h 478002"/>
                <a:gd name="connsiteX3" fmla="*/ 90851 w 1672708"/>
                <a:gd name="connsiteY3" fmla="*/ 478003 h 478002"/>
                <a:gd name="connsiteX4" fmla="*/ 0 w 1672708"/>
                <a:gd name="connsiteY4" fmla="*/ 241455 h 478002"/>
                <a:gd name="connsiteX5" fmla="*/ 1353356 w 1672708"/>
                <a:gd name="connsiteY5" fmla="*/ 0 h 478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2708" h="478002">
                  <a:moveTo>
                    <a:pt x="1353356" y="0"/>
                  </a:moveTo>
                  <a:cubicBezTo>
                    <a:pt x="1567145" y="0"/>
                    <a:pt x="1672708" y="109920"/>
                    <a:pt x="1672708" y="187345"/>
                  </a:cubicBezTo>
                  <a:cubicBezTo>
                    <a:pt x="1672708" y="319009"/>
                    <a:pt x="1591449" y="459802"/>
                    <a:pt x="1388987" y="459802"/>
                  </a:cubicBezTo>
                  <a:cubicBezTo>
                    <a:pt x="1131540" y="459802"/>
                    <a:pt x="486473" y="450991"/>
                    <a:pt x="90851" y="478003"/>
                  </a:cubicBezTo>
                  <a:lnTo>
                    <a:pt x="0" y="241455"/>
                  </a:lnTo>
                  <a:cubicBezTo>
                    <a:pt x="291909" y="100438"/>
                    <a:pt x="1040636" y="0"/>
                    <a:pt x="1353356" y="0"/>
                  </a:cubicBezTo>
                  <a:close/>
                </a:path>
              </a:pathLst>
            </a:custGeom>
            <a:solidFill>
              <a:schemeClr val="tx2"/>
            </a:solidFill>
            <a:ln w="1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任意多边形: 形状 458">
              <a:extLst>
                <a:ext uri="{FF2B5EF4-FFF2-40B4-BE49-F238E27FC236}">
                  <a16:creationId xmlns:a16="http://schemas.microsoft.com/office/drawing/2014/main" id="{09117DB8-2C0F-4069-A431-5E8A9268C5DA}"/>
                </a:ext>
              </a:extLst>
            </p:cNvPr>
            <p:cNvSpPr/>
            <p:nvPr/>
          </p:nvSpPr>
          <p:spPr>
            <a:xfrm>
              <a:off x="6273758" y="6331093"/>
              <a:ext cx="599419" cy="513237"/>
            </a:xfrm>
            <a:custGeom>
              <a:avLst/>
              <a:gdLst>
                <a:gd name="connsiteX0" fmla="*/ 0 w 599419"/>
                <a:gd name="connsiteY0" fmla="*/ 122888 h 513237"/>
                <a:gd name="connsiteX1" fmla="*/ 105111 w 599419"/>
                <a:gd name="connsiteY1" fmla="*/ 15811 h 513237"/>
                <a:gd name="connsiteX2" fmla="*/ 181422 w 599419"/>
                <a:gd name="connsiteY2" fmla="*/ 4437 h 513237"/>
                <a:gd name="connsiteX3" fmla="*/ 225858 w 599419"/>
                <a:gd name="connsiteY3" fmla="*/ 78063 h 513237"/>
                <a:gd name="connsiteX4" fmla="*/ 273238 w 599419"/>
                <a:gd name="connsiteY4" fmla="*/ 118292 h 513237"/>
                <a:gd name="connsiteX5" fmla="*/ 310644 w 599419"/>
                <a:gd name="connsiteY5" fmla="*/ 68037 h 513237"/>
                <a:gd name="connsiteX6" fmla="*/ 470630 w 599419"/>
                <a:gd name="connsiteY6" fmla="*/ 346448 h 513237"/>
                <a:gd name="connsiteX7" fmla="*/ 572841 w 599419"/>
                <a:gd name="connsiteY7" fmla="*/ 401744 h 513237"/>
                <a:gd name="connsiteX8" fmla="*/ 599213 w 599419"/>
                <a:gd name="connsiteY8" fmla="*/ 454297 h 513237"/>
                <a:gd name="connsiteX9" fmla="*/ 561488 w 599419"/>
                <a:gd name="connsiteY9" fmla="*/ 513237 h 513237"/>
                <a:gd name="connsiteX10" fmla="*/ 337545 w 599419"/>
                <a:gd name="connsiteY10" fmla="*/ 404555 h 513237"/>
                <a:gd name="connsiteX11" fmla="*/ 0 w 599419"/>
                <a:gd name="connsiteY11" fmla="*/ 122888 h 513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9419" h="513237">
                  <a:moveTo>
                    <a:pt x="0" y="122888"/>
                  </a:moveTo>
                  <a:cubicBezTo>
                    <a:pt x="7791" y="118037"/>
                    <a:pt x="66682" y="31179"/>
                    <a:pt x="105111" y="15811"/>
                  </a:cubicBezTo>
                  <a:cubicBezTo>
                    <a:pt x="127414" y="6889"/>
                    <a:pt x="157510" y="-7267"/>
                    <a:pt x="181422" y="4437"/>
                  </a:cubicBezTo>
                  <a:cubicBezTo>
                    <a:pt x="208529" y="17699"/>
                    <a:pt x="209772" y="55329"/>
                    <a:pt x="225858" y="78063"/>
                  </a:cubicBezTo>
                  <a:cubicBezTo>
                    <a:pt x="237953" y="95049"/>
                    <a:pt x="254464" y="109032"/>
                    <a:pt x="273238" y="118292"/>
                  </a:cubicBezTo>
                  <a:lnTo>
                    <a:pt x="310644" y="68037"/>
                  </a:lnTo>
                  <a:cubicBezTo>
                    <a:pt x="443014" y="129212"/>
                    <a:pt x="337865" y="283103"/>
                    <a:pt x="470630" y="346448"/>
                  </a:cubicBezTo>
                  <a:cubicBezTo>
                    <a:pt x="505770" y="363177"/>
                    <a:pt x="544389" y="374417"/>
                    <a:pt x="572841" y="401744"/>
                  </a:cubicBezTo>
                  <a:cubicBezTo>
                    <a:pt x="587457" y="415730"/>
                    <a:pt x="597720" y="434121"/>
                    <a:pt x="599213" y="454297"/>
                  </a:cubicBezTo>
                  <a:cubicBezTo>
                    <a:pt x="601532" y="485525"/>
                    <a:pt x="584016" y="504424"/>
                    <a:pt x="561488" y="513237"/>
                  </a:cubicBezTo>
                  <a:lnTo>
                    <a:pt x="337545" y="404555"/>
                  </a:lnTo>
                  <a:cubicBezTo>
                    <a:pt x="203732" y="339615"/>
                    <a:pt x="87845" y="242938"/>
                    <a:pt x="0" y="122888"/>
                  </a:cubicBezTo>
                  <a:close/>
                </a:path>
              </a:pathLst>
            </a:custGeom>
            <a:solidFill>
              <a:schemeClr val="tx2"/>
            </a:solidFill>
            <a:ln w="1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id="{3A2A0989-318B-467B-89CF-44D8B64B102C}"/>
                </a:ext>
              </a:extLst>
            </p:cNvPr>
            <p:cNvSpPr/>
            <p:nvPr/>
          </p:nvSpPr>
          <p:spPr>
            <a:xfrm>
              <a:off x="5621934" y="6282907"/>
              <a:ext cx="341756" cy="294188"/>
            </a:xfrm>
            <a:custGeom>
              <a:avLst/>
              <a:gdLst>
                <a:gd name="connsiteX0" fmla="*/ 91 w 341756"/>
                <a:gd name="connsiteY0" fmla="*/ 259132 h 294188"/>
                <a:gd name="connsiteX1" fmla="*/ 28652 w 341756"/>
                <a:gd name="connsiteY1" fmla="*/ 186147 h 294188"/>
                <a:gd name="connsiteX2" fmla="*/ 99008 w 341756"/>
                <a:gd name="connsiteY2" fmla="*/ 31787 h 294188"/>
                <a:gd name="connsiteX3" fmla="*/ 233594 w 341756"/>
                <a:gd name="connsiteY3" fmla="*/ 49341 h 294188"/>
                <a:gd name="connsiteX4" fmla="*/ 273213 w 341756"/>
                <a:gd name="connsiteY4" fmla="*/ 85439 h 294188"/>
                <a:gd name="connsiteX5" fmla="*/ 310857 w 341756"/>
                <a:gd name="connsiteY5" fmla="*/ 77828 h 294188"/>
                <a:gd name="connsiteX6" fmla="*/ 326635 w 341756"/>
                <a:gd name="connsiteY6" fmla="*/ 146109 h 294188"/>
                <a:gd name="connsiteX7" fmla="*/ 339571 w 341756"/>
                <a:gd name="connsiteY7" fmla="*/ 266796 h 294188"/>
                <a:gd name="connsiteX8" fmla="*/ 341756 w 341756"/>
                <a:gd name="connsiteY8" fmla="*/ 294188 h 294188"/>
                <a:gd name="connsiteX9" fmla="*/ 7409 w 341756"/>
                <a:gd name="connsiteY9" fmla="*/ 294188 h 294188"/>
                <a:gd name="connsiteX10" fmla="*/ 91 w 341756"/>
                <a:gd name="connsiteY10" fmla="*/ 259132 h 294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1756" h="294188">
                  <a:moveTo>
                    <a:pt x="91" y="259132"/>
                  </a:moveTo>
                  <a:cubicBezTo>
                    <a:pt x="-1301" y="223756"/>
                    <a:pt x="13455" y="194382"/>
                    <a:pt x="28652" y="186147"/>
                  </a:cubicBezTo>
                  <a:cubicBezTo>
                    <a:pt x="43838" y="177907"/>
                    <a:pt x="67553" y="118586"/>
                    <a:pt x="99008" y="31787"/>
                  </a:cubicBezTo>
                  <a:cubicBezTo>
                    <a:pt x="113394" y="-7924"/>
                    <a:pt x="193555" y="-19022"/>
                    <a:pt x="233594" y="49341"/>
                  </a:cubicBezTo>
                  <a:cubicBezTo>
                    <a:pt x="246581" y="71525"/>
                    <a:pt x="258642" y="85927"/>
                    <a:pt x="273213" y="85439"/>
                  </a:cubicBezTo>
                  <a:cubicBezTo>
                    <a:pt x="285437" y="85025"/>
                    <a:pt x="299120" y="63793"/>
                    <a:pt x="310857" y="77828"/>
                  </a:cubicBezTo>
                  <a:cubicBezTo>
                    <a:pt x="321219" y="90214"/>
                    <a:pt x="324010" y="122865"/>
                    <a:pt x="326635" y="146109"/>
                  </a:cubicBezTo>
                  <a:cubicBezTo>
                    <a:pt x="331162" y="186209"/>
                    <a:pt x="335261" y="226567"/>
                    <a:pt x="339571" y="266796"/>
                  </a:cubicBezTo>
                  <a:cubicBezTo>
                    <a:pt x="340523" y="275736"/>
                    <a:pt x="341461" y="284994"/>
                    <a:pt x="341756" y="294188"/>
                  </a:cubicBezTo>
                  <a:lnTo>
                    <a:pt x="7409" y="294188"/>
                  </a:lnTo>
                  <a:cubicBezTo>
                    <a:pt x="3406" y="284356"/>
                    <a:pt x="614" y="272414"/>
                    <a:pt x="91" y="259132"/>
                  </a:cubicBezTo>
                  <a:close/>
                </a:path>
              </a:pathLst>
            </a:custGeom>
            <a:solidFill>
              <a:schemeClr val="tx2"/>
            </a:solidFill>
            <a:ln w="1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:a16="http://schemas.microsoft.com/office/drawing/2014/main" id="{EF975066-03DB-4ACF-80DC-B121BDD77223}"/>
                </a:ext>
              </a:extLst>
            </p:cNvPr>
            <p:cNvSpPr/>
            <p:nvPr/>
          </p:nvSpPr>
          <p:spPr>
            <a:xfrm>
              <a:off x="6924634" y="3998519"/>
              <a:ext cx="645338" cy="1369926"/>
            </a:xfrm>
            <a:custGeom>
              <a:avLst/>
              <a:gdLst>
                <a:gd name="connsiteX0" fmla="*/ 640670 w 645338"/>
                <a:gd name="connsiteY0" fmla="*/ 1115995 h 1369926"/>
                <a:gd name="connsiteX1" fmla="*/ 622772 w 645338"/>
                <a:gd name="connsiteY1" fmla="*/ 1297229 h 1369926"/>
                <a:gd name="connsiteX2" fmla="*/ 469241 w 645338"/>
                <a:gd name="connsiteY2" fmla="*/ 1359362 h 1369926"/>
                <a:gd name="connsiteX3" fmla="*/ 405604 w 645338"/>
                <a:gd name="connsiteY3" fmla="*/ 1278954 h 1369926"/>
                <a:gd name="connsiteX4" fmla="*/ 139639 w 645338"/>
                <a:gd name="connsiteY4" fmla="*/ 757894 h 1369926"/>
                <a:gd name="connsiteX5" fmla="*/ 782 w 645338"/>
                <a:gd name="connsiteY5" fmla="*/ 302241 h 1369926"/>
                <a:gd name="connsiteX6" fmla="*/ 73172 w 645338"/>
                <a:gd name="connsiteY6" fmla="*/ 94917 h 1369926"/>
                <a:gd name="connsiteX7" fmla="*/ 255955 w 645338"/>
                <a:gd name="connsiteY7" fmla="*/ 21291 h 1369926"/>
                <a:gd name="connsiteX8" fmla="*/ 391153 w 645338"/>
                <a:gd name="connsiteY8" fmla="*/ 261202 h 1369926"/>
                <a:gd name="connsiteX9" fmla="*/ 586508 w 645338"/>
                <a:gd name="connsiteY9" fmla="*/ 801923 h 1369926"/>
                <a:gd name="connsiteX10" fmla="*/ 640670 w 645338"/>
                <a:gd name="connsiteY10" fmla="*/ 1115995 h 1369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45338" h="1369926">
                  <a:moveTo>
                    <a:pt x="640670" y="1115995"/>
                  </a:moveTo>
                  <a:cubicBezTo>
                    <a:pt x="647266" y="1177252"/>
                    <a:pt x="650938" y="1242429"/>
                    <a:pt x="622772" y="1297229"/>
                  </a:cubicBezTo>
                  <a:cubicBezTo>
                    <a:pt x="594612" y="1352031"/>
                    <a:pt x="523184" y="1389137"/>
                    <a:pt x="469241" y="1359362"/>
                  </a:cubicBezTo>
                  <a:cubicBezTo>
                    <a:pt x="438845" y="1342580"/>
                    <a:pt x="421388" y="1309879"/>
                    <a:pt x="405604" y="1278954"/>
                  </a:cubicBezTo>
                  <a:cubicBezTo>
                    <a:pt x="316948" y="1105262"/>
                    <a:pt x="228293" y="931574"/>
                    <a:pt x="139639" y="757894"/>
                  </a:cubicBezTo>
                  <a:cubicBezTo>
                    <a:pt x="66544" y="614692"/>
                    <a:pt x="-8504" y="462750"/>
                    <a:pt x="782" y="302241"/>
                  </a:cubicBezTo>
                  <a:cubicBezTo>
                    <a:pt x="5066" y="228086"/>
                    <a:pt x="28347" y="154143"/>
                    <a:pt x="73172" y="94917"/>
                  </a:cubicBezTo>
                  <a:cubicBezTo>
                    <a:pt x="112327" y="43175"/>
                    <a:pt x="197413" y="-39198"/>
                    <a:pt x="255955" y="21291"/>
                  </a:cubicBezTo>
                  <a:cubicBezTo>
                    <a:pt x="314248" y="81527"/>
                    <a:pt x="354259" y="186652"/>
                    <a:pt x="391153" y="261202"/>
                  </a:cubicBezTo>
                  <a:cubicBezTo>
                    <a:pt x="476335" y="433325"/>
                    <a:pt x="542003" y="615107"/>
                    <a:pt x="586508" y="801923"/>
                  </a:cubicBezTo>
                  <a:cubicBezTo>
                    <a:pt x="611138" y="905330"/>
                    <a:pt x="629285" y="1010296"/>
                    <a:pt x="640670" y="1115995"/>
                  </a:cubicBezTo>
                  <a:close/>
                </a:path>
              </a:pathLst>
            </a:custGeom>
            <a:solidFill>
              <a:srgbClr val="FBDBB9"/>
            </a:solidFill>
            <a:ln w="1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" name="任意多边形: 形状 461">
              <a:extLst>
                <a:ext uri="{FF2B5EF4-FFF2-40B4-BE49-F238E27FC236}">
                  <a16:creationId xmlns:a16="http://schemas.microsoft.com/office/drawing/2014/main" id="{ECAB9458-9C27-451F-8A3F-AE6320D9725B}"/>
                </a:ext>
              </a:extLst>
            </p:cNvPr>
            <p:cNvSpPr/>
            <p:nvPr/>
          </p:nvSpPr>
          <p:spPr>
            <a:xfrm>
              <a:off x="6924635" y="3951742"/>
              <a:ext cx="575517" cy="880526"/>
            </a:xfrm>
            <a:custGeom>
              <a:avLst/>
              <a:gdLst>
                <a:gd name="connsiteX0" fmla="*/ 869 w 575517"/>
                <a:gd name="connsiteY0" fmla="*/ 383087 h 880526"/>
                <a:gd name="connsiteX1" fmla="*/ 81416 w 575517"/>
                <a:gd name="connsiteY1" fmla="*/ 152396 h 880526"/>
                <a:gd name="connsiteX2" fmla="*/ 215604 w 575517"/>
                <a:gd name="connsiteY2" fmla="*/ 17490 h 880526"/>
                <a:gd name="connsiteX3" fmla="*/ 435236 w 575517"/>
                <a:gd name="connsiteY3" fmla="*/ 337417 h 880526"/>
                <a:gd name="connsiteX4" fmla="*/ 575518 w 575517"/>
                <a:gd name="connsiteY4" fmla="*/ 674459 h 880526"/>
                <a:gd name="connsiteX5" fmla="*/ 150512 w 575517"/>
                <a:gd name="connsiteY5" fmla="*/ 880527 h 880526"/>
                <a:gd name="connsiteX6" fmla="*/ 869 w 575517"/>
                <a:gd name="connsiteY6" fmla="*/ 383087 h 880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5517" h="880526">
                  <a:moveTo>
                    <a:pt x="869" y="383087"/>
                  </a:moveTo>
                  <a:cubicBezTo>
                    <a:pt x="5638" y="300580"/>
                    <a:pt x="31538" y="218288"/>
                    <a:pt x="81416" y="152396"/>
                  </a:cubicBezTo>
                  <a:cubicBezTo>
                    <a:pt x="124983" y="94818"/>
                    <a:pt x="150467" y="-49814"/>
                    <a:pt x="215604" y="17490"/>
                  </a:cubicBezTo>
                  <a:cubicBezTo>
                    <a:pt x="280467" y="84519"/>
                    <a:pt x="394179" y="254463"/>
                    <a:pt x="435236" y="337417"/>
                  </a:cubicBezTo>
                  <a:cubicBezTo>
                    <a:pt x="489251" y="446566"/>
                    <a:pt x="535954" y="559283"/>
                    <a:pt x="575518" y="674459"/>
                  </a:cubicBezTo>
                  <a:lnTo>
                    <a:pt x="150512" y="880527"/>
                  </a:lnTo>
                  <a:cubicBezTo>
                    <a:pt x="70758" y="723985"/>
                    <a:pt x="-9251" y="558128"/>
                    <a:pt x="869" y="38308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82000">
                  <a:schemeClr val="accent1"/>
                </a:gs>
              </a:gsLst>
              <a:path path="circle">
                <a:fillToRect r="100000" b="100000"/>
              </a:path>
            </a:gradFill>
            <a:ln w="1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id="{5E417079-4CFE-4B4F-AB83-BD62B5038E92}"/>
                </a:ext>
              </a:extLst>
            </p:cNvPr>
            <p:cNvSpPr/>
            <p:nvPr/>
          </p:nvSpPr>
          <p:spPr>
            <a:xfrm>
              <a:off x="6433032" y="5067880"/>
              <a:ext cx="1136940" cy="502744"/>
            </a:xfrm>
            <a:custGeom>
              <a:avLst/>
              <a:gdLst>
                <a:gd name="connsiteX0" fmla="*/ 1107612 w 1136940"/>
                <a:gd name="connsiteY0" fmla="*/ 65018 h 502744"/>
                <a:gd name="connsiteX1" fmla="*/ 922676 w 1136940"/>
                <a:gd name="connsiteY1" fmla="*/ 1604 h 502744"/>
                <a:gd name="connsiteX2" fmla="*/ 730923 w 1136940"/>
                <a:gd name="connsiteY2" fmla="*/ 67764 h 502744"/>
                <a:gd name="connsiteX3" fmla="*/ 393537 w 1136940"/>
                <a:gd name="connsiteY3" fmla="*/ 228502 h 502744"/>
                <a:gd name="connsiteX4" fmla="*/ 45347 w 1136940"/>
                <a:gd name="connsiteY4" fmla="*/ 394640 h 502744"/>
                <a:gd name="connsiteX5" fmla="*/ 1535 w 1136940"/>
                <a:gd name="connsiteY5" fmla="*/ 433095 h 502744"/>
                <a:gd name="connsiteX6" fmla="*/ 27531 w 1136940"/>
                <a:gd name="connsiteY6" fmla="*/ 486758 h 502744"/>
                <a:gd name="connsiteX7" fmla="*/ 89827 w 1136940"/>
                <a:gd name="connsiteY7" fmla="*/ 500334 h 502744"/>
                <a:gd name="connsiteX8" fmla="*/ 608961 w 1136940"/>
                <a:gd name="connsiteY8" fmla="*/ 452212 h 502744"/>
                <a:gd name="connsiteX9" fmla="*/ 860617 w 1136940"/>
                <a:gd name="connsiteY9" fmla="*/ 372604 h 502744"/>
                <a:gd name="connsiteX10" fmla="*/ 1087517 w 1136940"/>
                <a:gd name="connsiteY10" fmla="*/ 262153 h 502744"/>
                <a:gd name="connsiteX11" fmla="*/ 1107612 w 1136940"/>
                <a:gd name="connsiteY11" fmla="*/ 65018 h 502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36940" h="502744">
                  <a:moveTo>
                    <a:pt x="1107612" y="65018"/>
                  </a:moveTo>
                  <a:cubicBezTo>
                    <a:pt x="1064496" y="12497"/>
                    <a:pt x="990209" y="-5893"/>
                    <a:pt x="922676" y="1604"/>
                  </a:cubicBezTo>
                  <a:cubicBezTo>
                    <a:pt x="855144" y="9107"/>
                    <a:pt x="792299" y="38608"/>
                    <a:pt x="730923" y="67764"/>
                  </a:cubicBezTo>
                  <a:cubicBezTo>
                    <a:pt x="618386" y="121199"/>
                    <a:pt x="505959" y="174844"/>
                    <a:pt x="393537" y="228502"/>
                  </a:cubicBezTo>
                  <a:cubicBezTo>
                    <a:pt x="277469" y="283870"/>
                    <a:pt x="161407" y="339259"/>
                    <a:pt x="45347" y="394640"/>
                  </a:cubicBezTo>
                  <a:cubicBezTo>
                    <a:pt x="27263" y="403267"/>
                    <a:pt x="7366" y="413924"/>
                    <a:pt x="1535" y="433095"/>
                  </a:cubicBezTo>
                  <a:cubicBezTo>
                    <a:pt x="-4715" y="453623"/>
                    <a:pt x="8944" y="476029"/>
                    <a:pt x="27531" y="486758"/>
                  </a:cubicBezTo>
                  <a:cubicBezTo>
                    <a:pt x="46126" y="497486"/>
                    <a:pt x="68398" y="499222"/>
                    <a:pt x="89827" y="500334"/>
                  </a:cubicBezTo>
                  <a:cubicBezTo>
                    <a:pt x="263996" y="509400"/>
                    <a:pt x="439383" y="492798"/>
                    <a:pt x="608961" y="452212"/>
                  </a:cubicBezTo>
                  <a:cubicBezTo>
                    <a:pt x="694595" y="431716"/>
                    <a:pt x="778782" y="405125"/>
                    <a:pt x="860617" y="372604"/>
                  </a:cubicBezTo>
                  <a:cubicBezTo>
                    <a:pt x="930926" y="344667"/>
                    <a:pt x="1030705" y="313793"/>
                    <a:pt x="1087517" y="262153"/>
                  </a:cubicBezTo>
                  <a:cubicBezTo>
                    <a:pt x="1141818" y="212800"/>
                    <a:pt x="1155547" y="123408"/>
                    <a:pt x="1107612" y="65018"/>
                  </a:cubicBezTo>
                  <a:close/>
                </a:path>
              </a:pathLst>
            </a:custGeom>
            <a:solidFill>
              <a:srgbClr val="FBDBB9"/>
            </a:solidFill>
            <a:ln w="1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:a16="http://schemas.microsoft.com/office/drawing/2014/main" id="{9F7C431D-9A89-410F-84B3-346DCCD824F8}"/>
                </a:ext>
              </a:extLst>
            </p:cNvPr>
            <p:cNvSpPr/>
            <p:nvPr/>
          </p:nvSpPr>
          <p:spPr>
            <a:xfrm>
              <a:off x="5562687" y="3650841"/>
              <a:ext cx="1648159" cy="2033814"/>
            </a:xfrm>
            <a:custGeom>
              <a:avLst/>
              <a:gdLst>
                <a:gd name="connsiteX0" fmla="*/ 52652 w 1648159"/>
                <a:gd name="connsiteY0" fmla="*/ 337559 h 2033814"/>
                <a:gd name="connsiteX1" fmla="*/ 217492 w 1648159"/>
                <a:gd name="connsiteY1" fmla="*/ 237665 h 2033814"/>
                <a:gd name="connsiteX2" fmla="*/ 824081 w 1648159"/>
                <a:gd name="connsiteY2" fmla="*/ 0 h 2033814"/>
                <a:gd name="connsiteX3" fmla="*/ 1430668 w 1648159"/>
                <a:gd name="connsiteY3" fmla="*/ 237665 h 2033814"/>
                <a:gd name="connsiteX4" fmla="*/ 1595501 w 1648159"/>
                <a:gd name="connsiteY4" fmla="*/ 337559 h 2033814"/>
                <a:gd name="connsiteX5" fmla="*/ 1638086 w 1648159"/>
                <a:gd name="connsiteY5" fmla="*/ 585025 h 2033814"/>
                <a:gd name="connsiteX6" fmla="*/ 1537062 w 1648159"/>
                <a:gd name="connsiteY6" fmla="*/ 824239 h 2033814"/>
                <a:gd name="connsiteX7" fmla="*/ 1420172 w 1648159"/>
                <a:gd name="connsiteY7" fmla="*/ 1126772 h 2033814"/>
                <a:gd name="connsiteX8" fmla="*/ 1337716 w 1648159"/>
                <a:gd name="connsiteY8" fmla="*/ 1705448 h 2033814"/>
                <a:gd name="connsiteX9" fmla="*/ 1351406 w 1648159"/>
                <a:gd name="connsiteY9" fmla="*/ 1923343 h 2033814"/>
                <a:gd name="connsiteX10" fmla="*/ 1143931 w 1648159"/>
                <a:gd name="connsiteY10" fmla="*/ 2018435 h 2033814"/>
                <a:gd name="connsiteX11" fmla="*/ 824081 w 1648159"/>
                <a:gd name="connsiteY11" fmla="*/ 2032157 h 2033814"/>
                <a:gd name="connsiteX12" fmla="*/ 504229 w 1648159"/>
                <a:gd name="connsiteY12" fmla="*/ 2018435 h 2033814"/>
                <a:gd name="connsiteX13" fmla="*/ 296754 w 1648159"/>
                <a:gd name="connsiteY13" fmla="*/ 1923343 h 2033814"/>
                <a:gd name="connsiteX14" fmla="*/ 310432 w 1648159"/>
                <a:gd name="connsiteY14" fmla="*/ 1705448 h 2033814"/>
                <a:gd name="connsiteX15" fmla="*/ 227988 w 1648159"/>
                <a:gd name="connsiteY15" fmla="*/ 1126772 h 2033814"/>
                <a:gd name="connsiteX16" fmla="*/ 111098 w 1648159"/>
                <a:gd name="connsiteY16" fmla="*/ 824239 h 2033814"/>
                <a:gd name="connsiteX17" fmla="*/ 10074 w 1648159"/>
                <a:gd name="connsiteY17" fmla="*/ 585025 h 2033814"/>
                <a:gd name="connsiteX18" fmla="*/ 52652 w 1648159"/>
                <a:gd name="connsiteY18" fmla="*/ 337559 h 2033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48159" h="2033814">
                  <a:moveTo>
                    <a:pt x="52652" y="337559"/>
                  </a:moveTo>
                  <a:cubicBezTo>
                    <a:pt x="94068" y="287420"/>
                    <a:pt x="156429" y="260059"/>
                    <a:pt x="217492" y="237665"/>
                  </a:cubicBezTo>
                  <a:cubicBezTo>
                    <a:pt x="396921" y="171867"/>
                    <a:pt x="808538" y="-313"/>
                    <a:pt x="824081" y="0"/>
                  </a:cubicBezTo>
                  <a:cubicBezTo>
                    <a:pt x="839622" y="-313"/>
                    <a:pt x="1251232" y="171867"/>
                    <a:pt x="1430668" y="237665"/>
                  </a:cubicBezTo>
                  <a:cubicBezTo>
                    <a:pt x="1491726" y="260059"/>
                    <a:pt x="1554085" y="287420"/>
                    <a:pt x="1595501" y="337559"/>
                  </a:cubicBezTo>
                  <a:cubicBezTo>
                    <a:pt x="1650762" y="404454"/>
                    <a:pt x="1657951" y="500563"/>
                    <a:pt x="1638086" y="585025"/>
                  </a:cubicBezTo>
                  <a:cubicBezTo>
                    <a:pt x="1618221" y="669479"/>
                    <a:pt x="1574896" y="746163"/>
                    <a:pt x="1537062" y="824239"/>
                  </a:cubicBezTo>
                  <a:cubicBezTo>
                    <a:pt x="1489867" y="921644"/>
                    <a:pt x="1450821" y="1022975"/>
                    <a:pt x="1420172" y="1126772"/>
                  </a:cubicBezTo>
                  <a:cubicBezTo>
                    <a:pt x="1364810" y="1314297"/>
                    <a:pt x="1336848" y="1509925"/>
                    <a:pt x="1337716" y="1705448"/>
                  </a:cubicBezTo>
                  <a:cubicBezTo>
                    <a:pt x="1337985" y="1765389"/>
                    <a:pt x="1369822" y="1866786"/>
                    <a:pt x="1351406" y="1923343"/>
                  </a:cubicBezTo>
                  <a:cubicBezTo>
                    <a:pt x="1328273" y="1994376"/>
                    <a:pt x="1205795" y="2010473"/>
                    <a:pt x="1143931" y="2018435"/>
                  </a:cubicBezTo>
                  <a:cubicBezTo>
                    <a:pt x="1037959" y="2032089"/>
                    <a:pt x="930832" y="2036615"/>
                    <a:pt x="824081" y="2032157"/>
                  </a:cubicBezTo>
                  <a:cubicBezTo>
                    <a:pt x="717329" y="2036615"/>
                    <a:pt x="610194" y="2032089"/>
                    <a:pt x="504229" y="2018435"/>
                  </a:cubicBezTo>
                  <a:cubicBezTo>
                    <a:pt x="442366" y="2010473"/>
                    <a:pt x="319888" y="1994376"/>
                    <a:pt x="296754" y="1923343"/>
                  </a:cubicBezTo>
                  <a:cubicBezTo>
                    <a:pt x="278331" y="1866786"/>
                    <a:pt x="310170" y="1765389"/>
                    <a:pt x="310432" y="1705448"/>
                  </a:cubicBezTo>
                  <a:cubicBezTo>
                    <a:pt x="311312" y="1509925"/>
                    <a:pt x="283351" y="1314297"/>
                    <a:pt x="227988" y="1126772"/>
                  </a:cubicBezTo>
                  <a:cubicBezTo>
                    <a:pt x="197339" y="1022975"/>
                    <a:pt x="158286" y="921644"/>
                    <a:pt x="111098" y="824239"/>
                  </a:cubicBezTo>
                  <a:cubicBezTo>
                    <a:pt x="73270" y="746163"/>
                    <a:pt x="29940" y="669479"/>
                    <a:pt x="10074" y="585025"/>
                  </a:cubicBezTo>
                  <a:cubicBezTo>
                    <a:pt x="-9791" y="500563"/>
                    <a:pt x="-2601" y="404454"/>
                    <a:pt x="52652" y="337559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82000">
                  <a:schemeClr val="accent1"/>
                </a:gs>
              </a:gsLst>
              <a:path path="circle">
                <a:fillToRect r="100000" b="100000"/>
              </a:path>
            </a:gradFill>
            <a:ln w="1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任意多边形: 形状 464">
              <a:extLst>
                <a:ext uri="{FF2B5EF4-FFF2-40B4-BE49-F238E27FC236}">
                  <a16:creationId xmlns:a16="http://schemas.microsoft.com/office/drawing/2014/main" id="{CB7F5249-5DA2-427D-97DE-59642AC0452E}"/>
                </a:ext>
              </a:extLst>
            </p:cNvPr>
            <p:cNvSpPr/>
            <p:nvPr/>
          </p:nvSpPr>
          <p:spPr>
            <a:xfrm>
              <a:off x="6227106" y="3423416"/>
              <a:ext cx="310992" cy="479363"/>
            </a:xfrm>
            <a:custGeom>
              <a:avLst/>
              <a:gdLst>
                <a:gd name="connsiteX0" fmla="*/ 24354 w 310992"/>
                <a:gd name="connsiteY0" fmla="*/ 206476 h 479363"/>
                <a:gd name="connsiteX1" fmla="*/ 83362 w 310992"/>
                <a:gd name="connsiteY1" fmla="*/ 16129 h 479363"/>
                <a:gd name="connsiteX2" fmla="*/ 227634 w 310992"/>
                <a:gd name="connsiteY2" fmla="*/ 16129 h 479363"/>
                <a:gd name="connsiteX3" fmla="*/ 286634 w 310992"/>
                <a:gd name="connsiteY3" fmla="*/ 206476 h 479363"/>
                <a:gd name="connsiteX4" fmla="*/ 302132 w 310992"/>
                <a:gd name="connsiteY4" fmla="*/ 398802 h 479363"/>
                <a:gd name="connsiteX5" fmla="*/ 230016 w 310992"/>
                <a:gd name="connsiteY5" fmla="*/ 474081 h 479363"/>
                <a:gd name="connsiteX6" fmla="*/ 80974 w 310992"/>
                <a:gd name="connsiteY6" fmla="*/ 474081 h 479363"/>
                <a:gd name="connsiteX7" fmla="*/ 8857 w 310992"/>
                <a:gd name="connsiteY7" fmla="*/ 398802 h 479363"/>
                <a:gd name="connsiteX8" fmla="*/ 24354 w 310992"/>
                <a:gd name="connsiteY8" fmla="*/ 206476 h 479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0992" h="479363">
                  <a:moveTo>
                    <a:pt x="24354" y="206476"/>
                  </a:moveTo>
                  <a:cubicBezTo>
                    <a:pt x="41084" y="152632"/>
                    <a:pt x="50068" y="51952"/>
                    <a:pt x="83362" y="16129"/>
                  </a:cubicBezTo>
                  <a:cubicBezTo>
                    <a:pt x="103348" y="-5376"/>
                    <a:pt x="207640" y="-5376"/>
                    <a:pt x="227634" y="16129"/>
                  </a:cubicBezTo>
                  <a:cubicBezTo>
                    <a:pt x="260921" y="51952"/>
                    <a:pt x="269906" y="152632"/>
                    <a:pt x="286634" y="206476"/>
                  </a:cubicBezTo>
                  <a:cubicBezTo>
                    <a:pt x="305375" y="266793"/>
                    <a:pt x="321709" y="339135"/>
                    <a:pt x="302132" y="398802"/>
                  </a:cubicBezTo>
                  <a:cubicBezTo>
                    <a:pt x="288430" y="440575"/>
                    <a:pt x="259426" y="465646"/>
                    <a:pt x="230016" y="474081"/>
                  </a:cubicBezTo>
                  <a:cubicBezTo>
                    <a:pt x="205476" y="481124"/>
                    <a:pt x="105513" y="481124"/>
                    <a:pt x="80974" y="474081"/>
                  </a:cubicBezTo>
                  <a:cubicBezTo>
                    <a:pt x="51576" y="465646"/>
                    <a:pt x="22566" y="440575"/>
                    <a:pt x="8857" y="398802"/>
                  </a:cubicBezTo>
                  <a:cubicBezTo>
                    <a:pt x="-10715" y="339135"/>
                    <a:pt x="5619" y="266793"/>
                    <a:pt x="24354" y="206476"/>
                  </a:cubicBezTo>
                  <a:close/>
                </a:path>
              </a:pathLst>
            </a:custGeom>
            <a:solidFill>
              <a:srgbClr val="FBDBB9"/>
            </a:solidFill>
            <a:ln w="1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6" name="任意多边形: 形状 465">
              <a:extLst>
                <a:ext uri="{FF2B5EF4-FFF2-40B4-BE49-F238E27FC236}">
                  <a16:creationId xmlns:a16="http://schemas.microsoft.com/office/drawing/2014/main" id="{DABCDB51-14A0-45B9-84B6-6CF1A90E1ED2}"/>
                </a:ext>
              </a:extLst>
            </p:cNvPr>
            <p:cNvSpPr/>
            <p:nvPr/>
          </p:nvSpPr>
          <p:spPr>
            <a:xfrm>
              <a:off x="6137525" y="3103052"/>
              <a:ext cx="490157" cy="556243"/>
            </a:xfrm>
            <a:custGeom>
              <a:avLst/>
              <a:gdLst>
                <a:gd name="connsiteX0" fmla="*/ 24188 w 490157"/>
                <a:gd name="connsiteY0" fmla="*/ 73365 h 556243"/>
                <a:gd name="connsiteX1" fmla="*/ 465969 w 490157"/>
                <a:gd name="connsiteY1" fmla="*/ 73365 h 556243"/>
                <a:gd name="connsiteX2" fmla="*/ 481275 w 490157"/>
                <a:gd name="connsiteY2" fmla="*/ 320957 h 556243"/>
                <a:gd name="connsiteX3" fmla="*/ 391834 w 490157"/>
                <a:gd name="connsiteY3" fmla="*/ 526527 h 556243"/>
                <a:gd name="connsiteX4" fmla="*/ 98322 w 490157"/>
                <a:gd name="connsiteY4" fmla="*/ 526527 h 556243"/>
                <a:gd name="connsiteX5" fmla="*/ 8882 w 490157"/>
                <a:gd name="connsiteY5" fmla="*/ 320957 h 556243"/>
                <a:gd name="connsiteX6" fmla="*/ 24188 w 490157"/>
                <a:gd name="connsiteY6" fmla="*/ 73365 h 556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0157" h="556243">
                  <a:moveTo>
                    <a:pt x="24188" y="73365"/>
                  </a:moveTo>
                  <a:cubicBezTo>
                    <a:pt x="57755" y="-24455"/>
                    <a:pt x="432395" y="-24455"/>
                    <a:pt x="465969" y="73365"/>
                  </a:cubicBezTo>
                  <a:cubicBezTo>
                    <a:pt x="492673" y="151185"/>
                    <a:pt x="496472" y="239012"/>
                    <a:pt x="481275" y="320957"/>
                  </a:cubicBezTo>
                  <a:cubicBezTo>
                    <a:pt x="466920" y="398325"/>
                    <a:pt x="435664" y="468444"/>
                    <a:pt x="391834" y="526527"/>
                  </a:cubicBezTo>
                  <a:cubicBezTo>
                    <a:pt x="361945" y="566150"/>
                    <a:pt x="128213" y="566150"/>
                    <a:pt x="98322" y="526527"/>
                  </a:cubicBezTo>
                  <a:cubicBezTo>
                    <a:pt x="54499" y="468444"/>
                    <a:pt x="23230" y="398325"/>
                    <a:pt x="8882" y="320957"/>
                  </a:cubicBezTo>
                  <a:cubicBezTo>
                    <a:pt x="-6315" y="239012"/>
                    <a:pt x="-2515" y="151185"/>
                    <a:pt x="24188" y="73365"/>
                  </a:cubicBezTo>
                  <a:close/>
                </a:path>
              </a:pathLst>
            </a:custGeom>
            <a:solidFill>
              <a:srgbClr val="FCE8D2"/>
            </a:solidFill>
            <a:ln w="1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>
              <a:extLst>
                <a:ext uri="{FF2B5EF4-FFF2-40B4-BE49-F238E27FC236}">
                  <a16:creationId xmlns:a16="http://schemas.microsoft.com/office/drawing/2014/main" id="{DCD32F90-7986-49C5-9800-ED97D6AB7ACA}"/>
                </a:ext>
              </a:extLst>
            </p:cNvPr>
            <p:cNvSpPr/>
            <p:nvPr/>
          </p:nvSpPr>
          <p:spPr>
            <a:xfrm>
              <a:off x="5668336" y="4689666"/>
              <a:ext cx="1458617" cy="906587"/>
            </a:xfrm>
            <a:custGeom>
              <a:avLst/>
              <a:gdLst>
                <a:gd name="connsiteX0" fmla="*/ 161208 w 1458617"/>
                <a:gd name="connsiteY0" fmla="*/ 906587 h 906587"/>
                <a:gd name="connsiteX1" fmla="*/ 1297416 w 1458617"/>
                <a:gd name="connsiteY1" fmla="*/ 906587 h 906587"/>
                <a:gd name="connsiteX2" fmla="*/ 1399276 w 1458617"/>
                <a:gd name="connsiteY2" fmla="*/ 812923 h 906587"/>
                <a:gd name="connsiteX3" fmla="*/ 1458251 w 1458617"/>
                <a:gd name="connsiteY3" fmla="*/ 110783 h 906587"/>
                <a:gd name="connsiteX4" fmla="*/ 1356391 w 1458617"/>
                <a:gd name="connsiteY4" fmla="*/ 0 h 906587"/>
                <a:gd name="connsiteX5" fmla="*/ 102227 w 1458617"/>
                <a:gd name="connsiteY5" fmla="*/ 0 h 906587"/>
                <a:gd name="connsiteX6" fmla="*/ 367 w 1458617"/>
                <a:gd name="connsiteY6" fmla="*/ 110783 h 906587"/>
                <a:gd name="connsiteX7" fmla="*/ 59341 w 1458617"/>
                <a:gd name="connsiteY7" fmla="*/ 812923 h 906587"/>
                <a:gd name="connsiteX8" fmla="*/ 161208 w 1458617"/>
                <a:gd name="connsiteY8" fmla="*/ 906587 h 906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58617" h="906587">
                  <a:moveTo>
                    <a:pt x="161208" y="906587"/>
                  </a:moveTo>
                  <a:lnTo>
                    <a:pt x="1297416" y="906587"/>
                  </a:lnTo>
                  <a:cubicBezTo>
                    <a:pt x="1350548" y="906587"/>
                    <a:pt x="1394825" y="865879"/>
                    <a:pt x="1399276" y="812923"/>
                  </a:cubicBezTo>
                  <a:lnTo>
                    <a:pt x="1458251" y="110783"/>
                  </a:lnTo>
                  <a:cubicBezTo>
                    <a:pt x="1463264" y="51162"/>
                    <a:pt x="1416224" y="0"/>
                    <a:pt x="1356391" y="0"/>
                  </a:cubicBezTo>
                  <a:lnTo>
                    <a:pt x="102227" y="0"/>
                  </a:lnTo>
                  <a:cubicBezTo>
                    <a:pt x="42396" y="0"/>
                    <a:pt x="-4647" y="51162"/>
                    <a:pt x="367" y="110783"/>
                  </a:cubicBezTo>
                  <a:lnTo>
                    <a:pt x="59341" y="812923"/>
                  </a:lnTo>
                  <a:cubicBezTo>
                    <a:pt x="63792" y="865879"/>
                    <a:pt x="108069" y="906587"/>
                    <a:pt x="161208" y="906587"/>
                  </a:cubicBezTo>
                  <a:close/>
                </a:path>
              </a:pathLst>
            </a:custGeom>
            <a:solidFill>
              <a:srgbClr val="D3D3D3"/>
            </a:solidFill>
            <a:ln w="1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" name="任意多边形: 形状 467">
              <a:extLst>
                <a:ext uri="{FF2B5EF4-FFF2-40B4-BE49-F238E27FC236}">
                  <a16:creationId xmlns:a16="http://schemas.microsoft.com/office/drawing/2014/main" id="{512C2391-BDF1-4DDD-889B-6DCEB0C3090E}"/>
                </a:ext>
              </a:extLst>
            </p:cNvPr>
            <p:cNvSpPr/>
            <p:nvPr/>
          </p:nvSpPr>
          <p:spPr>
            <a:xfrm>
              <a:off x="5668336" y="4689666"/>
              <a:ext cx="1458617" cy="140827"/>
            </a:xfrm>
            <a:custGeom>
              <a:avLst/>
              <a:gdLst>
                <a:gd name="connsiteX0" fmla="*/ 1455729 w 1458617"/>
                <a:gd name="connsiteY0" fmla="*/ 140827 h 140827"/>
                <a:gd name="connsiteX1" fmla="*/ 1356391 w 1458617"/>
                <a:gd name="connsiteY1" fmla="*/ 62777 h 140827"/>
                <a:gd name="connsiteX2" fmla="*/ 102227 w 1458617"/>
                <a:gd name="connsiteY2" fmla="*/ 62777 h 140827"/>
                <a:gd name="connsiteX3" fmla="*/ 2888 w 1458617"/>
                <a:gd name="connsiteY3" fmla="*/ 140827 h 140827"/>
                <a:gd name="connsiteX4" fmla="*/ 367 w 1458617"/>
                <a:gd name="connsiteY4" fmla="*/ 110783 h 140827"/>
                <a:gd name="connsiteX5" fmla="*/ 102227 w 1458617"/>
                <a:gd name="connsiteY5" fmla="*/ 0 h 140827"/>
                <a:gd name="connsiteX6" fmla="*/ 1356391 w 1458617"/>
                <a:gd name="connsiteY6" fmla="*/ 0 h 140827"/>
                <a:gd name="connsiteX7" fmla="*/ 1458251 w 1458617"/>
                <a:gd name="connsiteY7" fmla="*/ 110783 h 140827"/>
                <a:gd name="connsiteX8" fmla="*/ 1455729 w 1458617"/>
                <a:gd name="connsiteY8" fmla="*/ 140827 h 140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58617" h="140827">
                  <a:moveTo>
                    <a:pt x="1455729" y="140827"/>
                  </a:moveTo>
                  <a:cubicBezTo>
                    <a:pt x="1444925" y="96364"/>
                    <a:pt x="1404869" y="62777"/>
                    <a:pt x="1356391" y="62777"/>
                  </a:cubicBezTo>
                  <a:lnTo>
                    <a:pt x="102227" y="62777"/>
                  </a:lnTo>
                  <a:cubicBezTo>
                    <a:pt x="53755" y="62777"/>
                    <a:pt x="13692" y="96364"/>
                    <a:pt x="2888" y="140827"/>
                  </a:cubicBezTo>
                  <a:lnTo>
                    <a:pt x="367" y="110783"/>
                  </a:lnTo>
                  <a:cubicBezTo>
                    <a:pt x="-4647" y="51162"/>
                    <a:pt x="42396" y="0"/>
                    <a:pt x="102227" y="0"/>
                  </a:cubicBezTo>
                  <a:lnTo>
                    <a:pt x="1356391" y="0"/>
                  </a:lnTo>
                  <a:cubicBezTo>
                    <a:pt x="1416224" y="0"/>
                    <a:pt x="1463264" y="51162"/>
                    <a:pt x="1458251" y="110783"/>
                  </a:cubicBezTo>
                  <a:lnTo>
                    <a:pt x="1455729" y="14082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" name="任意多边形: 形状 468">
              <a:extLst>
                <a:ext uri="{FF2B5EF4-FFF2-40B4-BE49-F238E27FC236}">
                  <a16:creationId xmlns:a16="http://schemas.microsoft.com/office/drawing/2014/main" id="{6445CA12-2A18-4F8A-9A86-8E8A1B39B153}"/>
                </a:ext>
              </a:extLst>
            </p:cNvPr>
            <p:cNvSpPr/>
            <p:nvPr/>
          </p:nvSpPr>
          <p:spPr>
            <a:xfrm>
              <a:off x="6186777" y="3161321"/>
              <a:ext cx="398742" cy="524195"/>
            </a:xfrm>
            <a:custGeom>
              <a:avLst/>
              <a:gdLst>
                <a:gd name="connsiteX0" fmla="*/ 266731 w 398742"/>
                <a:gd name="connsiteY0" fmla="*/ 524195 h 524195"/>
                <a:gd name="connsiteX1" fmla="*/ 132012 w 398742"/>
                <a:gd name="connsiteY1" fmla="*/ 524195 h 524195"/>
                <a:gd name="connsiteX2" fmla="*/ 0 w 398742"/>
                <a:gd name="connsiteY2" fmla="*/ 392181 h 524195"/>
                <a:gd name="connsiteX3" fmla="*/ 0 w 398742"/>
                <a:gd name="connsiteY3" fmla="*/ 132016 h 524195"/>
                <a:gd name="connsiteX4" fmla="*/ 132012 w 398742"/>
                <a:gd name="connsiteY4" fmla="*/ 0 h 524195"/>
                <a:gd name="connsiteX5" fmla="*/ 266731 w 398742"/>
                <a:gd name="connsiteY5" fmla="*/ 0 h 524195"/>
                <a:gd name="connsiteX6" fmla="*/ 398742 w 398742"/>
                <a:gd name="connsiteY6" fmla="*/ 132016 h 524195"/>
                <a:gd name="connsiteX7" fmla="*/ 398742 w 398742"/>
                <a:gd name="connsiteY7" fmla="*/ 392181 h 524195"/>
                <a:gd name="connsiteX8" fmla="*/ 266731 w 398742"/>
                <a:gd name="connsiteY8" fmla="*/ 524195 h 52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8742" h="524195">
                  <a:moveTo>
                    <a:pt x="266731" y="524195"/>
                  </a:moveTo>
                  <a:lnTo>
                    <a:pt x="132012" y="524195"/>
                  </a:lnTo>
                  <a:cubicBezTo>
                    <a:pt x="59103" y="524195"/>
                    <a:pt x="0" y="465091"/>
                    <a:pt x="0" y="392181"/>
                  </a:cubicBezTo>
                  <a:lnTo>
                    <a:pt x="0" y="132016"/>
                  </a:lnTo>
                  <a:cubicBezTo>
                    <a:pt x="0" y="59104"/>
                    <a:pt x="59103" y="0"/>
                    <a:pt x="132012" y="0"/>
                  </a:cubicBezTo>
                  <a:lnTo>
                    <a:pt x="266731" y="0"/>
                  </a:lnTo>
                  <a:cubicBezTo>
                    <a:pt x="339639" y="0"/>
                    <a:pt x="398742" y="59104"/>
                    <a:pt x="398742" y="132016"/>
                  </a:cubicBezTo>
                  <a:lnTo>
                    <a:pt x="398742" y="392181"/>
                  </a:lnTo>
                  <a:cubicBezTo>
                    <a:pt x="398742" y="465091"/>
                    <a:pt x="339639" y="524195"/>
                    <a:pt x="266731" y="524195"/>
                  </a:cubicBezTo>
                  <a:close/>
                </a:path>
              </a:pathLst>
            </a:custGeom>
            <a:solidFill>
              <a:srgbClr val="FCE8D2"/>
            </a:solidFill>
            <a:ln w="1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id="{8C1D7B90-3823-4FD3-9204-C046C4DF4B84}"/>
                </a:ext>
              </a:extLst>
            </p:cNvPr>
            <p:cNvSpPr/>
            <p:nvPr/>
          </p:nvSpPr>
          <p:spPr>
            <a:xfrm>
              <a:off x="6045367" y="2915132"/>
              <a:ext cx="693938" cy="490575"/>
            </a:xfrm>
            <a:custGeom>
              <a:avLst/>
              <a:gdLst>
                <a:gd name="connsiteX0" fmla="*/ 251167 w 693938"/>
                <a:gd name="connsiteY0" fmla="*/ 42753 h 490575"/>
                <a:gd name="connsiteX1" fmla="*/ 355288 w 693938"/>
                <a:gd name="connsiteY1" fmla="*/ 23423 h 490575"/>
                <a:gd name="connsiteX2" fmla="*/ 459148 w 693938"/>
                <a:gd name="connsiteY2" fmla="*/ 1170 h 490575"/>
                <a:gd name="connsiteX3" fmla="*/ 524400 w 693938"/>
                <a:gd name="connsiteY3" fmla="*/ 77197 h 490575"/>
                <a:gd name="connsiteX4" fmla="*/ 663353 w 693938"/>
                <a:gd name="connsiteY4" fmla="*/ 115018 h 490575"/>
                <a:gd name="connsiteX5" fmla="*/ 679795 w 693938"/>
                <a:gd name="connsiteY5" fmla="*/ 267198 h 490575"/>
                <a:gd name="connsiteX6" fmla="*/ 630736 w 693938"/>
                <a:gd name="connsiteY6" fmla="*/ 350127 h 490575"/>
                <a:gd name="connsiteX7" fmla="*/ 590598 w 693938"/>
                <a:gd name="connsiteY7" fmla="*/ 486069 h 490575"/>
                <a:gd name="connsiteX8" fmla="*/ 449231 w 693938"/>
                <a:gd name="connsiteY8" fmla="*/ 234369 h 490575"/>
                <a:gd name="connsiteX9" fmla="*/ 260165 w 693938"/>
                <a:gd name="connsiteY9" fmla="*/ 265372 h 490575"/>
                <a:gd name="connsiteX10" fmla="*/ 189007 w 693938"/>
                <a:gd name="connsiteY10" fmla="*/ 241854 h 490575"/>
                <a:gd name="connsiteX11" fmla="*/ 142143 w 693938"/>
                <a:gd name="connsiteY11" fmla="*/ 269714 h 490575"/>
                <a:gd name="connsiteX12" fmla="*/ 89221 w 693938"/>
                <a:gd name="connsiteY12" fmla="*/ 490576 h 490575"/>
                <a:gd name="connsiteX13" fmla="*/ 67249 w 693938"/>
                <a:gd name="connsiteY13" fmla="*/ 314068 h 490575"/>
                <a:gd name="connsiteX14" fmla="*/ 20719 w 693938"/>
                <a:gd name="connsiteY14" fmla="*/ 305894 h 490575"/>
                <a:gd name="connsiteX15" fmla="*/ 251167 w 693938"/>
                <a:gd name="connsiteY15" fmla="*/ 42753 h 490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93938" h="490575">
                  <a:moveTo>
                    <a:pt x="251167" y="42753"/>
                  </a:moveTo>
                  <a:cubicBezTo>
                    <a:pt x="285994" y="51054"/>
                    <a:pt x="321875" y="36885"/>
                    <a:pt x="355288" y="23423"/>
                  </a:cubicBezTo>
                  <a:cubicBezTo>
                    <a:pt x="388703" y="9969"/>
                    <a:pt x="423798" y="-4213"/>
                    <a:pt x="459148" y="1170"/>
                  </a:cubicBezTo>
                  <a:cubicBezTo>
                    <a:pt x="494503" y="6546"/>
                    <a:pt x="528985" y="39363"/>
                    <a:pt x="524400" y="77197"/>
                  </a:cubicBezTo>
                  <a:cubicBezTo>
                    <a:pt x="572072" y="58390"/>
                    <a:pt x="629912" y="74131"/>
                    <a:pt x="663353" y="115018"/>
                  </a:cubicBezTo>
                  <a:cubicBezTo>
                    <a:pt x="696793" y="155904"/>
                    <a:pt x="703639" y="219242"/>
                    <a:pt x="679795" y="267198"/>
                  </a:cubicBezTo>
                  <a:cubicBezTo>
                    <a:pt x="665396" y="296156"/>
                    <a:pt x="641259" y="319310"/>
                    <a:pt x="630736" y="350127"/>
                  </a:cubicBezTo>
                  <a:cubicBezTo>
                    <a:pt x="618712" y="385343"/>
                    <a:pt x="632582" y="469881"/>
                    <a:pt x="590598" y="486069"/>
                  </a:cubicBezTo>
                  <a:cubicBezTo>
                    <a:pt x="558191" y="498566"/>
                    <a:pt x="540152" y="240871"/>
                    <a:pt x="449231" y="234369"/>
                  </a:cubicBezTo>
                  <a:cubicBezTo>
                    <a:pt x="400995" y="285915"/>
                    <a:pt x="320660" y="299086"/>
                    <a:pt x="260165" y="265372"/>
                  </a:cubicBezTo>
                  <a:cubicBezTo>
                    <a:pt x="237471" y="252729"/>
                    <a:pt x="213412" y="233616"/>
                    <a:pt x="189007" y="241854"/>
                  </a:cubicBezTo>
                  <a:cubicBezTo>
                    <a:pt x="172717" y="247351"/>
                    <a:pt x="152659" y="255192"/>
                    <a:pt x="142143" y="269714"/>
                  </a:cubicBezTo>
                  <a:cubicBezTo>
                    <a:pt x="116794" y="304738"/>
                    <a:pt x="124208" y="464255"/>
                    <a:pt x="89221" y="490576"/>
                  </a:cubicBezTo>
                  <a:cubicBezTo>
                    <a:pt x="70513" y="434217"/>
                    <a:pt x="63175" y="373696"/>
                    <a:pt x="67249" y="314068"/>
                  </a:cubicBezTo>
                  <a:cubicBezTo>
                    <a:pt x="51421" y="314470"/>
                    <a:pt x="35501" y="311954"/>
                    <a:pt x="20719" y="305894"/>
                  </a:cubicBezTo>
                  <a:cubicBezTo>
                    <a:pt x="-22217" y="288322"/>
                    <a:pt x="-21086" y="-22093"/>
                    <a:pt x="251167" y="42753"/>
                  </a:cubicBezTo>
                  <a:close/>
                </a:path>
              </a:pathLst>
            </a:custGeom>
            <a:solidFill>
              <a:schemeClr val="tx2"/>
            </a:solidFill>
            <a:ln w="1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任意多边形: 形状 470">
              <a:extLst>
                <a:ext uri="{FF2B5EF4-FFF2-40B4-BE49-F238E27FC236}">
                  <a16:creationId xmlns:a16="http://schemas.microsoft.com/office/drawing/2014/main" id="{1DE07A39-D8CC-451B-AE38-47F743018611}"/>
                </a:ext>
              </a:extLst>
            </p:cNvPr>
            <p:cNvSpPr/>
            <p:nvPr/>
          </p:nvSpPr>
          <p:spPr>
            <a:xfrm>
              <a:off x="6585520" y="3327596"/>
              <a:ext cx="90071" cy="166036"/>
            </a:xfrm>
            <a:custGeom>
              <a:avLst/>
              <a:gdLst>
                <a:gd name="connsiteX0" fmla="*/ 75577 w 90071"/>
                <a:gd name="connsiteY0" fmla="*/ 90110 h 166036"/>
                <a:gd name="connsiteX1" fmla="*/ 89580 w 90071"/>
                <a:gd name="connsiteY1" fmla="*/ 35272 h 166036"/>
                <a:gd name="connsiteX2" fmla="*/ 53259 w 90071"/>
                <a:gd name="connsiteY2" fmla="*/ 182 h 166036"/>
                <a:gd name="connsiteX3" fmla="*/ 27106 w 90071"/>
                <a:gd name="connsiteY3" fmla="*/ 20381 h 166036"/>
                <a:gd name="connsiteX4" fmla="*/ 16219 w 90071"/>
                <a:gd name="connsiteY4" fmla="*/ 53999 h 166036"/>
                <a:gd name="connsiteX5" fmla="*/ 2866 w 90071"/>
                <a:gd name="connsiteY5" fmla="*/ 114675 h 166036"/>
                <a:gd name="connsiteX6" fmla="*/ 10389 w 90071"/>
                <a:gd name="connsiteY6" fmla="*/ 163179 h 166036"/>
                <a:gd name="connsiteX7" fmla="*/ 75577 w 90071"/>
                <a:gd name="connsiteY7" fmla="*/ 90110 h 166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071" h="166036">
                  <a:moveTo>
                    <a:pt x="75577" y="90110"/>
                  </a:moveTo>
                  <a:cubicBezTo>
                    <a:pt x="84613" y="73392"/>
                    <a:pt x="92090" y="54390"/>
                    <a:pt x="89580" y="35272"/>
                  </a:cubicBezTo>
                  <a:cubicBezTo>
                    <a:pt x="87064" y="16147"/>
                    <a:pt x="71215" y="-2021"/>
                    <a:pt x="53259" y="182"/>
                  </a:cubicBezTo>
                  <a:cubicBezTo>
                    <a:pt x="42182" y="1543"/>
                    <a:pt x="32808" y="10145"/>
                    <a:pt x="27106" y="20381"/>
                  </a:cubicBezTo>
                  <a:cubicBezTo>
                    <a:pt x="21397" y="30609"/>
                    <a:pt x="18765" y="42404"/>
                    <a:pt x="16219" y="53999"/>
                  </a:cubicBezTo>
                  <a:cubicBezTo>
                    <a:pt x="11768" y="74228"/>
                    <a:pt x="7317" y="94452"/>
                    <a:pt x="2866" y="114675"/>
                  </a:cubicBezTo>
                  <a:cubicBezTo>
                    <a:pt x="-882" y="131693"/>
                    <a:pt x="-3111" y="153289"/>
                    <a:pt x="10389" y="163179"/>
                  </a:cubicBezTo>
                  <a:cubicBezTo>
                    <a:pt x="35068" y="181263"/>
                    <a:pt x="65731" y="108316"/>
                    <a:pt x="75577" y="90110"/>
                  </a:cubicBezTo>
                  <a:close/>
                </a:path>
              </a:pathLst>
            </a:custGeom>
            <a:solidFill>
              <a:srgbClr val="FCE8D2"/>
            </a:solidFill>
            <a:ln w="1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任意多边形: 形状 471">
              <a:extLst>
                <a:ext uri="{FF2B5EF4-FFF2-40B4-BE49-F238E27FC236}">
                  <a16:creationId xmlns:a16="http://schemas.microsoft.com/office/drawing/2014/main" id="{F80F9FED-1DDE-408B-99D6-A7E04AC52696}"/>
                </a:ext>
              </a:extLst>
            </p:cNvPr>
            <p:cNvSpPr/>
            <p:nvPr/>
          </p:nvSpPr>
          <p:spPr>
            <a:xfrm>
              <a:off x="6092488" y="3327596"/>
              <a:ext cx="90071" cy="166036"/>
            </a:xfrm>
            <a:custGeom>
              <a:avLst/>
              <a:gdLst>
                <a:gd name="connsiteX0" fmla="*/ 14495 w 90071"/>
                <a:gd name="connsiteY0" fmla="*/ 90110 h 166036"/>
                <a:gd name="connsiteX1" fmla="*/ 493 w 90071"/>
                <a:gd name="connsiteY1" fmla="*/ 35272 h 166036"/>
                <a:gd name="connsiteX2" fmla="*/ 36806 w 90071"/>
                <a:gd name="connsiteY2" fmla="*/ 182 h 166036"/>
                <a:gd name="connsiteX3" fmla="*/ 62968 w 90071"/>
                <a:gd name="connsiteY3" fmla="*/ 20381 h 166036"/>
                <a:gd name="connsiteX4" fmla="*/ 73856 w 90071"/>
                <a:gd name="connsiteY4" fmla="*/ 53999 h 166036"/>
                <a:gd name="connsiteX5" fmla="*/ 87207 w 90071"/>
                <a:gd name="connsiteY5" fmla="*/ 114675 h 166036"/>
                <a:gd name="connsiteX6" fmla="*/ 79684 w 90071"/>
                <a:gd name="connsiteY6" fmla="*/ 163179 h 166036"/>
                <a:gd name="connsiteX7" fmla="*/ 14495 w 90071"/>
                <a:gd name="connsiteY7" fmla="*/ 90110 h 166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071" h="166036">
                  <a:moveTo>
                    <a:pt x="14495" y="90110"/>
                  </a:moveTo>
                  <a:cubicBezTo>
                    <a:pt x="5462" y="73392"/>
                    <a:pt x="-2023" y="54390"/>
                    <a:pt x="493" y="35272"/>
                  </a:cubicBezTo>
                  <a:cubicBezTo>
                    <a:pt x="3002" y="16147"/>
                    <a:pt x="18858" y="-2021"/>
                    <a:pt x="36806" y="182"/>
                  </a:cubicBezTo>
                  <a:cubicBezTo>
                    <a:pt x="47885" y="1543"/>
                    <a:pt x="57260" y="10145"/>
                    <a:pt x="62968" y="20381"/>
                  </a:cubicBezTo>
                  <a:cubicBezTo>
                    <a:pt x="68677" y="30609"/>
                    <a:pt x="71302" y="42404"/>
                    <a:pt x="73856" y="53999"/>
                  </a:cubicBezTo>
                  <a:cubicBezTo>
                    <a:pt x="78299" y="74228"/>
                    <a:pt x="82756" y="94452"/>
                    <a:pt x="87207" y="114675"/>
                  </a:cubicBezTo>
                  <a:cubicBezTo>
                    <a:pt x="90955" y="131693"/>
                    <a:pt x="93178" y="153289"/>
                    <a:pt x="79684" y="163179"/>
                  </a:cubicBezTo>
                  <a:cubicBezTo>
                    <a:pt x="55006" y="181263"/>
                    <a:pt x="24342" y="108316"/>
                    <a:pt x="14495" y="90110"/>
                  </a:cubicBezTo>
                  <a:close/>
                </a:path>
              </a:pathLst>
            </a:custGeom>
            <a:solidFill>
              <a:srgbClr val="FCE8D2"/>
            </a:solidFill>
            <a:ln w="1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0" name="矩形 4">
            <a:extLst>
              <a:ext uri="{FF2B5EF4-FFF2-40B4-BE49-F238E27FC236}">
                <a16:creationId xmlns:a16="http://schemas.microsoft.com/office/drawing/2014/main" id="{A8182913-1A9A-4869-B52F-09EAF033DA3A}"/>
              </a:ext>
            </a:extLst>
          </p:cNvPr>
          <p:cNvSpPr/>
          <p:nvPr/>
        </p:nvSpPr>
        <p:spPr>
          <a:xfrm>
            <a:off x="912611" y="4213692"/>
            <a:ext cx="3339133" cy="2085510"/>
          </a:xfrm>
          <a:custGeom>
            <a:avLst/>
            <a:gdLst>
              <a:gd name="connsiteX0" fmla="*/ 72000 w 3339133"/>
              <a:gd name="connsiteY0" fmla="*/ 0 h 2085510"/>
              <a:gd name="connsiteX1" fmla="*/ 3267133 w 3339133"/>
              <a:gd name="connsiteY1" fmla="*/ 0 h 2085510"/>
              <a:gd name="connsiteX2" fmla="*/ 3339133 w 3339133"/>
              <a:gd name="connsiteY2" fmla="*/ 72000 h 2085510"/>
              <a:gd name="connsiteX3" fmla="*/ 3339133 w 3339133"/>
              <a:gd name="connsiteY3" fmla="*/ 2013510 h 2085510"/>
              <a:gd name="connsiteX4" fmla="*/ 3267133 w 3339133"/>
              <a:gd name="connsiteY4" fmla="*/ 2085510 h 2085510"/>
              <a:gd name="connsiteX5" fmla="*/ 72000 w 3339133"/>
              <a:gd name="connsiteY5" fmla="*/ 2085510 h 2085510"/>
              <a:gd name="connsiteX6" fmla="*/ 0 w 3339133"/>
              <a:gd name="connsiteY6" fmla="*/ 2013510 h 2085510"/>
              <a:gd name="connsiteX7" fmla="*/ 0 w 3339133"/>
              <a:gd name="connsiteY7" fmla="*/ 72000 h 2085510"/>
              <a:gd name="connsiteX8" fmla="*/ 72000 w 3339133"/>
              <a:gd name="connsiteY8" fmla="*/ 0 h 2085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39133" h="2085510">
                <a:moveTo>
                  <a:pt x="72000" y="0"/>
                </a:moveTo>
                <a:lnTo>
                  <a:pt x="3267133" y="0"/>
                </a:lnTo>
                <a:cubicBezTo>
                  <a:pt x="3306877" y="0"/>
                  <a:pt x="3339133" y="32256"/>
                  <a:pt x="3339133" y="72000"/>
                </a:cubicBezTo>
                <a:lnTo>
                  <a:pt x="3339133" y="2013510"/>
                </a:lnTo>
                <a:cubicBezTo>
                  <a:pt x="3339133" y="2053254"/>
                  <a:pt x="3306877" y="2085510"/>
                  <a:pt x="3267133" y="2085510"/>
                </a:cubicBezTo>
                <a:lnTo>
                  <a:pt x="72000" y="2085510"/>
                </a:lnTo>
                <a:cubicBezTo>
                  <a:pt x="32256" y="2085510"/>
                  <a:pt x="0" y="2053254"/>
                  <a:pt x="0" y="2013510"/>
                </a:cubicBezTo>
                <a:lnTo>
                  <a:pt x="0" y="72000"/>
                </a:lnTo>
                <a:cubicBezTo>
                  <a:pt x="0" y="32256"/>
                  <a:pt x="32256" y="0"/>
                  <a:pt x="720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dist="76200" dir="5400000" algn="t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EAADF9D-3D50-4519-BCCC-EB3C7DD736BE}"/>
              </a:ext>
            </a:extLst>
          </p:cNvPr>
          <p:cNvSpPr txBox="1"/>
          <p:nvPr/>
        </p:nvSpPr>
        <p:spPr>
          <a:xfrm>
            <a:off x="1671194" y="4489102"/>
            <a:ext cx="1641475" cy="27186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ts val="600"/>
              </a:spcBef>
              <a:defRPr sz="1400">
                <a:solidFill>
                  <a:schemeClr val="tx2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defRPr>
            </a:lvl1pPr>
          </a:lstStyle>
          <a:p>
            <a:pPr>
              <a:spcBef>
                <a:spcPts val="0"/>
              </a:spcBef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r="100000" b="100000"/>
                  </a:path>
                </a:gradFill>
                <a:effectLst/>
                <a:uLnTx/>
                <a:uFillTx/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cs"/>
              </a:rPr>
              <a:t>一般的</a:t>
            </a:r>
            <a:r>
              <a:rPr kumimoji="0" lang="zh-CN" altLang="zh-CN" sz="1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r="100000" b="100000"/>
                  </a:path>
                </a:gradFill>
                <a:effectLst/>
                <a:uLnTx/>
                <a:uFillTx/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cs"/>
              </a:rPr>
              <a:t>无纸化使用</a:t>
            </a:r>
            <a:endParaRPr lang="zh-CN" altLang="zh-CN" sz="1600" dirty="0">
              <a:gradFill>
                <a:gsLst>
                  <a:gs pos="1000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path path="circle">
                  <a:fillToRect r="100000" b="100000"/>
                </a:path>
              </a:gradFill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F63EB9BA-C3E3-4854-B7B5-F245CE2241EA}"/>
              </a:ext>
            </a:extLst>
          </p:cNvPr>
          <p:cNvGrpSpPr/>
          <p:nvPr/>
        </p:nvGrpSpPr>
        <p:grpSpPr>
          <a:xfrm>
            <a:off x="1329525" y="5035227"/>
            <a:ext cx="2505307" cy="279124"/>
            <a:chOff x="1109784" y="4834373"/>
            <a:chExt cx="2505307" cy="279124"/>
          </a:xfrm>
        </p:grpSpPr>
        <p:sp>
          <p:nvSpPr>
            <p:cNvPr id="44" name="TextBox 32-mask">
              <a:extLst>
                <a:ext uri="{FF2B5EF4-FFF2-40B4-BE49-F238E27FC236}">
                  <a16:creationId xmlns:a16="http://schemas.microsoft.com/office/drawing/2014/main" id="{5CEFC30E-96C3-451A-BCF8-E5963C1F67EB}"/>
                </a:ext>
              </a:extLst>
            </p:cNvPr>
            <p:cNvSpPr/>
            <p:nvPr/>
          </p:nvSpPr>
          <p:spPr>
            <a:xfrm>
              <a:off x="1109784" y="4834373"/>
              <a:ext cx="2505307" cy="279124"/>
            </a:xfrm>
            <a:prstGeom prst="roundRect">
              <a:avLst>
                <a:gd name="adj" fmla="val 11678"/>
              </a:avLst>
            </a:prstGeom>
            <a:solidFill>
              <a:srgbClr val="ECF6FE">
                <a:alpha val="50000"/>
              </a:srgbClr>
            </a:solidFill>
            <a:ln w="6350" cap="flat" cmpd="sng" algn="ctr">
              <a:solidFill>
                <a:schemeClr val="accent1">
                  <a:lumMod val="20000"/>
                  <a:lumOff val="80000"/>
                </a:schemeClr>
              </a:solidFill>
              <a:prstDash val="sys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2">
                    <a:alpha val="70000"/>
                  </a:schemeClr>
                </a:solidFill>
                <a:latin typeface="+mn-ea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EA59F31A-3DF9-42FC-9138-F0BE0E35B803}"/>
                </a:ext>
              </a:extLst>
            </p:cNvPr>
            <p:cNvSpPr txBox="1"/>
            <p:nvPr/>
          </p:nvSpPr>
          <p:spPr>
            <a:xfrm>
              <a:off x="1644292" y="4854992"/>
              <a:ext cx="1436291" cy="23788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ts val="0"/>
                </a:spcBef>
                <a:buClr>
                  <a:schemeClr val="tx2"/>
                </a:buClr>
                <a:defRPr kumimoji="0" sz="1400" b="0" i="0" u="none" strike="noStrike" cap="none" spc="0" normalizeH="0" baseline="0">
                  <a:ln>
                    <a:noFill/>
                  </a:ln>
                  <a:solidFill>
                    <a:srgbClr val="637DFF"/>
                  </a:solidFill>
                  <a:effectLst/>
                  <a:uLnTx/>
                  <a:uFillTx/>
                  <a:latin typeface="HarmonyOS Sans SC"/>
                  <a:ea typeface="HarmonyOS Sans SC"/>
                </a:defRPr>
              </a:lvl1pPr>
            </a:lstStyle>
            <a:p>
              <a:r>
                <a:rPr lang="zh-CN" altLang="zh-CN" dirty="0">
                  <a:solidFill>
                    <a:schemeClr val="tx2">
                      <a:alpha val="70000"/>
                    </a:schemeClr>
                  </a:solidFill>
                </a:rPr>
                <a:t>长链条的业务形态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12173FFF-D964-4547-8D5E-DDEEEAD77C9D}"/>
              </a:ext>
            </a:extLst>
          </p:cNvPr>
          <p:cNvGrpSpPr/>
          <p:nvPr/>
        </p:nvGrpSpPr>
        <p:grpSpPr>
          <a:xfrm>
            <a:off x="1329525" y="5402490"/>
            <a:ext cx="2505307" cy="279124"/>
            <a:chOff x="1173265" y="5151680"/>
            <a:chExt cx="2505307" cy="279124"/>
          </a:xfrm>
        </p:grpSpPr>
        <p:sp>
          <p:nvSpPr>
            <p:cNvPr id="45" name="TextBox 32-mask">
              <a:extLst>
                <a:ext uri="{FF2B5EF4-FFF2-40B4-BE49-F238E27FC236}">
                  <a16:creationId xmlns:a16="http://schemas.microsoft.com/office/drawing/2014/main" id="{0F75D85D-1D25-4129-9F37-96A47CC13670}"/>
                </a:ext>
              </a:extLst>
            </p:cNvPr>
            <p:cNvSpPr/>
            <p:nvPr/>
          </p:nvSpPr>
          <p:spPr>
            <a:xfrm>
              <a:off x="1173265" y="5151680"/>
              <a:ext cx="2505307" cy="279124"/>
            </a:xfrm>
            <a:prstGeom prst="roundRect">
              <a:avLst>
                <a:gd name="adj" fmla="val 11678"/>
              </a:avLst>
            </a:prstGeom>
            <a:solidFill>
              <a:srgbClr val="ECF6FE">
                <a:alpha val="50000"/>
              </a:srgbClr>
            </a:solidFill>
            <a:ln w="6350" cap="flat" cmpd="sng" algn="ctr">
              <a:solidFill>
                <a:schemeClr val="accent1">
                  <a:lumMod val="20000"/>
                  <a:lumOff val="80000"/>
                </a:schemeClr>
              </a:solidFill>
              <a:prstDash val="sys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2">
                    <a:alpha val="70000"/>
                  </a:schemeClr>
                </a:solidFill>
                <a:latin typeface="+mn-ea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BC0E3D26-2001-481E-B4B5-B0FEBADFE2B6}"/>
                </a:ext>
              </a:extLst>
            </p:cNvPr>
            <p:cNvSpPr txBox="1"/>
            <p:nvPr/>
          </p:nvSpPr>
          <p:spPr>
            <a:xfrm>
              <a:off x="1618005" y="5172299"/>
              <a:ext cx="1615827" cy="23788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ts val="0"/>
                </a:spcBef>
                <a:buClr>
                  <a:schemeClr val="tx2"/>
                </a:buClr>
                <a:defRPr kumimoji="0" sz="1400" b="0" i="0" u="none" strike="noStrike" cap="none" spc="0" normalizeH="0" baseline="0">
                  <a:ln>
                    <a:noFill/>
                  </a:ln>
                  <a:solidFill>
                    <a:srgbClr val="637DFF"/>
                  </a:solidFill>
                  <a:effectLst/>
                  <a:uLnTx/>
                  <a:uFillTx/>
                  <a:latin typeface="HarmonyOS Sans SC"/>
                  <a:ea typeface="HarmonyOS Sans SC"/>
                </a:defRPr>
              </a:lvl1pPr>
            </a:lstStyle>
            <a:p>
              <a:r>
                <a:rPr lang="zh-CN" altLang="zh-CN" dirty="0">
                  <a:solidFill>
                    <a:schemeClr val="tx2">
                      <a:alpha val="70000"/>
                    </a:schemeClr>
                  </a:solidFill>
                </a:rPr>
                <a:t>线下业务复杂的工作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AFB39F87-E984-4B6B-B511-DBE1D58689C6}"/>
              </a:ext>
            </a:extLst>
          </p:cNvPr>
          <p:cNvGrpSpPr/>
          <p:nvPr/>
        </p:nvGrpSpPr>
        <p:grpSpPr>
          <a:xfrm>
            <a:off x="1329525" y="5769753"/>
            <a:ext cx="2505307" cy="279124"/>
            <a:chOff x="1065179" y="5540257"/>
            <a:chExt cx="2505307" cy="279124"/>
          </a:xfrm>
        </p:grpSpPr>
        <p:sp>
          <p:nvSpPr>
            <p:cNvPr id="46" name="TextBox 32-mask">
              <a:extLst>
                <a:ext uri="{FF2B5EF4-FFF2-40B4-BE49-F238E27FC236}">
                  <a16:creationId xmlns:a16="http://schemas.microsoft.com/office/drawing/2014/main" id="{2171A3E2-B935-4AEC-8BED-4CC350CEBE9D}"/>
                </a:ext>
              </a:extLst>
            </p:cNvPr>
            <p:cNvSpPr/>
            <p:nvPr/>
          </p:nvSpPr>
          <p:spPr>
            <a:xfrm>
              <a:off x="1065179" y="5540257"/>
              <a:ext cx="2505307" cy="279124"/>
            </a:xfrm>
            <a:prstGeom prst="roundRect">
              <a:avLst>
                <a:gd name="adj" fmla="val 11678"/>
              </a:avLst>
            </a:prstGeom>
            <a:solidFill>
              <a:srgbClr val="ECF6FE">
                <a:alpha val="50000"/>
              </a:srgbClr>
            </a:solidFill>
            <a:ln w="6350" cap="flat" cmpd="sng" algn="ctr">
              <a:solidFill>
                <a:schemeClr val="accent1">
                  <a:lumMod val="20000"/>
                  <a:lumOff val="80000"/>
                </a:schemeClr>
              </a:solidFill>
              <a:prstDash val="sys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2">
                    <a:alpha val="70000"/>
                  </a:schemeClr>
                </a:solidFill>
                <a:latin typeface="+mn-ea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C5072A0A-FF1B-4B31-90AC-82821C9F5370}"/>
                </a:ext>
              </a:extLst>
            </p:cNvPr>
            <p:cNvSpPr txBox="1"/>
            <p:nvPr/>
          </p:nvSpPr>
          <p:spPr>
            <a:xfrm>
              <a:off x="1330382" y="5560876"/>
              <a:ext cx="1974900" cy="23788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ts val="0"/>
                </a:spcBef>
                <a:buClr>
                  <a:schemeClr val="tx2"/>
                </a:buClr>
                <a:defRPr kumimoji="0" sz="1400" b="0" i="0" u="none" strike="noStrike" cap="none" spc="0" normalizeH="0" baseline="0">
                  <a:ln>
                    <a:noFill/>
                  </a:ln>
                  <a:solidFill>
                    <a:srgbClr val="637DFF"/>
                  </a:solidFill>
                  <a:effectLst/>
                  <a:uLnTx/>
                  <a:uFillTx/>
                  <a:latin typeface="HarmonyOS Sans SC"/>
                  <a:ea typeface="HarmonyOS Sans SC"/>
                </a:defRPr>
              </a:lvl1pPr>
            </a:lstStyle>
            <a:p>
              <a:r>
                <a:rPr lang="zh-CN" altLang="zh-CN" dirty="0">
                  <a:solidFill>
                    <a:schemeClr val="tx2">
                      <a:alpha val="70000"/>
                    </a:schemeClr>
                  </a:solidFill>
                </a:rPr>
                <a:t>不适用于产中物流的使用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28F8D2B-55C2-4AAC-BEE4-17BF395D9D17}"/>
              </a:ext>
            </a:extLst>
          </p:cNvPr>
          <p:cNvGrpSpPr/>
          <p:nvPr/>
        </p:nvGrpSpPr>
        <p:grpSpPr>
          <a:xfrm>
            <a:off x="1353443" y="4031518"/>
            <a:ext cx="1190667" cy="390924"/>
            <a:chOff x="3228708" y="4487467"/>
            <a:chExt cx="1190667" cy="390924"/>
          </a:xfrm>
        </p:grpSpPr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07820F0A-8D0B-4E79-B5AE-FC7CB74B4496}"/>
                </a:ext>
              </a:extLst>
            </p:cNvPr>
            <p:cNvGrpSpPr/>
            <p:nvPr/>
          </p:nvGrpSpPr>
          <p:grpSpPr>
            <a:xfrm>
              <a:off x="3228708" y="4487467"/>
              <a:ext cx="1190667" cy="390924"/>
              <a:chOff x="7672752" y="708526"/>
              <a:chExt cx="1190667" cy="390924"/>
            </a:xfrm>
            <a:gradFill flip="none" rotWithShape="1">
              <a:gsLst>
                <a:gs pos="30000">
                  <a:schemeClr val="accent3">
                    <a:lumMod val="60000"/>
                    <a:lumOff val="40000"/>
                  </a:schemeClr>
                </a:gs>
                <a:gs pos="82000">
                  <a:schemeClr val="accent3"/>
                </a:gs>
              </a:gsLst>
              <a:path path="circle">
                <a:fillToRect r="100000" b="100000"/>
              </a:path>
              <a:tileRect l="-100000" t="-100000"/>
            </a:gradFill>
          </p:grpSpPr>
          <p:sp>
            <p:nvSpPr>
              <p:cNvPr id="62" name="矩形: 圆角 61">
                <a:extLst>
                  <a:ext uri="{FF2B5EF4-FFF2-40B4-BE49-F238E27FC236}">
                    <a16:creationId xmlns:a16="http://schemas.microsoft.com/office/drawing/2014/main" id="{F10CBAEC-B6FA-45C7-B4BD-1A594E8EDB4A}"/>
                  </a:ext>
                </a:extLst>
              </p:cNvPr>
              <p:cNvSpPr/>
              <p:nvPr/>
            </p:nvSpPr>
            <p:spPr>
              <a:xfrm>
                <a:off x="7672755" y="708526"/>
                <a:ext cx="1190664" cy="330972"/>
              </a:xfrm>
              <a:prstGeom prst="roundRect">
                <a:avLst>
                  <a:gd name="adj" fmla="val 960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Arial" pitchFamily="34" charset="0"/>
                    <a:ea typeface="思源黑体 CN Light"/>
                    <a:cs typeface="Arial" pitchFamily="34" charset="0"/>
                    <a:sym typeface="Wingdings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Arial" pitchFamily="34" charset="0"/>
                    <a:ea typeface="思源黑体 CN Light"/>
                    <a:cs typeface="Arial" pitchFamily="34" charset="0"/>
                    <a:sym typeface="Wingdings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Arial" pitchFamily="34" charset="0"/>
                    <a:ea typeface="思源黑体 CN Light"/>
                    <a:cs typeface="Arial" pitchFamily="34" charset="0"/>
                    <a:sym typeface="Wingdings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Arial" pitchFamily="34" charset="0"/>
                    <a:ea typeface="思源黑体 CN Light"/>
                    <a:cs typeface="Arial" pitchFamily="34" charset="0"/>
                    <a:sym typeface="Wingdings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Arial" pitchFamily="34" charset="0"/>
                    <a:ea typeface="思源黑体 CN Light"/>
                    <a:cs typeface="Arial" pitchFamily="34" charset="0"/>
                    <a:sym typeface="Wingdings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Arial" pitchFamily="34" charset="0"/>
                    <a:ea typeface="思源黑体 CN Light"/>
                    <a:cs typeface="Arial" pitchFamily="34" charset="0"/>
                    <a:sym typeface="Wingdings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Arial" pitchFamily="34" charset="0"/>
                    <a:ea typeface="思源黑体 CN Light"/>
                    <a:cs typeface="Arial" pitchFamily="34" charset="0"/>
                    <a:sym typeface="Wingdings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Arial" pitchFamily="34" charset="0"/>
                    <a:ea typeface="思源黑体 CN Light"/>
                    <a:cs typeface="Arial" pitchFamily="34" charset="0"/>
                    <a:sym typeface="Wingdings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Arial" pitchFamily="34" charset="0"/>
                    <a:ea typeface="思源黑体 CN Light"/>
                    <a:cs typeface="Arial" pitchFamily="34" charset="0"/>
                    <a:sym typeface="Wingding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3" name="直角三角形 62">
                <a:extLst>
                  <a:ext uri="{FF2B5EF4-FFF2-40B4-BE49-F238E27FC236}">
                    <a16:creationId xmlns:a16="http://schemas.microsoft.com/office/drawing/2014/main" id="{14AD7B4C-07F1-4F76-8ED1-C067D2DE3AD2}"/>
                  </a:ext>
                </a:extLst>
              </p:cNvPr>
              <p:cNvSpPr/>
              <p:nvPr/>
            </p:nvSpPr>
            <p:spPr>
              <a:xfrm rot="5400000">
                <a:off x="7666334" y="998810"/>
                <a:ext cx="107058" cy="94222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Arial" pitchFamily="34" charset="0"/>
                    <a:ea typeface="思源黑体 CN Light"/>
                    <a:cs typeface="Arial" pitchFamily="34" charset="0"/>
                    <a:sym typeface="Wingdings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Arial" pitchFamily="34" charset="0"/>
                    <a:ea typeface="思源黑体 CN Light"/>
                    <a:cs typeface="Arial" pitchFamily="34" charset="0"/>
                    <a:sym typeface="Wingdings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Arial" pitchFamily="34" charset="0"/>
                    <a:ea typeface="思源黑体 CN Light"/>
                    <a:cs typeface="Arial" pitchFamily="34" charset="0"/>
                    <a:sym typeface="Wingdings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Arial" pitchFamily="34" charset="0"/>
                    <a:ea typeface="思源黑体 CN Light"/>
                    <a:cs typeface="Arial" pitchFamily="34" charset="0"/>
                    <a:sym typeface="Wingdings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Arial" pitchFamily="34" charset="0"/>
                    <a:ea typeface="思源黑体 CN Light"/>
                    <a:cs typeface="Arial" pitchFamily="34" charset="0"/>
                    <a:sym typeface="Wingdings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Arial" pitchFamily="34" charset="0"/>
                    <a:ea typeface="思源黑体 CN Light"/>
                    <a:cs typeface="Arial" pitchFamily="34" charset="0"/>
                    <a:sym typeface="Wingdings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Arial" pitchFamily="34" charset="0"/>
                    <a:ea typeface="思源黑体 CN Light"/>
                    <a:cs typeface="Arial" pitchFamily="34" charset="0"/>
                    <a:sym typeface="Wingdings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Arial" pitchFamily="34" charset="0"/>
                    <a:ea typeface="思源黑体 CN Light"/>
                    <a:cs typeface="Arial" pitchFamily="34" charset="0"/>
                    <a:sym typeface="Wingdings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Arial" pitchFamily="34" charset="0"/>
                    <a:ea typeface="思源黑体 CN Light"/>
                    <a:cs typeface="Arial" pitchFamily="34" charset="0"/>
                    <a:sym typeface="Wingding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思源黑体 CN Light"/>
                  <a:cs typeface="+mn-cs"/>
                </a:endParaRPr>
              </a:p>
            </p:txBody>
          </p:sp>
        </p:grp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E7D5ED74-A6CE-4ACD-A534-09868C7BC0FF}"/>
                </a:ext>
              </a:extLst>
            </p:cNvPr>
            <p:cNvSpPr txBox="1"/>
            <p:nvPr/>
          </p:nvSpPr>
          <p:spPr>
            <a:xfrm>
              <a:off x="3408011" y="4505461"/>
              <a:ext cx="820738" cy="27186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ts val="600"/>
                </a:spcBef>
                <a:defRPr sz="1400">
                  <a:solidFill>
                    <a:schemeClr val="tx2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defRPr>
              </a:lvl1pPr>
            </a:lstStyle>
            <a:p>
              <a:pPr algn="ctr">
                <a:spcBef>
                  <a:spcPts val="0"/>
                </a:spcBef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114300" dist="50800" sx="102000" sy="102000" algn="ctr" rotWithShape="0">
                      <a:schemeClr val="accent3">
                        <a:lumMod val="50000"/>
                        <a:alpha val="30000"/>
                      </a:schemeClr>
                    </a:outerShdw>
                  </a:effectLst>
                  <a:uLnTx/>
                  <a:uFillTx/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+mn-cs"/>
                </a:rPr>
                <a:t>适用有限</a:t>
              </a:r>
              <a:endParaRPr lang="zh-CN" altLang="zh-CN" sz="1600" dirty="0">
                <a:solidFill>
                  <a:schemeClr val="bg1"/>
                </a:solidFill>
                <a:effectLst>
                  <a:outerShdw blurRad="114300" dist="50800" sx="102000" sy="102000" algn="ctr" rotWithShape="0">
                    <a:schemeClr val="accent3">
                      <a:lumMod val="50000"/>
                      <a:alpha val="30000"/>
                    </a:schemeClr>
                  </a:outerShdw>
                </a:effectLst>
              </a:endParaRPr>
            </a:p>
          </p:txBody>
        </p:sp>
      </p:grpSp>
      <p:sp>
        <p:nvSpPr>
          <p:cNvPr id="54" name="矩形 35">
            <a:extLst>
              <a:ext uri="{FF2B5EF4-FFF2-40B4-BE49-F238E27FC236}">
                <a16:creationId xmlns:a16="http://schemas.microsoft.com/office/drawing/2014/main" id="{3CA9F79E-7A7D-4518-81A5-2574921AEF11}"/>
              </a:ext>
            </a:extLst>
          </p:cNvPr>
          <p:cNvSpPr/>
          <p:nvPr/>
        </p:nvSpPr>
        <p:spPr>
          <a:xfrm>
            <a:off x="7940254" y="4213691"/>
            <a:ext cx="3334945" cy="2085510"/>
          </a:xfrm>
          <a:custGeom>
            <a:avLst/>
            <a:gdLst>
              <a:gd name="connsiteX0" fmla="*/ 72000 w 3334945"/>
              <a:gd name="connsiteY0" fmla="*/ 0 h 2085510"/>
              <a:gd name="connsiteX1" fmla="*/ 3262945 w 3334945"/>
              <a:gd name="connsiteY1" fmla="*/ 0 h 2085510"/>
              <a:gd name="connsiteX2" fmla="*/ 3334945 w 3334945"/>
              <a:gd name="connsiteY2" fmla="*/ 72000 h 2085510"/>
              <a:gd name="connsiteX3" fmla="*/ 3334945 w 3334945"/>
              <a:gd name="connsiteY3" fmla="*/ 2013510 h 2085510"/>
              <a:gd name="connsiteX4" fmla="*/ 3262945 w 3334945"/>
              <a:gd name="connsiteY4" fmla="*/ 2085510 h 2085510"/>
              <a:gd name="connsiteX5" fmla="*/ 72000 w 3334945"/>
              <a:gd name="connsiteY5" fmla="*/ 2085510 h 2085510"/>
              <a:gd name="connsiteX6" fmla="*/ 0 w 3334945"/>
              <a:gd name="connsiteY6" fmla="*/ 2013510 h 2085510"/>
              <a:gd name="connsiteX7" fmla="*/ 0 w 3334945"/>
              <a:gd name="connsiteY7" fmla="*/ 72000 h 2085510"/>
              <a:gd name="connsiteX8" fmla="*/ 72000 w 3334945"/>
              <a:gd name="connsiteY8" fmla="*/ 0 h 2085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34945" h="2085510">
                <a:moveTo>
                  <a:pt x="72000" y="0"/>
                </a:moveTo>
                <a:lnTo>
                  <a:pt x="3262945" y="0"/>
                </a:lnTo>
                <a:cubicBezTo>
                  <a:pt x="3302689" y="0"/>
                  <a:pt x="3334945" y="32256"/>
                  <a:pt x="3334945" y="72000"/>
                </a:cubicBezTo>
                <a:lnTo>
                  <a:pt x="3334945" y="2013510"/>
                </a:lnTo>
                <a:cubicBezTo>
                  <a:pt x="3334945" y="2053254"/>
                  <a:pt x="3302689" y="2085510"/>
                  <a:pt x="3262945" y="2085510"/>
                </a:cubicBezTo>
                <a:lnTo>
                  <a:pt x="72000" y="2085510"/>
                </a:lnTo>
                <a:cubicBezTo>
                  <a:pt x="32256" y="2085510"/>
                  <a:pt x="0" y="2053254"/>
                  <a:pt x="0" y="2013510"/>
                </a:cubicBezTo>
                <a:lnTo>
                  <a:pt x="0" y="72000"/>
                </a:lnTo>
                <a:cubicBezTo>
                  <a:pt x="0" y="32256"/>
                  <a:pt x="32256" y="0"/>
                  <a:pt x="720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dist="76200" dir="5400000" algn="t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836FE79-40FF-46CA-9570-28DD8336A5F9}"/>
              </a:ext>
            </a:extLst>
          </p:cNvPr>
          <p:cNvSpPr txBox="1"/>
          <p:nvPr/>
        </p:nvSpPr>
        <p:spPr>
          <a:xfrm>
            <a:off x="8746919" y="4489102"/>
            <a:ext cx="1641475" cy="27186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ts val="600"/>
              </a:spcBef>
              <a:defRPr sz="1400">
                <a:solidFill>
                  <a:schemeClr val="tx2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defRPr>
            </a:lvl1pPr>
          </a:lstStyle>
          <a:p>
            <a:pPr>
              <a:spcBef>
                <a:spcPts val="0"/>
              </a:spcBef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r="100000" b="100000"/>
                  </a:path>
                </a:gradFill>
                <a:effectLst/>
                <a:uLnTx/>
                <a:uFillTx/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cs"/>
              </a:rPr>
              <a:t>车间的无纸化使用</a:t>
            </a:r>
            <a:endParaRPr lang="zh-CN" altLang="zh-CN" sz="1600" dirty="0">
              <a:gradFill>
                <a:gsLst>
                  <a:gs pos="1000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path path="circle">
                  <a:fillToRect r="100000" b="100000"/>
                </a:path>
              </a:gra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3852DD7-F444-4D30-8353-CB7414107406}"/>
              </a:ext>
            </a:extLst>
          </p:cNvPr>
          <p:cNvGrpSpPr/>
          <p:nvPr/>
        </p:nvGrpSpPr>
        <p:grpSpPr>
          <a:xfrm>
            <a:off x="8352980" y="5018386"/>
            <a:ext cx="2505307" cy="279124"/>
            <a:chOff x="6522224" y="4805731"/>
            <a:chExt cx="2505307" cy="279124"/>
          </a:xfrm>
        </p:grpSpPr>
        <p:sp>
          <p:nvSpPr>
            <p:cNvPr id="34" name="TextBox 32-mask">
              <a:extLst>
                <a:ext uri="{FF2B5EF4-FFF2-40B4-BE49-F238E27FC236}">
                  <a16:creationId xmlns:a16="http://schemas.microsoft.com/office/drawing/2014/main" id="{BDA10220-6D46-44C4-987C-E5CB2BC69906}"/>
                </a:ext>
              </a:extLst>
            </p:cNvPr>
            <p:cNvSpPr/>
            <p:nvPr/>
          </p:nvSpPr>
          <p:spPr>
            <a:xfrm>
              <a:off x="6522224" y="4805731"/>
              <a:ext cx="2505307" cy="279124"/>
            </a:xfrm>
            <a:prstGeom prst="roundRect">
              <a:avLst>
                <a:gd name="adj" fmla="val 11678"/>
              </a:avLst>
            </a:prstGeom>
            <a:solidFill>
              <a:srgbClr val="ECF6FE">
                <a:alpha val="50000"/>
              </a:srgbClr>
            </a:solidFill>
            <a:ln w="6350" cap="flat" cmpd="sng" algn="ctr">
              <a:solidFill>
                <a:schemeClr val="accent1">
                  <a:lumMod val="20000"/>
                  <a:lumOff val="80000"/>
                </a:schemeClr>
              </a:solidFill>
              <a:prstDash val="sys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2">
                    <a:alpha val="70000"/>
                  </a:schemeClr>
                </a:solidFill>
                <a:latin typeface="+mn-ea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4BE55922-3636-4F9C-BEB1-AD72EB9C641C}"/>
                </a:ext>
              </a:extLst>
            </p:cNvPr>
            <p:cNvSpPr txBox="1"/>
            <p:nvPr/>
          </p:nvSpPr>
          <p:spPr>
            <a:xfrm>
              <a:off x="6771458" y="4826350"/>
              <a:ext cx="1955664" cy="23788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ts val="600"/>
                </a:spcBef>
                <a:defRPr sz="1400">
                  <a:solidFill>
                    <a:schemeClr val="tx2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defRPr>
              </a:lvl1pPr>
            </a:lstStyle>
            <a:p>
              <a:pPr algn="ctr">
                <a:spcBef>
                  <a:spcPts val="0"/>
                </a:spcBef>
                <a:buClr>
                  <a:schemeClr val="tx2"/>
                </a:buClr>
              </a:pPr>
              <a:r>
                <a:rPr kumimoji="0" lang="zh-CN" altLang="zh-CN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alpha val="70000"/>
                    </a:schemeClr>
                  </a:solidFill>
                  <a:effectLst/>
                  <a:uLnTx/>
                  <a:uFillTx/>
                  <a:latin typeface="HarmonyOS Sans SC"/>
                  <a:ea typeface="HarmonyOS Sans SC"/>
                  <a:cs typeface="+mn-cs"/>
                </a:rPr>
                <a:t>由“长”到“短”的业务应用</a:t>
              </a:r>
              <a:endParaRPr lang="zh-CN" altLang="zh-CN" dirty="0">
                <a:solidFill>
                  <a:schemeClr val="tx2">
                    <a:alpha val="70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147753A8-16D2-4C7A-850D-9CF110572EF0}"/>
              </a:ext>
            </a:extLst>
          </p:cNvPr>
          <p:cNvGrpSpPr/>
          <p:nvPr/>
        </p:nvGrpSpPr>
        <p:grpSpPr>
          <a:xfrm>
            <a:off x="8352980" y="5385649"/>
            <a:ext cx="2505307" cy="279124"/>
            <a:chOff x="6522224" y="5114940"/>
            <a:chExt cx="2505307" cy="279124"/>
          </a:xfrm>
        </p:grpSpPr>
        <p:sp>
          <p:nvSpPr>
            <p:cNvPr id="38" name="TextBox 32-mask">
              <a:extLst>
                <a:ext uri="{FF2B5EF4-FFF2-40B4-BE49-F238E27FC236}">
                  <a16:creationId xmlns:a16="http://schemas.microsoft.com/office/drawing/2014/main" id="{134C8372-EE69-4039-9899-ED62704F559F}"/>
                </a:ext>
              </a:extLst>
            </p:cNvPr>
            <p:cNvSpPr/>
            <p:nvPr/>
          </p:nvSpPr>
          <p:spPr>
            <a:xfrm>
              <a:off x="6522224" y="5114940"/>
              <a:ext cx="2505307" cy="279124"/>
            </a:xfrm>
            <a:prstGeom prst="roundRect">
              <a:avLst>
                <a:gd name="adj" fmla="val 11678"/>
              </a:avLst>
            </a:prstGeom>
            <a:solidFill>
              <a:srgbClr val="ECF6FE">
                <a:alpha val="50000"/>
              </a:srgbClr>
            </a:solidFill>
            <a:ln w="6350" cap="flat" cmpd="sng" algn="ctr">
              <a:solidFill>
                <a:schemeClr val="accent1">
                  <a:lumMod val="20000"/>
                  <a:lumOff val="80000"/>
                </a:schemeClr>
              </a:solidFill>
              <a:prstDash val="sys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2">
                    <a:alpha val="70000"/>
                  </a:schemeClr>
                </a:solidFill>
                <a:latin typeface="+mn-ea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F2485ED-55D0-4CD9-8192-10848AF8035E}"/>
                </a:ext>
              </a:extLst>
            </p:cNvPr>
            <p:cNvSpPr txBox="1"/>
            <p:nvPr/>
          </p:nvSpPr>
          <p:spPr>
            <a:xfrm>
              <a:off x="6877196" y="5135559"/>
              <a:ext cx="1795363" cy="23788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ts val="600"/>
                </a:spcBef>
                <a:defRPr sz="1400">
                  <a:solidFill>
                    <a:schemeClr val="tx2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defRPr>
              </a:lvl1pPr>
            </a:lstStyle>
            <a:p>
              <a:pPr algn="ctr">
                <a:spcBef>
                  <a:spcPts val="0"/>
                </a:spcBef>
                <a:buClr>
                  <a:schemeClr val="tx2"/>
                </a:buClr>
              </a:pPr>
              <a:r>
                <a:rPr kumimoji="0" lang="zh-CN" altLang="zh-CN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alpha val="70000"/>
                    </a:schemeClr>
                  </a:solidFill>
                  <a:effectLst/>
                  <a:uLnTx/>
                  <a:uFillTx/>
                  <a:latin typeface="HarmonyOS Sans SC"/>
                  <a:ea typeface="HarmonyOS Sans SC"/>
                  <a:cs typeface="+mn-cs"/>
                </a:rPr>
                <a:t>传统模式与新业态结合</a:t>
              </a:r>
              <a:endParaRPr lang="zh-CN" altLang="zh-CN" dirty="0">
                <a:solidFill>
                  <a:schemeClr val="tx2">
                    <a:alpha val="70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5FEB6BD3-C79E-4172-9128-2F4DDE847E01}"/>
              </a:ext>
            </a:extLst>
          </p:cNvPr>
          <p:cNvGrpSpPr/>
          <p:nvPr/>
        </p:nvGrpSpPr>
        <p:grpSpPr>
          <a:xfrm>
            <a:off x="8352980" y="5752912"/>
            <a:ext cx="2505307" cy="279124"/>
            <a:chOff x="6522223" y="5405305"/>
            <a:chExt cx="2505307" cy="279124"/>
          </a:xfrm>
        </p:grpSpPr>
        <p:sp>
          <p:nvSpPr>
            <p:cNvPr id="39" name="TextBox 32-mask">
              <a:extLst>
                <a:ext uri="{FF2B5EF4-FFF2-40B4-BE49-F238E27FC236}">
                  <a16:creationId xmlns:a16="http://schemas.microsoft.com/office/drawing/2014/main" id="{21ACA561-CDE5-4D42-B011-C3F5720DAC56}"/>
                </a:ext>
              </a:extLst>
            </p:cNvPr>
            <p:cNvSpPr/>
            <p:nvPr/>
          </p:nvSpPr>
          <p:spPr>
            <a:xfrm>
              <a:off x="6522223" y="5405305"/>
              <a:ext cx="2505307" cy="279124"/>
            </a:xfrm>
            <a:prstGeom prst="roundRect">
              <a:avLst>
                <a:gd name="adj" fmla="val 11678"/>
              </a:avLst>
            </a:prstGeom>
            <a:solidFill>
              <a:srgbClr val="ECF6FE">
                <a:alpha val="50000"/>
              </a:srgbClr>
            </a:solidFill>
            <a:ln w="6350" cap="flat" cmpd="sng" algn="ctr">
              <a:solidFill>
                <a:schemeClr val="accent1">
                  <a:lumMod val="20000"/>
                  <a:lumOff val="80000"/>
                </a:schemeClr>
              </a:solidFill>
              <a:prstDash val="sys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2">
                    <a:alpha val="70000"/>
                  </a:schemeClr>
                </a:solidFill>
                <a:latin typeface="+mn-ea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65A2755F-A647-42AE-A455-C4990D7D5436}"/>
                </a:ext>
              </a:extLst>
            </p:cNvPr>
            <p:cNvSpPr txBox="1"/>
            <p:nvPr/>
          </p:nvSpPr>
          <p:spPr>
            <a:xfrm>
              <a:off x="6697658" y="5425924"/>
              <a:ext cx="2154436" cy="23788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ts val="600"/>
                </a:spcBef>
                <a:defRPr sz="1400">
                  <a:solidFill>
                    <a:schemeClr val="tx2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defRPr>
              </a:lvl1pPr>
            </a:lstStyle>
            <a:p>
              <a:pPr algn="ctr">
                <a:spcBef>
                  <a:spcPts val="0"/>
                </a:spcBef>
                <a:buClr>
                  <a:schemeClr val="tx2"/>
                </a:buClr>
              </a:pPr>
              <a:r>
                <a:rPr kumimoji="0" lang="zh-CN" altLang="zh-CN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alpha val="70000"/>
                    </a:schemeClr>
                  </a:solidFill>
                  <a:effectLst/>
                  <a:uLnTx/>
                  <a:uFillTx/>
                  <a:latin typeface="HarmonyOS Sans SC"/>
                  <a:ea typeface="HarmonyOS Sans SC"/>
                  <a:cs typeface="+mn-cs"/>
                </a:rPr>
                <a:t>为绿色物流的实现添砖加瓦</a:t>
              </a:r>
              <a:endParaRPr lang="zh-CN" altLang="zh-CN" dirty="0">
                <a:solidFill>
                  <a:schemeClr val="tx2">
                    <a:alpha val="70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7ED15BA1-AC30-40FE-BCFD-224E94668186}"/>
              </a:ext>
            </a:extLst>
          </p:cNvPr>
          <p:cNvGrpSpPr/>
          <p:nvPr/>
        </p:nvGrpSpPr>
        <p:grpSpPr>
          <a:xfrm>
            <a:off x="10262012" y="4031518"/>
            <a:ext cx="1190667" cy="390924"/>
            <a:chOff x="10262012" y="4487467"/>
            <a:chExt cx="1190667" cy="390924"/>
          </a:xfrm>
        </p:grpSpPr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C89233EF-C3C1-40BB-8C9D-4217D643AE69}"/>
                </a:ext>
              </a:extLst>
            </p:cNvPr>
            <p:cNvGrpSpPr/>
            <p:nvPr/>
          </p:nvGrpSpPr>
          <p:grpSpPr>
            <a:xfrm>
              <a:off x="10262012" y="4487467"/>
              <a:ext cx="1190667" cy="390924"/>
              <a:chOff x="7672752" y="708526"/>
              <a:chExt cx="1190667" cy="390924"/>
            </a:xfr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82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</p:grpSpPr>
          <p:sp>
            <p:nvSpPr>
              <p:cNvPr id="69" name="矩形: 圆角 68">
                <a:extLst>
                  <a:ext uri="{FF2B5EF4-FFF2-40B4-BE49-F238E27FC236}">
                    <a16:creationId xmlns:a16="http://schemas.microsoft.com/office/drawing/2014/main" id="{4E788873-A57F-4593-8539-CB6DE84EE7C4}"/>
                  </a:ext>
                </a:extLst>
              </p:cNvPr>
              <p:cNvSpPr/>
              <p:nvPr/>
            </p:nvSpPr>
            <p:spPr>
              <a:xfrm>
                <a:off x="7672755" y="708526"/>
                <a:ext cx="1190664" cy="330972"/>
              </a:xfrm>
              <a:prstGeom prst="roundRect">
                <a:avLst>
                  <a:gd name="adj" fmla="val 960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Arial" pitchFamily="34" charset="0"/>
                    <a:ea typeface="思源黑体 CN Light"/>
                    <a:cs typeface="Arial" pitchFamily="34" charset="0"/>
                    <a:sym typeface="Wingdings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Arial" pitchFamily="34" charset="0"/>
                    <a:ea typeface="思源黑体 CN Light"/>
                    <a:cs typeface="Arial" pitchFamily="34" charset="0"/>
                    <a:sym typeface="Wingdings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Arial" pitchFamily="34" charset="0"/>
                    <a:ea typeface="思源黑体 CN Light"/>
                    <a:cs typeface="Arial" pitchFamily="34" charset="0"/>
                    <a:sym typeface="Wingdings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Arial" pitchFamily="34" charset="0"/>
                    <a:ea typeface="思源黑体 CN Light"/>
                    <a:cs typeface="Arial" pitchFamily="34" charset="0"/>
                    <a:sym typeface="Wingdings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Arial" pitchFamily="34" charset="0"/>
                    <a:ea typeface="思源黑体 CN Light"/>
                    <a:cs typeface="Arial" pitchFamily="34" charset="0"/>
                    <a:sym typeface="Wingdings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Arial" pitchFamily="34" charset="0"/>
                    <a:ea typeface="思源黑体 CN Light"/>
                    <a:cs typeface="Arial" pitchFamily="34" charset="0"/>
                    <a:sym typeface="Wingdings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Arial" pitchFamily="34" charset="0"/>
                    <a:ea typeface="思源黑体 CN Light"/>
                    <a:cs typeface="Arial" pitchFamily="34" charset="0"/>
                    <a:sym typeface="Wingdings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Arial" pitchFamily="34" charset="0"/>
                    <a:ea typeface="思源黑体 CN Light"/>
                    <a:cs typeface="Arial" pitchFamily="34" charset="0"/>
                    <a:sym typeface="Wingdings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Arial" pitchFamily="34" charset="0"/>
                    <a:ea typeface="思源黑体 CN Light"/>
                    <a:cs typeface="Arial" pitchFamily="34" charset="0"/>
                    <a:sym typeface="Wingding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effectLst/>
                  <a:uLnTx/>
                  <a:uFillTx/>
                  <a:latin typeface="HarmonyOS Sans SC" panose="00000500000000000000" pitchFamily="2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0" name="直角三角形 69">
                <a:extLst>
                  <a:ext uri="{FF2B5EF4-FFF2-40B4-BE49-F238E27FC236}">
                    <a16:creationId xmlns:a16="http://schemas.microsoft.com/office/drawing/2014/main" id="{46A299F6-772C-4B82-B596-192915D61B2F}"/>
                  </a:ext>
                </a:extLst>
              </p:cNvPr>
              <p:cNvSpPr/>
              <p:nvPr/>
            </p:nvSpPr>
            <p:spPr>
              <a:xfrm rot="5400000">
                <a:off x="7666334" y="998810"/>
                <a:ext cx="107058" cy="94222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Arial" pitchFamily="34" charset="0"/>
                    <a:ea typeface="思源黑体 CN Light"/>
                    <a:cs typeface="Arial" pitchFamily="34" charset="0"/>
                    <a:sym typeface="Wingdings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Arial" pitchFamily="34" charset="0"/>
                    <a:ea typeface="思源黑体 CN Light"/>
                    <a:cs typeface="Arial" pitchFamily="34" charset="0"/>
                    <a:sym typeface="Wingdings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Arial" pitchFamily="34" charset="0"/>
                    <a:ea typeface="思源黑体 CN Light"/>
                    <a:cs typeface="Arial" pitchFamily="34" charset="0"/>
                    <a:sym typeface="Wingdings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Arial" pitchFamily="34" charset="0"/>
                    <a:ea typeface="思源黑体 CN Light"/>
                    <a:cs typeface="Arial" pitchFamily="34" charset="0"/>
                    <a:sym typeface="Wingdings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Arial" pitchFamily="34" charset="0"/>
                    <a:ea typeface="思源黑体 CN Light"/>
                    <a:cs typeface="Arial" pitchFamily="34" charset="0"/>
                    <a:sym typeface="Wingdings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Arial" pitchFamily="34" charset="0"/>
                    <a:ea typeface="思源黑体 CN Light"/>
                    <a:cs typeface="Arial" pitchFamily="34" charset="0"/>
                    <a:sym typeface="Wingdings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Arial" pitchFamily="34" charset="0"/>
                    <a:ea typeface="思源黑体 CN Light"/>
                    <a:cs typeface="Arial" pitchFamily="34" charset="0"/>
                    <a:sym typeface="Wingdings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Arial" pitchFamily="34" charset="0"/>
                    <a:ea typeface="思源黑体 CN Light"/>
                    <a:cs typeface="Arial" pitchFamily="34" charset="0"/>
                    <a:sym typeface="Wingdings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Arial" pitchFamily="34" charset="0"/>
                    <a:ea typeface="思源黑体 CN Light"/>
                    <a:cs typeface="Arial" pitchFamily="34" charset="0"/>
                    <a:sym typeface="Wingding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思源黑体 CN Light"/>
                  <a:cs typeface="+mn-cs"/>
                </a:endParaRPr>
              </a:p>
            </p:txBody>
          </p:sp>
        </p:grp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B6D240B6-C22C-433E-A6D9-5E4A8C88CA8D}"/>
                </a:ext>
              </a:extLst>
            </p:cNvPr>
            <p:cNvSpPr txBox="1"/>
            <p:nvPr/>
          </p:nvSpPr>
          <p:spPr>
            <a:xfrm>
              <a:off x="10441315" y="4505461"/>
              <a:ext cx="820738" cy="27186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ts val="600"/>
                </a:spcBef>
                <a:defRPr sz="1400">
                  <a:solidFill>
                    <a:schemeClr val="tx2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defRPr>
              </a:lvl1pPr>
            </a:lstStyle>
            <a:p>
              <a:pPr algn="ctr">
                <a:spcBef>
                  <a:spcPts val="0"/>
                </a:spcBef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114300" dist="50800" sx="102000" sy="102000" algn="ctr" rotWithShape="0">
                      <a:schemeClr val="accent3">
                        <a:lumMod val="50000"/>
                        <a:alpha val="30000"/>
                      </a:schemeClr>
                    </a:outerShdw>
                  </a:effectLst>
                  <a:uLnTx/>
                  <a:uFillTx/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+mn-cs"/>
                </a:rPr>
                <a:t>另辟蹊径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088828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任意多边形: 形状 201">
            <a:extLst>
              <a:ext uri="{FF2B5EF4-FFF2-40B4-BE49-F238E27FC236}">
                <a16:creationId xmlns:a16="http://schemas.microsoft.com/office/drawing/2014/main" id="{2BF6E472-C71C-4F30-A43F-9497FBCBB28D}"/>
              </a:ext>
            </a:extLst>
          </p:cNvPr>
          <p:cNvSpPr/>
          <p:nvPr/>
        </p:nvSpPr>
        <p:spPr>
          <a:xfrm rot="628860" flipH="1">
            <a:off x="8365904" y="4394130"/>
            <a:ext cx="10298535" cy="6712647"/>
          </a:xfrm>
          <a:custGeom>
            <a:avLst/>
            <a:gdLst>
              <a:gd name="connsiteX0" fmla="*/ 7340130 w 7362401"/>
              <a:gd name="connsiteY0" fmla="*/ 3870460 h 5552563"/>
              <a:gd name="connsiteX1" fmla="*/ 6870848 w 7362401"/>
              <a:gd name="connsiteY1" fmla="*/ 4630870 h 5552563"/>
              <a:gd name="connsiteX2" fmla="*/ 6014572 w 7362401"/>
              <a:gd name="connsiteY2" fmla="*/ 5355974 h 5552563"/>
              <a:gd name="connsiteX3" fmla="*/ 5159278 w 7362401"/>
              <a:gd name="connsiteY3" fmla="*/ 5546177 h 5552563"/>
              <a:gd name="connsiteX4" fmla="*/ 4845733 w 7362401"/>
              <a:gd name="connsiteY4" fmla="*/ 5552312 h 5552563"/>
              <a:gd name="connsiteX5" fmla="*/ 4501956 w 7362401"/>
              <a:gd name="connsiteY5" fmla="*/ 5544567 h 5552563"/>
              <a:gd name="connsiteX6" fmla="*/ 3527159 w 7362401"/>
              <a:gd name="connsiteY6" fmla="*/ 5512582 h 5552563"/>
              <a:gd name="connsiteX7" fmla="*/ 1915667 w 7362401"/>
              <a:gd name="connsiteY7" fmla="*/ 5459575 h 5552563"/>
              <a:gd name="connsiteX8" fmla="*/ 1218838 w 7362401"/>
              <a:gd name="connsiteY8" fmla="*/ 5436944 h 5552563"/>
              <a:gd name="connsiteX9" fmla="*/ 535541 w 7362401"/>
              <a:gd name="connsiteY9" fmla="*/ 5322379 h 5552563"/>
              <a:gd name="connsiteX10" fmla="*/ 3834 w 7362401"/>
              <a:gd name="connsiteY10" fmla="*/ 4477480 h 5552563"/>
              <a:gd name="connsiteX11" fmla="*/ 181288 w 7362401"/>
              <a:gd name="connsiteY11" fmla="*/ 3474666 h 5552563"/>
              <a:gd name="connsiteX12" fmla="*/ 480537 w 7362401"/>
              <a:gd name="connsiteY12" fmla="*/ 2500920 h 5552563"/>
              <a:gd name="connsiteX13" fmla="*/ 627652 w 7362401"/>
              <a:gd name="connsiteY13" fmla="*/ 2021842 h 5552563"/>
              <a:gd name="connsiteX14" fmla="*/ 1329392 w 7362401"/>
              <a:gd name="connsiteY14" fmla="*/ 588833 h 5552563"/>
              <a:gd name="connsiteX15" fmla="*/ 2236088 w 7362401"/>
              <a:gd name="connsiteY15" fmla="*/ 148882 h 5552563"/>
              <a:gd name="connsiteX16" fmla="*/ 3502058 w 7362401"/>
              <a:gd name="connsiteY16" fmla="*/ 19 h 5552563"/>
              <a:gd name="connsiteX17" fmla="*/ 4805352 w 7362401"/>
              <a:gd name="connsiteY17" fmla="*/ 329429 h 5552563"/>
              <a:gd name="connsiteX18" fmla="*/ 5479372 w 7362401"/>
              <a:gd name="connsiteY18" fmla="*/ 1661653 h 5552563"/>
              <a:gd name="connsiteX19" fmla="*/ 6660108 w 7362401"/>
              <a:gd name="connsiteY19" fmla="*/ 2352861 h 5552563"/>
              <a:gd name="connsiteX20" fmla="*/ 7114984 w 7362401"/>
              <a:gd name="connsiteY20" fmla="*/ 2878911 h 5552563"/>
              <a:gd name="connsiteX21" fmla="*/ 7340130 w 7362401"/>
              <a:gd name="connsiteY21" fmla="*/ 3870460 h 5552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362401" h="5552563">
                <a:moveTo>
                  <a:pt x="7340130" y="3870460"/>
                </a:moveTo>
                <a:cubicBezTo>
                  <a:pt x="7275521" y="4158933"/>
                  <a:pt x="7072748" y="4402143"/>
                  <a:pt x="6870848" y="4630870"/>
                </a:cubicBezTo>
                <a:cubicBezTo>
                  <a:pt x="6624530" y="4910089"/>
                  <a:pt x="6361513" y="5190917"/>
                  <a:pt x="6014572" y="5355974"/>
                </a:cubicBezTo>
                <a:cubicBezTo>
                  <a:pt x="5750246" y="5481502"/>
                  <a:pt x="5457982" y="5530888"/>
                  <a:pt x="5159278" y="5546177"/>
                </a:cubicBezTo>
                <a:cubicBezTo>
                  <a:pt x="5055163" y="5551910"/>
                  <a:pt x="4950284" y="5553117"/>
                  <a:pt x="4845733" y="5552312"/>
                </a:cubicBezTo>
                <a:cubicBezTo>
                  <a:pt x="4730704" y="5552312"/>
                  <a:pt x="4615675" y="5548691"/>
                  <a:pt x="4501956" y="5544567"/>
                </a:cubicBezTo>
                <a:cubicBezTo>
                  <a:pt x="4176951" y="5534107"/>
                  <a:pt x="3852019" y="5523445"/>
                  <a:pt x="3527159" y="5512582"/>
                </a:cubicBezTo>
                <a:cubicBezTo>
                  <a:pt x="2990141" y="5495214"/>
                  <a:pt x="2452977" y="5477545"/>
                  <a:pt x="1915667" y="5459575"/>
                </a:cubicBezTo>
                <a:cubicBezTo>
                  <a:pt x="1683427" y="5452333"/>
                  <a:pt x="1451151" y="5444789"/>
                  <a:pt x="1218838" y="5436944"/>
                </a:cubicBezTo>
                <a:cubicBezTo>
                  <a:pt x="985616" y="5429299"/>
                  <a:pt x="743663" y="5419945"/>
                  <a:pt x="535541" y="5322379"/>
                </a:cubicBezTo>
                <a:cubicBezTo>
                  <a:pt x="206280" y="5167884"/>
                  <a:pt x="28826" y="4817351"/>
                  <a:pt x="3834" y="4477480"/>
                </a:cubicBezTo>
                <a:cubicBezTo>
                  <a:pt x="-21158" y="4137609"/>
                  <a:pt x="80229" y="3802466"/>
                  <a:pt x="181288" y="3474666"/>
                </a:cubicBezTo>
                <a:cubicBezTo>
                  <a:pt x="280892" y="3149983"/>
                  <a:pt x="380642" y="2825401"/>
                  <a:pt x="480537" y="2500920"/>
                </a:cubicBezTo>
                <a:cubicBezTo>
                  <a:pt x="529794" y="2341529"/>
                  <a:pt x="578832" y="2181836"/>
                  <a:pt x="627652" y="2021842"/>
                </a:cubicBezTo>
                <a:cubicBezTo>
                  <a:pt x="766472" y="1571430"/>
                  <a:pt x="993037" y="948619"/>
                  <a:pt x="1329392" y="588833"/>
                </a:cubicBezTo>
                <a:cubicBezTo>
                  <a:pt x="1555957" y="346829"/>
                  <a:pt x="1899733" y="227437"/>
                  <a:pt x="2236088" y="148882"/>
                </a:cubicBezTo>
                <a:cubicBezTo>
                  <a:pt x="2649963" y="52112"/>
                  <a:pt x="3075079" y="2124"/>
                  <a:pt x="3502058" y="19"/>
                </a:cubicBezTo>
                <a:cubicBezTo>
                  <a:pt x="3961845" y="-1993"/>
                  <a:pt x="4449244" y="61475"/>
                  <a:pt x="4805352" y="329429"/>
                </a:cubicBezTo>
                <a:cubicBezTo>
                  <a:pt x="5276053" y="682677"/>
                  <a:pt x="5288385" y="1179256"/>
                  <a:pt x="5479372" y="1661653"/>
                </a:cubicBezTo>
                <a:cubicBezTo>
                  <a:pt x="5659773" y="2116490"/>
                  <a:pt x="6271913" y="2101906"/>
                  <a:pt x="6660108" y="2352861"/>
                </a:cubicBezTo>
                <a:cubicBezTo>
                  <a:pt x="6861135" y="2483116"/>
                  <a:pt x="7001264" y="2678248"/>
                  <a:pt x="7114984" y="2878911"/>
                </a:cubicBezTo>
                <a:cubicBezTo>
                  <a:pt x="7288727" y="3183678"/>
                  <a:pt x="7415651" y="3532903"/>
                  <a:pt x="7340130" y="3870460"/>
                </a:cubicBezTo>
                <a:close/>
              </a:path>
            </a:pathLst>
          </a:custGeom>
          <a:solidFill>
            <a:srgbClr val="68E1FD">
              <a:alpha val="24000"/>
            </a:srgbClr>
          </a:solidFill>
          <a:ln w="109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52" name="任意多边形: 形状 151">
            <a:extLst>
              <a:ext uri="{FF2B5EF4-FFF2-40B4-BE49-F238E27FC236}">
                <a16:creationId xmlns:a16="http://schemas.microsoft.com/office/drawing/2014/main" id="{59C88D5C-3F51-49AF-BB34-8EF3155675E0}"/>
              </a:ext>
            </a:extLst>
          </p:cNvPr>
          <p:cNvSpPr/>
          <p:nvPr/>
        </p:nvSpPr>
        <p:spPr>
          <a:xfrm rot="6553616">
            <a:off x="-2323334" y="-2445370"/>
            <a:ext cx="5589933" cy="3643552"/>
          </a:xfrm>
          <a:custGeom>
            <a:avLst/>
            <a:gdLst>
              <a:gd name="connsiteX0" fmla="*/ 7340130 w 7362401"/>
              <a:gd name="connsiteY0" fmla="*/ 3870460 h 5552563"/>
              <a:gd name="connsiteX1" fmla="*/ 6870848 w 7362401"/>
              <a:gd name="connsiteY1" fmla="*/ 4630870 h 5552563"/>
              <a:gd name="connsiteX2" fmla="*/ 6014572 w 7362401"/>
              <a:gd name="connsiteY2" fmla="*/ 5355974 h 5552563"/>
              <a:gd name="connsiteX3" fmla="*/ 5159278 w 7362401"/>
              <a:gd name="connsiteY3" fmla="*/ 5546177 h 5552563"/>
              <a:gd name="connsiteX4" fmla="*/ 4845733 w 7362401"/>
              <a:gd name="connsiteY4" fmla="*/ 5552312 h 5552563"/>
              <a:gd name="connsiteX5" fmla="*/ 4501956 w 7362401"/>
              <a:gd name="connsiteY5" fmla="*/ 5544567 h 5552563"/>
              <a:gd name="connsiteX6" fmla="*/ 3527159 w 7362401"/>
              <a:gd name="connsiteY6" fmla="*/ 5512582 h 5552563"/>
              <a:gd name="connsiteX7" fmla="*/ 1915667 w 7362401"/>
              <a:gd name="connsiteY7" fmla="*/ 5459575 h 5552563"/>
              <a:gd name="connsiteX8" fmla="*/ 1218838 w 7362401"/>
              <a:gd name="connsiteY8" fmla="*/ 5436944 h 5552563"/>
              <a:gd name="connsiteX9" fmla="*/ 535541 w 7362401"/>
              <a:gd name="connsiteY9" fmla="*/ 5322379 h 5552563"/>
              <a:gd name="connsiteX10" fmla="*/ 3834 w 7362401"/>
              <a:gd name="connsiteY10" fmla="*/ 4477480 h 5552563"/>
              <a:gd name="connsiteX11" fmla="*/ 181288 w 7362401"/>
              <a:gd name="connsiteY11" fmla="*/ 3474666 h 5552563"/>
              <a:gd name="connsiteX12" fmla="*/ 480537 w 7362401"/>
              <a:gd name="connsiteY12" fmla="*/ 2500920 h 5552563"/>
              <a:gd name="connsiteX13" fmla="*/ 627652 w 7362401"/>
              <a:gd name="connsiteY13" fmla="*/ 2021842 h 5552563"/>
              <a:gd name="connsiteX14" fmla="*/ 1329392 w 7362401"/>
              <a:gd name="connsiteY14" fmla="*/ 588833 h 5552563"/>
              <a:gd name="connsiteX15" fmla="*/ 2236088 w 7362401"/>
              <a:gd name="connsiteY15" fmla="*/ 148882 h 5552563"/>
              <a:gd name="connsiteX16" fmla="*/ 3502058 w 7362401"/>
              <a:gd name="connsiteY16" fmla="*/ 19 h 5552563"/>
              <a:gd name="connsiteX17" fmla="*/ 4805352 w 7362401"/>
              <a:gd name="connsiteY17" fmla="*/ 329429 h 5552563"/>
              <a:gd name="connsiteX18" fmla="*/ 5479372 w 7362401"/>
              <a:gd name="connsiteY18" fmla="*/ 1661653 h 5552563"/>
              <a:gd name="connsiteX19" fmla="*/ 6660108 w 7362401"/>
              <a:gd name="connsiteY19" fmla="*/ 2352861 h 5552563"/>
              <a:gd name="connsiteX20" fmla="*/ 7114984 w 7362401"/>
              <a:gd name="connsiteY20" fmla="*/ 2878911 h 5552563"/>
              <a:gd name="connsiteX21" fmla="*/ 7340130 w 7362401"/>
              <a:gd name="connsiteY21" fmla="*/ 3870460 h 5552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362401" h="5552563">
                <a:moveTo>
                  <a:pt x="7340130" y="3870460"/>
                </a:moveTo>
                <a:cubicBezTo>
                  <a:pt x="7275521" y="4158933"/>
                  <a:pt x="7072748" y="4402143"/>
                  <a:pt x="6870848" y="4630870"/>
                </a:cubicBezTo>
                <a:cubicBezTo>
                  <a:pt x="6624530" y="4910089"/>
                  <a:pt x="6361513" y="5190917"/>
                  <a:pt x="6014572" y="5355974"/>
                </a:cubicBezTo>
                <a:cubicBezTo>
                  <a:pt x="5750246" y="5481502"/>
                  <a:pt x="5457982" y="5530888"/>
                  <a:pt x="5159278" y="5546177"/>
                </a:cubicBezTo>
                <a:cubicBezTo>
                  <a:pt x="5055163" y="5551910"/>
                  <a:pt x="4950284" y="5553117"/>
                  <a:pt x="4845733" y="5552312"/>
                </a:cubicBezTo>
                <a:cubicBezTo>
                  <a:pt x="4730704" y="5552312"/>
                  <a:pt x="4615675" y="5548691"/>
                  <a:pt x="4501956" y="5544567"/>
                </a:cubicBezTo>
                <a:cubicBezTo>
                  <a:pt x="4176951" y="5534107"/>
                  <a:pt x="3852019" y="5523445"/>
                  <a:pt x="3527159" y="5512582"/>
                </a:cubicBezTo>
                <a:cubicBezTo>
                  <a:pt x="2990141" y="5495214"/>
                  <a:pt x="2452977" y="5477545"/>
                  <a:pt x="1915667" y="5459575"/>
                </a:cubicBezTo>
                <a:cubicBezTo>
                  <a:pt x="1683427" y="5452333"/>
                  <a:pt x="1451151" y="5444789"/>
                  <a:pt x="1218838" y="5436944"/>
                </a:cubicBezTo>
                <a:cubicBezTo>
                  <a:pt x="985616" y="5429299"/>
                  <a:pt x="743663" y="5419945"/>
                  <a:pt x="535541" y="5322379"/>
                </a:cubicBezTo>
                <a:cubicBezTo>
                  <a:pt x="206280" y="5167884"/>
                  <a:pt x="28826" y="4817351"/>
                  <a:pt x="3834" y="4477480"/>
                </a:cubicBezTo>
                <a:cubicBezTo>
                  <a:pt x="-21158" y="4137609"/>
                  <a:pt x="80229" y="3802466"/>
                  <a:pt x="181288" y="3474666"/>
                </a:cubicBezTo>
                <a:cubicBezTo>
                  <a:pt x="280892" y="3149983"/>
                  <a:pt x="380642" y="2825401"/>
                  <a:pt x="480537" y="2500920"/>
                </a:cubicBezTo>
                <a:cubicBezTo>
                  <a:pt x="529794" y="2341529"/>
                  <a:pt x="578832" y="2181836"/>
                  <a:pt x="627652" y="2021842"/>
                </a:cubicBezTo>
                <a:cubicBezTo>
                  <a:pt x="766472" y="1571430"/>
                  <a:pt x="993037" y="948619"/>
                  <a:pt x="1329392" y="588833"/>
                </a:cubicBezTo>
                <a:cubicBezTo>
                  <a:pt x="1555957" y="346829"/>
                  <a:pt x="1899733" y="227437"/>
                  <a:pt x="2236088" y="148882"/>
                </a:cubicBezTo>
                <a:cubicBezTo>
                  <a:pt x="2649963" y="52112"/>
                  <a:pt x="3075079" y="2124"/>
                  <a:pt x="3502058" y="19"/>
                </a:cubicBezTo>
                <a:cubicBezTo>
                  <a:pt x="3961845" y="-1993"/>
                  <a:pt x="4449244" y="61475"/>
                  <a:pt x="4805352" y="329429"/>
                </a:cubicBezTo>
                <a:cubicBezTo>
                  <a:pt x="5276053" y="682677"/>
                  <a:pt x="5288385" y="1179256"/>
                  <a:pt x="5479372" y="1661653"/>
                </a:cubicBezTo>
                <a:cubicBezTo>
                  <a:pt x="5659773" y="2116490"/>
                  <a:pt x="6271913" y="2101906"/>
                  <a:pt x="6660108" y="2352861"/>
                </a:cubicBezTo>
                <a:cubicBezTo>
                  <a:pt x="6861135" y="2483116"/>
                  <a:pt x="7001264" y="2678248"/>
                  <a:pt x="7114984" y="2878911"/>
                </a:cubicBezTo>
                <a:cubicBezTo>
                  <a:pt x="7288727" y="3183678"/>
                  <a:pt x="7415651" y="3532903"/>
                  <a:pt x="7340130" y="3870460"/>
                </a:cubicBezTo>
                <a:close/>
              </a:path>
            </a:pathLst>
          </a:custGeom>
          <a:solidFill>
            <a:srgbClr val="68E1FD">
              <a:alpha val="24000"/>
            </a:srgbClr>
          </a:solidFill>
          <a:ln w="109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19" name="矩形: 圆角 118">
            <a:extLst>
              <a:ext uri="{FF2B5EF4-FFF2-40B4-BE49-F238E27FC236}">
                <a16:creationId xmlns:a16="http://schemas.microsoft.com/office/drawing/2014/main" id="{87BE6D48-0766-4547-9767-7DFAC2650228}"/>
              </a:ext>
            </a:extLst>
          </p:cNvPr>
          <p:cNvSpPr/>
          <p:nvPr/>
        </p:nvSpPr>
        <p:spPr>
          <a:xfrm>
            <a:off x="723900" y="3386290"/>
            <a:ext cx="4994015" cy="2912909"/>
          </a:xfrm>
          <a:prstGeom prst="roundRect">
            <a:avLst>
              <a:gd name="adj" fmla="val 4878"/>
            </a:avLst>
          </a:prstGeom>
          <a:solidFill>
            <a:schemeClr val="bg1"/>
          </a:solidFill>
          <a:ln>
            <a:noFill/>
          </a:ln>
          <a:effectLst>
            <a:outerShdw blurRad="469900" dist="190500" dir="8100000" algn="tr" rotWithShape="0">
              <a:schemeClr val="accent1">
                <a:alpha val="20000"/>
              </a:schemeClr>
            </a:outerShdw>
          </a:effectLst>
          <a:scene3d>
            <a:camera prst="orthographicFront"/>
            <a:lightRig rig="sof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prstClr val="white"/>
              </a:solidFill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9E897CCD-3F59-4456-A7FA-403CD240523E}"/>
              </a:ext>
            </a:extLst>
          </p:cNvPr>
          <p:cNvSpPr/>
          <p:nvPr/>
        </p:nvSpPr>
        <p:spPr>
          <a:xfrm>
            <a:off x="6491432" y="3386930"/>
            <a:ext cx="4963968" cy="2924129"/>
          </a:xfrm>
          <a:prstGeom prst="roundRect">
            <a:avLst>
              <a:gd name="adj" fmla="val 4878"/>
            </a:avLst>
          </a:prstGeom>
          <a:gradFill flip="none" rotWithShape="1">
            <a:gsLst>
              <a:gs pos="100000">
                <a:schemeClr val="accent1"/>
              </a:gs>
              <a:gs pos="4000">
                <a:schemeClr val="accent1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469900" dist="190500" dir="2700000" algn="tl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任意多边形: 形状 171">
            <a:extLst>
              <a:ext uri="{FF2B5EF4-FFF2-40B4-BE49-F238E27FC236}">
                <a16:creationId xmlns:a16="http://schemas.microsoft.com/office/drawing/2014/main" id="{91B8190E-8A93-4929-9F0C-B727E687F0E1}"/>
              </a:ext>
            </a:extLst>
          </p:cNvPr>
          <p:cNvSpPr/>
          <p:nvPr/>
        </p:nvSpPr>
        <p:spPr>
          <a:xfrm rot="16951104" flipH="1">
            <a:off x="4578845" y="3094901"/>
            <a:ext cx="3091126" cy="3507796"/>
          </a:xfrm>
          <a:custGeom>
            <a:avLst/>
            <a:gdLst>
              <a:gd name="connsiteX0" fmla="*/ 7340130 w 7362401"/>
              <a:gd name="connsiteY0" fmla="*/ 3870460 h 5552563"/>
              <a:gd name="connsiteX1" fmla="*/ 6870848 w 7362401"/>
              <a:gd name="connsiteY1" fmla="*/ 4630870 h 5552563"/>
              <a:gd name="connsiteX2" fmla="*/ 6014572 w 7362401"/>
              <a:gd name="connsiteY2" fmla="*/ 5355974 h 5552563"/>
              <a:gd name="connsiteX3" fmla="*/ 5159278 w 7362401"/>
              <a:gd name="connsiteY3" fmla="*/ 5546177 h 5552563"/>
              <a:gd name="connsiteX4" fmla="*/ 4845733 w 7362401"/>
              <a:gd name="connsiteY4" fmla="*/ 5552312 h 5552563"/>
              <a:gd name="connsiteX5" fmla="*/ 4501956 w 7362401"/>
              <a:gd name="connsiteY5" fmla="*/ 5544567 h 5552563"/>
              <a:gd name="connsiteX6" fmla="*/ 3527159 w 7362401"/>
              <a:gd name="connsiteY6" fmla="*/ 5512582 h 5552563"/>
              <a:gd name="connsiteX7" fmla="*/ 1915667 w 7362401"/>
              <a:gd name="connsiteY7" fmla="*/ 5459575 h 5552563"/>
              <a:gd name="connsiteX8" fmla="*/ 1218838 w 7362401"/>
              <a:gd name="connsiteY8" fmla="*/ 5436944 h 5552563"/>
              <a:gd name="connsiteX9" fmla="*/ 535541 w 7362401"/>
              <a:gd name="connsiteY9" fmla="*/ 5322379 h 5552563"/>
              <a:gd name="connsiteX10" fmla="*/ 3834 w 7362401"/>
              <a:gd name="connsiteY10" fmla="*/ 4477480 h 5552563"/>
              <a:gd name="connsiteX11" fmla="*/ 181288 w 7362401"/>
              <a:gd name="connsiteY11" fmla="*/ 3474666 h 5552563"/>
              <a:gd name="connsiteX12" fmla="*/ 480537 w 7362401"/>
              <a:gd name="connsiteY12" fmla="*/ 2500920 h 5552563"/>
              <a:gd name="connsiteX13" fmla="*/ 627652 w 7362401"/>
              <a:gd name="connsiteY13" fmla="*/ 2021842 h 5552563"/>
              <a:gd name="connsiteX14" fmla="*/ 1329392 w 7362401"/>
              <a:gd name="connsiteY14" fmla="*/ 588833 h 5552563"/>
              <a:gd name="connsiteX15" fmla="*/ 2236088 w 7362401"/>
              <a:gd name="connsiteY15" fmla="*/ 148882 h 5552563"/>
              <a:gd name="connsiteX16" fmla="*/ 3502058 w 7362401"/>
              <a:gd name="connsiteY16" fmla="*/ 19 h 5552563"/>
              <a:gd name="connsiteX17" fmla="*/ 4805352 w 7362401"/>
              <a:gd name="connsiteY17" fmla="*/ 329429 h 5552563"/>
              <a:gd name="connsiteX18" fmla="*/ 5479372 w 7362401"/>
              <a:gd name="connsiteY18" fmla="*/ 1661653 h 5552563"/>
              <a:gd name="connsiteX19" fmla="*/ 6660108 w 7362401"/>
              <a:gd name="connsiteY19" fmla="*/ 2352861 h 5552563"/>
              <a:gd name="connsiteX20" fmla="*/ 7114984 w 7362401"/>
              <a:gd name="connsiteY20" fmla="*/ 2878911 h 5552563"/>
              <a:gd name="connsiteX21" fmla="*/ 7340130 w 7362401"/>
              <a:gd name="connsiteY21" fmla="*/ 3870460 h 5552563"/>
              <a:gd name="connsiteX0" fmla="*/ 7114989 w 7122161"/>
              <a:gd name="connsiteY0" fmla="*/ 2878938 h 5552563"/>
              <a:gd name="connsiteX1" fmla="*/ 6870853 w 7122161"/>
              <a:gd name="connsiteY1" fmla="*/ 4630897 h 5552563"/>
              <a:gd name="connsiteX2" fmla="*/ 6014577 w 7122161"/>
              <a:gd name="connsiteY2" fmla="*/ 5356001 h 5552563"/>
              <a:gd name="connsiteX3" fmla="*/ 5159283 w 7122161"/>
              <a:gd name="connsiteY3" fmla="*/ 5546204 h 5552563"/>
              <a:gd name="connsiteX4" fmla="*/ 4845738 w 7122161"/>
              <a:gd name="connsiteY4" fmla="*/ 5552339 h 5552563"/>
              <a:gd name="connsiteX5" fmla="*/ 4501961 w 7122161"/>
              <a:gd name="connsiteY5" fmla="*/ 5544594 h 5552563"/>
              <a:gd name="connsiteX6" fmla="*/ 3527164 w 7122161"/>
              <a:gd name="connsiteY6" fmla="*/ 5512609 h 5552563"/>
              <a:gd name="connsiteX7" fmla="*/ 1915672 w 7122161"/>
              <a:gd name="connsiteY7" fmla="*/ 5459602 h 5552563"/>
              <a:gd name="connsiteX8" fmla="*/ 1218843 w 7122161"/>
              <a:gd name="connsiteY8" fmla="*/ 5436971 h 5552563"/>
              <a:gd name="connsiteX9" fmla="*/ 535546 w 7122161"/>
              <a:gd name="connsiteY9" fmla="*/ 5322406 h 5552563"/>
              <a:gd name="connsiteX10" fmla="*/ 3839 w 7122161"/>
              <a:gd name="connsiteY10" fmla="*/ 4477507 h 5552563"/>
              <a:gd name="connsiteX11" fmla="*/ 181293 w 7122161"/>
              <a:gd name="connsiteY11" fmla="*/ 3474693 h 5552563"/>
              <a:gd name="connsiteX12" fmla="*/ 480542 w 7122161"/>
              <a:gd name="connsiteY12" fmla="*/ 2500947 h 5552563"/>
              <a:gd name="connsiteX13" fmla="*/ 627657 w 7122161"/>
              <a:gd name="connsiteY13" fmla="*/ 2021869 h 5552563"/>
              <a:gd name="connsiteX14" fmla="*/ 1329397 w 7122161"/>
              <a:gd name="connsiteY14" fmla="*/ 588860 h 5552563"/>
              <a:gd name="connsiteX15" fmla="*/ 2236093 w 7122161"/>
              <a:gd name="connsiteY15" fmla="*/ 148909 h 5552563"/>
              <a:gd name="connsiteX16" fmla="*/ 3502063 w 7122161"/>
              <a:gd name="connsiteY16" fmla="*/ 46 h 5552563"/>
              <a:gd name="connsiteX17" fmla="*/ 4805357 w 7122161"/>
              <a:gd name="connsiteY17" fmla="*/ 329456 h 5552563"/>
              <a:gd name="connsiteX18" fmla="*/ 5479377 w 7122161"/>
              <a:gd name="connsiteY18" fmla="*/ 1661680 h 5552563"/>
              <a:gd name="connsiteX19" fmla="*/ 6660113 w 7122161"/>
              <a:gd name="connsiteY19" fmla="*/ 2352888 h 5552563"/>
              <a:gd name="connsiteX20" fmla="*/ 7114989 w 7122161"/>
              <a:gd name="connsiteY20" fmla="*/ 2878938 h 5552563"/>
              <a:gd name="connsiteX0" fmla="*/ 7127648 w 7134308"/>
              <a:gd name="connsiteY0" fmla="*/ 2935316 h 5552563"/>
              <a:gd name="connsiteX1" fmla="*/ 6870853 w 7134308"/>
              <a:gd name="connsiteY1" fmla="*/ 4630897 h 5552563"/>
              <a:gd name="connsiteX2" fmla="*/ 6014577 w 7134308"/>
              <a:gd name="connsiteY2" fmla="*/ 5356001 h 5552563"/>
              <a:gd name="connsiteX3" fmla="*/ 5159283 w 7134308"/>
              <a:gd name="connsiteY3" fmla="*/ 5546204 h 5552563"/>
              <a:gd name="connsiteX4" fmla="*/ 4845738 w 7134308"/>
              <a:gd name="connsiteY4" fmla="*/ 5552339 h 5552563"/>
              <a:gd name="connsiteX5" fmla="*/ 4501961 w 7134308"/>
              <a:gd name="connsiteY5" fmla="*/ 5544594 h 5552563"/>
              <a:gd name="connsiteX6" fmla="*/ 3527164 w 7134308"/>
              <a:gd name="connsiteY6" fmla="*/ 5512609 h 5552563"/>
              <a:gd name="connsiteX7" fmla="*/ 1915672 w 7134308"/>
              <a:gd name="connsiteY7" fmla="*/ 5459602 h 5552563"/>
              <a:gd name="connsiteX8" fmla="*/ 1218843 w 7134308"/>
              <a:gd name="connsiteY8" fmla="*/ 5436971 h 5552563"/>
              <a:gd name="connsiteX9" fmla="*/ 535546 w 7134308"/>
              <a:gd name="connsiteY9" fmla="*/ 5322406 h 5552563"/>
              <a:gd name="connsiteX10" fmla="*/ 3839 w 7134308"/>
              <a:gd name="connsiteY10" fmla="*/ 4477507 h 5552563"/>
              <a:gd name="connsiteX11" fmla="*/ 181293 w 7134308"/>
              <a:gd name="connsiteY11" fmla="*/ 3474693 h 5552563"/>
              <a:gd name="connsiteX12" fmla="*/ 480542 w 7134308"/>
              <a:gd name="connsiteY12" fmla="*/ 2500947 h 5552563"/>
              <a:gd name="connsiteX13" fmla="*/ 627657 w 7134308"/>
              <a:gd name="connsiteY13" fmla="*/ 2021869 h 5552563"/>
              <a:gd name="connsiteX14" fmla="*/ 1329397 w 7134308"/>
              <a:gd name="connsiteY14" fmla="*/ 588860 h 5552563"/>
              <a:gd name="connsiteX15" fmla="*/ 2236093 w 7134308"/>
              <a:gd name="connsiteY15" fmla="*/ 148909 h 5552563"/>
              <a:gd name="connsiteX16" fmla="*/ 3502063 w 7134308"/>
              <a:gd name="connsiteY16" fmla="*/ 46 h 5552563"/>
              <a:gd name="connsiteX17" fmla="*/ 4805357 w 7134308"/>
              <a:gd name="connsiteY17" fmla="*/ 329456 h 5552563"/>
              <a:gd name="connsiteX18" fmla="*/ 5479377 w 7134308"/>
              <a:gd name="connsiteY18" fmla="*/ 1661680 h 5552563"/>
              <a:gd name="connsiteX19" fmla="*/ 6660113 w 7134308"/>
              <a:gd name="connsiteY19" fmla="*/ 2352888 h 5552563"/>
              <a:gd name="connsiteX20" fmla="*/ 7127648 w 7134308"/>
              <a:gd name="connsiteY20" fmla="*/ 2935316 h 5552563"/>
              <a:gd name="connsiteX0" fmla="*/ 6660113 w 6916694"/>
              <a:gd name="connsiteY0" fmla="*/ 2352888 h 5552563"/>
              <a:gd name="connsiteX1" fmla="*/ 6870853 w 6916694"/>
              <a:gd name="connsiteY1" fmla="*/ 4630897 h 5552563"/>
              <a:gd name="connsiteX2" fmla="*/ 6014577 w 6916694"/>
              <a:gd name="connsiteY2" fmla="*/ 5356001 h 5552563"/>
              <a:gd name="connsiteX3" fmla="*/ 5159283 w 6916694"/>
              <a:gd name="connsiteY3" fmla="*/ 5546204 h 5552563"/>
              <a:gd name="connsiteX4" fmla="*/ 4845738 w 6916694"/>
              <a:gd name="connsiteY4" fmla="*/ 5552339 h 5552563"/>
              <a:gd name="connsiteX5" fmla="*/ 4501961 w 6916694"/>
              <a:gd name="connsiteY5" fmla="*/ 5544594 h 5552563"/>
              <a:gd name="connsiteX6" fmla="*/ 3527164 w 6916694"/>
              <a:gd name="connsiteY6" fmla="*/ 5512609 h 5552563"/>
              <a:gd name="connsiteX7" fmla="*/ 1915672 w 6916694"/>
              <a:gd name="connsiteY7" fmla="*/ 5459602 h 5552563"/>
              <a:gd name="connsiteX8" fmla="*/ 1218843 w 6916694"/>
              <a:gd name="connsiteY8" fmla="*/ 5436971 h 5552563"/>
              <a:gd name="connsiteX9" fmla="*/ 535546 w 6916694"/>
              <a:gd name="connsiteY9" fmla="*/ 5322406 h 5552563"/>
              <a:gd name="connsiteX10" fmla="*/ 3839 w 6916694"/>
              <a:gd name="connsiteY10" fmla="*/ 4477507 h 5552563"/>
              <a:gd name="connsiteX11" fmla="*/ 181293 w 6916694"/>
              <a:gd name="connsiteY11" fmla="*/ 3474693 h 5552563"/>
              <a:gd name="connsiteX12" fmla="*/ 480542 w 6916694"/>
              <a:gd name="connsiteY12" fmla="*/ 2500947 h 5552563"/>
              <a:gd name="connsiteX13" fmla="*/ 627657 w 6916694"/>
              <a:gd name="connsiteY13" fmla="*/ 2021869 h 5552563"/>
              <a:gd name="connsiteX14" fmla="*/ 1329397 w 6916694"/>
              <a:gd name="connsiteY14" fmla="*/ 588860 h 5552563"/>
              <a:gd name="connsiteX15" fmla="*/ 2236093 w 6916694"/>
              <a:gd name="connsiteY15" fmla="*/ 148909 h 5552563"/>
              <a:gd name="connsiteX16" fmla="*/ 3502063 w 6916694"/>
              <a:gd name="connsiteY16" fmla="*/ 46 h 5552563"/>
              <a:gd name="connsiteX17" fmla="*/ 4805357 w 6916694"/>
              <a:gd name="connsiteY17" fmla="*/ 329456 h 5552563"/>
              <a:gd name="connsiteX18" fmla="*/ 5479377 w 6916694"/>
              <a:gd name="connsiteY18" fmla="*/ 1661680 h 5552563"/>
              <a:gd name="connsiteX19" fmla="*/ 6660113 w 6916694"/>
              <a:gd name="connsiteY19" fmla="*/ 2352888 h 5552563"/>
              <a:gd name="connsiteX0" fmla="*/ 5479377 w 6879804"/>
              <a:gd name="connsiteY0" fmla="*/ 1661680 h 5552563"/>
              <a:gd name="connsiteX1" fmla="*/ 6870853 w 6879804"/>
              <a:gd name="connsiteY1" fmla="*/ 4630897 h 5552563"/>
              <a:gd name="connsiteX2" fmla="*/ 6014577 w 6879804"/>
              <a:gd name="connsiteY2" fmla="*/ 5356001 h 5552563"/>
              <a:gd name="connsiteX3" fmla="*/ 5159283 w 6879804"/>
              <a:gd name="connsiteY3" fmla="*/ 5546204 h 5552563"/>
              <a:gd name="connsiteX4" fmla="*/ 4845738 w 6879804"/>
              <a:gd name="connsiteY4" fmla="*/ 5552339 h 5552563"/>
              <a:gd name="connsiteX5" fmla="*/ 4501961 w 6879804"/>
              <a:gd name="connsiteY5" fmla="*/ 5544594 h 5552563"/>
              <a:gd name="connsiteX6" fmla="*/ 3527164 w 6879804"/>
              <a:gd name="connsiteY6" fmla="*/ 5512609 h 5552563"/>
              <a:gd name="connsiteX7" fmla="*/ 1915672 w 6879804"/>
              <a:gd name="connsiteY7" fmla="*/ 5459602 h 5552563"/>
              <a:gd name="connsiteX8" fmla="*/ 1218843 w 6879804"/>
              <a:gd name="connsiteY8" fmla="*/ 5436971 h 5552563"/>
              <a:gd name="connsiteX9" fmla="*/ 535546 w 6879804"/>
              <a:gd name="connsiteY9" fmla="*/ 5322406 h 5552563"/>
              <a:gd name="connsiteX10" fmla="*/ 3839 w 6879804"/>
              <a:gd name="connsiteY10" fmla="*/ 4477507 h 5552563"/>
              <a:gd name="connsiteX11" fmla="*/ 181293 w 6879804"/>
              <a:gd name="connsiteY11" fmla="*/ 3474693 h 5552563"/>
              <a:gd name="connsiteX12" fmla="*/ 480542 w 6879804"/>
              <a:gd name="connsiteY12" fmla="*/ 2500947 h 5552563"/>
              <a:gd name="connsiteX13" fmla="*/ 627657 w 6879804"/>
              <a:gd name="connsiteY13" fmla="*/ 2021869 h 5552563"/>
              <a:gd name="connsiteX14" fmla="*/ 1329397 w 6879804"/>
              <a:gd name="connsiteY14" fmla="*/ 588860 h 5552563"/>
              <a:gd name="connsiteX15" fmla="*/ 2236093 w 6879804"/>
              <a:gd name="connsiteY15" fmla="*/ 148909 h 5552563"/>
              <a:gd name="connsiteX16" fmla="*/ 3502063 w 6879804"/>
              <a:gd name="connsiteY16" fmla="*/ 46 h 5552563"/>
              <a:gd name="connsiteX17" fmla="*/ 4805357 w 6879804"/>
              <a:gd name="connsiteY17" fmla="*/ 329456 h 5552563"/>
              <a:gd name="connsiteX18" fmla="*/ 5479377 w 6879804"/>
              <a:gd name="connsiteY18" fmla="*/ 1661680 h 5552563"/>
              <a:gd name="connsiteX0" fmla="*/ 6122784 w 6871412"/>
              <a:gd name="connsiteY0" fmla="*/ 1566034 h 5552559"/>
              <a:gd name="connsiteX1" fmla="*/ 6870853 w 6871412"/>
              <a:gd name="connsiteY1" fmla="*/ 4630893 h 5552559"/>
              <a:gd name="connsiteX2" fmla="*/ 6014577 w 6871412"/>
              <a:gd name="connsiteY2" fmla="*/ 5355997 h 5552559"/>
              <a:gd name="connsiteX3" fmla="*/ 5159283 w 6871412"/>
              <a:gd name="connsiteY3" fmla="*/ 5546200 h 5552559"/>
              <a:gd name="connsiteX4" fmla="*/ 4845738 w 6871412"/>
              <a:gd name="connsiteY4" fmla="*/ 5552335 h 5552559"/>
              <a:gd name="connsiteX5" fmla="*/ 4501961 w 6871412"/>
              <a:gd name="connsiteY5" fmla="*/ 5544590 h 5552559"/>
              <a:gd name="connsiteX6" fmla="*/ 3527164 w 6871412"/>
              <a:gd name="connsiteY6" fmla="*/ 5512605 h 5552559"/>
              <a:gd name="connsiteX7" fmla="*/ 1915672 w 6871412"/>
              <a:gd name="connsiteY7" fmla="*/ 5459598 h 5552559"/>
              <a:gd name="connsiteX8" fmla="*/ 1218843 w 6871412"/>
              <a:gd name="connsiteY8" fmla="*/ 5436967 h 5552559"/>
              <a:gd name="connsiteX9" fmla="*/ 535546 w 6871412"/>
              <a:gd name="connsiteY9" fmla="*/ 5322402 h 5552559"/>
              <a:gd name="connsiteX10" fmla="*/ 3839 w 6871412"/>
              <a:gd name="connsiteY10" fmla="*/ 4477503 h 5552559"/>
              <a:gd name="connsiteX11" fmla="*/ 181293 w 6871412"/>
              <a:gd name="connsiteY11" fmla="*/ 3474689 h 5552559"/>
              <a:gd name="connsiteX12" fmla="*/ 480542 w 6871412"/>
              <a:gd name="connsiteY12" fmla="*/ 2500943 h 5552559"/>
              <a:gd name="connsiteX13" fmla="*/ 627657 w 6871412"/>
              <a:gd name="connsiteY13" fmla="*/ 2021865 h 5552559"/>
              <a:gd name="connsiteX14" fmla="*/ 1329397 w 6871412"/>
              <a:gd name="connsiteY14" fmla="*/ 588856 h 5552559"/>
              <a:gd name="connsiteX15" fmla="*/ 2236093 w 6871412"/>
              <a:gd name="connsiteY15" fmla="*/ 148905 h 5552559"/>
              <a:gd name="connsiteX16" fmla="*/ 3502063 w 6871412"/>
              <a:gd name="connsiteY16" fmla="*/ 42 h 5552559"/>
              <a:gd name="connsiteX17" fmla="*/ 4805357 w 6871412"/>
              <a:gd name="connsiteY17" fmla="*/ 329452 h 5552559"/>
              <a:gd name="connsiteX18" fmla="*/ 6122784 w 6871412"/>
              <a:gd name="connsiteY18" fmla="*/ 1566034 h 5552559"/>
              <a:gd name="connsiteX0" fmla="*/ 6122784 w 6842769"/>
              <a:gd name="connsiteY0" fmla="*/ 1566034 h 5552559"/>
              <a:gd name="connsiteX1" fmla="*/ 6842178 w 6842769"/>
              <a:gd name="connsiteY1" fmla="*/ 4140556 h 5552559"/>
              <a:gd name="connsiteX2" fmla="*/ 6014577 w 6842769"/>
              <a:gd name="connsiteY2" fmla="*/ 5355997 h 5552559"/>
              <a:gd name="connsiteX3" fmla="*/ 5159283 w 6842769"/>
              <a:gd name="connsiteY3" fmla="*/ 5546200 h 5552559"/>
              <a:gd name="connsiteX4" fmla="*/ 4845738 w 6842769"/>
              <a:gd name="connsiteY4" fmla="*/ 5552335 h 5552559"/>
              <a:gd name="connsiteX5" fmla="*/ 4501961 w 6842769"/>
              <a:gd name="connsiteY5" fmla="*/ 5544590 h 5552559"/>
              <a:gd name="connsiteX6" fmla="*/ 3527164 w 6842769"/>
              <a:gd name="connsiteY6" fmla="*/ 5512605 h 5552559"/>
              <a:gd name="connsiteX7" fmla="*/ 1915672 w 6842769"/>
              <a:gd name="connsiteY7" fmla="*/ 5459598 h 5552559"/>
              <a:gd name="connsiteX8" fmla="*/ 1218843 w 6842769"/>
              <a:gd name="connsiteY8" fmla="*/ 5436967 h 5552559"/>
              <a:gd name="connsiteX9" fmla="*/ 535546 w 6842769"/>
              <a:gd name="connsiteY9" fmla="*/ 5322402 h 5552559"/>
              <a:gd name="connsiteX10" fmla="*/ 3839 w 6842769"/>
              <a:gd name="connsiteY10" fmla="*/ 4477503 h 5552559"/>
              <a:gd name="connsiteX11" fmla="*/ 181293 w 6842769"/>
              <a:gd name="connsiteY11" fmla="*/ 3474689 h 5552559"/>
              <a:gd name="connsiteX12" fmla="*/ 480542 w 6842769"/>
              <a:gd name="connsiteY12" fmla="*/ 2500943 h 5552559"/>
              <a:gd name="connsiteX13" fmla="*/ 627657 w 6842769"/>
              <a:gd name="connsiteY13" fmla="*/ 2021865 h 5552559"/>
              <a:gd name="connsiteX14" fmla="*/ 1329397 w 6842769"/>
              <a:gd name="connsiteY14" fmla="*/ 588856 h 5552559"/>
              <a:gd name="connsiteX15" fmla="*/ 2236093 w 6842769"/>
              <a:gd name="connsiteY15" fmla="*/ 148905 h 5552559"/>
              <a:gd name="connsiteX16" fmla="*/ 3502063 w 6842769"/>
              <a:gd name="connsiteY16" fmla="*/ 42 h 5552559"/>
              <a:gd name="connsiteX17" fmla="*/ 4805357 w 6842769"/>
              <a:gd name="connsiteY17" fmla="*/ 329452 h 5552559"/>
              <a:gd name="connsiteX18" fmla="*/ 6122784 w 6842769"/>
              <a:gd name="connsiteY18" fmla="*/ 1566034 h 5552559"/>
              <a:gd name="connsiteX0" fmla="*/ 6122784 w 6842769"/>
              <a:gd name="connsiteY0" fmla="*/ 1566034 h 5561027"/>
              <a:gd name="connsiteX1" fmla="*/ 6842178 w 6842769"/>
              <a:gd name="connsiteY1" fmla="*/ 4140556 h 5561027"/>
              <a:gd name="connsiteX2" fmla="*/ 6014577 w 6842769"/>
              <a:gd name="connsiteY2" fmla="*/ 5355997 h 5561027"/>
              <a:gd name="connsiteX3" fmla="*/ 5159283 w 6842769"/>
              <a:gd name="connsiteY3" fmla="*/ 5546200 h 5561027"/>
              <a:gd name="connsiteX4" fmla="*/ 4501961 w 6842769"/>
              <a:gd name="connsiteY4" fmla="*/ 5544590 h 5561027"/>
              <a:gd name="connsiteX5" fmla="*/ 3527164 w 6842769"/>
              <a:gd name="connsiteY5" fmla="*/ 5512605 h 5561027"/>
              <a:gd name="connsiteX6" fmla="*/ 1915672 w 6842769"/>
              <a:gd name="connsiteY6" fmla="*/ 5459598 h 5561027"/>
              <a:gd name="connsiteX7" fmla="*/ 1218843 w 6842769"/>
              <a:gd name="connsiteY7" fmla="*/ 5436967 h 5561027"/>
              <a:gd name="connsiteX8" fmla="*/ 535546 w 6842769"/>
              <a:gd name="connsiteY8" fmla="*/ 5322402 h 5561027"/>
              <a:gd name="connsiteX9" fmla="*/ 3839 w 6842769"/>
              <a:gd name="connsiteY9" fmla="*/ 4477503 h 5561027"/>
              <a:gd name="connsiteX10" fmla="*/ 181293 w 6842769"/>
              <a:gd name="connsiteY10" fmla="*/ 3474689 h 5561027"/>
              <a:gd name="connsiteX11" fmla="*/ 480542 w 6842769"/>
              <a:gd name="connsiteY11" fmla="*/ 2500943 h 5561027"/>
              <a:gd name="connsiteX12" fmla="*/ 627657 w 6842769"/>
              <a:gd name="connsiteY12" fmla="*/ 2021865 h 5561027"/>
              <a:gd name="connsiteX13" fmla="*/ 1329397 w 6842769"/>
              <a:gd name="connsiteY13" fmla="*/ 588856 h 5561027"/>
              <a:gd name="connsiteX14" fmla="*/ 2236093 w 6842769"/>
              <a:gd name="connsiteY14" fmla="*/ 148905 h 5561027"/>
              <a:gd name="connsiteX15" fmla="*/ 3502063 w 6842769"/>
              <a:gd name="connsiteY15" fmla="*/ 42 h 5561027"/>
              <a:gd name="connsiteX16" fmla="*/ 4805357 w 6842769"/>
              <a:gd name="connsiteY16" fmla="*/ 329452 h 5561027"/>
              <a:gd name="connsiteX17" fmla="*/ 6122784 w 6842769"/>
              <a:gd name="connsiteY17" fmla="*/ 1566034 h 5561027"/>
              <a:gd name="connsiteX0" fmla="*/ 6122784 w 6842769"/>
              <a:gd name="connsiteY0" fmla="*/ 1566034 h 5561027"/>
              <a:gd name="connsiteX1" fmla="*/ 6842178 w 6842769"/>
              <a:gd name="connsiteY1" fmla="*/ 4140556 h 5561027"/>
              <a:gd name="connsiteX2" fmla="*/ 6014577 w 6842769"/>
              <a:gd name="connsiteY2" fmla="*/ 5355997 h 5561027"/>
              <a:gd name="connsiteX3" fmla="*/ 5159283 w 6842769"/>
              <a:gd name="connsiteY3" fmla="*/ 5546200 h 5561027"/>
              <a:gd name="connsiteX4" fmla="*/ 4501961 w 6842769"/>
              <a:gd name="connsiteY4" fmla="*/ 5544590 h 5561027"/>
              <a:gd name="connsiteX5" fmla="*/ 3527164 w 6842769"/>
              <a:gd name="connsiteY5" fmla="*/ 5512605 h 5561027"/>
              <a:gd name="connsiteX6" fmla="*/ 1915672 w 6842769"/>
              <a:gd name="connsiteY6" fmla="*/ 5459598 h 5561027"/>
              <a:gd name="connsiteX7" fmla="*/ 1218843 w 6842769"/>
              <a:gd name="connsiteY7" fmla="*/ 5436967 h 5561027"/>
              <a:gd name="connsiteX8" fmla="*/ 3839 w 6842769"/>
              <a:gd name="connsiteY8" fmla="*/ 4477503 h 5561027"/>
              <a:gd name="connsiteX9" fmla="*/ 181293 w 6842769"/>
              <a:gd name="connsiteY9" fmla="*/ 3474689 h 5561027"/>
              <a:gd name="connsiteX10" fmla="*/ 480542 w 6842769"/>
              <a:gd name="connsiteY10" fmla="*/ 2500943 h 5561027"/>
              <a:gd name="connsiteX11" fmla="*/ 627657 w 6842769"/>
              <a:gd name="connsiteY11" fmla="*/ 2021865 h 5561027"/>
              <a:gd name="connsiteX12" fmla="*/ 1329397 w 6842769"/>
              <a:gd name="connsiteY12" fmla="*/ 588856 h 5561027"/>
              <a:gd name="connsiteX13" fmla="*/ 2236093 w 6842769"/>
              <a:gd name="connsiteY13" fmla="*/ 148905 h 5561027"/>
              <a:gd name="connsiteX14" fmla="*/ 3502063 w 6842769"/>
              <a:gd name="connsiteY14" fmla="*/ 42 h 5561027"/>
              <a:gd name="connsiteX15" fmla="*/ 4805357 w 6842769"/>
              <a:gd name="connsiteY15" fmla="*/ 329452 h 5561027"/>
              <a:gd name="connsiteX16" fmla="*/ 6122784 w 6842769"/>
              <a:gd name="connsiteY16" fmla="*/ 1566034 h 5561027"/>
              <a:gd name="connsiteX0" fmla="*/ 5969084 w 6689069"/>
              <a:gd name="connsiteY0" fmla="*/ 1566034 h 5588320"/>
              <a:gd name="connsiteX1" fmla="*/ 6688478 w 6689069"/>
              <a:gd name="connsiteY1" fmla="*/ 4140556 h 5588320"/>
              <a:gd name="connsiteX2" fmla="*/ 5860877 w 6689069"/>
              <a:gd name="connsiteY2" fmla="*/ 5355997 h 5588320"/>
              <a:gd name="connsiteX3" fmla="*/ 5005583 w 6689069"/>
              <a:gd name="connsiteY3" fmla="*/ 5546200 h 5588320"/>
              <a:gd name="connsiteX4" fmla="*/ 4348261 w 6689069"/>
              <a:gd name="connsiteY4" fmla="*/ 5544590 h 5588320"/>
              <a:gd name="connsiteX5" fmla="*/ 3373464 w 6689069"/>
              <a:gd name="connsiteY5" fmla="*/ 5512605 h 5588320"/>
              <a:gd name="connsiteX6" fmla="*/ 1761972 w 6689069"/>
              <a:gd name="connsiteY6" fmla="*/ 5459598 h 5588320"/>
              <a:gd name="connsiteX7" fmla="*/ 1065143 w 6689069"/>
              <a:gd name="connsiteY7" fmla="*/ 5436967 h 5588320"/>
              <a:gd name="connsiteX8" fmla="*/ 27593 w 6689069"/>
              <a:gd name="connsiteY8" fmla="*/ 3474689 h 5588320"/>
              <a:gd name="connsiteX9" fmla="*/ 326842 w 6689069"/>
              <a:gd name="connsiteY9" fmla="*/ 2500943 h 5588320"/>
              <a:gd name="connsiteX10" fmla="*/ 473957 w 6689069"/>
              <a:gd name="connsiteY10" fmla="*/ 2021865 h 5588320"/>
              <a:gd name="connsiteX11" fmla="*/ 1175697 w 6689069"/>
              <a:gd name="connsiteY11" fmla="*/ 588856 h 5588320"/>
              <a:gd name="connsiteX12" fmla="*/ 2082393 w 6689069"/>
              <a:gd name="connsiteY12" fmla="*/ 148905 h 5588320"/>
              <a:gd name="connsiteX13" fmla="*/ 3348363 w 6689069"/>
              <a:gd name="connsiteY13" fmla="*/ 42 h 5588320"/>
              <a:gd name="connsiteX14" fmla="*/ 4651657 w 6689069"/>
              <a:gd name="connsiteY14" fmla="*/ 329452 h 5588320"/>
              <a:gd name="connsiteX15" fmla="*/ 5969084 w 6689069"/>
              <a:gd name="connsiteY15" fmla="*/ 1566034 h 5588320"/>
              <a:gd name="connsiteX0" fmla="*/ 5669478 w 6389463"/>
              <a:gd name="connsiteY0" fmla="*/ 1566034 h 5660405"/>
              <a:gd name="connsiteX1" fmla="*/ 6388872 w 6389463"/>
              <a:gd name="connsiteY1" fmla="*/ 4140556 h 5660405"/>
              <a:gd name="connsiteX2" fmla="*/ 5561271 w 6389463"/>
              <a:gd name="connsiteY2" fmla="*/ 5355997 h 5660405"/>
              <a:gd name="connsiteX3" fmla="*/ 4705977 w 6389463"/>
              <a:gd name="connsiteY3" fmla="*/ 5546200 h 5660405"/>
              <a:gd name="connsiteX4" fmla="*/ 4048655 w 6389463"/>
              <a:gd name="connsiteY4" fmla="*/ 5544590 h 5660405"/>
              <a:gd name="connsiteX5" fmla="*/ 3073858 w 6389463"/>
              <a:gd name="connsiteY5" fmla="*/ 5512605 h 5660405"/>
              <a:gd name="connsiteX6" fmla="*/ 1462366 w 6389463"/>
              <a:gd name="connsiteY6" fmla="*/ 5459598 h 5660405"/>
              <a:gd name="connsiteX7" fmla="*/ 765537 w 6389463"/>
              <a:gd name="connsiteY7" fmla="*/ 5436967 h 5660405"/>
              <a:gd name="connsiteX8" fmla="*/ 27236 w 6389463"/>
              <a:gd name="connsiteY8" fmla="*/ 2500943 h 5660405"/>
              <a:gd name="connsiteX9" fmla="*/ 174351 w 6389463"/>
              <a:gd name="connsiteY9" fmla="*/ 2021865 h 5660405"/>
              <a:gd name="connsiteX10" fmla="*/ 876091 w 6389463"/>
              <a:gd name="connsiteY10" fmla="*/ 588856 h 5660405"/>
              <a:gd name="connsiteX11" fmla="*/ 1782787 w 6389463"/>
              <a:gd name="connsiteY11" fmla="*/ 148905 h 5660405"/>
              <a:gd name="connsiteX12" fmla="*/ 3048757 w 6389463"/>
              <a:gd name="connsiteY12" fmla="*/ 42 h 5660405"/>
              <a:gd name="connsiteX13" fmla="*/ 4352051 w 6389463"/>
              <a:gd name="connsiteY13" fmla="*/ 329452 h 5660405"/>
              <a:gd name="connsiteX14" fmla="*/ 5669478 w 6389463"/>
              <a:gd name="connsiteY14" fmla="*/ 1566034 h 5660405"/>
              <a:gd name="connsiteX0" fmla="*/ 5495750 w 6215735"/>
              <a:gd name="connsiteY0" fmla="*/ 1566034 h 5695880"/>
              <a:gd name="connsiteX1" fmla="*/ 6215144 w 6215735"/>
              <a:gd name="connsiteY1" fmla="*/ 4140556 h 5695880"/>
              <a:gd name="connsiteX2" fmla="*/ 5387543 w 6215735"/>
              <a:gd name="connsiteY2" fmla="*/ 5355997 h 5695880"/>
              <a:gd name="connsiteX3" fmla="*/ 4532249 w 6215735"/>
              <a:gd name="connsiteY3" fmla="*/ 5546200 h 5695880"/>
              <a:gd name="connsiteX4" fmla="*/ 3874927 w 6215735"/>
              <a:gd name="connsiteY4" fmla="*/ 5544590 h 5695880"/>
              <a:gd name="connsiteX5" fmla="*/ 2900130 w 6215735"/>
              <a:gd name="connsiteY5" fmla="*/ 5512605 h 5695880"/>
              <a:gd name="connsiteX6" fmla="*/ 1288638 w 6215735"/>
              <a:gd name="connsiteY6" fmla="*/ 5459598 h 5695880"/>
              <a:gd name="connsiteX7" fmla="*/ 591809 w 6215735"/>
              <a:gd name="connsiteY7" fmla="*/ 5436967 h 5695880"/>
              <a:gd name="connsiteX8" fmla="*/ 623 w 6215735"/>
              <a:gd name="connsiteY8" fmla="*/ 2021865 h 5695880"/>
              <a:gd name="connsiteX9" fmla="*/ 702363 w 6215735"/>
              <a:gd name="connsiteY9" fmla="*/ 588856 h 5695880"/>
              <a:gd name="connsiteX10" fmla="*/ 1609059 w 6215735"/>
              <a:gd name="connsiteY10" fmla="*/ 148905 h 5695880"/>
              <a:gd name="connsiteX11" fmla="*/ 2875029 w 6215735"/>
              <a:gd name="connsiteY11" fmla="*/ 42 h 5695880"/>
              <a:gd name="connsiteX12" fmla="*/ 4178323 w 6215735"/>
              <a:gd name="connsiteY12" fmla="*/ 329452 h 5695880"/>
              <a:gd name="connsiteX13" fmla="*/ 5495750 w 6215735"/>
              <a:gd name="connsiteY13" fmla="*/ 1566034 h 5695880"/>
              <a:gd name="connsiteX0" fmla="*/ 4966756 w 5686741"/>
              <a:gd name="connsiteY0" fmla="*/ 1566034 h 5640866"/>
              <a:gd name="connsiteX1" fmla="*/ 5686150 w 5686741"/>
              <a:gd name="connsiteY1" fmla="*/ 4140556 h 5640866"/>
              <a:gd name="connsiteX2" fmla="*/ 4858549 w 5686741"/>
              <a:gd name="connsiteY2" fmla="*/ 5355997 h 5640866"/>
              <a:gd name="connsiteX3" fmla="*/ 4003255 w 5686741"/>
              <a:gd name="connsiteY3" fmla="*/ 5546200 h 5640866"/>
              <a:gd name="connsiteX4" fmla="*/ 3345933 w 5686741"/>
              <a:gd name="connsiteY4" fmla="*/ 5544590 h 5640866"/>
              <a:gd name="connsiteX5" fmla="*/ 2371136 w 5686741"/>
              <a:gd name="connsiteY5" fmla="*/ 5512605 h 5640866"/>
              <a:gd name="connsiteX6" fmla="*/ 759644 w 5686741"/>
              <a:gd name="connsiteY6" fmla="*/ 5459598 h 5640866"/>
              <a:gd name="connsiteX7" fmla="*/ 62815 w 5686741"/>
              <a:gd name="connsiteY7" fmla="*/ 5436967 h 5640866"/>
              <a:gd name="connsiteX8" fmla="*/ 45512 w 5686741"/>
              <a:gd name="connsiteY8" fmla="*/ 2764856 h 5640866"/>
              <a:gd name="connsiteX9" fmla="*/ 173369 w 5686741"/>
              <a:gd name="connsiteY9" fmla="*/ 588856 h 5640866"/>
              <a:gd name="connsiteX10" fmla="*/ 1080065 w 5686741"/>
              <a:gd name="connsiteY10" fmla="*/ 148905 h 5640866"/>
              <a:gd name="connsiteX11" fmla="*/ 2346035 w 5686741"/>
              <a:gd name="connsiteY11" fmla="*/ 42 h 5640866"/>
              <a:gd name="connsiteX12" fmla="*/ 3649329 w 5686741"/>
              <a:gd name="connsiteY12" fmla="*/ 329452 h 5640866"/>
              <a:gd name="connsiteX13" fmla="*/ 4966756 w 5686741"/>
              <a:gd name="connsiteY13" fmla="*/ 1566034 h 5640866"/>
              <a:gd name="connsiteX0" fmla="*/ 5023088 w 5743073"/>
              <a:gd name="connsiteY0" fmla="*/ 1668534 h 5743366"/>
              <a:gd name="connsiteX1" fmla="*/ 5742482 w 5743073"/>
              <a:gd name="connsiteY1" fmla="*/ 4243056 h 5743366"/>
              <a:gd name="connsiteX2" fmla="*/ 4914881 w 5743073"/>
              <a:gd name="connsiteY2" fmla="*/ 5458497 h 5743366"/>
              <a:gd name="connsiteX3" fmla="*/ 4059587 w 5743073"/>
              <a:gd name="connsiteY3" fmla="*/ 5648700 h 5743366"/>
              <a:gd name="connsiteX4" fmla="*/ 3402265 w 5743073"/>
              <a:gd name="connsiteY4" fmla="*/ 5647090 h 5743366"/>
              <a:gd name="connsiteX5" fmla="*/ 2427468 w 5743073"/>
              <a:gd name="connsiteY5" fmla="*/ 5615105 h 5743366"/>
              <a:gd name="connsiteX6" fmla="*/ 815976 w 5743073"/>
              <a:gd name="connsiteY6" fmla="*/ 5562098 h 5743366"/>
              <a:gd name="connsiteX7" fmla="*/ 119147 w 5743073"/>
              <a:gd name="connsiteY7" fmla="*/ 5539467 h 5743366"/>
              <a:gd name="connsiteX8" fmla="*/ 101844 w 5743073"/>
              <a:gd name="connsiteY8" fmla="*/ 2867356 h 5743366"/>
              <a:gd name="connsiteX9" fmla="*/ 1136397 w 5743073"/>
              <a:gd name="connsiteY9" fmla="*/ 251405 h 5743366"/>
              <a:gd name="connsiteX10" fmla="*/ 2402367 w 5743073"/>
              <a:gd name="connsiteY10" fmla="*/ 102542 h 5743366"/>
              <a:gd name="connsiteX11" fmla="*/ 3705661 w 5743073"/>
              <a:gd name="connsiteY11" fmla="*/ 431952 h 5743366"/>
              <a:gd name="connsiteX12" fmla="*/ 5023088 w 5743073"/>
              <a:gd name="connsiteY12" fmla="*/ 1668534 h 5743366"/>
              <a:gd name="connsiteX0" fmla="*/ 5015949 w 5735934"/>
              <a:gd name="connsiteY0" fmla="*/ 1593325 h 5668157"/>
              <a:gd name="connsiteX1" fmla="*/ 5735343 w 5735934"/>
              <a:gd name="connsiteY1" fmla="*/ 4167847 h 5668157"/>
              <a:gd name="connsiteX2" fmla="*/ 4907742 w 5735934"/>
              <a:gd name="connsiteY2" fmla="*/ 5383288 h 5668157"/>
              <a:gd name="connsiteX3" fmla="*/ 4052448 w 5735934"/>
              <a:gd name="connsiteY3" fmla="*/ 5573491 h 5668157"/>
              <a:gd name="connsiteX4" fmla="*/ 3395126 w 5735934"/>
              <a:gd name="connsiteY4" fmla="*/ 5571881 h 5668157"/>
              <a:gd name="connsiteX5" fmla="*/ 2420329 w 5735934"/>
              <a:gd name="connsiteY5" fmla="*/ 5539896 h 5668157"/>
              <a:gd name="connsiteX6" fmla="*/ 808837 w 5735934"/>
              <a:gd name="connsiteY6" fmla="*/ 5486889 h 5668157"/>
              <a:gd name="connsiteX7" fmla="*/ 112008 w 5735934"/>
              <a:gd name="connsiteY7" fmla="*/ 5464258 h 5668157"/>
              <a:gd name="connsiteX8" fmla="*/ 94705 w 5735934"/>
              <a:gd name="connsiteY8" fmla="*/ 2792147 h 5668157"/>
              <a:gd name="connsiteX9" fmla="*/ 1026542 w 5735934"/>
              <a:gd name="connsiteY9" fmla="*/ 927419 h 5668157"/>
              <a:gd name="connsiteX10" fmla="*/ 2395228 w 5735934"/>
              <a:gd name="connsiteY10" fmla="*/ 27333 h 5668157"/>
              <a:gd name="connsiteX11" fmla="*/ 3698522 w 5735934"/>
              <a:gd name="connsiteY11" fmla="*/ 356743 h 5668157"/>
              <a:gd name="connsiteX12" fmla="*/ 5015949 w 5735934"/>
              <a:gd name="connsiteY12" fmla="*/ 1593325 h 5668157"/>
              <a:gd name="connsiteX0" fmla="*/ 5015949 w 5735934"/>
              <a:gd name="connsiteY0" fmla="*/ 1305013 h 5379845"/>
              <a:gd name="connsiteX1" fmla="*/ 5735343 w 5735934"/>
              <a:gd name="connsiteY1" fmla="*/ 3879535 h 5379845"/>
              <a:gd name="connsiteX2" fmla="*/ 4907742 w 5735934"/>
              <a:gd name="connsiteY2" fmla="*/ 5094976 h 5379845"/>
              <a:gd name="connsiteX3" fmla="*/ 4052448 w 5735934"/>
              <a:gd name="connsiteY3" fmla="*/ 5285179 h 5379845"/>
              <a:gd name="connsiteX4" fmla="*/ 3395126 w 5735934"/>
              <a:gd name="connsiteY4" fmla="*/ 5283569 h 5379845"/>
              <a:gd name="connsiteX5" fmla="*/ 2420329 w 5735934"/>
              <a:gd name="connsiteY5" fmla="*/ 5251584 h 5379845"/>
              <a:gd name="connsiteX6" fmla="*/ 808837 w 5735934"/>
              <a:gd name="connsiteY6" fmla="*/ 5198577 h 5379845"/>
              <a:gd name="connsiteX7" fmla="*/ 112008 w 5735934"/>
              <a:gd name="connsiteY7" fmla="*/ 5175946 h 5379845"/>
              <a:gd name="connsiteX8" fmla="*/ 94705 w 5735934"/>
              <a:gd name="connsiteY8" fmla="*/ 2503835 h 5379845"/>
              <a:gd name="connsiteX9" fmla="*/ 1026542 w 5735934"/>
              <a:gd name="connsiteY9" fmla="*/ 639107 h 5379845"/>
              <a:gd name="connsiteX10" fmla="*/ 2419686 w 5735934"/>
              <a:gd name="connsiteY10" fmla="*/ 210567 h 5379845"/>
              <a:gd name="connsiteX11" fmla="*/ 3698522 w 5735934"/>
              <a:gd name="connsiteY11" fmla="*/ 68431 h 5379845"/>
              <a:gd name="connsiteX12" fmla="*/ 5015949 w 5735934"/>
              <a:gd name="connsiteY12" fmla="*/ 1305013 h 5379845"/>
              <a:gd name="connsiteX0" fmla="*/ 5015949 w 5735851"/>
              <a:gd name="connsiteY0" fmla="*/ 1211615 h 5286447"/>
              <a:gd name="connsiteX1" fmla="*/ 5735343 w 5735851"/>
              <a:gd name="connsiteY1" fmla="*/ 3786137 h 5286447"/>
              <a:gd name="connsiteX2" fmla="*/ 4907742 w 5735851"/>
              <a:gd name="connsiteY2" fmla="*/ 5001578 h 5286447"/>
              <a:gd name="connsiteX3" fmla="*/ 4052448 w 5735851"/>
              <a:gd name="connsiteY3" fmla="*/ 5191781 h 5286447"/>
              <a:gd name="connsiteX4" fmla="*/ 3395126 w 5735851"/>
              <a:gd name="connsiteY4" fmla="*/ 5190171 h 5286447"/>
              <a:gd name="connsiteX5" fmla="*/ 2420329 w 5735851"/>
              <a:gd name="connsiteY5" fmla="*/ 5158186 h 5286447"/>
              <a:gd name="connsiteX6" fmla="*/ 808837 w 5735851"/>
              <a:gd name="connsiteY6" fmla="*/ 5105179 h 5286447"/>
              <a:gd name="connsiteX7" fmla="*/ 112008 w 5735851"/>
              <a:gd name="connsiteY7" fmla="*/ 5082548 h 5286447"/>
              <a:gd name="connsiteX8" fmla="*/ 94705 w 5735851"/>
              <a:gd name="connsiteY8" fmla="*/ 2410437 h 5286447"/>
              <a:gd name="connsiteX9" fmla="*/ 1026542 w 5735851"/>
              <a:gd name="connsiteY9" fmla="*/ 545709 h 5286447"/>
              <a:gd name="connsiteX10" fmla="*/ 2419686 w 5735851"/>
              <a:gd name="connsiteY10" fmla="*/ 117169 h 5286447"/>
              <a:gd name="connsiteX11" fmla="*/ 4104757 w 5735851"/>
              <a:gd name="connsiteY11" fmla="*/ 92194 h 5286447"/>
              <a:gd name="connsiteX12" fmla="*/ 5015949 w 5735851"/>
              <a:gd name="connsiteY12" fmla="*/ 1211615 h 5286447"/>
              <a:gd name="connsiteX0" fmla="*/ 5015949 w 5735851"/>
              <a:gd name="connsiteY0" fmla="*/ 1211615 h 5286447"/>
              <a:gd name="connsiteX1" fmla="*/ 5735343 w 5735851"/>
              <a:gd name="connsiteY1" fmla="*/ 3786137 h 5286447"/>
              <a:gd name="connsiteX2" fmla="*/ 4907742 w 5735851"/>
              <a:gd name="connsiteY2" fmla="*/ 5001578 h 5286447"/>
              <a:gd name="connsiteX3" fmla="*/ 4052448 w 5735851"/>
              <a:gd name="connsiteY3" fmla="*/ 5191781 h 5286447"/>
              <a:gd name="connsiteX4" fmla="*/ 2420329 w 5735851"/>
              <a:gd name="connsiteY4" fmla="*/ 5158186 h 5286447"/>
              <a:gd name="connsiteX5" fmla="*/ 808837 w 5735851"/>
              <a:gd name="connsiteY5" fmla="*/ 5105179 h 5286447"/>
              <a:gd name="connsiteX6" fmla="*/ 112008 w 5735851"/>
              <a:gd name="connsiteY6" fmla="*/ 5082548 h 5286447"/>
              <a:gd name="connsiteX7" fmla="*/ 94705 w 5735851"/>
              <a:gd name="connsiteY7" fmla="*/ 2410437 h 5286447"/>
              <a:gd name="connsiteX8" fmla="*/ 1026542 w 5735851"/>
              <a:gd name="connsiteY8" fmla="*/ 545709 h 5286447"/>
              <a:gd name="connsiteX9" fmla="*/ 2419686 w 5735851"/>
              <a:gd name="connsiteY9" fmla="*/ 117169 h 5286447"/>
              <a:gd name="connsiteX10" fmla="*/ 4104757 w 5735851"/>
              <a:gd name="connsiteY10" fmla="*/ 92194 h 5286447"/>
              <a:gd name="connsiteX11" fmla="*/ 5015949 w 5735851"/>
              <a:gd name="connsiteY11" fmla="*/ 1211615 h 5286447"/>
              <a:gd name="connsiteX0" fmla="*/ 4949795 w 5669697"/>
              <a:gd name="connsiteY0" fmla="*/ 1211615 h 5199735"/>
              <a:gd name="connsiteX1" fmla="*/ 5669189 w 5669697"/>
              <a:gd name="connsiteY1" fmla="*/ 3786137 h 5199735"/>
              <a:gd name="connsiteX2" fmla="*/ 4841588 w 5669697"/>
              <a:gd name="connsiteY2" fmla="*/ 5001578 h 5199735"/>
              <a:gd name="connsiteX3" fmla="*/ 3986294 w 5669697"/>
              <a:gd name="connsiteY3" fmla="*/ 5191781 h 5199735"/>
              <a:gd name="connsiteX4" fmla="*/ 2354175 w 5669697"/>
              <a:gd name="connsiteY4" fmla="*/ 5158186 h 5199735"/>
              <a:gd name="connsiteX5" fmla="*/ 742683 w 5669697"/>
              <a:gd name="connsiteY5" fmla="*/ 5105179 h 5199735"/>
              <a:gd name="connsiteX6" fmla="*/ 284183 w 5669697"/>
              <a:gd name="connsiteY6" fmla="*/ 4089230 h 5199735"/>
              <a:gd name="connsiteX7" fmla="*/ 28551 w 5669697"/>
              <a:gd name="connsiteY7" fmla="*/ 2410437 h 5199735"/>
              <a:gd name="connsiteX8" fmla="*/ 960388 w 5669697"/>
              <a:gd name="connsiteY8" fmla="*/ 545709 h 5199735"/>
              <a:gd name="connsiteX9" fmla="*/ 2353532 w 5669697"/>
              <a:gd name="connsiteY9" fmla="*/ 117169 h 5199735"/>
              <a:gd name="connsiteX10" fmla="*/ 4038603 w 5669697"/>
              <a:gd name="connsiteY10" fmla="*/ 92194 h 5199735"/>
              <a:gd name="connsiteX11" fmla="*/ 4949795 w 5669697"/>
              <a:gd name="connsiteY11" fmla="*/ 1211615 h 5199735"/>
              <a:gd name="connsiteX0" fmla="*/ 4923755 w 5643657"/>
              <a:gd name="connsiteY0" fmla="*/ 1211615 h 5319073"/>
              <a:gd name="connsiteX1" fmla="*/ 5643149 w 5643657"/>
              <a:gd name="connsiteY1" fmla="*/ 3786137 h 5319073"/>
              <a:gd name="connsiteX2" fmla="*/ 4815548 w 5643657"/>
              <a:gd name="connsiteY2" fmla="*/ 5001578 h 5319073"/>
              <a:gd name="connsiteX3" fmla="*/ 3960254 w 5643657"/>
              <a:gd name="connsiteY3" fmla="*/ 5191781 h 5319073"/>
              <a:gd name="connsiteX4" fmla="*/ 2328135 w 5643657"/>
              <a:gd name="connsiteY4" fmla="*/ 5158186 h 5319073"/>
              <a:gd name="connsiteX5" fmla="*/ 716643 w 5643657"/>
              <a:gd name="connsiteY5" fmla="*/ 5105179 h 5319073"/>
              <a:gd name="connsiteX6" fmla="*/ 2511 w 5643657"/>
              <a:gd name="connsiteY6" fmla="*/ 2410437 h 5319073"/>
              <a:gd name="connsiteX7" fmla="*/ 934348 w 5643657"/>
              <a:gd name="connsiteY7" fmla="*/ 545709 h 5319073"/>
              <a:gd name="connsiteX8" fmla="*/ 2327492 w 5643657"/>
              <a:gd name="connsiteY8" fmla="*/ 117169 h 5319073"/>
              <a:gd name="connsiteX9" fmla="*/ 4012563 w 5643657"/>
              <a:gd name="connsiteY9" fmla="*/ 92194 h 5319073"/>
              <a:gd name="connsiteX10" fmla="*/ 4923755 w 5643657"/>
              <a:gd name="connsiteY10" fmla="*/ 1211615 h 5319073"/>
              <a:gd name="connsiteX0" fmla="*/ 4923800 w 5643702"/>
              <a:gd name="connsiteY0" fmla="*/ 1211615 h 5204874"/>
              <a:gd name="connsiteX1" fmla="*/ 5643194 w 5643702"/>
              <a:gd name="connsiteY1" fmla="*/ 3786137 h 5204874"/>
              <a:gd name="connsiteX2" fmla="*/ 4815593 w 5643702"/>
              <a:gd name="connsiteY2" fmla="*/ 5001578 h 5204874"/>
              <a:gd name="connsiteX3" fmla="*/ 3960299 w 5643702"/>
              <a:gd name="connsiteY3" fmla="*/ 5191781 h 5204874"/>
              <a:gd name="connsiteX4" fmla="*/ 2328180 w 5643702"/>
              <a:gd name="connsiteY4" fmla="*/ 5158186 h 5204874"/>
              <a:gd name="connsiteX5" fmla="*/ 715008 w 5643702"/>
              <a:gd name="connsiteY5" fmla="*/ 4916386 h 5204874"/>
              <a:gd name="connsiteX6" fmla="*/ 2556 w 5643702"/>
              <a:gd name="connsiteY6" fmla="*/ 2410437 h 5204874"/>
              <a:gd name="connsiteX7" fmla="*/ 934393 w 5643702"/>
              <a:gd name="connsiteY7" fmla="*/ 545709 h 5204874"/>
              <a:gd name="connsiteX8" fmla="*/ 2327537 w 5643702"/>
              <a:gd name="connsiteY8" fmla="*/ 117169 h 5204874"/>
              <a:gd name="connsiteX9" fmla="*/ 4012608 w 5643702"/>
              <a:gd name="connsiteY9" fmla="*/ 92194 h 5204874"/>
              <a:gd name="connsiteX10" fmla="*/ 4923800 w 5643702"/>
              <a:gd name="connsiteY10" fmla="*/ 1211615 h 5204874"/>
              <a:gd name="connsiteX0" fmla="*/ 5059402 w 5779304"/>
              <a:gd name="connsiteY0" fmla="*/ 1211615 h 5204874"/>
              <a:gd name="connsiteX1" fmla="*/ 5778796 w 5779304"/>
              <a:gd name="connsiteY1" fmla="*/ 3786137 h 5204874"/>
              <a:gd name="connsiteX2" fmla="*/ 4951195 w 5779304"/>
              <a:gd name="connsiteY2" fmla="*/ 5001578 h 5204874"/>
              <a:gd name="connsiteX3" fmla="*/ 4095901 w 5779304"/>
              <a:gd name="connsiteY3" fmla="*/ 5191781 h 5204874"/>
              <a:gd name="connsiteX4" fmla="*/ 2463782 w 5779304"/>
              <a:gd name="connsiteY4" fmla="*/ 5158186 h 5204874"/>
              <a:gd name="connsiteX5" fmla="*/ 850610 w 5779304"/>
              <a:gd name="connsiteY5" fmla="*/ 4916386 h 5204874"/>
              <a:gd name="connsiteX6" fmla="*/ 1987 w 5779304"/>
              <a:gd name="connsiteY6" fmla="*/ 2589601 h 5204874"/>
              <a:gd name="connsiteX7" fmla="*/ 1069995 w 5779304"/>
              <a:gd name="connsiteY7" fmla="*/ 545709 h 5204874"/>
              <a:gd name="connsiteX8" fmla="*/ 2463139 w 5779304"/>
              <a:gd name="connsiteY8" fmla="*/ 117169 h 5204874"/>
              <a:gd name="connsiteX9" fmla="*/ 4148210 w 5779304"/>
              <a:gd name="connsiteY9" fmla="*/ 92194 h 5204874"/>
              <a:gd name="connsiteX10" fmla="*/ 5059402 w 5779304"/>
              <a:gd name="connsiteY10" fmla="*/ 1211615 h 5204874"/>
              <a:gd name="connsiteX0" fmla="*/ 5059308 w 5779210"/>
              <a:gd name="connsiteY0" fmla="*/ 1211615 h 5194434"/>
              <a:gd name="connsiteX1" fmla="*/ 5778702 w 5779210"/>
              <a:gd name="connsiteY1" fmla="*/ 3786137 h 5194434"/>
              <a:gd name="connsiteX2" fmla="*/ 4951101 w 5779210"/>
              <a:gd name="connsiteY2" fmla="*/ 5001578 h 5194434"/>
              <a:gd name="connsiteX3" fmla="*/ 4095807 w 5779210"/>
              <a:gd name="connsiteY3" fmla="*/ 5191781 h 5194434"/>
              <a:gd name="connsiteX4" fmla="*/ 2308401 w 5779210"/>
              <a:gd name="connsiteY4" fmla="*/ 5010458 h 5194434"/>
              <a:gd name="connsiteX5" fmla="*/ 850516 w 5779210"/>
              <a:gd name="connsiteY5" fmla="*/ 4916386 h 5194434"/>
              <a:gd name="connsiteX6" fmla="*/ 1893 w 5779210"/>
              <a:gd name="connsiteY6" fmla="*/ 2589601 h 5194434"/>
              <a:gd name="connsiteX7" fmla="*/ 1069901 w 5779210"/>
              <a:gd name="connsiteY7" fmla="*/ 545709 h 5194434"/>
              <a:gd name="connsiteX8" fmla="*/ 2463045 w 5779210"/>
              <a:gd name="connsiteY8" fmla="*/ 117169 h 5194434"/>
              <a:gd name="connsiteX9" fmla="*/ 4148116 w 5779210"/>
              <a:gd name="connsiteY9" fmla="*/ 92194 h 5194434"/>
              <a:gd name="connsiteX10" fmla="*/ 5059308 w 5779210"/>
              <a:gd name="connsiteY10" fmla="*/ 1211615 h 5194434"/>
              <a:gd name="connsiteX0" fmla="*/ 5059308 w 5779210"/>
              <a:gd name="connsiteY0" fmla="*/ 1211615 h 5180923"/>
              <a:gd name="connsiteX1" fmla="*/ 5778702 w 5779210"/>
              <a:gd name="connsiteY1" fmla="*/ 3786137 h 5180923"/>
              <a:gd name="connsiteX2" fmla="*/ 4951101 w 5779210"/>
              <a:gd name="connsiteY2" fmla="*/ 5001578 h 5180923"/>
              <a:gd name="connsiteX3" fmla="*/ 3698567 w 5779210"/>
              <a:gd name="connsiteY3" fmla="*/ 5175133 h 5180923"/>
              <a:gd name="connsiteX4" fmla="*/ 2308401 w 5779210"/>
              <a:gd name="connsiteY4" fmla="*/ 5010458 h 5180923"/>
              <a:gd name="connsiteX5" fmla="*/ 850516 w 5779210"/>
              <a:gd name="connsiteY5" fmla="*/ 4916386 h 5180923"/>
              <a:gd name="connsiteX6" fmla="*/ 1893 w 5779210"/>
              <a:gd name="connsiteY6" fmla="*/ 2589601 h 5180923"/>
              <a:gd name="connsiteX7" fmla="*/ 1069901 w 5779210"/>
              <a:gd name="connsiteY7" fmla="*/ 545709 h 5180923"/>
              <a:gd name="connsiteX8" fmla="*/ 2463045 w 5779210"/>
              <a:gd name="connsiteY8" fmla="*/ 117169 h 5180923"/>
              <a:gd name="connsiteX9" fmla="*/ 4148116 w 5779210"/>
              <a:gd name="connsiteY9" fmla="*/ 92194 h 5180923"/>
              <a:gd name="connsiteX10" fmla="*/ 5059308 w 5779210"/>
              <a:gd name="connsiteY10" fmla="*/ 1211615 h 5180923"/>
              <a:gd name="connsiteX0" fmla="*/ 5059308 w 5780200"/>
              <a:gd name="connsiteY0" fmla="*/ 1211615 h 5177441"/>
              <a:gd name="connsiteX1" fmla="*/ 5778702 w 5780200"/>
              <a:gd name="connsiteY1" fmla="*/ 3786137 h 5177441"/>
              <a:gd name="connsiteX2" fmla="*/ 4868958 w 5780200"/>
              <a:gd name="connsiteY2" fmla="*/ 4877458 h 5177441"/>
              <a:gd name="connsiteX3" fmla="*/ 3698567 w 5780200"/>
              <a:gd name="connsiteY3" fmla="*/ 5175133 h 5177441"/>
              <a:gd name="connsiteX4" fmla="*/ 2308401 w 5780200"/>
              <a:gd name="connsiteY4" fmla="*/ 5010458 h 5177441"/>
              <a:gd name="connsiteX5" fmla="*/ 850516 w 5780200"/>
              <a:gd name="connsiteY5" fmla="*/ 4916386 h 5177441"/>
              <a:gd name="connsiteX6" fmla="*/ 1893 w 5780200"/>
              <a:gd name="connsiteY6" fmla="*/ 2589601 h 5177441"/>
              <a:gd name="connsiteX7" fmla="*/ 1069901 w 5780200"/>
              <a:gd name="connsiteY7" fmla="*/ 545709 h 5177441"/>
              <a:gd name="connsiteX8" fmla="*/ 2463045 w 5780200"/>
              <a:gd name="connsiteY8" fmla="*/ 117169 h 5177441"/>
              <a:gd name="connsiteX9" fmla="*/ 4148116 w 5780200"/>
              <a:gd name="connsiteY9" fmla="*/ 92194 h 5177441"/>
              <a:gd name="connsiteX10" fmla="*/ 5059308 w 5780200"/>
              <a:gd name="connsiteY10" fmla="*/ 1211615 h 5177441"/>
              <a:gd name="connsiteX0" fmla="*/ 5066314 w 5787207"/>
              <a:gd name="connsiteY0" fmla="*/ 1258171 h 5223997"/>
              <a:gd name="connsiteX1" fmla="*/ 5785708 w 5787207"/>
              <a:gd name="connsiteY1" fmla="*/ 3832693 h 5223997"/>
              <a:gd name="connsiteX2" fmla="*/ 4875964 w 5787207"/>
              <a:gd name="connsiteY2" fmla="*/ 4924014 h 5223997"/>
              <a:gd name="connsiteX3" fmla="*/ 3705573 w 5787207"/>
              <a:gd name="connsiteY3" fmla="*/ 5221689 h 5223997"/>
              <a:gd name="connsiteX4" fmla="*/ 2315407 w 5787207"/>
              <a:gd name="connsiteY4" fmla="*/ 5057014 h 5223997"/>
              <a:gd name="connsiteX5" fmla="*/ 857522 w 5787207"/>
              <a:gd name="connsiteY5" fmla="*/ 4962942 h 5223997"/>
              <a:gd name="connsiteX6" fmla="*/ 8899 w 5787207"/>
              <a:gd name="connsiteY6" fmla="*/ 2636157 h 5223997"/>
              <a:gd name="connsiteX7" fmla="*/ 1370749 w 5787207"/>
              <a:gd name="connsiteY7" fmla="*/ 1463622 h 5223997"/>
              <a:gd name="connsiteX8" fmla="*/ 2470051 w 5787207"/>
              <a:gd name="connsiteY8" fmla="*/ 163725 h 5223997"/>
              <a:gd name="connsiteX9" fmla="*/ 4155122 w 5787207"/>
              <a:gd name="connsiteY9" fmla="*/ 138750 h 5223997"/>
              <a:gd name="connsiteX10" fmla="*/ 5066314 w 5787207"/>
              <a:gd name="connsiteY10" fmla="*/ 1258171 h 5223997"/>
              <a:gd name="connsiteX0" fmla="*/ 4297785 w 5018678"/>
              <a:gd name="connsiteY0" fmla="*/ 1258172 h 5223998"/>
              <a:gd name="connsiteX1" fmla="*/ 5017179 w 5018678"/>
              <a:gd name="connsiteY1" fmla="*/ 3832694 h 5223998"/>
              <a:gd name="connsiteX2" fmla="*/ 4107435 w 5018678"/>
              <a:gd name="connsiteY2" fmla="*/ 4924015 h 5223998"/>
              <a:gd name="connsiteX3" fmla="*/ 2937044 w 5018678"/>
              <a:gd name="connsiteY3" fmla="*/ 5221690 h 5223998"/>
              <a:gd name="connsiteX4" fmla="*/ 1546878 w 5018678"/>
              <a:gd name="connsiteY4" fmla="*/ 5057015 h 5223998"/>
              <a:gd name="connsiteX5" fmla="*/ 88993 w 5018678"/>
              <a:gd name="connsiteY5" fmla="*/ 4962943 h 5223998"/>
              <a:gd name="connsiteX6" fmla="*/ 207907 w 5018678"/>
              <a:gd name="connsiteY6" fmla="*/ 3068057 h 5223998"/>
              <a:gd name="connsiteX7" fmla="*/ 602220 w 5018678"/>
              <a:gd name="connsiteY7" fmla="*/ 1463623 h 5223998"/>
              <a:gd name="connsiteX8" fmla="*/ 1701522 w 5018678"/>
              <a:gd name="connsiteY8" fmla="*/ 163726 h 5223998"/>
              <a:gd name="connsiteX9" fmla="*/ 3386593 w 5018678"/>
              <a:gd name="connsiteY9" fmla="*/ 138751 h 5223998"/>
              <a:gd name="connsiteX10" fmla="*/ 4297785 w 5018678"/>
              <a:gd name="connsiteY10" fmla="*/ 1258172 h 5223998"/>
              <a:gd name="connsiteX0" fmla="*/ 4089999 w 4810892"/>
              <a:gd name="connsiteY0" fmla="*/ 1258172 h 5224781"/>
              <a:gd name="connsiteX1" fmla="*/ 4809393 w 4810892"/>
              <a:gd name="connsiteY1" fmla="*/ 3832694 h 5224781"/>
              <a:gd name="connsiteX2" fmla="*/ 3899649 w 4810892"/>
              <a:gd name="connsiteY2" fmla="*/ 4924015 h 5224781"/>
              <a:gd name="connsiteX3" fmla="*/ 2729258 w 4810892"/>
              <a:gd name="connsiteY3" fmla="*/ 5221690 h 5224781"/>
              <a:gd name="connsiteX4" fmla="*/ 1339092 w 4810892"/>
              <a:gd name="connsiteY4" fmla="*/ 5057015 h 5224781"/>
              <a:gd name="connsiteX5" fmla="*/ 364867 w 4810892"/>
              <a:gd name="connsiteY5" fmla="*/ 4709132 h 5224781"/>
              <a:gd name="connsiteX6" fmla="*/ 121 w 4810892"/>
              <a:gd name="connsiteY6" fmla="*/ 3068057 h 5224781"/>
              <a:gd name="connsiteX7" fmla="*/ 394434 w 4810892"/>
              <a:gd name="connsiteY7" fmla="*/ 1463623 h 5224781"/>
              <a:gd name="connsiteX8" fmla="*/ 1493736 w 4810892"/>
              <a:gd name="connsiteY8" fmla="*/ 163726 h 5224781"/>
              <a:gd name="connsiteX9" fmla="*/ 3178807 w 4810892"/>
              <a:gd name="connsiteY9" fmla="*/ 138751 h 5224781"/>
              <a:gd name="connsiteX10" fmla="*/ 4089999 w 4810892"/>
              <a:gd name="connsiteY10" fmla="*/ 1258172 h 5224781"/>
              <a:gd name="connsiteX0" fmla="*/ 4090035 w 4810928"/>
              <a:gd name="connsiteY0" fmla="*/ 1258172 h 5223011"/>
              <a:gd name="connsiteX1" fmla="*/ 4809429 w 4810928"/>
              <a:gd name="connsiteY1" fmla="*/ 3832694 h 5223011"/>
              <a:gd name="connsiteX2" fmla="*/ 3899685 w 4810928"/>
              <a:gd name="connsiteY2" fmla="*/ 4924015 h 5223011"/>
              <a:gd name="connsiteX3" fmla="*/ 2729294 w 4810928"/>
              <a:gd name="connsiteY3" fmla="*/ 5221690 h 5223011"/>
              <a:gd name="connsiteX4" fmla="*/ 1550691 w 4810928"/>
              <a:gd name="connsiteY4" fmla="*/ 5019841 h 5223011"/>
              <a:gd name="connsiteX5" fmla="*/ 364903 w 4810928"/>
              <a:gd name="connsiteY5" fmla="*/ 4709132 h 5223011"/>
              <a:gd name="connsiteX6" fmla="*/ 157 w 4810928"/>
              <a:gd name="connsiteY6" fmla="*/ 3068057 h 5223011"/>
              <a:gd name="connsiteX7" fmla="*/ 394470 w 4810928"/>
              <a:gd name="connsiteY7" fmla="*/ 1463623 h 5223011"/>
              <a:gd name="connsiteX8" fmla="*/ 1493772 w 4810928"/>
              <a:gd name="connsiteY8" fmla="*/ 163726 h 5223011"/>
              <a:gd name="connsiteX9" fmla="*/ 3178843 w 4810928"/>
              <a:gd name="connsiteY9" fmla="*/ 138751 h 5223011"/>
              <a:gd name="connsiteX10" fmla="*/ 4090035 w 4810928"/>
              <a:gd name="connsiteY10" fmla="*/ 1258172 h 5223011"/>
              <a:gd name="connsiteX0" fmla="*/ 4089880 w 4810773"/>
              <a:gd name="connsiteY0" fmla="*/ 1258172 h 5223005"/>
              <a:gd name="connsiteX1" fmla="*/ 4809274 w 4810773"/>
              <a:gd name="connsiteY1" fmla="*/ 3832694 h 5223005"/>
              <a:gd name="connsiteX2" fmla="*/ 3899530 w 4810773"/>
              <a:gd name="connsiteY2" fmla="*/ 4924015 h 5223005"/>
              <a:gd name="connsiteX3" fmla="*/ 2729139 w 4810773"/>
              <a:gd name="connsiteY3" fmla="*/ 5221690 h 5223005"/>
              <a:gd name="connsiteX4" fmla="*/ 1550536 w 4810773"/>
              <a:gd name="connsiteY4" fmla="*/ 5019841 h 5223005"/>
              <a:gd name="connsiteX5" fmla="*/ 392284 w 4810773"/>
              <a:gd name="connsiteY5" fmla="*/ 4712972 h 5223005"/>
              <a:gd name="connsiteX6" fmla="*/ 2 w 4810773"/>
              <a:gd name="connsiteY6" fmla="*/ 3068057 h 5223005"/>
              <a:gd name="connsiteX7" fmla="*/ 394315 w 4810773"/>
              <a:gd name="connsiteY7" fmla="*/ 1463623 h 5223005"/>
              <a:gd name="connsiteX8" fmla="*/ 1493617 w 4810773"/>
              <a:gd name="connsiteY8" fmla="*/ 163726 h 5223005"/>
              <a:gd name="connsiteX9" fmla="*/ 3178688 w 4810773"/>
              <a:gd name="connsiteY9" fmla="*/ 138751 h 5223005"/>
              <a:gd name="connsiteX10" fmla="*/ 4089880 w 4810773"/>
              <a:gd name="connsiteY10" fmla="*/ 1258172 h 5223005"/>
              <a:gd name="connsiteX0" fmla="*/ 4089879 w 4810772"/>
              <a:gd name="connsiteY0" fmla="*/ 1258172 h 5222283"/>
              <a:gd name="connsiteX1" fmla="*/ 4809273 w 4810772"/>
              <a:gd name="connsiteY1" fmla="*/ 3832694 h 5222283"/>
              <a:gd name="connsiteX2" fmla="*/ 3899529 w 4810772"/>
              <a:gd name="connsiteY2" fmla="*/ 4924015 h 5222283"/>
              <a:gd name="connsiteX3" fmla="*/ 2729138 w 4810772"/>
              <a:gd name="connsiteY3" fmla="*/ 5221690 h 5222283"/>
              <a:gd name="connsiteX4" fmla="*/ 1556543 w 4810772"/>
              <a:gd name="connsiteY4" fmla="*/ 4875210 h 5222283"/>
              <a:gd name="connsiteX5" fmla="*/ 392283 w 4810772"/>
              <a:gd name="connsiteY5" fmla="*/ 4712972 h 5222283"/>
              <a:gd name="connsiteX6" fmla="*/ 1 w 4810772"/>
              <a:gd name="connsiteY6" fmla="*/ 3068057 h 5222283"/>
              <a:gd name="connsiteX7" fmla="*/ 394314 w 4810772"/>
              <a:gd name="connsiteY7" fmla="*/ 1463623 h 5222283"/>
              <a:gd name="connsiteX8" fmla="*/ 1493616 w 4810772"/>
              <a:gd name="connsiteY8" fmla="*/ 163726 h 5222283"/>
              <a:gd name="connsiteX9" fmla="*/ 3178687 w 4810772"/>
              <a:gd name="connsiteY9" fmla="*/ 138751 h 5222283"/>
              <a:gd name="connsiteX10" fmla="*/ 4089879 w 4810772"/>
              <a:gd name="connsiteY10" fmla="*/ 1258172 h 5222283"/>
              <a:gd name="connsiteX0" fmla="*/ 4089879 w 4810772"/>
              <a:gd name="connsiteY0" fmla="*/ 1258172 h 5058202"/>
              <a:gd name="connsiteX1" fmla="*/ 4809273 w 4810772"/>
              <a:gd name="connsiteY1" fmla="*/ 3832694 h 5058202"/>
              <a:gd name="connsiteX2" fmla="*/ 3899529 w 4810772"/>
              <a:gd name="connsiteY2" fmla="*/ 4924015 h 5058202"/>
              <a:gd name="connsiteX3" fmla="*/ 2695345 w 4810772"/>
              <a:gd name="connsiteY3" fmla="*/ 5035140 h 5058202"/>
              <a:gd name="connsiteX4" fmla="*/ 1556543 w 4810772"/>
              <a:gd name="connsiteY4" fmla="*/ 4875210 h 5058202"/>
              <a:gd name="connsiteX5" fmla="*/ 392283 w 4810772"/>
              <a:gd name="connsiteY5" fmla="*/ 4712972 h 5058202"/>
              <a:gd name="connsiteX6" fmla="*/ 1 w 4810772"/>
              <a:gd name="connsiteY6" fmla="*/ 3068057 h 5058202"/>
              <a:gd name="connsiteX7" fmla="*/ 394314 w 4810772"/>
              <a:gd name="connsiteY7" fmla="*/ 1463623 h 5058202"/>
              <a:gd name="connsiteX8" fmla="*/ 1493616 w 4810772"/>
              <a:gd name="connsiteY8" fmla="*/ 163726 h 5058202"/>
              <a:gd name="connsiteX9" fmla="*/ 3178687 w 4810772"/>
              <a:gd name="connsiteY9" fmla="*/ 138751 h 5058202"/>
              <a:gd name="connsiteX10" fmla="*/ 4089879 w 4810772"/>
              <a:gd name="connsiteY10" fmla="*/ 1258172 h 5058202"/>
              <a:gd name="connsiteX0" fmla="*/ 4089879 w 4810772"/>
              <a:gd name="connsiteY0" fmla="*/ 1258172 h 5067264"/>
              <a:gd name="connsiteX1" fmla="*/ 4809273 w 4810772"/>
              <a:gd name="connsiteY1" fmla="*/ 3832694 h 5067264"/>
              <a:gd name="connsiteX2" fmla="*/ 3899529 w 4810772"/>
              <a:gd name="connsiteY2" fmla="*/ 4924015 h 5067264"/>
              <a:gd name="connsiteX3" fmla="*/ 2695345 w 4810772"/>
              <a:gd name="connsiteY3" fmla="*/ 5035140 h 5067264"/>
              <a:gd name="connsiteX4" fmla="*/ 1645157 w 4810772"/>
              <a:gd name="connsiteY4" fmla="*/ 4742096 h 5067264"/>
              <a:gd name="connsiteX5" fmla="*/ 392283 w 4810772"/>
              <a:gd name="connsiteY5" fmla="*/ 4712972 h 5067264"/>
              <a:gd name="connsiteX6" fmla="*/ 1 w 4810772"/>
              <a:gd name="connsiteY6" fmla="*/ 3068057 h 5067264"/>
              <a:gd name="connsiteX7" fmla="*/ 394314 w 4810772"/>
              <a:gd name="connsiteY7" fmla="*/ 1463623 h 5067264"/>
              <a:gd name="connsiteX8" fmla="*/ 1493616 w 4810772"/>
              <a:gd name="connsiteY8" fmla="*/ 163726 h 5067264"/>
              <a:gd name="connsiteX9" fmla="*/ 3178687 w 4810772"/>
              <a:gd name="connsiteY9" fmla="*/ 138751 h 5067264"/>
              <a:gd name="connsiteX10" fmla="*/ 4089879 w 4810772"/>
              <a:gd name="connsiteY10" fmla="*/ 1258172 h 5067264"/>
              <a:gd name="connsiteX0" fmla="*/ 4089879 w 4810772"/>
              <a:gd name="connsiteY0" fmla="*/ 1258172 h 5097408"/>
              <a:gd name="connsiteX1" fmla="*/ 4809273 w 4810772"/>
              <a:gd name="connsiteY1" fmla="*/ 3832694 h 5097408"/>
              <a:gd name="connsiteX2" fmla="*/ 3899529 w 4810772"/>
              <a:gd name="connsiteY2" fmla="*/ 4924015 h 5097408"/>
              <a:gd name="connsiteX3" fmla="*/ 2695888 w 4810772"/>
              <a:gd name="connsiteY3" fmla="*/ 5077645 h 5097408"/>
              <a:gd name="connsiteX4" fmla="*/ 1645157 w 4810772"/>
              <a:gd name="connsiteY4" fmla="*/ 4742096 h 5097408"/>
              <a:gd name="connsiteX5" fmla="*/ 392283 w 4810772"/>
              <a:gd name="connsiteY5" fmla="*/ 4712972 h 5097408"/>
              <a:gd name="connsiteX6" fmla="*/ 1 w 4810772"/>
              <a:gd name="connsiteY6" fmla="*/ 3068057 h 5097408"/>
              <a:gd name="connsiteX7" fmla="*/ 394314 w 4810772"/>
              <a:gd name="connsiteY7" fmla="*/ 1463623 h 5097408"/>
              <a:gd name="connsiteX8" fmla="*/ 1493616 w 4810772"/>
              <a:gd name="connsiteY8" fmla="*/ 163726 h 5097408"/>
              <a:gd name="connsiteX9" fmla="*/ 3178687 w 4810772"/>
              <a:gd name="connsiteY9" fmla="*/ 138751 h 5097408"/>
              <a:gd name="connsiteX10" fmla="*/ 4089879 w 4810772"/>
              <a:gd name="connsiteY10" fmla="*/ 1258172 h 5097408"/>
              <a:gd name="connsiteX0" fmla="*/ 4090013 w 4810906"/>
              <a:gd name="connsiteY0" fmla="*/ 1258172 h 5097407"/>
              <a:gd name="connsiteX1" fmla="*/ 4809407 w 4810906"/>
              <a:gd name="connsiteY1" fmla="*/ 3832694 h 5097407"/>
              <a:gd name="connsiteX2" fmla="*/ 3899663 w 4810906"/>
              <a:gd name="connsiteY2" fmla="*/ 4924015 h 5097407"/>
              <a:gd name="connsiteX3" fmla="*/ 2696022 w 4810906"/>
              <a:gd name="connsiteY3" fmla="*/ 5077645 h 5097407"/>
              <a:gd name="connsiteX4" fmla="*/ 1645291 w 4810906"/>
              <a:gd name="connsiteY4" fmla="*/ 4742096 h 5097407"/>
              <a:gd name="connsiteX5" fmla="*/ 426248 w 4810906"/>
              <a:gd name="connsiteY5" fmla="*/ 4287341 h 5097407"/>
              <a:gd name="connsiteX6" fmla="*/ 135 w 4810906"/>
              <a:gd name="connsiteY6" fmla="*/ 3068057 h 5097407"/>
              <a:gd name="connsiteX7" fmla="*/ 394448 w 4810906"/>
              <a:gd name="connsiteY7" fmla="*/ 1463623 h 5097407"/>
              <a:gd name="connsiteX8" fmla="*/ 1493750 w 4810906"/>
              <a:gd name="connsiteY8" fmla="*/ 163726 h 5097407"/>
              <a:gd name="connsiteX9" fmla="*/ 3178821 w 4810906"/>
              <a:gd name="connsiteY9" fmla="*/ 138751 h 5097407"/>
              <a:gd name="connsiteX10" fmla="*/ 4090013 w 4810906"/>
              <a:gd name="connsiteY10" fmla="*/ 1258172 h 5097407"/>
              <a:gd name="connsiteX0" fmla="*/ 3977068 w 4697961"/>
              <a:gd name="connsiteY0" fmla="*/ 1258172 h 5097407"/>
              <a:gd name="connsiteX1" fmla="*/ 4696462 w 4697961"/>
              <a:gd name="connsiteY1" fmla="*/ 3832694 h 5097407"/>
              <a:gd name="connsiteX2" fmla="*/ 3786718 w 4697961"/>
              <a:gd name="connsiteY2" fmla="*/ 4924015 h 5097407"/>
              <a:gd name="connsiteX3" fmla="*/ 2583077 w 4697961"/>
              <a:gd name="connsiteY3" fmla="*/ 5077645 h 5097407"/>
              <a:gd name="connsiteX4" fmla="*/ 1532346 w 4697961"/>
              <a:gd name="connsiteY4" fmla="*/ 4742096 h 5097407"/>
              <a:gd name="connsiteX5" fmla="*/ 313303 w 4697961"/>
              <a:gd name="connsiteY5" fmla="*/ 4287341 h 5097407"/>
              <a:gd name="connsiteX6" fmla="*/ 334 w 4697961"/>
              <a:gd name="connsiteY6" fmla="*/ 3011097 h 5097407"/>
              <a:gd name="connsiteX7" fmla="*/ 281503 w 4697961"/>
              <a:gd name="connsiteY7" fmla="*/ 1463623 h 5097407"/>
              <a:gd name="connsiteX8" fmla="*/ 1380805 w 4697961"/>
              <a:gd name="connsiteY8" fmla="*/ 163726 h 5097407"/>
              <a:gd name="connsiteX9" fmla="*/ 3065876 w 4697961"/>
              <a:gd name="connsiteY9" fmla="*/ 138751 h 5097407"/>
              <a:gd name="connsiteX10" fmla="*/ 3977068 w 4697961"/>
              <a:gd name="connsiteY10" fmla="*/ 1258172 h 5097407"/>
              <a:gd name="connsiteX0" fmla="*/ 4146138 w 4867031"/>
              <a:gd name="connsiteY0" fmla="*/ 1258172 h 5097407"/>
              <a:gd name="connsiteX1" fmla="*/ 4865532 w 4867031"/>
              <a:gd name="connsiteY1" fmla="*/ 3832694 h 5097407"/>
              <a:gd name="connsiteX2" fmla="*/ 3955788 w 4867031"/>
              <a:gd name="connsiteY2" fmla="*/ 4924015 h 5097407"/>
              <a:gd name="connsiteX3" fmla="*/ 2752147 w 4867031"/>
              <a:gd name="connsiteY3" fmla="*/ 5077645 h 5097407"/>
              <a:gd name="connsiteX4" fmla="*/ 1701416 w 4867031"/>
              <a:gd name="connsiteY4" fmla="*/ 4742096 h 5097407"/>
              <a:gd name="connsiteX5" fmla="*/ 482373 w 4867031"/>
              <a:gd name="connsiteY5" fmla="*/ 4287341 h 5097407"/>
              <a:gd name="connsiteX6" fmla="*/ 104 w 4867031"/>
              <a:gd name="connsiteY6" fmla="*/ 2975368 h 5097407"/>
              <a:gd name="connsiteX7" fmla="*/ 450573 w 4867031"/>
              <a:gd name="connsiteY7" fmla="*/ 1463623 h 5097407"/>
              <a:gd name="connsiteX8" fmla="*/ 1549875 w 4867031"/>
              <a:gd name="connsiteY8" fmla="*/ 163726 h 5097407"/>
              <a:gd name="connsiteX9" fmla="*/ 3234946 w 4867031"/>
              <a:gd name="connsiteY9" fmla="*/ 138751 h 5097407"/>
              <a:gd name="connsiteX10" fmla="*/ 4146138 w 4867031"/>
              <a:gd name="connsiteY10" fmla="*/ 1258172 h 5097407"/>
              <a:gd name="connsiteX0" fmla="*/ 4146131 w 4867024"/>
              <a:gd name="connsiteY0" fmla="*/ 1154399 h 4993634"/>
              <a:gd name="connsiteX1" fmla="*/ 4865525 w 4867024"/>
              <a:gd name="connsiteY1" fmla="*/ 3728921 h 4993634"/>
              <a:gd name="connsiteX2" fmla="*/ 3955781 w 4867024"/>
              <a:gd name="connsiteY2" fmla="*/ 4820242 h 4993634"/>
              <a:gd name="connsiteX3" fmla="*/ 2752140 w 4867024"/>
              <a:gd name="connsiteY3" fmla="*/ 4973872 h 4993634"/>
              <a:gd name="connsiteX4" fmla="*/ 1701409 w 4867024"/>
              <a:gd name="connsiteY4" fmla="*/ 4638323 h 4993634"/>
              <a:gd name="connsiteX5" fmla="*/ 482366 w 4867024"/>
              <a:gd name="connsiteY5" fmla="*/ 4183568 h 4993634"/>
              <a:gd name="connsiteX6" fmla="*/ 97 w 4867024"/>
              <a:gd name="connsiteY6" fmla="*/ 2871595 h 4993634"/>
              <a:gd name="connsiteX7" fmla="*/ 450566 w 4867024"/>
              <a:gd name="connsiteY7" fmla="*/ 1359850 h 4993634"/>
              <a:gd name="connsiteX8" fmla="*/ 1455791 w 4867024"/>
              <a:gd name="connsiteY8" fmla="*/ 380204 h 4993634"/>
              <a:gd name="connsiteX9" fmla="*/ 3234939 w 4867024"/>
              <a:gd name="connsiteY9" fmla="*/ 34978 h 4993634"/>
              <a:gd name="connsiteX10" fmla="*/ 4146131 w 4867024"/>
              <a:gd name="connsiteY10" fmla="*/ 1154399 h 4993634"/>
              <a:gd name="connsiteX0" fmla="*/ 4146131 w 4867024"/>
              <a:gd name="connsiteY0" fmla="*/ 1162121 h 5001356"/>
              <a:gd name="connsiteX1" fmla="*/ 4865525 w 4867024"/>
              <a:gd name="connsiteY1" fmla="*/ 3736643 h 5001356"/>
              <a:gd name="connsiteX2" fmla="*/ 3955781 w 4867024"/>
              <a:gd name="connsiteY2" fmla="*/ 4827964 h 5001356"/>
              <a:gd name="connsiteX3" fmla="*/ 2752140 w 4867024"/>
              <a:gd name="connsiteY3" fmla="*/ 4981594 h 5001356"/>
              <a:gd name="connsiteX4" fmla="*/ 1701409 w 4867024"/>
              <a:gd name="connsiteY4" fmla="*/ 4646045 h 5001356"/>
              <a:gd name="connsiteX5" fmla="*/ 482366 w 4867024"/>
              <a:gd name="connsiteY5" fmla="*/ 4191290 h 5001356"/>
              <a:gd name="connsiteX6" fmla="*/ 97 w 4867024"/>
              <a:gd name="connsiteY6" fmla="*/ 2879317 h 5001356"/>
              <a:gd name="connsiteX7" fmla="*/ 450566 w 4867024"/>
              <a:gd name="connsiteY7" fmla="*/ 1367572 h 5001356"/>
              <a:gd name="connsiteX8" fmla="*/ 1455791 w 4867024"/>
              <a:gd name="connsiteY8" fmla="*/ 387926 h 5001356"/>
              <a:gd name="connsiteX9" fmla="*/ 3234939 w 4867024"/>
              <a:gd name="connsiteY9" fmla="*/ 42700 h 5001356"/>
              <a:gd name="connsiteX10" fmla="*/ 4146131 w 4867024"/>
              <a:gd name="connsiteY10" fmla="*/ 1162121 h 5001356"/>
              <a:gd name="connsiteX0" fmla="*/ 4146130 w 4867023"/>
              <a:gd name="connsiteY0" fmla="*/ 1173382 h 5012617"/>
              <a:gd name="connsiteX1" fmla="*/ 4865524 w 4867023"/>
              <a:gd name="connsiteY1" fmla="*/ 3747904 h 5012617"/>
              <a:gd name="connsiteX2" fmla="*/ 3955780 w 4867023"/>
              <a:gd name="connsiteY2" fmla="*/ 4839225 h 5012617"/>
              <a:gd name="connsiteX3" fmla="*/ 2752139 w 4867023"/>
              <a:gd name="connsiteY3" fmla="*/ 4992855 h 5012617"/>
              <a:gd name="connsiteX4" fmla="*/ 1701408 w 4867023"/>
              <a:gd name="connsiteY4" fmla="*/ 4657306 h 5012617"/>
              <a:gd name="connsiteX5" fmla="*/ 482365 w 4867023"/>
              <a:gd name="connsiteY5" fmla="*/ 4202551 h 5012617"/>
              <a:gd name="connsiteX6" fmla="*/ 96 w 4867023"/>
              <a:gd name="connsiteY6" fmla="*/ 2890578 h 5012617"/>
              <a:gd name="connsiteX7" fmla="*/ 450565 w 4867023"/>
              <a:gd name="connsiteY7" fmla="*/ 1378833 h 5012617"/>
              <a:gd name="connsiteX8" fmla="*/ 1439434 w 4867023"/>
              <a:gd name="connsiteY8" fmla="*/ 348419 h 5012617"/>
              <a:gd name="connsiteX9" fmla="*/ 3234938 w 4867023"/>
              <a:gd name="connsiteY9" fmla="*/ 53961 h 5012617"/>
              <a:gd name="connsiteX10" fmla="*/ 4146130 w 4867023"/>
              <a:gd name="connsiteY10" fmla="*/ 1173382 h 5012617"/>
              <a:gd name="connsiteX0" fmla="*/ 4147160 w 4868053"/>
              <a:gd name="connsiteY0" fmla="*/ 1164755 h 5003990"/>
              <a:gd name="connsiteX1" fmla="*/ 4866554 w 4868053"/>
              <a:gd name="connsiteY1" fmla="*/ 3739277 h 5003990"/>
              <a:gd name="connsiteX2" fmla="*/ 3956810 w 4868053"/>
              <a:gd name="connsiteY2" fmla="*/ 4830598 h 5003990"/>
              <a:gd name="connsiteX3" fmla="*/ 2753169 w 4868053"/>
              <a:gd name="connsiteY3" fmla="*/ 4984228 h 5003990"/>
              <a:gd name="connsiteX4" fmla="*/ 1702438 w 4868053"/>
              <a:gd name="connsiteY4" fmla="*/ 4648679 h 5003990"/>
              <a:gd name="connsiteX5" fmla="*/ 483395 w 4868053"/>
              <a:gd name="connsiteY5" fmla="*/ 4193924 h 5003990"/>
              <a:gd name="connsiteX6" fmla="*/ 1126 w 4868053"/>
              <a:gd name="connsiteY6" fmla="*/ 2881951 h 5003990"/>
              <a:gd name="connsiteX7" fmla="*/ 385886 w 4868053"/>
              <a:gd name="connsiteY7" fmla="*/ 1451963 h 5003990"/>
              <a:gd name="connsiteX8" fmla="*/ 1440464 w 4868053"/>
              <a:gd name="connsiteY8" fmla="*/ 339792 h 5003990"/>
              <a:gd name="connsiteX9" fmla="*/ 3235968 w 4868053"/>
              <a:gd name="connsiteY9" fmla="*/ 45334 h 5003990"/>
              <a:gd name="connsiteX10" fmla="*/ 4147160 w 4868053"/>
              <a:gd name="connsiteY10" fmla="*/ 1164755 h 5003990"/>
              <a:gd name="connsiteX0" fmla="*/ 4042193 w 4866816"/>
              <a:gd name="connsiteY0" fmla="*/ 1252726 h 5009618"/>
              <a:gd name="connsiteX1" fmla="*/ 4866554 w 4866816"/>
              <a:gd name="connsiteY1" fmla="*/ 3744905 h 5009618"/>
              <a:gd name="connsiteX2" fmla="*/ 3956810 w 4866816"/>
              <a:gd name="connsiteY2" fmla="*/ 4836226 h 5009618"/>
              <a:gd name="connsiteX3" fmla="*/ 2753169 w 4866816"/>
              <a:gd name="connsiteY3" fmla="*/ 4989856 h 5009618"/>
              <a:gd name="connsiteX4" fmla="*/ 1702438 w 4866816"/>
              <a:gd name="connsiteY4" fmla="*/ 4654307 h 5009618"/>
              <a:gd name="connsiteX5" fmla="*/ 483395 w 4866816"/>
              <a:gd name="connsiteY5" fmla="*/ 4199552 h 5009618"/>
              <a:gd name="connsiteX6" fmla="*/ 1126 w 4866816"/>
              <a:gd name="connsiteY6" fmla="*/ 2887579 h 5009618"/>
              <a:gd name="connsiteX7" fmla="*/ 385886 w 4866816"/>
              <a:gd name="connsiteY7" fmla="*/ 1457591 h 5009618"/>
              <a:gd name="connsiteX8" fmla="*/ 1440464 w 4866816"/>
              <a:gd name="connsiteY8" fmla="*/ 345420 h 5009618"/>
              <a:gd name="connsiteX9" fmla="*/ 3235968 w 4866816"/>
              <a:gd name="connsiteY9" fmla="*/ 50962 h 5009618"/>
              <a:gd name="connsiteX10" fmla="*/ 4042193 w 4866816"/>
              <a:gd name="connsiteY10" fmla="*/ 1252726 h 5009618"/>
              <a:gd name="connsiteX0" fmla="*/ 4042193 w 4697311"/>
              <a:gd name="connsiteY0" fmla="*/ 1252726 h 5001982"/>
              <a:gd name="connsiteX1" fmla="*/ 4696963 w 4697311"/>
              <a:gd name="connsiteY1" fmla="*/ 3994015 h 5001982"/>
              <a:gd name="connsiteX2" fmla="*/ 3956810 w 4697311"/>
              <a:gd name="connsiteY2" fmla="*/ 4836226 h 5001982"/>
              <a:gd name="connsiteX3" fmla="*/ 2753169 w 4697311"/>
              <a:gd name="connsiteY3" fmla="*/ 4989856 h 5001982"/>
              <a:gd name="connsiteX4" fmla="*/ 1702438 w 4697311"/>
              <a:gd name="connsiteY4" fmla="*/ 4654307 h 5001982"/>
              <a:gd name="connsiteX5" fmla="*/ 483395 w 4697311"/>
              <a:gd name="connsiteY5" fmla="*/ 4199552 h 5001982"/>
              <a:gd name="connsiteX6" fmla="*/ 1126 w 4697311"/>
              <a:gd name="connsiteY6" fmla="*/ 2887579 h 5001982"/>
              <a:gd name="connsiteX7" fmla="*/ 385886 w 4697311"/>
              <a:gd name="connsiteY7" fmla="*/ 1457591 h 5001982"/>
              <a:gd name="connsiteX8" fmla="*/ 1440464 w 4697311"/>
              <a:gd name="connsiteY8" fmla="*/ 345420 h 5001982"/>
              <a:gd name="connsiteX9" fmla="*/ 3235968 w 4697311"/>
              <a:gd name="connsiteY9" fmla="*/ 50962 h 5001982"/>
              <a:gd name="connsiteX10" fmla="*/ 4042193 w 4697311"/>
              <a:gd name="connsiteY10" fmla="*/ 1252726 h 5001982"/>
              <a:gd name="connsiteX0" fmla="*/ 3924960 w 4697012"/>
              <a:gd name="connsiteY0" fmla="*/ 1300039 h 5005029"/>
              <a:gd name="connsiteX1" fmla="*/ 4696963 w 4697012"/>
              <a:gd name="connsiteY1" fmla="*/ 3997062 h 5005029"/>
              <a:gd name="connsiteX2" fmla="*/ 3956810 w 4697012"/>
              <a:gd name="connsiteY2" fmla="*/ 4839273 h 5005029"/>
              <a:gd name="connsiteX3" fmla="*/ 2753169 w 4697012"/>
              <a:gd name="connsiteY3" fmla="*/ 4992903 h 5005029"/>
              <a:gd name="connsiteX4" fmla="*/ 1702438 w 4697012"/>
              <a:gd name="connsiteY4" fmla="*/ 4657354 h 5005029"/>
              <a:gd name="connsiteX5" fmla="*/ 483395 w 4697012"/>
              <a:gd name="connsiteY5" fmla="*/ 4202599 h 5005029"/>
              <a:gd name="connsiteX6" fmla="*/ 1126 w 4697012"/>
              <a:gd name="connsiteY6" fmla="*/ 2890626 h 5005029"/>
              <a:gd name="connsiteX7" fmla="*/ 385886 w 4697012"/>
              <a:gd name="connsiteY7" fmla="*/ 1460638 h 5005029"/>
              <a:gd name="connsiteX8" fmla="*/ 1440464 w 4697012"/>
              <a:gd name="connsiteY8" fmla="*/ 348467 h 5005029"/>
              <a:gd name="connsiteX9" fmla="*/ 3235968 w 4697012"/>
              <a:gd name="connsiteY9" fmla="*/ 54009 h 5005029"/>
              <a:gd name="connsiteX10" fmla="*/ 3924960 w 4697012"/>
              <a:gd name="connsiteY10" fmla="*/ 1300039 h 5005029"/>
              <a:gd name="connsiteX0" fmla="*/ 3924960 w 4697012"/>
              <a:gd name="connsiteY0" fmla="*/ 1388247 h 5093237"/>
              <a:gd name="connsiteX1" fmla="*/ 4696963 w 4697012"/>
              <a:gd name="connsiteY1" fmla="*/ 4085270 h 5093237"/>
              <a:gd name="connsiteX2" fmla="*/ 3956810 w 4697012"/>
              <a:gd name="connsiteY2" fmla="*/ 4927481 h 5093237"/>
              <a:gd name="connsiteX3" fmla="*/ 2753169 w 4697012"/>
              <a:gd name="connsiteY3" fmla="*/ 5081111 h 5093237"/>
              <a:gd name="connsiteX4" fmla="*/ 1702438 w 4697012"/>
              <a:gd name="connsiteY4" fmla="*/ 4745562 h 5093237"/>
              <a:gd name="connsiteX5" fmla="*/ 483395 w 4697012"/>
              <a:gd name="connsiteY5" fmla="*/ 4290807 h 5093237"/>
              <a:gd name="connsiteX6" fmla="*/ 1126 w 4697012"/>
              <a:gd name="connsiteY6" fmla="*/ 2978834 h 5093237"/>
              <a:gd name="connsiteX7" fmla="*/ 385886 w 4697012"/>
              <a:gd name="connsiteY7" fmla="*/ 1548846 h 5093237"/>
              <a:gd name="connsiteX8" fmla="*/ 1440464 w 4697012"/>
              <a:gd name="connsiteY8" fmla="*/ 436675 h 5093237"/>
              <a:gd name="connsiteX9" fmla="*/ 2967706 w 4697012"/>
              <a:gd name="connsiteY9" fmla="*/ 44203 h 5093237"/>
              <a:gd name="connsiteX10" fmla="*/ 3924960 w 4697012"/>
              <a:gd name="connsiteY10" fmla="*/ 1388247 h 5093237"/>
              <a:gd name="connsiteX0" fmla="*/ 3924960 w 4698257"/>
              <a:gd name="connsiteY0" fmla="*/ 1388247 h 5139855"/>
              <a:gd name="connsiteX1" fmla="*/ 4696963 w 4698257"/>
              <a:gd name="connsiteY1" fmla="*/ 4085270 h 5139855"/>
              <a:gd name="connsiteX2" fmla="*/ 3742244 w 4698257"/>
              <a:gd name="connsiteY2" fmla="*/ 5036973 h 5139855"/>
              <a:gd name="connsiteX3" fmla="*/ 2753169 w 4698257"/>
              <a:gd name="connsiteY3" fmla="*/ 5081111 h 5139855"/>
              <a:gd name="connsiteX4" fmla="*/ 1702438 w 4698257"/>
              <a:gd name="connsiteY4" fmla="*/ 4745562 h 5139855"/>
              <a:gd name="connsiteX5" fmla="*/ 483395 w 4698257"/>
              <a:gd name="connsiteY5" fmla="*/ 4290807 h 5139855"/>
              <a:gd name="connsiteX6" fmla="*/ 1126 w 4698257"/>
              <a:gd name="connsiteY6" fmla="*/ 2978834 h 5139855"/>
              <a:gd name="connsiteX7" fmla="*/ 385886 w 4698257"/>
              <a:gd name="connsiteY7" fmla="*/ 1548846 h 5139855"/>
              <a:gd name="connsiteX8" fmla="*/ 1440464 w 4698257"/>
              <a:gd name="connsiteY8" fmla="*/ 436675 h 5139855"/>
              <a:gd name="connsiteX9" fmla="*/ 2967706 w 4698257"/>
              <a:gd name="connsiteY9" fmla="*/ 44203 h 5139855"/>
              <a:gd name="connsiteX10" fmla="*/ 3924960 w 4698257"/>
              <a:gd name="connsiteY10" fmla="*/ 1388247 h 5139855"/>
              <a:gd name="connsiteX0" fmla="*/ 3924960 w 4731696"/>
              <a:gd name="connsiteY0" fmla="*/ 1388247 h 5104090"/>
              <a:gd name="connsiteX1" fmla="*/ 4696963 w 4731696"/>
              <a:gd name="connsiteY1" fmla="*/ 4085270 h 5104090"/>
              <a:gd name="connsiteX2" fmla="*/ 2753169 w 4731696"/>
              <a:gd name="connsiteY2" fmla="*/ 5081111 h 5104090"/>
              <a:gd name="connsiteX3" fmla="*/ 1702438 w 4731696"/>
              <a:gd name="connsiteY3" fmla="*/ 4745562 h 5104090"/>
              <a:gd name="connsiteX4" fmla="*/ 483395 w 4731696"/>
              <a:gd name="connsiteY4" fmla="*/ 4290807 h 5104090"/>
              <a:gd name="connsiteX5" fmla="*/ 1126 w 4731696"/>
              <a:gd name="connsiteY5" fmla="*/ 2978834 h 5104090"/>
              <a:gd name="connsiteX6" fmla="*/ 385886 w 4731696"/>
              <a:gd name="connsiteY6" fmla="*/ 1548846 h 5104090"/>
              <a:gd name="connsiteX7" fmla="*/ 1440464 w 4731696"/>
              <a:gd name="connsiteY7" fmla="*/ 436675 h 5104090"/>
              <a:gd name="connsiteX8" fmla="*/ 2967706 w 4731696"/>
              <a:gd name="connsiteY8" fmla="*/ 44203 h 5104090"/>
              <a:gd name="connsiteX9" fmla="*/ 3924960 w 4731696"/>
              <a:gd name="connsiteY9" fmla="*/ 1388247 h 5104090"/>
              <a:gd name="connsiteX0" fmla="*/ 3924960 w 4731697"/>
              <a:gd name="connsiteY0" fmla="*/ 1388247 h 5098621"/>
              <a:gd name="connsiteX1" fmla="*/ 4696963 w 4731697"/>
              <a:gd name="connsiteY1" fmla="*/ 4085270 h 5098621"/>
              <a:gd name="connsiteX2" fmla="*/ 2753169 w 4731697"/>
              <a:gd name="connsiteY2" fmla="*/ 5081111 h 5098621"/>
              <a:gd name="connsiteX3" fmla="*/ 1702438 w 4731697"/>
              <a:gd name="connsiteY3" fmla="*/ 4745562 h 5098621"/>
              <a:gd name="connsiteX4" fmla="*/ 483395 w 4731697"/>
              <a:gd name="connsiteY4" fmla="*/ 4290807 h 5098621"/>
              <a:gd name="connsiteX5" fmla="*/ 1126 w 4731697"/>
              <a:gd name="connsiteY5" fmla="*/ 2978834 h 5098621"/>
              <a:gd name="connsiteX6" fmla="*/ 385886 w 4731697"/>
              <a:gd name="connsiteY6" fmla="*/ 1548846 h 5098621"/>
              <a:gd name="connsiteX7" fmla="*/ 1440464 w 4731697"/>
              <a:gd name="connsiteY7" fmla="*/ 436675 h 5098621"/>
              <a:gd name="connsiteX8" fmla="*/ 2967706 w 4731697"/>
              <a:gd name="connsiteY8" fmla="*/ 44203 h 5098621"/>
              <a:gd name="connsiteX9" fmla="*/ 3924960 w 4731697"/>
              <a:gd name="connsiteY9" fmla="*/ 1388247 h 5098621"/>
              <a:gd name="connsiteX0" fmla="*/ 3924960 w 4731119"/>
              <a:gd name="connsiteY0" fmla="*/ 1388247 h 5135847"/>
              <a:gd name="connsiteX1" fmla="*/ 4696963 w 4731119"/>
              <a:gd name="connsiteY1" fmla="*/ 4085270 h 5135847"/>
              <a:gd name="connsiteX2" fmla="*/ 2765435 w 4731119"/>
              <a:gd name="connsiteY2" fmla="*/ 5119190 h 5135847"/>
              <a:gd name="connsiteX3" fmla="*/ 1702438 w 4731119"/>
              <a:gd name="connsiteY3" fmla="*/ 4745562 h 5135847"/>
              <a:gd name="connsiteX4" fmla="*/ 483395 w 4731119"/>
              <a:gd name="connsiteY4" fmla="*/ 4290807 h 5135847"/>
              <a:gd name="connsiteX5" fmla="*/ 1126 w 4731119"/>
              <a:gd name="connsiteY5" fmla="*/ 2978834 h 5135847"/>
              <a:gd name="connsiteX6" fmla="*/ 385886 w 4731119"/>
              <a:gd name="connsiteY6" fmla="*/ 1548846 h 5135847"/>
              <a:gd name="connsiteX7" fmla="*/ 1440464 w 4731119"/>
              <a:gd name="connsiteY7" fmla="*/ 436675 h 5135847"/>
              <a:gd name="connsiteX8" fmla="*/ 2967706 w 4731119"/>
              <a:gd name="connsiteY8" fmla="*/ 44203 h 5135847"/>
              <a:gd name="connsiteX9" fmla="*/ 3924960 w 4731119"/>
              <a:gd name="connsiteY9" fmla="*/ 1388247 h 5135847"/>
              <a:gd name="connsiteX0" fmla="*/ 3924960 w 4696399"/>
              <a:gd name="connsiteY0" fmla="*/ 1388247 h 5128848"/>
              <a:gd name="connsiteX1" fmla="*/ 4660960 w 4696399"/>
              <a:gd name="connsiteY1" fmla="*/ 4340884 h 5128848"/>
              <a:gd name="connsiteX2" fmla="*/ 2765435 w 4696399"/>
              <a:gd name="connsiteY2" fmla="*/ 5119190 h 5128848"/>
              <a:gd name="connsiteX3" fmla="*/ 1702438 w 4696399"/>
              <a:gd name="connsiteY3" fmla="*/ 4745562 h 5128848"/>
              <a:gd name="connsiteX4" fmla="*/ 483395 w 4696399"/>
              <a:gd name="connsiteY4" fmla="*/ 4290807 h 5128848"/>
              <a:gd name="connsiteX5" fmla="*/ 1126 w 4696399"/>
              <a:gd name="connsiteY5" fmla="*/ 2978834 h 5128848"/>
              <a:gd name="connsiteX6" fmla="*/ 385886 w 4696399"/>
              <a:gd name="connsiteY6" fmla="*/ 1548846 h 5128848"/>
              <a:gd name="connsiteX7" fmla="*/ 1440464 w 4696399"/>
              <a:gd name="connsiteY7" fmla="*/ 436675 h 5128848"/>
              <a:gd name="connsiteX8" fmla="*/ 2967706 w 4696399"/>
              <a:gd name="connsiteY8" fmla="*/ 44203 h 5128848"/>
              <a:gd name="connsiteX9" fmla="*/ 3924960 w 4696399"/>
              <a:gd name="connsiteY9" fmla="*/ 1388247 h 5128848"/>
              <a:gd name="connsiteX0" fmla="*/ 3924960 w 4696399"/>
              <a:gd name="connsiteY0" fmla="*/ 1388247 h 5134347"/>
              <a:gd name="connsiteX1" fmla="*/ 4660960 w 4696399"/>
              <a:gd name="connsiteY1" fmla="*/ 4340884 h 5134347"/>
              <a:gd name="connsiteX2" fmla="*/ 2765435 w 4696399"/>
              <a:gd name="connsiteY2" fmla="*/ 5119190 h 5134347"/>
              <a:gd name="connsiteX3" fmla="*/ 1702438 w 4696399"/>
              <a:gd name="connsiteY3" fmla="*/ 4745562 h 5134347"/>
              <a:gd name="connsiteX4" fmla="*/ 483395 w 4696399"/>
              <a:gd name="connsiteY4" fmla="*/ 4290807 h 5134347"/>
              <a:gd name="connsiteX5" fmla="*/ 1126 w 4696399"/>
              <a:gd name="connsiteY5" fmla="*/ 2978834 h 5134347"/>
              <a:gd name="connsiteX6" fmla="*/ 385886 w 4696399"/>
              <a:gd name="connsiteY6" fmla="*/ 1548846 h 5134347"/>
              <a:gd name="connsiteX7" fmla="*/ 1440464 w 4696399"/>
              <a:gd name="connsiteY7" fmla="*/ 436675 h 5134347"/>
              <a:gd name="connsiteX8" fmla="*/ 2967706 w 4696399"/>
              <a:gd name="connsiteY8" fmla="*/ 44203 h 5134347"/>
              <a:gd name="connsiteX9" fmla="*/ 3924960 w 4696399"/>
              <a:gd name="connsiteY9" fmla="*/ 1388247 h 5134347"/>
              <a:gd name="connsiteX0" fmla="*/ 3924960 w 4689908"/>
              <a:gd name="connsiteY0" fmla="*/ 1388247 h 5194082"/>
              <a:gd name="connsiteX1" fmla="*/ 4660960 w 4689908"/>
              <a:gd name="connsiteY1" fmla="*/ 4340884 h 5194082"/>
              <a:gd name="connsiteX2" fmla="*/ 2903654 w 4689908"/>
              <a:gd name="connsiteY2" fmla="*/ 5180891 h 5194082"/>
              <a:gd name="connsiteX3" fmla="*/ 1702438 w 4689908"/>
              <a:gd name="connsiteY3" fmla="*/ 4745562 h 5194082"/>
              <a:gd name="connsiteX4" fmla="*/ 483395 w 4689908"/>
              <a:gd name="connsiteY4" fmla="*/ 4290807 h 5194082"/>
              <a:gd name="connsiteX5" fmla="*/ 1126 w 4689908"/>
              <a:gd name="connsiteY5" fmla="*/ 2978834 h 5194082"/>
              <a:gd name="connsiteX6" fmla="*/ 385886 w 4689908"/>
              <a:gd name="connsiteY6" fmla="*/ 1548846 h 5194082"/>
              <a:gd name="connsiteX7" fmla="*/ 1440464 w 4689908"/>
              <a:gd name="connsiteY7" fmla="*/ 436675 h 5194082"/>
              <a:gd name="connsiteX8" fmla="*/ 2967706 w 4689908"/>
              <a:gd name="connsiteY8" fmla="*/ 44203 h 5194082"/>
              <a:gd name="connsiteX9" fmla="*/ 3924960 w 4689908"/>
              <a:gd name="connsiteY9" fmla="*/ 1388247 h 5194082"/>
              <a:gd name="connsiteX0" fmla="*/ 3865259 w 4685278"/>
              <a:gd name="connsiteY0" fmla="*/ 1321441 h 5190496"/>
              <a:gd name="connsiteX1" fmla="*/ 4660960 w 4685278"/>
              <a:gd name="connsiteY1" fmla="*/ 4336954 h 5190496"/>
              <a:gd name="connsiteX2" fmla="*/ 2903654 w 4685278"/>
              <a:gd name="connsiteY2" fmla="*/ 5176961 h 5190496"/>
              <a:gd name="connsiteX3" fmla="*/ 1702438 w 4685278"/>
              <a:gd name="connsiteY3" fmla="*/ 4741632 h 5190496"/>
              <a:gd name="connsiteX4" fmla="*/ 483395 w 4685278"/>
              <a:gd name="connsiteY4" fmla="*/ 4286877 h 5190496"/>
              <a:gd name="connsiteX5" fmla="*/ 1126 w 4685278"/>
              <a:gd name="connsiteY5" fmla="*/ 2974904 h 5190496"/>
              <a:gd name="connsiteX6" fmla="*/ 385886 w 4685278"/>
              <a:gd name="connsiteY6" fmla="*/ 1544916 h 5190496"/>
              <a:gd name="connsiteX7" fmla="*/ 1440464 w 4685278"/>
              <a:gd name="connsiteY7" fmla="*/ 432745 h 5190496"/>
              <a:gd name="connsiteX8" fmla="*/ 2967706 w 4685278"/>
              <a:gd name="connsiteY8" fmla="*/ 40273 h 5190496"/>
              <a:gd name="connsiteX9" fmla="*/ 3865259 w 4685278"/>
              <a:gd name="connsiteY9" fmla="*/ 1321441 h 5190496"/>
              <a:gd name="connsiteX0" fmla="*/ 3865259 w 4685279"/>
              <a:gd name="connsiteY0" fmla="*/ 1321441 h 5190495"/>
              <a:gd name="connsiteX1" fmla="*/ 4660960 w 4685279"/>
              <a:gd name="connsiteY1" fmla="*/ 4336954 h 5190495"/>
              <a:gd name="connsiteX2" fmla="*/ 2903654 w 4685279"/>
              <a:gd name="connsiteY2" fmla="*/ 5176961 h 5190495"/>
              <a:gd name="connsiteX3" fmla="*/ 1702438 w 4685279"/>
              <a:gd name="connsiteY3" fmla="*/ 4741632 h 5190495"/>
              <a:gd name="connsiteX4" fmla="*/ 483395 w 4685279"/>
              <a:gd name="connsiteY4" fmla="*/ 4286877 h 5190495"/>
              <a:gd name="connsiteX5" fmla="*/ 1126 w 4685279"/>
              <a:gd name="connsiteY5" fmla="*/ 2974904 h 5190495"/>
              <a:gd name="connsiteX6" fmla="*/ 385886 w 4685279"/>
              <a:gd name="connsiteY6" fmla="*/ 1544916 h 5190495"/>
              <a:gd name="connsiteX7" fmla="*/ 1440464 w 4685279"/>
              <a:gd name="connsiteY7" fmla="*/ 432745 h 5190495"/>
              <a:gd name="connsiteX8" fmla="*/ 2967706 w 4685279"/>
              <a:gd name="connsiteY8" fmla="*/ 40273 h 5190495"/>
              <a:gd name="connsiteX9" fmla="*/ 3865259 w 4685279"/>
              <a:gd name="connsiteY9" fmla="*/ 1321441 h 5190495"/>
              <a:gd name="connsiteX0" fmla="*/ 3865259 w 4664681"/>
              <a:gd name="connsiteY0" fmla="*/ 1321441 h 5190495"/>
              <a:gd name="connsiteX1" fmla="*/ 4660960 w 4664681"/>
              <a:gd name="connsiteY1" fmla="*/ 4336954 h 5190495"/>
              <a:gd name="connsiteX2" fmla="*/ 2903654 w 4664681"/>
              <a:gd name="connsiteY2" fmla="*/ 5176961 h 5190495"/>
              <a:gd name="connsiteX3" fmla="*/ 1702438 w 4664681"/>
              <a:gd name="connsiteY3" fmla="*/ 4741632 h 5190495"/>
              <a:gd name="connsiteX4" fmla="*/ 483395 w 4664681"/>
              <a:gd name="connsiteY4" fmla="*/ 4286877 h 5190495"/>
              <a:gd name="connsiteX5" fmla="*/ 1126 w 4664681"/>
              <a:gd name="connsiteY5" fmla="*/ 2974904 h 5190495"/>
              <a:gd name="connsiteX6" fmla="*/ 385886 w 4664681"/>
              <a:gd name="connsiteY6" fmla="*/ 1544916 h 5190495"/>
              <a:gd name="connsiteX7" fmla="*/ 1440464 w 4664681"/>
              <a:gd name="connsiteY7" fmla="*/ 432745 h 5190495"/>
              <a:gd name="connsiteX8" fmla="*/ 2967706 w 4664681"/>
              <a:gd name="connsiteY8" fmla="*/ 40273 h 5190495"/>
              <a:gd name="connsiteX9" fmla="*/ 3865259 w 4664681"/>
              <a:gd name="connsiteY9" fmla="*/ 1321441 h 5190495"/>
              <a:gd name="connsiteX0" fmla="*/ 2967706 w 4661031"/>
              <a:gd name="connsiteY0" fmla="*/ 250743 h 5400965"/>
              <a:gd name="connsiteX1" fmla="*/ 4660960 w 4661031"/>
              <a:gd name="connsiteY1" fmla="*/ 4547424 h 5400965"/>
              <a:gd name="connsiteX2" fmla="*/ 2903654 w 4661031"/>
              <a:gd name="connsiteY2" fmla="*/ 5387431 h 5400965"/>
              <a:gd name="connsiteX3" fmla="*/ 1702438 w 4661031"/>
              <a:gd name="connsiteY3" fmla="*/ 4952102 h 5400965"/>
              <a:gd name="connsiteX4" fmla="*/ 483395 w 4661031"/>
              <a:gd name="connsiteY4" fmla="*/ 4497347 h 5400965"/>
              <a:gd name="connsiteX5" fmla="*/ 1126 w 4661031"/>
              <a:gd name="connsiteY5" fmla="*/ 3185374 h 5400965"/>
              <a:gd name="connsiteX6" fmla="*/ 385886 w 4661031"/>
              <a:gd name="connsiteY6" fmla="*/ 1755386 h 5400965"/>
              <a:gd name="connsiteX7" fmla="*/ 1440464 w 4661031"/>
              <a:gd name="connsiteY7" fmla="*/ 643215 h 5400965"/>
              <a:gd name="connsiteX8" fmla="*/ 2967706 w 4661031"/>
              <a:gd name="connsiteY8" fmla="*/ 250743 h 5400965"/>
              <a:gd name="connsiteX0" fmla="*/ 2967706 w 4661044"/>
              <a:gd name="connsiteY0" fmla="*/ 63208 h 5213430"/>
              <a:gd name="connsiteX1" fmla="*/ 4660960 w 4661044"/>
              <a:gd name="connsiteY1" fmla="*/ 4359889 h 5213430"/>
              <a:gd name="connsiteX2" fmla="*/ 2903654 w 4661044"/>
              <a:gd name="connsiteY2" fmla="*/ 5199896 h 5213430"/>
              <a:gd name="connsiteX3" fmla="*/ 1702438 w 4661044"/>
              <a:gd name="connsiteY3" fmla="*/ 4764567 h 5213430"/>
              <a:gd name="connsiteX4" fmla="*/ 483395 w 4661044"/>
              <a:gd name="connsiteY4" fmla="*/ 4309812 h 5213430"/>
              <a:gd name="connsiteX5" fmla="*/ 1126 w 4661044"/>
              <a:gd name="connsiteY5" fmla="*/ 2997839 h 5213430"/>
              <a:gd name="connsiteX6" fmla="*/ 385886 w 4661044"/>
              <a:gd name="connsiteY6" fmla="*/ 1567851 h 5213430"/>
              <a:gd name="connsiteX7" fmla="*/ 1440464 w 4661044"/>
              <a:gd name="connsiteY7" fmla="*/ 455680 h 5213430"/>
              <a:gd name="connsiteX8" fmla="*/ 2967706 w 4661044"/>
              <a:gd name="connsiteY8" fmla="*/ 63208 h 5213430"/>
              <a:gd name="connsiteX0" fmla="*/ 2967706 w 4661052"/>
              <a:gd name="connsiteY0" fmla="*/ 38375 h 5188597"/>
              <a:gd name="connsiteX1" fmla="*/ 4660960 w 4661052"/>
              <a:gd name="connsiteY1" fmla="*/ 4335056 h 5188597"/>
              <a:gd name="connsiteX2" fmla="*/ 2903654 w 4661052"/>
              <a:gd name="connsiteY2" fmla="*/ 5175063 h 5188597"/>
              <a:gd name="connsiteX3" fmla="*/ 1702438 w 4661052"/>
              <a:gd name="connsiteY3" fmla="*/ 4739734 h 5188597"/>
              <a:gd name="connsiteX4" fmla="*/ 483395 w 4661052"/>
              <a:gd name="connsiteY4" fmla="*/ 4284979 h 5188597"/>
              <a:gd name="connsiteX5" fmla="*/ 1126 w 4661052"/>
              <a:gd name="connsiteY5" fmla="*/ 2973006 h 5188597"/>
              <a:gd name="connsiteX6" fmla="*/ 385886 w 4661052"/>
              <a:gd name="connsiteY6" fmla="*/ 1543018 h 5188597"/>
              <a:gd name="connsiteX7" fmla="*/ 1440464 w 4661052"/>
              <a:gd name="connsiteY7" fmla="*/ 430847 h 5188597"/>
              <a:gd name="connsiteX8" fmla="*/ 2967706 w 4661052"/>
              <a:gd name="connsiteY8" fmla="*/ 38375 h 5188597"/>
              <a:gd name="connsiteX0" fmla="*/ 2892735 w 4661045"/>
              <a:gd name="connsiteY0" fmla="*/ 36292 h 5215149"/>
              <a:gd name="connsiteX1" fmla="*/ 4660960 w 4661045"/>
              <a:gd name="connsiteY1" fmla="*/ 4361608 h 5215149"/>
              <a:gd name="connsiteX2" fmla="*/ 2903654 w 4661045"/>
              <a:gd name="connsiteY2" fmla="*/ 5201615 h 5215149"/>
              <a:gd name="connsiteX3" fmla="*/ 1702438 w 4661045"/>
              <a:gd name="connsiteY3" fmla="*/ 4766286 h 5215149"/>
              <a:gd name="connsiteX4" fmla="*/ 483395 w 4661045"/>
              <a:gd name="connsiteY4" fmla="*/ 4311531 h 5215149"/>
              <a:gd name="connsiteX5" fmla="*/ 1126 w 4661045"/>
              <a:gd name="connsiteY5" fmla="*/ 2999558 h 5215149"/>
              <a:gd name="connsiteX6" fmla="*/ 385886 w 4661045"/>
              <a:gd name="connsiteY6" fmla="*/ 1569570 h 5215149"/>
              <a:gd name="connsiteX7" fmla="*/ 1440464 w 4661045"/>
              <a:gd name="connsiteY7" fmla="*/ 457399 h 5215149"/>
              <a:gd name="connsiteX8" fmla="*/ 2892735 w 4661045"/>
              <a:gd name="connsiteY8" fmla="*/ 36292 h 5215149"/>
              <a:gd name="connsiteX0" fmla="*/ 2892735 w 4661049"/>
              <a:gd name="connsiteY0" fmla="*/ 12523 h 5191380"/>
              <a:gd name="connsiteX1" fmla="*/ 4660960 w 4661049"/>
              <a:gd name="connsiteY1" fmla="*/ 4337839 h 5191380"/>
              <a:gd name="connsiteX2" fmla="*/ 2903654 w 4661049"/>
              <a:gd name="connsiteY2" fmla="*/ 5177846 h 5191380"/>
              <a:gd name="connsiteX3" fmla="*/ 1702438 w 4661049"/>
              <a:gd name="connsiteY3" fmla="*/ 4742517 h 5191380"/>
              <a:gd name="connsiteX4" fmla="*/ 483395 w 4661049"/>
              <a:gd name="connsiteY4" fmla="*/ 4287762 h 5191380"/>
              <a:gd name="connsiteX5" fmla="*/ 1126 w 4661049"/>
              <a:gd name="connsiteY5" fmla="*/ 2975789 h 5191380"/>
              <a:gd name="connsiteX6" fmla="*/ 385886 w 4661049"/>
              <a:gd name="connsiteY6" fmla="*/ 1545801 h 5191380"/>
              <a:gd name="connsiteX7" fmla="*/ 1440464 w 4661049"/>
              <a:gd name="connsiteY7" fmla="*/ 433630 h 5191380"/>
              <a:gd name="connsiteX8" fmla="*/ 2892735 w 4661049"/>
              <a:gd name="connsiteY8" fmla="*/ 12523 h 5191380"/>
              <a:gd name="connsiteX0" fmla="*/ 2892735 w 4661515"/>
              <a:gd name="connsiteY0" fmla="*/ 10450 h 5189307"/>
              <a:gd name="connsiteX1" fmla="*/ 4660960 w 4661515"/>
              <a:gd name="connsiteY1" fmla="*/ 4335766 h 5189307"/>
              <a:gd name="connsiteX2" fmla="*/ 2903654 w 4661515"/>
              <a:gd name="connsiteY2" fmla="*/ 5175773 h 5189307"/>
              <a:gd name="connsiteX3" fmla="*/ 1702438 w 4661515"/>
              <a:gd name="connsiteY3" fmla="*/ 4740444 h 5189307"/>
              <a:gd name="connsiteX4" fmla="*/ 483395 w 4661515"/>
              <a:gd name="connsiteY4" fmla="*/ 4285689 h 5189307"/>
              <a:gd name="connsiteX5" fmla="*/ 1126 w 4661515"/>
              <a:gd name="connsiteY5" fmla="*/ 2973716 h 5189307"/>
              <a:gd name="connsiteX6" fmla="*/ 385886 w 4661515"/>
              <a:gd name="connsiteY6" fmla="*/ 1543728 h 5189307"/>
              <a:gd name="connsiteX7" fmla="*/ 1440464 w 4661515"/>
              <a:gd name="connsiteY7" fmla="*/ 431557 h 5189307"/>
              <a:gd name="connsiteX8" fmla="*/ 2892735 w 4661515"/>
              <a:gd name="connsiteY8" fmla="*/ 10450 h 5189307"/>
              <a:gd name="connsiteX0" fmla="*/ 2892735 w 4077526"/>
              <a:gd name="connsiteY0" fmla="*/ 250068 h 5421991"/>
              <a:gd name="connsiteX1" fmla="*/ 4077415 w 4077526"/>
              <a:gd name="connsiteY1" fmla="*/ 4629154 h 5421991"/>
              <a:gd name="connsiteX2" fmla="*/ 2903654 w 4077526"/>
              <a:gd name="connsiteY2" fmla="*/ 5415391 h 5421991"/>
              <a:gd name="connsiteX3" fmla="*/ 1702438 w 4077526"/>
              <a:gd name="connsiteY3" fmla="*/ 4980062 h 5421991"/>
              <a:gd name="connsiteX4" fmla="*/ 483395 w 4077526"/>
              <a:gd name="connsiteY4" fmla="*/ 4525307 h 5421991"/>
              <a:gd name="connsiteX5" fmla="*/ 1126 w 4077526"/>
              <a:gd name="connsiteY5" fmla="*/ 3213334 h 5421991"/>
              <a:gd name="connsiteX6" fmla="*/ 385886 w 4077526"/>
              <a:gd name="connsiteY6" fmla="*/ 1783346 h 5421991"/>
              <a:gd name="connsiteX7" fmla="*/ 1440464 w 4077526"/>
              <a:gd name="connsiteY7" fmla="*/ 671175 h 5421991"/>
              <a:gd name="connsiteX8" fmla="*/ 2892735 w 4077526"/>
              <a:gd name="connsiteY8" fmla="*/ 250068 h 5421991"/>
              <a:gd name="connsiteX0" fmla="*/ 2892735 w 4109995"/>
              <a:gd name="connsiteY0" fmla="*/ 250068 h 5421990"/>
              <a:gd name="connsiteX1" fmla="*/ 4077415 w 4109995"/>
              <a:gd name="connsiteY1" fmla="*/ 4629154 h 5421990"/>
              <a:gd name="connsiteX2" fmla="*/ 2903654 w 4109995"/>
              <a:gd name="connsiteY2" fmla="*/ 5415391 h 5421990"/>
              <a:gd name="connsiteX3" fmla="*/ 1702438 w 4109995"/>
              <a:gd name="connsiteY3" fmla="*/ 4980062 h 5421990"/>
              <a:gd name="connsiteX4" fmla="*/ 483395 w 4109995"/>
              <a:gd name="connsiteY4" fmla="*/ 4525307 h 5421990"/>
              <a:gd name="connsiteX5" fmla="*/ 1126 w 4109995"/>
              <a:gd name="connsiteY5" fmla="*/ 3213334 h 5421990"/>
              <a:gd name="connsiteX6" fmla="*/ 385886 w 4109995"/>
              <a:gd name="connsiteY6" fmla="*/ 1783346 h 5421990"/>
              <a:gd name="connsiteX7" fmla="*/ 1440464 w 4109995"/>
              <a:gd name="connsiteY7" fmla="*/ 671175 h 5421990"/>
              <a:gd name="connsiteX8" fmla="*/ 2892735 w 4109995"/>
              <a:gd name="connsiteY8" fmla="*/ 250068 h 5421990"/>
              <a:gd name="connsiteX0" fmla="*/ 2892735 w 4109995"/>
              <a:gd name="connsiteY0" fmla="*/ 250068 h 5421990"/>
              <a:gd name="connsiteX1" fmla="*/ 4077415 w 4109995"/>
              <a:gd name="connsiteY1" fmla="*/ 4629154 h 5421990"/>
              <a:gd name="connsiteX2" fmla="*/ 2903654 w 4109995"/>
              <a:gd name="connsiteY2" fmla="*/ 5415391 h 5421990"/>
              <a:gd name="connsiteX3" fmla="*/ 1702438 w 4109995"/>
              <a:gd name="connsiteY3" fmla="*/ 4980062 h 5421990"/>
              <a:gd name="connsiteX4" fmla="*/ 483395 w 4109995"/>
              <a:gd name="connsiteY4" fmla="*/ 4525307 h 5421990"/>
              <a:gd name="connsiteX5" fmla="*/ 1126 w 4109995"/>
              <a:gd name="connsiteY5" fmla="*/ 3213334 h 5421990"/>
              <a:gd name="connsiteX6" fmla="*/ 385886 w 4109995"/>
              <a:gd name="connsiteY6" fmla="*/ 1783346 h 5421990"/>
              <a:gd name="connsiteX7" fmla="*/ 1440464 w 4109995"/>
              <a:gd name="connsiteY7" fmla="*/ 671175 h 5421990"/>
              <a:gd name="connsiteX8" fmla="*/ 2892735 w 4109995"/>
              <a:gd name="connsiteY8" fmla="*/ 250068 h 5421990"/>
              <a:gd name="connsiteX0" fmla="*/ 2892735 w 4135228"/>
              <a:gd name="connsiteY0" fmla="*/ 2130 h 5174052"/>
              <a:gd name="connsiteX1" fmla="*/ 4077415 w 4135228"/>
              <a:gd name="connsiteY1" fmla="*/ 4381216 h 5174052"/>
              <a:gd name="connsiteX2" fmla="*/ 2903654 w 4135228"/>
              <a:gd name="connsiteY2" fmla="*/ 5167453 h 5174052"/>
              <a:gd name="connsiteX3" fmla="*/ 1702438 w 4135228"/>
              <a:gd name="connsiteY3" fmla="*/ 4732124 h 5174052"/>
              <a:gd name="connsiteX4" fmla="*/ 483395 w 4135228"/>
              <a:gd name="connsiteY4" fmla="*/ 4277369 h 5174052"/>
              <a:gd name="connsiteX5" fmla="*/ 1126 w 4135228"/>
              <a:gd name="connsiteY5" fmla="*/ 2965396 h 5174052"/>
              <a:gd name="connsiteX6" fmla="*/ 385886 w 4135228"/>
              <a:gd name="connsiteY6" fmla="*/ 1535408 h 5174052"/>
              <a:gd name="connsiteX7" fmla="*/ 1440464 w 4135228"/>
              <a:gd name="connsiteY7" fmla="*/ 423237 h 5174052"/>
              <a:gd name="connsiteX8" fmla="*/ 2892735 w 4135228"/>
              <a:gd name="connsiteY8" fmla="*/ 2130 h 5174052"/>
              <a:gd name="connsiteX0" fmla="*/ 2892735 w 4135227"/>
              <a:gd name="connsiteY0" fmla="*/ 2130 h 5197887"/>
              <a:gd name="connsiteX1" fmla="*/ 4077415 w 4135227"/>
              <a:gd name="connsiteY1" fmla="*/ 4381216 h 5197887"/>
              <a:gd name="connsiteX2" fmla="*/ 2903654 w 4135227"/>
              <a:gd name="connsiteY2" fmla="*/ 5167453 h 5197887"/>
              <a:gd name="connsiteX3" fmla="*/ 1702438 w 4135227"/>
              <a:gd name="connsiteY3" fmla="*/ 4732124 h 5197887"/>
              <a:gd name="connsiteX4" fmla="*/ 483395 w 4135227"/>
              <a:gd name="connsiteY4" fmla="*/ 4277369 h 5197887"/>
              <a:gd name="connsiteX5" fmla="*/ 1126 w 4135227"/>
              <a:gd name="connsiteY5" fmla="*/ 2965396 h 5197887"/>
              <a:gd name="connsiteX6" fmla="*/ 385886 w 4135227"/>
              <a:gd name="connsiteY6" fmla="*/ 1535408 h 5197887"/>
              <a:gd name="connsiteX7" fmla="*/ 1440464 w 4135227"/>
              <a:gd name="connsiteY7" fmla="*/ 423237 h 5197887"/>
              <a:gd name="connsiteX8" fmla="*/ 2892735 w 4135227"/>
              <a:gd name="connsiteY8" fmla="*/ 2130 h 5197887"/>
              <a:gd name="connsiteX0" fmla="*/ 2892735 w 4135227"/>
              <a:gd name="connsiteY0" fmla="*/ 2130 h 5299489"/>
              <a:gd name="connsiteX1" fmla="*/ 4077415 w 4135227"/>
              <a:gd name="connsiteY1" fmla="*/ 4381216 h 5299489"/>
              <a:gd name="connsiteX2" fmla="*/ 2903655 w 4135227"/>
              <a:gd name="connsiteY2" fmla="*/ 5288433 h 5299489"/>
              <a:gd name="connsiteX3" fmla="*/ 1702438 w 4135227"/>
              <a:gd name="connsiteY3" fmla="*/ 4732124 h 5299489"/>
              <a:gd name="connsiteX4" fmla="*/ 483395 w 4135227"/>
              <a:gd name="connsiteY4" fmla="*/ 4277369 h 5299489"/>
              <a:gd name="connsiteX5" fmla="*/ 1126 w 4135227"/>
              <a:gd name="connsiteY5" fmla="*/ 2965396 h 5299489"/>
              <a:gd name="connsiteX6" fmla="*/ 385886 w 4135227"/>
              <a:gd name="connsiteY6" fmla="*/ 1535408 h 5299489"/>
              <a:gd name="connsiteX7" fmla="*/ 1440464 w 4135227"/>
              <a:gd name="connsiteY7" fmla="*/ 423237 h 5299489"/>
              <a:gd name="connsiteX8" fmla="*/ 2892735 w 4135227"/>
              <a:gd name="connsiteY8" fmla="*/ 2130 h 5299489"/>
              <a:gd name="connsiteX0" fmla="*/ 2892735 w 4135227"/>
              <a:gd name="connsiteY0" fmla="*/ 2130 h 5299489"/>
              <a:gd name="connsiteX1" fmla="*/ 4077415 w 4135227"/>
              <a:gd name="connsiteY1" fmla="*/ 4381216 h 5299489"/>
              <a:gd name="connsiteX2" fmla="*/ 2903655 w 4135227"/>
              <a:gd name="connsiteY2" fmla="*/ 5288433 h 5299489"/>
              <a:gd name="connsiteX3" fmla="*/ 1702438 w 4135227"/>
              <a:gd name="connsiteY3" fmla="*/ 4732124 h 5299489"/>
              <a:gd name="connsiteX4" fmla="*/ 483395 w 4135227"/>
              <a:gd name="connsiteY4" fmla="*/ 4277369 h 5299489"/>
              <a:gd name="connsiteX5" fmla="*/ 1126 w 4135227"/>
              <a:gd name="connsiteY5" fmla="*/ 2965396 h 5299489"/>
              <a:gd name="connsiteX6" fmla="*/ 385886 w 4135227"/>
              <a:gd name="connsiteY6" fmla="*/ 1535408 h 5299489"/>
              <a:gd name="connsiteX7" fmla="*/ 1440464 w 4135227"/>
              <a:gd name="connsiteY7" fmla="*/ 423237 h 5299489"/>
              <a:gd name="connsiteX8" fmla="*/ 2892735 w 4135227"/>
              <a:gd name="connsiteY8" fmla="*/ 2130 h 5299489"/>
              <a:gd name="connsiteX0" fmla="*/ 2895104 w 4137596"/>
              <a:gd name="connsiteY0" fmla="*/ 2130 h 5299489"/>
              <a:gd name="connsiteX1" fmla="*/ 4079784 w 4137596"/>
              <a:gd name="connsiteY1" fmla="*/ 4381216 h 5299489"/>
              <a:gd name="connsiteX2" fmla="*/ 2906024 w 4137596"/>
              <a:gd name="connsiteY2" fmla="*/ 5288433 h 5299489"/>
              <a:gd name="connsiteX3" fmla="*/ 1704807 w 4137596"/>
              <a:gd name="connsiteY3" fmla="*/ 4732124 h 5299489"/>
              <a:gd name="connsiteX4" fmla="*/ 572679 w 4137596"/>
              <a:gd name="connsiteY4" fmla="*/ 3981637 h 5299489"/>
              <a:gd name="connsiteX5" fmla="*/ 3495 w 4137596"/>
              <a:gd name="connsiteY5" fmla="*/ 2965396 h 5299489"/>
              <a:gd name="connsiteX6" fmla="*/ 388255 w 4137596"/>
              <a:gd name="connsiteY6" fmla="*/ 1535408 h 5299489"/>
              <a:gd name="connsiteX7" fmla="*/ 1442833 w 4137596"/>
              <a:gd name="connsiteY7" fmla="*/ 423237 h 5299489"/>
              <a:gd name="connsiteX8" fmla="*/ 2895104 w 4137596"/>
              <a:gd name="connsiteY8" fmla="*/ 2130 h 5299489"/>
              <a:gd name="connsiteX0" fmla="*/ 2895104 w 4137596"/>
              <a:gd name="connsiteY0" fmla="*/ 2130 h 5290008"/>
              <a:gd name="connsiteX1" fmla="*/ 4079784 w 4137596"/>
              <a:gd name="connsiteY1" fmla="*/ 4381216 h 5290008"/>
              <a:gd name="connsiteX2" fmla="*/ 2906024 w 4137596"/>
              <a:gd name="connsiteY2" fmla="*/ 5288433 h 5290008"/>
              <a:gd name="connsiteX3" fmla="*/ 1816551 w 4137596"/>
              <a:gd name="connsiteY3" fmla="*/ 4584258 h 5290008"/>
              <a:gd name="connsiteX4" fmla="*/ 572679 w 4137596"/>
              <a:gd name="connsiteY4" fmla="*/ 3981637 h 5290008"/>
              <a:gd name="connsiteX5" fmla="*/ 3495 w 4137596"/>
              <a:gd name="connsiteY5" fmla="*/ 2965396 h 5290008"/>
              <a:gd name="connsiteX6" fmla="*/ 388255 w 4137596"/>
              <a:gd name="connsiteY6" fmla="*/ 1535408 h 5290008"/>
              <a:gd name="connsiteX7" fmla="*/ 1442833 w 4137596"/>
              <a:gd name="connsiteY7" fmla="*/ 423237 h 5290008"/>
              <a:gd name="connsiteX8" fmla="*/ 2895104 w 4137596"/>
              <a:gd name="connsiteY8" fmla="*/ 2130 h 5290008"/>
              <a:gd name="connsiteX0" fmla="*/ 2894531 w 4137023"/>
              <a:gd name="connsiteY0" fmla="*/ 2130 h 5290008"/>
              <a:gd name="connsiteX1" fmla="*/ 4079211 w 4137023"/>
              <a:gd name="connsiteY1" fmla="*/ 4381216 h 5290008"/>
              <a:gd name="connsiteX2" fmla="*/ 2905451 w 4137023"/>
              <a:gd name="connsiteY2" fmla="*/ 5288433 h 5290008"/>
              <a:gd name="connsiteX3" fmla="*/ 1815978 w 4137023"/>
              <a:gd name="connsiteY3" fmla="*/ 4584258 h 5290008"/>
              <a:gd name="connsiteX4" fmla="*/ 572106 w 4137023"/>
              <a:gd name="connsiteY4" fmla="*/ 3981637 h 5290008"/>
              <a:gd name="connsiteX5" fmla="*/ 2922 w 4137023"/>
              <a:gd name="connsiteY5" fmla="*/ 2965396 h 5290008"/>
              <a:gd name="connsiteX6" fmla="*/ 400100 w 4137023"/>
              <a:gd name="connsiteY6" fmla="*/ 1750485 h 5290008"/>
              <a:gd name="connsiteX7" fmla="*/ 1442260 w 4137023"/>
              <a:gd name="connsiteY7" fmla="*/ 423237 h 5290008"/>
              <a:gd name="connsiteX8" fmla="*/ 2894531 w 4137023"/>
              <a:gd name="connsiteY8" fmla="*/ 2130 h 5290008"/>
              <a:gd name="connsiteX0" fmla="*/ 2894304 w 4112080"/>
              <a:gd name="connsiteY0" fmla="*/ 167485 h 5455363"/>
              <a:gd name="connsiteX1" fmla="*/ 4078984 w 4112080"/>
              <a:gd name="connsiteY1" fmla="*/ 4546571 h 5455363"/>
              <a:gd name="connsiteX2" fmla="*/ 2905224 w 4112080"/>
              <a:gd name="connsiteY2" fmla="*/ 5453788 h 5455363"/>
              <a:gd name="connsiteX3" fmla="*/ 1815751 w 4112080"/>
              <a:gd name="connsiteY3" fmla="*/ 4749613 h 5455363"/>
              <a:gd name="connsiteX4" fmla="*/ 571879 w 4112080"/>
              <a:gd name="connsiteY4" fmla="*/ 4146992 h 5455363"/>
              <a:gd name="connsiteX5" fmla="*/ 2695 w 4112080"/>
              <a:gd name="connsiteY5" fmla="*/ 3130751 h 5455363"/>
              <a:gd name="connsiteX6" fmla="*/ 399873 w 4112080"/>
              <a:gd name="connsiteY6" fmla="*/ 1915840 h 5455363"/>
              <a:gd name="connsiteX7" fmla="*/ 1330290 w 4112080"/>
              <a:gd name="connsiteY7" fmla="*/ 1005304 h 5455363"/>
              <a:gd name="connsiteX8" fmla="*/ 2894304 w 4112080"/>
              <a:gd name="connsiteY8" fmla="*/ 167485 h 5455363"/>
              <a:gd name="connsiteX0" fmla="*/ 3217117 w 4125103"/>
              <a:gd name="connsiteY0" fmla="*/ 192095 h 5238012"/>
              <a:gd name="connsiteX1" fmla="*/ 4078984 w 4125103"/>
              <a:gd name="connsiteY1" fmla="*/ 4329220 h 5238012"/>
              <a:gd name="connsiteX2" fmla="*/ 2905224 w 4125103"/>
              <a:gd name="connsiteY2" fmla="*/ 5236437 h 5238012"/>
              <a:gd name="connsiteX3" fmla="*/ 1815751 w 4125103"/>
              <a:gd name="connsiteY3" fmla="*/ 4532262 h 5238012"/>
              <a:gd name="connsiteX4" fmla="*/ 571879 w 4125103"/>
              <a:gd name="connsiteY4" fmla="*/ 3929641 h 5238012"/>
              <a:gd name="connsiteX5" fmla="*/ 2695 w 4125103"/>
              <a:gd name="connsiteY5" fmla="*/ 2913400 h 5238012"/>
              <a:gd name="connsiteX6" fmla="*/ 399873 w 4125103"/>
              <a:gd name="connsiteY6" fmla="*/ 1698489 h 5238012"/>
              <a:gd name="connsiteX7" fmla="*/ 1330290 w 4125103"/>
              <a:gd name="connsiteY7" fmla="*/ 787953 h 5238012"/>
              <a:gd name="connsiteX8" fmla="*/ 3217117 w 4125103"/>
              <a:gd name="connsiteY8" fmla="*/ 192095 h 5238012"/>
              <a:gd name="connsiteX0" fmla="*/ 3217117 w 4136949"/>
              <a:gd name="connsiteY0" fmla="*/ 181992 h 5230698"/>
              <a:gd name="connsiteX1" fmla="*/ 4091404 w 4136949"/>
              <a:gd name="connsiteY1" fmla="*/ 4171251 h 5230698"/>
              <a:gd name="connsiteX2" fmla="*/ 2905224 w 4136949"/>
              <a:gd name="connsiteY2" fmla="*/ 5226334 h 5230698"/>
              <a:gd name="connsiteX3" fmla="*/ 1815751 w 4136949"/>
              <a:gd name="connsiteY3" fmla="*/ 4522159 h 5230698"/>
              <a:gd name="connsiteX4" fmla="*/ 571879 w 4136949"/>
              <a:gd name="connsiteY4" fmla="*/ 3919538 h 5230698"/>
              <a:gd name="connsiteX5" fmla="*/ 2695 w 4136949"/>
              <a:gd name="connsiteY5" fmla="*/ 2903297 h 5230698"/>
              <a:gd name="connsiteX6" fmla="*/ 399873 w 4136949"/>
              <a:gd name="connsiteY6" fmla="*/ 1688386 h 5230698"/>
              <a:gd name="connsiteX7" fmla="*/ 1330290 w 4136949"/>
              <a:gd name="connsiteY7" fmla="*/ 777850 h 5230698"/>
              <a:gd name="connsiteX8" fmla="*/ 3217117 w 4136949"/>
              <a:gd name="connsiteY8" fmla="*/ 181992 h 5230698"/>
              <a:gd name="connsiteX0" fmla="*/ 3217117 w 4136949"/>
              <a:gd name="connsiteY0" fmla="*/ 181992 h 5070676"/>
              <a:gd name="connsiteX1" fmla="*/ 4091404 w 4136949"/>
              <a:gd name="connsiteY1" fmla="*/ 4171251 h 5070676"/>
              <a:gd name="connsiteX2" fmla="*/ 2930055 w 4136949"/>
              <a:gd name="connsiteY2" fmla="*/ 5065026 h 5070676"/>
              <a:gd name="connsiteX3" fmla="*/ 1815751 w 4136949"/>
              <a:gd name="connsiteY3" fmla="*/ 4522159 h 5070676"/>
              <a:gd name="connsiteX4" fmla="*/ 571879 w 4136949"/>
              <a:gd name="connsiteY4" fmla="*/ 3919538 h 5070676"/>
              <a:gd name="connsiteX5" fmla="*/ 2695 w 4136949"/>
              <a:gd name="connsiteY5" fmla="*/ 2903297 h 5070676"/>
              <a:gd name="connsiteX6" fmla="*/ 399873 w 4136949"/>
              <a:gd name="connsiteY6" fmla="*/ 1688386 h 5070676"/>
              <a:gd name="connsiteX7" fmla="*/ 1330290 w 4136949"/>
              <a:gd name="connsiteY7" fmla="*/ 777850 h 5070676"/>
              <a:gd name="connsiteX8" fmla="*/ 3217117 w 4136949"/>
              <a:gd name="connsiteY8" fmla="*/ 181992 h 5070676"/>
              <a:gd name="connsiteX0" fmla="*/ 3217117 w 4136949"/>
              <a:gd name="connsiteY0" fmla="*/ 181992 h 5066564"/>
              <a:gd name="connsiteX1" fmla="*/ 4091404 w 4136949"/>
              <a:gd name="connsiteY1" fmla="*/ 4171251 h 5066564"/>
              <a:gd name="connsiteX2" fmla="*/ 2930055 w 4136949"/>
              <a:gd name="connsiteY2" fmla="*/ 5065026 h 5066564"/>
              <a:gd name="connsiteX3" fmla="*/ 1877831 w 4136949"/>
              <a:gd name="connsiteY3" fmla="*/ 4374294 h 5066564"/>
              <a:gd name="connsiteX4" fmla="*/ 571879 w 4136949"/>
              <a:gd name="connsiteY4" fmla="*/ 3919538 h 5066564"/>
              <a:gd name="connsiteX5" fmla="*/ 2695 w 4136949"/>
              <a:gd name="connsiteY5" fmla="*/ 2903297 h 5066564"/>
              <a:gd name="connsiteX6" fmla="*/ 399873 w 4136949"/>
              <a:gd name="connsiteY6" fmla="*/ 1688386 h 5066564"/>
              <a:gd name="connsiteX7" fmla="*/ 1330290 w 4136949"/>
              <a:gd name="connsiteY7" fmla="*/ 777850 h 5066564"/>
              <a:gd name="connsiteX8" fmla="*/ 3217117 w 4136949"/>
              <a:gd name="connsiteY8" fmla="*/ 181992 h 5066564"/>
              <a:gd name="connsiteX0" fmla="*/ 3228325 w 4148157"/>
              <a:gd name="connsiteY0" fmla="*/ 181992 h 5066483"/>
              <a:gd name="connsiteX1" fmla="*/ 4102612 w 4148157"/>
              <a:gd name="connsiteY1" fmla="*/ 4171251 h 5066483"/>
              <a:gd name="connsiteX2" fmla="*/ 2941263 w 4148157"/>
              <a:gd name="connsiteY2" fmla="*/ 5065026 h 5066483"/>
              <a:gd name="connsiteX3" fmla="*/ 1889039 w 4148157"/>
              <a:gd name="connsiteY3" fmla="*/ 4374294 h 5066483"/>
              <a:gd name="connsiteX4" fmla="*/ 868651 w 4148157"/>
              <a:gd name="connsiteY4" fmla="*/ 4107731 h 5066483"/>
              <a:gd name="connsiteX5" fmla="*/ 13903 w 4148157"/>
              <a:gd name="connsiteY5" fmla="*/ 2903297 h 5066483"/>
              <a:gd name="connsiteX6" fmla="*/ 411081 w 4148157"/>
              <a:gd name="connsiteY6" fmla="*/ 1688386 h 5066483"/>
              <a:gd name="connsiteX7" fmla="*/ 1341498 w 4148157"/>
              <a:gd name="connsiteY7" fmla="*/ 777850 h 5066483"/>
              <a:gd name="connsiteX8" fmla="*/ 3228325 w 4148157"/>
              <a:gd name="connsiteY8" fmla="*/ 181992 h 5066483"/>
              <a:gd name="connsiteX0" fmla="*/ 3228326 w 4148158"/>
              <a:gd name="connsiteY0" fmla="*/ 181992 h 5067520"/>
              <a:gd name="connsiteX1" fmla="*/ 4102613 w 4148158"/>
              <a:gd name="connsiteY1" fmla="*/ 4171251 h 5067520"/>
              <a:gd name="connsiteX2" fmla="*/ 2941264 w 4148158"/>
              <a:gd name="connsiteY2" fmla="*/ 5065026 h 5067520"/>
              <a:gd name="connsiteX3" fmla="*/ 1963539 w 4148158"/>
              <a:gd name="connsiteY3" fmla="*/ 4428063 h 5067520"/>
              <a:gd name="connsiteX4" fmla="*/ 868652 w 4148158"/>
              <a:gd name="connsiteY4" fmla="*/ 4107731 h 5067520"/>
              <a:gd name="connsiteX5" fmla="*/ 13904 w 4148158"/>
              <a:gd name="connsiteY5" fmla="*/ 2903297 h 5067520"/>
              <a:gd name="connsiteX6" fmla="*/ 411082 w 4148158"/>
              <a:gd name="connsiteY6" fmla="*/ 1688386 h 5067520"/>
              <a:gd name="connsiteX7" fmla="*/ 1341499 w 4148158"/>
              <a:gd name="connsiteY7" fmla="*/ 777850 h 5067520"/>
              <a:gd name="connsiteX8" fmla="*/ 3228326 w 4148158"/>
              <a:gd name="connsiteY8" fmla="*/ 181992 h 5067520"/>
              <a:gd name="connsiteX0" fmla="*/ 3192551 w 4112383"/>
              <a:gd name="connsiteY0" fmla="*/ 181992 h 5067519"/>
              <a:gd name="connsiteX1" fmla="*/ 4066838 w 4112383"/>
              <a:gd name="connsiteY1" fmla="*/ 4171251 h 5067519"/>
              <a:gd name="connsiteX2" fmla="*/ 2905489 w 4112383"/>
              <a:gd name="connsiteY2" fmla="*/ 5065026 h 5067519"/>
              <a:gd name="connsiteX3" fmla="*/ 1927764 w 4112383"/>
              <a:gd name="connsiteY3" fmla="*/ 4428063 h 5067519"/>
              <a:gd name="connsiteX4" fmla="*/ 832877 w 4112383"/>
              <a:gd name="connsiteY4" fmla="*/ 4107731 h 5067519"/>
              <a:gd name="connsiteX5" fmla="*/ 15380 w 4112383"/>
              <a:gd name="connsiteY5" fmla="*/ 3091489 h 5067519"/>
              <a:gd name="connsiteX6" fmla="*/ 375307 w 4112383"/>
              <a:gd name="connsiteY6" fmla="*/ 1688386 h 5067519"/>
              <a:gd name="connsiteX7" fmla="*/ 1305724 w 4112383"/>
              <a:gd name="connsiteY7" fmla="*/ 777850 h 5067519"/>
              <a:gd name="connsiteX8" fmla="*/ 3192551 w 4112383"/>
              <a:gd name="connsiteY8" fmla="*/ 181992 h 5067519"/>
              <a:gd name="connsiteX0" fmla="*/ 3200288 w 4120120"/>
              <a:gd name="connsiteY0" fmla="*/ 181720 h 5067247"/>
              <a:gd name="connsiteX1" fmla="*/ 4074575 w 4120120"/>
              <a:gd name="connsiteY1" fmla="*/ 4170979 h 5067247"/>
              <a:gd name="connsiteX2" fmla="*/ 2913226 w 4120120"/>
              <a:gd name="connsiteY2" fmla="*/ 5064754 h 5067247"/>
              <a:gd name="connsiteX3" fmla="*/ 1935501 w 4120120"/>
              <a:gd name="connsiteY3" fmla="*/ 4427791 h 5067247"/>
              <a:gd name="connsiteX4" fmla="*/ 840614 w 4120120"/>
              <a:gd name="connsiteY4" fmla="*/ 4107459 h 5067247"/>
              <a:gd name="connsiteX5" fmla="*/ 23117 w 4120120"/>
              <a:gd name="connsiteY5" fmla="*/ 3091217 h 5067247"/>
              <a:gd name="connsiteX6" fmla="*/ 320965 w 4120120"/>
              <a:gd name="connsiteY6" fmla="*/ 1674671 h 5067247"/>
              <a:gd name="connsiteX7" fmla="*/ 1313461 w 4120120"/>
              <a:gd name="connsiteY7" fmla="*/ 777578 h 5067247"/>
              <a:gd name="connsiteX8" fmla="*/ 3200288 w 4120120"/>
              <a:gd name="connsiteY8" fmla="*/ 181720 h 5067247"/>
              <a:gd name="connsiteX0" fmla="*/ 3195818 w 4115650"/>
              <a:gd name="connsiteY0" fmla="*/ 181719 h 5067246"/>
              <a:gd name="connsiteX1" fmla="*/ 4070105 w 4115650"/>
              <a:gd name="connsiteY1" fmla="*/ 4170978 h 5067246"/>
              <a:gd name="connsiteX2" fmla="*/ 2908756 w 4115650"/>
              <a:gd name="connsiteY2" fmla="*/ 5064753 h 5067246"/>
              <a:gd name="connsiteX3" fmla="*/ 1931031 w 4115650"/>
              <a:gd name="connsiteY3" fmla="*/ 4427790 h 5067246"/>
              <a:gd name="connsiteX4" fmla="*/ 836144 w 4115650"/>
              <a:gd name="connsiteY4" fmla="*/ 4107458 h 5067246"/>
              <a:gd name="connsiteX5" fmla="*/ 18647 w 4115650"/>
              <a:gd name="connsiteY5" fmla="*/ 3091216 h 5067246"/>
              <a:gd name="connsiteX6" fmla="*/ 316495 w 4115650"/>
              <a:gd name="connsiteY6" fmla="*/ 1674670 h 5067246"/>
              <a:gd name="connsiteX7" fmla="*/ 1308991 w 4115650"/>
              <a:gd name="connsiteY7" fmla="*/ 777577 h 5067246"/>
              <a:gd name="connsiteX8" fmla="*/ 3195818 w 4115650"/>
              <a:gd name="connsiteY8" fmla="*/ 181719 h 5067246"/>
              <a:gd name="connsiteX0" fmla="*/ 3138858 w 4058690"/>
              <a:gd name="connsiteY0" fmla="*/ 181719 h 5067246"/>
              <a:gd name="connsiteX1" fmla="*/ 4013145 w 4058690"/>
              <a:gd name="connsiteY1" fmla="*/ 4170978 h 5067246"/>
              <a:gd name="connsiteX2" fmla="*/ 2851796 w 4058690"/>
              <a:gd name="connsiteY2" fmla="*/ 5064753 h 5067246"/>
              <a:gd name="connsiteX3" fmla="*/ 1874071 w 4058690"/>
              <a:gd name="connsiteY3" fmla="*/ 4427790 h 5067246"/>
              <a:gd name="connsiteX4" fmla="*/ 779184 w 4058690"/>
              <a:gd name="connsiteY4" fmla="*/ 4107458 h 5067246"/>
              <a:gd name="connsiteX5" fmla="*/ 23767 w 4058690"/>
              <a:gd name="connsiteY5" fmla="*/ 3077774 h 5067246"/>
              <a:gd name="connsiteX6" fmla="*/ 259535 w 4058690"/>
              <a:gd name="connsiteY6" fmla="*/ 1674670 h 5067246"/>
              <a:gd name="connsiteX7" fmla="*/ 1252031 w 4058690"/>
              <a:gd name="connsiteY7" fmla="*/ 777577 h 5067246"/>
              <a:gd name="connsiteX8" fmla="*/ 3138858 w 4058690"/>
              <a:gd name="connsiteY8" fmla="*/ 181719 h 5067246"/>
              <a:gd name="connsiteX0" fmla="*/ 3138630 w 4058569"/>
              <a:gd name="connsiteY0" fmla="*/ 168664 h 5054191"/>
              <a:gd name="connsiteX1" fmla="*/ 4012917 w 4058569"/>
              <a:gd name="connsiteY1" fmla="*/ 4157923 h 5054191"/>
              <a:gd name="connsiteX2" fmla="*/ 2851568 w 4058569"/>
              <a:gd name="connsiteY2" fmla="*/ 5051698 h 5054191"/>
              <a:gd name="connsiteX3" fmla="*/ 1873843 w 4058569"/>
              <a:gd name="connsiteY3" fmla="*/ 4414735 h 5054191"/>
              <a:gd name="connsiteX4" fmla="*/ 778956 w 4058569"/>
              <a:gd name="connsiteY4" fmla="*/ 4094403 h 5054191"/>
              <a:gd name="connsiteX5" fmla="*/ 23539 w 4058569"/>
              <a:gd name="connsiteY5" fmla="*/ 3064719 h 5054191"/>
              <a:gd name="connsiteX6" fmla="*/ 259307 w 4058569"/>
              <a:gd name="connsiteY6" fmla="*/ 1661615 h 5054191"/>
              <a:gd name="connsiteX7" fmla="*/ 1239392 w 4058569"/>
              <a:gd name="connsiteY7" fmla="*/ 831733 h 5054191"/>
              <a:gd name="connsiteX8" fmla="*/ 3138630 w 4058569"/>
              <a:gd name="connsiteY8" fmla="*/ 168664 h 5054191"/>
              <a:gd name="connsiteX0" fmla="*/ 3237958 w 4064672"/>
              <a:gd name="connsiteY0" fmla="*/ 181963 h 4946510"/>
              <a:gd name="connsiteX1" fmla="*/ 4012917 w 4064672"/>
              <a:gd name="connsiteY1" fmla="*/ 4050242 h 4946510"/>
              <a:gd name="connsiteX2" fmla="*/ 2851568 w 4064672"/>
              <a:gd name="connsiteY2" fmla="*/ 4944017 h 4946510"/>
              <a:gd name="connsiteX3" fmla="*/ 1873843 w 4064672"/>
              <a:gd name="connsiteY3" fmla="*/ 4307054 h 4946510"/>
              <a:gd name="connsiteX4" fmla="*/ 778956 w 4064672"/>
              <a:gd name="connsiteY4" fmla="*/ 3986722 h 4946510"/>
              <a:gd name="connsiteX5" fmla="*/ 23539 w 4064672"/>
              <a:gd name="connsiteY5" fmla="*/ 2957038 h 4946510"/>
              <a:gd name="connsiteX6" fmla="*/ 259307 w 4064672"/>
              <a:gd name="connsiteY6" fmla="*/ 1553934 h 4946510"/>
              <a:gd name="connsiteX7" fmla="*/ 1239392 w 4064672"/>
              <a:gd name="connsiteY7" fmla="*/ 724052 h 4946510"/>
              <a:gd name="connsiteX8" fmla="*/ 3237958 w 4064672"/>
              <a:gd name="connsiteY8" fmla="*/ 181963 h 4946510"/>
              <a:gd name="connsiteX0" fmla="*/ 3237958 w 4073382"/>
              <a:gd name="connsiteY0" fmla="*/ 159910 h 4924457"/>
              <a:gd name="connsiteX1" fmla="*/ 4012917 w 4073382"/>
              <a:gd name="connsiteY1" fmla="*/ 4028189 h 4924457"/>
              <a:gd name="connsiteX2" fmla="*/ 2851568 w 4073382"/>
              <a:gd name="connsiteY2" fmla="*/ 4921964 h 4924457"/>
              <a:gd name="connsiteX3" fmla="*/ 1873843 w 4073382"/>
              <a:gd name="connsiteY3" fmla="*/ 4285001 h 4924457"/>
              <a:gd name="connsiteX4" fmla="*/ 778956 w 4073382"/>
              <a:gd name="connsiteY4" fmla="*/ 3964669 h 4924457"/>
              <a:gd name="connsiteX5" fmla="*/ 23539 w 4073382"/>
              <a:gd name="connsiteY5" fmla="*/ 2934985 h 4924457"/>
              <a:gd name="connsiteX6" fmla="*/ 259307 w 4073382"/>
              <a:gd name="connsiteY6" fmla="*/ 1531881 h 4924457"/>
              <a:gd name="connsiteX7" fmla="*/ 1239392 w 4073382"/>
              <a:gd name="connsiteY7" fmla="*/ 701999 h 4924457"/>
              <a:gd name="connsiteX8" fmla="*/ 3237958 w 4073382"/>
              <a:gd name="connsiteY8" fmla="*/ 159910 h 4924457"/>
              <a:gd name="connsiteX0" fmla="*/ 3237958 w 4071263"/>
              <a:gd name="connsiteY0" fmla="*/ 198659 h 4963206"/>
              <a:gd name="connsiteX1" fmla="*/ 4012917 w 4071263"/>
              <a:gd name="connsiteY1" fmla="*/ 4066938 h 4963206"/>
              <a:gd name="connsiteX2" fmla="*/ 2851568 w 4071263"/>
              <a:gd name="connsiteY2" fmla="*/ 4960713 h 4963206"/>
              <a:gd name="connsiteX3" fmla="*/ 1873843 w 4071263"/>
              <a:gd name="connsiteY3" fmla="*/ 4323750 h 4963206"/>
              <a:gd name="connsiteX4" fmla="*/ 778956 w 4071263"/>
              <a:gd name="connsiteY4" fmla="*/ 4003418 h 4963206"/>
              <a:gd name="connsiteX5" fmla="*/ 23539 w 4071263"/>
              <a:gd name="connsiteY5" fmla="*/ 2973734 h 4963206"/>
              <a:gd name="connsiteX6" fmla="*/ 259307 w 4071263"/>
              <a:gd name="connsiteY6" fmla="*/ 1570630 h 4963206"/>
              <a:gd name="connsiteX7" fmla="*/ 1239392 w 4071263"/>
              <a:gd name="connsiteY7" fmla="*/ 740748 h 4963206"/>
              <a:gd name="connsiteX8" fmla="*/ 3237958 w 4071263"/>
              <a:gd name="connsiteY8" fmla="*/ 198659 h 4963206"/>
              <a:gd name="connsiteX0" fmla="*/ 3237958 w 4071263"/>
              <a:gd name="connsiteY0" fmla="*/ 198660 h 4978099"/>
              <a:gd name="connsiteX1" fmla="*/ 4012917 w 4071263"/>
              <a:gd name="connsiteY1" fmla="*/ 4066939 h 4978099"/>
              <a:gd name="connsiteX2" fmla="*/ 2851568 w 4071263"/>
              <a:gd name="connsiteY2" fmla="*/ 4960714 h 4978099"/>
              <a:gd name="connsiteX3" fmla="*/ 1873843 w 4071263"/>
              <a:gd name="connsiteY3" fmla="*/ 4323751 h 4978099"/>
              <a:gd name="connsiteX4" fmla="*/ 778956 w 4071263"/>
              <a:gd name="connsiteY4" fmla="*/ 4003419 h 4978099"/>
              <a:gd name="connsiteX5" fmla="*/ 23539 w 4071263"/>
              <a:gd name="connsiteY5" fmla="*/ 2973735 h 4978099"/>
              <a:gd name="connsiteX6" fmla="*/ 259307 w 4071263"/>
              <a:gd name="connsiteY6" fmla="*/ 1570631 h 4978099"/>
              <a:gd name="connsiteX7" fmla="*/ 1239392 w 4071263"/>
              <a:gd name="connsiteY7" fmla="*/ 740749 h 4978099"/>
              <a:gd name="connsiteX8" fmla="*/ 3237958 w 4071263"/>
              <a:gd name="connsiteY8" fmla="*/ 198660 h 4978099"/>
              <a:gd name="connsiteX0" fmla="*/ 3237958 w 4071263"/>
              <a:gd name="connsiteY0" fmla="*/ 198660 h 5002011"/>
              <a:gd name="connsiteX1" fmla="*/ 4012917 w 4071263"/>
              <a:gd name="connsiteY1" fmla="*/ 4066939 h 5002011"/>
              <a:gd name="connsiteX2" fmla="*/ 2988146 w 4071263"/>
              <a:gd name="connsiteY2" fmla="*/ 4987598 h 5002011"/>
              <a:gd name="connsiteX3" fmla="*/ 1873843 w 4071263"/>
              <a:gd name="connsiteY3" fmla="*/ 4323751 h 5002011"/>
              <a:gd name="connsiteX4" fmla="*/ 778956 w 4071263"/>
              <a:gd name="connsiteY4" fmla="*/ 4003419 h 5002011"/>
              <a:gd name="connsiteX5" fmla="*/ 23539 w 4071263"/>
              <a:gd name="connsiteY5" fmla="*/ 2973735 h 5002011"/>
              <a:gd name="connsiteX6" fmla="*/ 259307 w 4071263"/>
              <a:gd name="connsiteY6" fmla="*/ 1570631 h 5002011"/>
              <a:gd name="connsiteX7" fmla="*/ 1239392 w 4071263"/>
              <a:gd name="connsiteY7" fmla="*/ 740749 h 5002011"/>
              <a:gd name="connsiteX8" fmla="*/ 3237958 w 4071263"/>
              <a:gd name="connsiteY8" fmla="*/ 198660 h 5002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71263" h="5002011">
                <a:moveTo>
                  <a:pt x="3237958" y="198660"/>
                </a:moveTo>
                <a:cubicBezTo>
                  <a:pt x="3791484" y="661918"/>
                  <a:pt x="4234662" y="119088"/>
                  <a:pt x="4012917" y="4066939"/>
                </a:cubicBezTo>
                <a:cubicBezTo>
                  <a:pt x="3927149" y="5072469"/>
                  <a:pt x="3345462" y="5023066"/>
                  <a:pt x="2988146" y="4987598"/>
                </a:cubicBezTo>
                <a:cubicBezTo>
                  <a:pt x="2606806" y="4949745"/>
                  <a:pt x="2242041" y="4487781"/>
                  <a:pt x="1873843" y="4323751"/>
                </a:cubicBezTo>
                <a:cubicBezTo>
                  <a:pt x="1505645" y="4159721"/>
                  <a:pt x="1087340" y="4228422"/>
                  <a:pt x="778956" y="4003419"/>
                </a:cubicBezTo>
                <a:cubicBezTo>
                  <a:pt x="470572" y="3778416"/>
                  <a:pt x="89662" y="3383040"/>
                  <a:pt x="23539" y="2973735"/>
                </a:cubicBezTo>
                <a:cubicBezTo>
                  <a:pt x="-50651" y="2514498"/>
                  <a:pt x="56665" y="1942795"/>
                  <a:pt x="259307" y="1570631"/>
                </a:cubicBezTo>
                <a:cubicBezTo>
                  <a:pt x="461949" y="1198467"/>
                  <a:pt x="742950" y="969411"/>
                  <a:pt x="1239392" y="740749"/>
                </a:cubicBezTo>
                <a:cubicBezTo>
                  <a:pt x="1735834" y="512087"/>
                  <a:pt x="2527387" y="-396032"/>
                  <a:pt x="3237958" y="198660"/>
                </a:cubicBezTo>
                <a:close/>
              </a:path>
            </a:pathLst>
          </a:custGeom>
          <a:solidFill>
            <a:srgbClr val="68E1FD">
              <a:alpha val="24000"/>
            </a:srgbClr>
          </a:solidFill>
          <a:ln w="109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17" name="任意多边形: 形状 116">
            <a:extLst>
              <a:ext uri="{FF2B5EF4-FFF2-40B4-BE49-F238E27FC236}">
                <a16:creationId xmlns:a16="http://schemas.microsoft.com/office/drawing/2014/main" id="{5E3C8FC1-F84A-4694-86DE-28DF7597C8E3}"/>
              </a:ext>
            </a:extLst>
          </p:cNvPr>
          <p:cNvSpPr/>
          <p:nvPr/>
        </p:nvSpPr>
        <p:spPr>
          <a:xfrm rot="5400000">
            <a:off x="4550437" y="3076593"/>
            <a:ext cx="3091126" cy="3507796"/>
          </a:xfrm>
          <a:custGeom>
            <a:avLst/>
            <a:gdLst>
              <a:gd name="connsiteX0" fmla="*/ 7340130 w 7362401"/>
              <a:gd name="connsiteY0" fmla="*/ 3870460 h 5552563"/>
              <a:gd name="connsiteX1" fmla="*/ 6870848 w 7362401"/>
              <a:gd name="connsiteY1" fmla="*/ 4630870 h 5552563"/>
              <a:gd name="connsiteX2" fmla="*/ 6014572 w 7362401"/>
              <a:gd name="connsiteY2" fmla="*/ 5355974 h 5552563"/>
              <a:gd name="connsiteX3" fmla="*/ 5159278 w 7362401"/>
              <a:gd name="connsiteY3" fmla="*/ 5546177 h 5552563"/>
              <a:gd name="connsiteX4" fmla="*/ 4845733 w 7362401"/>
              <a:gd name="connsiteY4" fmla="*/ 5552312 h 5552563"/>
              <a:gd name="connsiteX5" fmla="*/ 4501956 w 7362401"/>
              <a:gd name="connsiteY5" fmla="*/ 5544567 h 5552563"/>
              <a:gd name="connsiteX6" fmla="*/ 3527159 w 7362401"/>
              <a:gd name="connsiteY6" fmla="*/ 5512582 h 5552563"/>
              <a:gd name="connsiteX7" fmla="*/ 1915667 w 7362401"/>
              <a:gd name="connsiteY7" fmla="*/ 5459575 h 5552563"/>
              <a:gd name="connsiteX8" fmla="*/ 1218838 w 7362401"/>
              <a:gd name="connsiteY8" fmla="*/ 5436944 h 5552563"/>
              <a:gd name="connsiteX9" fmla="*/ 535541 w 7362401"/>
              <a:gd name="connsiteY9" fmla="*/ 5322379 h 5552563"/>
              <a:gd name="connsiteX10" fmla="*/ 3834 w 7362401"/>
              <a:gd name="connsiteY10" fmla="*/ 4477480 h 5552563"/>
              <a:gd name="connsiteX11" fmla="*/ 181288 w 7362401"/>
              <a:gd name="connsiteY11" fmla="*/ 3474666 h 5552563"/>
              <a:gd name="connsiteX12" fmla="*/ 480537 w 7362401"/>
              <a:gd name="connsiteY12" fmla="*/ 2500920 h 5552563"/>
              <a:gd name="connsiteX13" fmla="*/ 627652 w 7362401"/>
              <a:gd name="connsiteY13" fmla="*/ 2021842 h 5552563"/>
              <a:gd name="connsiteX14" fmla="*/ 1329392 w 7362401"/>
              <a:gd name="connsiteY14" fmla="*/ 588833 h 5552563"/>
              <a:gd name="connsiteX15" fmla="*/ 2236088 w 7362401"/>
              <a:gd name="connsiteY15" fmla="*/ 148882 h 5552563"/>
              <a:gd name="connsiteX16" fmla="*/ 3502058 w 7362401"/>
              <a:gd name="connsiteY16" fmla="*/ 19 h 5552563"/>
              <a:gd name="connsiteX17" fmla="*/ 4805352 w 7362401"/>
              <a:gd name="connsiteY17" fmla="*/ 329429 h 5552563"/>
              <a:gd name="connsiteX18" fmla="*/ 5479372 w 7362401"/>
              <a:gd name="connsiteY18" fmla="*/ 1661653 h 5552563"/>
              <a:gd name="connsiteX19" fmla="*/ 6660108 w 7362401"/>
              <a:gd name="connsiteY19" fmla="*/ 2352861 h 5552563"/>
              <a:gd name="connsiteX20" fmla="*/ 7114984 w 7362401"/>
              <a:gd name="connsiteY20" fmla="*/ 2878911 h 5552563"/>
              <a:gd name="connsiteX21" fmla="*/ 7340130 w 7362401"/>
              <a:gd name="connsiteY21" fmla="*/ 3870460 h 5552563"/>
              <a:gd name="connsiteX0" fmla="*/ 7114989 w 7122161"/>
              <a:gd name="connsiteY0" fmla="*/ 2878938 h 5552563"/>
              <a:gd name="connsiteX1" fmla="*/ 6870853 w 7122161"/>
              <a:gd name="connsiteY1" fmla="*/ 4630897 h 5552563"/>
              <a:gd name="connsiteX2" fmla="*/ 6014577 w 7122161"/>
              <a:gd name="connsiteY2" fmla="*/ 5356001 h 5552563"/>
              <a:gd name="connsiteX3" fmla="*/ 5159283 w 7122161"/>
              <a:gd name="connsiteY3" fmla="*/ 5546204 h 5552563"/>
              <a:gd name="connsiteX4" fmla="*/ 4845738 w 7122161"/>
              <a:gd name="connsiteY4" fmla="*/ 5552339 h 5552563"/>
              <a:gd name="connsiteX5" fmla="*/ 4501961 w 7122161"/>
              <a:gd name="connsiteY5" fmla="*/ 5544594 h 5552563"/>
              <a:gd name="connsiteX6" fmla="*/ 3527164 w 7122161"/>
              <a:gd name="connsiteY6" fmla="*/ 5512609 h 5552563"/>
              <a:gd name="connsiteX7" fmla="*/ 1915672 w 7122161"/>
              <a:gd name="connsiteY7" fmla="*/ 5459602 h 5552563"/>
              <a:gd name="connsiteX8" fmla="*/ 1218843 w 7122161"/>
              <a:gd name="connsiteY8" fmla="*/ 5436971 h 5552563"/>
              <a:gd name="connsiteX9" fmla="*/ 535546 w 7122161"/>
              <a:gd name="connsiteY9" fmla="*/ 5322406 h 5552563"/>
              <a:gd name="connsiteX10" fmla="*/ 3839 w 7122161"/>
              <a:gd name="connsiteY10" fmla="*/ 4477507 h 5552563"/>
              <a:gd name="connsiteX11" fmla="*/ 181293 w 7122161"/>
              <a:gd name="connsiteY11" fmla="*/ 3474693 h 5552563"/>
              <a:gd name="connsiteX12" fmla="*/ 480542 w 7122161"/>
              <a:gd name="connsiteY12" fmla="*/ 2500947 h 5552563"/>
              <a:gd name="connsiteX13" fmla="*/ 627657 w 7122161"/>
              <a:gd name="connsiteY13" fmla="*/ 2021869 h 5552563"/>
              <a:gd name="connsiteX14" fmla="*/ 1329397 w 7122161"/>
              <a:gd name="connsiteY14" fmla="*/ 588860 h 5552563"/>
              <a:gd name="connsiteX15" fmla="*/ 2236093 w 7122161"/>
              <a:gd name="connsiteY15" fmla="*/ 148909 h 5552563"/>
              <a:gd name="connsiteX16" fmla="*/ 3502063 w 7122161"/>
              <a:gd name="connsiteY16" fmla="*/ 46 h 5552563"/>
              <a:gd name="connsiteX17" fmla="*/ 4805357 w 7122161"/>
              <a:gd name="connsiteY17" fmla="*/ 329456 h 5552563"/>
              <a:gd name="connsiteX18" fmla="*/ 5479377 w 7122161"/>
              <a:gd name="connsiteY18" fmla="*/ 1661680 h 5552563"/>
              <a:gd name="connsiteX19" fmla="*/ 6660113 w 7122161"/>
              <a:gd name="connsiteY19" fmla="*/ 2352888 h 5552563"/>
              <a:gd name="connsiteX20" fmla="*/ 7114989 w 7122161"/>
              <a:gd name="connsiteY20" fmla="*/ 2878938 h 5552563"/>
              <a:gd name="connsiteX0" fmla="*/ 7127648 w 7134308"/>
              <a:gd name="connsiteY0" fmla="*/ 2935316 h 5552563"/>
              <a:gd name="connsiteX1" fmla="*/ 6870853 w 7134308"/>
              <a:gd name="connsiteY1" fmla="*/ 4630897 h 5552563"/>
              <a:gd name="connsiteX2" fmla="*/ 6014577 w 7134308"/>
              <a:gd name="connsiteY2" fmla="*/ 5356001 h 5552563"/>
              <a:gd name="connsiteX3" fmla="*/ 5159283 w 7134308"/>
              <a:gd name="connsiteY3" fmla="*/ 5546204 h 5552563"/>
              <a:gd name="connsiteX4" fmla="*/ 4845738 w 7134308"/>
              <a:gd name="connsiteY4" fmla="*/ 5552339 h 5552563"/>
              <a:gd name="connsiteX5" fmla="*/ 4501961 w 7134308"/>
              <a:gd name="connsiteY5" fmla="*/ 5544594 h 5552563"/>
              <a:gd name="connsiteX6" fmla="*/ 3527164 w 7134308"/>
              <a:gd name="connsiteY6" fmla="*/ 5512609 h 5552563"/>
              <a:gd name="connsiteX7" fmla="*/ 1915672 w 7134308"/>
              <a:gd name="connsiteY7" fmla="*/ 5459602 h 5552563"/>
              <a:gd name="connsiteX8" fmla="*/ 1218843 w 7134308"/>
              <a:gd name="connsiteY8" fmla="*/ 5436971 h 5552563"/>
              <a:gd name="connsiteX9" fmla="*/ 535546 w 7134308"/>
              <a:gd name="connsiteY9" fmla="*/ 5322406 h 5552563"/>
              <a:gd name="connsiteX10" fmla="*/ 3839 w 7134308"/>
              <a:gd name="connsiteY10" fmla="*/ 4477507 h 5552563"/>
              <a:gd name="connsiteX11" fmla="*/ 181293 w 7134308"/>
              <a:gd name="connsiteY11" fmla="*/ 3474693 h 5552563"/>
              <a:gd name="connsiteX12" fmla="*/ 480542 w 7134308"/>
              <a:gd name="connsiteY12" fmla="*/ 2500947 h 5552563"/>
              <a:gd name="connsiteX13" fmla="*/ 627657 w 7134308"/>
              <a:gd name="connsiteY13" fmla="*/ 2021869 h 5552563"/>
              <a:gd name="connsiteX14" fmla="*/ 1329397 w 7134308"/>
              <a:gd name="connsiteY14" fmla="*/ 588860 h 5552563"/>
              <a:gd name="connsiteX15" fmla="*/ 2236093 w 7134308"/>
              <a:gd name="connsiteY15" fmla="*/ 148909 h 5552563"/>
              <a:gd name="connsiteX16" fmla="*/ 3502063 w 7134308"/>
              <a:gd name="connsiteY16" fmla="*/ 46 h 5552563"/>
              <a:gd name="connsiteX17" fmla="*/ 4805357 w 7134308"/>
              <a:gd name="connsiteY17" fmla="*/ 329456 h 5552563"/>
              <a:gd name="connsiteX18" fmla="*/ 5479377 w 7134308"/>
              <a:gd name="connsiteY18" fmla="*/ 1661680 h 5552563"/>
              <a:gd name="connsiteX19" fmla="*/ 6660113 w 7134308"/>
              <a:gd name="connsiteY19" fmla="*/ 2352888 h 5552563"/>
              <a:gd name="connsiteX20" fmla="*/ 7127648 w 7134308"/>
              <a:gd name="connsiteY20" fmla="*/ 2935316 h 5552563"/>
              <a:gd name="connsiteX0" fmla="*/ 6660113 w 6916694"/>
              <a:gd name="connsiteY0" fmla="*/ 2352888 h 5552563"/>
              <a:gd name="connsiteX1" fmla="*/ 6870853 w 6916694"/>
              <a:gd name="connsiteY1" fmla="*/ 4630897 h 5552563"/>
              <a:gd name="connsiteX2" fmla="*/ 6014577 w 6916694"/>
              <a:gd name="connsiteY2" fmla="*/ 5356001 h 5552563"/>
              <a:gd name="connsiteX3" fmla="*/ 5159283 w 6916694"/>
              <a:gd name="connsiteY3" fmla="*/ 5546204 h 5552563"/>
              <a:gd name="connsiteX4" fmla="*/ 4845738 w 6916694"/>
              <a:gd name="connsiteY4" fmla="*/ 5552339 h 5552563"/>
              <a:gd name="connsiteX5" fmla="*/ 4501961 w 6916694"/>
              <a:gd name="connsiteY5" fmla="*/ 5544594 h 5552563"/>
              <a:gd name="connsiteX6" fmla="*/ 3527164 w 6916694"/>
              <a:gd name="connsiteY6" fmla="*/ 5512609 h 5552563"/>
              <a:gd name="connsiteX7" fmla="*/ 1915672 w 6916694"/>
              <a:gd name="connsiteY7" fmla="*/ 5459602 h 5552563"/>
              <a:gd name="connsiteX8" fmla="*/ 1218843 w 6916694"/>
              <a:gd name="connsiteY8" fmla="*/ 5436971 h 5552563"/>
              <a:gd name="connsiteX9" fmla="*/ 535546 w 6916694"/>
              <a:gd name="connsiteY9" fmla="*/ 5322406 h 5552563"/>
              <a:gd name="connsiteX10" fmla="*/ 3839 w 6916694"/>
              <a:gd name="connsiteY10" fmla="*/ 4477507 h 5552563"/>
              <a:gd name="connsiteX11" fmla="*/ 181293 w 6916694"/>
              <a:gd name="connsiteY11" fmla="*/ 3474693 h 5552563"/>
              <a:gd name="connsiteX12" fmla="*/ 480542 w 6916694"/>
              <a:gd name="connsiteY12" fmla="*/ 2500947 h 5552563"/>
              <a:gd name="connsiteX13" fmla="*/ 627657 w 6916694"/>
              <a:gd name="connsiteY13" fmla="*/ 2021869 h 5552563"/>
              <a:gd name="connsiteX14" fmla="*/ 1329397 w 6916694"/>
              <a:gd name="connsiteY14" fmla="*/ 588860 h 5552563"/>
              <a:gd name="connsiteX15" fmla="*/ 2236093 w 6916694"/>
              <a:gd name="connsiteY15" fmla="*/ 148909 h 5552563"/>
              <a:gd name="connsiteX16" fmla="*/ 3502063 w 6916694"/>
              <a:gd name="connsiteY16" fmla="*/ 46 h 5552563"/>
              <a:gd name="connsiteX17" fmla="*/ 4805357 w 6916694"/>
              <a:gd name="connsiteY17" fmla="*/ 329456 h 5552563"/>
              <a:gd name="connsiteX18" fmla="*/ 5479377 w 6916694"/>
              <a:gd name="connsiteY18" fmla="*/ 1661680 h 5552563"/>
              <a:gd name="connsiteX19" fmla="*/ 6660113 w 6916694"/>
              <a:gd name="connsiteY19" fmla="*/ 2352888 h 5552563"/>
              <a:gd name="connsiteX0" fmla="*/ 5479377 w 6879804"/>
              <a:gd name="connsiteY0" fmla="*/ 1661680 h 5552563"/>
              <a:gd name="connsiteX1" fmla="*/ 6870853 w 6879804"/>
              <a:gd name="connsiteY1" fmla="*/ 4630897 h 5552563"/>
              <a:gd name="connsiteX2" fmla="*/ 6014577 w 6879804"/>
              <a:gd name="connsiteY2" fmla="*/ 5356001 h 5552563"/>
              <a:gd name="connsiteX3" fmla="*/ 5159283 w 6879804"/>
              <a:gd name="connsiteY3" fmla="*/ 5546204 h 5552563"/>
              <a:gd name="connsiteX4" fmla="*/ 4845738 w 6879804"/>
              <a:gd name="connsiteY4" fmla="*/ 5552339 h 5552563"/>
              <a:gd name="connsiteX5" fmla="*/ 4501961 w 6879804"/>
              <a:gd name="connsiteY5" fmla="*/ 5544594 h 5552563"/>
              <a:gd name="connsiteX6" fmla="*/ 3527164 w 6879804"/>
              <a:gd name="connsiteY6" fmla="*/ 5512609 h 5552563"/>
              <a:gd name="connsiteX7" fmla="*/ 1915672 w 6879804"/>
              <a:gd name="connsiteY7" fmla="*/ 5459602 h 5552563"/>
              <a:gd name="connsiteX8" fmla="*/ 1218843 w 6879804"/>
              <a:gd name="connsiteY8" fmla="*/ 5436971 h 5552563"/>
              <a:gd name="connsiteX9" fmla="*/ 535546 w 6879804"/>
              <a:gd name="connsiteY9" fmla="*/ 5322406 h 5552563"/>
              <a:gd name="connsiteX10" fmla="*/ 3839 w 6879804"/>
              <a:gd name="connsiteY10" fmla="*/ 4477507 h 5552563"/>
              <a:gd name="connsiteX11" fmla="*/ 181293 w 6879804"/>
              <a:gd name="connsiteY11" fmla="*/ 3474693 h 5552563"/>
              <a:gd name="connsiteX12" fmla="*/ 480542 w 6879804"/>
              <a:gd name="connsiteY12" fmla="*/ 2500947 h 5552563"/>
              <a:gd name="connsiteX13" fmla="*/ 627657 w 6879804"/>
              <a:gd name="connsiteY13" fmla="*/ 2021869 h 5552563"/>
              <a:gd name="connsiteX14" fmla="*/ 1329397 w 6879804"/>
              <a:gd name="connsiteY14" fmla="*/ 588860 h 5552563"/>
              <a:gd name="connsiteX15" fmla="*/ 2236093 w 6879804"/>
              <a:gd name="connsiteY15" fmla="*/ 148909 h 5552563"/>
              <a:gd name="connsiteX16" fmla="*/ 3502063 w 6879804"/>
              <a:gd name="connsiteY16" fmla="*/ 46 h 5552563"/>
              <a:gd name="connsiteX17" fmla="*/ 4805357 w 6879804"/>
              <a:gd name="connsiteY17" fmla="*/ 329456 h 5552563"/>
              <a:gd name="connsiteX18" fmla="*/ 5479377 w 6879804"/>
              <a:gd name="connsiteY18" fmla="*/ 1661680 h 5552563"/>
              <a:gd name="connsiteX0" fmla="*/ 6122784 w 6871412"/>
              <a:gd name="connsiteY0" fmla="*/ 1566034 h 5552559"/>
              <a:gd name="connsiteX1" fmla="*/ 6870853 w 6871412"/>
              <a:gd name="connsiteY1" fmla="*/ 4630893 h 5552559"/>
              <a:gd name="connsiteX2" fmla="*/ 6014577 w 6871412"/>
              <a:gd name="connsiteY2" fmla="*/ 5355997 h 5552559"/>
              <a:gd name="connsiteX3" fmla="*/ 5159283 w 6871412"/>
              <a:gd name="connsiteY3" fmla="*/ 5546200 h 5552559"/>
              <a:gd name="connsiteX4" fmla="*/ 4845738 w 6871412"/>
              <a:gd name="connsiteY4" fmla="*/ 5552335 h 5552559"/>
              <a:gd name="connsiteX5" fmla="*/ 4501961 w 6871412"/>
              <a:gd name="connsiteY5" fmla="*/ 5544590 h 5552559"/>
              <a:gd name="connsiteX6" fmla="*/ 3527164 w 6871412"/>
              <a:gd name="connsiteY6" fmla="*/ 5512605 h 5552559"/>
              <a:gd name="connsiteX7" fmla="*/ 1915672 w 6871412"/>
              <a:gd name="connsiteY7" fmla="*/ 5459598 h 5552559"/>
              <a:gd name="connsiteX8" fmla="*/ 1218843 w 6871412"/>
              <a:gd name="connsiteY8" fmla="*/ 5436967 h 5552559"/>
              <a:gd name="connsiteX9" fmla="*/ 535546 w 6871412"/>
              <a:gd name="connsiteY9" fmla="*/ 5322402 h 5552559"/>
              <a:gd name="connsiteX10" fmla="*/ 3839 w 6871412"/>
              <a:gd name="connsiteY10" fmla="*/ 4477503 h 5552559"/>
              <a:gd name="connsiteX11" fmla="*/ 181293 w 6871412"/>
              <a:gd name="connsiteY11" fmla="*/ 3474689 h 5552559"/>
              <a:gd name="connsiteX12" fmla="*/ 480542 w 6871412"/>
              <a:gd name="connsiteY12" fmla="*/ 2500943 h 5552559"/>
              <a:gd name="connsiteX13" fmla="*/ 627657 w 6871412"/>
              <a:gd name="connsiteY13" fmla="*/ 2021865 h 5552559"/>
              <a:gd name="connsiteX14" fmla="*/ 1329397 w 6871412"/>
              <a:gd name="connsiteY14" fmla="*/ 588856 h 5552559"/>
              <a:gd name="connsiteX15" fmla="*/ 2236093 w 6871412"/>
              <a:gd name="connsiteY15" fmla="*/ 148905 h 5552559"/>
              <a:gd name="connsiteX16" fmla="*/ 3502063 w 6871412"/>
              <a:gd name="connsiteY16" fmla="*/ 42 h 5552559"/>
              <a:gd name="connsiteX17" fmla="*/ 4805357 w 6871412"/>
              <a:gd name="connsiteY17" fmla="*/ 329452 h 5552559"/>
              <a:gd name="connsiteX18" fmla="*/ 6122784 w 6871412"/>
              <a:gd name="connsiteY18" fmla="*/ 1566034 h 5552559"/>
              <a:gd name="connsiteX0" fmla="*/ 6122784 w 6842769"/>
              <a:gd name="connsiteY0" fmla="*/ 1566034 h 5552559"/>
              <a:gd name="connsiteX1" fmla="*/ 6842178 w 6842769"/>
              <a:gd name="connsiteY1" fmla="*/ 4140556 h 5552559"/>
              <a:gd name="connsiteX2" fmla="*/ 6014577 w 6842769"/>
              <a:gd name="connsiteY2" fmla="*/ 5355997 h 5552559"/>
              <a:gd name="connsiteX3" fmla="*/ 5159283 w 6842769"/>
              <a:gd name="connsiteY3" fmla="*/ 5546200 h 5552559"/>
              <a:gd name="connsiteX4" fmla="*/ 4845738 w 6842769"/>
              <a:gd name="connsiteY4" fmla="*/ 5552335 h 5552559"/>
              <a:gd name="connsiteX5" fmla="*/ 4501961 w 6842769"/>
              <a:gd name="connsiteY5" fmla="*/ 5544590 h 5552559"/>
              <a:gd name="connsiteX6" fmla="*/ 3527164 w 6842769"/>
              <a:gd name="connsiteY6" fmla="*/ 5512605 h 5552559"/>
              <a:gd name="connsiteX7" fmla="*/ 1915672 w 6842769"/>
              <a:gd name="connsiteY7" fmla="*/ 5459598 h 5552559"/>
              <a:gd name="connsiteX8" fmla="*/ 1218843 w 6842769"/>
              <a:gd name="connsiteY8" fmla="*/ 5436967 h 5552559"/>
              <a:gd name="connsiteX9" fmla="*/ 535546 w 6842769"/>
              <a:gd name="connsiteY9" fmla="*/ 5322402 h 5552559"/>
              <a:gd name="connsiteX10" fmla="*/ 3839 w 6842769"/>
              <a:gd name="connsiteY10" fmla="*/ 4477503 h 5552559"/>
              <a:gd name="connsiteX11" fmla="*/ 181293 w 6842769"/>
              <a:gd name="connsiteY11" fmla="*/ 3474689 h 5552559"/>
              <a:gd name="connsiteX12" fmla="*/ 480542 w 6842769"/>
              <a:gd name="connsiteY12" fmla="*/ 2500943 h 5552559"/>
              <a:gd name="connsiteX13" fmla="*/ 627657 w 6842769"/>
              <a:gd name="connsiteY13" fmla="*/ 2021865 h 5552559"/>
              <a:gd name="connsiteX14" fmla="*/ 1329397 w 6842769"/>
              <a:gd name="connsiteY14" fmla="*/ 588856 h 5552559"/>
              <a:gd name="connsiteX15" fmla="*/ 2236093 w 6842769"/>
              <a:gd name="connsiteY15" fmla="*/ 148905 h 5552559"/>
              <a:gd name="connsiteX16" fmla="*/ 3502063 w 6842769"/>
              <a:gd name="connsiteY16" fmla="*/ 42 h 5552559"/>
              <a:gd name="connsiteX17" fmla="*/ 4805357 w 6842769"/>
              <a:gd name="connsiteY17" fmla="*/ 329452 h 5552559"/>
              <a:gd name="connsiteX18" fmla="*/ 6122784 w 6842769"/>
              <a:gd name="connsiteY18" fmla="*/ 1566034 h 5552559"/>
              <a:gd name="connsiteX0" fmla="*/ 6122784 w 6842769"/>
              <a:gd name="connsiteY0" fmla="*/ 1566034 h 5561027"/>
              <a:gd name="connsiteX1" fmla="*/ 6842178 w 6842769"/>
              <a:gd name="connsiteY1" fmla="*/ 4140556 h 5561027"/>
              <a:gd name="connsiteX2" fmla="*/ 6014577 w 6842769"/>
              <a:gd name="connsiteY2" fmla="*/ 5355997 h 5561027"/>
              <a:gd name="connsiteX3" fmla="*/ 5159283 w 6842769"/>
              <a:gd name="connsiteY3" fmla="*/ 5546200 h 5561027"/>
              <a:gd name="connsiteX4" fmla="*/ 4501961 w 6842769"/>
              <a:gd name="connsiteY4" fmla="*/ 5544590 h 5561027"/>
              <a:gd name="connsiteX5" fmla="*/ 3527164 w 6842769"/>
              <a:gd name="connsiteY5" fmla="*/ 5512605 h 5561027"/>
              <a:gd name="connsiteX6" fmla="*/ 1915672 w 6842769"/>
              <a:gd name="connsiteY6" fmla="*/ 5459598 h 5561027"/>
              <a:gd name="connsiteX7" fmla="*/ 1218843 w 6842769"/>
              <a:gd name="connsiteY7" fmla="*/ 5436967 h 5561027"/>
              <a:gd name="connsiteX8" fmla="*/ 535546 w 6842769"/>
              <a:gd name="connsiteY8" fmla="*/ 5322402 h 5561027"/>
              <a:gd name="connsiteX9" fmla="*/ 3839 w 6842769"/>
              <a:gd name="connsiteY9" fmla="*/ 4477503 h 5561027"/>
              <a:gd name="connsiteX10" fmla="*/ 181293 w 6842769"/>
              <a:gd name="connsiteY10" fmla="*/ 3474689 h 5561027"/>
              <a:gd name="connsiteX11" fmla="*/ 480542 w 6842769"/>
              <a:gd name="connsiteY11" fmla="*/ 2500943 h 5561027"/>
              <a:gd name="connsiteX12" fmla="*/ 627657 w 6842769"/>
              <a:gd name="connsiteY12" fmla="*/ 2021865 h 5561027"/>
              <a:gd name="connsiteX13" fmla="*/ 1329397 w 6842769"/>
              <a:gd name="connsiteY13" fmla="*/ 588856 h 5561027"/>
              <a:gd name="connsiteX14" fmla="*/ 2236093 w 6842769"/>
              <a:gd name="connsiteY14" fmla="*/ 148905 h 5561027"/>
              <a:gd name="connsiteX15" fmla="*/ 3502063 w 6842769"/>
              <a:gd name="connsiteY15" fmla="*/ 42 h 5561027"/>
              <a:gd name="connsiteX16" fmla="*/ 4805357 w 6842769"/>
              <a:gd name="connsiteY16" fmla="*/ 329452 h 5561027"/>
              <a:gd name="connsiteX17" fmla="*/ 6122784 w 6842769"/>
              <a:gd name="connsiteY17" fmla="*/ 1566034 h 5561027"/>
              <a:gd name="connsiteX0" fmla="*/ 6122784 w 6842769"/>
              <a:gd name="connsiteY0" fmla="*/ 1566034 h 5561027"/>
              <a:gd name="connsiteX1" fmla="*/ 6842178 w 6842769"/>
              <a:gd name="connsiteY1" fmla="*/ 4140556 h 5561027"/>
              <a:gd name="connsiteX2" fmla="*/ 6014577 w 6842769"/>
              <a:gd name="connsiteY2" fmla="*/ 5355997 h 5561027"/>
              <a:gd name="connsiteX3" fmla="*/ 5159283 w 6842769"/>
              <a:gd name="connsiteY3" fmla="*/ 5546200 h 5561027"/>
              <a:gd name="connsiteX4" fmla="*/ 4501961 w 6842769"/>
              <a:gd name="connsiteY4" fmla="*/ 5544590 h 5561027"/>
              <a:gd name="connsiteX5" fmla="*/ 3527164 w 6842769"/>
              <a:gd name="connsiteY5" fmla="*/ 5512605 h 5561027"/>
              <a:gd name="connsiteX6" fmla="*/ 1915672 w 6842769"/>
              <a:gd name="connsiteY6" fmla="*/ 5459598 h 5561027"/>
              <a:gd name="connsiteX7" fmla="*/ 1218843 w 6842769"/>
              <a:gd name="connsiteY7" fmla="*/ 5436967 h 5561027"/>
              <a:gd name="connsiteX8" fmla="*/ 3839 w 6842769"/>
              <a:gd name="connsiteY8" fmla="*/ 4477503 h 5561027"/>
              <a:gd name="connsiteX9" fmla="*/ 181293 w 6842769"/>
              <a:gd name="connsiteY9" fmla="*/ 3474689 h 5561027"/>
              <a:gd name="connsiteX10" fmla="*/ 480542 w 6842769"/>
              <a:gd name="connsiteY10" fmla="*/ 2500943 h 5561027"/>
              <a:gd name="connsiteX11" fmla="*/ 627657 w 6842769"/>
              <a:gd name="connsiteY11" fmla="*/ 2021865 h 5561027"/>
              <a:gd name="connsiteX12" fmla="*/ 1329397 w 6842769"/>
              <a:gd name="connsiteY12" fmla="*/ 588856 h 5561027"/>
              <a:gd name="connsiteX13" fmla="*/ 2236093 w 6842769"/>
              <a:gd name="connsiteY13" fmla="*/ 148905 h 5561027"/>
              <a:gd name="connsiteX14" fmla="*/ 3502063 w 6842769"/>
              <a:gd name="connsiteY14" fmla="*/ 42 h 5561027"/>
              <a:gd name="connsiteX15" fmla="*/ 4805357 w 6842769"/>
              <a:gd name="connsiteY15" fmla="*/ 329452 h 5561027"/>
              <a:gd name="connsiteX16" fmla="*/ 6122784 w 6842769"/>
              <a:gd name="connsiteY16" fmla="*/ 1566034 h 5561027"/>
              <a:gd name="connsiteX0" fmla="*/ 5969084 w 6689069"/>
              <a:gd name="connsiteY0" fmla="*/ 1566034 h 5588320"/>
              <a:gd name="connsiteX1" fmla="*/ 6688478 w 6689069"/>
              <a:gd name="connsiteY1" fmla="*/ 4140556 h 5588320"/>
              <a:gd name="connsiteX2" fmla="*/ 5860877 w 6689069"/>
              <a:gd name="connsiteY2" fmla="*/ 5355997 h 5588320"/>
              <a:gd name="connsiteX3" fmla="*/ 5005583 w 6689069"/>
              <a:gd name="connsiteY3" fmla="*/ 5546200 h 5588320"/>
              <a:gd name="connsiteX4" fmla="*/ 4348261 w 6689069"/>
              <a:gd name="connsiteY4" fmla="*/ 5544590 h 5588320"/>
              <a:gd name="connsiteX5" fmla="*/ 3373464 w 6689069"/>
              <a:gd name="connsiteY5" fmla="*/ 5512605 h 5588320"/>
              <a:gd name="connsiteX6" fmla="*/ 1761972 w 6689069"/>
              <a:gd name="connsiteY6" fmla="*/ 5459598 h 5588320"/>
              <a:gd name="connsiteX7" fmla="*/ 1065143 w 6689069"/>
              <a:gd name="connsiteY7" fmla="*/ 5436967 h 5588320"/>
              <a:gd name="connsiteX8" fmla="*/ 27593 w 6689069"/>
              <a:gd name="connsiteY8" fmla="*/ 3474689 h 5588320"/>
              <a:gd name="connsiteX9" fmla="*/ 326842 w 6689069"/>
              <a:gd name="connsiteY9" fmla="*/ 2500943 h 5588320"/>
              <a:gd name="connsiteX10" fmla="*/ 473957 w 6689069"/>
              <a:gd name="connsiteY10" fmla="*/ 2021865 h 5588320"/>
              <a:gd name="connsiteX11" fmla="*/ 1175697 w 6689069"/>
              <a:gd name="connsiteY11" fmla="*/ 588856 h 5588320"/>
              <a:gd name="connsiteX12" fmla="*/ 2082393 w 6689069"/>
              <a:gd name="connsiteY12" fmla="*/ 148905 h 5588320"/>
              <a:gd name="connsiteX13" fmla="*/ 3348363 w 6689069"/>
              <a:gd name="connsiteY13" fmla="*/ 42 h 5588320"/>
              <a:gd name="connsiteX14" fmla="*/ 4651657 w 6689069"/>
              <a:gd name="connsiteY14" fmla="*/ 329452 h 5588320"/>
              <a:gd name="connsiteX15" fmla="*/ 5969084 w 6689069"/>
              <a:gd name="connsiteY15" fmla="*/ 1566034 h 5588320"/>
              <a:gd name="connsiteX0" fmla="*/ 5669478 w 6389463"/>
              <a:gd name="connsiteY0" fmla="*/ 1566034 h 5660405"/>
              <a:gd name="connsiteX1" fmla="*/ 6388872 w 6389463"/>
              <a:gd name="connsiteY1" fmla="*/ 4140556 h 5660405"/>
              <a:gd name="connsiteX2" fmla="*/ 5561271 w 6389463"/>
              <a:gd name="connsiteY2" fmla="*/ 5355997 h 5660405"/>
              <a:gd name="connsiteX3" fmla="*/ 4705977 w 6389463"/>
              <a:gd name="connsiteY3" fmla="*/ 5546200 h 5660405"/>
              <a:gd name="connsiteX4" fmla="*/ 4048655 w 6389463"/>
              <a:gd name="connsiteY4" fmla="*/ 5544590 h 5660405"/>
              <a:gd name="connsiteX5" fmla="*/ 3073858 w 6389463"/>
              <a:gd name="connsiteY5" fmla="*/ 5512605 h 5660405"/>
              <a:gd name="connsiteX6" fmla="*/ 1462366 w 6389463"/>
              <a:gd name="connsiteY6" fmla="*/ 5459598 h 5660405"/>
              <a:gd name="connsiteX7" fmla="*/ 765537 w 6389463"/>
              <a:gd name="connsiteY7" fmla="*/ 5436967 h 5660405"/>
              <a:gd name="connsiteX8" fmla="*/ 27236 w 6389463"/>
              <a:gd name="connsiteY8" fmla="*/ 2500943 h 5660405"/>
              <a:gd name="connsiteX9" fmla="*/ 174351 w 6389463"/>
              <a:gd name="connsiteY9" fmla="*/ 2021865 h 5660405"/>
              <a:gd name="connsiteX10" fmla="*/ 876091 w 6389463"/>
              <a:gd name="connsiteY10" fmla="*/ 588856 h 5660405"/>
              <a:gd name="connsiteX11" fmla="*/ 1782787 w 6389463"/>
              <a:gd name="connsiteY11" fmla="*/ 148905 h 5660405"/>
              <a:gd name="connsiteX12" fmla="*/ 3048757 w 6389463"/>
              <a:gd name="connsiteY12" fmla="*/ 42 h 5660405"/>
              <a:gd name="connsiteX13" fmla="*/ 4352051 w 6389463"/>
              <a:gd name="connsiteY13" fmla="*/ 329452 h 5660405"/>
              <a:gd name="connsiteX14" fmla="*/ 5669478 w 6389463"/>
              <a:gd name="connsiteY14" fmla="*/ 1566034 h 5660405"/>
              <a:gd name="connsiteX0" fmla="*/ 5495750 w 6215735"/>
              <a:gd name="connsiteY0" fmla="*/ 1566034 h 5695880"/>
              <a:gd name="connsiteX1" fmla="*/ 6215144 w 6215735"/>
              <a:gd name="connsiteY1" fmla="*/ 4140556 h 5695880"/>
              <a:gd name="connsiteX2" fmla="*/ 5387543 w 6215735"/>
              <a:gd name="connsiteY2" fmla="*/ 5355997 h 5695880"/>
              <a:gd name="connsiteX3" fmla="*/ 4532249 w 6215735"/>
              <a:gd name="connsiteY3" fmla="*/ 5546200 h 5695880"/>
              <a:gd name="connsiteX4" fmla="*/ 3874927 w 6215735"/>
              <a:gd name="connsiteY4" fmla="*/ 5544590 h 5695880"/>
              <a:gd name="connsiteX5" fmla="*/ 2900130 w 6215735"/>
              <a:gd name="connsiteY5" fmla="*/ 5512605 h 5695880"/>
              <a:gd name="connsiteX6" fmla="*/ 1288638 w 6215735"/>
              <a:gd name="connsiteY6" fmla="*/ 5459598 h 5695880"/>
              <a:gd name="connsiteX7" fmla="*/ 591809 w 6215735"/>
              <a:gd name="connsiteY7" fmla="*/ 5436967 h 5695880"/>
              <a:gd name="connsiteX8" fmla="*/ 623 w 6215735"/>
              <a:gd name="connsiteY8" fmla="*/ 2021865 h 5695880"/>
              <a:gd name="connsiteX9" fmla="*/ 702363 w 6215735"/>
              <a:gd name="connsiteY9" fmla="*/ 588856 h 5695880"/>
              <a:gd name="connsiteX10" fmla="*/ 1609059 w 6215735"/>
              <a:gd name="connsiteY10" fmla="*/ 148905 h 5695880"/>
              <a:gd name="connsiteX11" fmla="*/ 2875029 w 6215735"/>
              <a:gd name="connsiteY11" fmla="*/ 42 h 5695880"/>
              <a:gd name="connsiteX12" fmla="*/ 4178323 w 6215735"/>
              <a:gd name="connsiteY12" fmla="*/ 329452 h 5695880"/>
              <a:gd name="connsiteX13" fmla="*/ 5495750 w 6215735"/>
              <a:gd name="connsiteY13" fmla="*/ 1566034 h 5695880"/>
              <a:gd name="connsiteX0" fmla="*/ 4966756 w 5686741"/>
              <a:gd name="connsiteY0" fmla="*/ 1566034 h 5640866"/>
              <a:gd name="connsiteX1" fmla="*/ 5686150 w 5686741"/>
              <a:gd name="connsiteY1" fmla="*/ 4140556 h 5640866"/>
              <a:gd name="connsiteX2" fmla="*/ 4858549 w 5686741"/>
              <a:gd name="connsiteY2" fmla="*/ 5355997 h 5640866"/>
              <a:gd name="connsiteX3" fmla="*/ 4003255 w 5686741"/>
              <a:gd name="connsiteY3" fmla="*/ 5546200 h 5640866"/>
              <a:gd name="connsiteX4" fmla="*/ 3345933 w 5686741"/>
              <a:gd name="connsiteY4" fmla="*/ 5544590 h 5640866"/>
              <a:gd name="connsiteX5" fmla="*/ 2371136 w 5686741"/>
              <a:gd name="connsiteY5" fmla="*/ 5512605 h 5640866"/>
              <a:gd name="connsiteX6" fmla="*/ 759644 w 5686741"/>
              <a:gd name="connsiteY6" fmla="*/ 5459598 h 5640866"/>
              <a:gd name="connsiteX7" fmla="*/ 62815 w 5686741"/>
              <a:gd name="connsiteY7" fmla="*/ 5436967 h 5640866"/>
              <a:gd name="connsiteX8" fmla="*/ 45512 w 5686741"/>
              <a:gd name="connsiteY8" fmla="*/ 2764856 h 5640866"/>
              <a:gd name="connsiteX9" fmla="*/ 173369 w 5686741"/>
              <a:gd name="connsiteY9" fmla="*/ 588856 h 5640866"/>
              <a:gd name="connsiteX10" fmla="*/ 1080065 w 5686741"/>
              <a:gd name="connsiteY10" fmla="*/ 148905 h 5640866"/>
              <a:gd name="connsiteX11" fmla="*/ 2346035 w 5686741"/>
              <a:gd name="connsiteY11" fmla="*/ 42 h 5640866"/>
              <a:gd name="connsiteX12" fmla="*/ 3649329 w 5686741"/>
              <a:gd name="connsiteY12" fmla="*/ 329452 h 5640866"/>
              <a:gd name="connsiteX13" fmla="*/ 4966756 w 5686741"/>
              <a:gd name="connsiteY13" fmla="*/ 1566034 h 5640866"/>
              <a:gd name="connsiteX0" fmla="*/ 5023088 w 5743073"/>
              <a:gd name="connsiteY0" fmla="*/ 1668534 h 5743366"/>
              <a:gd name="connsiteX1" fmla="*/ 5742482 w 5743073"/>
              <a:gd name="connsiteY1" fmla="*/ 4243056 h 5743366"/>
              <a:gd name="connsiteX2" fmla="*/ 4914881 w 5743073"/>
              <a:gd name="connsiteY2" fmla="*/ 5458497 h 5743366"/>
              <a:gd name="connsiteX3" fmla="*/ 4059587 w 5743073"/>
              <a:gd name="connsiteY3" fmla="*/ 5648700 h 5743366"/>
              <a:gd name="connsiteX4" fmla="*/ 3402265 w 5743073"/>
              <a:gd name="connsiteY4" fmla="*/ 5647090 h 5743366"/>
              <a:gd name="connsiteX5" fmla="*/ 2427468 w 5743073"/>
              <a:gd name="connsiteY5" fmla="*/ 5615105 h 5743366"/>
              <a:gd name="connsiteX6" fmla="*/ 815976 w 5743073"/>
              <a:gd name="connsiteY6" fmla="*/ 5562098 h 5743366"/>
              <a:gd name="connsiteX7" fmla="*/ 119147 w 5743073"/>
              <a:gd name="connsiteY7" fmla="*/ 5539467 h 5743366"/>
              <a:gd name="connsiteX8" fmla="*/ 101844 w 5743073"/>
              <a:gd name="connsiteY8" fmla="*/ 2867356 h 5743366"/>
              <a:gd name="connsiteX9" fmla="*/ 1136397 w 5743073"/>
              <a:gd name="connsiteY9" fmla="*/ 251405 h 5743366"/>
              <a:gd name="connsiteX10" fmla="*/ 2402367 w 5743073"/>
              <a:gd name="connsiteY10" fmla="*/ 102542 h 5743366"/>
              <a:gd name="connsiteX11" fmla="*/ 3705661 w 5743073"/>
              <a:gd name="connsiteY11" fmla="*/ 431952 h 5743366"/>
              <a:gd name="connsiteX12" fmla="*/ 5023088 w 5743073"/>
              <a:gd name="connsiteY12" fmla="*/ 1668534 h 5743366"/>
              <a:gd name="connsiteX0" fmla="*/ 5015949 w 5735934"/>
              <a:gd name="connsiteY0" fmla="*/ 1593325 h 5668157"/>
              <a:gd name="connsiteX1" fmla="*/ 5735343 w 5735934"/>
              <a:gd name="connsiteY1" fmla="*/ 4167847 h 5668157"/>
              <a:gd name="connsiteX2" fmla="*/ 4907742 w 5735934"/>
              <a:gd name="connsiteY2" fmla="*/ 5383288 h 5668157"/>
              <a:gd name="connsiteX3" fmla="*/ 4052448 w 5735934"/>
              <a:gd name="connsiteY3" fmla="*/ 5573491 h 5668157"/>
              <a:gd name="connsiteX4" fmla="*/ 3395126 w 5735934"/>
              <a:gd name="connsiteY4" fmla="*/ 5571881 h 5668157"/>
              <a:gd name="connsiteX5" fmla="*/ 2420329 w 5735934"/>
              <a:gd name="connsiteY5" fmla="*/ 5539896 h 5668157"/>
              <a:gd name="connsiteX6" fmla="*/ 808837 w 5735934"/>
              <a:gd name="connsiteY6" fmla="*/ 5486889 h 5668157"/>
              <a:gd name="connsiteX7" fmla="*/ 112008 w 5735934"/>
              <a:gd name="connsiteY7" fmla="*/ 5464258 h 5668157"/>
              <a:gd name="connsiteX8" fmla="*/ 94705 w 5735934"/>
              <a:gd name="connsiteY8" fmla="*/ 2792147 h 5668157"/>
              <a:gd name="connsiteX9" fmla="*/ 1026542 w 5735934"/>
              <a:gd name="connsiteY9" fmla="*/ 927419 h 5668157"/>
              <a:gd name="connsiteX10" fmla="*/ 2395228 w 5735934"/>
              <a:gd name="connsiteY10" fmla="*/ 27333 h 5668157"/>
              <a:gd name="connsiteX11" fmla="*/ 3698522 w 5735934"/>
              <a:gd name="connsiteY11" fmla="*/ 356743 h 5668157"/>
              <a:gd name="connsiteX12" fmla="*/ 5015949 w 5735934"/>
              <a:gd name="connsiteY12" fmla="*/ 1593325 h 5668157"/>
              <a:gd name="connsiteX0" fmla="*/ 5015949 w 5735934"/>
              <a:gd name="connsiteY0" fmla="*/ 1305013 h 5379845"/>
              <a:gd name="connsiteX1" fmla="*/ 5735343 w 5735934"/>
              <a:gd name="connsiteY1" fmla="*/ 3879535 h 5379845"/>
              <a:gd name="connsiteX2" fmla="*/ 4907742 w 5735934"/>
              <a:gd name="connsiteY2" fmla="*/ 5094976 h 5379845"/>
              <a:gd name="connsiteX3" fmla="*/ 4052448 w 5735934"/>
              <a:gd name="connsiteY3" fmla="*/ 5285179 h 5379845"/>
              <a:gd name="connsiteX4" fmla="*/ 3395126 w 5735934"/>
              <a:gd name="connsiteY4" fmla="*/ 5283569 h 5379845"/>
              <a:gd name="connsiteX5" fmla="*/ 2420329 w 5735934"/>
              <a:gd name="connsiteY5" fmla="*/ 5251584 h 5379845"/>
              <a:gd name="connsiteX6" fmla="*/ 808837 w 5735934"/>
              <a:gd name="connsiteY6" fmla="*/ 5198577 h 5379845"/>
              <a:gd name="connsiteX7" fmla="*/ 112008 w 5735934"/>
              <a:gd name="connsiteY7" fmla="*/ 5175946 h 5379845"/>
              <a:gd name="connsiteX8" fmla="*/ 94705 w 5735934"/>
              <a:gd name="connsiteY8" fmla="*/ 2503835 h 5379845"/>
              <a:gd name="connsiteX9" fmla="*/ 1026542 w 5735934"/>
              <a:gd name="connsiteY9" fmla="*/ 639107 h 5379845"/>
              <a:gd name="connsiteX10" fmla="*/ 2419686 w 5735934"/>
              <a:gd name="connsiteY10" fmla="*/ 210567 h 5379845"/>
              <a:gd name="connsiteX11" fmla="*/ 3698522 w 5735934"/>
              <a:gd name="connsiteY11" fmla="*/ 68431 h 5379845"/>
              <a:gd name="connsiteX12" fmla="*/ 5015949 w 5735934"/>
              <a:gd name="connsiteY12" fmla="*/ 1305013 h 5379845"/>
              <a:gd name="connsiteX0" fmla="*/ 5015949 w 5735851"/>
              <a:gd name="connsiteY0" fmla="*/ 1211615 h 5286447"/>
              <a:gd name="connsiteX1" fmla="*/ 5735343 w 5735851"/>
              <a:gd name="connsiteY1" fmla="*/ 3786137 h 5286447"/>
              <a:gd name="connsiteX2" fmla="*/ 4907742 w 5735851"/>
              <a:gd name="connsiteY2" fmla="*/ 5001578 h 5286447"/>
              <a:gd name="connsiteX3" fmla="*/ 4052448 w 5735851"/>
              <a:gd name="connsiteY3" fmla="*/ 5191781 h 5286447"/>
              <a:gd name="connsiteX4" fmla="*/ 3395126 w 5735851"/>
              <a:gd name="connsiteY4" fmla="*/ 5190171 h 5286447"/>
              <a:gd name="connsiteX5" fmla="*/ 2420329 w 5735851"/>
              <a:gd name="connsiteY5" fmla="*/ 5158186 h 5286447"/>
              <a:gd name="connsiteX6" fmla="*/ 808837 w 5735851"/>
              <a:gd name="connsiteY6" fmla="*/ 5105179 h 5286447"/>
              <a:gd name="connsiteX7" fmla="*/ 112008 w 5735851"/>
              <a:gd name="connsiteY7" fmla="*/ 5082548 h 5286447"/>
              <a:gd name="connsiteX8" fmla="*/ 94705 w 5735851"/>
              <a:gd name="connsiteY8" fmla="*/ 2410437 h 5286447"/>
              <a:gd name="connsiteX9" fmla="*/ 1026542 w 5735851"/>
              <a:gd name="connsiteY9" fmla="*/ 545709 h 5286447"/>
              <a:gd name="connsiteX10" fmla="*/ 2419686 w 5735851"/>
              <a:gd name="connsiteY10" fmla="*/ 117169 h 5286447"/>
              <a:gd name="connsiteX11" fmla="*/ 4104757 w 5735851"/>
              <a:gd name="connsiteY11" fmla="*/ 92194 h 5286447"/>
              <a:gd name="connsiteX12" fmla="*/ 5015949 w 5735851"/>
              <a:gd name="connsiteY12" fmla="*/ 1211615 h 5286447"/>
              <a:gd name="connsiteX0" fmla="*/ 5015949 w 5735851"/>
              <a:gd name="connsiteY0" fmla="*/ 1211615 h 5286447"/>
              <a:gd name="connsiteX1" fmla="*/ 5735343 w 5735851"/>
              <a:gd name="connsiteY1" fmla="*/ 3786137 h 5286447"/>
              <a:gd name="connsiteX2" fmla="*/ 4907742 w 5735851"/>
              <a:gd name="connsiteY2" fmla="*/ 5001578 h 5286447"/>
              <a:gd name="connsiteX3" fmla="*/ 4052448 w 5735851"/>
              <a:gd name="connsiteY3" fmla="*/ 5191781 h 5286447"/>
              <a:gd name="connsiteX4" fmla="*/ 2420329 w 5735851"/>
              <a:gd name="connsiteY4" fmla="*/ 5158186 h 5286447"/>
              <a:gd name="connsiteX5" fmla="*/ 808837 w 5735851"/>
              <a:gd name="connsiteY5" fmla="*/ 5105179 h 5286447"/>
              <a:gd name="connsiteX6" fmla="*/ 112008 w 5735851"/>
              <a:gd name="connsiteY6" fmla="*/ 5082548 h 5286447"/>
              <a:gd name="connsiteX7" fmla="*/ 94705 w 5735851"/>
              <a:gd name="connsiteY7" fmla="*/ 2410437 h 5286447"/>
              <a:gd name="connsiteX8" fmla="*/ 1026542 w 5735851"/>
              <a:gd name="connsiteY8" fmla="*/ 545709 h 5286447"/>
              <a:gd name="connsiteX9" fmla="*/ 2419686 w 5735851"/>
              <a:gd name="connsiteY9" fmla="*/ 117169 h 5286447"/>
              <a:gd name="connsiteX10" fmla="*/ 4104757 w 5735851"/>
              <a:gd name="connsiteY10" fmla="*/ 92194 h 5286447"/>
              <a:gd name="connsiteX11" fmla="*/ 5015949 w 5735851"/>
              <a:gd name="connsiteY11" fmla="*/ 1211615 h 5286447"/>
              <a:gd name="connsiteX0" fmla="*/ 4949795 w 5669697"/>
              <a:gd name="connsiteY0" fmla="*/ 1211615 h 5199735"/>
              <a:gd name="connsiteX1" fmla="*/ 5669189 w 5669697"/>
              <a:gd name="connsiteY1" fmla="*/ 3786137 h 5199735"/>
              <a:gd name="connsiteX2" fmla="*/ 4841588 w 5669697"/>
              <a:gd name="connsiteY2" fmla="*/ 5001578 h 5199735"/>
              <a:gd name="connsiteX3" fmla="*/ 3986294 w 5669697"/>
              <a:gd name="connsiteY3" fmla="*/ 5191781 h 5199735"/>
              <a:gd name="connsiteX4" fmla="*/ 2354175 w 5669697"/>
              <a:gd name="connsiteY4" fmla="*/ 5158186 h 5199735"/>
              <a:gd name="connsiteX5" fmla="*/ 742683 w 5669697"/>
              <a:gd name="connsiteY5" fmla="*/ 5105179 h 5199735"/>
              <a:gd name="connsiteX6" fmla="*/ 284183 w 5669697"/>
              <a:gd name="connsiteY6" fmla="*/ 4089230 h 5199735"/>
              <a:gd name="connsiteX7" fmla="*/ 28551 w 5669697"/>
              <a:gd name="connsiteY7" fmla="*/ 2410437 h 5199735"/>
              <a:gd name="connsiteX8" fmla="*/ 960388 w 5669697"/>
              <a:gd name="connsiteY8" fmla="*/ 545709 h 5199735"/>
              <a:gd name="connsiteX9" fmla="*/ 2353532 w 5669697"/>
              <a:gd name="connsiteY9" fmla="*/ 117169 h 5199735"/>
              <a:gd name="connsiteX10" fmla="*/ 4038603 w 5669697"/>
              <a:gd name="connsiteY10" fmla="*/ 92194 h 5199735"/>
              <a:gd name="connsiteX11" fmla="*/ 4949795 w 5669697"/>
              <a:gd name="connsiteY11" fmla="*/ 1211615 h 5199735"/>
              <a:gd name="connsiteX0" fmla="*/ 4923755 w 5643657"/>
              <a:gd name="connsiteY0" fmla="*/ 1211615 h 5319073"/>
              <a:gd name="connsiteX1" fmla="*/ 5643149 w 5643657"/>
              <a:gd name="connsiteY1" fmla="*/ 3786137 h 5319073"/>
              <a:gd name="connsiteX2" fmla="*/ 4815548 w 5643657"/>
              <a:gd name="connsiteY2" fmla="*/ 5001578 h 5319073"/>
              <a:gd name="connsiteX3" fmla="*/ 3960254 w 5643657"/>
              <a:gd name="connsiteY3" fmla="*/ 5191781 h 5319073"/>
              <a:gd name="connsiteX4" fmla="*/ 2328135 w 5643657"/>
              <a:gd name="connsiteY4" fmla="*/ 5158186 h 5319073"/>
              <a:gd name="connsiteX5" fmla="*/ 716643 w 5643657"/>
              <a:gd name="connsiteY5" fmla="*/ 5105179 h 5319073"/>
              <a:gd name="connsiteX6" fmla="*/ 2511 w 5643657"/>
              <a:gd name="connsiteY6" fmla="*/ 2410437 h 5319073"/>
              <a:gd name="connsiteX7" fmla="*/ 934348 w 5643657"/>
              <a:gd name="connsiteY7" fmla="*/ 545709 h 5319073"/>
              <a:gd name="connsiteX8" fmla="*/ 2327492 w 5643657"/>
              <a:gd name="connsiteY8" fmla="*/ 117169 h 5319073"/>
              <a:gd name="connsiteX9" fmla="*/ 4012563 w 5643657"/>
              <a:gd name="connsiteY9" fmla="*/ 92194 h 5319073"/>
              <a:gd name="connsiteX10" fmla="*/ 4923755 w 5643657"/>
              <a:gd name="connsiteY10" fmla="*/ 1211615 h 5319073"/>
              <a:gd name="connsiteX0" fmla="*/ 4923800 w 5643702"/>
              <a:gd name="connsiteY0" fmla="*/ 1211615 h 5204874"/>
              <a:gd name="connsiteX1" fmla="*/ 5643194 w 5643702"/>
              <a:gd name="connsiteY1" fmla="*/ 3786137 h 5204874"/>
              <a:gd name="connsiteX2" fmla="*/ 4815593 w 5643702"/>
              <a:gd name="connsiteY2" fmla="*/ 5001578 h 5204874"/>
              <a:gd name="connsiteX3" fmla="*/ 3960299 w 5643702"/>
              <a:gd name="connsiteY3" fmla="*/ 5191781 h 5204874"/>
              <a:gd name="connsiteX4" fmla="*/ 2328180 w 5643702"/>
              <a:gd name="connsiteY4" fmla="*/ 5158186 h 5204874"/>
              <a:gd name="connsiteX5" fmla="*/ 715008 w 5643702"/>
              <a:gd name="connsiteY5" fmla="*/ 4916386 h 5204874"/>
              <a:gd name="connsiteX6" fmla="*/ 2556 w 5643702"/>
              <a:gd name="connsiteY6" fmla="*/ 2410437 h 5204874"/>
              <a:gd name="connsiteX7" fmla="*/ 934393 w 5643702"/>
              <a:gd name="connsiteY7" fmla="*/ 545709 h 5204874"/>
              <a:gd name="connsiteX8" fmla="*/ 2327537 w 5643702"/>
              <a:gd name="connsiteY8" fmla="*/ 117169 h 5204874"/>
              <a:gd name="connsiteX9" fmla="*/ 4012608 w 5643702"/>
              <a:gd name="connsiteY9" fmla="*/ 92194 h 5204874"/>
              <a:gd name="connsiteX10" fmla="*/ 4923800 w 5643702"/>
              <a:gd name="connsiteY10" fmla="*/ 1211615 h 5204874"/>
              <a:gd name="connsiteX0" fmla="*/ 5059402 w 5779304"/>
              <a:gd name="connsiteY0" fmla="*/ 1211615 h 5204874"/>
              <a:gd name="connsiteX1" fmla="*/ 5778796 w 5779304"/>
              <a:gd name="connsiteY1" fmla="*/ 3786137 h 5204874"/>
              <a:gd name="connsiteX2" fmla="*/ 4951195 w 5779304"/>
              <a:gd name="connsiteY2" fmla="*/ 5001578 h 5204874"/>
              <a:gd name="connsiteX3" fmla="*/ 4095901 w 5779304"/>
              <a:gd name="connsiteY3" fmla="*/ 5191781 h 5204874"/>
              <a:gd name="connsiteX4" fmla="*/ 2463782 w 5779304"/>
              <a:gd name="connsiteY4" fmla="*/ 5158186 h 5204874"/>
              <a:gd name="connsiteX5" fmla="*/ 850610 w 5779304"/>
              <a:gd name="connsiteY5" fmla="*/ 4916386 h 5204874"/>
              <a:gd name="connsiteX6" fmla="*/ 1987 w 5779304"/>
              <a:gd name="connsiteY6" fmla="*/ 2589601 h 5204874"/>
              <a:gd name="connsiteX7" fmla="*/ 1069995 w 5779304"/>
              <a:gd name="connsiteY7" fmla="*/ 545709 h 5204874"/>
              <a:gd name="connsiteX8" fmla="*/ 2463139 w 5779304"/>
              <a:gd name="connsiteY8" fmla="*/ 117169 h 5204874"/>
              <a:gd name="connsiteX9" fmla="*/ 4148210 w 5779304"/>
              <a:gd name="connsiteY9" fmla="*/ 92194 h 5204874"/>
              <a:gd name="connsiteX10" fmla="*/ 5059402 w 5779304"/>
              <a:gd name="connsiteY10" fmla="*/ 1211615 h 5204874"/>
              <a:gd name="connsiteX0" fmla="*/ 5059308 w 5779210"/>
              <a:gd name="connsiteY0" fmla="*/ 1211615 h 5194434"/>
              <a:gd name="connsiteX1" fmla="*/ 5778702 w 5779210"/>
              <a:gd name="connsiteY1" fmla="*/ 3786137 h 5194434"/>
              <a:gd name="connsiteX2" fmla="*/ 4951101 w 5779210"/>
              <a:gd name="connsiteY2" fmla="*/ 5001578 h 5194434"/>
              <a:gd name="connsiteX3" fmla="*/ 4095807 w 5779210"/>
              <a:gd name="connsiteY3" fmla="*/ 5191781 h 5194434"/>
              <a:gd name="connsiteX4" fmla="*/ 2308401 w 5779210"/>
              <a:gd name="connsiteY4" fmla="*/ 5010458 h 5194434"/>
              <a:gd name="connsiteX5" fmla="*/ 850516 w 5779210"/>
              <a:gd name="connsiteY5" fmla="*/ 4916386 h 5194434"/>
              <a:gd name="connsiteX6" fmla="*/ 1893 w 5779210"/>
              <a:gd name="connsiteY6" fmla="*/ 2589601 h 5194434"/>
              <a:gd name="connsiteX7" fmla="*/ 1069901 w 5779210"/>
              <a:gd name="connsiteY7" fmla="*/ 545709 h 5194434"/>
              <a:gd name="connsiteX8" fmla="*/ 2463045 w 5779210"/>
              <a:gd name="connsiteY8" fmla="*/ 117169 h 5194434"/>
              <a:gd name="connsiteX9" fmla="*/ 4148116 w 5779210"/>
              <a:gd name="connsiteY9" fmla="*/ 92194 h 5194434"/>
              <a:gd name="connsiteX10" fmla="*/ 5059308 w 5779210"/>
              <a:gd name="connsiteY10" fmla="*/ 1211615 h 5194434"/>
              <a:gd name="connsiteX0" fmla="*/ 5059308 w 5779210"/>
              <a:gd name="connsiteY0" fmla="*/ 1211615 h 5180923"/>
              <a:gd name="connsiteX1" fmla="*/ 5778702 w 5779210"/>
              <a:gd name="connsiteY1" fmla="*/ 3786137 h 5180923"/>
              <a:gd name="connsiteX2" fmla="*/ 4951101 w 5779210"/>
              <a:gd name="connsiteY2" fmla="*/ 5001578 h 5180923"/>
              <a:gd name="connsiteX3" fmla="*/ 3698567 w 5779210"/>
              <a:gd name="connsiteY3" fmla="*/ 5175133 h 5180923"/>
              <a:gd name="connsiteX4" fmla="*/ 2308401 w 5779210"/>
              <a:gd name="connsiteY4" fmla="*/ 5010458 h 5180923"/>
              <a:gd name="connsiteX5" fmla="*/ 850516 w 5779210"/>
              <a:gd name="connsiteY5" fmla="*/ 4916386 h 5180923"/>
              <a:gd name="connsiteX6" fmla="*/ 1893 w 5779210"/>
              <a:gd name="connsiteY6" fmla="*/ 2589601 h 5180923"/>
              <a:gd name="connsiteX7" fmla="*/ 1069901 w 5779210"/>
              <a:gd name="connsiteY7" fmla="*/ 545709 h 5180923"/>
              <a:gd name="connsiteX8" fmla="*/ 2463045 w 5779210"/>
              <a:gd name="connsiteY8" fmla="*/ 117169 h 5180923"/>
              <a:gd name="connsiteX9" fmla="*/ 4148116 w 5779210"/>
              <a:gd name="connsiteY9" fmla="*/ 92194 h 5180923"/>
              <a:gd name="connsiteX10" fmla="*/ 5059308 w 5779210"/>
              <a:gd name="connsiteY10" fmla="*/ 1211615 h 5180923"/>
              <a:gd name="connsiteX0" fmla="*/ 5059308 w 5780200"/>
              <a:gd name="connsiteY0" fmla="*/ 1211615 h 5177441"/>
              <a:gd name="connsiteX1" fmla="*/ 5778702 w 5780200"/>
              <a:gd name="connsiteY1" fmla="*/ 3786137 h 5177441"/>
              <a:gd name="connsiteX2" fmla="*/ 4868958 w 5780200"/>
              <a:gd name="connsiteY2" fmla="*/ 4877458 h 5177441"/>
              <a:gd name="connsiteX3" fmla="*/ 3698567 w 5780200"/>
              <a:gd name="connsiteY3" fmla="*/ 5175133 h 5177441"/>
              <a:gd name="connsiteX4" fmla="*/ 2308401 w 5780200"/>
              <a:gd name="connsiteY4" fmla="*/ 5010458 h 5177441"/>
              <a:gd name="connsiteX5" fmla="*/ 850516 w 5780200"/>
              <a:gd name="connsiteY5" fmla="*/ 4916386 h 5177441"/>
              <a:gd name="connsiteX6" fmla="*/ 1893 w 5780200"/>
              <a:gd name="connsiteY6" fmla="*/ 2589601 h 5177441"/>
              <a:gd name="connsiteX7" fmla="*/ 1069901 w 5780200"/>
              <a:gd name="connsiteY7" fmla="*/ 545709 h 5177441"/>
              <a:gd name="connsiteX8" fmla="*/ 2463045 w 5780200"/>
              <a:gd name="connsiteY8" fmla="*/ 117169 h 5177441"/>
              <a:gd name="connsiteX9" fmla="*/ 4148116 w 5780200"/>
              <a:gd name="connsiteY9" fmla="*/ 92194 h 5177441"/>
              <a:gd name="connsiteX10" fmla="*/ 5059308 w 5780200"/>
              <a:gd name="connsiteY10" fmla="*/ 1211615 h 5177441"/>
              <a:gd name="connsiteX0" fmla="*/ 5066314 w 5787207"/>
              <a:gd name="connsiteY0" fmla="*/ 1258171 h 5223997"/>
              <a:gd name="connsiteX1" fmla="*/ 5785708 w 5787207"/>
              <a:gd name="connsiteY1" fmla="*/ 3832693 h 5223997"/>
              <a:gd name="connsiteX2" fmla="*/ 4875964 w 5787207"/>
              <a:gd name="connsiteY2" fmla="*/ 4924014 h 5223997"/>
              <a:gd name="connsiteX3" fmla="*/ 3705573 w 5787207"/>
              <a:gd name="connsiteY3" fmla="*/ 5221689 h 5223997"/>
              <a:gd name="connsiteX4" fmla="*/ 2315407 w 5787207"/>
              <a:gd name="connsiteY4" fmla="*/ 5057014 h 5223997"/>
              <a:gd name="connsiteX5" fmla="*/ 857522 w 5787207"/>
              <a:gd name="connsiteY5" fmla="*/ 4962942 h 5223997"/>
              <a:gd name="connsiteX6" fmla="*/ 8899 w 5787207"/>
              <a:gd name="connsiteY6" fmla="*/ 2636157 h 5223997"/>
              <a:gd name="connsiteX7" fmla="*/ 1370749 w 5787207"/>
              <a:gd name="connsiteY7" fmla="*/ 1463622 h 5223997"/>
              <a:gd name="connsiteX8" fmla="*/ 2470051 w 5787207"/>
              <a:gd name="connsiteY8" fmla="*/ 163725 h 5223997"/>
              <a:gd name="connsiteX9" fmla="*/ 4155122 w 5787207"/>
              <a:gd name="connsiteY9" fmla="*/ 138750 h 5223997"/>
              <a:gd name="connsiteX10" fmla="*/ 5066314 w 5787207"/>
              <a:gd name="connsiteY10" fmla="*/ 1258171 h 5223997"/>
              <a:gd name="connsiteX0" fmla="*/ 4297785 w 5018678"/>
              <a:gd name="connsiteY0" fmla="*/ 1258172 h 5223998"/>
              <a:gd name="connsiteX1" fmla="*/ 5017179 w 5018678"/>
              <a:gd name="connsiteY1" fmla="*/ 3832694 h 5223998"/>
              <a:gd name="connsiteX2" fmla="*/ 4107435 w 5018678"/>
              <a:gd name="connsiteY2" fmla="*/ 4924015 h 5223998"/>
              <a:gd name="connsiteX3" fmla="*/ 2937044 w 5018678"/>
              <a:gd name="connsiteY3" fmla="*/ 5221690 h 5223998"/>
              <a:gd name="connsiteX4" fmla="*/ 1546878 w 5018678"/>
              <a:gd name="connsiteY4" fmla="*/ 5057015 h 5223998"/>
              <a:gd name="connsiteX5" fmla="*/ 88993 w 5018678"/>
              <a:gd name="connsiteY5" fmla="*/ 4962943 h 5223998"/>
              <a:gd name="connsiteX6" fmla="*/ 207907 w 5018678"/>
              <a:gd name="connsiteY6" fmla="*/ 3068057 h 5223998"/>
              <a:gd name="connsiteX7" fmla="*/ 602220 w 5018678"/>
              <a:gd name="connsiteY7" fmla="*/ 1463623 h 5223998"/>
              <a:gd name="connsiteX8" fmla="*/ 1701522 w 5018678"/>
              <a:gd name="connsiteY8" fmla="*/ 163726 h 5223998"/>
              <a:gd name="connsiteX9" fmla="*/ 3386593 w 5018678"/>
              <a:gd name="connsiteY9" fmla="*/ 138751 h 5223998"/>
              <a:gd name="connsiteX10" fmla="*/ 4297785 w 5018678"/>
              <a:gd name="connsiteY10" fmla="*/ 1258172 h 5223998"/>
              <a:gd name="connsiteX0" fmla="*/ 4089999 w 4810892"/>
              <a:gd name="connsiteY0" fmla="*/ 1258172 h 5224781"/>
              <a:gd name="connsiteX1" fmla="*/ 4809393 w 4810892"/>
              <a:gd name="connsiteY1" fmla="*/ 3832694 h 5224781"/>
              <a:gd name="connsiteX2" fmla="*/ 3899649 w 4810892"/>
              <a:gd name="connsiteY2" fmla="*/ 4924015 h 5224781"/>
              <a:gd name="connsiteX3" fmla="*/ 2729258 w 4810892"/>
              <a:gd name="connsiteY3" fmla="*/ 5221690 h 5224781"/>
              <a:gd name="connsiteX4" fmla="*/ 1339092 w 4810892"/>
              <a:gd name="connsiteY4" fmla="*/ 5057015 h 5224781"/>
              <a:gd name="connsiteX5" fmla="*/ 364867 w 4810892"/>
              <a:gd name="connsiteY5" fmla="*/ 4709132 h 5224781"/>
              <a:gd name="connsiteX6" fmla="*/ 121 w 4810892"/>
              <a:gd name="connsiteY6" fmla="*/ 3068057 h 5224781"/>
              <a:gd name="connsiteX7" fmla="*/ 394434 w 4810892"/>
              <a:gd name="connsiteY7" fmla="*/ 1463623 h 5224781"/>
              <a:gd name="connsiteX8" fmla="*/ 1493736 w 4810892"/>
              <a:gd name="connsiteY8" fmla="*/ 163726 h 5224781"/>
              <a:gd name="connsiteX9" fmla="*/ 3178807 w 4810892"/>
              <a:gd name="connsiteY9" fmla="*/ 138751 h 5224781"/>
              <a:gd name="connsiteX10" fmla="*/ 4089999 w 4810892"/>
              <a:gd name="connsiteY10" fmla="*/ 1258172 h 5224781"/>
              <a:gd name="connsiteX0" fmla="*/ 4090035 w 4810928"/>
              <a:gd name="connsiteY0" fmla="*/ 1258172 h 5223011"/>
              <a:gd name="connsiteX1" fmla="*/ 4809429 w 4810928"/>
              <a:gd name="connsiteY1" fmla="*/ 3832694 h 5223011"/>
              <a:gd name="connsiteX2" fmla="*/ 3899685 w 4810928"/>
              <a:gd name="connsiteY2" fmla="*/ 4924015 h 5223011"/>
              <a:gd name="connsiteX3" fmla="*/ 2729294 w 4810928"/>
              <a:gd name="connsiteY3" fmla="*/ 5221690 h 5223011"/>
              <a:gd name="connsiteX4" fmla="*/ 1550691 w 4810928"/>
              <a:gd name="connsiteY4" fmla="*/ 5019841 h 5223011"/>
              <a:gd name="connsiteX5" fmla="*/ 364903 w 4810928"/>
              <a:gd name="connsiteY5" fmla="*/ 4709132 h 5223011"/>
              <a:gd name="connsiteX6" fmla="*/ 157 w 4810928"/>
              <a:gd name="connsiteY6" fmla="*/ 3068057 h 5223011"/>
              <a:gd name="connsiteX7" fmla="*/ 394470 w 4810928"/>
              <a:gd name="connsiteY7" fmla="*/ 1463623 h 5223011"/>
              <a:gd name="connsiteX8" fmla="*/ 1493772 w 4810928"/>
              <a:gd name="connsiteY8" fmla="*/ 163726 h 5223011"/>
              <a:gd name="connsiteX9" fmla="*/ 3178843 w 4810928"/>
              <a:gd name="connsiteY9" fmla="*/ 138751 h 5223011"/>
              <a:gd name="connsiteX10" fmla="*/ 4090035 w 4810928"/>
              <a:gd name="connsiteY10" fmla="*/ 1258172 h 5223011"/>
              <a:gd name="connsiteX0" fmla="*/ 4089880 w 4810773"/>
              <a:gd name="connsiteY0" fmla="*/ 1258172 h 5223005"/>
              <a:gd name="connsiteX1" fmla="*/ 4809274 w 4810773"/>
              <a:gd name="connsiteY1" fmla="*/ 3832694 h 5223005"/>
              <a:gd name="connsiteX2" fmla="*/ 3899530 w 4810773"/>
              <a:gd name="connsiteY2" fmla="*/ 4924015 h 5223005"/>
              <a:gd name="connsiteX3" fmla="*/ 2729139 w 4810773"/>
              <a:gd name="connsiteY3" fmla="*/ 5221690 h 5223005"/>
              <a:gd name="connsiteX4" fmla="*/ 1550536 w 4810773"/>
              <a:gd name="connsiteY4" fmla="*/ 5019841 h 5223005"/>
              <a:gd name="connsiteX5" fmla="*/ 392284 w 4810773"/>
              <a:gd name="connsiteY5" fmla="*/ 4712972 h 5223005"/>
              <a:gd name="connsiteX6" fmla="*/ 2 w 4810773"/>
              <a:gd name="connsiteY6" fmla="*/ 3068057 h 5223005"/>
              <a:gd name="connsiteX7" fmla="*/ 394315 w 4810773"/>
              <a:gd name="connsiteY7" fmla="*/ 1463623 h 5223005"/>
              <a:gd name="connsiteX8" fmla="*/ 1493617 w 4810773"/>
              <a:gd name="connsiteY8" fmla="*/ 163726 h 5223005"/>
              <a:gd name="connsiteX9" fmla="*/ 3178688 w 4810773"/>
              <a:gd name="connsiteY9" fmla="*/ 138751 h 5223005"/>
              <a:gd name="connsiteX10" fmla="*/ 4089880 w 4810773"/>
              <a:gd name="connsiteY10" fmla="*/ 1258172 h 5223005"/>
              <a:gd name="connsiteX0" fmla="*/ 4089879 w 4810772"/>
              <a:gd name="connsiteY0" fmla="*/ 1258172 h 5222283"/>
              <a:gd name="connsiteX1" fmla="*/ 4809273 w 4810772"/>
              <a:gd name="connsiteY1" fmla="*/ 3832694 h 5222283"/>
              <a:gd name="connsiteX2" fmla="*/ 3899529 w 4810772"/>
              <a:gd name="connsiteY2" fmla="*/ 4924015 h 5222283"/>
              <a:gd name="connsiteX3" fmla="*/ 2729138 w 4810772"/>
              <a:gd name="connsiteY3" fmla="*/ 5221690 h 5222283"/>
              <a:gd name="connsiteX4" fmla="*/ 1556543 w 4810772"/>
              <a:gd name="connsiteY4" fmla="*/ 4875210 h 5222283"/>
              <a:gd name="connsiteX5" fmla="*/ 392283 w 4810772"/>
              <a:gd name="connsiteY5" fmla="*/ 4712972 h 5222283"/>
              <a:gd name="connsiteX6" fmla="*/ 1 w 4810772"/>
              <a:gd name="connsiteY6" fmla="*/ 3068057 h 5222283"/>
              <a:gd name="connsiteX7" fmla="*/ 394314 w 4810772"/>
              <a:gd name="connsiteY7" fmla="*/ 1463623 h 5222283"/>
              <a:gd name="connsiteX8" fmla="*/ 1493616 w 4810772"/>
              <a:gd name="connsiteY8" fmla="*/ 163726 h 5222283"/>
              <a:gd name="connsiteX9" fmla="*/ 3178687 w 4810772"/>
              <a:gd name="connsiteY9" fmla="*/ 138751 h 5222283"/>
              <a:gd name="connsiteX10" fmla="*/ 4089879 w 4810772"/>
              <a:gd name="connsiteY10" fmla="*/ 1258172 h 5222283"/>
              <a:gd name="connsiteX0" fmla="*/ 4089879 w 4810772"/>
              <a:gd name="connsiteY0" fmla="*/ 1258172 h 5058202"/>
              <a:gd name="connsiteX1" fmla="*/ 4809273 w 4810772"/>
              <a:gd name="connsiteY1" fmla="*/ 3832694 h 5058202"/>
              <a:gd name="connsiteX2" fmla="*/ 3899529 w 4810772"/>
              <a:gd name="connsiteY2" fmla="*/ 4924015 h 5058202"/>
              <a:gd name="connsiteX3" fmla="*/ 2695345 w 4810772"/>
              <a:gd name="connsiteY3" fmla="*/ 5035140 h 5058202"/>
              <a:gd name="connsiteX4" fmla="*/ 1556543 w 4810772"/>
              <a:gd name="connsiteY4" fmla="*/ 4875210 h 5058202"/>
              <a:gd name="connsiteX5" fmla="*/ 392283 w 4810772"/>
              <a:gd name="connsiteY5" fmla="*/ 4712972 h 5058202"/>
              <a:gd name="connsiteX6" fmla="*/ 1 w 4810772"/>
              <a:gd name="connsiteY6" fmla="*/ 3068057 h 5058202"/>
              <a:gd name="connsiteX7" fmla="*/ 394314 w 4810772"/>
              <a:gd name="connsiteY7" fmla="*/ 1463623 h 5058202"/>
              <a:gd name="connsiteX8" fmla="*/ 1493616 w 4810772"/>
              <a:gd name="connsiteY8" fmla="*/ 163726 h 5058202"/>
              <a:gd name="connsiteX9" fmla="*/ 3178687 w 4810772"/>
              <a:gd name="connsiteY9" fmla="*/ 138751 h 5058202"/>
              <a:gd name="connsiteX10" fmla="*/ 4089879 w 4810772"/>
              <a:gd name="connsiteY10" fmla="*/ 1258172 h 5058202"/>
              <a:gd name="connsiteX0" fmla="*/ 4089879 w 4810772"/>
              <a:gd name="connsiteY0" fmla="*/ 1258172 h 5067264"/>
              <a:gd name="connsiteX1" fmla="*/ 4809273 w 4810772"/>
              <a:gd name="connsiteY1" fmla="*/ 3832694 h 5067264"/>
              <a:gd name="connsiteX2" fmla="*/ 3899529 w 4810772"/>
              <a:gd name="connsiteY2" fmla="*/ 4924015 h 5067264"/>
              <a:gd name="connsiteX3" fmla="*/ 2695345 w 4810772"/>
              <a:gd name="connsiteY3" fmla="*/ 5035140 h 5067264"/>
              <a:gd name="connsiteX4" fmla="*/ 1645157 w 4810772"/>
              <a:gd name="connsiteY4" fmla="*/ 4742096 h 5067264"/>
              <a:gd name="connsiteX5" fmla="*/ 392283 w 4810772"/>
              <a:gd name="connsiteY5" fmla="*/ 4712972 h 5067264"/>
              <a:gd name="connsiteX6" fmla="*/ 1 w 4810772"/>
              <a:gd name="connsiteY6" fmla="*/ 3068057 h 5067264"/>
              <a:gd name="connsiteX7" fmla="*/ 394314 w 4810772"/>
              <a:gd name="connsiteY7" fmla="*/ 1463623 h 5067264"/>
              <a:gd name="connsiteX8" fmla="*/ 1493616 w 4810772"/>
              <a:gd name="connsiteY8" fmla="*/ 163726 h 5067264"/>
              <a:gd name="connsiteX9" fmla="*/ 3178687 w 4810772"/>
              <a:gd name="connsiteY9" fmla="*/ 138751 h 5067264"/>
              <a:gd name="connsiteX10" fmla="*/ 4089879 w 4810772"/>
              <a:gd name="connsiteY10" fmla="*/ 1258172 h 5067264"/>
              <a:gd name="connsiteX0" fmla="*/ 4089879 w 4810772"/>
              <a:gd name="connsiteY0" fmla="*/ 1258172 h 5097408"/>
              <a:gd name="connsiteX1" fmla="*/ 4809273 w 4810772"/>
              <a:gd name="connsiteY1" fmla="*/ 3832694 h 5097408"/>
              <a:gd name="connsiteX2" fmla="*/ 3899529 w 4810772"/>
              <a:gd name="connsiteY2" fmla="*/ 4924015 h 5097408"/>
              <a:gd name="connsiteX3" fmla="*/ 2695888 w 4810772"/>
              <a:gd name="connsiteY3" fmla="*/ 5077645 h 5097408"/>
              <a:gd name="connsiteX4" fmla="*/ 1645157 w 4810772"/>
              <a:gd name="connsiteY4" fmla="*/ 4742096 h 5097408"/>
              <a:gd name="connsiteX5" fmla="*/ 392283 w 4810772"/>
              <a:gd name="connsiteY5" fmla="*/ 4712972 h 5097408"/>
              <a:gd name="connsiteX6" fmla="*/ 1 w 4810772"/>
              <a:gd name="connsiteY6" fmla="*/ 3068057 h 5097408"/>
              <a:gd name="connsiteX7" fmla="*/ 394314 w 4810772"/>
              <a:gd name="connsiteY7" fmla="*/ 1463623 h 5097408"/>
              <a:gd name="connsiteX8" fmla="*/ 1493616 w 4810772"/>
              <a:gd name="connsiteY8" fmla="*/ 163726 h 5097408"/>
              <a:gd name="connsiteX9" fmla="*/ 3178687 w 4810772"/>
              <a:gd name="connsiteY9" fmla="*/ 138751 h 5097408"/>
              <a:gd name="connsiteX10" fmla="*/ 4089879 w 4810772"/>
              <a:gd name="connsiteY10" fmla="*/ 1258172 h 5097408"/>
              <a:gd name="connsiteX0" fmla="*/ 4090013 w 4810906"/>
              <a:gd name="connsiteY0" fmla="*/ 1258172 h 5097407"/>
              <a:gd name="connsiteX1" fmla="*/ 4809407 w 4810906"/>
              <a:gd name="connsiteY1" fmla="*/ 3832694 h 5097407"/>
              <a:gd name="connsiteX2" fmla="*/ 3899663 w 4810906"/>
              <a:gd name="connsiteY2" fmla="*/ 4924015 h 5097407"/>
              <a:gd name="connsiteX3" fmla="*/ 2696022 w 4810906"/>
              <a:gd name="connsiteY3" fmla="*/ 5077645 h 5097407"/>
              <a:gd name="connsiteX4" fmla="*/ 1645291 w 4810906"/>
              <a:gd name="connsiteY4" fmla="*/ 4742096 h 5097407"/>
              <a:gd name="connsiteX5" fmla="*/ 426248 w 4810906"/>
              <a:gd name="connsiteY5" fmla="*/ 4287341 h 5097407"/>
              <a:gd name="connsiteX6" fmla="*/ 135 w 4810906"/>
              <a:gd name="connsiteY6" fmla="*/ 3068057 h 5097407"/>
              <a:gd name="connsiteX7" fmla="*/ 394448 w 4810906"/>
              <a:gd name="connsiteY7" fmla="*/ 1463623 h 5097407"/>
              <a:gd name="connsiteX8" fmla="*/ 1493750 w 4810906"/>
              <a:gd name="connsiteY8" fmla="*/ 163726 h 5097407"/>
              <a:gd name="connsiteX9" fmla="*/ 3178821 w 4810906"/>
              <a:gd name="connsiteY9" fmla="*/ 138751 h 5097407"/>
              <a:gd name="connsiteX10" fmla="*/ 4090013 w 4810906"/>
              <a:gd name="connsiteY10" fmla="*/ 1258172 h 5097407"/>
              <a:gd name="connsiteX0" fmla="*/ 3977068 w 4697961"/>
              <a:gd name="connsiteY0" fmla="*/ 1258172 h 5097407"/>
              <a:gd name="connsiteX1" fmla="*/ 4696462 w 4697961"/>
              <a:gd name="connsiteY1" fmla="*/ 3832694 h 5097407"/>
              <a:gd name="connsiteX2" fmla="*/ 3786718 w 4697961"/>
              <a:gd name="connsiteY2" fmla="*/ 4924015 h 5097407"/>
              <a:gd name="connsiteX3" fmla="*/ 2583077 w 4697961"/>
              <a:gd name="connsiteY3" fmla="*/ 5077645 h 5097407"/>
              <a:gd name="connsiteX4" fmla="*/ 1532346 w 4697961"/>
              <a:gd name="connsiteY4" fmla="*/ 4742096 h 5097407"/>
              <a:gd name="connsiteX5" fmla="*/ 313303 w 4697961"/>
              <a:gd name="connsiteY5" fmla="*/ 4287341 h 5097407"/>
              <a:gd name="connsiteX6" fmla="*/ 334 w 4697961"/>
              <a:gd name="connsiteY6" fmla="*/ 3011097 h 5097407"/>
              <a:gd name="connsiteX7" fmla="*/ 281503 w 4697961"/>
              <a:gd name="connsiteY7" fmla="*/ 1463623 h 5097407"/>
              <a:gd name="connsiteX8" fmla="*/ 1380805 w 4697961"/>
              <a:gd name="connsiteY8" fmla="*/ 163726 h 5097407"/>
              <a:gd name="connsiteX9" fmla="*/ 3065876 w 4697961"/>
              <a:gd name="connsiteY9" fmla="*/ 138751 h 5097407"/>
              <a:gd name="connsiteX10" fmla="*/ 3977068 w 4697961"/>
              <a:gd name="connsiteY10" fmla="*/ 1258172 h 5097407"/>
              <a:gd name="connsiteX0" fmla="*/ 4146138 w 4867031"/>
              <a:gd name="connsiteY0" fmla="*/ 1258172 h 5097407"/>
              <a:gd name="connsiteX1" fmla="*/ 4865532 w 4867031"/>
              <a:gd name="connsiteY1" fmla="*/ 3832694 h 5097407"/>
              <a:gd name="connsiteX2" fmla="*/ 3955788 w 4867031"/>
              <a:gd name="connsiteY2" fmla="*/ 4924015 h 5097407"/>
              <a:gd name="connsiteX3" fmla="*/ 2752147 w 4867031"/>
              <a:gd name="connsiteY3" fmla="*/ 5077645 h 5097407"/>
              <a:gd name="connsiteX4" fmla="*/ 1701416 w 4867031"/>
              <a:gd name="connsiteY4" fmla="*/ 4742096 h 5097407"/>
              <a:gd name="connsiteX5" fmla="*/ 482373 w 4867031"/>
              <a:gd name="connsiteY5" fmla="*/ 4287341 h 5097407"/>
              <a:gd name="connsiteX6" fmla="*/ 104 w 4867031"/>
              <a:gd name="connsiteY6" fmla="*/ 2975368 h 5097407"/>
              <a:gd name="connsiteX7" fmla="*/ 450573 w 4867031"/>
              <a:gd name="connsiteY7" fmla="*/ 1463623 h 5097407"/>
              <a:gd name="connsiteX8" fmla="*/ 1549875 w 4867031"/>
              <a:gd name="connsiteY8" fmla="*/ 163726 h 5097407"/>
              <a:gd name="connsiteX9" fmla="*/ 3234946 w 4867031"/>
              <a:gd name="connsiteY9" fmla="*/ 138751 h 5097407"/>
              <a:gd name="connsiteX10" fmla="*/ 4146138 w 4867031"/>
              <a:gd name="connsiteY10" fmla="*/ 1258172 h 5097407"/>
              <a:gd name="connsiteX0" fmla="*/ 4146131 w 4867024"/>
              <a:gd name="connsiteY0" fmla="*/ 1154399 h 4993634"/>
              <a:gd name="connsiteX1" fmla="*/ 4865525 w 4867024"/>
              <a:gd name="connsiteY1" fmla="*/ 3728921 h 4993634"/>
              <a:gd name="connsiteX2" fmla="*/ 3955781 w 4867024"/>
              <a:gd name="connsiteY2" fmla="*/ 4820242 h 4993634"/>
              <a:gd name="connsiteX3" fmla="*/ 2752140 w 4867024"/>
              <a:gd name="connsiteY3" fmla="*/ 4973872 h 4993634"/>
              <a:gd name="connsiteX4" fmla="*/ 1701409 w 4867024"/>
              <a:gd name="connsiteY4" fmla="*/ 4638323 h 4993634"/>
              <a:gd name="connsiteX5" fmla="*/ 482366 w 4867024"/>
              <a:gd name="connsiteY5" fmla="*/ 4183568 h 4993634"/>
              <a:gd name="connsiteX6" fmla="*/ 97 w 4867024"/>
              <a:gd name="connsiteY6" fmla="*/ 2871595 h 4993634"/>
              <a:gd name="connsiteX7" fmla="*/ 450566 w 4867024"/>
              <a:gd name="connsiteY7" fmla="*/ 1359850 h 4993634"/>
              <a:gd name="connsiteX8" fmla="*/ 1455791 w 4867024"/>
              <a:gd name="connsiteY8" fmla="*/ 380204 h 4993634"/>
              <a:gd name="connsiteX9" fmla="*/ 3234939 w 4867024"/>
              <a:gd name="connsiteY9" fmla="*/ 34978 h 4993634"/>
              <a:gd name="connsiteX10" fmla="*/ 4146131 w 4867024"/>
              <a:gd name="connsiteY10" fmla="*/ 1154399 h 4993634"/>
              <a:gd name="connsiteX0" fmla="*/ 4146131 w 4867024"/>
              <a:gd name="connsiteY0" fmla="*/ 1162121 h 5001356"/>
              <a:gd name="connsiteX1" fmla="*/ 4865525 w 4867024"/>
              <a:gd name="connsiteY1" fmla="*/ 3736643 h 5001356"/>
              <a:gd name="connsiteX2" fmla="*/ 3955781 w 4867024"/>
              <a:gd name="connsiteY2" fmla="*/ 4827964 h 5001356"/>
              <a:gd name="connsiteX3" fmla="*/ 2752140 w 4867024"/>
              <a:gd name="connsiteY3" fmla="*/ 4981594 h 5001356"/>
              <a:gd name="connsiteX4" fmla="*/ 1701409 w 4867024"/>
              <a:gd name="connsiteY4" fmla="*/ 4646045 h 5001356"/>
              <a:gd name="connsiteX5" fmla="*/ 482366 w 4867024"/>
              <a:gd name="connsiteY5" fmla="*/ 4191290 h 5001356"/>
              <a:gd name="connsiteX6" fmla="*/ 97 w 4867024"/>
              <a:gd name="connsiteY6" fmla="*/ 2879317 h 5001356"/>
              <a:gd name="connsiteX7" fmla="*/ 450566 w 4867024"/>
              <a:gd name="connsiteY7" fmla="*/ 1367572 h 5001356"/>
              <a:gd name="connsiteX8" fmla="*/ 1455791 w 4867024"/>
              <a:gd name="connsiteY8" fmla="*/ 387926 h 5001356"/>
              <a:gd name="connsiteX9" fmla="*/ 3234939 w 4867024"/>
              <a:gd name="connsiteY9" fmla="*/ 42700 h 5001356"/>
              <a:gd name="connsiteX10" fmla="*/ 4146131 w 4867024"/>
              <a:gd name="connsiteY10" fmla="*/ 1162121 h 5001356"/>
              <a:gd name="connsiteX0" fmla="*/ 4146130 w 4867023"/>
              <a:gd name="connsiteY0" fmla="*/ 1173382 h 5012617"/>
              <a:gd name="connsiteX1" fmla="*/ 4865524 w 4867023"/>
              <a:gd name="connsiteY1" fmla="*/ 3747904 h 5012617"/>
              <a:gd name="connsiteX2" fmla="*/ 3955780 w 4867023"/>
              <a:gd name="connsiteY2" fmla="*/ 4839225 h 5012617"/>
              <a:gd name="connsiteX3" fmla="*/ 2752139 w 4867023"/>
              <a:gd name="connsiteY3" fmla="*/ 4992855 h 5012617"/>
              <a:gd name="connsiteX4" fmla="*/ 1701408 w 4867023"/>
              <a:gd name="connsiteY4" fmla="*/ 4657306 h 5012617"/>
              <a:gd name="connsiteX5" fmla="*/ 482365 w 4867023"/>
              <a:gd name="connsiteY5" fmla="*/ 4202551 h 5012617"/>
              <a:gd name="connsiteX6" fmla="*/ 96 w 4867023"/>
              <a:gd name="connsiteY6" fmla="*/ 2890578 h 5012617"/>
              <a:gd name="connsiteX7" fmla="*/ 450565 w 4867023"/>
              <a:gd name="connsiteY7" fmla="*/ 1378833 h 5012617"/>
              <a:gd name="connsiteX8" fmla="*/ 1439434 w 4867023"/>
              <a:gd name="connsiteY8" fmla="*/ 348419 h 5012617"/>
              <a:gd name="connsiteX9" fmla="*/ 3234938 w 4867023"/>
              <a:gd name="connsiteY9" fmla="*/ 53961 h 5012617"/>
              <a:gd name="connsiteX10" fmla="*/ 4146130 w 4867023"/>
              <a:gd name="connsiteY10" fmla="*/ 1173382 h 5012617"/>
              <a:gd name="connsiteX0" fmla="*/ 4147160 w 4868053"/>
              <a:gd name="connsiteY0" fmla="*/ 1164755 h 5003990"/>
              <a:gd name="connsiteX1" fmla="*/ 4866554 w 4868053"/>
              <a:gd name="connsiteY1" fmla="*/ 3739277 h 5003990"/>
              <a:gd name="connsiteX2" fmla="*/ 3956810 w 4868053"/>
              <a:gd name="connsiteY2" fmla="*/ 4830598 h 5003990"/>
              <a:gd name="connsiteX3" fmla="*/ 2753169 w 4868053"/>
              <a:gd name="connsiteY3" fmla="*/ 4984228 h 5003990"/>
              <a:gd name="connsiteX4" fmla="*/ 1702438 w 4868053"/>
              <a:gd name="connsiteY4" fmla="*/ 4648679 h 5003990"/>
              <a:gd name="connsiteX5" fmla="*/ 483395 w 4868053"/>
              <a:gd name="connsiteY5" fmla="*/ 4193924 h 5003990"/>
              <a:gd name="connsiteX6" fmla="*/ 1126 w 4868053"/>
              <a:gd name="connsiteY6" fmla="*/ 2881951 h 5003990"/>
              <a:gd name="connsiteX7" fmla="*/ 385886 w 4868053"/>
              <a:gd name="connsiteY7" fmla="*/ 1451963 h 5003990"/>
              <a:gd name="connsiteX8" fmla="*/ 1440464 w 4868053"/>
              <a:gd name="connsiteY8" fmla="*/ 339792 h 5003990"/>
              <a:gd name="connsiteX9" fmla="*/ 3235968 w 4868053"/>
              <a:gd name="connsiteY9" fmla="*/ 45334 h 5003990"/>
              <a:gd name="connsiteX10" fmla="*/ 4147160 w 4868053"/>
              <a:gd name="connsiteY10" fmla="*/ 1164755 h 5003990"/>
              <a:gd name="connsiteX0" fmla="*/ 4042193 w 4866816"/>
              <a:gd name="connsiteY0" fmla="*/ 1252726 h 5009618"/>
              <a:gd name="connsiteX1" fmla="*/ 4866554 w 4866816"/>
              <a:gd name="connsiteY1" fmla="*/ 3744905 h 5009618"/>
              <a:gd name="connsiteX2" fmla="*/ 3956810 w 4866816"/>
              <a:gd name="connsiteY2" fmla="*/ 4836226 h 5009618"/>
              <a:gd name="connsiteX3" fmla="*/ 2753169 w 4866816"/>
              <a:gd name="connsiteY3" fmla="*/ 4989856 h 5009618"/>
              <a:gd name="connsiteX4" fmla="*/ 1702438 w 4866816"/>
              <a:gd name="connsiteY4" fmla="*/ 4654307 h 5009618"/>
              <a:gd name="connsiteX5" fmla="*/ 483395 w 4866816"/>
              <a:gd name="connsiteY5" fmla="*/ 4199552 h 5009618"/>
              <a:gd name="connsiteX6" fmla="*/ 1126 w 4866816"/>
              <a:gd name="connsiteY6" fmla="*/ 2887579 h 5009618"/>
              <a:gd name="connsiteX7" fmla="*/ 385886 w 4866816"/>
              <a:gd name="connsiteY7" fmla="*/ 1457591 h 5009618"/>
              <a:gd name="connsiteX8" fmla="*/ 1440464 w 4866816"/>
              <a:gd name="connsiteY8" fmla="*/ 345420 h 5009618"/>
              <a:gd name="connsiteX9" fmla="*/ 3235968 w 4866816"/>
              <a:gd name="connsiteY9" fmla="*/ 50962 h 5009618"/>
              <a:gd name="connsiteX10" fmla="*/ 4042193 w 4866816"/>
              <a:gd name="connsiteY10" fmla="*/ 1252726 h 5009618"/>
              <a:gd name="connsiteX0" fmla="*/ 4042193 w 4697311"/>
              <a:gd name="connsiteY0" fmla="*/ 1252726 h 5001982"/>
              <a:gd name="connsiteX1" fmla="*/ 4696963 w 4697311"/>
              <a:gd name="connsiteY1" fmla="*/ 3994015 h 5001982"/>
              <a:gd name="connsiteX2" fmla="*/ 3956810 w 4697311"/>
              <a:gd name="connsiteY2" fmla="*/ 4836226 h 5001982"/>
              <a:gd name="connsiteX3" fmla="*/ 2753169 w 4697311"/>
              <a:gd name="connsiteY3" fmla="*/ 4989856 h 5001982"/>
              <a:gd name="connsiteX4" fmla="*/ 1702438 w 4697311"/>
              <a:gd name="connsiteY4" fmla="*/ 4654307 h 5001982"/>
              <a:gd name="connsiteX5" fmla="*/ 483395 w 4697311"/>
              <a:gd name="connsiteY5" fmla="*/ 4199552 h 5001982"/>
              <a:gd name="connsiteX6" fmla="*/ 1126 w 4697311"/>
              <a:gd name="connsiteY6" fmla="*/ 2887579 h 5001982"/>
              <a:gd name="connsiteX7" fmla="*/ 385886 w 4697311"/>
              <a:gd name="connsiteY7" fmla="*/ 1457591 h 5001982"/>
              <a:gd name="connsiteX8" fmla="*/ 1440464 w 4697311"/>
              <a:gd name="connsiteY8" fmla="*/ 345420 h 5001982"/>
              <a:gd name="connsiteX9" fmla="*/ 3235968 w 4697311"/>
              <a:gd name="connsiteY9" fmla="*/ 50962 h 5001982"/>
              <a:gd name="connsiteX10" fmla="*/ 4042193 w 4697311"/>
              <a:gd name="connsiteY10" fmla="*/ 1252726 h 5001982"/>
              <a:gd name="connsiteX0" fmla="*/ 3924960 w 4697012"/>
              <a:gd name="connsiteY0" fmla="*/ 1300039 h 5005029"/>
              <a:gd name="connsiteX1" fmla="*/ 4696963 w 4697012"/>
              <a:gd name="connsiteY1" fmla="*/ 3997062 h 5005029"/>
              <a:gd name="connsiteX2" fmla="*/ 3956810 w 4697012"/>
              <a:gd name="connsiteY2" fmla="*/ 4839273 h 5005029"/>
              <a:gd name="connsiteX3" fmla="*/ 2753169 w 4697012"/>
              <a:gd name="connsiteY3" fmla="*/ 4992903 h 5005029"/>
              <a:gd name="connsiteX4" fmla="*/ 1702438 w 4697012"/>
              <a:gd name="connsiteY4" fmla="*/ 4657354 h 5005029"/>
              <a:gd name="connsiteX5" fmla="*/ 483395 w 4697012"/>
              <a:gd name="connsiteY5" fmla="*/ 4202599 h 5005029"/>
              <a:gd name="connsiteX6" fmla="*/ 1126 w 4697012"/>
              <a:gd name="connsiteY6" fmla="*/ 2890626 h 5005029"/>
              <a:gd name="connsiteX7" fmla="*/ 385886 w 4697012"/>
              <a:gd name="connsiteY7" fmla="*/ 1460638 h 5005029"/>
              <a:gd name="connsiteX8" fmla="*/ 1440464 w 4697012"/>
              <a:gd name="connsiteY8" fmla="*/ 348467 h 5005029"/>
              <a:gd name="connsiteX9" fmla="*/ 3235968 w 4697012"/>
              <a:gd name="connsiteY9" fmla="*/ 54009 h 5005029"/>
              <a:gd name="connsiteX10" fmla="*/ 3924960 w 4697012"/>
              <a:gd name="connsiteY10" fmla="*/ 1300039 h 5005029"/>
              <a:gd name="connsiteX0" fmla="*/ 3924960 w 4697012"/>
              <a:gd name="connsiteY0" fmla="*/ 1388247 h 5093237"/>
              <a:gd name="connsiteX1" fmla="*/ 4696963 w 4697012"/>
              <a:gd name="connsiteY1" fmla="*/ 4085270 h 5093237"/>
              <a:gd name="connsiteX2" fmla="*/ 3956810 w 4697012"/>
              <a:gd name="connsiteY2" fmla="*/ 4927481 h 5093237"/>
              <a:gd name="connsiteX3" fmla="*/ 2753169 w 4697012"/>
              <a:gd name="connsiteY3" fmla="*/ 5081111 h 5093237"/>
              <a:gd name="connsiteX4" fmla="*/ 1702438 w 4697012"/>
              <a:gd name="connsiteY4" fmla="*/ 4745562 h 5093237"/>
              <a:gd name="connsiteX5" fmla="*/ 483395 w 4697012"/>
              <a:gd name="connsiteY5" fmla="*/ 4290807 h 5093237"/>
              <a:gd name="connsiteX6" fmla="*/ 1126 w 4697012"/>
              <a:gd name="connsiteY6" fmla="*/ 2978834 h 5093237"/>
              <a:gd name="connsiteX7" fmla="*/ 385886 w 4697012"/>
              <a:gd name="connsiteY7" fmla="*/ 1548846 h 5093237"/>
              <a:gd name="connsiteX8" fmla="*/ 1440464 w 4697012"/>
              <a:gd name="connsiteY8" fmla="*/ 436675 h 5093237"/>
              <a:gd name="connsiteX9" fmla="*/ 2967706 w 4697012"/>
              <a:gd name="connsiteY9" fmla="*/ 44203 h 5093237"/>
              <a:gd name="connsiteX10" fmla="*/ 3924960 w 4697012"/>
              <a:gd name="connsiteY10" fmla="*/ 1388247 h 5093237"/>
              <a:gd name="connsiteX0" fmla="*/ 3924960 w 4698257"/>
              <a:gd name="connsiteY0" fmla="*/ 1388247 h 5139855"/>
              <a:gd name="connsiteX1" fmla="*/ 4696963 w 4698257"/>
              <a:gd name="connsiteY1" fmla="*/ 4085270 h 5139855"/>
              <a:gd name="connsiteX2" fmla="*/ 3742244 w 4698257"/>
              <a:gd name="connsiteY2" fmla="*/ 5036973 h 5139855"/>
              <a:gd name="connsiteX3" fmla="*/ 2753169 w 4698257"/>
              <a:gd name="connsiteY3" fmla="*/ 5081111 h 5139855"/>
              <a:gd name="connsiteX4" fmla="*/ 1702438 w 4698257"/>
              <a:gd name="connsiteY4" fmla="*/ 4745562 h 5139855"/>
              <a:gd name="connsiteX5" fmla="*/ 483395 w 4698257"/>
              <a:gd name="connsiteY5" fmla="*/ 4290807 h 5139855"/>
              <a:gd name="connsiteX6" fmla="*/ 1126 w 4698257"/>
              <a:gd name="connsiteY6" fmla="*/ 2978834 h 5139855"/>
              <a:gd name="connsiteX7" fmla="*/ 385886 w 4698257"/>
              <a:gd name="connsiteY7" fmla="*/ 1548846 h 5139855"/>
              <a:gd name="connsiteX8" fmla="*/ 1440464 w 4698257"/>
              <a:gd name="connsiteY8" fmla="*/ 436675 h 5139855"/>
              <a:gd name="connsiteX9" fmla="*/ 2967706 w 4698257"/>
              <a:gd name="connsiteY9" fmla="*/ 44203 h 5139855"/>
              <a:gd name="connsiteX10" fmla="*/ 3924960 w 4698257"/>
              <a:gd name="connsiteY10" fmla="*/ 1388247 h 5139855"/>
              <a:gd name="connsiteX0" fmla="*/ 3924960 w 4731696"/>
              <a:gd name="connsiteY0" fmla="*/ 1388247 h 5104090"/>
              <a:gd name="connsiteX1" fmla="*/ 4696963 w 4731696"/>
              <a:gd name="connsiteY1" fmla="*/ 4085270 h 5104090"/>
              <a:gd name="connsiteX2" fmla="*/ 2753169 w 4731696"/>
              <a:gd name="connsiteY2" fmla="*/ 5081111 h 5104090"/>
              <a:gd name="connsiteX3" fmla="*/ 1702438 w 4731696"/>
              <a:gd name="connsiteY3" fmla="*/ 4745562 h 5104090"/>
              <a:gd name="connsiteX4" fmla="*/ 483395 w 4731696"/>
              <a:gd name="connsiteY4" fmla="*/ 4290807 h 5104090"/>
              <a:gd name="connsiteX5" fmla="*/ 1126 w 4731696"/>
              <a:gd name="connsiteY5" fmla="*/ 2978834 h 5104090"/>
              <a:gd name="connsiteX6" fmla="*/ 385886 w 4731696"/>
              <a:gd name="connsiteY6" fmla="*/ 1548846 h 5104090"/>
              <a:gd name="connsiteX7" fmla="*/ 1440464 w 4731696"/>
              <a:gd name="connsiteY7" fmla="*/ 436675 h 5104090"/>
              <a:gd name="connsiteX8" fmla="*/ 2967706 w 4731696"/>
              <a:gd name="connsiteY8" fmla="*/ 44203 h 5104090"/>
              <a:gd name="connsiteX9" fmla="*/ 3924960 w 4731696"/>
              <a:gd name="connsiteY9" fmla="*/ 1388247 h 5104090"/>
              <a:gd name="connsiteX0" fmla="*/ 3924960 w 4731697"/>
              <a:gd name="connsiteY0" fmla="*/ 1388247 h 5098621"/>
              <a:gd name="connsiteX1" fmla="*/ 4696963 w 4731697"/>
              <a:gd name="connsiteY1" fmla="*/ 4085270 h 5098621"/>
              <a:gd name="connsiteX2" fmla="*/ 2753169 w 4731697"/>
              <a:gd name="connsiteY2" fmla="*/ 5081111 h 5098621"/>
              <a:gd name="connsiteX3" fmla="*/ 1702438 w 4731697"/>
              <a:gd name="connsiteY3" fmla="*/ 4745562 h 5098621"/>
              <a:gd name="connsiteX4" fmla="*/ 483395 w 4731697"/>
              <a:gd name="connsiteY4" fmla="*/ 4290807 h 5098621"/>
              <a:gd name="connsiteX5" fmla="*/ 1126 w 4731697"/>
              <a:gd name="connsiteY5" fmla="*/ 2978834 h 5098621"/>
              <a:gd name="connsiteX6" fmla="*/ 385886 w 4731697"/>
              <a:gd name="connsiteY6" fmla="*/ 1548846 h 5098621"/>
              <a:gd name="connsiteX7" fmla="*/ 1440464 w 4731697"/>
              <a:gd name="connsiteY7" fmla="*/ 436675 h 5098621"/>
              <a:gd name="connsiteX8" fmla="*/ 2967706 w 4731697"/>
              <a:gd name="connsiteY8" fmla="*/ 44203 h 5098621"/>
              <a:gd name="connsiteX9" fmla="*/ 3924960 w 4731697"/>
              <a:gd name="connsiteY9" fmla="*/ 1388247 h 5098621"/>
              <a:gd name="connsiteX0" fmla="*/ 3924960 w 4731119"/>
              <a:gd name="connsiteY0" fmla="*/ 1388247 h 5135847"/>
              <a:gd name="connsiteX1" fmla="*/ 4696963 w 4731119"/>
              <a:gd name="connsiteY1" fmla="*/ 4085270 h 5135847"/>
              <a:gd name="connsiteX2" fmla="*/ 2765435 w 4731119"/>
              <a:gd name="connsiteY2" fmla="*/ 5119190 h 5135847"/>
              <a:gd name="connsiteX3" fmla="*/ 1702438 w 4731119"/>
              <a:gd name="connsiteY3" fmla="*/ 4745562 h 5135847"/>
              <a:gd name="connsiteX4" fmla="*/ 483395 w 4731119"/>
              <a:gd name="connsiteY4" fmla="*/ 4290807 h 5135847"/>
              <a:gd name="connsiteX5" fmla="*/ 1126 w 4731119"/>
              <a:gd name="connsiteY5" fmla="*/ 2978834 h 5135847"/>
              <a:gd name="connsiteX6" fmla="*/ 385886 w 4731119"/>
              <a:gd name="connsiteY6" fmla="*/ 1548846 h 5135847"/>
              <a:gd name="connsiteX7" fmla="*/ 1440464 w 4731119"/>
              <a:gd name="connsiteY7" fmla="*/ 436675 h 5135847"/>
              <a:gd name="connsiteX8" fmla="*/ 2967706 w 4731119"/>
              <a:gd name="connsiteY8" fmla="*/ 44203 h 5135847"/>
              <a:gd name="connsiteX9" fmla="*/ 3924960 w 4731119"/>
              <a:gd name="connsiteY9" fmla="*/ 1388247 h 5135847"/>
              <a:gd name="connsiteX0" fmla="*/ 3924960 w 4696399"/>
              <a:gd name="connsiteY0" fmla="*/ 1388247 h 5128848"/>
              <a:gd name="connsiteX1" fmla="*/ 4660960 w 4696399"/>
              <a:gd name="connsiteY1" fmla="*/ 4340884 h 5128848"/>
              <a:gd name="connsiteX2" fmla="*/ 2765435 w 4696399"/>
              <a:gd name="connsiteY2" fmla="*/ 5119190 h 5128848"/>
              <a:gd name="connsiteX3" fmla="*/ 1702438 w 4696399"/>
              <a:gd name="connsiteY3" fmla="*/ 4745562 h 5128848"/>
              <a:gd name="connsiteX4" fmla="*/ 483395 w 4696399"/>
              <a:gd name="connsiteY4" fmla="*/ 4290807 h 5128848"/>
              <a:gd name="connsiteX5" fmla="*/ 1126 w 4696399"/>
              <a:gd name="connsiteY5" fmla="*/ 2978834 h 5128848"/>
              <a:gd name="connsiteX6" fmla="*/ 385886 w 4696399"/>
              <a:gd name="connsiteY6" fmla="*/ 1548846 h 5128848"/>
              <a:gd name="connsiteX7" fmla="*/ 1440464 w 4696399"/>
              <a:gd name="connsiteY7" fmla="*/ 436675 h 5128848"/>
              <a:gd name="connsiteX8" fmla="*/ 2967706 w 4696399"/>
              <a:gd name="connsiteY8" fmla="*/ 44203 h 5128848"/>
              <a:gd name="connsiteX9" fmla="*/ 3924960 w 4696399"/>
              <a:gd name="connsiteY9" fmla="*/ 1388247 h 5128848"/>
              <a:gd name="connsiteX0" fmla="*/ 3924960 w 4696399"/>
              <a:gd name="connsiteY0" fmla="*/ 1388247 h 5134347"/>
              <a:gd name="connsiteX1" fmla="*/ 4660960 w 4696399"/>
              <a:gd name="connsiteY1" fmla="*/ 4340884 h 5134347"/>
              <a:gd name="connsiteX2" fmla="*/ 2765435 w 4696399"/>
              <a:gd name="connsiteY2" fmla="*/ 5119190 h 5134347"/>
              <a:gd name="connsiteX3" fmla="*/ 1702438 w 4696399"/>
              <a:gd name="connsiteY3" fmla="*/ 4745562 h 5134347"/>
              <a:gd name="connsiteX4" fmla="*/ 483395 w 4696399"/>
              <a:gd name="connsiteY4" fmla="*/ 4290807 h 5134347"/>
              <a:gd name="connsiteX5" fmla="*/ 1126 w 4696399"/>
              <a:gd name="connsiteY5" fmla="*/ 2978834 h 5134347"/>
              <a:gd name="connsiteX6" fmla="*/ 385886 w 4696399"/>
              <a:gd name="connsiteY6" fmla="*/ 1548846 h 5134347"/>
              <a:gd name="connsiteX7" fmla="*/ 1440464 w 4696399"/>
              <a:gd name="connsiteY7" fmla="*/ 436675 h 5134347"/>
              <a:gd name="connsiteX8" fmla="*/ 2967706 w 4696399"/>
              <a:gd name="connsiteY8" fmla="*/ 44203 h 5134347"/>
              <a:gd name="connsiteX9" fmla="*/ 3924960 w 4696399"/>
              <a:gd name="connsiteY9" fmla="*/ 1388247 h 5134347"/>
              <a:gd name="connsiteX0" fmla="*/ 3924960 w 4689908"/>
              <a:gd name="connsiteY0" fmla="*/ 1388247 h 5194082"/>
              <a:gd name="connsiteX1" fmla="*/ 4660960 w 4689908"/>
              <a:gd name="connsiteY1" fmla="*/ 4340884 h 5194082"/>
              <a:gd name="connsiteX2" fmla="*/ 2903654 w 4689908"/>
              <a:gd name="connsiteY2" fmla="*/ 5180891 h 5194082"/>
              <a:gd name="connsiteX3" fmla="*/ 1702438 w 4689908"/>
              <a:gd name="connsiteY3" fmla="*/ 4745562 h 5194082"/>
              <a:gd name="connsiteX4" fmla="*/ 483395 w 4689908"/>
              <a:gd name="connsiteY4" fmla="*/ 4290807 h 5194082"/>
              <a:gd name="connsiteX5" fmla="*/ 1126 w 4689908"/>
              <a:gd name="connsiteY5" fmla="*/ 2978834 h 5194082"/>
              <a:gd name="connsiteX6" fmla="*/ 385886 w 4689908"/>
              <a:gd name="connsiteY6" fmla="*/ 1548846 h 5194082"/>
              <a:gd name="connsiteX7" fmla="*/ 1440464 w 4689908"/>
              <a:gd name="connsiteY7" fmla="*/ 436675 h 5194082"/>
              <a:gd name="connsiteX8" fmla="*/ 2967706 w 4689908"/>
              <a:gd name="connsiteY8" fmla="*/ 44203 h 5194082"/>
              <a:gd name="connsiteX9" fmla="*/ 3924960 w 4689908"/>
              <a:gd name="connsiteY9" fmla="*/ 1388247 h 5194082"/>
              <a:gd name="connsiteX0" fmla="*/ 3865259 w 4685278"/>
              <a:gd name="connsiteY0" fmla="*/ 1321441 h 5190496"/>
              <a:gd name="connsiteX1" fmla="*/ 4660960 w 4685278"/>
              <a:gd name="connsiteY1" fmla="*/ 4336954 h 5190496"/>
              <a:gd name="connsiteX2" fmla="*/ 2903654 w 4685278"/>
              <a:gd name="connsiteY2" fmla="*/ 5176961 h 5190496"/>
              <a:gd name="connsiteX3" fmla="*/ 1702438 w 4685278"/>
              <a:gd name="connsiteY3" fmla="*/ 4741632 h 5190496"/>
              <a:gd name="connsiteX4" fmla="*/ 483395 w 4685278"/>
              <a:gd name="connsiteY4" fmla="*/ 4286877 h 5190496"/>
              <a:gd name="connsiteX5" fmla="*/ 1126 w 4685278"/>
              <a:gd name="connsiteY5" fmla="*/ 2974904 h 5190496"/>
              <a:gd name="connsiteX6" fmla="*/ 385886 w 4685278"/>
              <a:gd name="connsiteY6" fmla="*/ 1544916 h 5190496"/>
              <a:gd name="connsiteX7" fmla="*/ 1440464 w 4685278"/>
              <a:gd name="connsiteY7" fmla="*/ 432745 h 5190496"/>
              <a:gd name="connsiteX8" fmla="*/ 2967706 w 4685278"/>
              <a:gd name="connsiteY8" fmla="*/ 40273 h 5190496"/>
              <a:gd name="connsiteX9" fmla="*/ 3865259 w 4685278"/>
              <a:gd name="connsiteY9" fmla="*/ 1321441 h 5190496"/>
              <a:gd name="connsiteX0" fmla="*/ 3865259 w 4685279"/>
              <a:gd name="connsiteY0" fmla="*/ 1321441 h 5190495"/>
              <a:gd name="connsiteX1" fmla="*/ 4660960 w 4685279"/>
              <a:gd name="connsiteY1" fmla="*/ 4336954 h 5190495"/>
              <a:gd name="connsiteX2" fmla="*/ 2903654 w 4685279"/>
              <a:gd name="connsiteY2" fmla="*/ 5176961 h 5190495"/>
              <a:gd name="connsiteX3" fmla="*/ 1702438 w 4685279"/>
              <a:gd name="connsiteY3" fmla="*/ 4741632 h 5190495"/>
              <a:gd name="connsiteX4" fmla="*/ 483395 w 4685279"/>
              <a:gd name="connsiteY4" fmla="*/ 4286877 h 5190495"/>
              <a:gd name="connsiteX5" fmla="*/ 1126 w 4685279"/>
              <a:gd name="connsiteY5" fmla="*/ 2974904 h 5190495"/>
              <a:gd name="connsiteX6" fmla="*/ 385886 w 4685279"/>
              <a:gd name="connsiteY6" fmla="*/ 1544916 h 5190495"/>
              <a:gd name="connsiteX7" fmla="*/ 1440464 w 4685279"/>
              <a:gd name="connsiteY7" fmla="*/ 432745 h 5190495"/>
              <a:gd name="connsiteX8" fmla="*/ 2967706 w 4685279"/>
              <a:gd name="connsiteY8" fmla="*/ 40273 h 5190495"/>
              <a:gd name="connsiteX9" fmla="*/ 3865259 w 4685279"/>
              <a:gd name="connsiteY9" fmla="*/ 1321441 h 5190495"/>
              <a:gd name="connsiteX0" fmla="*/ 3865259 w 4664681"/>
              <a:gd name="connsiteY0" fmla="*/ 1321441 h 5190495"/>
              <a:gd name="connsiteX1" fmla="*/ 4660960 w 4664681"/>
              <a:gd name="connsiteY1" fmla="*/ 4336954 h 5190495"/>
              <a:gd name="connsiteX2" fmla="*/ 2903654 w 4664681"/>
              <a:gd name="connsiteY2" fmla="*/ 5176961 h 5190495"/>
              <a:gd name="connsiteX3" fmla="*/ 1702438 w 4664681"/>
              <a:gd name="connsiteY3" fmla="*/ 4741632 h 5190495"/>
              <a:gd name="connsiteX4" fmla="*/ 483395 w 4664681"/>
              <a:gd name="connsiteY4" fmla="*/ 4286877 h 5190495"/>
              <a:gd name="connsiteX5" fmla="*/ 1126 w 4664681"/>
              <a:gd name="connsiteY5" fmla="*/ 2974904 h 5190495"/>
              <a:gd name="connsiteX6" fmla="*/ 385886 w 4664681"/>
              <a:gd name="connsiteY6" fmla="*/ 1544916 h 5190495"/>
              <a:gd name="connsiteX7" fmla="*/ 1440464 w 4664681"/>
              <a:gd name="connsiteY7" fmla="*/ 432745 h 5190495"/>
              <a:gd name="connsiteX8" fmla="*/ 2967706 w 4664681"/>
              <a:gd name="connsiteY8" fmla="*/ 40273 h 5190495"/>
              <a:gd name="connsiteX9" fmla="*/ 3865259 w 4664681"/>
              <a:gd name="connsiteY9" fmla="*/ 1321441 h 5190495"/>
              <a:gd name="connsiteX0" fmla="*/ 2967706 w 4661031"/>
              <a:gd name="connsiteY0" fmla="*/ 250743 h 5400965"/>
              <a:gd name="connsiteX1" fmla="*/ 4660960 w 4661031"/>
              <a:gd name="connsiteY1" fmla="*/ 4547424 h 5400965"/>
              <a:gd name="connsiteX2" fmla="*/ 2903654 w 4661031"/>
              <a:gd name="connsiteY2" fmla="*/ 5387431 h 5400965"/>
              <a:gd name="connsiteX3" fmla="*/ 1702438 w 4661031"/>
              <a:gd name="connsiteY3" fmla="*/ 4952102 h 5400965"/>
              <a:gd name="connsiteX4" fmla="*/ 483395 w 4661031"/>
              <a:gd name="connsiteY4" fmla="*/ 4497347 h 5400965"/>
              <a:gd name="connsiteX5" fmla="*/ 1126 w 4661031"/>
              <a:gd name="connsiteY5" fmla="*/ 3185374 h 5400965"/>
              <a:gd name="connsiteX6" fmla="*/ 385886 w 4661031"/>
              <a:gd name="connsiteY6" fmla="*/ 1755386 h 5400965"/>
              <a:gd name="connsiteX7" fmla="*/ 1440464 w 4661031"/>
              <a:gd name="connsiteY7" fmla="*/ 643215 h 5400965"/>
              <a:gd name="connsiteX8" fmla="*/ 2967706 w 4661031"/>
              <a:gd name="connsiteY8" fmla="*/ 250743 h 5400965"/>
              <a:gd name="connsiteX0" fmla="*/ 2967706 w 4661044"/>
              <a:gd name="connsiteY0" fmla="*/ 63208 h 5213430"/>
              <a:gd name="connsiteX1" fmla="*/ 4660960 w 4661044"/>
              <a:gd name="connsiteY1" fmla="*/ 4359889 h 5213430"/>
              <a:gd name="connsiteX2" fmla="*/ 2903654 w 4661044"/>
              <a:gd name="connsiteY2" fmla="*/ 5199896 h 5213430"/>
              <a:gd name="connsiteX3" fmla="*/ 1702438 w 4661044"/>
              <a:gd name="connsiteY3" fmla="*/ 4764567 h 5213430"/>
              <a:gd name="connsiteX4" fmla="*/ 483395 w 4661044"/>
              <a:gd name="connsiteY4" fmla="*/ 4309812 h 5213430"/>
              <a:gd name="connsiteX5" fmla="*/ 1126 w 4661044"/>
              <a:gd name="connsiteY5" fmla="*/ 2997839 h 5213430"/>
              <a:gd name="connsiteX6" fmla="*/ 385886 w 4661044"/>
              <a:gd name="connsiteY6" fmla="*/ 1567851 h 5213430"/>
              <a:gd name="connsiteX7" fmla="*/ 1440464 w 4661044"/>
              <a:gd name="connsiteY7" fmla="*/ 455680 h 5213430"/>
              <a:gd name="connsiteX8" fmla="*/ 2967706 w 4661044"/>
              <a:gd name="connsiteY8" fmla="*/ 63208 h 5213430"/>
              <a:gd name="connsiteX0" fmla="*/ 2967706 w 4661052"/>
              <a:gd name="connsiteY0" fmla="*/ 38375 h 5188597"/>
              <a:gd name="connsiteX1" fmla="*/ 4660960 w 4661052"/>
              <a:gd name="connsiteY1" fmla="*/ 4335056 h 5188597"/>
              <a:gd name="connsiteX2" fmla="*/ 2903654 w 4661052"/>
              <a:gd name="connsiteY2" fmla="*/ 5175063 h 5188597"/>
              <a:gd name="connsiteX3" fmla="*/ 1702438 w 4661052"/>
              <a:gd name="connsiteY3" fmla="*/ 4739734 h 5188597"/>
              <a:gd name="connsiteX4" fmla="*/ 483395 w 4661052"/>
              <a:gd name="connsiteY4" fmla="*/ 4284979 h 5188597"/>
              <a:gd name="connsiteX5" fmla="*/ 1126 w 4661052"/>
              <a:gd name="connsiteY5" fmla="*/ 2973006 h 5188597"/>
              <a:gd name="connsiteX6" fmla="*/ 385886 w 4661052"/>
              <a:gd name="connsiteY6" fmla="*/ 1543018 h 5188597"/>
              <a:gd name="connsiteX7" fmla="*/ 1440464 w 4661052"/>
              <a:gd name="connsiteY7" fmla="*/ 430847 h 5188597"/>
              <a:gd name="connsiteX8" fmla="*/ 2967706 w 4661052"/>
              <a:gd name="connsiteY8" fmla="*/ 38375 h 5188597"/>
              <a:gd name="connsiteX0" fmla="*/ 2892735 w 4661045"/>
              <a:gd name="connsiteY0" fmla="*/ 36292 h 5215149"/>
              <a:gd name="connsiteX1" fmla="*/ 4660960 w 4661045"/>
              <a:gd name="connsiteY1" fmla="*/ 4361608 h 5215149"/>
              <a:gd name="connsiteX2" fmla="*/ 2903654 w 4661045"/>
              <a:gd name="connsiteY2" fmla="*/ 5201615 h 5215149"/>
              <a:gd name="connsiteX3" fmla="*/ 1702438 w 4661045"/>
              <a:gd name="connsiteY3" fmla="*/ 4766286 h 5215149"/>
              <a:gd name="connsiteX4" fmla="*/ 483395 w 4661045"/>
              <a:gd name="connsiteY4" fmla="*/ 4311531 h 5215149"/>
              <a:gd name="connsiteX5" fmla="*/ 1126 w 4661045"/>
              <a:gd name="connsiteY5" fmla="*/ 2999558 h 5215149"/>
              <a:gd name="connsiteX6" fmla="*/ 385886 w 4661045"/>
              <a:gd name="connsiteY6" fmla="*/ 1569570 h 5215149"/>
              <a:gd name="connsiteX7" fmla="*/ 1440464 w 4661045"/>
              <a:gd name="connsiteY7" fmla="*/ 457399 h 5215149"/>
              <a:gd name="connsiteX8" fmla="*/ 2892735 w 4661045"/>
              <a:gd name="connsiteY8" fmla="*/ 36292 h 5215149"/>
              <a:gd name="connsiteX0" fmla="*/ 2892735 w 4661049"/>
              <a:gd name="connsiteY0" fmla="*/ 12523 h 5191380"/>
              <a:gd name="connsiteX1" fmla="*/ 4660960 w 4661049"/>
              <a:gd name="connsiteY1" fmla="*/ 4337839 h 5191380"/>
              <a:gd name="connsiteX2" fmla="*/ 2903654 w 4661049"/>
              <a:gd name="connsiteY2" fmla="*/ 5177846 h 5191380"/>
              <a:gd name="connsiteX3" fmla="*/ 1702438 w 4661049"/>
              <a:gd name="connsiteY3" fmla="*/ 4742517 h 5191380"/>
              <a:gd name="connsiteX4" fmla="*/ 483395 w 4661049"/>
              <a:gd name="connsiteY4" fmla="*/ 4287762 h 5191380"/>
              <a:gd name="connsiteX5" fmla="*/ 1126 w 4661049"/>
              <a:gd name="connsiteY5" fmla="*/ 2975789 h 5191380"/>
              <a:gd name="connsiteX6" fmla="*/ 385886 w 4661049"/>
              <a:gd name="connsiteY6" fmla="*/ 1545801 h 5191380"/>
              <a:gd name="connsiteX7" fmla="*/ 1440464 w 4661049"/>
              <a:gd name="connsiteY7" fmla="*/ 433630 h 5191380"/>
              <a:gd name="connsiteX8" fmla="*/ 2892735 w 4661049"/>
              <a:gd name="connsiteY8" fmla="*/ 12523 h 5191380"/>
              <a:gd name="connsiteX0" fmla="*/ 2892735 w 4661515"/>
              <a:gd name="connsiteY0" fmla="*/ 10450 h 5189307"/>
              <a:gd name="connsiteX1" fmla="*/ 4660960 w 4661515"/>
              <a:gd name="connsiteY1" fmla="*/ 4335766 h 5189307"/>
              <a:gd name="connsiteX2" fmla="*/ 2903654 w 4661515"/>
              <a:gd name="connsiteY2" fmla="*/ 5175773 h 5189307"/>
              <a:gd name="connsiteX3" fmla="*/ 1702438 w 4661515"/>
              <a:gd name="connsiteY3" fmla="*/ 4740444 h 5189307"/>
              <a:gd name="connsiteX4" fmla="*/ 483395 w 4661515"/>
              <a:gd name="connsiteY4" fmla="*/ 4285689 h 5189307"/>
              <a:gd name="connsiteX5" fmla="*/ 1126 w 4661515"/>
              <a:gd name="connsiteY5" fmla="*/ 2973716 h 5189307"/>
              <a:gd name="connsiteX6" fmla="*/ 385886 w 4661515"/>
              <a:gd name="connsiteY6" fmla="*/ 1543728 h 5189307"/>
              <a:gd name="connsiteX7" fmla="*/ 1440464 w 4661515"/>
              <a:gd name="connsiteY7" fmla="*/ 431557 h 5189307"/>
              <a:gd name="connsiteX8" fmla="*/ 2892735 w 4661515"/>
              <a:gd name="connsiteY8" fmla="*/ 10450 h 5189307"/>
              <a:gd name="connsiteX0" fmla="*/ 2892735 w 4077526"/>
              <a:gd name="connsiteY0" fmla="*/ 250068 h 5421991"/>
              <a:gd name="connsiteX1" fmla="*/ 4077415 w 4077526"/>
              <a:gd name="connsiteY1" fmla="*/ 4629154 h 5421991"/>
              <a:gd name="connsiteX2" fmla="*/ 2903654 w 4077526"/>
              <a:gd name="connsiteY2" fmla="*/ 5415391 h 5421991"/>
              <a:gd name="connsiteX3" fmla="*/ 1702438 w 4077526"/>
              <a:gd name="connsiteY3" fmla="*/ 4980062 h 5421991"/>
              <a:gd name="connsiteX4" fmla="*/ 483395 w 4077526"/>
              <a:gd name="connsiteY4" fmla="*/ 4525307 h 5421991"/>
              <a:gd name="connsiteX5" fmla="*/ 1126 w 4077526"/>
              <a:gd name="connsiteY5" fmla="*/ 3213334 h 5421991"/>
              <a:gd name="connsiteX6" fmla="*/ 385886 w 4077526"/>
              <a:gd name="connsiteY6" fmla="*/ 1783346 h 5421991"/>
              <a:gd name="connsiteX7" fmla="*/ 1440464 w 4077526"/>
              <a:gd name="connsiteY7" fmla="*/ 671175 h 5421991"/>
              <a:gd name="connsiteX8" fmla="*/ 2892735 w 4077526"/>
              <a:gd name="connsiteY8" fmla="*/ 250068 h 5421991"/>
              <a:gd name="connsiteX0" fmla="*/ 2892735 w 4109995"/>
              <a:gd name="connsiteY0" fmla="*/ 250068 h 5421990"/>
              <a:gd name="connsiteX1" fmla="*/ 4077415 w 4109995"/>
              <a:gd name="connsiteY1" fmla="*/ 4629154 h 5421990"/>
              <a:gd name="connsiteX2" fmla="*/ 2903654 w 4109995"/>
              <a:gd name="connsiteY2" fmla="*/ 5415391 h 5421990"/>
              <a:gd name="connsiteX3" fmla="*/ 1702438 w 4109995"/>
              <a:gd name="connsiteY3" fmla="*/ 4980062 h 5421990"/>
              <a:gd name="connsiteX4" fmla="*/ 483395 w 4109995"/>
              <a:gd name="connsiteY4" fmla="*/ 4525307 h 5421990"/>
              <a:gd name="connsiteX5" fmla="*/ 1126 w 4109995"/>
              <a:gd name="connsiteY5" fmla="*/ 3213334 h 5421990"/>
              <a:gd name="connsiteX6" fmla="*/ 385886 w 4109995"/>
              <a:gd name="connsiteY6" fmla="*/ 1783346 h 5421990"/>
              <a:gd name="connsiteX7" fmla="*/ 1440464 w 4109995"/>
              <a:gd name="connsiteY7" fmla="*/ 671175 h 5421990"/>
              <a:gd name="connsiteX8" fmla="*/ 2892735 w 4109995"/>
              <a:gd name="connsiteY8" fmla="*/ 250068 h 5421990"/>
              <a:gd name="connsiteX0" fmla="*/ 2892735 w 4109995"/>
              <a:gd name="connsiteY0" fmla="*/ 250068 h 5421990"/>
              <a:gd name="connsiteX1" fmla="*/ 4077415 w 4109995"/>
              <a:gd name="connsiteY1" fmla="*/ 4629154 h 5421990"/>
              <a:gd name="connsiteX2" fmla="*/ 2903654 w 4109995"/>
              <a:gd name="connsiteY2" fmla="*/ 5415391 h 5421990"/>
              <a:gd name="connsiteX3" fmla="*/ 1702438 w 4109995"/>
              <a:gd name="connsiteY3" fmla="*/ 4980062 h 5421990"/>
              <a:gd name="connsiteX4" fmla="*/ 483395 w 4109995"/>
              <a:gd name="connsiteY4" fmla="*/ 4525307 h 5421990"/>
              <a:gd name="connsiteX5" fmla="*/ 1126 w 4109995"/>
              <a:gd name="connsiteY5" fmla="*/ 3213334 h 5421990"/>
              <a:gd name="connsiteX6" fmla="*/ 385886 w 4109995"/>
              <a:gd name="connsiteY6" fmla="*/ 1783346 h 5421990"/>
              <a:gd name="connsiteX7" fmla="*/ 1440464 w 4109995"/>
              <a:gd name="connsiteY7" fmla="*/ 671175 h 5421990"/>
              <a:gd name="connsiteX8" fmla="*/ 2892735 w 4109995"/>
              <a:gd name="connsiteY8" fmla="*/ 250068 h 5421990"/>
              <a:gd name="connsiteX0" fmla="*/ 2892735 w 4135228"/>
              <a:gd name="connsiteY0" fmla="*/ 2130 h 5174052"/>
              <a:gd name="connsiteX1" fmla="*/ 4077415 w 4135228"/>
              <a:gd name="connsiteY1" fmla="*/ 4381216 h 5174052"/>
              <a:gd name="connsiteX2" fmla="*/ 2903654 w 4135228"/>
              <a:gd name="connsiteY2" fmla="*/ 5167453 h 5174052"/>
              <a:gd name="connsiteX3" fmla="*/ 1702438 w 4135228"/>
              <a:gd name="connsiteY3" fmla="*/ 4732124 h 5174052"/>
              <a:gd name="connsiteX4" fmla="*/ 483395 w 4135228"/>
              <a:gd name="connsiteY4" fmla="*/ 4277369 h 5174052"/>
              <a:gd name="connsiteX5" fmla="*/ 1126 w 4135228"/>
              <a:gd name="connsiteY5" fmla="*/ 2965396 h 5174052"/>
              <a:gd name="connsiteX6" fmla="*/ 385886 w 4135228"/>
              <a:gd name="connsiteY6" fmla="*/ 1535408 h 5174052"/>
              <a:gd name="connsiteX7" fmla="*/ 1440464 w 4135228"/>
              <a:gd name="connsiteY7" fmla="*/ 423237 h 5174052"/>
              <a:gd name="connsiteX8" fmla="*/ 2892735 w 4135228"/>
              <a:gd name="connsiteY8" fmla="*/ 2130 h 5174052"/>
              <a:gd name="connsiteX0" fmla="*/ 2892735 w 4135227"/>
              <a:gd name="connsiteY0" fmla="*/ 2130 h 5197887"/>
              <a:gd name="connsiteX1" fmla="*/ 4077415 w 4135227"/>
              <a:gd name="connsiteY1" fmla="*/ 4381216 h 5197887"/>
              <a:gd name="connsiteX2" fmla="*/ 2903654 w 4135227"/>
              <a:gd name="connsiteY2" fmla="*/ 5167453 h 5197887"/>
              <a:gd name="connsiteX3" fmla="*/ 1702438 w 4135227"/>
              <a:gd name="connsiteY3" fmla="*/ 4732124 h 5197887"/>
              <a:gd name="connsiteX4" fmla="*/ 483395 w 4135227"/>
              <a:gd name="connsiteY4" fmla="*/ 4277369 h 5197887"/>
              <a:gd name="connsiteX5" fmla="*/ 1126 w 4135227"/>
              <a:gd name="connsiteY5" fmla="*/ 2965396 h 5197887"/>
              <a:gd name="connsiteX6" fmla="*/ 385886 w 4135227"/>
              <a:gd name="connsiteY6" fmla="*/ 1535408 h 5197887"/>
              <a:gd name="connsiteX7" fmla="*/ 1440464 w 4135227"/>
              <a:gd name="connsiteY7" fmla="*/ 423237 h 5197887"/>
              <a:gd name="connsiteX8" fmla="*/ 2892735 w 4135227"/>
              <a:gd name="connsiteY8" fmla="*/ 2130 h 5197887"/>
              <a:gd name="connsiteX0" fmla="*/ 2892735 w 4135227"/>
              <a:gd name="connsiteY0" fmla="*/ 2130 h 5299489"/>
              <a:gd name="connsiteX1" fmla="*/ 4077415 w 4135227"/>
              <a:gd name="connsiteY1" fmla="*/ 4381216 h 5299489"/>
              <a:gd name="connsiteX2" fmla="*/ 2903655 w 4135227"/>
              <a:gd name="connsiteY2" fmla="*/ 5288433 h 5299489"/>
              <a:gd name="connsiteX3" fmla="*/ 1702438 w 4135227"/>
              <a:gd name="connsiteY3" fmla="*/ 4732124 h 5299489"/>
              <a:gd name="connsiteX4" fmla="*/ 483395 w 4135227"/>
              <a:gd name="connsiteY4" fmla="*/ 4277369 h 5299489"/>
              <a:gd name="connsiteX5" fmla="*/ 1126 w 4135227"/>
              <a:gd name="connsiteY5" fmla="*/ 2965396 h 5299489"/>
              <a:gd name="connsiteX6" fmla="*/ 385886 w 4135227"/>
              <a:gd name="connsiteY6" fmla="*/ 1535408 h 5299489"/>
              <a:gd name="connsiteX7" fmla="*/ 1440464 w 4135227"/>
              <a:gd name="connsiteY7" fmla="*/ 423237 h 5299489"/>
              <a:gd name="connsiteX8" fmla="*/ 2892735 w 4135227"/>
              <a:gd name="connsiteY8" fmla="*/ 2130 h 5299489"/>
              <a:gd name="connsiteX0" fmla="*/ 2892735 w 4135227"/>
              <a:gd name="connsiteY0" fmla="*/ 2130 h 5299489"/>
              <a:gd name="connsiteX1" fmla="*/ 4077415 w 4135227"/>
              <a:gd name="connsiteY1" fmla="*/ 4381216 h 5299489"/>
              <a:gd name="connsiteX2" fmla="*/ 2903655 w 4135227"/>
              <a:gd name="connsiteY2" fmla="*/ 5288433 h 5299489"/>
              <a:gd name="connsiteX3" fmla="*/ 1702438 w 4135227"/>
              <a:gd name="connsiteY3" fmla="*/ 4732124 h 5299489"/>
              <a:gd name="connsiteX4" fmla="*/ 483395 w 4135227"/>
              <a:gd name="connsiteY4" fmla="*/ 4277369 h 5299489"/>
              <a:gd name="connsiteX5" fmla="*/ 1126 w 4135227"/>
              <a:gd name="connsiteY5" fmla="*/ 2965396 h 5299489"/>
              <a:gd name="connsiteX6" fmla="*/ 385886 w 4135227"/>
              <a:gd name="connsiteY6" fmla="*/ 1535408 h 5299489"/>
              <a:gd name="connsiteX7" fmla="*/ 1440464 w 4135227"/>
              <a:gd name="connsiteY7" fmla="*/ 423237 h 5299489"/>
              <a:gd name="connsiteX8" fmla="*/ 2892735 w 4135227"/>
              <a:gd name="connsiteY8" fmla="*/ 2130 h 5299489"/>
              <a:gd name="connsiteX0" fmla="*/ 2895104 w 4137596"/>
              <a:gd name="connsiteY0" fmla="*/ 2130 h 5299489"/>
              <a:gd name="connsiteX1" fmla="*/ 4079784 w 4137596"/>
              <a:gd name="connsiteY1" fmla="*/ 4381216 h 5299489"/>
              <a:gd name="connsiteX2" fmla="*/ 2906024 w 4137596"/>
              <a:gd name="connsiteY2" fmla="*/ 5288433 h 5299489"/>
              <a:gd name="connsiteX3" fmla="*/ 1704807 w 4137596"/>
              <a:gd name="connsiteY3" fmla="*/ 4732124 h 5299489"/>
              <a:gd name="connsiteX4" fmla="*/ 572679 w 4137596"/>
              <a:gd name="connsiteY4" fmla="*/ 3981637 h 5299489"/>
              <a:gd name="connsiteX5" fmla="*/ 3495 w 4137596"/>
              <a:gd name="connsiteY5" fmla="*/ 2965396 h 5299489"/>
              <a:gd name="connsiteX6" fmla="*/ 388255 w 4137596"/>
              <a:gd name="connsiteY6" fmla="*/ 1535408 h 5299489"/>
              <a:gd name="connsiteX7" fmla="*/ 1442833 w 4137596"/>
              <a:gd name="connsiteY7" fmla="*/ 423237 h 5299489"/>
              <a:gd name="connsiteX8" fmla="*/ 2895104 w 4137596"/>
              <a:gd name="connsiteY8" fmla="*/ 2130 h 5299489"/>
              <a:gd name="connsiteX0" fmla="*/ 2895104 w 4137596"/>
              <a:gd name="connsiteY0" fmla="*/ 2130 h 5290008"/>
              <a:gd name="connsiteX1" fmla="*/ 4079784 w 4137596"/>
              <a:gd name="connsiteY1" fmla="*/ 4381216 h 5290008"/>
              <a:gd name="connsiteX2" fmla="*/ 2906024 w 4137596"/>
              <a:gd name="connsiteY2" fmla="*/ 5288433 h 5290008"/>
              <a:gd name="connsiteX3" fmla="*/ 1816551 w 4137596"/>
              <a:gd name="connsiteY3" fmla="*/ 4584258 h 5290008"/>
              <a:gd name="connsiteX4" fmla="*/ 572679 w 4137596"/>
              <a:gd name="connsiteY4" fmla="*/ 3981637 h 5290008"/>
              <a:gd name="connsiteX5" fmla="*/ 3495 w 4137596"/>
              <a:gd name="connsiteY5" fmla="*/ 2965396 h 5290008"/>
              <a:gd name="connsiteX6" fmla="*/ 388255 w 4137596"/>
              <a:gd name="connsiteY6" fmla="*/ 1535408 h 5290008"/>
              <a:gd name="connsiteX7" fmla="*/ 1442833 w 4137596"/>
              <a:gd name="connsiteY7" fmla="*/ 423237 h 5290008"/>
              <a:gd name="connsiteX8" fmla="*/ 2895104 w 4137596"/>
              <a:gd name="connsiteY8" fmla="*/ 2130 h 5290008"/>
              <a:gd name="connsiteX0" fmla="*/ 2894531 w 4137023"/>
              <a:gd name="connsiteY0" fmla="*/ 2130 h 5290008"/>
              <a:gd name="connsiteX1" fmla="*/ 4079211 w 4137023"/>
              <a:gd name="connsiteY1" fmla="*/ 4381216 h 5290008"/>
              <a:gd name="connsiteX2" fmla="*/ 2905451 w 4137023"/>
              <a:gd name="connsiteY2" fmla="*/ 5288433 h 5290008"/>
              <a:gd name="connsiteX3" fmla="*/ 1815978 w 4137023"/>
              <a:gd name="connsiteY3" fmla="*/ 4584258 h 5290008"/>
              <a:gd name="connsiteX4" fmla="*/ 572106 w 4137023"/>
              <a:gd name="connsiteY4" fmla="*/ 3981637 h 5290008"/>
              <a:gd name="connsiteX5" fmla="*/ 2922 w 4137023"/>
              <a:gd name="connsiteY5" fmla="*/ 2965396 h 5290008"/>
              <a:gd name="connsiteX6" fmla="*/ 400100 w 4137023"/>
              <a:gd name="connsiteY6" fmla="*/ 1750485 h 5290008"/>
              <a:gd name="connsiteX7" fmla="*/ 1442260 w 4137023"/>
              <a:gd name="connsiteY7" fmla="*/ 423237 h 5290008"/>
              <a:gd name="connsiteX8" fmla="*/ 2894531 w 4137023"/>
              <a:gd name="connsiteY8" fmla="*/ 2130 h 5290008"/>
              <a:gd name="connsiteX0" fmla="*/ 2894304 w 4112080"/>
              <a:gd name="connsiteY0" fmla="*/ 167485 h 5455363"/>
              <a:gd name="connsiteX1" fmla="*/ 4078984 w 4112080"/>
              <a:gd name="connsiteY1" fmla="*/ 4546571 h 5455363"/>
              <a:gd name="connsiteX2" fmla="*/ 2905224 w 4112080"/>
              <a:gd name="connsiteY2" fmla="*/ 5453788 h 5455363"/>
              <a:gd name="connsiteX3" fmla="*/ 1815751 w 4112080"/>
              <a:gd name="connsiteY3" fmla="*/ 4749613 h 5455363"/>
              <a:gd name="connsiteX4" fmla="*/ 571879 w 4112080"/>
              <a:gd name="connsiteY4" fmla="*/ 4146992 h 5455363"/>
              <a:gd name="connsiteX5" fmla="*/ 2695 w 4112080"/>
              <a:gd name="connsiteY5" fmla="*/ 3130751 h 5455363"/>
              <a:gd name="connsiteX6" fmla="*/ 399873 w 4112080"/>
              <a:gd name="connsiteY6" fmla="*/ 1915840 h 5455363"/>
              <a:gd name="connsiteX7" fmla="*/ 1330290 w 4112080"/>
              <a:gd name="connsiteY7" fmla="*/ 1005304 h 5455363"/>
              <a:gd name="connsiteX8" fmla="*/ 2894304 w 4112080"/>
              <a:gd name="connsiteY8" fmla="*/ 167485 h 5455363"/>
              <a:gd name="connsiteX0" fmla="*/ 3217117 w 4125103"/>
              <a:gd name="connsiteY0" fmla="*/ 192095 h 5238012"/>
              <a:gd name="connsiteX1" fmla="*/ 4078984 w 4125103"/>
              <a:gd name="connsiteY1" fmla="*/ 4329220 h 5238012"/>
              <a:gd name="connsiteX2" fmla="*/ 2905224 w 4125103"/>
              <a:gd name="connsiteY2" fmla="*/ 5236437 h 5238012"/>
              <a:gd name="connsiteX3" fmla="*/ 1815751 w 4125103"/>
              <a:gd name="connsiteY3" fmla="*/ 4532262 h 5238012"/>
              <a:gd name="connsiteX4" fmla="*/ 571879 w 4125103"/>
              <a:gd name="connsiteY4" fmla="*/ 3929641 h 5238012"/>
              <a:gd name="connsiteX5" fmla="*/ 2695 w 4125103"/>
              <a:gd name="connsiteY5" fmla="*/ 2913400 h 5238012"/>
              <a:gd name="connsiteX6" fmla="*/ 399873 w 4125103"/>
              <a:gd name="connsiteY6" fmla="*/ 1698489 h 5238012"/>
              <a:gd name="connsiteX7" fmla="*/ 1330290 w 4125103"/>
              <a:gd name="connsiteY7" fmla="*/ 787953 h 5238012"/>
              <a:gd name="connsiteX8" fmla="*/ 3217117 w 4125103"/>
              <a:gd name="connsiteY8" fmla="*/ 192095 h 5238012"/>
              <a:gd name="connsiteX0" fmla="*/ 3217117 w 4136949"/>
              <a:gd name="connsiteY0" fmla="*/ 181992 h 5230698"/>
              <a:gd name="connsiteX1" fmla="*/ 4091404 w 4136949"/>
              <a:gd name="connsiteY1" fmla="*/ 4171251 h 5230698"/>
              <a:gd name="connsiteX2" fmla="*/ 2905224 w 4136949"/>
              <a:gd name="connsiteY2" fmla="*/ 5226334 h 5230698"/>
              <a:gd name="connsiteX3" fmla="*/ 1815751 w 4136949"/>
              <a:gd name="connsiteY3" fmla="*/ 4522159 h 5230698"/>
              <a:gd name="connsiteX4" fmla="*/ 571879 w 4136949"/>
              <a:gd name="connsiteY4" fmla="*/ 3919538 h 5230698"/>
              <a:gd name="connsiteX5" fmla="*/ 2695 w 4136949"/>
              <a:gd name="connsiteY5" fmla="*/ 2903297 h 5230698"/>
              <a:gd name="connsiteX6" fmla="*/ 399873 w 4136949"/>
              <a:gd name="connsiteY6" fmla="*/ 1688386 h 5230698"/>
              <a:gd name="connsiteX7" fmla="*/ 1330290 w 4136949"/>
              <a:gd name="connsiteY7" fmla="*/ 777850 h 5230698"/>
              <a:gd name="connsiteX8" fmla="*/ 3217117 w 4136949"/>
              <a:gd name="connsiteY8" fmla="*/ 181992 h 5230698"/>
              <a:gd name="connsiteX0" fmla="*/ 3217117 w 4136949"/>
              <a:gd name="connsiteY0" fmla="*/ 181992 h 5070676"/>
              <a:gd name="connsiteX1" fmla="*/ 4091404 w 4136949"/>
              <a:gd name="connsiteY1" fmla="*/ 4171251 h 5070676"/>
              <a:gd name="connsiteX2" fmla="*/ 2930055 w 4136949"/>
              <a:gd name="connsiteY2" fmla="*/ 5065026 h 5070676"/>
              <a:gd name="connsiteX3" fmla="*/ 1815751 w 4136949"/>
              <a:gd name="connsiteY3" fmla="*/ 4522159 h 5070676"/>
              <a:gd name="connsiteX4" fmla="*/ 571879 w 4136949"/>
              <a:gd name="connsiteY4" fmla="*/ 3919538 h 5070676"/>
              <a:gd name="connsiteX5" fmla="*/ 2695 w 4136949"/>
              <a:gd name="connsiteY5" fmla="*/ 2903297 h 5070676"/>
              <a:gd name="connsiteX6" fmla="*/ 399873 w 4136949"/>
              <a:gd name="connsiteY6" fmla="*/ 1688386 h 5070676"/>
              <a:gd name="connsiteX7" fmla="*/ 1330290 w 4136949"/>
              <a:gd name="connsiteY7" fmla="*/ 777850 h 5070676"/>
              <a:gd name="connsiteX8" fmla="*/ 3217117 w 4136949"/>
              <a:gd name="connsiteY8" fmla="*/ 181992 h 5070676"/>
              <a:gd name="connsiteX0" fmla="*/ 3217117 w 4136949"/>
              <a:gd name="connsiteY0" fmla="*/ 181992 h 5066564"/>
              <a:gd name="connsiteX1" fmla="*/ 4091404 w 4136949"/>
              <a:gd name="connsiteY1" fmla="*/ 4171251 h 5066564"/>
              <a:gd name="connsiteX2" fmla="*/ 2930055 w 4136949"/>
              <a:gd name="connsiteY2" fmla="*/ 5065026 h 5066564"/>
              <a:gd name="connsiteX3" fmla="*/ 1877831 w 4136949"/>
              <a:gd name="connsiteY3" fmla="*/ 4374294 h 5066564"/>
              <a:gd name="connsiteX4" fmla="*/ 571879 w 4136949"/>
              <a:gd name="connsiteY4" fmla="*/ 3919538 h 5066564"/>
              <a:gd name="connsiteX5" fmla="*/ 2695 w 4136949"/>
              <a:gd name="connsiteY5" fmla="*/ 2903297 h 5066564"/>
              <a:gd name="connsiteX6" fmla="*/ 399873 w 4136949"/>
              <a:gd name="connsiteY6" fmla="*/ 1688386 h 5066564"/>
              <a:gd name="connsiteX7" fmla="*/ 1330290 w 4136949"/>
              <a:gd name="connsiteY7" fmla="*/ 777850 h 5066564"/>
              <a:gd name="connsiteX8" fmla="*/ 3217117 w 4136949"/>
              <a:gd name="connsiteY8" fmla="*/ 181992 h 5066564"/>
              <a:gd name="connsiteX0" fmla="*/ 3228325 w 4148157"/>
              <a:gd name="connsiteY0" fmla="*/ 181992 h 5066483"/>
              <a:gd name="connsiteX1" fmla="*/ 4102612 w 4148157"/>
              <a:gd name="connsiteY1" fmla="*/ 4171251 h 5066483"/>
              <a:gd name="connsiteX2" fmla="*/ 2941263 w 4148157"/>
              <a:gd name="connsiteY2" fmla="*/ 5065026 h 5066483"/>
              <a:gd name="connsiteX3" fmla="*/ 1889039 w 4148157"/>
              <a:gd name="connsiteY3" fmla="*/ 4374294 h 5066483"/>
              <a:gd name="connsiteX4" fmla="*/ 868651 w 4148157"/>
              <a:gd name="connsiteY4" fmla="*/ 4107731 h 5066483"/>
              <a:gd name="connsiteX5" fmla="*/ 13903 w 4148157"/>
              <a:gd name="connsiteY5" fmla="*/ 2903297 h 5066483"/>
              <a:gd name="connsiteX6" fmla="*/ 411081 w 4148157"/>
              <a:gd name="connsiteY6" fmla="*/ 1688386 h 5066483"/>
              <a:gd name="connsiteX7" fmla="*/ 1341498 w 4148157"/>
              <a:gd name="connsiteY7" fmla="*/ 777850 h 5066483"/>
              <a:gd name="connsiteX8" fmla="*/ 3228325 w 4148157"/>
              <a:gd name="connsiteY8" fmla="*/ 181992 h 5066483"/>
              <a:gd name="connsiteX0" fmla="*/ 3228326 w 4148158"/>
              <a:gd name="connsiteY0" fmla="*/ 181992 h 5067520"/>
              <a:gd name="connsiteX1" fmla="*/ 4102613 w 4148158"/>
              <a:gd name="connsiteY1" fmla="*/ 4171251 h 5067520"/>
              <a:gd name="connsiteX2" fmla="*/ 2941264 w 4148158"/>
              <a:gd name="connsiteY2" fmla="*/ 5065026 h 5067520"/>
              <a:gd name="connsiteX3" fmla="*/ 1963539 w 4148158"/>
              <a:gd name="connsiteY3" fmla="*/ 4428063 h 5067520"/>
              <a:gd name="connsiteX4" fmla="*/ 868652 w 4148158"/>
              <a:gd name="connsiteY4" fmla="*/ 4107731 h 5067520"/>
              <a:gd name="connsiteX5" fmla="*/ 13904 w 4148158"/>
              <a:gd name="connsiteY5" fmla="*/ 2903297 h 5067520"/>
              <a:gd name="connsiteX6" fmla="*/ 411082 w 4148158"/>
              <a:gd name="connsiteY6" fmla="*/ 1688386 h 5067520"/>
              <a:gd name="connsiteX7" fmla="*/ 1341499 w 4148158"/>
              <a:gd name="connsiteY7" fmla="*/ 777850 h 5067520"/>
              <a:gd name="connsiteX8" fmla="*/ 3228326 w 4148158"/>
              <a:gd name="connsiteY8" fmla="*/ 181992 h 5067520"/>
              <a:gd name="connsiteX0" fmla="*/ 3192551 w 4112383"/>
              <a:gd name="connsiteY0" fmla="*/ 181992 h 5067519"/>
              <a:gd name="connsiteX1" fmla="*/ 4066838 w 4112383"/>
              <a:gd name="connsiteY1" fmla="*/ 4171251 h 5067519"/>
              <a:gd name="connsiteX2" fmla="*/ 2905489 w 4112383"/>
              <a:gd name="connsiteY2" fmla="*/ 5065026 h 5067519"/>
              <a:gd name="connsiteX3" fmla="*/ 1927764 w 4112383"/>
              <a:gd name="connsiteY3" fmla="*/ 4428063 h 5067519"/>
              <a:gd name="connsiteX4" fmla="*/ 832877 w 4112383"/>
              <a:gd name="connsiteY4" fmla="*/ 4107731 h 5067519"/>
              <a:gd name="connsiteX5" fmla="*/ 15380 w 4112383"/>
              <a:gd name="connsiteY5" fmla="*/ 3091489 h 5067519"/>
              <a:gd name="connsiteX6" fmla="*/ 375307 w 4112383"/>
              <a:gd name="connsiteY6" fmla="*/ 1688386 h 5067519"/>
              <a:gd name="connsiteX7" fmla="*/ 1305724 w 4112383"/>
              <a:gd name="connsiteY7" fmla="*/ 777850 h 5067519"/>
              <a:gd name="connsiteX8" fmla="*/ 3192551 w 4112383"/>
              <a:gd name="connsiteY8" fmla="*/ 181992 h 5067519"/>
              <a:gd name="connsiteX0" fmla="*/ 3200288 w 4120120"/>
              <a:gd name="connsiteY0" fmla="*/ 181720 h 5067247"/>
              <a:gd name="connsiteX1" fmla="*/ 4074575 w 4120120"/>
              <a:gd name="connsiteY1" fmla="*/ 4170979 h 5067247"/>
              <a:gd name="connsiteX2" fmla="*/ 2913226 w 4120120"/>
              <a:gd name="connsiteY2" fmla="*/ 5064754 h 5067247"/>
              <a:gd name="connsiteX3" fmla="*/ 1935501 w 4120120"/>
              <a:gd name="connsiteY3" fmla="*/ 4427791 h 5067247"/>
              <a:gd name="connsiteX4" fmla="*/ 840614 w 4120120"/>
              <a:gd name="connsiteY4" fmla="*/ 4107459 h 5067247"/>
              <a:gd name="connsiteX5" fmla="*/ 23117 w 4120120"/>
              <a:gd name="connsiteY5" fmla="*/ 3091217 h 5067247"/>
              <a:gd name="connsiteX6" fmla="*/ 320965 w 4120120"/>
              <a:gd name="connsiteY6" fmla="*/ 1674671 h 5067247"/>
              <a:gd name="connsiteX7" fmla="*/ 1313461 w 4120120"/>
              <a:gd name="connsiteY7" fmla="*/ 777578 h 5067247"/>
              <a:gd name="connsiteX8" fmla="*/ 3200288 w 4120120"/>
              <a:gd name="connsiteY8" fmla="*/ 181720 h 5067247"/>
              <a:gd name="connsiteX0" fmla="*/ 3195818 w 4115650"/>
              <a:gd name="connsiteY0" fmla="*/ 181719 h 5067246"/>
              <a:gd name="connsiteX1" fmla="*/ 4070105 w 4115650"/>
              <a:gd name="connsiteY1" fmla="*/ 4170978 h 5067246"/>
              <a:gd name="connsiteX2" fmla="*/ 2908756 w 4115650"/>
              <a:gd name="connsiteY2" fmla="*/ 5064753 h 5067246"/>
              <a:gd name="connsiteX3" fmla="*/ 1931031 w 4115650"/>
              <a:gd name="connsiteY3" fmla="*/ 4427790 h 5067246"/>
              <a:gd name="connsiteX4" fmla="*/ 836144 w 4115650"/>
              <a:gd name="connsiteY4" fmla="*/ 4107458 h 5067246"/>
              <a:gd name="connsiteX5" fmla="*/ 18647 w 4115650"/>
              <a:gd name="connsiteY5" fmla="*/ 3091216 h 5067246"/>
              <a:gd name="connsiteX6" fmla="*/ 316495 w 4115650"/>
              <a:gd name="connsiteY6" fmla="*/ 1674670 h 5067246"/>
              <a:gd name="connsiteX7" fmla="*/ 1308991 w 4115650"/>
              <a:gd name="connsiteY7" fmla="*/ 777577 h 5067246"/>
              <a:gd name="connsiteX8" fmla="*/ 3195818 w 4115650"/>
              <a:gd name="connsiteY8" fmla="*/ 181719 h 5067246"/>
              <a:gd name="connsiteX0" fmla="*/ 3138858 w 4058690"/>
              <a:gd name="connsiteY0" fmla="*/ 181719 h 5067246"/>
              <a:gd name="connsiteX1" fmla="*/ 4013145 w 4058690"/>
              <a:gd name="connsiteY1" fmla="*/ 4170978 h 5067246"/>
              <a:gd name="connsiteX2" fmla="*/ 2851796 w 4058690"/>
              <a:gd name="connsiteY2" fmla="*/ 5064753 h 5067246"/>
              <a:gd name="connsiteX3" fmla="*/ 1874071 w 4058690"/>
              <a:gd name="connsiteY3" fmla="*/ 4427790 h 5067246"/>
              <a:gd name="connsiteX4" fmla="*/ 779184 w 4058690"/>
              <a:gd name="connsiteY4" fmla="*/ 4107458 h 5067246"/>
              <a:gd name="connsiteX5" fmla="*/ 23767 w 4058690"/>
              <a:gd name="connsiteY5" fmla="*/ 3077774 h 5067246"/>
              <a:gd name="connsiteX6" fmla="*/ 259535 w 4058690"/>
              <a:gd name="connsiteY6" fmla="*/ 1674670 h 5067246"/>
              <a:gd name="connsiteX7" fmla="*/ 1252031 w 4058690"/>
              <a:gd name="connsiteY7" fmla="*/ 777577 h 5067246"/>
              <a:gd name="connsiteX8" fmla="*/ 3138858 w 4058690"/>
              <a:gd name="connsiteY8" fmla="*/ 181719 h 5067246"/>
              <a:gd name="connsiteX0" fmla="*/ 3138630 w 4058569"/>
              <a:gd name="connsiteY0" fmla="*/ 168664 h 5054191"/>
              <a:gd name="connsiteX1" fmla="*/ 4012917 w 4058569"/>
              <a:gd name="connsiteY1" fmla="*/ 4157923 h 5054191"/>
              <a:gd name="connsiteX2" fmla="*/ 2851568 w 4058569"/>
              <a:gd name="connsiteY2" fmla="*/ 5051698 h 5054191"/>
              <a:gd name="connsiteX3" fmla="*/ 1873843 w 4058569"/>
              <a:gd name="connsiteY3" fmla="*/ 4414735 h 5054191"/>
              <a:gd name="connsiteX4" fmla="*/ 778956 w 4058569"/>
              <a:gd name="connsiteY4" fmla="*/ 4094403 h 5054191"/>
              <a:gd name="connsiteX5" fmla="*/ 23539 w 4058569"/>
              <a:gd name="connsiteY5" fmla="*/ 3064719 h 5054191"/>
              <a:gd name="connsiteX6" fmla="*/ 259307 w 4058569"/>
              <a:gd name="connsiteY6" fmla="*/ 1661615 h 5054191"/>
              <a:gd name="connsiteX7" fmla="*/ 1239392 w 4058569"/>
              <a:gd name="connsiteY7" fmla="*/ 831733 h 5054191"/>
              <a:gd name="connsiteX8" fmla="*/ 3138630 w 4058569"/>
              <a:gd name="connsiteY8" fmla="*/ 168664 h 5054191"/>
              <a:gd name="connsiteX0" fmla="*/ 3237958 w 4064672"/>
              <a:gd name="connsiteY0" fmla="*/ 181963 h 4946510"/>
              <a:gd name="connsiteX1" fmla="*/ 4012917 w 4064672"/>
              <a:gd name="connsiteY1" fmla="*/ 4050242 h 4946510"/>
              <a:gd name="connsiteX2" fmla="*/ 2851568 w 4064672"/>
              <a:gd name="connsiteY2" fmla="*/ 4944017 h 4946510"/>
              <a:gd name="connsiteX3" fmla="*/ 1873843 w 4064672"/>
              <a:gd name="connsiteY3" fmla="*/ 4307054 h 4946510"/>
              <a:gd name="connsiteX4" fmla="*/ 778956 w 4064672"/>
              <a:gd name="connsiteY4" fmla="*/ 3986722 h 4946510"/>
              <a:gd name="connsiteX5" fmla="*/ 23539 w 4064672"/>
              <a:gd name="connsiteY5" fmla="*/ 2957038 h 4946510"/>
              <a:gd name="connsiteX6" fmla="*/ 259307 w 4064672"/>
              <a:gd name="connsiteY6" fmla="*/ 1553934 h 4946510"/>
              <a:gd name="connsiteX7" fmla="*/ 1239392 w 4064672"/>
              <a:gd name="connsiteY7" fmla="*/ 724052 h 4946510"/>
              <a:gd name="connsiteX8" fmla="*/ 3237958 w 4064672"/>
              <a:gd name="connsiteY8" fmla="*/ 181963 h 4946510"/>
              <a:gd name="connsiteX0" fmla="*/ 3237958 w 4073382"/>
              <a:gd name="connsiteY0" fmla="*/ 159910 h 4924457"/>
              <a:gd name="connsiteX1" fmla="*/ 4012917 w 4073382"/>
              <a:gd name="connsiteY1" fmla="*/ 4028189 h 4924457"/>
              <a:gd name="connsiteX2" fmla="*/ 2851568 w 4073382"/>
              <a:gd name="connsiteY2" fmla="*/ 4921964 h 4924457"/>
              <a:gd name="connsiteX3" fmla="*/ 1873843 w 4073382"/>
              <a:gd name="connsiteY3" fmla="*/ 4285001 h 4924457"/>
              <a:gd name="connsiteX4" fmla="*/ 778956 w 4073382"/>
              <a:gd name="connsiteY4" fmla="*/ 3964669 h 4924457"/>
              <a:gd name="connsiteX5" fmla="*/ 23539 w 4073382"/>
              <a:gd name="connsiteY5" fmla="*/ 2934985 h 4924457"/>
              <a:gd name="connsiteX6" fmla="*/ 259307 w 4073382"/>
              <a:gd name="connsiteY6" fmla="*/ 1531881 h 4924457"/>
              <a:gd name="connsiteX7" fmla="*/ 1239392 w 4073382"/>
              <a:gd name="connsiteY7" fmla="*/ 701999 h 4924457"/>
              <a:gd name="connsiteX8" fmla="*/ 3237958 w 4073382"/>
              <a:gd name="connsiteY8" fmla="*/ 159910 h 4924457"/>
              <a:gd name="connsiteX0" fmla="*/ 3237958 w 4071263"/>
              <a:gd name="connsiteY0" fmla="*/ 198659 h 4963206"/>
              <a:gd name="connsiteX1" fmla="*/ 4012917 w 4071263"/>
              <a:gd name="connsiteY1" fmla="*/ 4066938 h 4963206"/>
              <a:gd name="connsiteX2" fmla="*/ 2851568 w 4071263"/>
              <a:gd name="connsiteY2" fmla="*/ 4960713 h 4963206"/>
              <a:gd name="connsiteX3" fmla="*/ 1873843 w 4071263"/>
              <a:gd name="connsiteY3" fmla="*/ 4323750 h 4963206"/>
              <a:gd name="connsiteX4" fmla="*/ 778956 w 4071263"/>
              <a:gd name="connsiteY4" fmla="*/ 4003418 h 4963206"/>
              <a:gd name="connsiteX5" fmla="*/ 23539 w 4071263"/>
              <a:gd name="connsiteY5" fmla="*/ 2973734 h 4963206"/>
              <a:gd name="connsiteX6" fmla="*/ 259307 w 4071263"/>
              <a:gd name="connsiteY6" fmla="*/ 1570630 h 4963206"/>
              <a:gd name="connsiteX7" fmla="*/ 1239392 w 4071263"/>
              <a:gd name="connsiteY7" fmla="*/ 740748 h 4963206"/>
              <a:gd name="connsiteX8" fmla="*/ 3237958 w 4071263"/>
              <a:gd name="connsiteY8" fmla="*/ 198659 h 4963206"/>
              <a:gd name="connsiteX0" fmla="*/ 3237958 w 4071263"/>
              <a:gd name="connsiteY0" fmla="*/ 198660 h 4978099"/>
              <a:gd name="connsiteX1" fmla="*/ 4012917 w 4071263"/>
              <a:gd name="connsiteY1" fmla="*/ 4066939 h 4978099"/>
              <a:gd name="connsiteX2" fmla="*/ 2851568 w 4071263"/>
              <a:gd name="connsiteY2" fmla="*/ 4960714 h 4978099"/>
              <a:gd name="connsiteX3" fmla="*/ 1873843 w 4071263"/>
              <a:gd name="connsiteY3" fmla="*/ 4323751 h 4978099"/>
              <a:gd name="connsiteX4" fmla="*/ 778956 w 4071263"/>
              <a:gd name="connsiteY4" fmla="*/ 4003419 h 4978099"/>
              <a:gd name="connsiteX5" fmla="*/ 23539 w 4071263"/>
              <a:gd name="connsiteY5" fmla="*/ 2973735 h 4978099"/>
              <a:gd name="connsiteX6" fmla="*/ 259307 w 4071263"/>
              <a:gd name="connsiteY6" fmla="*/ 1570631 h 4978099"/>
              <a:gd name="connsiteX7" fmla="*/ 1239392 w 4071263"/>
              <a:gd name="connsiteY7" fmla="*/ 740749 h 4978099"/>
              <a:gd name="connsiteX8" fmla="*/ 3237958 w 4071263"/>
              <a:gd name="connsiteY8" fmla="*/ 198660 h 4978099"/>
              <a:gd name="connsiteX0" fmla="*/ 3237958 w 4071263"/>
              <a:gd name="connsiteY0" fmla="*/ 198660 h 5002011"/>
              <a:gd name="connsiteX1" fmla="*/ 4012917 w 4071263"/>
              <a:gd name="connsiteY1" fmla="*/ 4066939 h 5002011"/>
              <a:gd name="connsiteX2" fmla="*/ 2988146 w 4071263"/>
              <a:gd name="connsiteY2" fmla="*/ 4987598 h 5002011"/>
              <a:gd name="connsiteX3" fmla="*/ 1873843 w 4071263"/>
              <a:gd name="connsiteY3" fmla="*/ 4323751 h 5002011"/>
              <a:gd name="connsiteX4" fmla="*/ 778956 w 4071263"/>
              <a:gd name="connsiteY4" fmla="*/ 4003419 h 5002011"/>
              <a:gd name="connsiteX5" fmla="*/ 23539 w 4071263"/>
              <a:gd name="connsiteY5" fmla="*/ 2973735 h 5002011"/>
              <a:gd name="connsiteX6" fmla="*/ 259307 w 4071263"/>
              <a:gd name="connsiteY6" fmla="*/ 1570631 h 5002011"/>
              <a:gd name="connsiteX7" fmla="*/ 1239392 w 4071263"/>
              <a:gd name="connsiteY7" fmla="*/ 740749 h 5002011"/>
              <a:gd name="connsiteX8" fmla="*/ 3237958 w 4071263"/>
              <a:gd name="connsiteY8" fmla="*/ 198660 h 5002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71263" h="5002011">
                <a:moveTo>
                  <a:pt x="3237958" y="198660"/>
                </a:moveTo>
                <a:cubicBezTo>
                  <a:pt x="3791484" y="661918"/>
                  <a:pt x="4234662" y="119088"/>
                  <a:pt x="4012917" y="4066939"/>
                </a:cubicBezTo>
                <a:cubicBezTo>
                  <a:pt x="3927149" y="5072469"/>
                  <a:pt x="3345462" y="5023066"/>
                  <a:pt x="2988146" y="4987598"/>
                </a:cubicBezTo>
                <a:cubicBezTo>
                  <a:pt x="2606806" y="4949745"/>
                  <a:pt x="2242041" y="4487781"/>
                  <a:pt x="1873843" y="4323751"/>
                </a:cubicBezTo>
                <a:cubicBezTo>
                  <a:pt x="1505645" y="4159721"/>
                  <a:pt x="1087340" y="4228422"/>
                  <a:pt x="778956" y="4003419"/>
                </a:cubicBezTo>
                <a:cubicBezTo>
                  <a:pt x="470572" y="3778416"/>
                  <a:pt x="89662" y="3383040"/>
                  <a:pt x="23539" y="2973735"/>
                </a:cubicBezTo>
                <a:cubicBezTo>
                  <a:pt x="-50651" y="2514498"/>
                  <a:pt x="56665" y="1942795"/>
                  <a:pt x="259307" y="1570631"/>
                </a:cubicBezTo>
                <a:cubicBezTo>
                  <a:pt x="461949" y="1198467"/>
                  <a:pt x="742950" y="969411"/>
                  <a:pt x="1239392" y="740749"/>
                </a:cubicBezTo>
                <a:cubicBezTo>
                  <a:pt x="1735834" y="512087"/>
                  <a:pt x="2527387" y="-396032"/>
                  <a:pt x="3237958" y="1986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dist="76200" dir="5400000" algn="t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grpSp>
        <p:nvGrpSpPr>
          <p:cNvPr id="4" name="组合 标题组">
            <a:extLst>
              <a:ext uri="{FF2B5EF4-FFF2-40B4-BE49-F238E27FC236}">
                <a16:creationId xmlns:a16="http://schemas.microsoft.com/office/drawing/2014/main" id="{51863083-A27D-4A94-B292-248DD7AE01FD}"/>
              </a:ext>
            </a:extLst>
          </p:cNvPr>
          <p:cNvGrpSpPr/>
          <p:nvPr/>
        </p:nvGrpSpPr>
        <p:grpSpPr>
          <a:xfrm>
            <a:off x="3093240" y="464122"/>
            <a:ext cx="6005519" cy="1131120"/>
            <a:chOff x="3088188" y="350850"/>
            <a:chExt cx="6005519" cy="1131120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1837DDAE-5DF2-4DB9-9A25-17EF501F20D5}"/>
                </a:ext>
              </a:extLst>
            </p:cNvPr>
            <p:cNvSpPr/>
            <p:nvPr/>
          </p:nvSpPr>
          <p:spPr>
            <a:xfrm flipH="1">
              <a:off x="8481506" y="934148"/>
              <a:ext cx="358672" cy="338640"/>
            </a:xfrm>
            <a:custGeom>
              <a:avLst/>
              <a:gdLst>
                <a:gd name="connsiteX0" fmla="*/ 452275 w 5204286"/>
                <a:gd name="connsiteY0" fmla="*/ 4125036 h 4913619"/>
                <a:gd name="connsiteX1" fmla="*/ 489915 w 5204286"/>
                <a:gd name="connsiteY1" fmla="*/ 4208082 h 4913619"/>
                <a:gd name="connsiteX2" fmla="*/ 1550998 w 5204286"/>
                <a:gd name="connsiteY2" fmla="*/ 4907106 h 4913619"/>
                <a:gd name="connsiteX3" fmla="*/ 2544569 w 5204286"/>
                <a:gd name="connsiteY3" fmla="*/ 4639446 h 4913619"/>
                <a:gd name="connsiteX4" fmla="*/ 3404309 w 5204286"/>
                <a:gd name="connsiteY4" fmla="*/ 4050354 h 4913619"/>
                <a:gd name="connsiteX5" fmla="*/ 4745002 w 5204286"/>
                <a:gd name="connsiteY5" fmla="*/ 3296363 h 4913619"/>
                <a:gd name="connsiteX6" fmla="*/ 5121997 w 5204286"/>
                <a:gd name="connsiteY6" fmla="*/ 1534463 h 4913619"/>
                <a:gd name="connsiteX7" fmla="*/ 3819541 w 5204286"/>
                <a:gd name="connsiteY7" fmla="*/ 512214 h 4913619"/>
                <a:gd name="connsiteX8" fmla="*/ 820906 w 5204286"/>
                <a:gd name="connsiteY8" fmla="*/ 286973 h 4913619"/>
                <a:gd name="connsiteX9" fmla="*/ 273636 w 5204286"/>
                <a:gd name="connsiteY9" fmla="*/ 3416452 h 4913619"/>
                <a:gd name="connsiteX10" fmla="*/ 452275 w 5204286"/>
                <a:gd name="connsiteY10" fmla="*/ 4125036 h 4913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04286" h="4913619">
                  <a:moveTo>
                    <a:pt x="452275" y="4125036"/>
                  </a:moveTo>
                  <a:cubicBezTo>
                    <a:pt x="463627" y="4153116"/>
                    <a:pt x="476173" y="4181196"/>
                    <a:pt x="489915" y="4208082"/>
                  </a:cubicBezTo>
                  <a:cubicBezTo>
                    <a:pt x="694245" y="4608976"/>
                    <a:pt x="1108880" y="4861700"/>
                    <a:pt x="1550998" y="4907106"/>
                  </a:cubicBezTo>
                  <a:cubicBezTo>
                    <a:pt x="1904693" y="4942954"/>
                    <a:pt x="2248828" y="4827645"/>
                    <a:pt x="2544569" y="4639446"/>
                  </a:cubicBezTo>
                  <a:cubicBezTo>
                    <a:pt x="2839712" y="4451845"/>
                    <a:pt x="3076305" y="4187769"/>
                    <a:pt x="3404309" y="4050354"/>
                  </a:cubicBezTo>
                  <a:cubicBezTo>
                    <a:pt x="3866741" y="3857375"/>
                    <a:pt x="4382346" y="3705024"/>
                    <a:pt x="4745002" y="3296363"/>
                  </a:cubicBezTo>
                  <a:cubicBezTo>
                    <a:pt x="5157247" y="2832139"/>
                    <a:pt x="5316171" y="2128335"/>
                    <a:pt x="5121997" y="1534463"/>
                  </a:cubicBezTo>
                  <a:cubicBezTo>
                    <a:pt x="4933201" y="954930"/>
                    <a:pt x="4306469" y="767328"/>
                    <a:pt x="3819541" y="512214"/>
                  </a:cubicBezTo>
                  <a:cubicBezTo>
                    <a:pt x="2944267" y="52770"/>
                    <a:pt x="1732028" y="-252530"/>
                    <a:pt x="820906" y="286973"/>
                  </a:cubicBezTo>
                  <a:cubicBezTo>
                    <a:pt x="-270647" y="932824"/>
                    <a:pt x="-72292" y="2398983"/>
                    <a:pt x="273636" y="3416452"/>
                  </a:cubicBezTo>
                  <a:cubicBezTo>
                    <a:pt x="352500" y="3648265"/>
                    <a:pt x="362059" y="3898002"/>
                    <a:pt x="452275" y="4125036"/>
                  </a:cubicBezTo>
                  <a:close/>
                </a:path>
              </a:pathLst>
            </a:custGeom>
            <a:solidFill>
              <a:srgbClr val="68E1FD">
                <a:alpha val="24000"/>
              </a:srgbClr>
            </a:solidFill>
            <a:ln w="109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46A3BBB9-BD4F-4AA9-BF48-915184E2633B}"/>
                </a:ext>
              </a:extLst>
            </p:cNvPr>
            <p:cNvSpPr/>
            <p:nvPr/>
          </p:nvSpPr>
          <p:spPr>
            <a:xfrm rot="8378396" flipH="1">
              <a:off x="8880066" y="478840"/>
              <a:ext cx="213641" cy="201709"/>
            </a:xfrm>
            <a:custGeom>
              <a:avLst/>
              <a:gdLst>
                <a:gd name="connsiteX0" fmla="*/ 452275 w 5204286"/>
                <a:gd name="connsiteY0" fmla="*/ 4125036 h 4913619"/>
                <a:gd name="connsiteX1" fmla="*/ 489915 w 5204286"/>
                <a:gd name="connsiteY1" fmla="*/ 4208082 h 4913619"/>
                <a:gd name="connsiteX2" fmla="*/ 1550998 w 5204286"/>
                <a:gd name="connsiteY2" fmla="*/ 4907106 h 4913619"/>
                <a:gd name="connsiteX3" fmla="*/ 2544569 w 5204286"/>
                <a:gd name="connsiteY3" fmla="*/ 4639446 h 4913619"/>
                <a:gd name="connsiteX4" fmla="*/ 3404309 w 5204286"/>
                <a:gd name="connsiteY4" fmla="*/ 4050354 h 4913619"/>
                <a:gd name="connsiteX5" fmla="*/ 4745002 w 5204286"/>
                <a:gd name="connsiteY5" fmla="*/ 3296363 h 4913619"/>
                <a:gd name="connsiteX6" fmla="*/ 5121997 w 5204286"/>
                <a:gd name="connsiteY6" fmla="*/ 1534463 h 4913619"/>
                <a:gd name="connsiteX7" fmla="*/ 3819541 w 5204286"/>
                <a:gd name="connsiteY7" fmla="*/ 512214 h 4913619"/>
                <a:gd name="connsiteX8" fmla="*/ 820906 w 5204286"/>
                <a:gd name="connsiteY8" fmla="*/ 286973 h 4913619"/>
                <a:gd name="connsiteX9" fmla="*/ 273636 w 5204286"/>
                <a:gd name="connsiteY9" fmla="*/ 3416452 h 4913619"/>
                <a:gd name="connsiteX10" fmla="*/ 452275 w 5204286"/>
                <a:gd name="connsiteY10" fmla="*/ 4125036 h 4913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04286" h="4913619">
                  <a:moveTo>
                    <a:pt x="452275" y="4125036"/>
                  </a:moveTo>
                  <a:cubicBezTo>
                    <a:pt x="463627" y="4153116"/>
                    <a:pt x="476173" y="4181196"/>
                    <a:pt x="489915" y="4208082"/>
                  </a:cubicBezTo>
                  <a:cubicBezTo>
                    <a:pt x="694245" y="4608976"/>
                    <a:pt x="1108880" y="4861700"/>
                    <a:pt x="1550998" y="4907106"/>
                  </a:cubicBezTo>
                  <a:cubicBezTo>
                    <a:pt x="1904693" y="4942954"/>
                    <a:pt x="2248828" y="4827645"/>
                    <a:pt x="2544569" y="4639446"/>
                  </a:cubicBezTo>
                  <a:cubicBezTo>
                    <a:pt x="2839712" y="4451845"/>
                    <a:pt x="3076305" y="4187769"/>
                    <a:pt x="3404309" y="4050354"/>
                  </a:cubicBezTo>
                  <a:cubicBezTo>
                    <a:pt x="3866741" y="3857375"/>
                    <a:pt x="4382346" y="3705024"/>
                    <a:pt x="4745002" y="3296363"/>
                  </a:cubicBezTo>
                  <a:cubicBezTo>
                    <a:pt x="5157247" y="2832139"/>
                    <a:pt x="5316171" y="2128335"/>
                    <a:pt x="5121997" y="1534463"/>
                  </a:cubicBezTo>
                  <a:cubicBezTo>
                    <a:pt x="4933201" y="954930"/>
                    <a:pt x="4306469" y="767328"/>
                    <a:pt x="3819541" y="512214"/>
                  </a:cubicBezTo>
                  <a:cubicBezTo>
                    <a:pt x="2944267" y="52770"/>
                    <a:pt x="1732028" y="-252530"/>
                    <a:pt x="820906" y="286973"/>
                  </a:cubicBezTo>
                  <a:cubicBezTo>
                    <a:pt x="-270647" y="932824"/>
                    <a:pt x="-72292" y="2398983"/>
                    <a:pt x="273636" y="3416452"/>
                  </a:cubicBezTo>
                  <a:cubicBezTo>
                    <a:pt x="352500" y="3648265"/>
                    <a:pt x="362059" y="3898002"/>
                    <a:pt x="452275" y="4125036"/>
                  </a:cubicBezTo>
                  <a:close/>
                </a:path>
              </a:pathLst>
            </a:custGeom>
            <a:solidFill>
              <a:srgbClr val="68E1FD">
                <a:alpha val="24000"/>
              </a:srgbClr>
            </a:solidFill>
            <a:ln w="109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2" name="梯形 41">
              <a:extLst>
                <a:ext uri="{FF2B5EF4-FFF2-40B4-BE49-F238E27FC236}">
                  <a16:creationId xmlns:a16="http://schemas.microsoft.com/office/drawing/2014/main" id="{2E3CE5F5-249A-4E01-BF94-297CF3C7305A}"/>
                </a:ext>
              </a:extLst>
            </p:cNvPr>
            <p:cNvSpPr/>
            <p:nvPr/>
          </p:nvSpPr>
          <p:spPr>
            <a:xfrm rot="10800000">
              <a:off x="3517900" y="350850"/>
              <a:ext cx="5156200" cy="901004"/>
            </a:xfrm>
            <a:prstGeom prst="trapezoid">
              <a:avLst>
                <a:gd name="adj" fmla="val 61076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1" name="图片 60" descr="图片包含 前, 水, 夜空, 日落&#10;&#10;描述已自动生成">
              <a:extLst>
                <a:ext uri="{FF2B5EF4-FFF2-40B4-BE49-F238E27FC236}">
                  <a16:creationId xmlns:a16="http://schemas.microsoft.com/office/drawing/2014/main" id="{092D4010-A1C4-4E47-B7E1-A0FC6E9E227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25978" y="1021742"/>
              <a:ext cx="3740044" cy="460228"/>
            </a:xfrm>
            <a:prstGeom prst="rect">
              <a:avLst/>
            </a:prstGeom>
          </p:spPr>
        </p:pic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202C69DE-4888-4967-93B2-8324BF22203A}"/>
                </a:ext>
              </a:extLst>
            </p:cNvPr>
            <p:cNvSpPr txBox="1"/>
            <p:nvPr/>
          </p:nvSpPr>
          <p:spPr>
            <a:xfrm>
              <a:off x="4741462" y="414378"/>
              <a:ext cx="2709075" cy="7386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effectLst>
                    <a:outerShdw blurRad="190500" dist="76200" sx="102000" sy="102000" algn="ctr" rotWithShape="0">
                      <a:schemeClr val="accent2">
                        <a:lumMod val="50000"/>
                        <a:alpha val="40000"/>
                      </a:schemeClr>
                    </a:outerShdw>
                  </a:effectLst>
                  <a:latin typeface="+mj-ea"/>
                  <a:ea typeface="+mj-ea"/>
                  <a:cs typeface="+mn-ea"/>
                  <a:sym typeface="+mn-lt"/>
                </a:rPr>
                <a:t>成本、质量、工时</a:t>
              </a: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effectLst>
                    <a:outerShdw blurRad="190500" dist="76200" sx="102000" sy="102000" algn="ctr" rotWithShape="0">
                      <a:schemeClr val="accent2">
                        <a:lumMod val="50000"/>
                        <a:alpha val="40000"/>
                      </a:schemeClr>
                    </a:outerShdw>
                  </a:effectLst>
                  <a:latin typeface="+mj-ea"/>
                  <a:ea typeface="+mj-ea"/>
                  <a:cs typeface="+mn-ea"/>
                  <a:sym typeface="+mn-lt"/>
                </a:rPr>
                <a:t>三大维度优化应用效果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190500" dist="76200" sx="102000" sy="102000" algn="ctr" rotWithShape="0">
                    <a:schemeClr val="accent2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A2A18A35-A928-4131-A9E6-17B99DEF42EC}"/>
                </a:ext>
              </a:extLst>
            </p:cNvPr>
            <p:cNvSpPr/>
            <p:nvPr/>
          </p:nvSpPr>
          <p:spPr>
            <a:xfrm>
              <a:off x="3088188" y="975164"/>
              <a:ext cx="213641" cy="201709"/>
            </a:xfrm>
            <a:custGeom>
              <a:avLst/>
              <a:gdLst>
                <a:gd name="connsiteX0" fmla="*/ 452275 w 5204286"/>
                <a:gd name="connsiteY0" fmla="*/ 4125036 h 4913619"/>
                <a:gd name="connsiteX1" fmla="*/ 489915 w 5204286"/>
                <a:gd name="connsiteY1" fmla="*/ 4208082 h 4913619"/>
                <a:gd name="connsiteX2" fmla="*/ 1550998 w 5204286"/>
                <a:gd name="connsiteY2" fmla="*/ 4907106 h 4913619"/>
                <a:gd name="connsiteX3" fmla="*/ 2544569 w 5204286"/>
                <a:gd name="connsiteY3" fmla="*/ 4639446 h 4913619"/>
                <a:gd name="connsiteX4" fmla="*/ 3404309 w 5204286"/>
                <a:gd name="connsiteY4" fmla="*/ 4050354 h 4913619"/>
                <a:gd name="connsiteX5" fmla="*/ 4745002 w 5204286"/>
                <a:gd name="connsiteY5" fmla="*/ 3296363 h 4913619"/>
                <a:gd name="connsiteX6" fmla="*/ 5121997 w 5204286"/>
                <a:gd name="connsiteY6" fmla="*/ 1534463 h 4913619"/>
                <a:gd name="connsiteX7" fmla="*/ 3819541 w 5204286"/>
                <a:gd name="connsiteY7" fmla="*/ 512214 h 4913619"/>
                <a:gd name="connsiteX8" fmla="*/ 820906 w 5204286"/>
                <a:gd name="connsiteY8" fmla="*/ 286973 h 4913619"/>
                <a:gd name="connsiteX9" fmla="*/ 273636 w 5204286"/>
                <a:gd name="connsiteY9" fmla="*/ 3416452 h 4913619"/>
                <a:gd name="connsiteX10" fmla="*/ 452275 w 5204286"/>
                <a:gd name="connsiteY10" fmla="*/ 4125036 h 4913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04286" h="4913619">
                  <a:moveTo>
                    <a:pt x="452275" y="4125036"/>
                  </a:moveTo>
                  <a:cubicBezTo>
                    <a:pt x="463627" y="4153116"/>
                    <a:pt x="476173" y="4181196"/>
                    <a:pt x="489915" y="4208082"/>
                  </a:cubicBezTo>
                  <a:cubicBezTo>
                    <a:pt x="694245" y="4608976"/>
                    <a:pt x="1108880" y="4861700"/>
                    <a:pt x="1550998" y="4907106"/>
                  </a:cubicBezTo>
                  <a:cubicBezTo>
                    <a:pt x="1904693" y="4942954"/>
                    <a:pt x="2248828" y="4827645"/>
                    <a:pt x="2544569" y="4639446"/>
                  </a:cubicBezTo>
                  <a:cubicBezTo>
                    <a:pt x="2839712" y="4451845"/>
                    <a:pt x="3076305" y="4187769"/>
                    <a:pt x="3404309" y="4050354"/>
                  </a:cubicBezTo>
                  <a:cubicBezTo>
                    <a:pt x="3866741" y="3857375"/>
                    <a:pt x="4382346" y="3705024"/>
                    <a:pt x="4745002" y="3296363"/>
                  </a:cubicBezTo>
                  <a:cubicBezTo>
                    <a:pt x="5157247" y="2832139"/>
                    <a:pt x="5316171" y="2128335"/>
                    <a:pt x="5121997" y="1534463"/>
                  </a:cubicBezTo>
                  <a:cubicBezTo>
                    <a:pt x="4933201" y="954930"/>
                    <a:pt x="4306469" y="767328"/>
                    <a:pt x="3819541" y="512214"/>
                  </a:cubicBezTo>
                  <a:cubicBezTo>
                    <a:pt x="2944267" y="52770"/>
                    <a:pt x="1732028" y="-252530"/>
                    <a:pt x="820906" y="286973"/>
                  </a:cubicBezTo>
                  <a:cubicBezTo>
                    <a:pt x="-270647" y="932824"/>
                    <a:pt x="-72292" y="2398983"/>
                    <a:pt x="273636" y="3416452"/>
                  </a:cubicBezTo>
                  <a:cubicBezTo>
                    <a:pt x="352500" y="3648265"/>
                    <a:pt x="362059" y="3898002"/>
                    <a:pt x="452275" y="4125036"/>
                  </a:cubicBezTo>
                  <a:close/>
                </a:path>
              </a:pathLst>
            </a:custGeom>
            <a:solidFill>
              <a:srgbClr val="68E1FD">
                <a:alpha val="24000"/>
              </a:srgbClr>
            </a:solidFill>
            <a:ln w="109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CF141D77-6262-4F86-9FCD-C95E201EFF6A}"/>
                </a:ext>
              </a:extLst>
            </p:cNvPr>
            <p:cNvSpPr/>
            <p:nvPr/>
          </p:nvSpPr>
          <p:spPr>
            <a:xfrm rot="21389762">
              <a:off x="3578058" y="614471"/>
              <a:ext cx="353921" cy="350204"/>
            </a:xfrm>
            <a:custGeom>
              <a:avLst/>
              <a:gdLst>
                <a:gd name="connsiteX0" fmla="*/ 7340130 w 7362401"/>
                <a:gd name="connsiteY0" fmla="*/ 3870460 h 5552563"/>
                <a:gd name="connsiteX1" fmla="*/ 6870848 w 7362401"/>
                <a:gd name="connsiteY1" fmla="*/ 4630870 h 5552563"/>
                <a:gd name="connsiteX2" fmla="*/ 6014572 w 7362401"/>
                <a:gd name="connsiteY2" fmla="*/ 5355974 h 5552563"/>
                <a:gd name="connsiteX3" fmla="*/ 5159278 w 7362401"/>
                <a:gd name="connsiteY3" fmla="*/ 5546177 h 5552563"/>
                <a:gd name="connsiteX4" fmla="*/ 4845733 w 7362401"/>
                <a:gd name="connsiteY4" fmla="*/ 5552312 h 5552563"/>
                <a:gd name="connsiteX5" fmla="*/ 4501956 w 7362401"/>
                <a:gd name="connsiteY5" fmla="*/ 5544567 h 5552563"/>
                <a:gd name="connsiteX6" fmla="*/ 3527159 w 7362401"/>
                <a:gd name="connsiteY6" fmla="*/ 5512582 h 5552563"/>
                <a:gd name="connsiteX7" fmla="*/ 1915667 w 7362401"/>
                <a:gd name="connsiteY7" fmla="*/ 5459575 h 5552563"/>
                <a:gd name="connsiteX8" fmla="*/ 1218838 w 7362401"/>
                <a:gd name="connsiteY8" fmla="*/ 5436944 h 5552563"/>
                <a:gd name="connsiteX9" fmla="*/ 535541 w 7362401"/>
                <a:gd name="connsiteY9" fmla="*/ 5322379 h 5552563"/>
                <a:gd name="connsiteX10" fmla="*/ 3834 w 7362401"/>
                <a:gd name="connsiteY10" fmla="*/ 4477480 h 5552563"/>
                <a:gd name="connsiteX11" fmla="*/ 181288 w 7362401"/>
                <a:gd name="connsiteY11" fmla="*/ 3474666 h 5552563"/>
                <a:gd name="connsiteX12" fmla="*/ 480537 w 7362401"/>
                <a:gd name="connsiteY12" fmla="*/ 2500920 h 5552563"/>
                <a:gd name="connsiteX13" fmla="*/ 627652 w 7362401"/>
                <a:gd name="connsiteY13" fmla="*/ 2021842 h 5552563"/>
                <a:gd name="connsiteX14" fmla="*/ 1329392 w 7362401"/>
                <a:gd name="connsiteY14" fmla="*/ 588833 h 5552563"/>
                <a:gd name="connsiteX15" fmla="*/ 2236088 w 7362401"/>
                <a:gd name="connsiteY15" fmla="*/ 148882 h 5552563"/>
                <a:gd name="connsiteX16" fmla="*/ 3502058 w 7362401"/>
                <a:gd name="connsiteY16" fmla="*/ 19 h 5552563"/>
                <a:gd name="connsiteX17" fmla="*/ 4805352 w 7362401"/>
                <a:gd name="connsiteY17" fmla="*/ 329429 h 5552563"/>
                <a:gd name="connsiteX18" fmla="*/ 5479372 w 7362401"/>
                <a:gd name="connsiteY18" fmla="*/ 1661653 h 5552563"/>
                <a:gd name="connsiteX19" fmla="*/ 6660108 w 7362401"/>
                <a:gd name="connsiteY19" fmla="*/ 2352861 h 5552563"/>
                <a:gd name="connsiteX20" fmla="*/ 7114984 w 7362401"/>
                <a:gd name="connsiteY20" fmla="*/ 2878911 h 5552563"/>
                <a:gd name="connsiteX21" fmla="*/ 7340130 w 7362401"/>
                <a:gd name="connsiteY21" fmla="*/ 3870460 h 5552563"/>
                <a:gd name="connsiteX0" fmla="*/ 7340130 w 7362401"/>
                <a:gd name="connsiteY0" fmla="*/ 3870483 h 5552563"/>
                <a:gd name="connsiteX1" fmla="*/ 6870848 w 7362401"/>
                <a:gd name="connsiteY1" fmla="*/ 4630893 h 5552563"/>
                <a:gd name="connsiteX2" fmla="*/ 6014572 w 7362401"/>
                <a:gd name="connsiteY2" fmla="*/ 5355997 h 5552563"/>
                <a:gd name="connsiteX3" fmla="*/ 5159278 w 7362401"/>
                <a:gd name="connsiteY3" fmla="*/ 5546200 h 5552563"/>
                <a:gd name="connsiteX4" fmla="*/ 4845733 w 7362401"/>
                <a:gd name="connsiteY4" fmla="*/ 5552335 h 5552563"/>
                <a:gd name="connsiteX5" fmla="*/ 4501956 w 7362401"/>
                <a:gd name="connsiteY5" fmla="*/ 5544590 h 5552563"/>
                <a:gd name="connsiteX6" fmla="*/ 3527159 w 7362401"/>
                <a:gd name="connsiteY6" fmla="*/ 5512605 h 5552563"/>
                <a:gd name="connsiteX7" fmla="*/ 1915667 w 7362401"/>
                <a:gd name="connsiteY7" fmla="*/ 5459598 h 5552563"/>
                <a:gd name="connsiteX8" fmla="*/ 1218838 w 7362401"/>
                <a:gd name="connsiteY8" fmla="*/ 5436967 h 5552563"/>
                <a:gd name="connsiteX9" fmla="*/ 535541 w 7362401"/>
                <a:gd name="connsiteY9" fmla="*/ 5322402 h 5552563"/>
                <a:gd name="connsiteX10" fmla="*/ 3834 w 7362401"/>
                <a:gd name="connsiteY10" fmla="*/ 4477503 h 5552563"/>
                <a:gd name="connsiteX11" fmla="*/ 181288 w 7362401"/>
                <a:gd name="connsiteY11" fmla="*/ 3474689 h 5552563"/>
                <a:gd name="connsiteX12" fmla="*/ 627652 w 7362401"/>
                <a:gd name="connsiteY12" fmla="*/ 2021865 h 5552563"/>
                <a:gd name="connsiteX13" fmla="*/ 1329392 w 7362401"/>
                <a:gd name="connsiteY13" fmla="*/ 588856 h 5552563"/>
                <a:gd name="connsiteX14" fmla="*/ 2236088 w 7362401"/>
                <a:gd name="connsiteY14" fmla="*/ 148905 h 5552563"/>
                <a:gd name="connsiteX15" fmla="*/ 3502058 w 7362401"/>
                <a:gd name="connsiteY15" fmla="*/ 42 h 5552563"/>
                <a:gd name="connsiteX16" fmla="*/ 4805352 w 7362401"/>
                <a:gd name="connsiteY16" fmla="*/ 329452 h 5552563"/>
                <a:gd name="connsiteX17" fmla="*/ 5479372 w 7362401"/>
                <a:gd name="connsiteY17" fmla="*/ 1661676 h 5552563"/>
                <a:gd name="connsiteX18" fmla="*/ 6660108 w 7362401"/>
                <a:gd name="connsiteY18" fmla="*/ 2352884 h 5552563"/>
                <a:gd name="connsiteX19" fmla="*/ 7114984 w 7362401"/>
                <a:gd name="connsiteY19" fmla="*/ 2878934 h 5552563"/>
                <a:gd name="connsiteX20" fmla="*/ 7340130 w 7362401"/>
                <a:gd name="connsiteY20" fmla="*/ 3870483 h 5552563"/>
                <a:gd name="connsiteX0" fmla="*/ 7340130 w 7362401"/>
                <a:gd name="connsiteY0" fmla="*/ 3870483 h 5552555"/>
                <a:gd name="connsiteX1" fmla="*/ 6870848 w 7362401"/>
                <a:gd name="connsiteY1" fmla="*/ 4630893 h 5552555"/>
                <a:gd name="connsiteX2" fmla="*/ 6014572 w 7362401"/>
                <a:gd name="connsiteY2" fmla="*/ 5355997 h 5552555"/>
                <a:gd name="connsiteX3" fmla="*/ 5159278 w 7362401"/>
                <a:gd name="connsiteY3" fmla="*/ 5546200 h 5552555"/>
                <a:gd name="connsiteX4" fmla="*/ 4845733 w 7362401"/>
                <a:gd name="connsiteY4" fmla="*/ 5552335 h 5552555"/>
                <a:gd name="connsiteX5" fmla="*/ 4501956 w 7362401"/>
                <a:gd name="connsiteY5" fmla="*/ 5544590 h 5552555"/>
                <a:gd name="connsiteX6" fmla="*/ 3527159 w 7362401"/>
                <a:gd name="connsiteY6" fmla="*/ 5512605 h 5552555"/>
                <a:gd name="connsiteX7" fmla="*/ 1915667 w 7362401"/>
                <a:gd name="connsiteY7" fmla="*/ 5459598 h 5552555"/>
                <a:gd name="connsiteX8" fmla="*/ 1218838 w 7362401"/>
                <a:gd name="connsiteY8" fmla="*/ 5436967 h 5552555"/>
                <a:gd name="connsiteX9" fmla="*/ 535541 w 7362401"/>
                <a:gd name="connsiteY9" fmla="*/ 5322402 h 5552555"/>
                <a:gd name="connsiteX10" fmla="*/ 3834 w 7362401"/>
                <a:gd name="connsiteY10" fmla="*/ 4477503 h 5552555"/>
                <a:gd name="connsiteX11" fmla="*/ 181288 w 7362401"/>
                <a:gd name="connsiteY11" fmla="*/ 3474689 h 5552555"/>
                <a:gd name="connsiteX12" fmla="*/ 1329392 w 7362401"/>
                <a:gd name="connsiteY12" fmla="*/ 588856 h 5552555"/>
                <a:gd name="connsiteX13" fmla="*/ 2236088 w 7362401"/>
                <a:gd name="connsiteY13" fmla="*/ 148905 h 5552555"/>
                <a:gd name="connsiteX14" fmla="*/ 3502058 w 7362401"/>
                <a:gd name="connsiteY14" fmla="*/ 42 h 5552555"/>
                <a:gd name="connsiteX15" fmla="*/ 4805352 w 7362401"/>
                <a:gd name="connsiteY15" fmla="*/ 329452 h 5552555"/>
                <a:gd name="connsiteX16" fmla="*/ 5479372 w 7362401"/>
                <a:gd name="connsiteY16" fmla="*/ 1661676 h 5552555"/>
                <a:gd name="connsiteX17" fmla="*/ 6660108 w 7362401"/>
                <a:gd name="connsiteY17" fmla="*/ 2352884 h 5552555"/>
                <a:gd name="connsiteX18" fmla="*/ 7114984 w 7362401"/>
                <a:gd name="connsiteY18" fmla="*/ 2878934 h 5552555"/>
                <a:gd name="connsiteX19" fmla="*/ 7340130 w 7362401"/>
                <a:gd name="connsiteY19" fmla="*/ 3870483 h 5552555"/>
                <a:gd name="connsiteX0" fmla="*/ 7723402 w 7745673"/>
                <a:gd name="connsiteY0" fmla="*/ 3870483 h 5552563"/>
                <a:gd name="connsiteX1" fmla="*/ 7254120 w 7745673"/>
                <a:gd name="connsiteY1" fmla="*/ 4630893 h 5552563"/>
                <a:gd name="connsiteX2" fmla="*/ 6397844 w 7745673"/>
                <a:gd name="connsiteY2" fmla="*/ 5355997 h 5552563"/>
                <a:gd name="connsiteX3" fmla="*/ 5542550 w 7745673"/>
                <a:gd name="connsiteY3" fmla="*/ 5546200 h 5552563"/>
                <a:gd name="connsiteX4" fmla="*/ 5229005 w 7745673"/>
                <a:gd name="connsiteY4" fmla="*/ 5552335 h 5552563"/>
                <a:gd name="connsiteX5" fmla="*/ 4885228 w 7745673"/>
                <a:gd name="connsiteY5" fmla="*/ 5544590 h 5552563"/>
                <a:gd name="connsiteX6" fmla="*/ 3910431 w 7745673"/>
                <a:gd name="connsiteY6" fmla="*/ 5512605 h 5552563"/>
                <a:gd name="connsiteX7" fmla="*/ 2298939 w 7745673"/>
                <a:gd name="connsiteY7" fmla="*/ 5459598 h 5552563"/>
                <a:gd name="connsiteX8" fmla="*/ 1602110 w 7745673"/>
                <a:gd name="connsiteY8" fmla="*/ 5436967 h 5552563"/>
                <a:gd name="connsiteX9" fmla="*/ 918813 w 7745673"/>
                <a:gd name="connsiteY9" fmla="*/ 5322402 h 5552563"/>
                <a:gd name="connsiteX10" fmla="*/ 387106 w 7745673"/>
                <a:gd name="connsiteY10" fmla="*/ 4477503 h 5552563"/>
                <a:gd name="connsiteX11" fmla="*/ 19426 w 7745673"/>
                <a:gd name="connsiteY11" fmla="*/ 3275013 h 5552563"/>
                <a:gd name="connsiteX12" fmla="*/ 1712664 w 7745673"/>
                <a:gd name="connsiteY12" fmla="*/ 588856 h 5552563"/>
                <a:gd name="connsiteX13" fmla="*/ 2619360 w 7745673"/>
                <a:gd name="connsiteY13" fmla="*/ 148905 h 5552563"/>
                <a:gd name="connsiteX14" fmla="*/ 3885330 w 7745673"/>
                <a:gd name="connsiteY14" fmla="*/ 42 h 5552563"/>
                <a:gd name="connsiteX15" fmla="*/ 5188624 w 7745673"/>
                <a:gd name="connsiteY15" fmla="*/ 329452 h 5552563"/>
                <a:gd name="connsiteX16" fmla="*/ 5862644 w 7745673"/>
                <a:gd name="connsiteY16" fmla="*/ 1661676 h 5552563"/>
                <a:gd name="connsiteX17" fmla="*/ 7043380 w 7745673"/>
                <a:gd name="connsiteY17" fmla="*/ 2352884 h 5552563"/>
                <a:gd name="connsiteX18" fmla="*/ 7498256 w 7745673"/>
                <a:gd name="connsiteY18" fmla="*/ 2878934 h 5552563"/>
                <a:gd name="connsiteX19" fmla="*/ 7723402 w 7745673"/>
                <a:gd name="connsiteY19" fmla="*/ 3870483 h 5552563"/>
                <a:gd name="connsiteX0" fmla="*/ 7723402 w 7745673"/>
                <a:gd name="connsiteY0" fmla="*/ 3870483 h 5552555"/>
                <a:gd name="connsiteX1" fmla="*/ 7254120 w 7745673"/>
                <a:gd name="connsiteY1" fmla="*/ 4630893 h 5552555"/>
                <a:gd name="connsiteX2" fmla="*/ 6397844 w 7745673"/>
                <a:gd name="connsiteY2" fmla="*/ 5355997 h 5552555"/>
                <a:gd name="connsiteX3" fmla="*/ 5542550 w 7745673"/>
                <a:gd name="connsiteY3" fmla="*/ 5546200 h 5552555"/>
                <a:gd name="connsiteX4" fmla="*/ 5229005 w 7745673"/>
                <a:gd name="connsiteY4" fmla="*/ 5552335 h 5552555"/>
                <a:gd name="connsiteX5" fmla="*/ 4885228 w 7745673"/>
                <a:gd name="connsiteY5" fmla="*/ 5544590 h 5552555"/>
                <a:gd name="connsiteX6" fmla="*/ 2298939 w 7745673"/>
                <a:gd name="connsiteY6" fmla="*/ 5459598 h 5552555"/>
                <a:gd name="connsiteX7" fmla="*/ 1602110 w 7745673"/>
                <a:gd name="connsiteY7" fmla="*/ 5436967 h 5552555"/>
                <a:gd name="connsiteX8" fmla="*/ 918813 w 7745673"/>
                <a:gd name="connsiteY8" fmla="*/ 5322402 h 5552555"/>
                <a:gd name="connsiteX9" fmla="*/ 387106 w 7745673"/>
                <a:gd name="connsiteY9" fmla="*/ 4477503 h 5552555"/>
                <a:gd name="connsiteX10" fmla="*/ 19426 w 7745673"/>
                <a:gd name="connsiteY10" fmla="*/ 3275013 h 5552555"/>
                <a:gd name="connsiteX11" fmla="*/ 1712664 w 7745673"/>
                <a:gd name="connsiteY11" fmla="*/ 588856 h 5552555"/>
                <a:gd name="connsiteX12" fmla="*/ 2619360 w 7745673"/>
                <a:gd name="connsiteY12" fmla="*/ 148905 h 5552555"/>
                <a:gd name="connsiteX13" fmla="*/ 3885330 w 7745673"/>
                <a:gd name="connsiteY13" fmla="*/ 42 h 5552555"/>
                <a:gd name="connsiteX14" fmla="*/ 5188624 w 7745673"/>
                <a:gd name="connsiteY14" fmla="*/ 329452 h 5552555"/>
                <a:gd name="connsiteX15" fmla="*/ 5862644 w 7745673"/>
                <a:gd name="connsiteY15" fmla="*/ 1661676 h 5552555"/>
                <a:gd name="connsiteX16" fmla="*/ 7043380 w 7745673"/>
                <a:gd name="connsiteY16" fmla="*/ 2352884 h 5552555"/>
                <a:gd name="connsiteX17" fmla="*/ 7498256 w 7745673"/>
                <a:gd name="connsiteY17" fmla="*/ 2878934 h 5552555"/>
                <a:gd name="connsiteX18" fmla="*/ 7723402 w 7745673"/>
                <a:gd name="connsiteY18" fmla="*/ 3870483 h 5552555"/>
                <a:gd name="connsiteX0" fmla="*/ 7723402 w 7745673"/>
                <a:gd name="connsiteY0" fmla="*/ 3870483 h 5552563"/>
                <a:gd name="connsiteX1" fmla="*/ 7254120 w 7745673"/>
                <a:gd name="connsiteY1" fmla="*/ 4630893 h 5552563"/>
                <a:gd name="connsiteX2" fmla="*/ 6397844 w 7745673"/>
                <a:gd name="connsiteY2" fmla="*/ 5355997 h 5552563"/>
                <a:gd name="connsiteX3" fmla="*/ 5542550 w 7745673"/>
                <a:gd name="connsiteY3" fmla="*/ 5546200 h 5552563"/>
                <a:gd name="connsiteX4" fmla="*/ 5229005 w 7745673"/>
                <a:gd name="connsiteY4" fmla="*/ 5552335 h 5552563"/>
                <a:gd name="connsiteX5" fmla="*/ 4885228 w 7745673"/>
                <a:gd name="connsiteY5" fmla="*/ 5544590 h 5552563"/>
                <a:gd name="connsiteX6" fmla="*/ 2298939 w 7745673"/>
                <a:gd name="connsiteY6" fmla="*/ 5459598 h 5552563"/>
                <a:gd name="connsiteX7" fmla="*/ 1602110 w 7745673"/>
                <a:gd name="connsiteY7" fmla="*/ 5436967 h 5552563"/>
                <a:gd name="connsiteX8" fmla="*/ 387106 w 7745673"/>
                <a:gd name="connsiteY8" fmla="*/ 4477503 h 5552563"/>
                <a:gd name="connsiteX9" fmla="*/ 19426 w 7745673"/>
                <a:gd name="connsiteY9" fmla="*/ 3275013 h 5552563"/>
                <a:gd name="connsiteX10" fmla="*/ 1712664 w 7745673"/>
                <a:gd name="connsiteY10" fmla="*/ 588856 h 5552563"/>
                <a:gd name="connsiteX11" fmla="*/ 2619360 w 7745673"/>
                <a:gd name="connsiteY11" fmla="*/ 148905 h 5552563"/>
                <a:gd name="connsiteX12" fmla="*/ 3885330 w 7745673"/>
                <a:gd name="connsiteY12" fmla="*/ 42 h 5552563"/>
                <a:gd name="connsiteX13" fmla="*/ 5188624 w 7745673"/>
                <a:gd name="connsiteY13" fmla="*/ 329452 h 5552563"/>
                <a:gd name="connsiteX14" fmla="*/ 5862644 w 7745673"/>
                <a:gd name="connsiteY14" fmla="*/ 1661676 h 5552563"/>
                <a:gd name="connsiteX15" fmla="*/ 7043380 w 7745673"/>
                <a:gd name="connsiteY15" fmla="*/ 2352884 h 5552563"/>
                <a:gd name="connsiteX16" fmla="*/ 7498256 w 7745673"/>
                <a:gd name="connsiteY16" fmla="*/ 2878934 h 5552563"/>
                <a:gd name="connsiteX17" fmla="*/ 7723402 w 7745673"/>
                <a:gd name="connsiteY17" fmla="*/ 3870483 h 5552563"/>
                <a:gd name="connsiteX0" fmla="*/ 7704178 w 7726449"/>
                <a:gd name="connsiteY0" fmla="*/ 3870483 h 5603096"/>
                <a:gd name="connsiteX1" fmla="*/ 7234896 w 7726449"/>
                <a:gd name="connsiteY1" fmla="*/ 4630893 h 5603096"/>
                <a:gd name="connsiteX2" fmla="*/ 6378620 w 7726449"/>
                <a:gd name="connsiteY2" fmla="*/ 5355997 h 5603096"/>
                <a:gd name="connsiteX3" fmla="*/ 5523326 w 7726449"/>
                <a:gd name="connsiteY3" fmla="*/ 5546200 h 5603096"/>
                <a:gd name="connsiteX4" fmla="*/ 5209781 w 7726449"/>
                <a:gd name="connsiteY4" fmla="*/ 5552335 h 5603096"/>
                <a:gd name="connsiteX5" fmla="*/ 4866004 w 7726449"/>
                <a:gd name="connsiteY5" fmla="*/ 5544590 h 5603096"/>
                <a:gd name="connsiteX6" fmla="*/ 2279715 w 7726449"/>
                <a:gd name="connsiteY6" fmla="*/ 5459598 h 5603096"/>
                <a:gd name="connsiteX7" fmla="*/ 1582886 w 7726449"/>
                <a:gd name="connsiteY7" fmla="*/ 5436967 h 5603096"/>
                <a:gd name="connsiteX8" fmla="*/ 202 w 7726449"/>
                <a:gd name="connsiteY8" fmla="*/ 3275013 h 5603096"/>
                <a:gd name="connsiteX9" fmla="*/ 1693440 w 7726449"/>
                <a:gd name="connsiteY9" fmla="*/ 588856 h 5603096"/>
                <a:gd name="connsiteX10" fmla="*/ 2600136 w 7726449"/>
                <a:gd name="connsiteY10" fmla="*/ 148905 h 5603096"/>
                <a:gd name="connsiteX11" fmla="*/ 3866106 w 7726449"/>
                <a:gd name="connsiteY11" fmla="*/ 42 h 5603096"/>
                <a:gd name="connsiteX12" fmla="*/ 5169400 w 7726449"/>
                <a:gd name="connsiteY12" fmla="*/ 329452 h 5603096"/>
                <a:gd name="connsiteX13" fmla="*/ 5843420 w 7726449"/>
                <a:gd name="connsiteY13" fmla="*/ 1661676 h 5603096"/>
                <a:gd name="connsiteX14" fmla="*/ 7024156 w 7726449"/>
                <a:gd name="connsiteY14" fmla="*/ 2352884 h 5603096"/>
                <a:gd name="connsiteX15" fmla="*/ 7479032 w 7726449"/>
                <a:gd name="connsiteY15" fmla="*/ 2878934 h 5603096"/>
                <a:gd name="connsiteX16" fmla="*/ 7704178 w 7726449"/>
                <a:gd name="connsiteY16" fmla="*/ 3870483 h 5603096"/>
                <a:gd name="connsiteX0" fmla="*/ 7704178 w 7726449"/>
                <a:gd name="connsiteY0" fmla="*/ 3870483 h 5603096"/>
                <a:gd name="connsiteX1" fmla="*/ 7234896 w 7726449"/>
                <a:gd name="connsiteY1" fmla="*/ 4630893 h 5603096"/>
                <a:gd name="connsiteX2" fmla="*/ 6378620 w 7726449"/>
                <a:gd name="connsiteY2" fmla="*/ 5355997 h 5603096"/>
                <a:gd name="connsiteX3" fmla="*/ 5523326 w 7726449"/>
                <a:gd name="connsiteY3" fmla="*/ 5546200 h 5603096"/>
                <a:gd name="connsiteX4" fmla="*/ 5209781 w 7726449"/>
                <a:gd name="connsiteY4" fmla="*/ 5552335 h 5603096"/>
                <a:gd name="connsiteX5" fmla="*/ 4866004 w 7726449"/>
                <a:gd name="connsiteY5" fmla="*/ 5544590 h 5603096"/>
                <a:gd name="connsiteX6" fmla="*/ 2279715 w 7726449"/>
                <a:gd name="connsiteY6" fmla="*/ 5459598 h 5603096"/>
                <a:gd name="connsiteX7" fmla="*/ 1582886 w 7726449"/>
                <a:gd name="connsiteY7" fmla="*/ 5436967 h 5603096"/>
                <a:gd name="connsiteX8" fmla="*/ 202 w 7726449"/>
                <a:gd name="connsiteY8" fmla="*/ 3275013 h 5603096"/>
                <a:gd name="connsiteX9" fmla="*/ 1693440 w 7726449"/>
                <a:gd name="connsiteY9" fmla="*/ 588856 h 5603096"/>
                <a:gd name="connsiteX10" fmla="*/ 2600136 w 7726449"/>
                <a:gd name="connsiteY10" fmla="*/ 148905 h 5603096"/>
                <a:gd name="connsiteX11" fmla="*/ 3866106 w 7726449"/>
                <a:gd name="connsiteY11" fmla="*/ 42 h 5603096"/>
                <a:gd name="connsiteX12" fmla="*/ 5169400 w 7726449"/>
                <a:gd name="connsiteY12" fmla="*/ 329452 h 5603096"/>
                <a:gd name="connsiteX13" fmla="*/ 5843420 w 7726449"/>
                <a:gd name="connsiteY13" fmla="*/ 1661676 h 5603096"/>
                <a:gd name="connsiteX14" fmla="*/ 7024156 w 7726449"/>
                <a:gd name="connsiteY14" fmla="*/ 2352884 h 5603096"/>
                <a:gd name="connsiteX15" fmla="*/ 7479032 w 7726449"/>
                <a:gd name="connsiteY15" fmla="*/ 2878934 h 5603096"/>
                <a:gd name="connsiteX16" fmla="*/ 7704178 w 7726449"/>
                <a:gd name="connsiteY16" fmla="*/ 3870483 h 5603096"/>
                <a:gd name="connsiteX0" fmla="*/ 7704178 w 7726449"/>
                <a:gd name="connsiteY0" fmla="*/ 3870483 h 5603096"/>
                <a:gd name="connsiteX1" fmla="*/ 7234896 w 7726449"/>
                <a:gd name="connsiteY1" fmla="*/ 4630893 h 5603096"/>
                <a:gd name="connsiteX2" fmla="*/ 6378620 w 7726449"/>
                <a:gd name="connsiteY2" fmla="*/ 5355997 h 5603096"/>
                <a:gd name="connsiteX3" fmla="*/ 5523326 w 7726449"/>
                <a:gd name="connsiteY3" fmla="*/ 5546200 h 5603096"/>
                <a:gd name="connsiteX4" fmla="*/ 5209781 w 7726449"/>
                <a:gd name="connsiteY4" fmla="*/ 5552335 h 5603096"/>
                <a:gd name="connsiteX5" fmla="*/ 4866004 w 7726449"/>
                <a:gd name="connsiteY5" fmla="*/ 5544590 h 5603096"/>
                <a:gd name="connsiteX6" fmla="*/ 2279715 w 7726449"/>
                <a:gd name="connsiteY6" fmla="*/ 5459598 h 5603096"/>
                <a:gd name="connsiteX7" fmla="*/ 1582886 w 7726449"/>
                <a:gd name="connsiteY7" fmla="*/ 5436967 h 5603096"/>
                <a:gd name="connsiteX8" fmla="*/ 202 w 7726449"/>
                <a:gd name="connsiteY8" fmla="*/ 3275013 h 5603096"/>
                <a:gd name="connsiteX9" fmla="*/ 1693440 w 7726449"/>
                <a:gd name="connsiteY9" fmla="*/ 588856 h 5603096"/>
                <a:gd name="connsiteX10" fmla="*/ 2600136 w 7726449"/>
                <a:gd name="connsiteY10" fmla="*/ 148905 h 5603096"/>
                <a:gd name="connsiteX11" fmla="*/ 3866106 w 7726449"/>
                <a:gd name="connsiteY11" fmla="*/ 42 h 5603096"/>
                <a:gd name="connsiteX12" fmla="*/ 5169400 w 7726449"/>
                <a:gd name="connsiteY12" fmla="*/ 329452 h 5603096"/>
                <a:gd name="connsiteX13" fmla="*/ 5843420 w 7726449"/>
                <a:gd name="connsiteY13" fmla="*/ 1661676 h 5603096"/>
                <a:gd name="connsiteX14" fmla="*/ 7024156 w 7726449"/>
                <a:gd name="connsiteY14" fmla="*/ 2352884 h 5603096"/>
                <a:gd name="connsiteX15" fmla="*/ 7479032 w 7726449"/>
                <a:gd name="connsiteY15" fmla="*/ 2878934 h 5603096"/>
                <a:gd name="connsiteX16" fmla="*/ 7704178 w 7726449"/>
                <a:gd name="connsiteY16" fmla="*/ 3870483 h 5603096"/>
                <a:gd name="connsiteX0" fmla="*/ 7708843 w 7731114"/>
                <a:gd name="connsiteY0" fmla="*/ 3870483 h 5603096"/>
                <a:gd name="connsiteX1" fmla="*/ 7239561 w 7731114"/>
                <a:gd name="connsiteY1" fmla="*/ 4630893 h 5603096"/>
                <a:gd name="connsiteX2" fmla="*/ 6383285 w 7731114"/>
                <a:gd name="connsiteY2" fmla="*/ 5355997 h 5603096"/>
                <a:gd name="connsiteX3" fmla="*/ 5527991 w 7731114"/>
                <a:gd name="connsiteY3" fmla="*/ 5546200 h 5603096"/>
                <a:gd name="connsiteX4" fmla="*/ 5214446 w 7731114"/>
                <a:gd name="connsiteY4" fmla="*/ 5552335 h 5603096"/>
                <a:gd name="connsiteX5" fmla="*/ 4870669 w 7731114"/>
                <a:gd name="connsiteY5" fmla="*/ 5544590 h 5603096"/>
                <a:gd name="connsiteX6" fmla="*/ 2284380 w 7731114"/>
                <a:gd name="connsiteY6" fmla="*/ 5459598 h 5603096"/>
                <a:gd name="connsiteX7" fmla="*/ 1587551 w 7731114"/>
                <a:gd name="connsiteY7" fmla="*/ 5436967 h 5603096"/>
                <a:gd name="connsiteX8" fmla="*/ 4867 w 7731114"/>
                <a:gd name="connsiteY8" fmla="*/ 3275013 h 5603096"/>
                <a:gd name="connsiteX9" fmla="*/ 1145488 w 7731114"/>
                <a:gd name="connsiteY9" fmla="*/ 917881 h 5603096"/>
                <a:gd name="connsiteX10" fmla="*/ 2604801 w 7731114"/>
                <a:gd name="connsiteY10" fmla="*/ 148905 h 5603096"/>
                <a:gd name="connsiteX11" fmla="*/ 3870771 w 7731114"/>
                <a:gd name="connsiteY11" fmla="*/ 42 h 5603096"/>
                <a:gd name="connsiteX12" fmla="*/ 5174065 w 7731114"/>
                <a:gd name="connsiteY12" fmla="*/ 329452 h 5603096"/>
                <a:gd name="connsiteX13" fmla="*/ 5848085 w 7731114"/>
                <a:gd name="connsiteY13" fmla="*/ 1661676 h 5603096"/>
                <a:gd name="connsiteX14" fmla="*/ 7028821 w 7731114"/>
                <a:gd name="connsiteY14" fmla="*/ 2352884 h 5603096"/>
                <a:gd name="connsiteX15" fmla="*/ 7483697 w 7731114"/>
                <a:gd name="connsiteY15" fmla="*/ 2878934 h 5603096"/>
                <a:gd name="connsiteX16" fmla="*/ 7708843 w 7731114"/>
                <a:gd name="connsiteY16" fmla="*/ 3870483 h 5603096"/>
                <a:gd name="connsiteX0" fmla="*/ 7708843 w 7731114"/>
                <a:gd name="connsiteY0" fmla="*/ 3870483 h 5552563"/>
                <a:gd name="connsiteX1" fmla="*/ 7239561 w 7731114"/>
                <a:gd name="connsiteY1" fmla="*/ 4630893 h 5552563"/>
                <a:gd name="connsiteX2" fmla="*/ 6383285 w 7731114"/>
                <a:gd name="connsiteY2" fmla="*/ 5355997 h 5552563"/>
                <a:gd name="connsiteX3" fmla="*/ 5527991 w 7731114"/>
                <a:gd name="connsiteY3" fmla="*/ 5546200 h 5552563"/>
                <a:gd name="connsiteX4" fmla="*/ 5214446 w 7731114"/>
                <a:gd name="connsiteY4" fmla="*/ 5552335 h 5552563"/>
                <a:gd name="connsiteX5" fmla="*/ 4870669 w 7731114"/>
                <a:gd name="connsiteY5" fmla="*/ 5544590 h 5552563"/>
                <a:gd name="connsiteX6" fmla="*/ 1587551 w 7731114"/>
                <a:gd name="connsiteY6" fmla="*/ 5436967 h 5552563"/>
                <a:gd name="connsiteX7" fmla="*/ 4867 w 7731114"/>
                <a:gd name="connsiteY7" fmla="*/ 3275013 h 5552563"/>
                <a:gd name="connsiteX8" fmla="*/ 1145488 w 7731114"/>
                <a:gd name="connsiteY8" fmla="*/ 917881 h 5552563"/>
                <a:gd name="connsiteX9" fmla="*/ 2604801 w 7731114"/>
                <a:gd name="connsiteY9" fmla="*/ 148905 h 5552563"/>
                <a:gd name="connsiteX10" fmla="*/ 3870771 w 7731114"/>
                <a:gd name="connsiteY10" fmla="*/ 42 h 5552563"/>
                <a:gd name="connsiteX11" fmla="*/ 5174065 w 7731114"/>
                <a:gd name="connsiteY11" fmla="*/ 329452 h 5552563"/>
                <a:gd name="connsiteX12" fmla="*/ 5848085 w 7731114"/>
                <a:gd name="connsiteY12" fmla="*/ 1661676 h 5552563"/>
                <a:gd name="connsiteX13" fmla="*/ 7028821 w 7731114"/>
                <a:gd name="connsiteY13" fmla="*/ 2352884 h 5552563"/>
                <a:gd name="connsiteX14" fmla="*/ 7483697 w 7731114"/>
                <a:gd name="connsiteY14" fmla="*/ 2878934 h 5552563"/>
                <a:gd name="connsiteX15" fmla="*/ 7708843 w 7731114"/>
                <a:gd name="connsiteY15" fmla="*/ 3870483 h 5552563"/>
                <a:gd name="connsiteX0" fmla="*/ 7708843 w 7731114"/>
                <a:gd name="connsiteY0" fmla="*/ 3870483 h 5642036"/>
                <a:gd name="connsiteX1" fmla="*/ 7239561 w 7731114"/>
                <a:gd name="connsiteY1" fmla="*/ 4630893 h 5642036"/>
                <a:gd name="connsiteX2" fmla="*/ 6383285 w 7731114"/>
                <a:gd name="connsiteY2" fmla="*/ 5355997 h 5642036"/>
                <a:gd name="connsiteX3" fmla="*/ 5527991 w 7731114"/>
                <a:gd name="connsiteY3" fmla="*/ 5546200 h 5642036"/>
                <a:gd name="connsiteX4" fmla="*/ 5214446 w 7731114"/>
                <a:gd name="connsiteY4" fmla="*/ 5552335 h 5642036"/>
                <a:gd name="connsiteX5" fmla="*/ 4905776 w 7731114"/>
                <a:gd name="connsiteY5" fmla="*/ 5586779 h 5642036"/>
                <a:gd name="connsiteX6" fmla="*/ 1587551 w 7731114"/>
                <a:gd name="connsiteY6" fmla="*/ 5436967 h 5642036"/>
                <a:gd name="connsiteX7" fmla="*/ 4867 w 7731114"/>
                <a:gd name="connsiteY7" fmla="*/ 3275013 h 5642036"/>
                <a:gd name="connsiteX8" fmla="*/ 1145488 w 7731114"/>
                <a:gd name="connsiteY8" fmla="*/ 917881 h 5642036"/>
                <a:gd name="connsiteX9" fmla="*/ 2604801 w 7731114"/>
                <a:gd name="connsiteY9" fmla="*/ 148905 h 5642036"/>
                <a:gd name="connsiteX10" fmla="*/ 3870771 w 7731114"/>
                <a:gd name="connsiteY10" fmla="*/ 42 h 5642036"/>
                <a:gd name="connsiteX11" fmla="*/ 5174065 w 7731114"/>
                <a:gd name="connsiteY11" fmla="*/ 329452 h 5642036"/>
                <a:gd name="connsiteX12" fmla="*/ 5848085 w 7731114"/>
                <a:gd name="connsiteY12" fmla="*/ 1661676 h 5642036"/>
                <a:gd name="connsiteX13" fmla="*/ 7028821 w 7731114"/>
                <a:gd name="connsiteY13" fmla="*/ 2352884 h 5642036"/>
                <a:gd name="connsiteX14" fmla="*/ 7483697 w 7731114"/>
                <a:gd name="connsiteY14" fmla="*/ 2878934 h 5642036"/>
                <a:gd name="connsiteX15" fmla="*/ 7708843 w 7731114"/>
                <a:gd name="connsiteY15" fmla="*/ 3870483 h 5642036"/>
                <a:gd name="connsiteX0" fmla="*/ 7708843 w 7731114"/>
                <a:gd name="connsiteY0" fmla="*/ 3870483 h 5636347"/>
                <a:gd name="connsiteX1" fmla="*/ 7239561 w 7731114"/>
                <a:gd name="connsiteY1" fmla="*/ 4630893 h 5636347"/>
                <a:gd name="connsiteX2" fmla="*/ 6383285 w 7731114"/>
                <a:gd name="connsiteY2" fmla="*/ 5355997 h 5636347"/>
                <a:gd name="connsiteX3" fmla="*/ 5527991 w 7731114"/>
                <a:gd name="connsiteY3" fmla="*/ 5546200 h 5636347"/>
                <a:gd name="connsiteX4" fmla="*/ 5214446 w 7731114"/>
                <a:gd name="connsiteY4" fmla="*/ 5552335 h 5636347"/>
                <a:gd name="connsiteX5" fmla="*/ 1587551 w 7731114"/>
                <a:gd name="connsiteY5" fmla="*/ 5436967 h 5636347"/>
                <a:gd name="connsiteX6" fmla="*/ 4867 w 7731114"/>
                <a:gd name="connsiteY6" fmla="*/ 3275013 h 5636347"/>
                <a:gd name="connsiteX7" fmla="*/ 1145488 w 7731114"/>
                <a:gd name="connsiteY7" fmla="*/ 917881 h 5636347"/>
                <a:gd name="connsiteX8" fmla="*/ 2604801 w 7731114"/>
                <a:gd name="connsiteY8" fmla="*/ 148905 h 5636347"/>
                <a:gd name="connsiteX9" fmla="*/ 3870771 w 7731114"/>
                <a:gd name="connsiteY9" fmla="*/ 42 h 5636347"/>
                <a:gd name="connsiteX10" fmla="*/ 5174065 w 7731114"/>
                <a:gd name="connsiteY10" fmla="*/ 329452 h 5636347"/>
                <a:gd name="connsiteX11" fmla="*/ 5848085 w 7731114"/>
                <a:gd name="connsiteY11" fmla="*/ 1661676 h 5636347"/>
                <a:gd name="connsiteX12" fmla="*/ 7028821 w 7731114"/>
                <a:gd name="connsiteY12" fmla="*/ 2352884 h 5636347"/>
                <a:gd name="connsiteX13" fmla="*/ 7483697 w 7731114"/>
                <a:gd name="connsiteY13" fmla="*/ 2878934 h 5636347"/>
                <a:gd name="connsiteX14" fmla="*/ 7708843 w 7731114"/>
                <a:gd name="connsiteY14" fmla="*/ 3870483 h 5636347"/>
                <a:gd name="connsiteX0" fmla="*/ 7705847 w 7728118"/>
                <a:gd name="connsiteY0" fmla="*/ 3870483 h 5574745"/>
                <a:gd name="connsiteX1" fmla="*/ 7236565 w 7728118"/>
                <a:gd name="connsiteY1" fmla="*/ 4630893 h 5574745"/>
                <a:gd name="connsiteX2" fmla="*/ 6380289 w 7728118"/>
                <a:gd name="connsiteY2" fmla="*/ 5355997 h 5574745"/>
                <a:gd name="connsiteX3" fmla="*/ 5524995 w 7728118"/>
                <a:gd name="connsiteY3" fmla="*/ 5546200 h 5574745"/>
                <a:gd name="connsiteX4" fmla="*/ 5211450 w 7728118"/>
                <a:gd name="connsiteY4" fmla="*/ 5552335 h 5574745"/>
                <a:gd name="connsiteX5" fmla="*/ 1407846 w 7728118"/>
                <a:gd name="connsiteY5" fmla="*/ 5239493 h 5574745"/>
                <a:gd name="connsiteX6" fmla="*/ 1871 w 7728118"/>
                <a:gd name="connsiteY6" fmla="*/ 3275013 h 5574745"/>
                <a:gd name="connsiteX7" fmla="*/ 1142492 w 7728118"/>
                <a:gd name="connsiteY7" fmla="*/ 917881 h 5574745"/>
                <a:gd name="connsiteX8" fmla="*/ 2601805 w 7728118"/>
                <a:gd name="connsiteY8" fmla="*/ 148905 h 5574745"/>
                <a:gd name="connsiteX9" fmla="*/ 3867775 w 7728118"/>
                <a:gd name="connsiteY9" fmla="*/ 42 h 5574745"/>
                <a:gd name="connsiteX10" fmla="*/ 5171069 w 7728118"/>
                <a:gd name="connsiteY10" fmla="*/ 329452 h 5574745"/>
                <a:gd name="connsiteX11" fmla="*/ 5845089 w 7728118"/>
                <a:gd name="connsiteY11" fmla="*/ 1661676 h 5574745"/>
                <a:gd name="connsiteX12" fmla="*/ 7025825 w 7728118"/>
                <a:gd name="connsiteY12" fmla="*/ 2352884 h 5574745"/>
                <a:gd name="connsiteX13" fmla="*/ 7480701 w 7728118"/>
                <a:gd name="connsiteY13" fmla="*/ 2878934 h 5574745"/>
                <a:gd name="connsiteX14" fmla="*/ 7705847 w 7728118"/>
                <a:gd name="connsiteY14" fmla="*/ 3870483 h 5574745"/>
                <a:gd name="connsiteX0" fmla="*/ 7705847 w 7728118"/>
                <a:gd name="connsiteY0" fmla="*/ 3870475 h 5574737"/>
                <a:gd name="connsiteX1" fmla="*/ 7236565 w 7728118"/>
                <a:gd name="connsiteY1" fmla="*/ 4630885 h 5574737"/>
                <a:gd name="connsiteX2" fmla="*/ 6380289 w 7728118"/>
                <a:gd name="connsiteY2" fmla="*/ 5355989 h 5574737"/>
                <a:gd name="connsiteX3" fmla="*/ 5524995 w 7728118"/>
                <a:gd name="connsiteY3" fmla="*/ 5546192 h 5574737"/>
                <a:gd name="connsiteX4" fmla="*/ 5211450 w 7728118"/>
                <a:gd name="connsiteY4" fmla="*/ 5552327 h 5574737"/>
                <a:gd name="connsiteX5" fmla="*/ 1407846 w 7728118"/>
                <a:gd name="connsiteY5" fmla="*/ 5239485 h 5574737"/>
                <a:gd name="connsiteX6" fmla="*/ 1871 w 7728118"/>
                <a:gd name="connsiteY6" fmla="*/ 3275005 h 5574737"/>
                <a:gd name="connsiteX7" fmla="*/ 1142492 w 7728118"/>
                <a:gd name="connsiteY7" fmla="*/ 917873 h 5574737"/>
                <a:gd name="connsiteX8" fmla="*/ 2601805 w 7728118"/>
                <a:gd name="connsiteY8" fmla="*/ 148897 h 5574737"/>
                <a:gd name="connsiteX9" fmla="*/ 3867775 w 7728118"/>
                <a:gd name="connsiteY9" fmla="*/ 34 h 5574737"/>
                <a:gd name="connsiteX10" fmla="*/ 5171069 w 7728118"/>
                <a:gd name="connsiteY10" fmla="*/ 329444 h 5574737"/>
                <a:gd name="connsiteX11" fmla="*/ 6098326 w 7728118"/>
                <a:gd name="connsiteY11" fmla="*/ 1428347 h 5574737"/>
                <a:gd name="connsiteX12" fmla="*/ 7025825 w 7728118"/>
                <a:gd name="connsiteY12" fmla="*/ 2352876 h 5574737"/>
                <a:gd name="connsiteX13" fmla="*/ 7480701 w 7728118"/>
                <a:gd name="connsiteY13" fmla="*/ 2878926 h 5574737"/>
                <a:gd name="connsiteX14" fmla="*/ 7705847 w 7728118"/>
                <a:gd name="connsiteY14" fmla="*/ 3870475 h 5574737"/>
                <a:gd name="connsiteX0" fmla="*/ 8035515 w 8057786"/>
                <a:gd name="connsiteY0" fmla="*/ 3870475 h 5574737"/>
                <a:gd name="connsiteX1" fmla="*/ 7566233 w 8057786"/>
                <a:gd name="connsiteY1" fmla="*/ 4630885 h 5574737"/>
                <a:gd name="connsiteX2" fmla="*/ 6709957 w 8057786"/>
                <a:gd name="connsiteY2" fmla="*/ 5355989 h 5574737"/>
                <a:gd name="connsiteX3" fmla="*/ 5854663 w 8057786"/>
                <a:gd name="connsiteY3" fmla="*/ 5546192 h 5574737"/>
                <a:gd name="connsiteX4" fmla="*/ 5541118 w 8057786"/>
                <a:gd name="connsiteY4" fmla="*/ 5552327 h 5574737"/>
                <a:gd name="connsiteX5" fmla="*/ 1737514 w 8057786"/>
                <a:gd name="connsiteY5" fmla="*/ 5239485 h 5574737"/>
                <a:gd name="connsiteX6" fmla="*/ 1389 w 8057786"/>
                <a:gd name="connsiteY6" fmla="*/ 2392721 h 5574737"/>
                <a:gd name="connsiteX7" fmla="*/ 1472160 w 8057786"/>
                <a:gd name="connsiteY7" fmla="*/ 917873 h 5574737"/>
                <a:gd name="connsiteX8" fmla="*/ 2931473 w 8057786"/>
                <a:gd name="connsiteY8" fmla="*/ 148897 h 5574737"/>
                <a:gd name="connsiteX9" fmla="*/ 4197443 w 8057786"/>
                <a:gd name="connsiteY9" fmla="*/ 34 h 5574737"/>
                <a:gd name="connsiteX10" fmla="*/ 5500737 w 8057786"/>
                <a:gd name="connsiteY10" fmla="*/ 329444 h 5574737"/>
                <a:gd name="connsiteX11" fmla="*/ 6427994 w 8057786"/>
                <a:gd name="connsiteY11" fmla="*/ 1428347 h 5574737"/>
                <a:gd name="connsiteX12" fmla="*/ 7355493 w 8057786"/>
                <a:gd name="connsiteY12" fmla="*/ 2352876 h 5574737"/>
                <a:gd name="connsiteX13" fmla="*/ 7810369 w 8057786"/>
                <a:gd name="connsiteY13" fmla="*/ 2878926 h 5574737"/>
                <a:gd name="connsiteX14" fmla="*/ 8035515 w 8057786"/>
                <a:gd name="connsiteY14" fmla="*/ 3870475 h 5574737"/>
                <a:gd name="connsiteX0" fmla="*/ 8035515 w 8057786"/>
                <a:gd name="connsiteY0" fmla="*/ 3870475 h 5574737"/>
                <a:gd name="connsiteX1" fmla="*/ 7566233 w 8057786"/>
                <a:gd name="connsiteY1" fmla="*/ 4630885 h 5574737"/>
                <a:gd name="connsiteX2" fmla="*/ 6709957 w 8057786"/>
                <a:gd name="connsiteY2" fmla="*/ 5355989 h 5574737"/>
                <a:gd name="connsiteX3" fmla="*/ 5854663 w 8057786"/>
                <a:gd name="connsiteY3" fmla="*/ 5546192 h 5574737"/>
                <a:gd name="connsiteX4" fmla="*/ 5541118 w 8057786"/>
                <a:gd name="connsiteY4" fmla="*/ 5552327 h 5574737"/>
                <a:gd name="connsiteX5" fmla="*/ 1737514 w 8057786"/>
                <a:gd name="connsiteY5" fmla="*/ 5239485 h 5574737"/>
                <a:gd name="connsiteX6" fmla="*/ 1389 w 8057786"/>
                <a:gd name="connsiteY6" fmla="*/ 2392721 h 5574737"/>
                <a:gd name="connsiteX7" fmla="*/ 1472160 w 8057786"/>
                <a:gd name="connsiteY7" fmla="*/ 917873 h 5574737"/>
                <a:gd name="connsiteX8" fmla="*/ 2931473 w 8057786"/>
                <a:gd name="connsiteY8" fmla="*/ 148897 h 5574737"/>
                <a:gd name="connsiteX9" fmla="*/ 4197443 w 8057786"/>
                <a:gd name="connsiteY9" fmla="*/ 34 h 5574737"/>
                <a:gd name="connsiteX10" fmla="*/ 5500737 w 8057786"/>
                <a:gd name="connsiteY10" fmla="*/ 329444 h 5574737"/>
                <a:gd name="connsiteX11" fmla="*/ 6427994 w 8057786"/>
                <a:gd name="connsiteY11" fmla="*/ 1428347 h 5574737"/>
                <a:gd name="connsiteX12" fmla="*/ 7355493 w 8057786"/>
                <a:gd name="connsiteY12" fmla="*/ 2352876 h 5574737"/>
                <a:gd name="connsiteX13" fmla="*/ 7810369 w 8057786"/>
                <a:gd name="connsiteY13" fmla="*/ 2878926 h 5574737"/>
                <a:gd name="connsiteX14" fmla="*/ 8035515 w 8057786"/>
                <a:gd name="connsiteY14" fmla="*/ 3870475 h 5574737"/>
                <a:gd name="connsiteX0" fmla="*/ 8035515 w 8057786"/>
                <a:gd name="connsiteY0" fmla="*/ 3870475 h 5574737"/>
                <a:gd name="connsiteX1" fmla="*/ 7566233 w 8057786"/>
                <a:gd name="connsiteY1" fmla="*/ 4630885 h 5574737"/>
                <a:gd name="connsiteX2" fmla="*/ 6709957 w 8057786"/>
                <a:gd name="connsiteY2" fmla="*/ 5355989 h 5574737"/>
                <a:gd name="connsiteX3" fmla="*/ 5854663 w 8057786"/>
                <a:gd name="connsiteY3" fmla="*/ 5546192 h 5574737"/>
                <a:gd name="connsiteX4" fmla="*/ 5541118 w 8057786"/>
                <a:gd name="connsiteY4" fmla="*/ 5552327 h 5574737"/>
                <a:gd name="connsiteX5" fmla="*/ 1737514 w 8057786"/>
                <a:gd name="connsiteY5" fmla="*/ 5239485 h 5574737"/>
                <a:gd name="connsiteX6" fmla="*/ 1389 w 8057786"/>
                <a:gd name="connsiteY6" fmla="*/ 2392721 h 5574737"/>
                <a:gd name="connsiteX7" fmla="*/ 1472160 w 8057786"/>
                <a:gd name="connsiteY7" fmla="*/ 917873 h 5574737"/>
                <a:gd name="connsiteX8" fmla="*/ 2931473 w 8057786"/>
                <a:gd name="connsiteY8" fmla="*/ 148897 h 5574737"/>
                <a:gd name="connsiteX9" fmla="*/ 4197443 w 8057786"/>
                <a:gd name="connsiteY9" fmla="*/ 34 h 5574737"/>
                <a:gd name="connsiteX10" fmla="*/ 5500737 w 8057786"/>
                <a:gd name="connsiteY10" fmla="*/ 329444 h 5574737"/>
                <a:gd name="connsiteX11" fmla="*/ 6427994 w 8057786"/>
                <a:gd name="connsiteY11" fmla="*/ 1428347 h 5574737"/>
                <a:gd name="connsiteX12" fmla="*/ 7355493 w 8057786"/>
                <a:gd name="connsiteY12" fmla="*/ 2352876 h 5574737"/>
                <a:gd name="connsiteX13" fmla="*/ 7810369 w 8057786"/>
                <a:gd name="connsiteY13" fmla="*/ 2878926 h 5574737"/>
                <a:gd name="connsiteX14" fmla="*/ 8035515 w 8057786"/>
                <a:gd name="connsiteY14" fmla="*/ 3870475 h 557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057786" h="5574737">
                  <a:moveTo>
                    <a:pt x="8035515" y="3870475"/>
                  </a:moveTo>
                  <a:cubicBezTo>
                    <a:pt x="7970906" y="4158948"/>
                    <a:pt x="7768133" y="4402158"/>
                    <a:pt x="7566233" y="4630885"/>
                  </a:cubicBezTo>
                  <a:cubicBezTo>
                    <a:pt x="7319915" y="4910104"/>
                    <a:pt x="7056898" y="5190932"/>
                    <a:pt x="6709957" y="5355989"/>
                  </a:cubicBezTo>
                  <a:cubicBezTo>
                    <a:pt x="6445631" y="5481517"/>
                    <a:pt x="6153367" y="5530903"/>
                    <a:pt x="5854663" y="5546192"/>
                  </a:cubicBezTo>
                  <a:cubicBezTo>
                    <a:pt x="5750548" y="5551925"/>
                    <a:pt x="6227310" y="5603445"/>
                    <a:pt x="5541118" y="5552327"/>
                  </a:cubicBezTo>
                  <a:cubicBezTo>
                    <a:pt x="4273250" y="5448046"/>
                    <a:pt x="2818809" y="5702027"/>
                    <a:pt x="1737514" y="5239485"/>
                  </a:cubicBezTo>
                  <a:cubicBezTo>
                    <a:pt x="656219" y="4776943"/>
                    <a:pt x="45615" y="3112990"/>
                    <a:pt x="1389" y="2392721"/>
                  </a:cubicBezTo>
                  <a:cubicBezTo>
                    <a:pt x="-42837" y="1672452"/>
                    <a:pt x="983813" y="1291844"/>
                    <a:pt x="1472160" y="917873"/>
                  </a:cubicBezTo>
                  <a:cubicBezTo>
                    <a:pt x="1960507" y="543902"/>
                    <a:pt x="2477259" y="301870"/>
                    <a:pt x="2931473" y="148897"/>
                  </a:cubicBezTo>
                  <a:cubicBezTo>
                    <a:pt x="3385687" y="-4076"/>
                    <a:pt x="3770464" y="2139"/>
                    <a:pt x="4197443" y="34"/>
                  </a:cubicBezTo>
                  <a:cubicBezTo>
                    <a:pt x="4657230" y="-1978"/>
                    <a:pt x="5128979" y="91392"/>
                    <a:pt x="5500737" y="329444"/>
                  </a:cubicBezTo>
                  <a:cubicBezTo>
                    <a:pt x="5872495" y="567496"/>
                    <a:pt x="6237007" y="945950"/>
                    <a:pt x="6427994" y="1428347"/>
                  </a:cubicBezTo>
                  <a:cubicBezTo>
                    <a:pt x="6608395" y="1883184"/>
                    <a:pt x="6967298" y="2101921"/>
                    <a:pt x="7355493" y="2352876"/>
                  </a:cubicBezTo>
                  <a:cubicBezTo>
                    <a:pt x="7556520" y="2483131"/>
                    <a:pt x="7696649" y="2678263"/>
                    <a:pt x="7810369" y="2878926"/>
                  </a:cubicBezTo>
                  <a:cubicBezTo>
                    <a:pt x="7984112" y="3183693"/>
                    <a:pt x="8111036" y="3532918"/>
                    <a:pt x="8035515" y="3870475"/>
                  </a:cubicBez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B9D9AF02-F2B9-4473-91C5-E3F08C7A668B}"/>
                </a:ext>
              </a:extLst>
            </p:cNvPr>
            <p:cNvSpPr/>
            <p:nvPr/>
          </p:nvSpPr>
          <p:spPr>
            <a:xfrm rot="21389762">
              <a:off x="8339919" y="715191"/>
              <a:ext cx="137556" cy="136112"/>
            </a:xfrm>
            <a:custGeom>
              <a:avLst/>
              <a:gdLst>
                <a:gd name="connsiteX0" fmla="*/ 7340130 w 7362401"/>
                <a:gd name="connsiteY0" fmla="*/ 3870460 h 5552563"/>
                <a:gd name="connsiteX1" fmla="*/ 6870848 w 7362401"/>
                <a:gd name="connsiteY1" fmla="*/ 4630870 h 5552563"/>
                <a:gd name="connsiteX2" fmla="*/ 6014572 w 7362401"/>
                <a:gd name="connsiteY2" fmla="*/ 5355974 h 5552563"/>
                <a:gd name="connsiteX3" fmla="*/ 5159278 w 7362401"/>
                <a:gd name="connsiteY3" fmla="*/ 5546177 h 5552563"/>
                <a:gd name="connsiteX4" fmla="*/ 4845733 w 7362401"/>
                <a:gd name="connsiteY4" fmla="*/ 5552312 h 5552563"/>
                <a:gd name="connsiteX5" fmla="*/ 4501956 w 7362401"/>
                <a:gd name="connsiteY5" fmla="*/ 5544567 h 5552563"/>
                <a:gd name="connsiteX6" fmla="*/ 3527159 w 7362401"/>
                <a:gd name="connsiteY6" fmla="*/ 5512582 h 5552563"/>
                <a:gd name="connsiteX7" fmla="*/ 1915667 w 7362401"/>
                <a:gd name="connsiteY7" fmla="*/ 5459575 h 5552563"/>
                <a:gd name="connsiteX8" fmla="*/ 1218838 w 7362401"/>
                <a:gd name="connsiteY8" fmla="*/ 5436944 h 5552563"/>
                <a:gd name="connsiteX9" fmla="*/ 535541 w 7362401"/>
                <a:gd name="connsiteY9" fmla="*/ 5322379 h 5552563"/>
                <a:gd name="connsiteX10" fmla="*/ 3834 w 7362401"/>
                <a:gd name="connsiteY10" fmla="*/ 4477480 h 5552563"/>
                <a:gd name="connsiteX11" fmla="*/ 181288 w 7362401"/>
                <a:gd name="connsiteY11" fmla="*/ 3474666 h 5552563"/>
                <a:gd name="connsiteX12" fmla="*/ 480537 w 7362401"/>
                <a:gd name="connsiteY12" fmla="*/ 2500920 h 5552563"/>
                <a:gd name="connsiteX13" fmla="*/ 627652 w 7362401"/>
                <a:gd name="connsiteY13" fmla="*/ 2021842 h 5552563"/>
                <a:gd name="connsiteX14" fmla="*/ 1329392 w 7362401"/>
                <a:gd name="connsiteY14" fmla="*/ 588833 h 5552563"/>
                <a:gd name="connsiteX15" fmla="*/ 2236088 w 7362401"/>
                <a:gd name="connsiteY15" fmla="*/ 148882 h 5552563"/>
                <a:gd name="connsiteX16" fmla="*/ 3502058 w 7362401"/>
                <a:gd name="connsiteY16" fmla="*/ 19 h 5552563"/>
                <a:gd name="connsiteX17" fmla="*/ 4805352 w 7362401"/>
                <a:gd name="connsiteY17" fmla="*/ 329429 h 5552563"/>
                <a:gd name="connsiteX18" fmla="*/ 5479372 w 7362401"/>
                <a:gd name="connsiteY18" fmla="*/ 1661653 h 5552563"/>
                <a:gd name="connsiteX19" fmla="*/ 6660108 w 7362401"/>
                <a:gd name="connsiteY19" fmla="*/ 2352861 h 5552563"/>
                <a:gd name="connsiteX20" fmla="*/ 7114984 w 7362401"/>
                <a:gd name="connsiteY20" fmla="*/ 2878911 h 5552563"/>
                <a:gd name="connsiteX21" fmla="*/ 7340130 w 7362401"/>
                <a:gd name="connsiteY21" fmla="*/ 3870460 h 5552563"/>
                <a:gd name="connsiteX0" fmla="*/ 7340130 w 7362401"/>
                <a:gd name="connsiteY0" fmla="*/ 3870483 h 5552563"/>
                <a:gd name="connsiteX1" fmla="*/ 6870848 w 7362401"/>
                <a:gd name="connsiteY1" fmla="*/ 4630893 h 5552563"/>
                <a:gd name="connsiteX2" fmla="*/ 6014572 w 7362401"/>
                <a:gd name="connsiteY2" fmla="*/ 5355997 h 5552563"/>
                <a:gd name="connsiteX3" fmla="*/ 5159278 w 7362401"/>
                <a:gd name="connsiteY3" fmla="*/ 5546200 h 5552563"/>
                <a:gd name="connsiteX4" fmla="*/ 4845733 w 7362401"/>
                <a:gd name="connsiteY4" fmla="*/ 5552335 h 5552563"/>
                <a:gd name="connsiteX5" fmla="*/ 4501956 w 7362401"/>
                <a:gd name="connsiteY5" fmla="*/ 5544590 h 5552563"/>
                <a:gd name="connsiteX6" fmla="*/ 3527159 w 7362401"/>
                <a:gd name="connsiteY6" fmla="*/ 5512605 h 5552563"/>
                <a:gd name="connsiteX7" fmla="*/ 1915667 w 7362401"/>
                <a:gd name="connsiteY7" fmla="*/ 5459598 h 5552563"/>
                <a:gd name="connsiteX8" fmla="*/ 1218838 w 7362401"/>
                <a:gd name="connsiteY8" fmla="*/ 5436967 h 5552563"/>
                <a:gd name="connsiteX9" fmla="*/ 535541 w 7362401"/>
                <a:gd name="connsiteY9" fmla="*/ 5322402 h 5552563"/>
                <a:gd name="connsiteX10" fmla="*/ 3834 w 7362401"/>
                <a:gd name="connsiteY10" fmla="*/ 4477503 h 5552563"/>
                <a:gd name="connsiteX11" fmla="*/ 181288 w 7362401"/>
                <a:gd name="connsiteY11" fmla="*/ 3474689 h 5552563"/>
                <a:gd name="connsiteX12" fmla="*/ 627652 w 7362401"/>
                <a:gd name="connsiteY12" fmla="*/ 2021865 h 5552563"/>
                <a:gd name="connsiteX13" fmla="*/ 1329392 w 7362401"/>
                <a:gd name="connsiteY13" fmla="*/ 588856 h 5552563"/>
                <a:gd name="connsiteX14" fmla="*/ 2236088 w 7362401"/>
                <a:gd name="connsiteY14" fmla="*/ 148905 h 5552563"/>
                <a:gd name="connsiteX15" fmla="*/ 3502058 w 7362401"/>
                <a:gd name="connsiteY15" fmla="*/ 42 h 5552563"/>
                <a:gd name="connsiteX16" fmla="*/ 4805352 w 7362401"/>
                <a:gd name="connsiteY16" fmla="*/ 329452 h 5552563"/>
                <a:gd name="connsiteX17" fmla="*/ 5479372 w 7362401"/>
                <a:gd name="connsiteY17" fmla="*/ 1661676 h 5552563"/>
                <a:gd name="connsiteX18" fmla="*/ 6660108 w 7362401"/>
                <a:gd name="connsiteY18" fmla="*/ 2352884 h 5552563"/>
                <a:gd name="connsiteX19" fmla="*/ 7114984 w 7362401"/>
                <a:gd name="connsiteY19" fmla="*/ 2878934 h 5552563"/>
                <a:gd name="connsiteX20" fmla="*/ 7340130 w 7362401"/>
                <a:gd name="connsiteY20" fmla="*/ 3870483 h 5552563"/>
                <a:gd name="connsiteX0" fmla="*/ 7340130 w 7362401"/>
                <a:gd name="connsiteY0" fmla="*/ 3870483 h 5552555"/>
                <a:gd name="connsiteX1" fmla="*/ 6870848 w 7362401"/>
                <a:gd name="connsiteY1" fmla="*/ 4630893 h 5552555"/>
                <a:gd name="connsiteX2" fmla="*/ 6014572 w 7362401"/>
                <a:gd name="connsiteY2" fmla="*/ 5355997 h 5552555"/>
                <a:gd name="connsiteX3" fmla="*/ 5159278 w 7362401"/>
                <a:gd name="connsiteY3" fmla="*/ 5546200 h 5552555"/>
                <a:gd name="connsiteX4" fmla="*/ 4845733 w 7362401"/>
                <a:gd name="connsiteY4" fmla="*/ 5552335 h 5552555"/>
                <a:gd name="connsiteX5" fmla="*/ 4501956 w 7362401"/>
                <a:gd name="connsiteY5" fmla="*/ 5544590 h 5552555"/>
                <a:gd name="connsiteX6" fmla="*/ 3527159 w 7362401"/>
                <a:gd name="connsiteY6" fmla="*/ 5512605 h 5552555"/>
                <a:gd name="connsiteX7" fmla="*/ 1915667 w 7362401"/>
                <a:gd name="connsiteY7" fmla="*/ 5459598 h 5552555"/>
                <a:gd name="connsiteX8" fmla="*/ 1218838 w 7362401"/>
                <a:gd name="connsiteY8" fmla="*/ 5436967 h 5552555"/>
                <a:gd name="connsiteX9" fmla="*/ 535541 w 7362401"/>
                <a:gd name="connsiteY9" fmla="*/ 5322402 h 5552555"/>
                <a:gd name="connsiteX10" fmla="*/ 3834 w 7362401"/>
                <a:gd name="connsiteY10" fmla="*/ 4477503 h 5552555"/>
                <a:gd name="connsiteX11" fmla="*/ 181288 w 7362401"/>
                <a:gd name="connsiteY11" fmla="*/ 3474689 h 5552555"/>
                <a:gd name="connsiteX12" fmla="*/ 1329392 w 7362401"/>
                <a:gd name="connsiteY12" fmla="*/ 588856 h 5552555"/>
                <a:gd name="connsiteX13" fmla="*/ 2236088 w 7362401"/>
                <a:gd name="connsiteY13" fmla="*/ 148905 h 5552555"/>
                <a:gd name="connsiteX14" fmla="*/ 3502058 w 7362401"/>
                <a:gd name="connsiteY14" fmla="*/ 42 h 5552555"/>
                <a:gd name="connsiteX15" fmla="*/ 4805352 w 7362401"/>
                <a:gd name="connsiteY15" fmla="*/ 329452 h 5552555"/>
                <a:gd name="connsiteX16" fmla="*/ 5479372 w 7362401"/>
                <a:gd name="connsiteY16" fmla="*/ 1661676 h 5552555"/>
                <a:gd name="connsiteX17" fmla="*/ 6660108 w 7362401"/>
                <a:gd name="connsiteY17" fmla="*/ 2352884 h 5552555"/>
                <a:gd name="connsiteX18" fmla="*/ 7114984 w 7362401"/>
                <a:gd name="connsiteY18" fmla="*/ 2878934 h 5552555"/>
                <a:gd name="connsiteX19" fmla="*/ 7340130 w 7362401"/>
                <a:gd name="connsiteY19" fmla="*/ 3870483 h 5552555"/>
                <a:gd name="connsiteX0" fmla="*/ 7723402 w 7745673"/>
                <a:gd name="connsiteY0" fmla="*/ 3870483 h 5552563"/>
                <a:gd name="connsiteX1" fmla="*/ 7254120 w 7745673"/>
                <a:gd name="connsiteY1" fmla="*/ 4630893 h 5552563"/>
                <a:gd name="connsiteX2" fmla="*/ 6397844 w 7745673"/>
                <a:gd name="connsiteY2" fmla="*/ 5355997 h 5552563"/>
                <a:gd name="connsiteX3" fmla="*/ 5542550 w 7745673"/>
                <a:gd name="connsiteY3" fmla="*/ 5546200 h 5552563"/>
                <a:gd name="connsiteX4" fmla="*/ 5229005 w 7745673"/>
                <a:gd name="connsiteY4" fmla="*/ 5552335 h 5552563"/>
                <a:gd name="connsiteX5" fmla="*/ 4885228 w 7745673"/>
                <a:gd name="connsiteY5" fmla="*/ 5544590 h 5552563"/>
                <a:gd name="connsiteX6" fmla="*/ 3910431 w 7745673"/>
                <a:gd name="connsiteY6" fmla="*/ 5512605 h 5552563"/>
                <a:gd name="connsiteX7" fmla="*/ 2298939 w 7745673"/>
                <a:gd name="connsiteY7" fmla="*/ 5459598 h 5552563"/>
                <a:gd name="connsiteX8" fmla="*/ 1602110 w 7745673"/>
                <a:gd name="connsiteY8" fmla="*/ 5436967 h 5552563"/>
                <a:gd name="connsiteX9" fmla="*/ 918813 w 7745673"/>
                <a:gd name="connsiteY9" fmla="*/ 5322402 h 5552563"/>
                <a:gd name="connsiteX10" fmla="*/ 387106 w 7745673"/>
                <a:gd name="connsiteY10" fmla="*/ 4477503 h 5552563"/>
                <a:gd name="connsiteX11" fmla="*/ 19426 w 7745673"/>
                <a:gd name="connsiteY11" fmla="*/ 3275013 h 5552563"/>
                <a:gd name="connsiteX12" fmla="*/ 1712664 w 7745673"/>
                <a:gd name="connsiteY12" fmla="*/ 588856 h 5552563"/>
                <a:gd name="connsiteX13" fmla="*/ 2619360 w 7745673"/>
                <a:gd name="connsiteY13" fmla="*/ 148905 h 5552563"/>
                <a:gd name="connsiteX14" fmla="*/ 3885330 w 7745673"/>
                <a:gd name="connsiteY14" fmla="*/ 42 h 5552563"/>
                <a:gd name="connsiteX15" fmla="*/ 5188624 w 7745673"/>
                <a:gd name="connsiteY15" fmla="*/ 329452 h 5552563"/>
                <a:gd name="connsiteX16" fmla="*/ 5862644 w 7745673"/>
                <a:gd name="connsiteY16" fmla="*/ 1661676 h 5552563"/>
                <a:gd name="connsiteX17" fmla="*/ 7043380 w 7745673"/>
                <a:gd name="connsiteY17" fmla="*/ 2352884 h 5552563"/>
                <a:gd name="connsiteX18" fmla="*/ 7498256 w 7745673"/>
                <a:gd name="connsiteY18" fmla="*/ 2878934 h 5552563"/>
                <a:gd name="connsiteX19" fmla="*/ 7723402 w 7745673"/>
                <a:gd name="connsiteY19" fmla="*/ 3870483 h 5552563"/>
                <a:gd name="connsiteX0" fmla="*/ 7723402 w 7745673"/>
                <a:gd name="connsiteY0" fmla="*/ 3870483 h 5552555"/>
                <a:gd name="connsiteX1" fmla="*/ 7254120 w 7745673"/>
                <a:gd name="connsiteY1" fmla="*/ 4630893 h 5552555"/>
                <a:gd name="connsiteX2" fmla="*/ 6397844 w 7745673"/>
                <a:gd name="connsiteY2" fmla="*/ 5355997 h 5552555"/>
                <a:gd name="connsiteX3" fmla="*/ 5542550 w 7745673"/>
                <a:gd name="connsiteY3" fmla="*/ 5546200 h 5552555"/>
                <a:gd name="connsiteX4" fmla="*/ 5229005 w 7745673"/>
                <a:gd name="connsiteY4" fmla="*/ 5552335 h 5552555"/>
                <a:gd name="connsiteX5" fmla="*/ 4885228 w 7745673"/>
                <a:gd name="connsiteY5" fmla="*/ 5544590 h 5552555"/>
                <a:gd name="connsiteX6" fmla="*/ 2298939 w 7745673"/>
                <a:gd name="connsiteY6" fmla="*/ 5459598 h 5552555"/>
                <a:gd name="connsiteX7" fmla="*/ 1602110 w 7745673"/>
                <a:gd name="connsiteY7" fmla="*/ 5436967 h 5552555"/>
                <a:gd name="connsiteX8" fmla="*/ 918813 w 7745673"/>
                <a:gd name="connsiteY8" fmla="*/ 5322402 h 5552555"/>
                <a:gd name="connsiteX9" fmla="*/ 387106 w 7745673"/>
                <a:gd name="connsiteY9" fmla="*/ 4477503 h 5552555"/>
                <a:gd name="connsiteX10" fmla="*/ 19426 w 7745673"/>
                <a:gd name="connsiteY10" fmla="*/ 3275013 h 5552555"/>
                <a:gd name="connsiteX11" fmla="*/ 1712664 w 7745673"/>
                <a:gd name="connsiteY11" fmla="*/ 588856 h 5552555"/>
                <a:gd name="connsiteX12" fmla="*/ 2619360 w 7745673"/>
                <a:gd name="connsiteY12" fmla="*/ 148905 h 5552555"/>
                <a:gd name="connsiteX13" fmla="*/ 3885330 w 7745673"/>
                <a:gd name="connsiteY13" fmla="*/ 42 h 5552555"/>
                <a:gd name="connsiteX14" fmla="*/ 5188624 w 7745673"/>
                <a:gd name="connsiteY14" fmla="*/ 329452 h 5552555"/>
                <a:gd name="connsiteX15" fmla="*/ 5862644 w 7745673"/>
                <a:gd name="connsiteY15" fmla="*/ 1661676 h 5552555"/>
                <a:gd name="connsiteX16" fmla="*/ 7043380 w 7745673"/>
                <a:gd name="connsiteY16" fmla="*/ 2352884 h 5552555"/>
                <a:gd name="connsiteX17" fmla="*/ 7498256 w 7745673"/>
                <a:gd name="connsiteY17" fmla="*/ 2878934 h 5552555"/>
                <a:gd name="connsiteX18" fmla="*/ 7723402 w 7745673"/>
                <a:gd name="connsiteY18" fmla="*/ 3870483 h 5552555"/>
                <a:gd name="connsiteX0" fmla="*/ 7723402 w 7745673"/>
                <a:gd name="connsiteY0" fmla="*/ 3870483 h 5552563"/>
                <a:gd name="connsiteX1" fmla="*/ 7254120 w 7745673"/>
                <a:gd name="connsiteY1" fmla="*/ 4630893 h 5552563"/>
                <a:gd name="connsiteX2" fmla="*/ 6397844 w 7745673"/>
                <a:gd name="connsiteY2" fmla="*/ 5355997 h 5552563"/>
                <a:gd name="connsiteX3" fmla="*/ 5542550 w 7745673"/>
                <a:gd name="connsiteY3" fmla="*/ 5546200 h 5552563"/>
                <a:gd name="connsiteX4" fmla="*/ 5229005 w 7745673"/>
                <a:gd name="connsiteY4" fmla="*/ 5552335 h 5552563"/>
                <a:gd name="connsiteX5" fmla="*/ 4885228 w 7745673"/>
                <a:gd name="connsiteY5" fmla="*/ 5544590 h 5552563"/>
                <a:gd name="connsiteX6" fmla="*/ 2298939 w 7745673"/>
                <a:gd name="connsiteY6" fmla="*/ 5459598 h 5552563"/>
                <a:gd name="connsiteX7" fmla="*/ 1602110 w 7745673"/>
                <a:gd name="connsiteY7" fmla="*/ 5436967 h 5552563"/>
                <a:gd name="connsiteX8" fmla="*/ 387106 w 7745673"/>
                <a:gd name="connsiteY8" fmla="*/ 4477503 h 5552563"/>
                <a:gd name="connsiteX9" fmla="*/ 19426 w 7745673"/>
                <a:gd name="connsiteY9" fmla="*/ 3275013 h 5552563"/>
                <a:gd name="connsiteX10" fmla="*/ 1712664 w 7745673"/>
                <a:gd name="connsiteY10" fmla="*/ 588856 h 5552563"/>
                <a:gd name="connsiteX11" fmla="*/ 2619360 w 7745673"/>
                <a:gd name="connsiteY11" fmla="*/ 148905 h 5552563"/>
                <a:gd name="connsiteX12" fmla="*/ 3885330 w 7745673"/>
                <a:gd name="connsiteY12" fmla="*/ 42 h 5552563"/>
                <a:gd name="connsiteX13" fmla="*/ 5188624 w 7745673"/>
                <a:gd name="connsiteY13" fmla="*/ 329452 h 5552563"/>
                <a:gd name="connsiteX14" fmla="*/ 5862644 w 7745673"/>
                <a:gd name="connsiteY14" fmla="*/ 1661676 h 5552563"/>
                <a:gd name="connsiteX15" fmla="*/ 7043380 w 7745673"/>
                <a:gd name="connsiteY15" fmla="*/ 2352884 h 5552563"/>
                <a:gd name="connsiteX16" fmla="*/ 7498256 w 7745673"/>
                <a:gd name="connsiteY16" fmla="*/ 2878934 h 5552563"/>
                <a:gd name="connsiteX17" fmla="*/ 7723402 w 7745673"/>
                <a:gd name="connsiteY17" fmla="*/ 3870483 h 5552563"/>
                <a:gd name="connsiteX0" fmla="*/ 7704178 w 7726449"/>
                <a:gd name="connsiteY0" fmla="*/ 3870483 h 5603096"/>
                <a:gd name="connsiteX1" fmla="*/ 7234896 w 7726449"/>
                <a:gd name="connsiteY1" fmla="*/ 4630893 h 5603096"/>
                <a:gd name="connsiteX2" fmla="*/ 6378620 w 7726449"/>
                <a:gd name="connsiteY2" fmla="*/ 5355997 h 5603096"/>
                <a:gd name="connsiteX3" fmla="*/ 5523326 w 7726449"/>
                <a:gd name="connsiteY3" fmla="*/ 5546200 h 5603096"/>
                <a:gd name="connsiteX4" fmla="*/ 5209781 w 7726449"/>
                <a:gd name="connsiteY4" fmla="*/ 5552335 h 5603096"/>
                <a:gd name="connsiteX5" fmla="*/ 4866004 w 7726449"/>
                <a:gd name="connsiteY5" fmla="*/ 5544590 h 5603096"/>
                <a:gd name="connsiteX6" fmla="*/ 2279715 w 7726449"/>
                <a:gd name="connsiteY6" fmla="*/ 5459598 h 5603096"/>
                <a:gd name="connsiteX7" fmla="*/ 1582886 w 7726449"/>
                <a:gd name="connsiteY7" fmla="*/ 5436967 h 5603096"/>
                <a:gd name="connsiteX8" fmla="*/ 202 w 7726449"/>
                <a:gd name="connsiteY8" fmla="*/ 3275013 h 5603096"/>
                <a:gd name="connsiteX9" fmla="*/ 1693440 w 7726449"/>
                <a:gd name="connsiteY9" fmla="*/ 588856 h 5603096"/>
                <a:gd name="connsiteX10" fmla="*/ 2600136 w 7726449"/>
                <a:gd name="connsiteY10" fmla="*/ 148905 h 5603096"/>
                <a:gd name="connsiteX11" fmla="*/ 3866106 w 7726449"/>
                <a:gd name="connsiteY11" fmla="*/ 42 h 5603096"/>
                <a:gd name="connsiteX12" fmla="*/ 5169400 w 7726449"/>
                <a:gd name="connsiteY12" fmla="*/ 329452 h 5603096"/>
                <a:gd name="connsiteX13" fmla="*/ 5843420 w 7726449"/>
                <a:gd name="connsiteY13" fmla="*/ 1661676 h 5603096"/>
                <a:gd name="connsiteX14" fmla="*/ 7024156 w 7726449"/>
                <a:gd name="connsiteY14" fmla="*/ 2352884 h 5603096"/>
                <a:gd name="connsiteX15" fmla="*/ 7479032 w 7726449"/>
                <a:gd name="connsiteY15" fmla="*/ 2878934 h 5603096"/>
                <a:gd name="connsiteX16" fmla="*/ 7704178 w 7726449"/>
                <a:gd name="connsiteY16" fmla="*/ 3870483 h 5603096"/>
                <a:gd name="connsiteX0" fmla="*/ 7704178 w 7726449"/>
                <a:gd name="connsiteY0" fmla="*/ 3870483 h 5603096"/>
                <a:gd name="connsiteX1" fmla="*/ 7234896 w 7726449"/>
                <a:gd name="connsiteY1" fmla="*/ 4630893 h 5603096"/>
                <a:gd name="connsiteX2" fmla="*/ 6378620 w 7726449"/>
                <a:gd name="connsiteY2" fmla="*/ 5355997 h 5603096"/>
                <a:gd name="connsiteX3" fmla="*/ 5523326 w 7726449"/>
                <a:gd name="connsiteY3" fmla="*/ 5546200 h 5603096"/>
                <a:gd name="connsiteX4" fmla="*/ 5209781 w 7726449"/>
                <a:gd name="connsiteY4" fmla="*/ 5552335 h 5603096"/>
                <a:gd name="connsiteX5" fmla="*/ 4866004 w 7726449"/>
                <a:gd name="connsiteY5" fmla="*/ 5544590 h 5603096"/>
                <a:gd name="connsiteX6" fmla="*/ 2279715 w 7726449"/>
                <a:gd name="connsiteY6" fmla="*/ 5459598 h 5603096"/>
                <a:gd name="connsiteX7" fmla="*/ 1582886 w 7726449"/>
                <a:gd name="connsiteY7" fmla="*/ 5436967 h 5603096"/>
                <a:gd name="connsiteX8" fmla="*/ 202 w 7726449"/>
                <a:gd name="connsiteY8" fmla="*/ 3275013 h 5603096"/>
                <a:gd name="connsiteX9" fmla="*/ 1693440 w 7726449"/>
                <a:gd name="connsiteY9" fmla="*/ 588856 h 5603096"/>
                <a:gd name="connsiteX10" fmla="*/ 2600136 w 7726449"/>
                <a:gd name="connsiteY10" fmla="*/ 148905 h 5603096"/>
                <a:gd name="connsiteX11" fmla="*/ 3866106 w 7726449"/>
                <a:gd name="connsiteY11" fmla="*/ 42 h 5603096"/>
                <a:gd name="connsiteX12" fmla="*/ 5169400 w 7726449"/>
                <a:gd name="connsiteY12" fmla="*/ 329452 h 5603096"/>
                <a:gd name="connsiteX13" fmla="*/ 5843420 w 7726449"/>
                <a:gd name="connsiteY13" fmla="*/ 1661676 h 5603096"/>
                <a:gd name="connsiteX14" fmla="*/ 7024156 w 7726449"/>
                <a:gd name="connsiteY14" fmla="*/ 2352884 h 5603096"/>
                <a:gd name="connsiteX15" fmla="*/ 7479032 w 7726449"/>
                <a:gd name="connsiteY15" fmla="*/ 2878934 h 5603096"/>
                <a:gd name="connsiteX16" fmla="*/ 7704178 w 7726449"/>
                <a:gd name="connsiteY16" fmla="*/ 3870483 h 5603096"/>
                <a:gd name="connsiteX0" fmla="*/ 7704178 w 7726449"/>
                <a:gd name="connsiteY0" fmla="*/ 3870483 h 5603096"/>
                <a:gd name="connsiteX1" fmla="*/ 7234896 w 7726449"/>
                <a:gd name="connsiteY1" fmla="*/ 4630893 h 5603096"/>
                <a:gd name="connsiteX2" fmla="*/ 6378620 w 7726449"/>
                <a:gd name="connsiteY2" fmla="*/ 5355997 h 5603096"/>
                <a:gd name="connsiteX3" fmla="*/ 5523326 w 7726449"/>
                <a:gd name="connsiteY3" fmla="*/ 5546200 h 5603096"/>
                <a:gd name="connsiteX4" fmla="*/ 5209781 w 7726449"/>
                <a:gd name="connsiteY4" fmla="*/ 5552335 h 5603096"/>
                <a:gd name="connsiteX5" fmla="*/ 4866004 w 7726449"/>
                <a:gd name="connsiteY5" fmla="*/ 5544590 h 5603096"/>
                <a:gd name="connsiteX6" fmla="*/ 2279715 w 7726449"/>
                <a:gd name="connsiteY6" fmla="*/ 5459598 h 5603096"/>
                <a:gd name="connsiteX7" fmla="*/ 1582886 w 7726449"/>
                <a:gd name="connsiteY7" fmla="*/ 5436967 h 5603096"/>
                <a:gd name="connsiteX8" fmla="*/ 202 w 7726449"/>
                <a:gd name="connsiteY8" fmla="*/ 3275013 h 5603096"/>
                <a:gd name="connsiteX9" fmla="*/ 1693440 w 7726449"/>
                <a:gd name="connsiteY9" fmla="*/ 588856 h 5603096"/>
                <a:gd name="connsiteX10" fmla="*/ 2600136 w 7726449"/>
                <a:gd name="connsiteY10" fmla="*/ 148905 h 5603096"/>
                <a:gd name="connsiteX11" fmla="*/ 3866106 w 7726449"/>
                <a:gd name="connsiteY11" fmla="*/ 42 h 5603096"/>
                <a:gd name="connsiteX12" fmla="*/ 5169400 w 7726449"/>
                <a:gd name="connsiteY12" fmla="*/ 329452 h 5603096"/>
                <a:gd name="connsiteX13" fmla="*/ 5843420 w 7726449"/>
                <a:gd name="connsiteY13" fmla="*/ 1661676 h 5603096"/>
                <a:gd name="connsiteX14" fmla="*/ 7024156 w 7726449"/>
                <a:gd name="connsiteY14" fmla="*/ 2352884 h 5603096"/>
                <a:gd name="connsiteX15" fmla="*/ 7479032 w 7726449"/>
                <a:gd name="connsiteY15" fmla="*/ 2878934 h 5603096"/>
                <a:gd name="connsiteX16" fmla="*/ 7704178 w 7726449"/>
                <a:gd name="connsiteY16" fmla="*/ 3870483 h 5603096"/>
                <a:gd name="connsiteX0" fmla="*/ 7708843 w 7731114"/>
                <a:gd name="connsiteY0" fmla="*/ 3870483 h 5603096"/>
                <a:gd name="connsiteX1" fmla="*/ 7239561 w 7731114"/>
                <a:gd name="connsiteY1" fmla="*/ 4630893 h 5603096"/>
                <a:gd name="connsiteX2" fmla="*/ 6383285 w 7731114"/>
                <a:gd name="connsiteY2" fmla="*/ 5355997 h 5603096"/>
                <a:gd name="connsiteX3" fmla="*/ 5527991 w 7731114"/>
                <a:gd name="connsiteY3" fmla="*/ 5546200 h 5603096"/>
                <a:gd name="connsiteX4" fmla="*/ 5214446 w 7731114"/>
                <a:gd name="connsiteY4" fmla="*/ 5552335 h 5603096"/>
                <a:gd name="connsiteX5" fmla="*/ 4870669 w 7731114"/>
                <a:gd name="connsiteY5" fmla="*/ 5544590 h 5603096"/>
                <a:gd name="connsiteX6" fmla="*/ 2284380 w 7731114"/>
                <a:gd name="connsiteY6" fmla="*/ 5459598 h 5603096"/>
                <a:gd name="connsiteX7" fmla="*/ 1587551 w 7731114"/>
                <a:gd name="connsiteY7" fmla="*/ 5436967 h 5603096"/>
                <a:gd name="connsiteX8" fmla="*/ 4867 w 7731114"/>
                <a:gd name="connsiteY8" fmla="*/ 3275013 h 5603096"/>
                <a:gd name="connsiteX9" fmla="*/ 1145488 w 7731114"/>
                <a:gd name="connsiteY9" fmla="*/ 917881 h 5603096"/>
                <a:gd name="connsiteX10" fmla="*/ 2604801 w 7731114"/>
                <a:gd name="connsiteY10" fmla="*/ 148905 h 5603096"/>
                <a:gd name="connsiteX11" fmla="*/ 3870771 w 7731114"/>
                <a:gd name="connsiteY11" fmla="*/ 42 h 5603096"/>
                <a:gd name="connsiteX12" fmla="*/ 5174065 w 7731114"/>
                <a:gd name="connsiteY12" fmla="*/ 329452 h 5603096"/>
                <a:gd name="connsiteX13" fmla="*/ 5848085 w 7731114"/>
                <a:gd name="connsiteY13" fmla="*/ 1661676 h 5603096"/>
                <a:gd name="connsiteX14" fmla="*/ 7028821 w 7731114"/>
                <a:gd name="connsiteY14" fmla="*/ 2352884 h 5603096"/>
                <a:gd name="connsiteX15" fmla="*/ 7483697 w 7731114"/>
                <a:gd name="connsiteY15" fmla="*/ 2878934 h 5603096"/>
                <a:gd name="connsiteX16" fmla="*/ 7708843 w 7731114"/>
                <a:gd name="connsiteY16" fmla="*/ 3870483 h 5603096"/>
                <a:gd name="connsiteX0" fmla="*/ 7708843 w 7731114"/>
                <a:gd name="connsiteY0" fmla="*/ 3870483 h 5552563"/>
                <a:gd name="connsiteX1" fmla="*/ 7239561 w 7731114"/>
                <a:gd name="connsiteY1" fmla="*/ 4630893 h 5552563"/>
                <a:gd name="connsiteX2" fmla="*/ 6383285 w 7731114"/>
                <a:gd name="connsiteY2" fmla="*/ 5355997 h 5552563"/>
                <a:gd name="connsiteX3" fmla="*/ 5527991 w 7731114"/>
                <a:gd name="connsiteY3" fmla="*/ 5546200 h 5552563"/>
                <a:gd name="connsiteX4" fmla="*/ 5214446 w 7731114"/>
                <a:gd name="connsiteY4" fmla="*/ 5552335 h 5552563"/>
                <a:gd name="connsiteX5" fmla="*/ 4870669 w 7731114"/>
                <a:gd name="connsiteY5" fmla="*/ 5544590 h 5552563"/>
                <a:gd name="connsiteX6" fmla="*/ 1587551 w 7731114"/>
                <a:gd name="connsiteY6" fmla="*/ 5436967 h 5552563"/>
                <a:gd name="connsiteX7" fmla="*/ 4867 w 7731114"/>
                <a:gd name="connsiteY7" fmla="*/ 3275013 h 5552563"/>
                <a:gd name="connsiteX8" fmla="*/ 1145488 w 7731114"/>
                <a:gd name="connsiteY8" fmla="*/ 917881 h 5552563"/>
                <a:gd name="connsiteX9" fmla="*/ 2604801 w 7731114"/>
                <a:gd name="connsiteY9" fmla="*/ 148905 h 5552563"/>
                <a:gd name="connsiteX10" fmla="*/ 3870771 w 7731114"/>
                <a:gd name="connsiteY10" fmla="*/ 42 h 5552563"/>
                <a:gd name="connsiteX11" fmla="*/ 5174065 w 7731114"/>
                <a:gd name="connsiteY11" fmla="*/ 329452 h 5552563"/>
                <a:gd name="connsiteX12" fmla="*/ 5848085 w 7731114"/>
                <a:gd name="connsiteY12" fmla="*/ 1661676 h 5552563"/>
                <a:gd name="connsiteX13" fmla="*/ 7028821 w 7731114"/>
                <a:gd name="connsiteY13" fmla="*/ 2352884 h 5552563"/>
                <a:gd name="connsiteX14" fmla="*/ 7483697 w 7731114"/>
                <a:gd name="connsiteY14" fmla="*/ 2878934 h 5552563"/>
                <a:gd name="connsiteX15" fmla="*/ 7708843 w 7731114"/>
                <a:gd name="connsiteY15" fmla="*/ 3870483 h 5552563"/>
                <a:gd name="connsiteX0" fmla="*/ 7708843 w 7731114"/>
                <a:gd name="connsiteY0" fmla="*/ 3870483 h 5642036"/>
                <a:gd name="connsiteX1" fmla="*/ 7239561 w 7731114"/>
                <a:gd name="connsiteY1" fmla="*/ 4630893 h 5642036"/>
                <a:gd name="connsiteX2" fmla="*/ 6383285 w 7731114"/>
                <a:gd name="connsiteY2" fmla="*/ 5355997 h 5642036"/>
                <a:gd name="connsiteX3" fmla="*/ 5527991 w 7731114"/>
                <a:gd name="connsiteY3" fmla="*/ 5546200 h 5642036"/>
                <a:gd name="connsiteX4" fmla="*/ 5214446 w 7731114"/>
                <a:gd name="connsiteY4" fmla="*/ 5552335 h 5642036"/>
                <a:gd name="connsiteX5" fmla="*/ 4905776 w 7731114"/>
                <a:gd name="connsiteY5" fmla="*/ 5586779 h 5642036"/>
                <a:gd name="connsiteX6" fmla="*/ 1587551 w 7731114"/>
                <a:gd name="connsiteY6" fmla="*/ 5436967 h 5642036"/>
                <a:gd name="connsiteX7" fmla="*/ 4867 w 7731114"/>
                <a:gd name="connsiteY7" fmla="*/ 3275013 h 5642036"/>
                <a:gd name="connsiteX8" fmla="*/ 1145488 w 7731114"/>
                <a:gd name="connsiteY8" fmla="*/ 917881 h 5642036"/>
                <a:gd name="connsiteX9" fmla="*/ 2604801 w 7731114"/>
                <a:gd name="connsiteY9" fmla="*/ 148905 h 5642036"/>
                <a:gd name="connsiteX10" fmla="*/ 3870771 w 7731114"/>
                <a:gd name="connsiteY10" fmla="*/ 42 h 5642036"/>
                <a:gd name="connsiteX11" fmla="*/ 5174065 w 7731114"/>
                <a:gd name="connsiteY11" fmla="*/ 329452 h 5642036"/>
                <a:gd name="connsiteX12" fmla="*/ 5848085 w 7731114"/>
                <a:gd name="connsiteY12" fmla="*/ 1661676 h 5642036"/>
                <a:gd name="connsiteX13" fmla="*/ 7028821 w 7731114"/>
                <a:gd name="connsiteY13" fmla="*/ 2352884 h 5642036"/>
                <a:gd name="connsiteX14" fmla="*/ 7483697 w 7731114"/>
                <a:gd name="connsiteY14" fmla="*/ 2878934 h 5642036"/>
                <a:gd name="connsiteX15" fmla="*/ 7708843 w 7731114"/>
                <a:gd name="connsiteY15" fmla="*/ 3870483 h 5642036"/>
                <a:gd name="connsiteX0" fmla="*/ 7708843 w 7731114"/>
                <a:gd name="connsiteY0" fmla="*/ 3870483 h 5636347"/>
                <a:gd name="connsiteX1" fmla="*/ 7239561 w 7731114"/>
                <a:gd name="connsiteY1" fmla="*/ 4630893 h 5636347"/>
                <a:gd name="connsiteX2" fmla="*/ 6383285 w 7731114"/>
                <a:gd name="connsiteY2" fmla="*/ 5355997 h 5636347"/>
                <a:gd name="connsiteX3" fmla="*/ 5527991 w 7731114"/>
                <a:gd name="connsiteY3" fmla="*/ 5546200 h 5636347"/>
                <a:gd name="connsiteX4" fmla="*/ 5214446 w 7731114"/>
                <a:gd name="connsiteY4" fmla="*/ 5552335 h 5636347"/>
                <a:gd name="connsiteX5" fmla="*/ 1587551 w 7731114"/>
                <a:gd name="connsiteY5" fmla="*/ 5436967 h 5636347"/>
                <a:gd name="connsiteX6" fmla="*/ 4867 w 7731114"/>
                <a:gd name="connsiteY6" fmla="*/ 3275013 h 5636347"/>
                <a:gd name="connsiteX7" fmla="*/ 1145488 w 7731114"/>
                <a:gd name="connsiteY7" fmla="*/ 917881 h 5636347"/>
                <a:gd name="connsiteX8" fmla="*/ 2604801 w 7731114"/>
                <a:gd name="connsiteY8" fmla="*/ 148905 h 5636347"/>
                <a:gd name="connsiteX9" fmla="*/ 3870771 w 7731114"/>
                <a:gd name="connsiteY9" fmla="*/ 42 h 5636347"/>
                <a:gd name="connsiteX10" fmla="*/ 5174065 w 7731114"/>
                <a:gd name="connsiteY10" fmla="*/ 329452 h 5636347"/>
                <a:gd name="connsiteX11" fmla="*/ 5848085 w 7731114"/>
                <a:gd name="connsiteY11" fmla="*/ 1661676 h 5636347"/>
                <a:gd name="connsiteX12" fmla="*/ 7028821 w 7731114"/>
                <a:gd name="connsiteY12" fmla="*/ 2352884 h 5636347"/>
                <a:gd name="connsiteX13" fmla="*/ 7483697 w 7731114"/>
                <a:gd name="connsiteY13" fmla="*/ 2878934 h 5636347"/>
                <a:gd name="connsiteX14" fmla="*/ 7708843 w 7731114"/>
                <a:gd name="connsiteY14" fmla="*/ 3870483 h 5636347"/>
                <a:gd name="connsiteX0" fmla="*/ 7705847 w 7728118"/>
                <a:gd name="connsiteY0" fmla="*/ 3870483 h 5574745"/>
                <a:gd name="connsiteX1" fmla="*/ 7236565 w 7728118"/>
                <a:gd name="connsiteY1" fmla="*/ 4630893 h 5574745"/>
                <a:gd name="connsiteX2" fmla="*/ 6380289 w 7728118"/>
                <a:gd name="connsiteY2" fmla="*/ 5355997 h 5574745"/>
                <a:gd name="connsiteX3" fmla="*/ 5524995 w 7728118"/>
                <a:gd name="connsiteY3" fmla="*/ 5546200 h 5574745"/>
                <a:gd name="connsiteX4" fmla="*/ 5211450 w 7728118"/>
                <a:gd name="connsiteY4" fmla="*/ 5552335 h 5574745"/>
                <a:gd name="connsiteX5" fmla="*/ 1407846 w 7728118"/>
                <a:gd name="connsiteY5" fmla="*/ 5239493 h 5574745"/>
                <a:gd name="connsiteX6" fmla="*/ 1871 w 7728118"/>
                <a:gd name="connsiteY6" fmla="*/ 3275013 h 5574745"/>
                <a:gd name="connsiteX7" fmla="*/ 1142492 w 7728118"/>
                <a:gd name="connsiteY7" fmla="*/ 917881 h 5574745"/>
                <a:gd name="connsiteX8" fmla="*/ 2601805 w 7728118"/>
                <a:gd name="connsiteY8" fmla="*/ 148905 h 5574745"/>
                <a:gd name="connsiteX9" fmla="*/ 3867775 w 7728118"/>
                <a:gd name="connsiteY9" fmla="*/ 42 h 5574745"/>
                <a:gd name="connsiteX10" fmla="*/ 5171069 w 7728118"/>
                <a:gd name="connsiteY10" fmla="*/ 329452 h 5574745"/>
                <a:gd name="connsiteX11" fmla="*/ 5845089 w 7728118"/>
                <a:gd name="connsiteY11" fmla="*/ 1661676 h 5574745"/>
                <a:gd name="connsiteX12" fmla="*/ 7025825 w 7728118"/>
                <a:gd name="connsiteY12" fmla="*/ 2352884 h 5574745"/>
                <a:gd name="connsiteX13" fmla="*/ 7480701 w 7728118"/>
                <a:gd name="connsiteY13" fmla="*/ 2878934 h 5574745"/>
                <a:gd name="connsiteX14" fmla="*/ 7705847 w 7728118"/>
                <a:gd name="connsiteY14" fmla="*/ 3870483 h 5574745"/>
                <a:gd name="connsiteX0" fmla="*/ 7705847 w 7728118"/>
                <a:gd name="connsiteY0" fmla="*/ 3870475 h 5574737"/>
                <a:gd name="connsiteX1" fmla="*/ 7236565 w 7728118"/>
                <a:gd name="connsiteY1" fmla="*/ 4630885 h 5574737"/>
                <a:gd name="connsiteX2" fmla="*/ 6380289 w 7728118"/>
                <a:gd name="connsiteY2" fmla="*/ 5355989 h 5574737"/>
                <a:gd name="connsiteX3" fmla="*/ 5524995 w 7728118"/>
                <a:gd name="connsiteY3" fmla="*/ 5546192 h 5574737"/>
                <a:gd name="connsiteX4" fmla="*/ 5211450 w 7728118"/>
                <a:gd name="connsiteY4" fmla="*/ 5552327 h 5574737"/>
                <a:gd name="connsiteX5" fmla="*/ 1407846 w 7728118"/>
                <a:gd name="connsiteY5" fmla="*/ 5239485 h 5574737"/>
                <a:gd name="connsiteX6" fmla="*/ 1871 w 7728118"/>
                <a:gd name="connsiteY6" fmla="*/ 3275005 h 5574737"/>
                <a:gd name="connsiteX7" fmla="*/ 1142492 w 7728118"/>
                <a:gd name="connsiteY7" fmla="*/ 917873 h 5574737"/>
                <a:gd name="connsiteX8" fmla="*/ 2601805 w 7728118"/>
                <a:gd name="connsiteY8" fmla="*/ 148897 h 5574737"/>
                <a:gd name="connsiteX9" fmla="*/ 3867775 w 7728118"/>
                <a:gd name="connsiteY9" fmla="*/ 34 h 5574737"/>
                <a:gd name="connsiteX10" fmla="*/ 5171069 w 7728118"/>
                <a:gd name="connsiteY10" fmla="*/ 329444 h 5574737"/>
                <a:gd name="connsiteX11" fmla="*/ 6098326 w 7728118"/>
                <a:gd name="connsiteY11" fmla="*/ 1428347 h 5574737"/>
                <a:gd name="connsiteX12" fmla="*/ 7025825 w 7728118"/>
                <a:gd name="connsiteY12" fmla="*/ 2352876 h 5574737"/>
                <a:gd name="connsiteX13" fmla="*/ 7480701 w 7728118"/>
                <a:gd name="connsiteY13" fmla="*/ 2878926 h 5574737"/>
                <a:gd name="connsiteX14" fmla="*/ 7705847 w 7728118"/>
                <a:gd name="connsiteY14" fmla="*/ 3870475 h 5574737"/>
                <a:gd name="connsiteX0" fmla="*/ 8035515 w 8057786"/>
                <a:gd name="connsiteY0" fmla="*/ 3870475 h 5574737"/>
                <a:gd name="connsiteX1" fmla="*/ 7566233 w 8057786"/>
                <a:gd name="connsiteY1" fmla="*/ 4630885 h 5574737"/>
                <a:gd name="connsiteX2" fmla="*/ 6709957 w 8057786"/>
                <a:gd name="connsiteY2" fmla="*/ 5355989 h 5574737"/>
                <a:gd name="connsiteX3" fmla="*/ 5854663 w 8057786"/>
                <a:gd name="connsiteY3" fmla="*/ 5546192 h 5574737"/>
                <a:gd name="connsiteX4" fmla="*/ 5541118 w 8057786"/>
                <a:gd name="connsiteY4" fmla="*/ 5552327 h 5574737"/>
                <a:gd name="connsiteX5" fmla="*/ 1737514 w 8057786"/>
                <a:gd name="connsiteY5" fmla="*/ 5239485 h 5574737"/>
                <a:gd name="connsiteX6" fmla="*/ 1389 w 8057786"/>
                <a:gd name="connsiteY6" fmla="*/ 2392721 h 5574737"/>
                <a:gd name="connsiteX7" fmla="*/ 1472160 w 8057786"/>
                <a:gd name="connsiteY7" fmla="*/ 917873 h 5574737"/>
                <a:gd name="connsiteX8" fmla="*/ 2931473 w 8057786"/>
                <a:gd name="connsiteY8" fmla="*/ 148897 h 5574737"/>
                <a:gd name="connsiteX9" fmla="*/ 4197443 w 8057786"/>
                <a:gd name="connsiteY9" fmla="*/ 34 h 5574737"/>
                <a:gd name="connsiteX10" fmla="*/ 5500737 w 8057786"/>
                <a:gd name="connsiteY10" fmla="*/ 329444 h 5574737"/>
                <a:gd name="connsiteX11" fmla="*/ 6427994 w 8057786"/>
                <a:gd name="connsiteY11" fmla="*/ 1428347 h 5574737"/>
                <a:gd name="connsiteX12" fmla="*/ 7355493 w 8057786"/>
                <a:gd name="connsiteY12" fmla="*/ 2352876 h 5574737"/>
                <a:gd name="connsiteX13" fmla="*/ 7810369 w 8057786"/>
                <a:gd name="connsiteY13" fmla="*/ 2878926 h 5574737"/>
                <a:gd name="connsiteX14" fmla="*/ 8035515 w 8057786"/>
                <a:gd name="connsiteY14" fmla="*/ 3870475 h 5574737"/>
                <a:gd name="connsiteX0" fmla="*/ 8035515 w 8057786"/>
                <a:gd name="connsiteY0" fmla="*/ 3870475 h 5574737"/>
                <a:gd name="connsiteX1" fmla="*/ 7566233 w 8057786"/>
                <a:gd name="connsiteY1" fmla="*/ 4630885 h 5574737"/>
                <a:gd name="connsiteX2" fmla="*/ 6709957 w 8057786"/>
                <a:gd name="connsiteY2" fmla="*/ 5355989 h 5574737"/>
                <a:gd name="connsiteX3" fmla="*/ 5854663 w 8057786"/>
                <a:gd name="connsiteY3" fmla="*/ 5546192 h 5574737"/>
                <a:gd name="connsiteX4" fmla="*/ 5541118 w 8057786"/>
                <a:gd name="connsiteY4" fmla="*/ 5552327 h 5574737"/>
                <a:gd name="connsiteX5" fmla="*/ 1737514 w 8057786"/>
                <a:gd name="connsiteY5" fmla="*/ 5239485 h 5574737"/>
                <a:gd name="connsiteX6" fmla="*/ 1389 w 8057786"/>
                <a:gd name="connsiteY6" fmla="*/ 2392721 h 5574737"/>
                <a:gd name="connsiteX7" fmla="*/ 1472160 w 8057786"/>
                <a:gd name="connsiteY7" fmla="*/ 917873 h 5574737"/>
                <a:gd name="connsiteX8" fmla="*/ 2931473 w 8057786"/>
                <a:gd name="connsiteY8" fmla="*/ 148897 h 5574737"/>
                <a:gd name="connsiteX9" fmla="*/ 4197443 w 8057786"/>
                <a:gd name="connsiteY9" fmla="*/ 34 h 5574737"/>
                <a:gd name="connsiteX10" fmla="*/ 5500737 w 8057786"/>
                <a:gd name="connsiteY10" fmla="*/ 329444 h 5574737"/>
                <a:gd name="connsiteX11" fmla="*/ 6427994 w 8057786"/>
                <a:gd name="connsiteY11" fmla="*/ 1428347 h 5574737"/>
                <a:gd name="connsiteX12" fmla="*/ 7355493 w 8057786"/>
                <a:gd name="connsiteY12" fmla="*/ 2352876 h 5574737"/>
                <a:gd name="connsiteX13" fmla="*/ 7810369 w 8057786"/>
                <a:gd name="connsiteY13" fmla="*/ 2878926 h 5574737"/>
                <a:gd name="connsiteX14" fmla="*/ 8035515 w 8057786"/>
                <a:gd name="connsiteY14" fmla="*/ 3870475 h 5574737"/>
                <a:gd name="connsiteX0" fmla="*/ 8035515 w 8057786"/>
                <a:gd name="connsiteY0" fmla="*/ 3870475 h 5574737"/>
                <a:gd name="connsiteX1" fmla="*/ 7566233 w 8057786"/>
                <a:gd name="connsiteY1" fmla="*/ 4630885 h 5574737"/>
                <a:gd name="connsiteX2" fmla="*/ 6709957 w 8057786"/>
                <a:gd name="connsiteY2" fmla="*/ 5355989 h 5574737"/>
                <a:gd name="connsiteX3" fmla="*/ 5854663 w 8057786"/>
                <a:gd name="connsiteY3" fmla="*/ 5546192 h 5574737"/>
                <a:gd name="connsiteX4" fmla="*/ 5541118 w 8057786"/>
                <a:gd name="connsiteY4" fmla="*/ 5552327 h 5574737"/>
                <a:gd name="connsiteX5" fmla="*/ 1737514 w 8057786"/>
                <a:gd name="connsiteY5" fmla="*/ 5239485 h 5574737"/>
                <a:gd name="connsiteX6" fmla="*/ 1389 w 8057786"/>
                <a:gd name="connsiteY6" fmla="*/ 2392721 h 5574737"/>
                <a:gd name="connsiteX7" fmla="*/ 1472160 w 8057786"/>
                <a:gd name="connsiteY7" fmla="*/ 917873 h 5574737"/>
                <a:gd name="connsiteX8" fmla="*/ 2931473 w 8057786"/>
                <a:gd name="connsiteY8" fmla="*/ 148897 h 5574737"/>
                <a:gd name="connsiteX9" fmla="*/ 4197443 w 8057786"/>
                <a:gd name="connsiteY9" fmla="*/ 34 h 5574737"/>
                <a:gd name="connsiteX10" fmla="*/ 5500737 w 8057786"/>
                <a:gd name="connsiteY10" fmla="*/ 329444 h 5574737"/>
                <a:gd name="connsiteX11" fmla="*/ 6427994 w 8057786"/>
                <a:gd name="connsiteY11" fmla="*/ 1428347 h 5574737"/>
                <a:gd name="connsiteX12" fmla="*/ 7355493 w 8057786"/>
                <a:gd name="connsiteY12" fmla="*/ 2352876 h 5574737"/>
                <a:gd name="connsiteX13" fmla="*/ 7810369 w 8057786"/>
                <a:gd name="connsiteY13" fmla="*/ 2878926 h 5574737"/>
                <a:gd name="connsiteX14" fmla="*/ 8035515 w 8057786"/>
                <a:gd name="connsiteY14" fmla="*/ 3870475 h 557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057786" h="5574737">
                  <a:moveTo>
                    <a:pt x="8035515" y="3870475"/>
                  </a:moveTo>
                  <a:cubicBezTo>
                    <a:pt x="7970906" y="4158948"/>
                    <a:pt x="7768133" y="4402158"/>
                    <a:pt x="7566233" y="4630885"/>
                  </a:cubicBezTo>
                  <a:cubicBezTo>
                    <a:pt x="7319915" y="4910104"/>
                    <a:pt x="7056898" y="5190932"/>
                    <a:pt x="6709957" y="5355989"/>
                  </a:cubicBezTo>
                  <a:cubicBezTo>
                    <a:pt x="6445631" y="5481517"/>
                    <a:pt x="6153367" y="5530903"/>
                    <a:pt x="5854663" y="5546192"/>
                  </a:cubicBezTo>
                  <a:cubicBezTo>
                    <a:pt x="5750548" y="5551925"/>
                    <a:pt x="6227310" y="5603445"/>
                    <a:pt x="5541118" y="5552327"/>
                  </a:cubicBezTo>
                  <a:cubicBezTo>
                    <a:pt x="4273250" y="5448046"/>
                    <a:pt x="2818809" y="5702027"/>
                    <a:pt x="1737514" y="5239485"/>
                  </a:cubicBezTo>
                  <a:cubicBezTo>
                    <a:pt x="656219" y="4776943"/>
                    <a:pt x="45615" y="3112990"/>
                    <a:pt x="1389" y="2392721"/>
                  </a:cubicBezTo>
                  <a:cubicBezTo>
                    <a:pt x="-42837" y="1672452"/>
                    <a:pt x="983813" y="1291844"/>
                    <a:pt x="1472160" y="917873"/>
                  </a:cubicBezTo>
                  <a:cubicBezTo>
                    <a:pt x="1960507" y="543902"/>
                    <a:pt x="2477259" y="301870"/>
                    <a:pt x="2931473" y="148897"/>
                  </a:cubicBezTo>
                  <a:cubicBezTo>
                    <a:pt x="3385687" y="-4076"/>
                    <a:pt x="3770464" y="2139"/>
                    <a:pt x="4197443" y="34"/>
                  </a:cubicBezTo>
                  <a:cubicBezTo>
                    <a:pt x="4657230" y="-1978"/>
                    <a:pt x="5128979" y="91392"/>
                    <a:pt x="5500737" y="329444"/>
                  </a:cubicBezTo>
                  <a:cubicBezTo>
                    <a:pt x="5872495" y="567496"/>
                    <a:pt x="6237007" y="945950"/>
                    <a:pt x="6427994" y="1428347"/>
                  </a:cubicBezTo>
                  <a:cubicBezTo>
                    <a:pt x="6608395" y="1883184"/>
                    <a:pt x="6967298" y="2101921"/>
                    <a:pt x="7355493" y="2352876"/>
                  </a:cubicBezTo>
                  <a:cubicBezTo>
                    <a:pt x="7556520" y="2483131"/>
                    <a:pt x="7696649" y="2678263"/>
                    <a:pt x="7810369" y="2878926"/>
                  </a:cubicBezTo>
                  <a:cubicBezTo>
                    <a:pt x="7984112" y="3183693"/>
                    <a:pt x="8111036" y="3532918"/>
                    <a:pt x="8035515" y="3870475"/>
                  </a:cubicBez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</p:grpSp>
      <p:sp>
        <p:nvSpPr>
          <p:cNvPr id="67" name="Freeform 236">
            <a:extLst>
              <a:ext uri="{FF2B5EF4-FFF2-40B4-BE49-F238E27FC236}">
                <a16:creationId xmlns:a16="http://schemas.microsoft.com/office/drawing/2014/main" id="{B957FE0E-E900-4F39-AE56-8DA4D396AF06}"/>
              </a:ext>
            </a:extLst>
          </p:cNvPr>
          <p:cNvSpPr/>
          <p:nvPr/>
        </p:nvSpPr>
        <p:spPr>
          <a:xfrm>
            <a:off x="930941" y="1375708"/>
            <a:ext cx="3297512" cy="1659539"/>
          </a:xfrm>
          <a:custGeom>
            <a:avLst/>
            <a:gdLst>
              <a:gd name="connsiteX0" fmla="*/ 127683 w 2880733"/>
              <a:gd name="connsiteY0" fmla="*/ 1841 h 1478911"/>
              <a:gd name="connsiteX1" fmla="*/ 167361 w 2880733"/>
              <a:gd name="connsiteY1" fmla="*/ 9195 h 1478911"/>
              <a:gd name="connsiteX2" fmla="*/ 2723527 w 2880733"/>
              <a:gd name="connsiteY2" fmla="*/ 292328 h 1478911"/>
              <a:gd name="connsiteX3" fmla="*/ 2777907 w 2880733"/>
              <a:gd name="connsiteY3" fmla="*/ 294936 h 1478911"/>
              <a:gd name="connsiteX4" fmla="*/ 2880733 w 2880733"/>
              <a:gd name="connsiteY4" fmla="*/ 402812 h 1478911"/>
              <a:gd name="connsiteX5" fmla="*/ 2880733 w 2880733"/>
              <a:gd name="connsiteY5" fmla="*/ 1369678 h 1478911"/>
              <a:gd name="connsiteX6" fmla="*/ 2768860 w 2880733"/>
              <a:gd name="connsiteY6" fmla="*/ 1477608 h 1478911"/>
              <a:gd name="connsiteX7" fmla="*/ 2805172 w 2880733"/>
              <a:gd name="connsiteY7" fmla="*/ 1478911 h 1478911"/>
              <a:gd name="connsiteX8" fmla="*/ 167361 w 2880733"/>
              <a:gd name="connsiteY8" fmla="*/ 1257238 h 1478911"/>
              <a:gd name="connsiteX9" fmla="*/ 92733 w 2880733"/>
              <a:gd name="connsiteY9" fmla="*/ 1246582 h 1478911"/>
              <a:gd name="connsiteX10" fmla="*/ 0 w 2880733"/>
              <a:gd name="connsiteY10" fmla="*/ 1139666 h 1478911"/>
              <a:gd name="connsiteX11" fmla="*/ 0 w 2880733"/>
              <a:gd name="connsiteY11" fmla="*/ 108032 h 1478911"/>
              <a:gd name="connsiteX12" fmla="*/ 127683 w 2880733"/>
              <a:gd name="connsiteY12" fmla="*/ 1841 h 1478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80733" h="1478911">
                <a:moveTo>
                  <a:pt x="127683" y="1841"/>
                </a:moveTo>
                <a:lnTo>
                  <a:pt x="167361" y="9195"/>
                </a:lnTo>
                <a:cubicBezTo>
                  <a:pt x="905314" y="139511"/>
                  <a:pt x="1773343" y="237307"/>
                  <a:pt x="2723527" y="292328"/>
                </a:cubicBezTo>
                <a:lnTo>
                  <a:pt x="2777907" y="294936"/>
                </a:lnTo>
                <a:cubicBezTo>
                  <a:pt x="2835490" y="297698"/>
                  <a:pt x="2880733" y="345163"/>
                  <a:pt x="2880733" y="402812"/>
                </a:cubicBezTo>
                <a:lnTo>
                  <a:pt x="2880733" y="1369678"/>
                </a:lnTo>
                <a:cubicBezTo>
                  <a:pt x="2880733" y="1430799"/>
                  <a:pt x="2829943" y="1479800"/>
                  <a:pt x="2768860" y="1477608"/>
                </a:cubicBezTo>
                <a:lnTo>
                  <a:pt x="2805172" y="1478911"/>
                </a:lnTo>
                <a:cubicBezTo>
                  <a:pt x="1823050" y="1437257"/>
                  <a:pt x="926398" y="1360500"/>
                  <a:pt x="167361" y="1257238"/>
                </a:cubicBezTo>
                <a:lnTo>
                  <a:pt x="92733" y="1246582"/>
                </a:lnTo>
                <a:cubicBezTo>
                  <a:pt x="39504" y="1238981"/>
                  <a:pt x="0" y="1193435"/>
                  <a:pt x="0" y="1139666"/>
                </a:cubicBezTo>
                <a:lnTo>
                  <a:pt x="0" y="108032"/>
                </a:lnTo>
                <a:cubicBezTo>
                  <a:pt x="0" y="40506"/>
                  <a:pt x="61288" y="-10466"/>
                  <a:pt x="127683" y="1841"/>
                </a:cubicBezTo>
              </a:path>
            </a:pathLst>
          </a:custGeom>
          <a:solidFill>
            <a:schemeClr val="bg1">
              <a:alpha val="65000"/>
            </a:schemeClr>
          </a:solidFill>
          <a:ln>
            <a:noFill/>
          </a:ln>
          <a:effectLst>
            <a:outerShdw blurRad="190500" dist="76200" dir="5400000" algn="t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" name="Freeform 234">
            <a:extLst>
              <a:ext uri="{FF2B5EF4-FFF2-40B4-BE49-F238E27FC236}">
                <a16:creationId xmlns:a16="http://schemas.microsoft.com/office/drawing/2014/main" id="{1654A8C1-7DA5-43B4-A1F9-35C5B32F349D}"/>
              </a:ext>
            </a:extLst>
          </p:cNvPr>
          <p:cNvSpPr/>
          <p:nvPr/>
        </p:nvSpPr>
        <p:spPr>
          <a:xfrm>
            <a:off x="7948062" y="1368470"/>
            <a:ext cx="3312998" cy="1659539"/>
          </a:xfrm>
          <a:custGeom>
            <a:avLst/>
            <a:gdLst>
              <a:gd name="connsiteX0" fmla="*/ 2894262 w 2894262"/>
              <a:gd name="connsiteY0" fmla="*/ 108032 h 1478911"/>
              <a:gd name="connsiteX1" fmla="*/ 2894262 w 2894262"/>
              <a:gd name="connsiteY1" fmla="*/ 1139666 h 1478911"/>
              <a:gd name="connsiteX2" fmla="*/ 2801529 w 2894262"/>
              <a:gd name="connsiteY2" fmla="*/ 1246582 h 1478911"/>
              <a:gd name="connsiteX3" fmla="*/ 2726901 w 2894262"/>
              <a:gd name="connsiteY3" fmla="*/ 1257238 h 1478911"/>
              <a:gd name="connsiteX4" fmla="*/ 89091 w 2894262"/>
              <a:gd name="connsiteY4" fmla="*/ 1478911 h 1478911"/>
              <a:gd name="connsiteX5" fmla="*/ 111871 w 2894262"/>
              <a:gd name="connsiteY5" fmla="*/ 1478094 h 1478911"/>
              <a:gd name="connsiteX6" fmla="*/ 0 w 2894262"/>
              <a:gd name="connsiteY6" fmla="*/ 1370163 h 1478911"/>
              <a:gd name="connsiteX7" fmla="*/ 0 w 2894262"/>
              <a:gd name="connsiteY7" fmla="*/ 403461 h 1478911"/>
              <a:gd name="connsiteX8" fmla="*/ 102826 w 2894262"/>
              <a:gd name="connsiteY8" fmla="*/ 295585 h 1478911"/>
              <a:gd name="connsiteX9" fmla="*/ 170735 w 2894262"/>
              <a:gd name="connsiteY9" fmla="*/ 292328 h 1478911"/>
              <a:gd name="connsiteX10" fmla="*/ 2726901 w 2894262"/>
              <a:gd name="connsiteY10" fmla="*/ 9195 h 1478911"/>
              <a:gd name="connsiteX11" fmla="*/ 2766579 w 2894262"/>
              <a:gd name="connsiteY11" fmla="*/ 1841 h 1478911"/>
              <a:gd name="connsiteX12" fmla="*/ 2894262 w 2894262"/>
              <a:gd name="connsiteY12" fmla="*/ 108032 h 1478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94262" h="1478911">
                <a:moveTo>
                  <a:pt x="2894262" y="108032"/>
                </a:moveTo>
                <a:lnTo>
                  <a:pt x="2894262" y="1139666"/>
                </a:lnTo>
                <a:cubicBezTo>
                  <a:pt x="2894262" y="1193435"/>
                  <a:pt x="2854757" y="1238981"/>
                  <a:pt x="2801529" y="1246582"/>
                </a:cubicBezTo>
                <a:lnTo>
                  <a:pt x="2726901" y="1257238"/>
                </a:lnTo>
                <a:cubicBezTo>
                  <a:pt x="1967863" y="1360500"/>
                  <a:pt x="1071212" y="1437257"/>
                  <a:pt x="89091" y="1478911"/>
                </a:cubicBezTo>
                <a:lnTo>
                  <a:pt x="111871" y="1478094"/>
                </a:lnTo>
                <a:cubicBezTo>
                  <a:pt x="50790" y="1480285"/>
                  <a:pt x="0" y="1431284"/>
                  <a:pt x="0" y="1370163"/>
                </a:cubicBezTo>
                <a:lnTo>
                  <a:pt x="0" y="403461"/>
                </a:lnTo>
                <a:cubicBezTo>
                  <a:pt x="0" y="345812"/>
                  <a:pt x="45244" y="298347"/>
                  <a:pt x="102826" y="295585"/>
                </a:cubicBezTo>
                <a:lnTo>
                  <a:pt x="170735" y="292328"/>
                </a:lnTo>
                <a:cubicBezTo>
                  <a:pt x="1120920" y="237307"/>
                  <a:pt x="1988948" y="139511"/>
                  <a:pt x="2726901" y="9195"/>
                </a:cubicBezTo>
                <a:lnTo>
                  <a:pt x="2766579" y="1841"/>
                </a:lnTo>
                <a:cubicBezTo>
                  <a:pt x="2832974" y="-10466"/>
                  <a:pt x="2894262" y="40506"/>
                  <a:pt x="2894262" y="108032"/>
                </a:cubicBezTo>
              </a:path>
            </a:pathLst>
          </a:custGeom>
          <a:solidFill>
            <a:schemeClr val="bg1">
              <a:alpha val="65000"/>
            </a:schemeClr>
          </a:solidFill>
          <a:ln>
            <a:noFill/>
          </a:ln>
          <a:effectLst>
            <a:outerShdw blurRad="190500" dist="76200" dir="5400000" algn="t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9" name="Freeform 233">
            <a:extLst>
              <a:ext uri="{FF2B5EF4-FFF2-40B4-BE49-F238E27FC236}">
                <a16:creationId xmlns:a16="http://schemas.microsoft.com/office/drawing/2014/main" id="{325948C2-5E7B-4694-B32E-94B9D32CC5CE}"/>
              </a:ext>
            </a:extLst>
          </p:cNvPr>
          <p:cNvSpPr/>
          <p:nvPr/>
        </p:nvSpPr>
        <p:spPr>
          <a:xfrm>
            <a:off x="4428266" y="1735961"/>
            <a:ext cx="3307523" cy="1341751"/>
          </a:xfrm>
          <a:custGeom>
            <a:avLst/>
            <a:gdLst>
              <a:gd name="connsiteX0" fmla="*/ 113174 w 2889479"/>
              <a:gd name="connsiteY0" fmla="*/ 127 h 1195712"/>
              <a:gd name="connsiteX1" fmla="*/ 242380 w 2889479"/>
              <a:gd name="connsiteY1" fmla="*/ 6323 h 1195712"/>
              <a:gd name="connsiteX2" fmla="*/ 1451504 w 2889479"/>
              <a:gd name="connsiteY2" fmla="*/ 29152 h 1195712"/>
              <a:gd name="connsiteX3" fmla="*/ 2660628 w 2889479"/>
              <a:gd name="connsiteY3" fmla="*/ 6323 h 1195712"/>
              <a:gd name="connsiteX4" fmla="*/ 2776305 w 2889479"/>
              <a:gd name="connsiteY4" fmla="*/ 775 h 1195712"/>
              <a:gd name="connsiteX5" fmla="*/ 2889479 w 2889479"/>
              <a:gd name="connsiteY5" fmla="*/ 108651 h 1195712"/>
              <a:gd name="connsiteX6" fmla="*/ 2889479 w 2889479"/>
              <a:gd name="connsiteY6" fmla="*/ 1070567 h 1195712"/>
              <a:gd name="connsiteX7" fmla="*/ 2785351 w 2889479"/>
              <a:gd name="connsiteY7" fmla="*/ 1178497 h 1195712"/>
              <a:gd name="connsiteX8" fmla="*/ 2660628 w 2889479"/>
              <a:gd name="connsiteY8" fmla="*/ 1182972 h 1195712"/>
              <a:gd name="connsiteX9" fmla="*/ 2149890 w 2889479"/>
              <a:gd name="connsiteY9" fmla="*/ 1194745 h 1195712"/>
              <a:gd name="connsiteX10" fmla="*/ 2034162 w 2889479"/>
              <a:gd name="connsiteY10" fmla="*/ 1195708 h 1195712"/>
              <a:gd name="connsiteX11" fmla="*/ 2033263 w 2889479"/>
              <a:gd name="connsiteY11" fmla="*/ 1195712 h 1195712"/>
              <a:gd name="connsiteX12" fmla="*/ 869746 w 2889479"/>
              <a:gd name="connsiteY12" fmla="*/ 1195712 h 1195712"/>
              <a:gd name="connsiteX13" fmla="*/ 868847 w 2889479"/>
              <a:gd name="connsiteY13" fmla="*/ 1195708 h 1195712"/>
              <a:gd name="connsiteX14" fmla="*/ 753118 w 2889479"/>
              <a:gd name="connsiteY14" fmla="*/ 1194745 h 1195712"/>
              <a:gd name="connsiteX15" fmla="*/ 242380 w 2889479"/>
              <a:gd name="connsiteY15" fmla="*/ 1182972 h 1195712"/>
              <a:gd name="connsiteX16" fmla="*/ 104128 w 2889479"/>
              <a:gd name="connsiteY16" fmla="*/ 1178012 h 1195712"/>
              <a:gd name="connsiteX17" fmla="*/ 0 w 2889479"/>
              <a:gd name="connsiteY17" fmla="*/ 1070082 h 1195712"/>
              <a:gd name="connsiteX18" fmla="*/ 0 w 2889479"/>
              <a:gd name="connsiteY18" fmla="*/ 108003 h 1195712"/>
              <a:gd name="connsiteX19" fmla="*/ 113174 w 2889479"/>
              <a:gd name="connsiteY19" fmla="*/ 127 h 119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889479" h="1195712">
                <a:moveTo>
                  <a:pt x="113174" y="127"/>
                </a:moveTo>
                <a:lnTo>
                  <a:pt x="242380" y="6323"/>
                </a:lnTo>
                <a:cubicBezTo>
                  <a:pt x="634832" y="21324"/>
                  <a:pt x="1038896" y="29152"/>
                  <a:pt x="1451504" y="29152"/>
                </a:cubicBezTo>
                <a:cubicBezTo>
                  <a:pt x="1864113" y="29152"/>
                  <a:pt x="2268176" y="21324"/>
                  <a:pt x="2660628" y="6323"/>
                </a:cubicBezTo>
                <a:lnTo>
                  <a:pt x="2776305" y="775"/>
                </a:lnTo>
                <a:cubicBezTo>
                  <a:pt x="2837872" y="-2178"/>
                  <a:pt x="2889479" y="47014"/>
                  <a:pt x="2889479" y="108651"/>
                </a:cubicBezTo>
                <a:lnTo>
                  <a:pt x="2889479" y="1070567"/>
                </a:lnTo>
                <a:cubicBezTo>
                  <a:pt x="2889479" y="1128708"/>
                  <a:pt x="2843455" y="1176413"/>
                  <a:pt x="2785351" y="1178497"/>
                </a:cubicBezTo>
                <a:lnTo>
                  <a:pt x="2660628" y="1182972"/>
                </a:lnTo>
                <a:cubicBezTo>
                  <a:pt x="2492435" y="1187924"/>
                  <a:pt x="2322108" y="1191862"/>
                  <a:pt x="2149890" y="1194745"/>
                </a:cubicBezTo>
                <a:lnTo>
                  <a:pt x="2034162" y="1195708"/>
                </a:lnTo>
                <a:cubicBezTo>
                  <a:pt x="2033713" y="1195712"/>
                  <a:pt x="2033713" y="1195712"/>
                  <a:pt x="2033263" y="1195712"/>
                </a:cubicBezTo>
                <a:lnTo>
                  <a:pt x="869746" y="1195712"/>
                </a:lnTo>
                <a:cubicBezTo>
                  <a:pt x="869296" y="1195712"/>
                  <a:pt x="869296" y="1195712"/>
                  <a:pt x="868847" y="1195708"/>
                </a:cubicBezTo>
                <a:lnTo>
                  <a:pt x="753118" y="1194745"/>
                </a:lnTo>
                <a:cubicBezTo>
                  <a:pt x="580900" y="1191862"/>
                  <a:pt x="410574" y="1187924"/>
                  <a:pt x="242380" y="1182972"/>
                </a:cubicBezTo>
                <a:lnTo>
                  <a:pt x="104128" y="1178012"/>
                </a:lnTo>
                <a:cubicBezTo>
                  <a:pt x="46025" y="1175928"/>
                  <a:pt x="0" y="1128223"/>
                  <a:pt x="0" y="1070082"/>
                </a:cubicBezTo>
                <a:lnTo>
                  <a:pt x="0" y="108003"/>
                </a:lnTo>
                <a:cubicBezTo>
                  <a:pt x="0" y="46365"/>
                  <a:pt x="51607" y="-2826"/>
                  <a:pt x="113174" y="127"/>
                </a:cubicBezTo>
              </a:path>
            </a:pathLst>
          </a:custGeom>
          <a:solidFill>
            <a:schemeClr val="bg1">
              <a:alpha val="65000"/>
            </a:schemeClr>
          </a:solidFill>
          <a:ln>
            <a:noFill/>
          </a:ln>
          <a:effectLst>
            <a:outerShdw blurRad="190500" dist="76200" dir="5400000" algn="t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68190B0-034F-4ECE-AB9B-627F9A311C18}"/>
              </a:ext>
            </a:extLst>
          </p:cNvPr>
          <p:cNvSpPr txBox="1"/>
          <p:nvPr/>
        </p:nvSpPr>
        <p:spPr>
          <a:xfrm rot="21437311">
            <a:off x="8251160" y="1891496"/>
            <a:ext cx="852798" cy="276999"/>
          </a:xfrm>
          <a:prstGeom prst="rect">
            <a:avLst/>
          </a:prstGeom>
          <a:noFill/>
          <a:effectLst>
            <a:outerShdw blurRad="63500" sx="102000" sy="102000" algn="ctr" rotWithShape="0">
              <a:schemeClr val="accent4">
                <a:lumMod val="75000"/>
                <a:alpha val="40000"/>
              </a:schemeClr>
            </a:outerShdw>
          </a:effectLst>
        </p:spPr>
        <p:txBody>
          <a:bodyPr wrap="none" lIns="0" tIns="0" rIns="0" bIns="0" anchor="b" anchorCtr="0">
            <a:prstTxWarp prst="textFadeLeft">
              <a:avLst>
                <a:gd name="adj" fmla="val 4612"/>
              </a:avLst>
            </a:prstTxWarp>
            <a:spAutoFit/>
          </a:bodyPr>
          <a:lstStyle/>
          <a:p>
            <a:pPr lvl="0" algn="l"/>
            <a:r>
              <a:rPr kumimoji="0" lang="zh-CN" altLang="zh-CN" sz="1600" i="0" u="none" strike="noStrike" kern="1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114300" dist="38100" dir="5400000" algn="t" rotWithShape="0">
                    <a:schemeClr val="accent3">
                      <a:alpha val="30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优化工时</a:t>
            </a:r>
            <a:endParaRPr lang="zh-CN" altLang="en-US" sz="1600" dirty="0">
              <a:solidFill>
                <a:schemeClr val="tx2"/>
              </a:solidFill>
              <a:effectLst>
                <a:outerShdw blurRad="114300" dist="38100" dir="5400000" algn="t" rotWithShape="0">
                  <a:schemeClr val="accent3">
                    <a:alpha val="3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368EB0C-4909-4B18-9F41-4E0C35FF2E2A}"/>
              </a:ext>
            </a:extLst>
          </p:cNvPr>
          <p:cNvSpPr txBox="1"/>
          <p:nvPr/>
        </p:nvSpPr>
        <p:spPr>
          <a:xfrm rot="21343018">
            <a:off x="8241205" y="2289203"/>
            <a:ext cx="2677804" cy="42550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ts val="0"/>
              </a:spcBef>
              <a:defRPr sz="1200">
                <a:solidFill>
                  <a:schemeClr val="tx2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defRPr>
            </a:lvl1pPr>
          </a:lstStyle>
          <a:p>
            <a:r>
              <a:rPr lang="zh-CN" altLang="en-US" dirty="0"/>
              <a:t>减少</a:t>
            </a:r>
            <a:r>
              <a:rPr lang="zh-CN" altLang="zh-CN" dirty="0"/>
              <a:t>培训时间、补件工时及操作环节，平均全年累计优化工时</a:t>
            </a:r>
            <a:r>
              <a:rPr lang="en-US" altLang="zh-CN" dirty="0"/>
              <a:t>2202.4</a:t>
            </a:r>
            <a:r>
              <a:rPr lang="zh-CN" altLang="zh-CN" dirty="0"/>
              <a:t>小时。</a:t>
            </a: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6B241CD-E95A-4CD4-83A0-E2D6441A8B1C}"/>
              </a:ext>
            </a:extLst>
          </p:cNvPr>
          <p:cNvSpPr txBox="1"/>
          <p:nvPr/>
        </p:nvSpPr>
        <p:spPr>
          <a:xfrm rot="156477">
            <a:off x="4690814" y="1959743"/>
            <a:ext cx="852798" cy="276999"/>
          </a:xfrm>
          <a:prstGeom prst="rect">
            <a:avLst/>
          </a:prstGeom>
          <a:noFill/>
          <a:effectLst>
            <a:outerShdw blurRad="63500" sx="102000" sy="102000" algn="ctr" rotWithShape="0">
              <a:schemeClr val="accent3">
                <a:lumMod val="75000"/>
                <a:alpha val="40000"/>
              </a:schemeClr>
            </a:outerShdw>
          </a:effectLst>
        </p:spPr>
        <p:txBody>
          <a:bodyPr wrap="none" lIns="0" tIns="0" rIns="0" bIns="0" anchor="b" anchorCtr="0">
            <a:prstTxWarp prst="textFadeRight">
              <a:avLst>
                <a:gd name="adj" fmla="val 4824"/>
              </a:avLst>
            </a:prstTxWarp>
            <a:spAutoFit/>
          </a:bodyPr>
          <a:lstStyle/>
          <a:p>
            <a:pPr lvl="0" algn="l"/>
            <a:r>
              <a:rPr kumimoji="0" lang="zh-CN" altLang="zh-CN" sz="1600" i="0" u="none" strike="noStrike" kern="1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114300" dist="38100" dir="5400000" algn="t" rotWithShape="0">
                    <a:schemeClr val="accent4">
                      <a:alpha val="30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提升质量</a:t>
            </a:r>
            <a:endParaRPr lang="en-US" altLang="zh-CN" sz="1600" kern="100" dirty="0">
              <a:solidFill>
                <a:schemeClr val="tx2"/>
              </a:solidFill>
              <a:effectLst>
                <a:outerShdw blurRad="114300" dist="38100" dir="5400000" algn="t" rotWithShape="0">
                  <a:schemeClr val="accent4">
                    <a:alpha val="3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C19AC21-05BF-4C30-BDE8-AA132CFE2352}"/>
              </a:ext>
            </a:extLst>
          </p:cNvPr>
          <p:cNvSpPr txBox="1"/>
          <p:nvPr/>
        </p:nvSpPr>
        <p:spPr>
          <a:xfrm>
            <a:off x="4621635" y="2372917"/>
            <a:ext cx="3009805" cy="42550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ts val="600"/>
              </a:spcBef>
              <a:defRPr sz="1400">
                <a:solidFill>
                  <a:schemeClr val="tx2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1200" dirty="0"/>
              <a:t>电子纸</a:t>
            </a:r>
            <a:r>
              <a:rPr lang="zh-CN" altLang="zh-CN" sz="1200" dirty="0"/>
              <a:t>颜色直观</a:t>
            </a:r>
            <a:r>
              <a:rPr lang="zh-CN" altLang="en-US" sz="1200" dirty="0"/>
              <a:t>的</a:t>
            </a:r>
            <a:r>
              <a:rPr lang="zh-CN" altLang="zh-CN" sz="1200" dirty="0"/>
              <a:t>区分零件，指导员工备货，</a:t>
            </a:r>
            <a:endParaRPr lang="en-US" altLang="zh-CN" sz="1200" dirty="0"/>
          </a:p>
          <a:p>
            <a:pPr>
              <a:spcBef>
                <a:spcPts val="0"/>
              </a:spcBef>
            </a:pPr>
            <a:r>
              <a:rPr lang="zh-CN" altLang="zh-CN" sz="1200" dirty="0"/>
              <a:t>提高备货相符率，降低错漏备发生比例。</a:t>
            </a:r>
            <a:endParaRPr lang="en-US" altLang="zh-CN" sz="1200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D2BD046-3F9F-449B-AD1F-BADBB45958E7}"/>
              </a:ext>
            </a:extLst>
          </p:cNvPr>
          <p:cNvSpPr txBox="1"/>
          <p:nvPr/>
        </p:nvSpPr>
        <p:spPr>
          <a:xfrm rot="404016">
            <a:off x="1226676" y="1669810"/>
            <a:ext cx="852798" cy="276999"/>
          </a:xfrm>
          <a:prstGeom prst="rect">
            <a:avLst/>
          </a:prstGeom>
          <a:noFill/>
          <a:effectLst>
            <a:outerShdw blurRad="63500" sx="102000" sy="102000" algn="ctr" rotWithShape="0">
              <a:schemeClr val="accent1">
                <a:lumMod val="50000"/>
                <a:alpha val="40000"/>
              </a:schemeClr>
            </a:outerShdw>
          </a:effectLst>
        </p:spPr>
        <p:txBody>
          <a:bodyPr wrap="none" lIns="0" tIns="0" rIns="0" bIns="0" anchor="b" anchorCtr="0">
            <a:prstTxWarp prst="textCurveDown">
              <a:avLst>
                <a:gd name="adj" fmla="val 6706"/>
              </a:avLst>
            </a:prstTxWarp>
            <a:spAutoFit/>
          </a:bodyPr>
          <a:lstStyle/>
          <a:p>
            <a:pPr lvl="0" algn="just"/>
            <a:r>
              <a:rPr kumimoji="0" lang="zh-CN" altLang="zh-CN" sz="1600" i="0" u="none" strike="noStrike" kern="1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114300" dist="38100" dir="5400000" algn="t" rotWithShape="0">
                    <a:schemeClr val="accent1">
                      <a:alpha val="30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降低成本</a:t>
            </a:r>
            <a:endParaRPr lang="en-US" altLang="zh-CN" sz="1600" kern="100" dirty="0">
              <a:solidFill>
                <a:schemeClr val="tx2"/>
              </a:solidFill>
              <a:effectLst>
                <a:outerShdw blurRad="114300" dist="38100" dir="5400000" algn="t" rotWithShape="0">
                  <a:schemeClr val="accent1">
                    <a:alpha val="3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A376F6D-A22B-44F4-8A17-B6AFB7F5B45A}"/>
              </a:ext>
            </a:extLst>
          </p:cNvPr>
          <p:cNvSpPr txBox="1"/>
          <p:nvPr/>
        </p:nvSpPr>
        <p:spPr>
          <a:xfrm rot="324702">
            <a:off x="1165948" y="2175044"/>
            <a:ext cx="2913550" cy="64710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ts val="0"/>
              </a:spcBef>
              <a:defRPr sz="1200">
                <a:solidFill>
                  <a:schemeClr val="tx2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defRPr>
            </a:lvl1pPr>
          </a:lstStyle>
          <a:p>
            <a:r>
              <a:rPr lang="zh-CN" altLang="zh-CN" dirty="0"/>
              <a:t>降低纸张及耗材成本投入</a:t>
            </a:r>
            <a:r>
              <a:rPr lang="zh-CN" altLang="en-US" dirty="0"/>
              <a:t>；</a:t>
            </a:r>
            <a:r>
              <a:rPr lang="zh-CN" altLang="zh-CN" dirty="0"/>
              <a:t>设备设施（如电脑、打印机、</a:t>
            </a:r>
            <a:r>
              <a:rPr lang="en-US" altLang="zh-CN" dirty="0"/>
              <a:t>PAD</a:t>
            </a:r>
            <a:r>
              <a:rPr lang="zh-CN" altLang="zh-CN" dirty="0"/>
              <a:t>）投入由客户确认，不计入成本分析。</a:t>
            </a:r>
            <a:endParaRPr lang="en-US" altLang="zh-CN" dirty="0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6B658F9-68C2-4ACB-A04D-053C47CB73AB}"/>
              </a:ext>
            </a:extLst>
          </p:cNvPr>
          <p:cNvGrpSpPr/>
          <p:nvPr/>
        </p:nvGrpSpPr>
        <p:grpSpPr>
          <a:xfrm>
            <a:off x="3590391" y="1903142"/>
            <a:ext cx="297370" cy="297369"/>
            <a:chOff x="3590391" y="1759054"/>
            <a:chExt cx="297370" cy="297369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0613B520-FD4A-496E-BDAB-2C45E9BEE01C}"/>
                </a:ext>
              </a:extLst>
            </p:cNvPr>
            <p:cNvSpPr/>
            <p:nvPr/>
          </p:nvSpPr>
          <p:spPr>
            <a:xfrm rot="280887">
              <a:off x="3596387" y="1770123"/>
              <a:ext cx="273004" cy="279608"/>
            </a:xfrm>
            <a:custGeom>
              <a:avLst/>
              <a:gdLst>
                <a:gd name="connsiteX0" fmla="*/ 178337 w 475109"/>
                <a:gd name="connsiteY0" fmla="*/ 486603 h 486603"/>
                <a:gd name="connsiteX1" fmla="*/ 87913 w 475109"/>
                <a:gd name="connsiteY1" fmla="*/ 486603 h 486603"/>
                <a:gd name="connsiteX2" fmla="*/ 0 w 475109"/>
                <a:gd name="connsiteY2" fmla="*/ 398680 h 486603"/>
                <a:gd name="connsiteX3" fmla="*/ 0 w 475109"/>
                <a:gd name="connsiteY3" fmla="*/ 313063 h 486603"/>
                <a:gd name="connsiteX4" fmla="*/ 87913 w 475109"/>
                <a:gd name="connsiteY4" fmla="*/ 225151 h 486603"/>
                <a:gd name="connsiteX5" fmla="*/ 92721 w 475109"/>
                <a:gd name="connsiteY5" fmla="*/ 225151 h 486603"/>
                <a:gd name="connsiteX6" fmla="*/ 266261 w 475109"/>
                <a:gd name="connsiteY6" fmla="*/ 398690 h 486603"/>
                <a:gd name="connsiteX7" fmla="*/ 178337 w 475109"/>
                <a:gd name="connsiteY7" fmla="*/ 486603 h 486603"/>
                <a:gd name="connsiteX8" fmla="*/ 346723 w 475109"/>
                <a:gd name="connsiteY8" fmla="*/ 51385 h 486603"/>
                <a:gd name="connsiteX9" fmla="*/ 154715 w 475109"/>
                <a:gd name="connsiteY9" fmla="*/ 51385 h 486603"/>
                <a:gd name="connsiteX10" fmla="*/ 26329 w 475109"/>
                <a:gd name="connsiteY10" fmla="*/ 0 h 486603"/>
                <a:gd name="connsiteX11" fmla="*/ 475110 w 475109"/>
                <a:gd name="connsiteY11" fmla="*/ 0 h 486603"/>
                <a:gd name="connsiteX12" fmla="*/ 346723 w 475109"/>
                <a:gd name="connsiteY12" fmla="*/ 51385 h 486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5109" h="486603">
                  <a:moveTo>
                    <a:pt x="178337" y="486603"/>
                  </a:moveTo>
                  <a:lnTo>
                    <a:pt x="87913" y="486603"/>
                  </a:lnTo>
                  <a:cubicBezTo>
                    <a:pt x="39358" y="486597"/>
                    <a:pt x="0" y="447234"/>
                    <a:pt x="0" y="398680"/>
                  </a:cubicBezTo>
                  <a:lnTo>
                    <a:pt x="0" y="313063"/>
                  </a:lnTo>
                  <a:cubicBezTo>
                    <a:pt x="0" y="264511"/>
                    <a:pt x="39360" y="225151"/>
                    <a:pt x="87913" y="225151"/>
                  </a:cubicBezTo>
                  <a:lnTo>
                    <a:pt x="92721" y="225151"/>
                  </a:lnTo>
                  <a:cubicBezTo>
                    <a:pt x="188558" y="225151"/>
                    <a:pt x="266261" y="302843"/>
                    <a:pt x="266261" y="398690"/>
                  </a:cubicBezTo>
                  <a:cubicBezTo>
                    <a:pt x="266255" y="447245"/>
                    <a:pt x="226892" y="486603"/>
                    <a:pt x="178337" y="486603"/>
                  </a:cubicBezTo>
                  <a:close/>
                  <a:moveTo>
                    <a:pt x="346723" y="51385"/>
                  </a:moveTo>
                  <a:lnTo>
                    <a:pt x="154715" y="51385"/>
                  </a:lnTo>
                  <a:cubicBezTo>
                    <a:pt x="106908" y="51382"/>
                    <a:pt x="60936" y="32982"/>
                    <a:pt x="26329" y="0"/>
                  </a:cubicBezTo>
                  <a:lnTo>
                    <a:pt x="475110" y="0"/>
                  </a:lnTo>
                  <a:cubicBezTo>
                    <a:pt x="440505" y="32986"/>
                    <a:pt x="394531" y="51386"/>
                    <a:pt x="346723" y="51385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502" cap="flat">
              <a:noFill/>
              <a:prstDash val="solid"/>
              <a:miter/>
            </a:ln>
          </p:spPr>
          <p:txBody>
            <a:bodyPr wrap="none" lIns="0" tIns="0" rIns="0" bIns="0" rtlCol="0" anchor="b" anchorCtr="0"/>
            <a:lstStyle/>
            <a:p>
              <a:endParaRPr lang="zh-CN" altLang="en-US"/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58036EDD-9E72-4173-BB6F-DCA9C3CDE012}"/>
                </a:ext>
              </a:extLst>
            </p:cNvPr>
            <p:cNvGrpSpPr/>
            <p:nvPr/>
          </p:nvGrpSpPr>
          <p:grpSpPr>
            <a:xfrm rot="280887">
              <a:off x="3590391" y="1759054"/>
              <a:ext cx="297370" cy="297369"/>
              <a:chOff x="3650669" y="1643743"/>
              <a:chExt cx="297370" cy="297369"/>
            </a:xfrm>
            <a:solidFill>
              <a:schemeClr val="tx2"/>
            </a:solidFill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A0D732C9-6F09-4804-9684-C8EEE43C580B}"/>
                  </a:ext>
                </a:extLst>
              </p:cNvPr>
              <p:cNvSpPr/>
              <p:nvPr/>
            </p:nvSpPr>
            <p:spPr>
              <a:xfrm>
                <a:off x="3650669" y="1643743"/>
                <a:ext cx="297369" cy="297369"/>
              </a:xfrm>
              <a:custGeom>
                <a:avLst/>
                <a:gdLst>
                  <a:gd name="connsiteX0" fmla="*/ 450981 w 517513"/>
                  <a:gd name="connsiteY0" fmla="*/ 0 h 517513"/>
                  <a:gd name="connsiteX1" fmla="*/ 66533 w 517513"/>
                  <a:gd name="connsiteY1" fmla="*/ 0 h 517513"/>
                  <a:gd name="connsiteX2" fmla="*/ 0 w 517513"/>
                  <a:gd name="connsiteY2" fmla="*/ 66533 h 517513"/>
                  <a:gd name="connsiteX3" fmla="*/ 0 w 517513"/>
                  <a:gd name="connsiteY3" fmla="*/ 450981 h 517513"/>
                  <a:gd name="connsiteX4" fmla="*/ 66533 w 517513"/>
                  <a:gd name="connsiteY4" fmla="*/ 517514 h 517513"/>
                  <a:gd name="connsiteX5" fmla="*/ 278099 w 517513"/>
                  <a:gd name="connsiteY5" fmla="*/ 517514 h 517513"/>
                  <a:gd name="connsiteX6" fmla="*/ 288880 w 517513"/>
                  <a:gd name="connsiteY6" fmla="*/ 506732 h 517513"/>
                  <a:gd name="connsiteX7" fmla="*/ 278099 w 517513"/>
                  <a:gd name="connsiteY7" fmla="*/ 495951 h 517513"/>
                  <a:gd name="connsiteX8" fmla="*/ 66533 w 517513"/>
                  <a:gd name="connsiteY8" fmla="*/ 495951 h 517513"/>
                  <a:gd name="connsiteX9" fmla="*/ 21563 w 517513"/>
                  <a:gd name="connsiteY9" fmla="*/ 450981 h 517513"/>
                  <a:gd name="connsiteX10" fmla="*/ 21563 w 517513"/>
                  <a:gd name="connsiteY10" fmla="*/ 66533 h 517513"/>
                  <a:gd name="connsiteX11" fmla="*/ 66533 w 517513"/>
                  <a:gd name="connsiteY11" fmla="*/ 21563 h 517513"/>
                  <a:gd name="connsiteX12" fmla="*/ 450981 w 517513"/>
                  <a:gd name="connsiteY12" fmla="*/ 21563 h 517513"/>
                  <a:gd name="connsiteX13" fmla="*/ 495951 w 517513"/>
                  <a:gd name="connsiteY13" fmla="*/ 66533 h 517513"/>
                  <a:gd name="connsiteX14" fmla="*/ 495951 w 517513"/>
                  <a:gd name="connsiteY14" fmla="*/ 138942 h 517513"/>
                  <a:gd name="connsiteX15" fmla="*/ 506732 w 517513"/>
                  <a:gd name="connsiteY15" fmla="*/ 149723 h 517513"/>
                  <a:gd name="connsiteX16" fmla="*/ 517514 w 517513"/>
                  <a:gd name="connsiteY16" fmla="*/ 138942 h 517513"/>
                  <a:gd name="connsiteX17" fmla="*/ 517514 w 517513"/>
                  <a:gd name="connsiteY17" fmla="*/ 66533 h 517513"/>
                  <a:gd name="connsiteX18" fmla="*/ 450981 w 517513"/>
                  <a:gd name="connsiteY18" fmla="*/ 0 h 517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17513" h="517513">
                    <a:moveTo>
                      <a:pt x="450981" y="0"/>
                    </a:moveTo>
                    <a:lnTo>
                      <a:pt x="66533" y="0"/>
                    </a:lnTo>
                    <a:cubicBezTo>
                      <a:pt x="29805" y="42"/>
                      <a:pt x="42" y="29805"/>
                      <a:pt x="0" y="66533"/>
                    </a:cubicBezTo>
                    <a:lnTo>
                      <a:pt x="0" y="450981"/>
                    </a:lnTo>
                    <a:cubicBezTo>
                      <a:pt x="48" y="487706"/>
                      <a:pt x="29807" y="517466"/>
                      <a:pt x="66533" y="517514"/>
                    </a:cubicBezTo>
                    <a:lnTo>
                      <a:pt x="278099" y="517514"/>
                    </a:lnTo>
                    <a:cubicBezTo>
                      <a:pt x="284053" y="517514"/>
                      <a:pt x="288880" y="512687"/>
                      <a:pt x="288880" y="506732"/>
                    </a:cubicBezTo>
                    <a:cubicBezTo>
                      <a:pt x="288880" y="500778"/>
                      <a:pt x="284053" y="495951"/>
                      <a:pt x="278099" y="495951"/>
                    </a:cubicBezTo>
                    <a:lnTo>
                      <a:pt x="66533" y="495951"/>
                    </a:lnTo>
                    <a:cubicBezTo>
                      <a:pt x="41709" y="495921"/>
                      <a:pt x="21593" y="475805"/>
                      <a:pt x="21563" y="450981"/>
                    </a:cubicBezTo>
                    <a:lnTo>
                      <a:pt x="21563" y="66533"/>
                    </a:lnTo>
                    <a:cubicBezTo>
                      <a:pt x="21563" y="41735"/>
                      <a:pt x="41735" y="21563"/>
                      <a:pt x="66533" y="21563"/>
                    </a:cubicBezTo>
                    <a:lnTo>
                      <a:pt x="450981" y="21563"/>
                    </a:lnTo>
                    <a:cubicBezTo>
                      <a:pt x="475778" y="21563"/>
                      <a:pt x="495951" y="41735"/>
                      <a:pt x="495951" y="66533"/>
                    </a:cubicBezTo>
                    <a:lnTo>
                      <a:pt x="495951" y="138942"/>
                    </a:lnTo>
                    <a:cubicBezTo>
                      <a:pt x="495951" y="144896"/>
                      <a:pt x="500778" y="149723"/>
                      <a:pt x="506732" y="149723"/>
                    </a:cubicBezTo>
                    <a:cubicBezTo>
                      <a:pt x="512687" y="149723"/>
                      <a:pt x="517514" y="144896"/>
                      <a:pt x="517514" y="138942"/>
                    </a:cubicBezTo>
                    <a:lnTo>
                      <a:pt x="517514" y="66533"/>
                    </a:lnTo>
                    <a:cubicBezTo>
                      <a:pt x="517472" y="29805"/>
                      <a:pt x="487709" y="42"/>
                      <a:pt x="450981" y="0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tx2"/>
                </a:solidFill>
                <a:prstDash val="solid"/>
                <a:miter/>
              </a:ln>
            </p:spPr>
            <p:txBody>
              <a:bodyPr wrap="none" lIns="0" tIns="0" rIns="0" bIns="0" rtlCol="0" anchor="b" anchorCtr="0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A34F1029-F96D-4EBD-8F01-82EB7606350F}"/>
                  </a:ext>
                </a:extLst>
              </p:cNvPr>
              <p:cNvSpPr/>
              <p:nvPr/>
            </p:nvSpPr>
            <p:spPr>
              <a:xfrm>
                <a:off x="3695498" y="1701377"/>
                <a:ext cx="252541" cy="239729"/>
              </a:xfrm>
              <a:custGeom>
                <a:avLst/>
                <a:gdLst>
                  <a:gd name="connsiteX0" fmla="*/ 272320 w 439498"/>
                  <a:gd name="connsiteY0" fmla="*/ 10782 h 417202"/>
                  <a:gd name="connsiteX1" fmla="*/ 261539 w 439498"/>
                  <a:gd name="connsiteY1" fmla="*/ 0 h 417202"/>
                  <a:gd name="connsiteX2" fmla="*/ 10782 w 439498"/>
                  <a:gd name="connsiteY2" fmla="*/ 0 h 417202"/>
                  <a:gd name="connsiteX3" fmla="*/ 0 w 439498"/>
                  <a:gd name="connsiteY3" fmla="*/ 10782 h 417202"/>
                  <a:gd name="connsiteX4" fmla="*/ 10782 w 439498"/>
                  <a:gd name="connsiteY4" fmla="*/ 21563 h 417202"/>
                  <a:gd name="connsiteX5" fmla="*/ 261538 w 439498"/>
                  <a:gd name="connsiteY5" fmla="*/ 21563 h 417202"/>
                  <a:gd name="connsiteX6" fmla="*/ 272320 w 439498"/>
                  <a:gd name="connsiteY6" fmla="*/ 10782 h 417202"/>
                  <a:gd name="connsiteX7" fmla="*/ 127438 w 439498"/>
                  <a:gd name="connsiteY7" fmla="*/ 138952 h 417202"/>
                  <a:gd name="connsiteX8" fmla="*/ 116656 w 439498"/>
                  <a:gd name="connsiteY8" fmla="*/ 128171 h 417202"/>
                  <a:gd name="connsiteX9" fmla="*/ 10782 w 439498"/>
                  <a:gd name="connsiteY9" fmla="*/ 128171 h 417202"/>
                  <a:gd name="connsiteX10" fmla="*/ 0 w 439498"/>
                  <a:gd name="connsiteY10" fmla="*/ 138952 h 417202"/>
                  <a:gd name="connsiteX11" fmla="*/ 10782 w 439498"/>
                  <a:gd name="connsiteY11" fmla="*/ 149734 h 417202"/>
                  <a:gd name="connsiteX12" fmla="*/ 116656 w 439498"/>
                  <a:gd name="connsiteY12" fmla="*/ 149734 h 417202"/>
                  <a:gd name="connsiteX13" fmla="*/ 127438 w 439498"/>
                  <a:gd name="connsiteY13" fmla="*/ 138952 h 417202"/>
                  <a:gd name="connsiteX14" fmla="*/ 10782 w 439498"/>
                  <a:gd name="connsiteY14" fmla="*/ 256342 h 417202"/>
                  <a:gd name="connsiteX15" fmla="*/ 0 w 439498"/>
                  <a:gd name="connsiteY15" fmla="*/ 267123 h 417202"/>
                  <a:gd name="connsiteX16" fmla="*/ 10782 w 439498"/>
                  <a:gd name="connsiteY16" fmla="*/ 277905 h 417202"/>
                  <a:gd name="connsiteX17" fmla="*/ 83223 w 439498"/>
                  <a:gd name="connsiteY17" fmla="*/ 277905 h 417202"/>
                  <a:gd name="connsiteX18" fmla="*/ 94004 w 439498"/>
                  <a:gd name="connsiteY18" fmla="*/ 267123 h 417202"/>
                  <a:gd name="connsiteX19" fmla="*/ 83223 w 439498"/>
                  <a:gd name="connsiteY19" fmla="*/ 256342 h 417202"/>
                  <a:gd name="connsiteX20" fmla="*/ 10782 w 439498"/>
                  <a:gd name="connsiteY20" fmla="*/ 256342 h 417202"/>
                  <a:gd name="connsiteX21" fmla="*/ 428717 w 439498"/>
                  <a:gd name="connsiteY21" fmla="*/ 227922 h 417202"/>
                  <a:gd name="connsiteX22" fmla="*/ 439499 w 439498"/>
                  <a:gd name="connsiteY22" fmla="*/ 217140 h 417202"/>
                  <a:gd name="connsiteX23" fmla="*/ 428717 w 439498"/>
                  <a:gd name="connsiteY23" fmla="*/ 206359 h 417202"/>
                  <a:gd name="connsiteX24" fmla="*/ 325893 w 439498"/>
                  <a:gd name="connsiteY24" fmla="*/ 206359 h 417202"/>
                  <a:gd name="connsiteX25" fmla="*/ 325883 w 439498"/>
                  <a:gd name="connsiteY25" fmla="*/ 206208 h 417202"/>
                  <a:gd name="connsiteX26" fmla="*/ 400070 w 439498"/>
                  <a:gd name="connsiteY26" fmla="*/ 108829 h 417202"/>
                  <a:gd name="connsiteX27" fmla="*/ 397361 w 439498"/>
                  <a:gd name="connsiteY27" fmla="*/ 93809 h 417202"/>
                  <a:gd name="connsiteX28" fmla="*/ 382917 w 439498"/>
                  <a:gd name="connsiteY28" fmla="*/ 95762 h 417202"/>
                  <a:gd name="connsiteX29" fmla="*/ 313872 w 439498"/>
                  <a:gd name="connsiteY29" fmla="*/ 186380 h 417202"/>
                  <a:gd name="connsiteX30" fmla="*/ 244816 w 439498"/>
                  <a:gd name="connsiteY30" fmla="*/ 95762 h 417202"/>
                  <a:gd name="connsiteX31" fmla="*/ 229706 w 439498"/>
                  <a:gd name="connsiteY31" fmla="*/ 93718 h 417202"/>
                  <a:gd name="connsiteX32" fmla="*/ 227663 w 439498"/>
                  <a:gd name="connsiteY32" fmla="*/ 108829 h 417202"/>
                  <a:gd name="connsiteX33" fmla="*/ 301969 w 439498"/>
                  <a:gd name="connsiteY33" fmla="*/ 206359 h 417202"/>
                  <a:gd name="connsiteX34" fmla="*/ 199027 w 439498"/>
                  <a:gd name="connsiteY34" fmla="*/ 206359 h 417202"/>
                  <a:gd name="connsiteX35" fmla="*/ 188246 w 439498"/>
                  <a:gd name="connsiteY35" fmla="*/ 217140 h 417202"/>
                  <a:gd name="connsiteX36" fmla="*/ 199027 w 439498"/>
                  <a:gd name="connsiteY36" fmla="*/ 227922 h 417202"/>
                  <a:gd name="connsiteX37" fmla="*/ 303091 w 439498"/>
                  <a:gd name="connsiteY37" fmla="*/ 227922 h 417202"/>
                  <a:gd name="connsiteX38" fmla="*/ 303091 w 439498"/>
                  <a:gd name="connsiteY38" fmla="*/ 311770 h 417202"/>
                  <a:gd name="connsiteX39" fmla="*/ 199027 w 439498"/>
                  <a:gd name="connsiteY39" fmla="*/ 311770 h 417202"/>
                  <a:gd name="connsiteX40" fmla="*/ 188246 w 439498"/>
                  <a:gd name="connsiteY40" fmla="*/ 322551 h 417202"/>
                  <a:gd name="connsiteX41" fmla="*/ 199027 w 439498"/>
                  <a:gd name="connsiteY41" fmla="*/ 333333 h 417202"/>
                  <a:gd name="connsiteX42" fmla="*/ 303091 w 439498"/>
                  <a:gd name="connsiteY42" fmla="*/ 333333 h 417202"/>
                  <a:gd name="connsiteX43" fmla="*/ 303091 w 439498"/>
                  <a:gd name="connsiteY43" fmla="*/ 406421 h 417202"/>
                  <a:gd name="connsiteX44" fmla="*/ 313872 w 439498"/>
                  <a:gd name="connsiteY44" fmla="*/ 417202 h 417202"/>
                  <a:gd name="connsiteX45" fmla="*/ 324654 w 439498"/>
                  <a:gd name="connsiteY45" fmla="*/ 406421 h 417202"/>
                  <a:gd name="connsiteX46" fmla="*/ 324654 w 439498"/>
                  <a:gd name="connsiteY46" fmla="*/ 333333 h 417202"/>
                  <a:gd name="connsiteX47" fmla="*/ 428717 w 439498"/>
                  <a:gd name="connsiteY47" fmla="*/ 333333 h 417202"/>
                  <a:gd name="connsiteX48" fmla="*/ 439499 w 439498"/>
                  <a:gd name="connsiteY48" fmla="*/ 322551 h 417202"/>
                  <a:gd name="connsiteX49" fmla="*/ 428717 w 439498"/>
                  <a:gd name="connsiteY49" fmla="*/ 311770 h 417202"/>
                  <a:gd name="connsiteX50" fmla="*/ 324654 w 439498"/>
                  <a:gd name="connsiteY50" fmla="*/ 311770 h 417202"/>
                  <a:gd name="connsiteX51" fmla="*/ 324654 w 439498"/>
                  <a:gd name="connsiteY51" fmla="*/ 227922 h 417202"/>
                  <a:gd name="connsiteX52" fmla="*/ 428717 w 439498"/>
                  <a:gd name="connsiteY52" fmla="*/ 227922 h 417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439498" h="417202">
                    <a:moveTo>
                      <a:pt x="272320" y="10782"/>
                    </a:moveTo>
                    <a:cubicBezTo>
                      <a:pt x="272320" y="4827"/>
                      <a:pt x="267493" y="0"/>
                      <a:pt x="261539" y="0"/>
                    </a:cubicBezTo>
                    <a:lnTo>
                      <a:pt x="10782" y="0"/>
                    </a:lnTo>
                    <a:cubicBezTo>
                      <a:pt x="4827" y="0"/>
                      <a:pt x="0" y="4827"/>
                      <a:pt x="0" y="10782"/>
                    </a:cubicBezTo>
                    <a:cubicBezTo>
                      <a:pt x="0" y="16736"/>
                      <a:pt x="4827" y="21563"/>
                      <a:pt x="10782" y="21563"/>
                    </a:cubicBezTo>
                    <a:lnTo>
                      <a:pt x="261538" y="21563"/>
                    </a:lnTo>
                    <a:cubicBezTo>
                      <a:pt x="267493" y="21563"/>
                      <a:pt x="272320" y="16736"/>
                      <a:pt x="272320" y="10782"/>
                    </a:cubicBezTo>
                    <a:close/>
                    <a:moveTo>
                      <a:pt x="127438" y="138952"/>
                    </a:moveTo>
                    <a:cubicBezTo>
                      <a:pt x="127438" y="132998"/>
                      <a:pt x="122611" y="128171"/>
                      <a:pt x="116656" y="128171"/>
                    </a:cubicBezTo>
                    <a:lnTo>
                      <a:pt x="10782" y="128171"/>
                    </a:lnTo>
                    <a:cubicBezTo>
                      <a:pt x="4827" y="128171"/>
                      <a:pt x="0" y="132998"/>
                      <a:pt x="0" y="138952"/>
                    </a:cubicBezTo>
                    <a:cubicBezTo>
                      <a:pt x="0" y="144907"/>
                      <a:pt x="4827" y="149734"/>
                      <a:pt x="10782" y="149734"/>
                    </a:cubicBezTo>
                    <a:lnTo>
                      <a:pt x="116656" y="149734"/>
                    </a:lnTo>
                    <a:cubicBezTo>
                      <a:pt x="122611" y="149734"/>
                      <a:pt x="127438" y="144907"/>
                      <a:pt x="127438" y="138952"/>
                    </a:cubicBezTo>
                    <a:close/>
                    <a:moveTo>
                      <a:pt x="10782" y="256342"/>
                    </a:moveTo>
                    <a:cubicBezTo>
                      <a:pt x="4827" y="256342"/>
                      <a:pt x="0" y="261169"/>
                      <a:pt x="0" y="267123"/>
                    </a:cubicBezTo>
                    <a:cubicBezTo>
                      <a:pt x="0" y="273078"/>
                      <a:pt x="4827" y="277905"/>
                      <a:pt x="10782" y="277905"/>
                    </a:cubicBezTo>
                    <a:lnTo>
                      <a:pt x="83223" y="277905"/>
                    </a:lnTo>
                    <a:cubicBezTo>
                      <a:pt x="89177" y="277905"/>
                      <a:pt x="94004" y="273078"/>
                      <a:pt x="94004" y="267123"/>
                    </a:cubicBezTo>
                    <a:cubicBezTo>
                      <a:pt x="94004" y="261169"/>
                      <a:pt x="89177" y="256342"/>
                      <a:pt x="83223" y="256342"/>
                    </a:cubicBezTo>
                    <a:lnTo>
                      <a:pt x="10782" y="256342"/>
                    </a:lnTo>
                    <a:close/>
                    <a:moveTo>
                      <a:pt x="428717" y="227922"/>
                    </a:moveTo>
                    <a:cubicBezTo>
                      <a:pt x="434671" y="227922"/>
                      <a:pt x="439499" y="223095"/>
                      <a:pt x="439499" y="217140"/>
                    </a:cubicBezTo>
                    <a:cubicBezTo>
                      <a:pt x="439499" y="211186"/>
                      <a:pt x="434671" y="206359"/>
                      <a:pt x="428717" y="206359"/>
                    </a:cubicBezTo>
                    <a:lnTo>
                      <a:pt x="325893" y="206359"/>
                    </a:lnTo>
                    <a:lnTo>
                      <a:pt x="325883" y="206208"/>
                    </a:lnTo>
                    <a:lnTo>
                      <a:pt x="400070" y="108829"/>
                    </a:lnTo>
                    <a:cubicBezTo>
                      <a:pt x="403470" y="103933"/>
                      <a:pt x="402257" y="97208"/>
                      <a:pt x="397361" y="93809"/>
                    </a:cubicBezTo>
                    <a:cubicBezTo>
                      <a:pt x="392767" y="90619"/>
                      <a:pt x="386499" y="91467"/>
                      <a:pt x="382917" y="95762"/>
                    </a:cubicBezTo>
                    <a:lnTo>
                      <a:pt x="313872" y="186380"/>
                    </a:lnTo>
                    <a:lnTo>
                      <a:pt x="244816" y="95762"/>
                    </a:lnTo>
                    <a:cubicBezTo>
                      <a:pt x="241208" y="91025"/>
                      <a:pt x="234443" y="90110"/>
                      <a:pt x="229706" y="93718"/>
                    </a:cubicBezTo>
                    <a:cubicBezTo>
                      <a:pt x="224969" y="97327"/>
                      <a:pt x="224055" y="104092"/>
                      <a:pt x="227663" y="108829"/>
                    </a:cubicBezTo>
                    <a:lnTo>
                      <a:pt x="301969" y="206359"/>
                    </a:lnTo>
                    <a:lnTo>
                      <a:pt x="199027" y="206359"/>
                    </a:lnTo>
                    <a:cubicBezTo>
                      <a:pt x="193073" y="206359"/>
                      <a:pt x="188246" y="211186"/>
                      <a:pt x="188246" y="217140"/>
                    </a:cubicBezTo>
                    <a:cubicBezTo>
                      <a:pt x="188246" y="223095"/>
                      <a:pt x="193073" y="227922"/>
                      <a:pt x="199027" y="227922"/>
                    </a:cubicBezTo>
                    <a:lnTo>
                      <a:pt x="303091" y="227922"/>
                    </a:lnTo>
                    <a:lnTo>
                      <a:pt x="303091" y="311770"/>
                    </a:lnTo>
                    <a:lnTo>
                      <a:pt x="199027" y="311770"/>
                    </a:lnTo>
                    <a:cubicBezTo>
                      <a:pt x="193073" y="311770"/>
                      <a:pt x="188246" y="316597"/>
                      <a:pt x="188246" y="322551"/>
                    </a:cubicBezTo>
                    <a:cubicBezTo>
                      <a:pt x="188246" y="328506"/>
                      <a:pt x="193073" y="333333"/>
                      <a:pt x="199027" y="333333"/>
                    </a:cubicBezTo>
                    <a:lnTo>
                      <a:pt x="303091" y="333333"/>
                    </a:lnTo>
                    <a:lnTo>
                      <a:pt x="303091" y="406421"/>
                    </a:lnTo>
                    <a:cubicBezTo>
                      <a:pt x="303091" y="412375"/>
                      <a:pt x="307918" y="417202"/>
                      <a:pt x="313872" y="417202"/>
                    </a:cubicBezTo>
                    <a:cubicBezTo>
                      <a:pt x="319827" y="417202"/>
                      <a:pt x="324654" y="412375"/>
                      <a:pt x="324654" y="406421"/>
                    </a:cubicBezTo>
                    <a:lnTo>
                      <a:pt x="324654" y="333333"/>
                    </a:lnTo>
                    <a:lnTo>
                      <a:pt x="428717" y="333333"/>
                    </a:lnTo>
                    <a:cubicBezTo>
                      <a:pt x="434671" y="333333"/>
                      <a:pt x="439499" y="328506"/>
                      <a:pt x="439499" y="322551"/>
                    </a:cubicBezTo>
                    <a:cubicBezTo>
                      <a:pt x="439499" y="316597"/>
                      <a:pt x="434671" y="311770"/>
                      <a:pt x="428717" y="311770"/>
                    </a:cubicBezTo>
                    <a:lnTo>
                      <a:pt x="324654" y="311770"/>
                    </a:lnTo>
                    <a:lnTo>
                      <a:pt x="324654" y="227922"/>
                    </a:lnTo>
                    <a:lnTo>
                      <a:pt x="428717" y="227922"/>
                    </a:lnTo>
                    <a:close/>
                  </a:path>
                </a:pathLst>
              </a:custGeom>
              <a:grpFill/>
              <a:ln w="12700" cap="flat">
                <a:solidFill>
                  <a:schemeClr val="tx2"/>
                </a:solidFill>
                <a:prstDash val="solid"/>
                <a:miter/>
              </a:ln>
            </p:spPr>
            <p:txBody>
              <a:bodyPr wrap="none" lIns="0" tIns="0" rIns="0" bIns="0" rtlCol="0" anchor="b" anchorCtr="0"/>
              <a:lstStyle/>
              <a:p>
                <a:endParaRPr lang="zh-CN" altLang="en-US"/>
              </a:p>
            </p:txBody>
          </p:sp>
        </p:grp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115525A-D177-4B71-AAB5-1D86043154E5}"/>
              </a:ext>
            </a:extLst>
          </p:cNvPr>
          <p:cNvGrpSpPr/>
          <p:nvPr/>
        </p:nvGrpSpPr>
        <p:grpSpPr>
          <a:xfrm>
            <a:off x="6996481" y="1953424"/>
            <a:ext cx="295306" cy="339105"/>
            <a:chOff x="7092532" y="1725123"/>
            <a:chExt cx="295306" cy="339105"/>
          </a:xfrm>
          <a:solidFill>
            <a:schemeClr val="accent4">
              <a:lumMod val="60000"/>
              <a:lumOff val="40000"/>
            </a:schemeClr>
          </a:solidFill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5EF68E11-D390-4799-859A-828A86410323}"/>
                </a:ext>
              </a:extLst>
            </p:cNvPr>
            <p:cNvGrpSpPr/>
            <p:nvPr/>
          </p:nvGrpSpPr>
          <p:grpSpPr>
            <a:xfrm>
              <a:off x="7092532" y="1725123"/>
              <a:ext cx="173065" cy="339105"/>
              <a:chOff x="7092532" y="1725123"/>
              <a:chExt cx="173065" cy="339105"/>
            </a:xfrm>
            <a:grpFill/>
          </p:grpSpPr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7434E219-5718-470D-8FEB-0A664EA4606D}"/>
                  </a:ext>
                </a:extLst>
              </p:cNvPr>
              <p:cNvSpPr/>
              <p:nvPr/>
            </p:nvSpPr>
            <p:spPr>
              <a:xfrm>
                <a:off x="7119293" y="1725123"/>
                <a:ext cx="145018" cy="327122"/>
              </a:xfrm>
              <a:custGeom>
                <a:avLst/>
                <a:gdLst>
                  <a:gd name="connsiteX0" fmla="*/ 24712 w 220619"/>
                  <a:gd name="connsiteY0" fmla="*/ 47226 h 497657"/>
                  <a:gd name="connsiteX1" fmla="*/ 213398 w 220619"/>
                  <a:gd name="connsiteY1" fmla="*/ 0 h 497657"/>
                  <a:gd name="connsiteX2" fmla="*/ 220620 w 220619"/>
                  <a:gd name="connsiteY2" fmla="*/ 497657 h 497657"/>
                  <a:gd name="connsiteX3" fmla="*/ 78721 w 220619"/>
                  <a:gd name="connsiteY3" fmla="*/ 402846 h 497657"/>
                  <a:gd name="connsiteX4" fmla="*/ 15681 w 220619"/>
                  <a:gd name="connsiteY4" fmla="*/ 268403 h 497657"/>
                  <a:gd name="connsiteX5" fmla="*/ 0 w 220619"/>
                  <a:gd name="connsiteY5" fmla="*/ 71330 h 497657"/>
                  <a:gd name="connsiteX6" fmla="*/ 24712 w 220619"/>
                  <a:gd name="connsiteY6" fmla="*/ 47226 h 497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0619" h="497657">
                    <a:moveTo>
                      <a:pt x="24712" y="47226"/>
                    </a:moveTo>
                    <a:lnTo>
                      <a:pt x="213398" y="0"/>
                    </a:lnTo>
                    <a:lnTo>
                      <a:pt x="220620" y="497657"/>
                    </a:lnTo>
                    <a:lnTo>
                      <a:pt x="78721" y="402846"/>
                    </a:lnTo>
                    <a:lnTo>
                      <a:pt x="15681" y="268403"/>
                    </a:lnTo>
                    <a:lnTo>
                      <a:pt x="0" y="71330"/>
                    </a:lnTo>
                    <a:lnTo>
                      <a:pt x="24712" y="47226"/>
                    </a:lnTo>
                    <a:close/>
                  </a:path>
                </a:pathLst>
              </a:custGeom>
              <a:grpFill/>
              <a:ln w="726" cap="flat">
                <a:noFill/>
                <a:prstDash val="solid"/>
                <a:miter/>
              </a:ln>
            </p:spPr>
            <p:txBody>
              <a:bodyPr wrap="none" lIns="0" tIns="0" rIns="0" bIns="0" rtlCol="0" anchor="b" anchorCtr="0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67612937-8C6C-48B7-8859-7FBB88EEFCC1}"/>
                  </a:ext>
                </a:extLst>
              </p:cNvPr>
              <p:cNvSpPr/>
              <p:nvPr/>
            </p:nvSpPr>
            <p:spPr>
              <a:xfrm>
                <a:off x="7092532" y="1771914"/>
                <a:ext cx="173065" cy="292314"/>
              </a:xfrm>
              <a:custGeom>
                <a:avLst/>
                <a:gdLst>
                  <a:gd name="connsiteX0" fmla="*/ 263287 w 263287"/>
                  <a:gd name="connsiteY0" fmla="*/ 444703 h 444703"/>
                  <a:gd name="connsiteX1" fmla="*/ 6801 w 263287"/>
                  <a:gd name="connsiteY1" fmla="*/ 16846 h 444703"/>
                  <a:gd name="connsiteX2" fmla="*/ 56166 w 263287"/>
                  <a:gd name="connsiteY2" fmla="*/ 0 h 444703"/>
                  <a:gd name="connsiteX3" fmla="*/ 263243 w 263287"/>
                  <a:gd name="connsiteY3" fmla="*/ 402099 h 444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3287" h="444703">
                    <a:moveTo>
                      <a:pt x="263287" y="444703"/>
                    </a:moveTo>
                    <a:cubicBezTo>
                      <a:pt x="-65782" y="419801"/>
                      <a:pt x="6801" y="16846"/>
                      <a:pt x="6801" y="16846"/>
                    </a:cubicBezTo>
                    <a:cubicBezTo>
                      <a:pt x="25295" y="10862"/>
                      <a:pt x="40924" y="2681"/>
                      <a:pt x="56166" y="0"/>
                    </a:cubicBezTo>
                    <a:cubicBezTo>
                      <a:pt x="56166" y="0"/>
                      <a:pt x="2201" y="364291"/>
                      <a:pt x="263243" y="402099"/>
                    </a:cubicBezTo>
                    <a:close/>
                  </a:path>
                </a:pathLst>
              </a:custGeom>
              <a:grpFill/>
              <a:ln w="726" cap="flat">
                <a:noFill/>
                <a:prstDash val="solid"/>
                <a:miter/>
              </a:ln>
            </p:spPr>
            <p:txBody>
              <a:bodyPr wrap="none" lIns="0" tIns="0" rIns="0" bIns="0" rtlCol="0" anchor="b" anchorCtr="0"/>
              <a:lstStyle/>
              <a:p>
                <a:endParaRPr lang="zh-CN" altLang="en-US"/>
              </a:p>
            </p:txBody>
          </p:sp>
        </p:grp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60F4182D-6432-46D0-9308-468D70DA4147}"/>
                </a:ext>
              </a:extLst>
            </p:cNvPr>
            <p:cNvSpPr/>
            <p:nvPr/>
          </p:nvSpPr>
          <p:spPr>
            <a:xfrm>
              <a:off x="7310818" y="1934336"/>
              <a:ext cx="77020" cy="77020"/>
            </a:xfrm>
            <a:custGeom>
              <a:avLst/>
              <a:gdLst>
                <a:gd name="connsiteX0" fmla="*/ 0 w 117172"/>
                <a:gd name="connsiteY0" fmla="*/ 58586 h 117172"/>
                <a:gd name="connsiteX1" fmla="*/ 58586 w 117172"/>
                <a:gd name="connsiteY1" fmla="*/ 117173 h 117172"/>
                <a:gd name="connsiteX2" fmla="*/ 117173 w 117172"/>
                <a:gd name="connsiteY2" fmla="*/ 58586 h 117172"/>
                <a:gd name="connsiteX3" fmla="*/ 58586 w 117172"/>
                <a:gd name="connsiteY3" fmla="*/ 0 h 117172"/>
                <a:gd name="connsiteX4" fmla="*/ 0 w 117172"/>
                <a:gd name="connsiteY4" fmla="*/ 58586 h 11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172" h="117172">
                  <a:moveTo>
                    <a:pt x="0" y="58586"/>
                  </a:moveTo>
                  <a:cubicBezTo>
                    <a:pt x="0" y="90943"/>
                    <a:pt x="26230" y="117173"/>
                    <a:pt x="58586" y="117173"/>
                  </a:cubicBezTo>
                  <a:cubicBezTo>
                    <a:pt x="90943" y="117173"/>
                    <a:pt x="117173" y="90943"/>
                    <a:pt x="117173" y="58586"/>
                  </a:cubicBezTo>
                  <a:cubicBezTo>
                    <a:pt x="117173" y="26230"/>
                    <a:pt x="90943" y="0"/>
                    <a:pt x="58586" y="0"/>
                  </a:cubicBezTo>
                  <a:cubicBezTo>
                    <a:pt x="26230" y="0"/>
                    <a:pt x="0" y="26230"/>
                    <a:pt x="0" y="58586"/>
                  </a:cubicBezTo>
                  <a:close/>
                </a:path>
              </a:pathLst>
            </a:custGeom>
            <a:grpFill/>
            <a:ln w="726" cap="flat">
              <a:noFill/>
              <a:prstDash val="solid"/>
              <a:miter/>
            </a:ln>
          </p:spPr>
          <p:txBody>
            <a:bodyPr wrap="none" lIns="0" tIns="0" rIns="0" bIns="0" rtlCol="0" anchor="b" anchorCtr="0"/>
            <a:lstStyle/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61A30BBD-A6C1-4D1E-A962-316942FDAD10}"/>
              </a:ext>
            </a:extLst>
          </p:cNvPr>
          <p:cNvGrpSpPr/>
          <p:nvPr/>
        </p:nvGrpSpPr>
        <p:grpSpPr>
          <a:xfrm>
            <a:off x="7012346" y="1946794"/>
            <a:ext cx="328069" cy="341486"/>
            <a:chOff x="7108397" y="1718493"/>
            <a:chExt cx="328069" cy="341486"/>
          </a:xfrm>
          <a:solidFill>
            <a:schemeClr val="tx2"/>
          </a:solidFill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9415EADF-085C-4824-AE57-1F6BAE1A43B8}"/>
                </a:ext>
              </a:extLst>
            </p:cNvPr>
            <p:cNvSpPr/>
            <p:nvPr/>
          </p:nvSpPr>
          <p:spPr>
            <a:xfrm>
              <a:off x="7319005" y="2031924"/>
              <a:ext cx="60549" cy="28055"/>
            </a:xfrm>
            <a:custGeom>
              <a:avLst/>
              <a:gdLst>
                <a:gd name="connsiteX0" fmla="*/ 73723 w 92115"/>
                <a:gd name="connsiteY0" fmla="*/ 42597 h 42680"/>
                <a:gd name="connsiteX1" fmla="*/ 66179 w 92115"/>
                <a:gd name="connsiteY1" fmla="*/ 40978 h 42680"/>
                <a:gd name="connsiteX2" fmla="*/ 26079 w 92115"/>
                <a:gd name="connsiteY2" fmla="*/ 40978 h 42680"/>
                <a:gd name="connsiteX3" fmla="*/ 1703 w 92115"/>
                <a:gd name="connsiteY3" fmla="*/ 32027 h 42680"/>
                <a:gd name="connsiteX4" fmla="*/ 10654 w 92115"/>
                <a:gd name="connsiteY4" fmla="*/ 7651 h 42680"/>
                <a:gd name="connsiteX5" fmla="*/ 10991 w 92115"/>
                <a:gd name="connsiteY5" fmla="*/ 7499 h 42680"/>
                <a:gd name="connsiteX6" fmla="*/ 81303 w 92115"/>
                <a:gd name="connsiteY6" fmla="*/ 7499 h 42680"/>
                <a:gd name="connsiteX7" fmla="*/ 90485 w 92115"/>
                <a:gd name="connsiteY7" fmla="*/ 31789 h 42680"/>
                <a:gd name="connsiteX8" fmla="*/ 73752 w 92115"/>
                <a:gd name="connsiteY8" fmla="*/ 42597 h 42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2115" h="42680">
                  <a:moveTo>
                    <a:pt x="73723" y="42597"/>
                  </a:moveTo>
                  <a:cubicBezTo>
                    <a:pt x="71122" y="42596"/>
                    <a:pt x="68551" y="42044"/>
                    <a:pt x="66179" y="40978"/>
                  </a:cubicBezTo>
                  <a:cubicBezTo>
                    <a:pt x="53418" y="35287"/>
                    <a:pt x="38840" y="35287"/>
                    <a:pt x="26079" y="40978"/>
                  </a:cubicBezTo>
                  <a:cubicBezTo>
                    <a:pt x="16876" y="45238"/>
                    <a:pt x="5962" y="41230"/>
                    <a:pt x="1703" y="32027"/>
                  </a:cubicBezTo>
                  <a:cubicBezTo>
                    <a:pt x="-2557" y="22825"/>
                    <a:pt x="1451" y="11911"/>
                    <a:pt x="10654" y="7651"/>
                  </a:cubicBezTo>
                  <a:cubicBezTo>
                    <a:pt x="10765" y="7600"/>
                    <a:pt x="10878" y="7549"/>
                    <a:pt x="10991" y="7499"/>
                  </a:cubicBezTo>
                  <a:cubicBezTo>
                    <a:pt x="33362" y="-2500"/>
                    <a:pt x="58932" y="-2500"/>
                    <a:pt x="81303" y="7499"/>
                  </a:cubicBezTo>
                  <a:cubicBezTo>
                    <a:pt x="90546" y="11671"/>
                    <a:pt x="94657" y="22546"/>
                    <a:pt x="90485" y="31789"/>
                  </a:cubicBezTo>
                  <a:cubicBezTo>
                    <a:pt x="87516" y="38367"/>
                    <a:pt x="80969" y="42596"/>
                    <a:pt x="73752" y="42597"/>
                  </a:cubicBezTo>
                  <a:close/>
                </a:path>
              </a:pathLst>
            </a:custGeom>
            <a:grpFill/>
            <a:ln w="726" cap="flat">
              <a:noFill/>
              <a:prstDash val="solid"/>
              <a:miter/>
            </a:ln>
          </p:spPr>
          <p:txBody>
            <a:bodyPr wrap="none" lIns="0" tIns="0" rIns="0" bIns="0" rtlCol="0" anchor="b" anchorCtr="0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CCD3C5FC-FB1D-4643-8A0C-16448A72F868}"/>
                </a:ext>
              </a:extLst>
            </p:cNvPr>
            <p:cNvSpPr/>
            <p:nvPr/>
          </p:nvSpPr>
          <p:spPr>
            <a:xfrm>
              <a:off x="7271176" y="2000909"/>
              <a:ext cx="49992" cy="49853"/>
            </a:xfrm>
            <a:custGeom>
              <a:avLst/>
              <a:gdLst>
                <a:gd name="connsiteX0" fmla="*/ 57694 w 76054"/>
                <a:gd name="connsiteY0" fmla="*/ 75843 h 75843"/>
                <a:gd name="connsiteX1" fmla="*/ 40527 w 76054"/>
                <a:gd name="connsiteY1" fmla="*/ 63993 h 75843"/>
                <a:gd name="connsiteX2" fmla="*/ 12182 w 76054"/>
                <a:gd name="connsiteY2" fmla="*/ 35656 h 75843"/>
                <a:gd name="connsiteX3" fmla="*/ 1078 w 76054"/>
                <a:gd name="connsiteY3" fmla="*/ 12182 h 75843"/>
                <a:gd name="connsiteX4" fmla="*/ 24552 w 76054"/>
                <a:gd name="connsiteY4" fmla="*/ 1078 h 75843"/>
                <a:gd name="connsiteX5" fmla="*/ 25190 w 76054"/>
                <a:gd name="connsiteY5" fmla="*/ 1320 h 75843"/>
                <a:gd name="connsiteX6" fmla="*/ 74862 w 76054"/>
                <a:gd name="connsiteY6" fmla="*/ 50978 h 75843"/>
                <a:gd name="connsiteX7" fmla="*/ 64177 w 76054"/>
                <a:gd name="connsiteY7" fmla="*/ 74656 h 75843"/>
                <a:gd name="connsiteX8" fmla="*/ 57694 w 76054"/>
                <a:gd name="connsiteY8" fmla="*/ 75843 h 75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054" h="75843">
                  <a:moveTo>
                    <a:pt x="57694" y="75843"/>
                  </a:moveTo>
                  <a:cubicBezTo>
                    <a:pt x="50066" y="75843"/>
                    <a:pt x="43232" y="71126"/>
                    <a:pt x="40527" y="63993"/>
                  </a:cubicBezTo>
                  <a:cubicBezTo>
                    <a:pt x="35542" y="50943"/>
                    <a:pt x="25233" y="40636"/>
                    <a:pt x="12182" y="35656"/>
                  </a:cubicBezTo>
                  <a:cubicBezTo>
                    <a:pt x="2634" y="32240"/>
                    <a:pt x="-2338" y="21730"/>
                    <a:pt x="1078" y="12182"/>
                  </a:cubicBezTo>
                  <a:cubicBezTo>
                    <a:pt x="4494" y="2634"/>
                    <a:pt x="15003" y="-2338"/>
                    <a:pt x="24552" y="1078"/>
                  </a:cubicBezTo>
                  <a:cubicBezTo>
                    <a:pt x="24766" y="1155"/>
                    <a:pt x="24979" y="1235"/>
                    <a:pt x="25190" y="1320"/>
                  </a:cubicBezTo>
                  <a:cubicBezTo>
                    <a:pt x="48077" y="10023"/>
                    <a:pt x="66153" y="28093"/>
                    <a:pt x="74862" y="50978"/>
                  </a:cubicBezTo>
                  <a:cubicBezTo>
                    <a:pt x="78450" y="60467"/>
                    <a:pt x="73666" y="71068"/>
                    <a:pt x="64177" y="74656"/>
                  </a:cubicBezTo>
                  <a:cubicBezTo>
                    <a:pt x="62105" y="75440"/>
                    <a:pt x="59909" y="75842"/>
                    <a:pt x="57694" y="75843"/>
                  </a:cubicBezTo>
                  <a:close/>
                </a:path>
              </a:pathLst>
            </a:custGeom>
            <a:grpFill/>
            <a:ln w="726" cap="flat">
              <a:noFill/>
              <a:prstDash val="solid"/>
              <a:miter/>
            </a:ln>
          </p:spPr>
          <p:txBody>
            <a:bodyPr wrap="none" lIns="0" tIns="0" rIns="0" bIns="0" rtlCol="0" anchor="b" anchorCtr="0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61406A0B-2F43-4990-8BC2-30A053E33119}"/>
                </a:ext>
              </a:extLst>
            </p:cNvPr>
            <p:cNvSpPr/>
            <p:nvPr/>
          </p:nvSpPr>
          <p:spPr>
            <a:xfrm>
              <a:off x="7262176" y="1942518"/>
              <a:ext cx="28076" cy="60544"/>
            </a:xfrm>
            <a:custGeom>
              <a:avLst/>
              <a:gdLst>
                <a:gd name="connsiteX0" fmla="*/ 18439 w 42712"/>
                <a:gd name="connsiteY0" fmla="*/ 92107 h 92106"/>
                <a:gd name="connsiteX1" fmla="*/ 86 w 42712"/>
                <a:gd name="connsiteY1" fmla="*/ 73721 h 92106"/>
                <a:gd name="connsiteX2" fmla="*/ 1703 w 42712"/>
                <a:gd name="connsiteY2" fmla="*/ 66201 h 92106"/>
                <a:gd name="connsiteX3" fmla="*/ 1703 w 42712"/>
                <a:gd name="connsiteY3" fmla="*/ 26079 h 92106"/>
                <a:gd name="connsiteX4" fmla="*/ 10653 w 42712"/>
                <a:gd name="connsiteY4" fmla="*/ 1703 h 92106"/>
                <a:gd name="connsiteX5" fmla="*/ 35030 w 42712"/>
                <a:gd name="connsiteY5" fmla="*/ 10654 h 92106"/>
                <a:gd name="connsiteX6" fmla="*/ 35182 w 42712"/>
                <a:gd name="connsiteY6" fmla="*/ 10991 h 92106"/>
                <a:gd name="connsiteX7" fmla="*/ 35182 w 42712"/>
                <a:gd name="connsiteY7" fmla="*/ 81303 h 92106"/>
                <a:gd name="connsiteX8" fmla="*/ 18439 w 42712"/>
                <a:gd name="connsiteY8" fmla="*/ 92107 h 92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712" h="92106">
                  <a:moveTo>
                    <a:pt x="18439" y="92107"/>
                  </a:moveTo>
                  <a:cubicBezTo>
                    <a:pt x="8294" y="92098"/>
                    <a:pt x="77" y="83866"/>
                    <a:pt x="86" y="73721"/>
                  </a:cubicBezTo>
                  <a:cubicBezTo>
                    <a:pt x="88" y="71128"/>
                    <a:pt x="639" y="68565"/>
                    <a:pt x="1703" y="66201"/>
                  </a:cubicBezTo>
                  <a:cubicBezTo>
                    <a:pt x="7426" y="53439"/>
                    <a:pt x="7426" y="38841"/>
                    <a:pt x="1703" y="26079"/>
                  </a:cubicBezTo>
                  <a:cubicBezTo>
                    <a:pt x="-2557" y="16876"/>
                    <a:pt x="1451" y="5962"/>
                    <a:pt x="10653" y="1703"/>
                  </a:cubicBezTo>
                  <a:cubicBezTo>
                    <a:pt x="19856" y="-2557"/>
                    <a:pt x="30770" y="1451"/>
                    <a:pt x="35030" y="10654"/>
                  </a:cubicBezTo>
                  <a:cubicBezTo>
                    <a:pt x="35081" y="10765"/>
                    <a:pt x="35132" y="10878"/>
                    <a:pt x="35182" y="10991"/>
                  </a:cubicBezTo>
                  <a:cubicBezTo>
                    <a:pt x="45223" y="33353"/>
                    <a:pt x="45223" y="58941"/>
                    <a:pt x="35182" y="81303"/>
                  </a:cubicBezTo>
                  <a:cubicBezTo>
                    <a:pt x="32211" y="87884"/>
                    <a:pt x="25659" y="92112"/>
                    <a:pt x="18439" y="92107"/>
                  </a:cubicBezTo>
                  <a:close/>
                </a:path>
              </a:pathLst>
            </a:custGeom>
            <a:grpFill/>
            <a:ln w="726" cap="flat">
              <a:noFill/>
              <a:prstDash val="solid"/>
              <a:miter/>
            </a:ln>
          </p:spPr>
          <p:txBody>
            <a:bodyPr wrap="none" lIns="0" tIns="0" rIns="0" bIns="0" rtlCol="0" anchor="b" anchorCtr="0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79A98A15-5CD6-4AD9-8BB6-42217AAF2965}"/>
                </a:ext>
              </a:extLst>
            </p:cNvPr>
            <p:cNvSpPr/>
            <p:nvPr/>
          </p:nvSpPr>
          <p:spPr>
            <a:xfrm>
              <a:off x="7318982" y="1885653"/>
              <a:ext cx="60759" cy="28116"/>
            </a:xfrm>
            <a:custGeom>
              <a:avLst/>
              <a:gdLst>
                <a:gd name="connsiteX0" fmla="*/ 46167 w 92434"/>
                <a:gd name="connsiteY0" fmla="*/ 42774 h 42773"/>
                <a:gd name="connsiteX1" fmla="*/ 11011 w 92434"/>
                <a:gd name="connsiteY1" fmla="*/ 35244 h 42773"/>
                <a:gd name="connsiteX2" fmla="*/ 1542 w 92434"/>
                <a:gd name="connsiteY2" fmla="*/ 11065 h 42773"/>
                <a:gd name="connsiteX3" fmla="*/ 25722 w 92434"/>
                <a:gd name="connsiteY3" fmla="*/ 1596 h 42773"/>
                <a:gd name="connsiteX4" fmla="*/ 26114 w 92434"/>
                <a:gd name="connsiteY4" fmla="*/ 1773 h 42773"/>
                <a:gd name="connsiteX5" fmla="*/ 66206 w 92434"/>
                <a:gd name="connsiteY5" fmla="*/ 1773 h 42773"/>
                <a:gd name="connsiteX6" fmla="*/ 90662 w 92434"/>
                <a:gd name="connsiteY6" fmla="*/ 10504 h 42773"/>
                <a:gd name="connsiteX7" fmla="*/ 81930 w 92434"/>
                <a:gd name="connsiteY7" fmla="*/ 34960 h 42773"/>
                <a:gd name="connsiteX8" fmla="*/ 81316 w 92434"/>
                <a:gd name="connsiteY8" fmla="*/ 35237 h 42773"/>
                <a:gd name="connsiteX9" fmla="*/ 46167 w 92434"/>
                <a:gd name="connsiteY9" fmla="*/ 42773 h 42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434" h="42773">
                  <a:moveTo>
                    <a:pt x="46167" y="42774"/>
                  </a:moveTo>
                  <a:cubicBezTo>
                    <a:pt x="34046" y="42800"/>
                    <a:pt x="22059" y="40233"/>
                    <a:pt x="11011" y="35244"/>
                  </a:cubicBezTo>
                  <a:cubicBezTo>
                    <a:pt x="1719" y="31182"/>
                    <a:pt x="-2520" y="20357"/>
                    <a:pt x="1542" y="11065"/>
                  </a:cubicBezTo>
                  <a:cubicBezTo>
                    <a:pt x="5604" y="1773"/>
                    <a:pt x="16430" y="-2467"/>
                    <a:pt x="25722" y="1596"/>
                  </a:cubicBezTo>
                  <a:cubicBezTo>
                    <a:pt x="25853" y="1653"/>
                    <a:pt x="25984" y="1712"/>
                    <a:pt x="26114" y="1773"/>
                  </a:cubicBezTo>
                  <a:cubicBezTo>
                    <a:pt x="38874" y="7456"/>
                    <a:pt x="53446" y="7456"/>
                    <a:pt x="66206" y="1773"/>
                  </a:cubicBezTo>
                  <a:cubicBezTo>
                    <a:pt x="75371" y="-2569"/>
                    <a:pt x="86320" y="1340"/>
                    <a:pt x="90662" y="10504"/>
                  </a:cubicBezTo>
                  <a:cubicBezTo>
                    <a:pt x="95004" y="19668"/>
                    <a:pt x="91095" y="30618"/>
                    <a:pt x="81930" y="34960"/>
                  </a:cubicBezTo>
                  <a:cubicBezTo>
                    <a:pt x="81727" y="35056"/>
                    <a:pt x="81523" y="35148"/>
                    <a:pt x="81316" y="35237"/>
                  </a:cubicBezTo>
                  <a:cubicBezTo>
                    <a:pt x="70272" y="40227"/>
                    <a:pt x="58287" y="42797"/>
                    <a:pt x="46167" y="42773"/>
                  </a:cubicBezTo>
                  <a:close/>
                </a:path>
              </a:pathLst>
            </a:custGeom>
            <a:grpFill/>
            <a:ln w="726" cap="flat">
              <a:noFill/>
              <a:prstDash val="solid"/>
              <a:miter/>
            </a:ln>
          </p:spPr>
          <p:txBody>
            <a:bodyPr wrap="none" lIns="0" tIns="0" rIns="0" bIns="0" rtlCol="0" anchor="b" anchorCtr="0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84ACDCA3-EE8E-4687-9A3E-5FA30A69D5EE}"/>
                </a:ext>
              </a:extLst>
            </p:cNvPr>
            <p:cNvSpPr/>
            <p:nvPr/>
          </p:nvSpPr>
          <p:spPr>
            <a:xfrm>
              <a:off x="7408387" y="1942493"/>
              <a:ext cx="28079" cy="60558"/>
            </a:xfrm>
            <a:custGeom>
              <a:avLst/>
              <a:gdLst>
                <a:gd name="connsiteX0" fmla="*/ 24286 w 42717"/>
                <a:gd name="connsiteY0" fmla="*/ 92129 h 92128"/>
                <a:gd name="connsiteX1" fmla="*/ 7536 w 42717"/>
                <a:gd name="connsiteY1" fmla="*/ 81304 h 92128"/>
                <a:gd name="connsiteX2" fmla="*/ 7536 w 42717"/>
                <a:gd name="connsiteY2" fmla="*/ 10991 h 92128"/>
                <a:gd name="connsiteX3" fmla="*/ 31726 w 42717"/>
                <a:gd name="connsiteY3" fmla="*/ 1551 h 92128"/>
                <a:gd name="connsiteX4" fmla="*/ 41167 w 42717"/>
                <a:gd name="connsiteY4" fmla="*/ 25742 h 92128"/>
                <a:gd name="connsiteX5" fmla="*/ 41015 w 42717"/>
                <a:gd name="connsiteY5" fmla="*/ 26079 h 92128"/>
                <a:gd name="connsiteX6" fmla="*/ 41015 w 42717"/>
                <a:gd name="connsiteY6" fmla="*/ 66194 h 92128"/>
                <a:gd name="connsiteX7" fmla="*/ 31800 w 42717"/>
                <a:gd name="connsiteY7" fmla="*/ 90482 h 92128"/>
                <a:gd name="connsiteX8" fmla="*/ 24286 w 42717"/>
                <a:gd name="connsiteY8" fmla="*/ 92099 h 92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717" h="92128">
                  <a:moveTo>
                    <a:pt x="24286" y="92129"/>
                  </a:moveTo>
                  <a:cubicBezTo>
                    <a:pt x="17058" y="92133"/>
                    <a:pt x="10501" y="87895"/>
                    <a:pt x="7536" y="81304"/>
                  </a:cubicBezTo>
                  <a:cubicBezTo>
                    <a:pt x="-2512" y="58943"/>
                    <a:pt x="-2512" y="33352"/>
                    <a:pt x="7536" y="10991"/>
                  </a:cubicBezTo>
                  <a:cubicBezTo>
                    <a:pt x="11609" y="1704"/>
                    <a:pt x="22440" y="-2522"/>
                    <a:pt x="31726" y="1551"/>
                  </a:cubicBezTo>
                  <a:cubicBezTo>
                    <a:pt x="41013" y="5624"/>
                    <a:pt x="45240" y="16455"/>
                    <a:pt x="41167" y="25742"/>
                  </a:cubicBezTo>
                  <a:cubicBezTo>
                    <a:pt x="41117" y="25855"/>
                    <a:pt x="41067" y="25967"/>
                    <a:pt x="41015" y="26079"/>
                  </a:cubicBezTo>
                  <a:cubicBezTo>
                    <a:pt x="35292" y="38838"/>
                    <a:pt x="35292" y="53434"/>
                    <a:pt x="41015" y="66194"/>
                  </a:cubicBezTo>
                  <a:cubicBezTo>
                    <a:pt x="45177" y="75446"/>
                    <a:pt x="41051" y="86320"/>
                    <a:pt x="31800" y="90482"/>
                  </a:cubicBezTo>
                  <a:cubicBezTo>
                    <a:pt x="29437" y="91545"/>
                    <a:pt x="26877" y="92096"/>
                    <a:pt x="24286" y="92099"/>
                  </a:cubicBezTo>
                  <a:close/>
                </a:path>
              </a:pathLst>
            </a:custGeom>
            <a:grpFill/>
            <a:ln w="726" cap="flat">
              <a:noFill/>
              <a:prstDash val="solid"/>
              <a:miter/>
            </a:ln>
          </p:spPr>
          <p:txBody>
            <a:bodyPr wrap="none" lIns="0" tIns="0" rIns="0" bIns="0" rtlCol="0" anchor="b" anchorCtr="0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C6999803-BA7E-4330-9F17-5EC51C040E69}"/>
                </a:ext>
              </a:extLst>
            </p:cNvPr>
            <p:cNvSpPr/>
            <p:nvPr/>
          </p:nvSpPr>
          <p:spPr>
            <a:xfrm>
              <a:off x="7377497" y="2000909"/>
              <a:ext cx="49984" cy="49863"/>
            </a:xfrm>
            <a:custGeom>
              <a:avLst/>
              <a:gdLst>
                <a:gd name="connsiteX0" fmla="*/ 18355 w 76042"/>
                <a:gd name="connsiteY0" fmla="*/ 75858 h 75857"/>
                <a:gd name="connsiteX1" fmla="*/ 0 w 76042"/>
                <a:gd name="connsiteY1" fmla="*/ 57475 h 75857"/>
                <a:gd name="connsiteX2" fmla="*/ 1187 w 76042"/>
                <a:gd name="connsiteY2" fmla="*/ 50992 h 75857"/>
                <a:gd name="connsiteX3" fmla="*/ 50853 w 76042"/>
                <a:gd name="connsiteY3" fmla="*/ 1320 h 75857"/>
                <a:gd name="connsiteX4" fmla="*/ 74723 w 76042"/>
                <a:gd name="connsiteY4" fmla="*/ 11544 h 75857"/>
                <a:gd name="connsiteX5" fmla="*/ 64498 w 76042"/>
                <a:gd name="connsiteY5" fmla="*/ 35414 h 75857"/>
                <a:gd name="connsiteX6" fmla="*/ 63860 w 76042"/>
                <a:gd name="connsiteY6" fmla="*/ 35655 h 75857"/>
                <a:gd name="connsiteX7" fmla="*/ 35523 w 76042"/>
                <a:gd name="connsiteY7" fmla="*/ 64000 h 75857"/>
                <a:gd name="connsiteX8" fmla="*/ 18355 w 76042"/>
                <a:gd name="connsiteY8" fmla="*/ 75858 h 75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042" h="75857">
                  <a:moveTo>
                    <a:pt x="18355" y="75858"/>
                  </a:moveTo>
                  <a:cubicBezTo>
                    <a:pt x="8210" y="75850"/>
                    <a:pt x="-8" y="67620"/>
                    <a:pt x="0" y="57475"/>
                  </a:cubicBezTo>
                  <a:cubicBezTo>
                    <a:pt x="2" y="55260"/>
                    <a:pt x="404" y="53064"/>
                    <a:pt x="1187" y="50992"/>
                  </a:cubicBezTo>
                  <a:cubicBezTo>
                    <a:pt x="9896" y="28106"/>
                    <a:pt x="27968" y="10032"/>
                    <a:pt x="50853" y="1320"/>
                  </a:cubicBezTo>
                  <a:cubicBezTo>
                    <a:pt x="60267" y="-2449"/>
                    <a:pt x="70954" y="2129"/>
                    <a:pt x="74723" y="11544"/>
                  </a:cubicBezTo>
                  <a:cubicBezTo>
                    <a:pt x="78491" y="20959"/>
                    <a:pt x="73913" y="31646"/>
                    <a:pt x="64498" y="35414"/>
                  </a:cubicBezTo>
                  <a:cubicBezTo>
                    <a:pt x="64287" y="35498"/>
                    <a:pt x="64075" y="35579"/>
                    <a:pt x="63860" y="35655"/>
                  </a:cubicBezTo>
                  <a:cubicBezTo>
                    <a:pt x="50811" y="40640"/>
                    <a:pt x="40504" y="50949"/>
                    <a:pt x="35523" y="64000"/>
                  </a:cubicBezTo>
                  <a:cubicBezTo>
                    <a:pt x="32820" y="71136"/>
                    <a:pt x="25986" y="75856"/>
                    <a:pt x="18355" y="75858"/>
                  </a:cubicBezTo>
                  <a:close/>
                </a:path>
              </a:pathLst>
            </a:custGeom>
            <a:grpFill/>
            <a:ln w="726" cap="flat">
              <a:noFill/>
              <a:prstDash val="solid"/>
              <a:miter/>
            </a:ln>
          </p:spPr>
          <p:txBody>
            <a:bodyPr wrap="none" lIns="0" tIns="0" rIns="0" bIns="0" rtlCol="0" anchor="b" anchorCtr="0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6B911715-853D-4DFF-AA4E-60360EB90521}"/>
                </a:ext>
              </a:extLst>
            </p:cNvPr>
            <p:cNvSpPr/>
            <p:nvPr/>
          </p:nvSpPr>
          <p:spPr>
            <a:xfrm>
              <a:off x="7108397" y="1718512"/>
              <a:ext cx="161826" cy="330714"/>
            </a:xfrm>
            <a:custGeom>
              <a:avLst/>
              <a:gdLst>
                <a:gd name="connsiteX0" fmla="*/ 227791 w 246189"/>
                <a:gd name="connsiteY0" fmla="*/ 503122 h 503122"/>
                <a:gd name="connsiteX1" fmla="*/ 224393 w 246189"/>
                <a:gd name="connsiteY1" fmla="*/ 502807 h 503122"/>
                <a:gd name="connsiteX2" fmla="*/ 59218 w 246189"/>
                <a:gd name="connsiteY2" fmla="*/ 398071 h 503122"/>
                <a:gd name="connsiteX3" fmla="*/ 9025 w 246189"/>
                <a:gd name="connsiteY3" fmla="*/ 61495 h 503122"/>
                <a:gd name="connsiteX4" fmla="*/ 10951 w 246189"/>
                <a:gd name="connsiteY4" fmla="*/ 51607 h 503122"/>
                <a:gd name="connsiteX5" fmla="*/ 20355 w 246189"/>
                <a:gd name="connsiteY5" fmla="*/ 47945 h 503122"/>
                <a:gd name="connsiteX6" fmla="*/ 226165 w 246189"/>
                <a:gd name="connsiteY6" fmla="*/ 67 h 503122"/>
                <a:gd name="connsiteX7" fmla="*/ 246029 w 246189"/>
                <a:gd name="connsiteY7" fmla="*/ 16825 h 503122"/>
                <a:gd name="connsiteX8" fmla="*/ 229271 w 246189"/>
                <a:gd name="connsiteY8" fmla="*/ 36688 h 503122"/>
                <a:gd name="connsiteX9" fmla="*/ 43419 w 246189"/>
                <a:gd name="connsiteY9" fmla="*/ 78436 h 503122"/>
                <a:gd name="connsiteX10" fmla="*/ 89650 w 246189"/>
                <a:gd name="connsiteY10" fmla="*/ 377534 h 503122"/>
                <a:gd name="connsiteX11" fmla="*/ 231131 w 246189"/>
                <a:gd name="connsiteY11" fmla="*/ 466699 h 503122"/>
                <a:gd name="connsiteX12" fmla="*/ 245886 w 246189"/>
                <a:gd name="connsiteY12" fmla="*/ 488067 h 503122"/>
                <a:gd name="connsiteX13" fmla="*/ 227791 w 246189"/>
                <a:gd name="connsiteY13" fmla="*/ 503122 h 503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6189" h="503122">
                  <a:moveTo>
                    <a:pt x="227791" y="503122"/>
                  </a:moveTo>
                  <a:cubicBezTo>
                    <a:pt x="226651" y="503118"/>
                    <a:pt x="225514" y="503013"/>
                    <a:pt x="224393" y="502807"/>
                  </a:cubicBezTo>
                  <a:cubicBezTo>
                    <a:pt x="152923" y="489419"/>
                    <a:pt x="97355" y="454189"/>
                    <a:pt x="59218" y="398071"/>
                  </a:cubicBezTo>
                  <a:cubicBezTo>
                    <a:pt x="-29654" y="267320"/>
                    <a:pt x="7406" y="69844"/>
                    <a:pt x="9025" y="61495"/>
                  </a:cubicBezTo>
                  <a:lnTo>
                    <a:pt x="10951" y="51607"/>
                  </a:lnTo>
                  <a:lnTo>
                    <a:pt x="20355" y="47945"/>
                  </a:lnTo>
                  <a:cubicBezTo>
                    <a:pt x="86295" y="22158"/>
                    <a:pt x="155614" y="6032"/>
                    <a:pt x="226165" y="67"/>
                  </a:cubicBezTo>
                  <a:cubicBezTo>
                    <a:pt x="236278" y="-791"/>
                    <a:pt x="245171" y="6712"/>
                    <a:pt x="246029" y="16825"/>
                  </a:cubicBezTo>
                  <a:cubicBezTo>
                    <a:pt x="246886" y="26937"/>
                    <a:pt x="239383" y="35830"/>
                    <a:pt x="229271" y="36688"/>
                  </a:cubicBezTo>
                  <a:cubicBezTo>
                    <a:pt x="165705" y="42055"/>
                    <a:pt x="103174" y="56101"/>
                    <a:pt x="43419" y="78436"/>
                  </a:cubicBezTo>
                  <a:cubicBezTo>
                    <a:pt x="37406" y="118939"/>
                    <a:pt x="19923" y="275068"/>
                    <a:pt x="89650" y="377534"/>
                  </a:cubicBezTo>
                  <a:cubicBezTo>
                    <a:pt x="122081" y="425200"/>
                    <a:pt x="169681" y="455171"/>
                    <a:pt x="231131" y="466699"/>
                  </a:cubicBezTo>
                  <a:cubicBezTo>
                    <a:pt x="241106" y="468525"/>
                    <a:pt x="247712" y="478092"/>
                    <a:pt x="245886" y="488067"/>
                  </a:cubicBezTo>
                  <a:cubicBezTo>
                    <a:pt x="244287" y="496800"/>
                    <a:pt x="236669" y="503138"/>
                    <a:pt x="227791" y="503122"/>
                  </a:cubicBezTo>
                  <a:close/>
                </a:path>
              </a:pathLst>
            </a:custGeom>
            <a:grpFill/>
            <a:ln w="726" cap="flat">
              <a:noFill/>
              <a:prstDash val="solid"/>
              <a:miter/>
            </a:ln>
          </p:spPr>
          <p:txBody>
            <a:bodyPr wrap="none" lIns="0" tIns="0" rIns="0" bIns="0" rtlCol="0" anchor="b" anchorCtr="0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821523AC-76E7-46C3-9E39-C491DC3B283B}"/>
                </a:ext>
              </a:extLst>
            </p:cNvPr>
            <p:cNvSpPr/>
            <p:nvPr/>
          </p:nvSpPr>
          <p:spPr>
            <a:xfrm>
              <a:off x="7246029" y="1718493"/>
              <a:ext cx="190382" cy="341450"/>
            </a:xfrm>
            <a:custGeom>
              <a:avLst/>
              <a:gdLst>
                <a:gd name="connsiteX0" fmla="*/ 225443 w 289631"/>
                <a:gd name="connsiteY0" fmla="*/ 237671 h 519454"/>
                <a:gd name="connsiteX1" fmla="*/ 223802 w 289631"/>
                <a:gd name="connsiteY1" fmla="*/ 237598 h 519454"/>
                <a:gd name="connsiteX2" fmla="*/ 207132 w 289631"/>
                <a:gd name="connsiteY2" fmla="*/ 217701 h 519454"/>
                <a:gd name="connsiteX3" fmla="*/ 207133 w 289631"/>
                <a:gd name="connsiteY3" fmla="*/ 217698 h 519454"/>
                <a:gd name="connsiteX4" fmla="*/ 202694 w 289631"/>
                <a:gd name="connsiteY4" fmla="*/ 78435 h 519454"/>
                <a:gd name="connsiteX5" fmla="*/ 16828 w 289631"/>
                <a:gd name="connsiteY5" fmla="*/ 36687 h 519454"/>
                <a:gd name="connsiteX6" fmla="*/ 66 w 289631"/>
                <a:gd name="connsiteY6" fmla="*/ 16828 h 519454"/>
                <a:gd name="connsiteX7" fmla="*/ 19926 w 289631"/>
                <a:gd name="connsiteY7" fmla="*/ 66 h 519454"/>
                <a:gd name="connsiteX8" fmla="*/ 225773 w 289631"/>
                <a:gd name="connsiteY8" fmla="*/ 47945 h 519454"/>
                <a:gd name="connsiteX9" fmla="*/ 235206 w 289631"/>
                <a:gd name="connsiteY9" fmla="*/ 51636 h 519454"/>
                <a:gd name="connsiteX10" fmla="*/ 237140 w 289631"/>
                <a:gd name="connsiteY10" fmla="*/ 61546 h 519454"/>
                <a:gd name="connsiteX11" fmla="*/ 243732 w 289631"/>
                <a:gd name="connsiteY11" fmla="*/ 220928 h 519454"/>
                <a:gd name="connsiteX12" fmla="*/ 225443 w 289631"/>
                <a:gd name="connsiteY12" fmla="*/ 237671 h 519454"/>
                <a:gd name="connsiteX13" fmla="*/ 157152 w 289631"/>
                <a:gd name="connsiteY13" fmla="*/ 450424 h 519454"/>
                <a:gd name="connsiteX14" fmla="*/ 93659 w 289631"/>
                <a:gd name="connsiteY14" fmla="*/ 386945 h 519454"/>
                <a:gd name="connsiteX15" fmla="*/ 157138 w 289631"/>
                <a:gd name="connsiteY15" fmla="*/ 323452 h 519454"/>
                <a:gd name="connsiteX16" fmla="*/ 220631 w 289631"/>
                <a:gd name="connsiteY16" fmla="*/ 386931 h 519454"/>
                <a:gd name="connsiteX17" fmla="*/ 220631 w 289631"/>
                <a:gd name="connsiteY17" fmla="*/ 386938 h 519454"/>
                <a:gd name="connsiteX18" fmla="*/ 157152 w 289631"/>
                <a:gd name="connsiteY18" fmla="*/ 450424 h 519454"/>
                <a:gd name="connsiteX19" fmla="*/ 157152 w 289631"/>
                <a:gd name="connsiteY19" fmla="*/ 360175 h 519454"/>
                <a:gd name="connsiteX20" fmla="*/ 130397 w 289631"/>
                <a:gd name="connsiteY20" fmla="*/ 386960 h 519454"/>
                <a:gd name="connsiteX21" fmla="*/ 157182 w 289631"/>
                <a:gd name="connsiteY21" fmla="*/ 413715 h 519454"/>
                <a:gd name="connsiteX22" fmla="*/ 183937 w 289631"/>
                <a:gd name="connsiteY22" fmla="*/ 386938 h 519454"/>
                <a:gd name="connsiteX23" fmla="*/ 157152 w 289631"/>
                <a:gd name="connsiteY23" fmla="*/ 360175 h 519454"/>
                <a:gd name="connsiteX24" fmla="*/ 95944 w 289631"/>
                <a:gd name="connsiteY24" fmla="*/ 305097 h 519454"/>
                <a:gd name="connsiteX25" fmla="*/ 77569 w 289631"/>
                <a:gd name="connsiteY25" fmla="*/ 286749 h 519454"/>
                <a:gd name="connsiteX26" fmla="*/ 86342 w 289631"/>
                <a:gd name="connsiteY26" fmla="*/ 271076 h 519454"/>
                <a:gd name="connsiteX27" fmla="*/ 125263 w 289631"/>
                <a:gd name="connsiteY27" fmla="*/ 254963 h 519454"/>
                <a:gd name="connsiteX28" fmla="*/ 147579 w 289631"/>
                <a:gd name="connsiteY28" fmla="*/ 268241 h 519454"/>
                <a:gd name="connsiteX29" fmla="*/ 134301 w 289631"/>
                <a:gd name="connsiteY29" fmla="*/ 290557 h 519454"/>
                <a:gd name="connsiteX30" fmla="*/ 133869 w 289631"/>
                <a:gd name="connsiteY30" fmla="*/ 290661 h 519454"/>
                <a:gd name="connsiteX31" fmla="*/ 105517 w 289631"/>
                <a:gd name="connsiteY31" fmla="*/ 302380 h 519454"/>
                <a:gd name="connsiteX32" fmla="*/ 95944 w 289631"/>
                <a:gd name="connsiteY32" fmla="*/ 305097 h 519454"/>
                <a:gd name="connsiteX33" fmla="*/ 43019 w 289631"/>
                <a:gd name="connsiteY33" fmla="*/ 377710 h 519454"/>
                <a:gd name="connsiteX34" fmla="*/ 38705 w 289631"/>
                <a:gd name="connsiteY34" fmla="*/ 377197 h 519454"/>
                <a:gd name="connsiteX35" fmla="*/ 25153 w 289631"/>
                <a:gd name="connsiteY35" fmla="*/ 355058 h 519454"/>
                <a:gd name="connsiteX36" fmla="*/ 25155 w 289631"/>
                <a:gd name="connsiteY36" fmla="*/ 355048 h 519454"/>
                <a:gd name="connsiteX37" fmla="*/ 41269 w 289631"/>
                <a:gd name="connsiteY37" fmla="*/ 316128 h 519454"/>
                <a:gd name="connsiteX38" fmla="*/ 66526 w 289631"/>
                <a:gd name="connsiteY38" fmla="*/ 310045 h 519454"/>
                <a:gd name="connsiteX39" fmla="*/ 72609 w 289631"/>
                <a:gd name="connsiteY39" fmla="*/ 335302 h 519454"/>
                <a:gd name="connsiteX40" fmla="*/ 60890 w 289631"/>
                <a:gd name="connsiteY40" fmla="*/ 363647 h 519454"/>
                <a:gd name="connsiteX41" fmla="*/ 43019 w 289631"/>
                <a:gd name="connsiteY41" fmla="*/ 377709 h 519454"/>
                <a:gd name="connsiteX42" fmla="*/ 56950 w 289631"/>
                <a:gd name="connsiteY42" fmla="*/ 466515 h 519454"/>
                <a:gd name="connsiteX43" fmla="*/ 41283 w 289631"/>
                <a:gd name="connsiteY43" fmla="*/ 457726 h 519454"/>
                <a:gd name="connsiteX44" fmla="*/ 25170 w 289631"/>
                <a:gd name="connsiteY44" fmla="*/ 418864 h 519454"/>
                <a:gd name="connsiteX45" fmla="*/ 38702 w 289631"/>
                <a:gd name="connsiteY45" fmla="*/ 396712 h 519454"/>
                <a:gd name="connsiteX46" fmla="*/ 60854 w 289631"/>
                <a:gd name="connsiteY46" fmla="*/ 410244 h 519454"/>
                <a:gd name="connsiteX47" fmla="*/ 72572 w 289631"/>
                <a:gd name="connsiteY47" fmla="*/ 438559 h 519454"/>
                <a:gd name="connsiteX48" fmla="*/ 66520 w 289631"/>
                <a:gd name="connsiteY48" fmla="*/ 463801 h 519454"/>
                <a:gd name="connsiteX49" fmla="*/ 56928 w 289631"/>
                <a:gd name="connsiteY49" fmla="*/ 466508 h 519454"/>
                <a:gd name="connsiteX50" fmla="*/ 129584 w 289631"/>
                <a:gd name="connsiteY50" fmla="*/ 519455 h 519454"/>
                <a:gd name="connsiteX51" fmla="*/ 125270 w 289631"/>
                <a:gd name="connsiteY51" fmla="*/ 518942 h 519454"/>
                <a:gd name="connsiteX52" fmla="*/ 86335 w 289631"/>
                <a:gd name="connsiteY52" fmla="*/ 502829 h 519454"/>
                <a:gd name="connsiteX53" fmla="*/ 80266 w 289631"/>
                <a:gd name="connsiteY53" fmla="*/ 477586 h 519454"/>
                <a:gd name="connsiteX54" fmla="*/ 105509 w 289631"/>
                <a:gd name="connsiteY54" fmla="*/ 471518 h 519454"/>
                <a:gd name="connsiteX55" fmla="*/ 133861 w 289631"/>
                <a:gd name="connsiteY55" fmla="*/ 483237 h 519454"/>
                <a:gd name="connsiteX56" fmla="*/ 147439 w 289631"/>
                <a:gd name="connsiteY56" fmla="*/ 505371 h 519454"/>
                <a:gd name="connsiteX57" fmla="*/ 129584 w 289631"/>
                <a:gd name="connsiteY57" fmla="*/ 519455 h 519454"/>
                <a:gd name="connsiteX58" fmla="*/ 184721 w 289631"/>
                <a:gd name="connsiteY58" fmla="*/ 519447 h 519454"/>
                <a:gd name="connsiteX59" fmla="*/ 166383 w 289631"/>
                <a:gd name="connsiteY59" fmla="*/ 501062 h 519454"/>
                <a:gd name="connsiteX60" fmla="*/ 180436 w 289631"/>
                <a:gd name="connsiteY60" fmla="*/ 483237 h 519454"/>
                <a:gd name="connsiteX61" fmla="*/ 208773 w 289631"/>
                <a:gd name="connsiteY61" fmla="*/ 471518 h 519454"/>
                <a:gd name="connsiteX62" fmla="*/ 234159 w 289631"/>
                <a:gd name="connsiteY62" fmla="*/ 476933 h 519454"/>
                <a:gd name="connsiteX63" fmla="*/ 228744 w 289631"/>
                <a:gd name="connsiteY63" fmla="*/ 502319 h 519454"/>
                <a:gd name="connsiteX64" fmla="*/ 227948 w 289631"/>
                <a:gd name="connsiteY64" fmla="*/ 502807 h 519454"/>
                <a:gd name="connsiteX65" fmla="*/ 189064 w 289631"/>
                <a:gd name="connsiteY65" fmla="*/ 518920 h 519454"/>
                <a:gd name="connsiteX66" fmla="*/ 184720 w 289631"/>
                <a:gd name="connsiteY66" fmla="*/ 519447 h 519454"/>
                <a:gd name="connsiteX67" fmla="*/ 257333 w 289631"/>
                <a:gd name="connsiteY67" fmla="*/ 466523 h 519454"/>
                <a:gd name="connsiteX68" fmla="*/ 238991 w 289631"/>
                <a:gd name="connsiteY68" fmla="*/ 448141 h 519454"/>
                <a:gd name="connsiteX69" fmla="*/ 241688 w 289631"/>
                <a:gd name="connsiteY69" fmla="*/ 438581 h 519454"/>
                <a:gd name="connsiteX70" fmla="*/ 253407 w 289631"/>
                <a:gd name="connsiteY70" fmla="*/ 410229 h 519454"/>
                <a:gd name="connsiteX71" fmla="*/ 275566 w 289631"/>
                <a:gd name="connsiteY71" fmla="*/ 396683 h 519454"/>
                <a:gd name="connsiteX72" fmla="*/ 289112 w 289631"/>
                <a:gd name="connsiteY72" fmla="*/ 418842 h 519454"/>
                <a:gd name="connsiteX73" fmla="*/ 272999 w 289631"/>
                <a:gd name="connsiteY73" fmla="*/ 457748 h 519454"/>
                <a:gd name="connsiteX74" fmla="*/ 257333 w 289631"/>
                <a:gd name="connsiteY74" fmla="*/ 466523 h 519454"/>
                <a:gd name="connsiteX75" fmla="*/ 271278 w 289631"/>
                <a:gd name="connsiteY75" fmla="*/ 377717 h 519454"/>
                <a:gd name="connsiteX76" fmla="*/ 253443 w 289631"/>
                <a:gd name="connsiteY76" fmla="*/ 363647 h 519454"/>
                <a:gd name="connsiteX77" fmla="*/ 241681 w 289631"/>
                <a:gd name="connsiteY77" fmla="*/ 335302 h 519454"/>
                <a:gd name="connsiteX78" fmla="*/ 247756 w 289631"/>
                <a:gd name="connsiteY78" fmla="*/ 310052 h 519454"/>
                <a:gd name="connsiteX79" fmla="*/ 273006 w 289631"/>
                <a:gd name="connsiteY79" fmla="*/ 316128 h 519454"/>
                <a:gd name="connsiteX80" fmla="*/ 289120 w 289631"/>
                <a:gd name="connsiteY80" fmla="*/ 355056 h 519454"/>
                <a:gd name="connsiteX81" fmla="*/ 275563 w 289631"/>
                <a:gd name="connsiteY81" fmla="*/ 377204 h 519454"/>
                <a:gd name="connsiteX82" fmla="*/ 271278 w 289631"/>
                <a:gd name="connsiteY82" fmla="*/ 377717 h 519454"/>
                <a:gd name="connsiteX83" fmla="*/ 218361 w 289631"/>
                <a:gd name="connsiteY83" fmla="*/ 305097 h 519454"/>
                <a:gd name="connsiteX84" fmla="*/ 208795 w 289631"/>
                <a:gd name="connsiteY84" fmla="*/ 302395 h 519454"/>
                <a:gd name="connsiteX85" fmla="*/ 180451 w 289631"/>
                <a:gd name="connsiteY85" fmla="*/ 290676 h 519454"/>
                <a:gd name="connsiteX86" fmla="*/ 166893 w 289631"/>
                <a:gd name="connsiteY86" fmla="*/ 268506 h 519454"/>
                <a:gd name="connsiteX87" fmla="*/ 189064 w 289631"/>
                <a:gd name="connsiteY87" fmla="*/ 254949 h 519454"/>
                <a:gd name="connsiteX88" fmla="*/ 227963 w 289631"/>
                <a:gd name="connsiteY88" fmla="*/ 271062 h 519454"/>
                <a:gd name="connsiteX89" fmla="*/ 234072 w 289631"/>
                <a:gd name="connsiteY89" fmla="*/ 296300 h 519454"/>
                <a:gd name="connsiteX90" fmla="*/ 218361 w 289631"/>
                <a:gd name="connsiteY90" fmla="*/ 305097 h 519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289631" h="519454">
                  <a:moveTo>
                    <a:pt x="225443" y="237671"/>
                  </a:moveTo>
                  <a:cubicBezTo>
                    <a:pt x="224901" y="237671"/>
                    <a:pt x="224359" y="237671"/>
                    <a:pt x="223802" y="237598"/>
                  </a:cubicBezTo>
                  <a:cubicBezTo>
                    <a:pt x="213705" y="236707"/>
                    <a:pt x="206241" y="227799"/>
                    <a:pt x="207132" y="217701"/>
                  </a:cubicBezTo>
                  <a:cubicBezTo>
                    <a:pt x="207132" y="217700"/>
                    <a:pt x="207132" y="217699"/>
                    <a:pt x="207133" y="217698"/>
                  </a:cubicBezTo>
                  <a:cubicBezTo>
                    <a:pt x="212626" y="155369"/>
                    <a:pt x="205983" y="100218"/>
                    <a:pt x="202694" y="78435"/>
                  </a:cubicBezTo>
                  <a:cubicBezTo>
                    <a:pt x="142936" y="56097"/>
                    <a:pt x="80399" y="42050"/>
                    <a:pt x="16828" y="36687"/>
                  </a:cubicBezTo>
                  <a:cubicBezTo>
                    <a:pt x="6715" y="35832"/>
                    <a:pt x="-789" y="26940"/>
                    <a:pt x="66" y="16828"/>
                  </a:cubicBezTo>
                  <a:cubicBezTo>
                    <a:pt x="922" y="6715"/>
                    <a:pt x="9813" y="-789"/>
                    <a:pt x="19926" y="66"/>
                  </a:cubicBezTo>
                  <a:cubicBezTo>
                    <a:pt x="90489" y="6030"/>
                    <a:pt x="159821" y="22156"/>
                    <a:pt x="225773" y="47945"/>
                  </a:cubicBezTo>
                  <a:lnTo>
                    <a:pt x="235206" y="51636"/>
                  </a:lnTo>
                  <a:lnTo>
                    <a:pt x="237140" y="61546"/>
                  </a:lnTo>
                  <a:cubicBezTo>
                    <a:pt x="237718" y="64534"/>
                    <a:pt x="251268" y="135652"/>
                    <a:pt x="243732" y="220928"/>
                  </a:cubicBezTo>
                  <a:cubicBezTo>
                    <a:pt x="242893" y="230404"/>
                    <a:pt x="234956" y="237670"/>
                    <a:pt x="225443" y="237671"/>
                  </a:cubicBezTo>
                  <a:close/>
                  <a:moveTo>
                    <a:pt x="157152" y="450424"/>
                  </a:moveTo>
                  <a:cubicBezTo>
                    <a:pt x="122090" y="450428"/>
                    <a:pt x="93663" y="422008"/>
                    <a:pt x="93659" y="386945"/>
                  </a:cubicBezTo>
                  <a:cubicBezTo>
                    <a:pt x="93655" y="351883"/>
                    <a:pt x="122075" y="323456"/>
                    <a:pt x="157138" y="323452"/>
                  </a:cubicBezTo>
                  <a:cubicBezTo>
                    <a:pt x="192200" y="323448"/>
                    <a:pt x="220627" y="351868"/>
                    <a:pt x="220631" y="386931"/>
                  </a:cubicBezTo>
                  <a:cubicBezTo>
                    <a:pt x="220631" y="386933"/>
                    <a:pt x="220631" y="386936"/>
                    <a:pt x="220631" y="386938"/>
                  </a:cubicBezTo>
                  <a:cubicBezTo>
                    <a:pt x="220595" y="421983"/>
                    <a:pt x="192197" y="450384"/>
                    <a:pt x="157152" y="450424"/>
                  </a:cubicBezTo>
                  <a:close/>
                  <a:moveTo>
                    <a:pt x="157152" y="360175"/>
                  </a:moveTo>
                  <a:cubicBezTo>
                    <a:pt x="142368" y="360183"/>
                    <a:pt x="130389" y="372175"/>
                    <a:pt x="130397" y="386960"/>
                  </a:cubicBezTo>
                  <a:cubicBezTo>
                    <a:pt x="130405" y="401745"/>
                    <a:pt x="142397" y="413723"/>
                    <a:pt x="157182" y="413715"/>
                  </a:cubicBezTo>
                  <a:cubicBezTo>
                    <a:pt x="171963" y="413707"/>
                    <a:pt x="183941" y="401720"/>
                    <a:pt x="183937" y="386938"/>
                  </a:cubicBezTo>
                  <a:cubicBezTo>
                    <a:pt x="183921" y="372156"/>
                    <a:pt x="171935" y="360179"/>
                    <a:pt x="157152" y="360175"/>
                  </a:cubicBezTo>
                  <a:close/>
                  <a:moveTo>
                    <a:pt x="95944" y="305097"/>
                  </a:moveTo>
                  <a:cubicBezTo>
                    <a:pt x="85803" y="305105"/>
                    <a:pt x="77576" y="296890"/>
                    <a:pt x="77569" y="286749"/>
                  </a:cubicBezTo>
                  <a:cubicBezTo>
                    <a:pt x="77564" y="280353"/>
                    <a:pt x="80888" y="274416"/>
                    <a:pt x="86342" y="271076"/>
                  </a:cubicBezTo>
                  <a:cubicBezTo>
                    <a:pt x="98391" y="263700"/>
                    <a:pt x="111525" y="258262"/>
                    <a:pt x="125263" y="254963"/>
                  </a:cubicBezTo>
                  <a:cubicBezTo>
                    <a:pt x="135092" y="252467"/>
                    <a:pt x="145083" y="258412"/>
                    <a:pt x="147579" y="268241"/>
                  </a:cubicBezTo>
                  <a:cubicBezTo>
                    <a:pt x="150075" y="278070"/>
                    <a:pt x="144130" y="288061"/>
                    <a:pt x="134301" y="290557"/>
                  </a:cubicBezTo>
                  <a:cubicBezTo>
                    <a:pt x="134158" y="290594"/>
                    <a:pt x="134013" y="290628"/>
                    <a:pt x="133869" y="290661"/>
                  </a:cubicBezTo>
                  <a:cubicBezTo>
                    <a:pt x="123862" y="293057"/>
                    <a:pt x="114295" y="297012"/>
                    <a:pt x="105517" y="302380"/>
                  </a:cubicBezTo>
                  <a:cubicBezTo>
                    <a:pt x="102639" y="304154"/>
                    <a:pt x="99325" y="305095"/>
                    <a:pt x="95944" y="305097"/>
                  </a:cubicBezTo>
                  <a:close/>
                  <a:moveTo>
                    <a:pt x="43019" y="377710"/>
                  </a:moveTo>
                  <a:cubicBezTo>
                    <a:pt x="41566" y="377708"/>
                    <a:pt x="40118" y="377536"/>
                    <a:pt x="38705" y="377197"/>
                  </a:cubicBezTo>
                  <a:cubicBezTo>
                    <a:pt x="28850" y="374826"/>
                    <a:pt x="22782" y="364914"/>
                    <a:pt x="25153" y="355058"/>
                  </a:cubicBezTo>
                  <a:cubicBezTo>
                    <a:pt x="25154" y="355055"/>
                    <a:pt x="25155" y="355052"/>
                    <a:pt x="25155" y="355048"/>
                  </a:cubicBezTo>
                  <a:cubicBezTo>
                    <a:pt x="28451" y="341310"/>
                    <a:pt x="33889" y="328175"/>
                    <a:pt x="41269" y="316128"/>
                  </a:cubicBezTo>
                  <a:cubicBezTo>
                    <a:pt x="46564" y="307473"/>
                    <a:pt x="57872" y="304750"/>
                    <a:pt x="66526" y="310045"/>
                  </a:cubicBezTo>
                  <a:cubicBezTo>
                    <a:pt x="75181" y="315340"/>
                    <a:pt x="77904" y="326648"/>
                    <a:pt x="72609" y="335302"/>
                  </a:cubicBezTo>
                  <a:cubicBezTo>
                    <a:pt x="67244" y="344079"/>
                    <a:pt x="63289" y="353644"/>
                    <a:pt x="60890" y="363647"/>
                  </a:cubicBezTo>
                  <a:cubicBezTo>
                    <a:pt x="58902" y="371903"/>
                    <a:pt x="51511" y="377719"/>
                    <a:pt x="43019" y="377709"/>
                  </a:cubicBezTo>
                  <a:close/>
                  <a:moveTo>
                    <a:pt x="56950" y="466515"/>
                  </a:moveTo>
                  <a:cubicBezTo>
                    <a:pt x="50551" y="466525"/>
                    <a:pt x="44611" y="463192"/>
                    <a:pt x="41283" y="457726"/>
                  </a:cubicBezTo>
                  <a:cubicBezTo>
                    <a:pt x="33912" y="445695"/>
                    <a:pt x="28474" y="432582"/>
                    <a:pt x="25170" y="418864"/>
                  </a:cubicBezTo>
                  <a:cubicBezTo>
                    <a:pt x="22790" y="409010"/>
                    <a:pt x="28848" y="399093"/>
                    <a:pt x="38702" y="396712"/>
                  </a:cubicBezTo>
                  <a:cubicBezTo>
                    <a:pt x="48555" y="394332"/>
                    <a:pt x="58473" y="400390"/>
                    <a:pt x="60854" y="410244"/>
                  </a:cubicBezTo>
                  <a:cubicBezTo>
                    <a:pt x="63261" y="420235"/>
                    <a:pt x="67215" y="429789"/>
                    <a:pt x="72572" y="438559"/>
                  </a:cubicBezTo>
                  <a:cubicBezTo>
                    <a:pt x="77871" y="447200"/>
                    <a:pt x="75162" y="458502"/>
                    <a:pt x="66520" y="463801"/>
                  </a:cubicBezTo>
                  <a:cubicBezTo>
                    <a:pt x="63634" y="465571"/>
                    <a:pt x="60314" y="466508"/>
                    <a:pt x="56928" y="466508"/>
                  </a:cubicBezTo>
                  <a:close/>
                  <a:moveTo>
                    <a:pt x="129584" y="519455"/>
                  </a:moveTo>
                  <a:cubicBezTo>
                    <a:pt x="128131" y="519453"/>
                    <a:pt x="126683" y="519281"/>
                    <a:pt x="125270" y="518942"/>
                  </a:cubicBezTo>
                  <a:cubicBezTo>
                    <a:pt x="111528" y="515642"/>
                    <a:pt x="98390" y="510204"/>
                    <a:pt x="86335" y="502829"/>
                  </a:cubicBezTo>
                  <a:cubicBezTo>
                    <a:pt x="77688" y="497534"/>
                    <a:pt x="74971" y="486232"/>
                    <a:pt x="80266" y="477586"/>
                  </a:cubicBezTo>
                  <a:cubicBezTo>
                    <a:pt x="85561" y="468940"/>
                    <a:pt x="96863" y="466223"/>
                    <a:pt x="105509" y="471518"/>
                  </a:cubicBezTo>
                  <a:cubicBezTo>
                    <a:pt x="114288" y="476884"/>
                    <a:pt x="123855" y="480839"/>
                    <a:pt x="133861" y="483237"/>
                  </a:cubicBezTo>
                  <a:cubicBezTo>
                    <a:pt x="143723" y="485599"/>
                    <a:pt x="149802" y="495509"/>
                    <a:pt x="147439" y="505371"/>
                  </a:cubicBezTo>
                  <a:cubicBezTo>
                    <a:pt x="145461" y="513630"/>
                    <a:pt x="138076" y="519454"/>
                    <a:pt x="129584" y="519455"/>
                  </a:cubicBezTo>
                  <a:close/>
                  <a:moveTo>
                    <a:pt x="184721" y="519447"/>
                  </a:moveTo>
                  <a:cubicBezTo>
                    <a:pt x="174580" y="519434"/>
                    <a:pt x="166370" y="511203"/>
                    <a:pt x="166383" y="501062"/>
                  </a:cubicBezTo>
                  <a:cubicBezTo>
                    <a:pt x="166394" y="492589"/>
                    <a:pt x="172200" y="485225"/>
                    <a:pt x="180436" y="483237"/>
                  </a:cubicBezTo>
                  <a:cubicBezTo>
                    <a:pt x="190437" y="480838"/>
                    <a:pt x="199999" y="476884"/>
                    <a:pt x="208773" y="471518"/>
                  </a:cubicBezTo>
                  <a:cubicBezTo>
                    <a:pt x="217279" y="466003"/>
                    <a:pt x="228644" y="468428"/>
                    <a:pt x="234159" y="476933"/>
                  </a:cubicBezTo>
                  <a:cubicBezTo>
                    <a:pt x="239674" y="485439"/>
                    <a:pt x="237249" y="496805"/>
                    <a:pt x="228744" y="502319"/>
                  </a:cubicBezTo>
                  <a:cubicBezTo>
                    <a:pt x="228483" y="502488"/>
                    <a:pt x="228217" y="502651"/>
                    <a:pt x="227948" y="502807"/>
                  </a:cubicBezTo>
                  <a:cubicBezTo>
                    <a:pt x="215912" y="510184"/>
                    <a:pt x="202790" y="515621"/>
                    <a:pt x="189064" y="518920"/>
                  </a:cubicBezTo>
                  <a:cubicBezTo>
                    <a:pt x="187643" y="519270"/>
                    <a:pt x="186184" y="519447"/>
                    <a:pt x="184720" y="519447"/>
                  </a:cubicBezTo>
                  <a:close/>
                  <a:moveTo>
                    <a:pt x="257333" y="466523"/>
                  </a:moveTo>
                  <a:cubicBezTo>
                    <a:pt x="247192" y="466512"/>
                    <a:pt x="238980" y="458282"/>
                    <a:pt x="238991" y="448141"/>
                  </a:cubicBezTo>
                  <a:cubicBezTo>
                    <a:pt x="238995" y="444767"/>
                    <a:pt x="239928" y="441459"/>
                    <a:pt x="241688" y="438581"/>
                  </a:cubicBezTo>
                  <a:cubicBezTo>
                    <a:pt x="247055" y="429802"/>
                    <a:pt x="251010" y="420235"/>
                    <a:pt x="253407" y="410229"/>
                  </a:cubicBezTo>
                  <a:cubicBezTo>
                    <a:pt x="255785" y="400369"/>
                    <a:pt x="265706" y="394304"/>
                    <a:pt x="275566" y="396683"/>
                  </a:cubicBezTo>
                  <a:cubicBezTo>
                    <a:pt x="285426" y="399061"/>
                    <a:pt x="291491" y="408982"/>
                    <a:pt x="289112" y="418842"/>
                  </a:cubicBezTo>
                  <a:cubicBezTo>
                    <a:pt x="285802" y="432571"/>
                    <a:pt x="280365" y="445699"/>
                    <a:pt x="272999" y="457748"/>
                  </a:cubicBezTo>
                  <a:cubicBezTo>
                    <a:pt x="269662" y="463202"/>
                    <a:pt x="263727" y="466526"/>
                    <a:pt x="257333" y="466523"/>
                  </a:cubicBezTo>
                  <a:close/>
                  <a:moveTo>
                    <a:pt x="271278" y="377717"/>
                  </a:moveTo>
                  <a:cubicBezTo>
                    <a:pt x="262798" y="377706"/>
                    <a:pt x="255428" y="371891"/>
                    <a:pt x="253443" y="363647"/>
                  </a:cubicBezTo>
                  <a:cubicBezTo>
                    <a:pt x="251035" y="353640"/>
                    <a:pt x="247066" y="344074"/>
                    <a:pt x="241681" y="335302"/>
                  </a:cubicBezTo>
                  <a:cubicBezTo>
                    <a:pt x="236386" y="326652"/>
                    <a:pt x="239106" y="315347"/>
                    <a:pt x="247756" y="310052"/>
                  </a:cubicBezTo>
                  <a:cubicBezTo>
                    <a:pt x="256407" y="304757"/>
                    <a:pt x="267711" y="307477"/>
                    <a:pt x="273006" y="316128"/>
                  </a:cubicBezTo>
                  <a:cubicBezTo>
                    <a:pt x="280377" y="328183"/>
                    <a:pt x="285814" y="341318"/>
                    <a:pt x="289120" y="355056"/>
                  </a:cubicBezTo>
                  <a:cubicBezTo>
                    <a:pt x="291488" y="364915"/>
                    <a:pt x="285420" y="374828"/>
                    <a:pt x="275563" y="377204"/>
                  </a:cubicBezTo>
                  <a:cubicBezTo>
                    <a:pt x="274159" y="377541"/>
                    <a:pt x="272721" y="377713"/>
                    <a:pt x="271278" y="377717"/>
                  </a:cubicBezTo>
                  <a:close/>
                  <a:moveTo>
                    <a:pt x="218361" y="305097"/>
                  </a:moveTo>
                  <a:cubicBezTo>
                    <a:pt x="214984" y="305098"/>
                    <a:pt x="211672" y="304163"/>
                    <a:pt x="208795" y="302395"/>
                  </a:cubicBezTo>
                  <a:cubicBezTo>
                    <a:pt x="200015" y="297036"/>
                    <a:pt x="190451" y="293082"/>
                    <a:pt x="180451" y="290676"/>
                  </a:cubicBezTo>
                  <a:cubicBezTo>
                    <a:pt x="170585" y="288298"/>
                    <a:pt x="164515" y="278372"/>
                    <a:pt x="166893" y="268506"/>
                  </a:cubicBezTo>
                  <a:cubicBezTo>
                    <a:pt x="169272" y="258640"/>
                    <a:pt x="179198" y="252570"/>
                    <a:pt x="189064" y="254949"/>
                  </a:cubicBezTo>
                  <a:cubicBezTo>
                    <a:pt x="202793" y="258254"/>
                    <a:pt x="215918" y="263691"/>
                    <a:pt x="227963" y="271062"/>
                  </a:cubicBezTo>
                  <a:cubicBezTo>
                    <a:pt x="236619" y="276344"/>
                    <a:pt x="239354" y="287644"/>
                    <a:pt x="234072" y="296300"/>
                  </a:cubicBezTo>
                  <a:cubicBezTo>
                    <a:pt x="230730" y="301776"/>
                    <a:pt x="224775" y="305110"/>
                    <a:pt x="218361" y="305097"/>
                  </a:cubicBezTo>
                  <a:close/>
                </a:path>
              </a:pathLst>
            </a:custGeom>
            <a:grpFill/>
            <a:ln w="726" cap="flat">
              <a:noFill/>
              <a:prstDash val="solid"/>
              <a:miter/>
            </a:ln>
          </p:spPr>
          <p:txBody>
            <a:bodyPr wrap="none" lIns="0" tIns="0" rIns="0" bIns="0" rtlCol="0" anchor="b" anchorCtr="0"/>
            <a:lstStyle/>
            <a:p>
              <a:endParaRPr lang="zh-CN" altLang="en-US" dirty="0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885A07F2-3B14-444B-BC3F-8CC9116A2C57}"/>
                </a:ext>
              </a:extLst>
            </p:cNvPr>
            <p:cNvSpPr/>
            <p:nvPr/>
          </p:nvSpPr>
          <p:spPr>
            <a:xfrm>
              <a:off x="7271405" y="1894693"/>
              <a:ext cx="49848" cy="49988"/>
            </a:xfrm>
            <a:custGeom>
              <a:avLst/>
              <a:gdLst>
                <a:gd name="connsiteX0" fmla="*/ 18353 w 75834"/>
                <a:gd name="connsiteY0" fmla="*/ 76049 h 76048"/>
                <a:gd name="connsiteX1" fmla="*/ 0 w 75834"/>
                <a:gd name="connsiteY1" fmla="*/ 57678 h 76048"/>
                <a:gd name="connsiteX2" fmla="*/ 11849 w 75834"/>
                <a:gd name="connsiteY2" fmla="*/ 40519 h 76048"/>
                <a:gd name="connsiteX3" fmla="*/ 40179 w 75834"/>
                <a:gd name="connsiteY3" fmla="*/ 12182 h 76048"/>
                <a:gd name="connsiteX4" fmla="*/ 63653 w 75834"/>
                <a:gd name="connsiteY4" fmla="*/ 1078 h 76048"/>
                <a:gd name="connsiteX5" fmla="*/ 74757 w 75834"/>
                <a:gd name="connsiteY5" fmla="*/ 24552 h 76048"/>
                <a:gd name="connsiteX6" fmla="*/ 74515 w 75834"/>
                <a:gd name="connsiteY6" fmla="*/ 25190 h 76048"/>
                <a:gd name="connsiteX7" fmla="*/ 24857 w 75834"/>
                <a:gd name="connsiteY7" fmla="*/ 74855 h 76048"/>
                <a:gd name="connsiteX8" fmla="*/ 18353 w 75834"/>
                <a:gd name="connsiteY8" fmla="*/ 76049 h 76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834" h="76048">
                  <a:moveTo>
                    <a:pt x="18353" y="76049"/>
                  </a:moveTo>
                  <a:cubicBezTo>
                    <a:pt x="8212" y="76044"/>
                    <a:pt x="-5" y="67819"/>
                    <a:pt x="0" y="57678"/>
                  </a:cubicBezTo>
                  <a:cubicBezTo>
                    <a:pt x="4" y="50053"/>
                    <a:pt x="4720" y="43224"/>
                    <a:pt x="11849" y="40519"/>
                  </a:cubicBezTo>
                  <a:cubicBezTo>
                    <a:pt x="24897" y="35540"/>
                    <a:pt x="35203" y="25232"/>
                    <a:pt x="40179" y="12182"/>
                  </a:cubicBezTo>
                  <a:cubicBezTo>
                    <a:pt x="43595" y="2634"/>
                    <a:pt x="54104" y="-2338"/>
                    <a:pt x="63653" y="1078"/>
                  </a:cubicBezTo>
                  <a:cubicBezTo>
                    <a:pt x="73201" y="4494"/>
                    <a:pt x="78172" y="15003"/>
                    <a:pt x="74757" y="24552"/>
                  </a:cubicBezTo>
                  <a:cubicBezTo>
                    <a:pt x="74680" y="24766"/>
                    <a:pt x="74599" y="24979"/>
                    <a:pt x="74515" y="25190"/>
                  </a:cubicBezTo>
                  <a:cubicBezTo>
                    <a:pt x="65818" y="48079"/>
                    <a:pt x="47745" y="66155"/>
                    <a:pt x="24857" y="74855"/>
                  </a:cubicBezTo>
                  <a:cubicBezTo>
                    <a:pt x="22780" y="75646"/>
                    <a:pt x="20575" y="76051"/>
                    <a:pt x="18353" y="76049"/>
                  </a:cubicBezTo>
                  <a:close/>
                </a:path>
              </a:pathLst>
            </a:custGeom>
            <a:grpFill/>
            <a:ln w="726" cap="flat">
              <a:noFill/>
              <a:prstDash val="solid"/>
              <a:miter/>
            </a:ln>
          </p:spPr>
          <p:txBody>
            <a:bodyPr wrap="none" lIns="0" tIns="0" rIns="0" bIns="0" rtlCol="0" anchor="b" anchorCtr="0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0BBF2F2E-4326-423D-A410-D9166CC67F0D}"/>
                </a:ext>
              </a:extLst>
            </p:cNvPr>
            <p:cNvSpPr/>
            <p:nvPr/>
          </p:nvSpPr>
          <p:spPr>
            <a:xfrm>
              <a:off x="7377414" y="1894745"/>
              <a:ext cx="49837" cy="49938"/>
            </a:xfrm>
            <a:custGeom>
              <a:avLst/>
              <a:gdLst>
                <a:gd name="connsiteX0" fmla="*/ 57461 w 75818"/>
                <a:gd name="connsiteY0" fmla="*/ 75971 h 75971"/>
                <a:gd name="connsiteX1" fmla="*/ 50957 w 75818"/>
                <a:gd name="connsiteY1" fmla="*/ 74777 h 75971"/>
                <a:gd name="connsiteX2" fmla="*/ 1292 w 75818"/>
                <a:gd name="connsiteY2" fmla="*/ 25119 h 75971"/>
                <a:gd name="connsiteX3" fmla="*/ 11614 w 75818"/>
                <a:gd name="connsiteY3" fmla="*/ 1292 h 75971"/>
                <a:gd name="connsiteX4" fmla="*/ 35442 w 75818"/>
                <a:gd name="connsiteY4" fmla="*/ 11614 h 75971"/>
                <a:gd name="connsiteX5" fmla="*/ 35628 w 75818"/>
                <a:gd name="connsiteY5" fmla="*/ 12104 h 75971"/>
                <a:gd name="connsiteX6" fmla="*/ 63965 w 75818"/>
                <a:gd name="connsiteY6" fmla="*/ 40442 h 75971"/>
                <a:gd name="connsiteX7" fmla="*/ 74620 w 75818"/>
                <a:gd name="connsiteY7" fmla="*/ 64122 h 75971"/>
                <a:gd name="connsiteX8" fmla="*/ 57461 w 75818"/>
                <a:gd name="connsiteY8" fmla="*/ 75971 h 75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818" h="75971">
                  <a:moveTo>
                    <a:pt x="57461" y="75971"/>
                  </a:moveTo>
                  <a:cubicBezTo>
                    <a:pt x="55238" y="75973"/>
                    <a:pt x="53034" y="75568"/>
                    <a:pt x="50957" y="74777"/>
                  </a:cubicBezTo>
                  <a:cubicBezTo>
                    <a:pt x="28074" y="66071"/>
                    <a:pt x="10001" y="48001"/>
                    <a:pt x="1292" y="25119"/>
                  </a:cubicBezTo>
                  <a:cubicBezTo>
                    <a:pt x="-2438" y="15689"/>
                    <a:pt x="2184" y="5021"/>
                    <a:pt x="11614" y="1292"/>
                  </a:cubicBezTo>
                  <a:cubicBezTo>
                    <a:pt x="21044" y="-2438"/>
                    <a:pt x="31712" y="2184"/>
                    <a:pt x="35442" y="11614"/>
                  </a:cubicBezTo>
                  <a:cubicBezTo>
                    <a:pt x="35506" y="11777"/>
                    <a:pt x="35568" y="11940"/>
                    <a:pt x="35628" y="12104"/>
                  </a:cubicBezTo>
                  <a:cubicBezTo>
                    <a:pt x="40610" y="25152"/>
                    <a:pt x="50917" y="35459"/>
                    <a:pt x="63965" y="40442"/>
                  </a:cubicBezTo>
                  <a:cubicBezTo>
                    <a:pt x="73446" y="44038"/>
                    <a:pt x="78217" y="54641"/>
                    <a:pt x="74620" y="64122"/>
                  </a:cubicBezTo>
                  <a:cubicBezTo>
                    <a:pt x="71915" y="71252"/>
                    <a:pt x="65086" y="75968"/>
                    <a:pt x="57461" y="75971"/>
                  </a:cubicBezTo>
                  <a:close/>
                </a:path>
              </a:pathLst>
            </a:custGeom>
            <a:grpFill/>
            <a:ln w="726" cap="flat">
              <a:noFill/>
              <a:prstDash val="solid"/>
              <a:miter/>
            </a:ln>
          </p:spPr>
          <p:txBody>
            <a:bodyPr wrap="none" lIns="0" tIns="0" rIns="0" bIns="0" rtlCol="0" anchor="b" anchorCtr="0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5D4F45AF-35AA-45CD-BCEB-B5772ABB6C17}"/>
                </a:ext>
              </a:extLst>
            </p:cNvPr>
            <p:cNvSpPr/>
            <p:nvPr/>
          </p:nvSpPr>
          <p:spPr>
            <a:xfrm>
              <a:off x="7190632" y="1794407"/>
              <a:ext cx="126425" cy="127013"/>
            </a:xfrm>
            <a:custGeom>
              <a:avLst/>
              <a:gdLst>
                <a:gd name="connsiteX0" fmla="*/ 75923 w 192333"/>
                <a:gd name="connsiteY0" fmla="*/ 47256 h 193227"/>
                <a:gd name="connsiteX1" fmla="*/ 104604 w 192333"/>
                <a:gd name="connsiteY1" fmla="*/ 47256 h 193227"/>
                <a:gd name="connsiteX2" fmla="*/ 104604 w 192333"/>
                <a:gd name="connsiteY2" fmla="*/ 25320 h 193227"/>
                <a:gd name="connsiteX3" fmla="*/ 43022 w 192333"/>
                <a:gd name="connsiteY3" fmla="*/ 27854 h 193227"/>
                <a:gd name="connsiteX4" fmla="*/ 43022 w 192333"/>
                <a:gd name="connsiteY4" fmla="*/ 47256 h 193227"/>
                <a:gd name="connsiteX5" fmla="*/ 41330 w 192333"/>
                <a:gd name="connsiteY5" fmla="*/ 105036 h 193227"/>
                <a:gd name="connsiteX6" fmla="*/ 36702 w 192333"/>
                <a:gd name="connsiteY6" fmla="*/ 142998 h 193227"/>
                <a:gd name="connsiteX7" fmla="*/ 19402 w 192333"/>
                <a:gd name="connsiteY7" fmla="*/ 186437 h 193227"/>
                <a:gd name="connsiteX8" fmla="*/ 0 w 192333"/>
                <a:gd name="connsiteY8" fmla="*/ 178850 h 193227"/>
                <a:gd name="connsiteX9" fmla="*/ 18552 w 192333"/>
                <a:gd name="connsiteY9" fmla="*/ 142155 h 193227"/>
                <a:gd name="connsiteX10" fmla="*/ 24888 w 192333"/>
                <a:gd name="connsiteY10" fmla="*/ 92805 h 193227"/>
                <a:gd name="connsiteX11" fmla="*/ 26147 w 192333"/>
                <a:gd name="connsiteY11" fmla="*/ 45571 h 193227"/>
                <a:gd name="connsiteX12" fmla="*/ 25312 w 192333"/>
                <a:gd name="connsiteY12" fmla="*/ 14355 h 193227"/>
                <a:gd name="connsiteX13" fmla="*/ 72129 w 192333"/>
                <a:gd name="connsiteY13" fmla="*/ 13513 h 193227"/>
                <a:gd name="connsiteX14" fmla="*/ 121472 w 192333"/>
                <a:gd name="connsiteY14" fmla="*/ 10122 h 193227"/>
                <a:gd name="connsiteX15" fmla="*/ 167871 w 192333"/>
                <a:gd name="connsiteY15" fmla="*/ 0 h 193227"/>
                <a:gd name="connsiteX16" fmla="*/ 178857 w 192333"/>
                <a:gd name="connsiteY16" fmla="*/ 19402 h 193227"/>
                <a:gd name="connsiteX17" fmla="*/ 155661 w 192333"/>
                <a:gd name="connsiteY17" fmla="*/ 20669 h 193227"/>
                <a:gd name="connsiteX18" fmla="*/ 120652 w 192333"/>
                <a:gd name="connsiteY18" fmla="*/ 23599 h 193227"/>
                <a:gd name="connsiteX19" fmla="*/ 120652 w 192333"/>
                <a:gd name="connsiteY19" fmla="*/ 47256 h 193227"/>
                <a:gd name="connsiteX20" fmla="*/ 162832 w 192333"/>
                <a:gd name="connsiteY20" fmla="*/ 47256 h 193227"/>
                <a:gd name="connsiteX21" fmla="*/ 188979 w 192333"/>
                <a:gd name="connsiteY21" fmla="*/ 46413 h 193227"/>
                <a:gd name="connsiteX22" fmla="*/ 188979 w 192333"/>
                <a:gd name="connsiteY22" fmla="*/ 62439 h 193227"/>
                <a:gd name="connsiteX23" fmla="*/ 162832 w 192333"/>
                <a:gd name="connsiteY23" fmla="*/ 61597 h 193227"/>
                <a:gd name="connsiteX24" fmla="*/ 120630 w 192333"/>
                <a:gd name="connsiteY24" fmla="*/ 61597 h 193227"/>
                <a:gd name="connsiteX25" fmla="*/ 120630 w 192333"/>
                <a:gd name="connsiteY25" fmla="*/ 83569 h 193227"/>
                <a:gd name="connsiteX26" fmla="*/ 172932 w 192333"/>
                <a:gd name="connsiteY26" fmla="*/ 83569 h 193227"/>
                <a:gd name="connsiteX27" fmla="*/ 172089 w 192333"/>
                <a:gd name="connsiteY27" fmla="*/ 112243 h 193227"/>
                <a:gd name="connsiteX28" fmla="*/ 172932 w 192333"/>
                <a:gd name="connsiteY28" fmla="*/ 140925 h 193227"/>
                <a:gd name="connsiteX29" fmla="*/ 155222 w 192333"/>
                <a:gd name="connsiteY29" fmla="*/ 140925 h 193227"/>
                <a:gd name="connsiteX30" fmla="*/ 155222 w 192333"/>
                <a:gd name="connsiteY30" fmla="*/ 97024 h 193227"/>
                <a:gd name="connsiteX31" fmla="*/ 76758 w 192333"/>
                <a:gd name="connsiteY31" fmla="*/ 97024 h 193227"/>
                <a:gd name="connsiteX32" fmla="*/ 76758 w 192333"/>
                <a:gd name="connsiteY32" fmla="*/ 145949 h 193227"/>
                <a:gd name="connsiteX33" fmla="*/ 59912 w 192333"/>
                <a:gd name="connsiteY33" fmla="*/ 145949 h 193227"/>
                <a:gd name="connsiteX34" fmla="*/ 60762 w 192333"/>
                <a:gd name="connsiteY34" fmla="*/ 113891 h 193227"/>
                <a:gd name="connsiteX35" fmla="*/ 59912 w 192333"/>
                <a:gd name="connsiteY35" fmla="*/ 83533 h 193227"/>
                <a:gd name="connsiteX36" fmla="*/ 104626 w 192333"/>
                <a:gd name="connsiteY36" fmla="*/ 83533 h 193227"/>
                <a:gd name="connsiteX37" fmla="*/ 104626 w 192333"/>
                <a:gd name="connsiteY37" fmla="*/ 61560 h 193227"/>
                <a:gd name="connsiteX38" fmla="*/ 75923 w 192333"/>
                <a:gd name="connsiteY38" fmla="*/ 61560 h 193227"/>
                <a:gd name="connsiteX39" fmla="*/ 47241 w 192333"/>
                <a:gd name="connsiteY39" fmla="*/ 62402 h 193227"/>
                <a:gd name="connsiteX40" fmla="*/ 47241 w 192333"/>
                <a:gd name="connsiteY40" fmla="*/ 46413 h 193227"/>
                <a:gd name="connsiteX41" fmla="*/ 75923 w 192333"/>
                <a:gd name="connsiteY41" fmla="*/ 47256 h 193227"/>
                <a:gd name="connsiteX42" fmla="*/ 119363 w 192333"/>
                <a:gd name="connsiteY42" fmla="*/ 140493 h 193227"/>
                <a:gd name="connsiteX43" fmla="*/ 99961 w 192333"/>
                <a:gd name="connsiteY43" fmla="*/ 170434 h 193227"/>
                <a:gd name="connsiteX44" fmla="*/ 53144 w 192333"/>
                <a:gd name="connsiteY44" fmla="*/ 193227 h 193227"/>
                <a:gd name="connsiteX45" fmla="*/ 41330 w 192333"/>
                <a:gd name="connsiteY45" fmla="*/ 179729 h 193227"/>
                <a:gd name="connsiteX46" fmla="*/ 78867 w 192333"/>
                <a:gd name="connsiteY46" fmla="*/ 166237 h 193227"/>
                <a:gd name="connsiteX47" fmla="*/ 98694 w 192333"/>
                <a:gd name="connsiteY47" fmla="*/ 148095 h 193227"/>
                <a:gd name="connsiteX48" fmla="*/ 105447 w 192333"/>
                <a:gd name="connsiteY48" fmla="*/ 125742 h 193227"/>
                <a:gd name="connsiteX49" fmla="*/ 105447 w 192333"/>
                <a:gd name="connsiteY49" fmla="*/ 108032 h 193227"/>
                <a:gd name="connsiteX50" fmla="*/ 124848 w 192333"/>
                <a:gd name="connsiteY50" fmla="*/ 110559 h 193227"/>
                <a:gd name="connsiteX51" fmla="*/ 119363 w 192333"/>
                <a:gd name="connsiteY51" fmla="*/ 140493 h 193227"/>
                <a:gd name="connsiteX52" fmla="*/ 163234 w 192333"/>
                <a:gd name="connsiteY52" fmla="*/ 158628 h 193227"/>
                <a:gd name="connsiteX53" fmla="*/ 192333 w 192333"/>
                <a:gd name="connsiteY53" fmla="*/ 177187 h 193227"/>
                <a:gd name="connsiteX54" fmla="*/ 181347 w 192333"/>
                <a:gd name="connsiteY54" fmla="*/ 190686 h 193227"/>
                <a:gd name="connsiteX55" fmla="*/ 124826 w 192333"/>
                <a:gd name="connsiteY55" fmla="*/ 156943 h 193227"/>
                <a:gd name="connsiteX56" fmla="*/ 133264 w 192333"/>
                <a:gd name="connsiteY56" fmla="*/ 142602 h 193227"/>
                <a:gd name="connsiteX57" fmla="*/ 163234 w 192333"/>
                <a:gd name="connsiteY57" fmla="*/ 158606 h 193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92333" h="193227">
                  <a:moveTo>
                    <a:pt x="75923" y="47256"/>
                  </a:moveTo>
                  <a:lnTo>
                    <a:pt x="104604" y="47256"/>
                  </a:lnTo>
                  <a:lnTo>
                    <a:pt x="104604" y="25320"/>
                  </a:lnTo>
                  <a:cubicBezTo>
                    <a:pt x="70288" y="27014"/>
                    <a:pt x="49761" y="27859"/>
                    <a:pt x="43022" y="27854"/>
                  </a:cubicBezTo>
                  <a:lnTo>
                    <a:pt x="43022" y="47256"/>
                  </a:lnTo>
                  <a:cubicBezTo>
                    <a:pt x="42451" y="73135"/>
                    <a:pt x="41887" y="92395"/>
                    <a:pt x="41330" y="105036"/>
                  </a:cubicBezTo>
                  <a:cubicBezTo>
                    <a:pt x="40757" y="117790"/>
                    <a:pt x="39210" y="130480"/>
                    <a:pt x="36702" y="142998"/>
                  </a:cubicBezTo>
                  <a:cubicBezTo>
                    <a:pt x="34158" y="155654"/>
                    <a:pt x="28391" y="170134"/>
                    <a:pt x="19402" y="186437"/>
                  </a:cubicBezTo>
                  <a:cubicBezTo>
                    <a:pt x="14333" y="183068"/>
                    <a:pt x="7866" y="180539"/>
                    <a:pt x="0" y="178850"/>
                  </a:cubicBezTo>
                  <a:cubicBezTo>
                    <a:pt x="8984" y="167043"/>
                    <a:pt x="15168" y="154812"/>
                    <a:pt x="18552" y="142155"/>
                  </a:cubicBezTo>
                  <a:cubicBezTo>
                    <a:pt x="21936" y="129499"/>
                    <a:pt x="24048" y="113049"/>
                    <a:pt x="24888" y="92805"/>
                  </a:cubicBezTo>
                  <a:cubicBezTo>
                    <a:pt x="25723" y="72561"/>
                    <a:pt x="26143" y="56816"/>
                    <a:pt x="26147" y="45571"/>
                  </a:cubicBezTo>
                  <a:cubicBezTo>
                    <a:pt x="26147" y="33760"/>
                    <a:pt x="25869" y="23354"/>
                    <a:pt x="25312" y="14355"/>
                  </a:cubicBezTo>
                  <a:cubicBezTo>
                    <a:pt x="41611" y="14355"/>
                    <a:pt x="57217" y="14075"/>
                    <a:pt x="72129" y="13513"/>
                  </a:cubicBezTo>
                  <a:cubicBezTo>
                    <a:pt x="87041" y="12952"/>
                    <a:pt x="103489" y="11821"/>
                    <a:pt x="121472" y="10122"/>
                  </a:cubicBezTo>
                  <a:cubicBezTo>
                    <a:pt x="139460" y="8437"/>
                    <a:pt x="154926" y="5063"/>
                    <a:pt x="167871" y="0"/>
                  </a:cubicBezTo>
                  <a:cubicBezTo>
                    <a:pt x="168989" y="5635"/>
                    <a:pt x="172651" y="12102"/>
                    <a:pt x="178857" y="19402"/>
                  </a:cubicBezTo>
                  <a:cubicBezTo>
                    <a:pt x="172109" y="19402"/>
                    <a:pt x="164377" y="19824"/>
                    <a:pt x="155661" y="20669"/>
                  </a:cubicBezTo>
                  <a:cubicBezTo>
                    <a:pt x="146945" y="21514"/>
                    <a:pt x="135276" y="22490"/>
                    <a:pt x="120652" y="23599"/>
                  </a:cubicBezTo>
                  <a:lnTo>
                    <a:pt x="120652" y="47256"/>
                  </a:lnTo>
                  <a:lnTo>
                    <a:pt x="162832" y="47256"/>
                  </a:lnTo>
                  <a:cubicBezTo>
                    <a:pt x="170698" y="47256"/>
                    <a:pt x="179414" y="46975"/>
                    <a:pt x="188979" y="46413"/>
                  </a:cubicBezTo>
                  <a:lnTo>
                    <a:pt x="188979" y="62439"/>
                  </a:lnTo>
                  <a:cubicBezTo>
                    <a:pt x="180542" y="61882"/>
                    <a:pt x="171826" y="61601"/>
                    <a:pt x="162832" y="61597"/>
                  </a:cubicBezTo>
                  <a:lnTo>
                    <a:pt x="120630" y="61597"/>
                  </a:lnTo>
                  <a:lnTo>
                    <a:pt x="120630" y="83569"/>
                  </a:lnTo>
                  <a:lnTo>
                    <a:pt x="172932" y="83569"/>
                  </a:lnTo>
                  <a:cubicBezTo>
                    <a:pt x="172360" y="93135"/>
                    <a:pt x="172080" y="102693"/>
                    <a:pt x="172089" y="112243"/>
                  </a:cubicBezTo>
                  <a:cubicBezTo>
                    <a:pt x="172099" y="121794"/>
                    <a:pt x="172380" y="131355"/>
                    <a:pt x="172932" y="140925"/>
                  </a:cubicBezTo>
                  <a:lnTo>
                    <a:pt x="155222" y="140925"/>
                  </a:lnTo>
                  <a:lnTo>
                    <a:pt x="155222" y="97024"/>
                  </a:lnTo>
                  <a:lnTo>
                    <a:pt x="76758" y="97024"/>
                  </a:lnTo>
                  <a:lnTo>
                    <a:pt x="76758" y="145949"/>
                  </a:lnTo>
                  <a:lnTo>
                    <a:pt x="59912" y="145949"/>
                  </a:lnTo>
                  <a:cubicBezTo>
                    <a:pt x="60473" y="135271"/>
                    <a:pt x="60757" y="124585"/>
                    <a:pt x="60762" y="113891"/>
                  </a:cubicBezTo>
                  <a:cubicBezTo>
                    <a:pt x="60766" y="103198"/>
                    <a:pt x="60483" y="93078"/>
                    <a:pt x="59912" y="83533"/>
                  </a:cubicBezTo>
                  <a:lnTo>
                    <a:pt x="104626" y="83533"/>
                  </a:lnTo>
                  <a:lnTo>
                    <a:pt x="104626" y="61560"/>
                  </a:lnTo>
                  <a:lnTo>
                    <a:pt x="75923" y="61560"/>
                  </a:lnTo>
                  <a:cubicBezTo>
                    <a:pt x="66352" y="61560"/>
                    <a:pt x="56792" y="61841"/>
                    <a:pt x="47241" y="62402"/>
                  </a:cubicBezTo>
                  <a:lnTo>
                    <a:pt x="47241" y="46413"/>
                  </a:lnTo>
                  <a:cubicBezTo>
                    <a:pt x="56792" y="46980"/>
                    <a:pt x="66352" y="47261"/>
                    <a:pt x="75923" y="47256"/>
                  </a:cubicBezTo>
                  <a:close/>
                  <a:moveTo>
                    <a:pt x="119363" y="140493"/>
                  </a:moveTo>
                  <a:cubicBezTo>
                    <a:pt x="117956" y="151460"/>
                    <a:pt x="111489" y="161440"/>
                    <a:pt x="99961" y="170434"/>
                  </a:cubicBezTo>
                  <a:cubicBezTo>
                    <a:pt x="88432" y="179428"/>
                    <a:pt x="72827" y="187026"/>
                    <a:pt x="53144" y="193227"/>
                  </a:cubicBezTo>
                  <a:cubicBezTo>
                    <a:pt x="52009" y="188715"/>
                    <a:pt x="48091" y="184226"/>
                    <a:pt x="41330" y="179729"/>
                  </a:cubicBezTo>
                  <a:cubicBezTo>
                    <a:pt x="57073" y="175788"/>
                    <a:pt x="69585" y="171291"/>
                    <a:pt x="78867" y="166237"/>
                  </a:cubicBezTo>
                  <a:cubicBezTo>
                    <a:pt x="88149" y="161184"/>
                    <a:pt x="94758" y="155136"/>
                    <a:pt x="98694" y="148095"/>
                  </a:cubicBezTo>
                  <a:cubicBezTo>
                    <a:pt x="102572" y="141236"/>
                    <a:pt x="104879" y="133601"/>
                    <a:pt x="105447" y="125742"/>
                  </a:cubicBezTo>
                  <a:cubicBezTo>
                    <a:pt x="106003" y="117876"/>
                    <a:pt x="106003" y="111972"/>
                    <a:pt x="105447" y="108032"/>
                  </a:cubicBezTo>
                  <a:cubicBezTo>
                    <a:pt x="112195" y="108593"/>
                    <a:pt x="118662" y="109436"/>
                    <a:pt x="124848" y="110559"/>
                  </a:cubicBezTo>
                  <a:cubicBezTo>
                    <a:pt x="122435" y="120421"/>
                    <a:pt x="120603" y="130416"/>
                    <a:pt x="119363" y="140493"/>
                  </a:cubicBezTo>
                  <a:close/>
                  <a:moveTo>
                    <a:pt x="163234" y="158628"/>
                  </a:moveTo>
                  <a:cubicBezTo>
                    <a:pt x="173289" y="164240"/>
                    <a:pt x="183005" y="170437"/>
                    <a:pt x="192333" y="177187"/>
                  </a:cubicBezTo>
                  <a:cubicBezTo>
                    <a:pt x="188955" y="179990"/>
                    <a:pt x="185293" y="184489"/>
                    <a:pt x="181347" y="190686"/>
                  </a:cubicBezTo>
                  <a:cubicBezTo>
                    <a:pt x="168969" y="180564"/>
                    <a:pt x="150129" y="169316"/>
                    <a:pt x="124826" y="156943"/>
                  </a:cubicBezTo>
                  <a:cubicBezTo>
                    <a:pt x="128200" y="151328"/>
                    <a:pt x="131013" y="146547"/>
                    <a:pt x="133264" y="142602"/>
                  </a:cubicBezTo>
                  <a:cubicBezTo>
                    <a:pt x="142258" y="147094"/>
                    <a:pt x="152248" y="152429"/>
                    <a:pt x="163234" y="158606"/>
                  </a:cubicBezTo>
                  <a:close/>
                </a:path>
              </a:pathLst>
            </a:custGeom>
            <a:grpFill/>
            <a:ln w="726" cap="flat">
              <a:noFill/>
              <a:prstDash val="solid"/>
              <a:miter/>
            </a:ln>
          </p:spPr>
          <p:txBody>
            <a:bodyPr wrap="none" lIns="0" tIns="0" rIns="0" bIns="0" rtlCol="0" anchor="b" anchorCtr="0"/>
            <a:lstStyle/>
            <a:p>
              <a:endParaRPr lang="zh-CN" altLang="en-US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29DBE6E-085A-479D-8087-B9FBEE565071}"/>
              </a:ext>
            </a:extLst>
          </p:cNvPr>
          <p:cNvGrpSpPr/>
          <p:nvPr/>
        </p:nvGrpSpPr>
        <p:grpSpPr>
          <a:xfrm rot="21206321">
            <a:off x="10593741" y="1691711"/>
            <a:ext cx="208251" cy="325390"/>
            <a:chOff x="10622524" y="1599955"/>
            <a:chExt cx="208251" cy="325390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C36D7FC4-3B7C-48F7-9ABE-796F76B0A180}"/>
                </a:ext>
              </a:extLst>
            </p:cNvPr>
            <p:cNvSpPr/>
            <p:nvPr/>
          </p:nvSpPr>
          <p:spPr>
            <a:xfrm>
              <a:off x="10622524" y="1599955"/>
              <a:ext cx="208251" cy="20674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b" anchorCtr="0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FDAF4CA1-9690-46F2-A435-3B18D9703BE7}"/>
                </a:ext>
              </a:extLst>
            </p:cNvPr>
            <p:cNvSpPr/>
            <p:nvPr/>
          </p:nvSpPr>
          <p:spPr>
            <a:xfrm>
              <a:off x="10692413" y="1870196"/>
              <a:ext cx="63066" cy="55149"/>
            </a:xfrm>
            <a:custGeom>
              <a:avLst/>
              <a:gdLst>
                <a:gd name="connsiteX0" fmla="*/ 11089 w 81488"/>
                <a:gd name="connsiteY0" fmla="*/ 71260 h 71259"/>
                <a:gd name="connsiteX1" fmla="*/ 70400 w 81488"/>
                <a:gd name="connsiteY1" fmla="*/ 71260 h 71259"/>
                <a:gd name="connsiteX2" fmla="*/ 81489 w 81488"/>
                <a:gd name="connsiteY2" fmla="*/ 60257 h 71259"/>
                <a:gd name="connsiteX3" fmla="*/ 81489 w 81488"/>
                <a:gd name="connsiteY3" fmla="*/ 11003 h 71259"/>
                <a:gd name="connsiteX4" fmla="*/ 70400 w 81488"/>
                <a:gd name="connsiteY4" fmla="*/ 0 h 71259"/>
                <a:gd name="connsiteX5" fmla="*/ 11089 w 81488"/>
                <a:gd name="connsiteY5" fmla="*/ 0 h 71259"/>
                <a:gd name="connsiteX6" fmla="*/ 0 w 81488"/>
                <a:gd name="connsiteY6" fmla="*/ 11003 h 71259"/>
                <a:gd name="connsiteX7" fmla="*/ 0 w 81488"/>
                <a:gd name="connsiteY7" fmla="*/ 60257 h 71259"/>
                <a:gd name="connsiteX8" fmla="*/ 11089 w 81488"/>
                <a:gd name="connsiteY8" fmla="*/ 71260 h 71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488" h="71259">
                  <a:moveTo>
                    <a:pt x="11089" y="71260"/>
                  </a:moveTo>
                  <a:lnTo>
                    <a:pt x="70400" y="71260"/>
                  </a:lnTo>
                  <a:cubicBezTo>
                    <a:pt x="76491" y="71260"/>
                    <a:pt x="81441" y="66347"/>
                    <a:pt x="81489" y="60257"/>
                  </a:cubicBezTo>
                  <a:lnTo>
                    <a:pt x="81489" y="11003"/>
                  </a:lnTo>
                  <a:cubicBezTo>
                    <a:pt x="81441" y="4912"/>
                    <a:pt x="76491" y="0"/>
                    <a:pt x="70400" y="0"/>
                  </a:cubicBezTo>
                  <a:lnTo>
                    <a:pt x="11089" y="0"/>
                  </a:lnTo>
                  <a:cubicBezTo>
                    <a:pt x="4998" y="0"/>
                    <a:pt x="47" y="4912"/>
                    <a:pt x="0" y="11003"/>
                  </a:cubicBezTo>
                  <a:lnTo>
                    <a:pt x="0" y="60257"/>
                  </a:lnTo>
                  <a:cubicBezTo>
                    <a:pt x="47" y="66347"/>
                    <a:pt x="4998" y="71260"/>
                    <a:pt x="11089" y="71260"/>
                  </a:cubicBezTo>
                  <a:close/>
                </a:path>
              </a:pathLst>
            </a:custGeom>
            <a:grpFill/>
            <a:ln w="530" cap="flat">
              <a:noFill/>
              <a:prstDash val="solid"/>
              <a:miter/>
            </a:ln>
          </p:spPr>
          <p:txBody>
            <a:bodyPr wrap="none" lIns="0" tIns="0" rIns="0" bIns="0" rtlCol="0" anchor="b" anchorCtr="0"/>
            <a:lstStyle/>
            <a:p>
              <a:endParaRPr lang="zh-CN" altLang="en-US"/>
            </a:p>
          </p:txBody>
        </p:sp>
      </p:grp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C7196F81-29A9-4164-BEB0-0579B3B1E05D}"/>
              </a:ext>
            </a:extLst>
          </p:cNvPr>
          <p:cNvSpPr/>
          <p:nvPr/>
        </p:nvSpPr>
        <p:spPr>
          <a:xfrm rot="21206321">
            <a:off x="10522042" y="1681373"/>
            <a:ext cx="346864" cy="351787"/>
          </a:xfrm>
          <a:custGeom>
            <a:avLst/>
            <a:gdLst>
              <a:gd name="connsiteX0" fmla="*/ 122234 w 448188"/>
              <a:gd name="connsiteY0" fmla="*/ 418963 h 454549"/>
              <a:gd name="connsiteX1" fmla="*/ 122234 w 448188"/>
              <a:gd name="connsiteY1" fmla="*/ 422573 h 454549"/>
              <a:gd name="connsiteX2" fmla="*/ 90773 w 448188"/>
              <a:gd name="connsiteY2" fmla="*/ 454550 h 454549"/>
              <a:gd name="connsiteX3" fmla="*/ 31376 w 448188"/>
              <a:gd name="connsiteY3" fmla="*/ 454550 h 454549"/>
              <a:gd name="connsiteX4" fmla="*/ 1 w 448188"/>
              <a:gd name="connsiteY4" fmla="*/ 422573 h 454549"/>
              <a:gd name="connsiteX5" fmla="*/ 1 w 448188"/>
              <a:gd name="connsiteY5" fmla="*/ 313406 h 454549"/>
              <a:gd name="connsiteX6" fmla="*/ 31376 w 448188"/>
              <a:gd name="connsiteY6" fmla="*/ 281429 h 454549"/>
              <a:gd name="connsiteX7" fmla="*/ 90773 w 448188"/>
              <a:gd name="connsiteY7" fmla="*/ 281429 h 454549"/>
              <a:gd name="connsiteX8" fmla="*/ 122234 w 448188"/>
              <a:gd name="connsiteY8" fmla="*/ 313406 h 454549"/>
              <a:gd name="connsiteX9" fmla="*/ 122234 w 448188"/>
              <a:gd name="connsiteY9" fmla="*/ 398591 h 454549"/>
              <a:gd name="connsiteX10" fmla="*/ 162978 w 448188"/>
              <a:gd name="connsiteY10" fmla="*/ 398591 h 454549"/>
              <a:gd name="connsiteX11" fmla="*/ 162978 w 448188"/>
              <a:gd name="connsiteY11" fmla="*/ 373921 h 454549"/>
              <a:gd name="connsiteX12" fmla="*/ 194180 w 448188"/>
              <a:gd name="connsiteY12" fmla="*/ 342203 h 454549"/>
              <a:gd name="connsiteX13" fmla="*/ 194439 w 448188"/>
              <a:gd name="connsiteY13" fmla="*/ 342202 h 454549"/>
              <a:gd name="connsiteX14" fmla="*/ 253750 w 448188"/>
              <a:gd name="connsiteY14" fmla="*/ 342202 h 454549"/>
              <a:gd name="connsiteX15" fmla="*/ 285211 w 448188"/>
              <a:gd name="connsiteY15" fmla="*/ 373577 h 454549"/>
              <a:gd name="connsiteX16" fmla="*/ 285211 w 448188"/>
              <a:gd name="connsiteY16" fmla="*/ 398247 h 454549"/>
              <a:gd name="connsiteX17" fmla="*/ 325955 w 448188"/>
              <a:gd name="connsiteY17" fmla="*/ 398247 h 454549"/>
              <a:gd name="connsiteX18" fmla="*/ 325955 w 448188"/>
              <a:gd name="connsiteY18" fmla="*/ 392831 h 454549"/>
              <a:gd name="connsiteX19" fmla="*/ 357416 w 448188"/>
              <a:gd name="connsiteY19" fmla="*/ 362574 h 454549"/>
              <a:gd name="connsiteX20" fmla="*/ 416814 w 448188"/>
              <a:gd name="connsiteY20" fmla="*/ 362574 h 454549"/>
              <a:gd name="connsiteX21" fmla="*/ 448188 w 448188"/>
              <a:gd name="connsiteY21" fmla="*/ 392831 h 454549"/>
              <a:gd name="connsiteX22" fmla="*/ 448188 w 448188"/>
              <a:gd name="connsiteY22" fmla="*/ 424034 h 454549"/>
              <a:gd name="connsiteX23" fmla="*/ 416814 w 448188"/>
              <a:gd name="connsiteY23" fmla="*/ 454206 h 454549"/>
              <a:gd name="connsiteX24" fmla="*/ 357416 w 448188"/>
              <a:gd name="connsiteY24" fmla="*/ 454206 h 454549"/>
              <a:gd name="connsiteX25" fmla="*/ 325955 w 448188"/>
              <a:gd name="connsiteY25" fmla="*/ 424034 h 454549"/>
              <a:gd name="connsiteX26" fmla="*/ 325955 w 448188"/>
              <a:gd name="connsiteY26" fmla="*/ 418619 h 454549"/>
              <a:gd name="connsiteX27" fmla="*/ 285211 w 448188"/>
              <a:gd name="connsiteY27" fmla="*/ 418619 h 454549"/>
              <a:gd name="connsiteX28" fmla="*/ 285211 w 448188"/>
              <a:gd name="connsiteY28" fmla="*/ 422831 h 454549"/>
              <a:gd name="connsiteX29" fmla="*/ 253750 w 448188"/>
              <a:gd name="connsiteY29" fmla="*/ 454206 h 454549"/>
              <a:gd name="connsiteX30" fmla="*/ 194439 w 448188"/>
              <a:gd name="connsiteY30" fmla="*/ 454206 h 454549"/>
              <a:gd name="connsiteX31" fmla="*/ 162978 w 448188"/>
              <a:gd name="connsiteY31" fmla="*/ 422917 h 454549"/>
              <a:gd name="connsiteX32" fmla="*/ 162978 w 448188"/>
              <a:gd name="connsiteY32" fmla="*/ 422831 h 454549"/>
              <a:gd name="connsiteX33" fmla="*/ 162978 w 448188"/>
              <a:gd name="connsiteY33" fmla="*/ 418619 h 454549"/>
              <a:gd name="connsiteX34" fmla="*/ 76332 w 448188"/>
              <a:gd name="connsiteY34" fmla="*/ 145873 h 454549"/>
              <a:gd name="connsiteX35" fmla="*/ 225973 w 448188"/>
              <a:gd name="connsiteY35" fmla="*/ 12 h 454549"/>
              <a:gd name="connsiteX36" fmla="*/ 371833 w 448188"/>
              <a:gd name="connsiteY36" fmla="*/ 149653 h 454549"/>
              <a:gd name="connsiteX37" fmla="*/ 252891 w 448188"/>
              <a:gd name="connsiteY37" fmla="*/ 292690 h 454549"/>
              <a:gd name="connsiteX38" fmla="*/ 232003 w 448188"/>
              <a:gd name="connsiteY38" fmla="*/ 318477 h 454549"/>
              <a:gd name="connsiteX39" fmla="*/ 217648 w 448188"/>
              <a:gd name="connsiteY39" fmla="*/ 319939 h 454549"/>
              <a:gd name="connsiteX40" fmla="*/ 216358 w 448188"/>
              <a:gd name="connsiteY40" fmla="*/ 318649 h 454549"/>
              <a:gd name="connsiteX41" fmla="*/ 193837 w 448188"/>
              <a:gd name="connsiteY41" fmla="*/ 292862 h 454549"/>
              <a:gd name="connsiteX42" fmla="*/ 76332 w 448188"/>
              <a:gd name="connsiteY42" fmla="*/ 145873 h 454549"/>
              <a:gd name="connsiteX43" fmla="*/ 239653 w 448188"/>
              <a:gd name="connsiteY43" fmla="*/ 276960 h 454549"/>
              <a:gd name="connsiteX44" fmla="*/ 245584 w 448188"/>
              <a:gd name="connsiteY44" fmla="*/ 273435 h 454549"/>
              <a:gd name="connsiteX45" fmla="*/ 353127 w 448188"/>
              <a:gd name="connsiteY45" fmla="*/ 126179 h 454549"/>
              <a:gd name="connsiteX46" fmla="*/ 205871 w 448188"/>
              <a:gd name="connsiteY46" fmla="*/ 18636 h 454549"/>
              <a:gd name="connsiteX47" fmla="*/ 96790 w 448188"/>
              <a:gd name="connsiteY47" fmla="*/ 145873 h 454549"/>
              <a:gd name="connsiteX48" fmla="*/ 201144 w 448188"/>
              <a:gd name="connsiteY48" fmla="*/ 273435 h 454549"/>
              <a:gd name="connsiteX49" fmla="*/ 206989 w 448188"/>
              <a:gd name="connsiteY49" fmla="*/ 276788 h 454549"/>
              <a:gd name="connsiteX50" fmla="*/ 224181 w 448188"/>
              <a:gd name="connsiteY50" fmla="*/ 296386 h 454549"/>
              <a:gd name="connsiteX51" fmla="*/ 357416 w 448188"/>
              <a:gd name="connsiteY51" fmla="*/ 434178 h 454549"/>
              <a:gd name="connsiteX52" fmla="*/ 416814 w 448188"/>
              <a:gd name="connsiteY52" fmla="*/ 434178 h 454549"/>
              <a:gd name="connsiteX53" fmla="*/ 427816 w 448188"/>
              <a:gd name="connsiteY53" fmla="*/ 424378 h 454549"/>
              <a:gd name="connsiteX54" fmla="*/ 427816 w 448188"/>
              <a:gd name="connsiteY54" fmla="*/ 393175 h 454549"/>
              <a:gd name="connsiteX55" fmla="*/ 416814 w 448188"/>
              <a:gd name="connsiteY55" fmla="*/ 383290 h 454549"/>
              <a:gd name="connsiteX56" fmla="*/ 357416 w 448188"/>
              <a:gd name="connsiteY56" fmla="*/ 383290 h 454549"/>
              <a:gd name="connsiteX57" fmla="*/ 346328 w 448188"/>
              <a:gd name="connsiteY57" fmla="*/ 393175 h 454549"/>
              <a:gd name="connsiteX58" fmla="*/ 346328 w 448188"/>
              <a:gd name="connsiteY58" fmla="*/ 424378 h 454549"/>
              <a:gd name="connsiteX59" fmla="*/ 357416 w 448188"/>
              <a:gd name="connsiteY59" fmla="*/ 434178 h 454549"/>
              <a:gd name="connsiteX60" fmla="*/ 194095 w 448188"/>
              <a:gd name="connsiteY60" fmla="*/ 434178 h 454549"/>
              <a:gd name="connsiteX61" fmla="*/ 253407 w 448188"/>
              <a:gd name="connsiteY61" fmla="*/ 434178 h 454549"/>
              <a:gd name="connsiteX62" fmla="*/ 264495 w 448188"/>
              <a:gd name="connsiteY62" fmla="*/ 423175 h 454549"/>
              <a:gd name="connsiteX63" fmla="*/ 264495 w 448188"/>
              <a:gd name="connsiteY63" fmla="*/ 373921 h 454549"/>
              <a:gd name="connsiteX64" fmla="*/ 253407 w 448188"/>
              <a:gd name="connsiteY64" fmla="*/ 362918 h 454549"/>
              <a:gd name="connsiteX65" fmla="*/ 194095 w 448188"/>
              <a:gd name="connsiteY65" fmla="*/ 362918 h 454549"/>
              <a:gd name="connsiteX66" fmla="*/ 183007 w 448188"/>
              <a:gd name="connsiteY66" fmla="*/ 373921 h 454549"/>
              <a:gd name="connsiteX67" fmla="*/ 183007 w 448188"/>
              <a:gd name="connsiteY67" fmla="*/ 423175 h 454549"/>
              <a:gd name="connsiteX68" fmla="*/ 194176 w 448188"/>
              <a:gd name="connsiteY68" fmla="*/ 434183 h 454549"/>
              <a:gd name="connsiteX69" fmla="*/ 194439 w 448188"/>
              <a:gd name="connsiteY69" fmla="*/ 434177 h 454549"/>
              <a:gd name="connsiteX70" fmla="*/ 30774 w 448188"/>
              <a:gd name="connsiteY70" fmla="*/ 434178 h 454549"/>
              <a:gd name="connsiteX71" fmla="*/ 90171 w 448188"/>
              <a:gd name="connsiteY71" fmla="*/ 434178 h 454549"/>
              <a:gd name="connsiteX72" fmla="*/ 101260 w 448188"/>
              <a:gd name="connsiteY72" fmla="*/ 422573 h 454549"/>
              <a:gd name="connsiteX73" fmla="*/ 101260 w 448188"/>
              <a:gd name="connsiteY73" fmla="*/ 313406 h 454549"/>
              <a:gd name="connsiteX74" fmla="*/ 90171 w 448188"/>
              <a:gd name="connsiteY74" fmla="*/ 301802 h 454549"/>
              <a:gd name="connsiteX75" fmla="*/ 31376 w 448188"/>
              <a:gd name="connsiteY75" fmla="*/ 301802 h 454549"/>
              <a:gd name="connsiteX76" fmla="*/ 20373 w 448188"/>
              <a:gd name="connsiteY76" fmla="*/ 313406 h 454549"/>
              <a:gd name="connsiteX77" fmla="*/ 20373 w 448188"/>
              <a:gd name="connsiteY77" fmla="*/ 422573 h 454549"/>
              <a:gd name="connsiteX78" fmla="*/ 31376 w 448188"/>
              <a:gd name="connsiteY78" fmla="*/ 434177 h 454549"/>
              <a:gd name="connsiteX79" fmla="*/ 234324 w 448188"/>
              <a:gd name="connsiteY79" fmla="*/ 148967 h 454549"/>
              <a:gd name="connsiteX80" fmla="*/ 285211 w 448188"/>
              <a:gd name="connsiteY80" fmla="*/ 148967 h 454549"/>
              <a:gd name="connsiteX81" fmla="*/ 296334 w 448188"/>
              <a:gd name="connsiteY81" fmla="*/ 158217 h 454549"/>
              <a:gd name="connsiteX82" fmla="*/ 287085 w 448188"/>
              <a:gd name="connsiteY82" fmla="*/ 169340 h 454549"/>
              <a:gd name="connsiteX83" fmla="*/ 285211 w 448188"/>
              <a:gd name="connsiteY83" fmla="*/ 169340 h 454549"/>
              <a:gd name="connsiteX84" fmla="*/ 224095 w 448188"/>
              <a:gd name="connsiteY84" fmla="*/ 169340 h 454549"/>
              <a:gd name="connsiteX85" fmla="*/ 213866 w 448188"/>
              <a:gd name="connsiteY85" fmla="*/ 159110 h 454549"/>
              <a:gd name="connsiteX86" fmla="*/ 213866 w 448188"/>
              <a:gd name="connsiteY86" fmla="*/ 67135 h 454549"/>
              <a:gd name="connsiteX87" fmla="*/ 224095 w 448188"/>
              <a:gd name="connsiteY87" fmla="*/ 56906 h 454549"/>
              <a:gd name="connsiteX88" fmla="*/ 234324 w 448188"/>
              <a:gd name="connsiteY88" fmla="*/ 67135 h 454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448188" h="454549">
                <a:moveTo>
                  <a:pt x="122234" y="418963"/>
                </a:moveTo>
                <a:lnTo>
                  <a:pt x="122234" y="422573"/>
                </a:lnTo>
                <a:cubicBezTo>
                  <a:pt x="122330" y="440072"/>
                  <a:pt x="108271" y="454361"/>
                  <a:pt x="90773" y="454550"/>
                </a:cubicBezTo>
                <a:lnTo>
                  <a:pt x="31376" y="454550"/>
                </a:lnTo>
                <a:cubicBezTo>
                  <a:pt x="13892" y="454361"/>
                  <a:pt x="-142" y="440058"/>
                  <a:pt x="1" y="422573"/>
                </a:cubicBezTo>
                <a:lnTo>
                  <a:pt x="1" y="313406"/>
                </a:lnTo>
                <a:cubicBezTo>
                  <a:pt x="-142" y="295921"/>
                  <a:pt x="13892" y="281618"/>
                  <a:pt x="31376" y="281429"/>
                </a:cubicBezTo>
                <a:lnTo>
                  <a:pt x="90773" y="281429"/>
                </a:lnTo>
                <a:cubicBezTo>
                  <a:pt x="108271" y="281618"/>
                  <a:pt x="122330" y="295907"/>
                  <a:pt x="122234" y="313406"/>
                </a:cubicBezTo>
                <a:lnTo>
                  <a:pt x="122234" y="398591"/>
                </a:lnTo>
                <a:lnTo>
                  <a:pt x="162978" y="398591"/>
                </a:lnTo>
                <a:lnTo>
                  <a:pt x="162978" y="373921"/>
                </a:lnTo>
                <a:cubicBezTo>
                  <a:pt x="162836" y="356546"/>
                  <a:pt x="176805" y="342345"/>
                  <a:pt x="194180" y="342203"/>
                </a:cubicBezTo>
                <a:cubicBezTo>
                  <a:pt x="194266" y="342202"/>
                  <a:pt x="194353" y="342202"/>
                  <a:pt x="194439" y="342202"/>
                </a:cubicBezTo>
                <a:lnTo>
                  <a:pt x="253750" y="342202"/>
                </a:lnTo>
                <a:cubicBezTo>
                  <a:pt x="271092" y="342202"/>
                  <a:pt x="285164" y="356235"/>
                  <a:pt x="285211" y="373577"/>
                </a:cubicBezTo>
                <a:lnTo>
                  <a:pt x="285211" y="398247"/>
                </a:lnTo>
                <a:lnTo>
                  <a:pt x="325955" y="398247"/>
                </a:lnTo>
                <a:lnTo>
                  <a:pt x="325955" y="392831"/>
                </a:lnTo>
                <a:cubicBezTo>
                  <a:pt x="326331" y="375808"/>
                  <a:pt x="340391" y="362286"/>
                  <a:pt x="357416" y="362574"/>
                </a:cubicBezTo>
                <a:lnTo>
                  <a:pt x="416814" y="362574"/>
                </a:lnTo>
                <a:cubicBezTo>
                  <a:pt x="433825" y="362287"/>
                  <a:pt x="447859" y="375821"/>
                  <a:pt x="448188" y="392831"/>
                </a:cubicBezTo>
                <a:lnTo>
                  <a:pt x="448188" y="424034"/>
                </a:lnTo>
                <a:cubicBezTo>
                  <a:pt x="447812" y="441011"/>
                  <a:pt x="433792" y="454494"/>
                  <a:pt x="416814" y="454206"/>
                </a:cubicBezTo>
                <a:lnTo>
                  <a:pt x="357416" y="454206"/>
                </a:lnTo>
                <a:cubicBezTo>
                  <a:pt x="340405" y="454542"/>
                  <a:pt x="326331" y="441045"/>
                  <a:pt x="325955" y="424034"/>
                </a:cubicBezTo>
                <a:lnTo>
                  <a:pt x="325955" y="418619"/>
                </a:lnTo>
                <a:lnTo>
                  <a:pt x="285211" y="418619"/>
                </a:lnTo>
                <a:lnTo>
                  <a:pt x="285211" y="422831"/>
                </a:lnTo>
                <a:cubicBezTo>
                  <a:pt x="285164" y="440173"/>
                  <a:pt x="271092" y="454206"/>
                  <a:pt x="253750" y="454206"/>
                </a:cubicBezTo>
                <a:lnTo>
                  <a:pt x="194439" y="454206"/>
                </a:lnTo>
                <a:cubicBezTo>
                  <a:pt x="177111" y="454253"/>
                  <a:pt x="163026" y="440245"/>
                  <a:pt x="162978" y="422917"/>
                </a:cubicBezTo>
                <a:cubicBezTo>
                  <a:pt x="162978" y="422888"/>
                  <a:pt x="162978" y="422860"/>
                  <a:pt x="162978" y="422831"/>
                </a:cubicBezTo>
                <a:lnTo>
                  <a:pt x="162978" y="418619"/>
                </a:lnTo>
                <a:close/>
                <a:moveTo>
                  <a:pt x="76332" y="145873"/>
                </a:moveTo>
                <a:cubicBezTo>
                  <a:pt x="77376" y="64273"/>
                  <a:pt x="144372" y="-1031"/>
                  <a:pt x="225973" y="12"/>
                </a:cubicBezTo>
                <a:cubicBezTo>
                  <a:pt x="307573" y="1056"/>
                  <a:pt x="372877" y="68052"/>
                  <a:pt x="371833" y="149653"/>
                </a:cubicBezTo>
                <a:cubicBezTo>
                  <a:pt x="370941" y="219438"/>
                  <a:pt x="321343" y="279083"/>
                  <a:pt x="252891" y="292690"/>
                </a:cubicBezTo>
                <a:lnTo>
                  <a:pt x="232003" y="318477"/>
                </a:lnTo>
                <a:cubicBezTo>
                  <a:pt x="228435" y="322831"/>
                  <a:pt x="222020" y="323484"/>
                  <a:pt x="217648" y="319939"/>
                </a:cubicBezTo>
                <a:cubicBezTo>
                  <a:pt x="217176" y="319553"/>
                  <a:pt x="216744" y="319121"/>
                  <a:pt x="216358" y="318649"/>
                </a:cubicBezTo>
                <a:lnTo>
                  <a:pt x="193837" y="292862"/>
                </a:lnTo>
                <a:cubicBezTo>
                  <a:pt x="124836" y="277821"/>
                  <a:pt x="75810" y="216493"/>
                  <a:pt x="76332" y="145873"/>
                </a:cubicBezTo>
                <a:close/>
                <a:moveTo>
                  <a:pt x="239653" y="276960"/>
                </a:moveTo>
                <a:cubicBezTo>
                  <a:pt x="241172" y="275144"/>
                  <a:pt x="243264" y="273901"/>
                  <a:pt x="245584" y="273435"/>
                </a:cubicBezTo>
                <a:cubicBezTo>
                  <a:pt x="315945" y="262469"/>
                  <a:pt x="364094" y="196540"/>
                  <a:pt x="353127" y="126179"/>
                </a:cubicBezTo>
                <a:cubicBezTo>
                  <a:pt x="342161" y="55818"/>
                  <a:pt x="276232" y="7670"/>
                  <a:pt x="205871" y="18636"/>
                </a:cubicBezTo>
                <a:cubicBezTo>
                  <a:pt x="143147" y="28412"/>
                  <a:pt x="96870" y="82391"/>
                  <a:pt x="96790" y="145873"/>
                </a:cubicBezTo>
                <a:cubicBezTo>
                  <a:pt x="96314" y="207977"/>
                  <a:pt x="140177" y="261596"/>
                  <a:pt x="201144" y="273435"/>
                </a:cubicBezTo>
                <a:cubicBezTo>
                  <a:pt x="203403" y="273891"/>
                  <a:pt x="205454" y="275067"/>
                  <a:pt x="206989" y="276788"/>
                </a:cubicBezTo>
                <a:lnTo>
                  <a:pt x="224181" y="296386"/>
                </a:lnTo>
                <a:close/>
                <a:moveTo>
                  <a:pt x="357416" y="434178"/>
                </a:moveTo>
                <a:lnTo>
                  <a:pt x="416814" y="434178"/>
                </a:lnTo>
                <a:cubicBezTo>
                  <a:pt x="422544" y="434472"/>
                  <a:pt x="427447" y="430105"/>
                  <a:pt x="427816" y="424378"/>
                </a:cubicBezTo>
                <a:lnTo>
                  <a:pt x="427816" y="393175"/>
                </a:lnTo>
                <a:cubicBezTo>
                  <a:pt x="427493" y="387414"/>
                  <a:pt x="422576" y="382997"/>
                  <a:pt x="416814" y="383290"/>
                </a:cubicBezTo>
                <a:lnTo>
                  <a:pt x="357416" y="383290"/>
                </a:lnTo>
                <a:cubicBezTo>
                  <a:pt x="351638" y="382996"/>
                  <a:pt x="346696" y="387401"/>
                  <a:pt x="346328" y="393175"/>
                </a:cubicBezTo>
                <a:lnTo>
                  <a:pt x="346328" y="424378"/>
                </a:lnTo>
                <a:cubicBezTo>
                  <a:pt x="346741" y="430118"/>
                  <a:pt x="351669" y="434473"/>
                  <a:pt x="357416" y="434178"/>
                </a:cubicBezTo>
                <a:close/>
                <a:moveTo>
                  <a:pt x="194095" y="434178"/>
                </a:moveTo>
                <a:lnTo>
                  <a:pt x="253407" y="434178"/>
                </a:lnTo>
                <a:cubicBezTo>
                  <a:pt x="259497" y="434178"/>
                  <a:pt x="264448" y="429265"/>
                  <a:pt x="264495" y="423175"/>
                </a:cubicBezTo>
                <a:lnTo>
                  <a:pt x="264495" y="373921"/>
                </a:lnTo>
                <a:cubicBezTo>
                  <a:pt x="264448" y="367830"/>
                  <a:pt x="259497" y="362918"/>
                  <a:pt x="253407" y="362918"/>
                </a:cubicBezTo>
                <a:lnTo>
                  <a:pt x="194095" y="362918"/>
                </a:lnTo>
                <a:cubicBezTo>
                  <a:pt x="188005" y="362918"/>
                  <a:pt x="183054" y="367830"/>
                  <a:pt x="183007" y="373921"/>
                </a:cubicBezTo>
                <a:lnTo>
                  <a:pt x="183007" y="423175"/>
                </a:lnTo>
                <a:cubicBezTo>
                  <a:pt x="183051" y="429299"/>
                  <a:pt x="188052" y="434227"/>
                  <a:pt x="194176" y="434183"/>
                </a:cubicBezTo>
                <a:cubicBezTo>
                  <a:pt x="194263" y="434182"/>
                  <a:pt x="194351" y="434180"/>
                  <a:pt x="194439" y="434177"/>
                </a:cubicBezTo>
                <a:close/>
                <a:moveTo>
                  <a:pt x="30774" y="434178"/>
                </a:moveTo>
                <a:lnTo>
                  <a:pt x="90171" y="434178"/>
                </a:lnTo>
                <a:cubicBezTo>
                  <a:pt x="96418" y="433990"/>
                  <a:pt x="101357" y="428822"/>
                  <a:pt x="101260" y="422573"/>
                </a:cubicBezTo>
                <a:lnTo>
                  <a:pt x="101260" y="313406"/>
                </a:lnTo>
                <a:cubicBezTo>
                  <a:pt x="101357" y="307157"/>
                  <a:pt x="96418" y="301989"/>
                  <a:pt x="90171" y="301802"/>
                </a:cubicBezTo>
                <a:lnTo>
                  <a:pt x="31376" y="301802"/>
                </a:lnTo>
                <a:cubicBezTo>
                  <a:pt x="25143" y="301989"/>
                  <a:pt x="20229" y="307171"/>
                  <a:pt x="20373" y="313406"/>
                </a:cubicBezTo>
                <a:lnTo>
                  <a:pt x="20373" y="422573"/>
                </a:lnTo>
                <a:cubicBezTo>
                  <a:pt x="20229" y="428808"/>
                  <a:pt x="25143" y="433990"/>
                  <a:pt x="31376" y="434177"/>
                </a:cubicBezTo>
                <a:close/>
                <a:moveTo>
                  <a:pt x="234324" y="148967"/>
                </a:moveTo>
                <a:lnTo>
                  <a:pt x="285211" y="148967"/>
                </a:lnTo>
                <a:cubicBezTo>
                  <a:pt x="290837" y="148450"/>
                  <a:pt x="295817" y="152591"/>
                  <a:pt x="296334" y="158217"/>
                </a:cubicBezTo>
                <a:cubicBezTo>
                  <a:pt x="296851" y="163842"/>
                  <a:pt x="292710" y="168822"/>
                  <a:pt x="287085" y="169340"/>
                </a:cubicBezTo>
                <a:cubicBezTo>
                  <a:pt x="286461" y="169397"/>
                  <a:pt x="285834" y="169397"/>
                  <a:pt x="285211" y="169340"/>
                </a:cubicBezTo>
                <a:lnTo>
                  <a:pt x="224095" y="169340"/>
                </a:lnTo>
                <a:cubicBezTo>
                  <a:pt x="218445" y="169340"/>
                  <a:pt x="213866" y="164760"/>
                  <a:pt x="213866" y="159110"/>
                </a:cubicBezTo>
                <a:lnTo>
                  <a:pt x="213866" y="67135"/>
                </a:lnTo>
                <a:cubicBezTo>
                  <a:pt x="213866" y="61486"/>
                  <a:pt x="218445" y="56906"/>
                  <a:pt x="224095" y="56906"/>
                </a:cubicBezTo>
                <a:cubicBezTo>
                  <a:pt x="229744" y="56906"/>
                  <a:pt x="234324" y="61486"/>
                  <a:pt x="234324" y="67135"/>
                </a:cubicBezTo>
                <a:close/>
              </a:path>
            </a:pathLst>
          </a:custGeom>
          <a:solidFill>
            <a:schemeClr val="tx2"/>
          </a:solidFill>
          <a:ln w="9525" cap="flat">
            <a:solidFill>
              <a:schemeClr val="tx2"/>
            </a:solidFill>
            <a:prstDash val="solid"/>
            <a:miter/>
          </a:ln>
        </p:spPr>
        <p:txBody>
          <a:bodyPr wrap="none" lIns="0" tIns="0" rIns="0" bIns="0" rtlCol="0" anchor="b" anchorCtr="0"/>
          <a:lstStyle/>
          <a:p>
            <a:endParaRPr lang="zh-CN" altLang="en-US"/>
          </a:p>
        </p:txBody>
      </p: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DE4CC48B-9923-4AA7-BA1E-4BEC275BBABA}"/>
              </a:ext>
            </a:extLst>
          </p:cNvPr>
          <p:cNvGrpSpPr/>
          <p:nvPr/>
        </p:nvGrpSpPr>
        <p:grpSpPr>
          <a:xfrm flipH="1">
            <a:off x="3719852" y="4588064"/>
            <a:ext cx="316699" cy="172947"/>
            <a:chOff x="1573316" y="-3742685"/>
            <a:chExt cx="10683473" cy="16152530"/>
          </a:xfrm>
        </p:grpSpPr>
        <p:sp>
          <p:nvSpPr>
            <p:cNvPr id="106" name="等腰三角形 46">
              <a:extLst>
                <a:ext uri="{FF2B5EF4-FFF2-40B4-BE49-F238E27FC236}">
                  <a16:creationId xmlns:a16="http://schemas.microsoft.com/office/drawing/2014/main" id="{51F2B33D-2452-4E0D-9211-5C6230568148}"/>
                </a:ext>
              </a:extLst>
            </p:cNvPr>
            <p:cNvSpPr/>
            <p:nvPr/>
          </p:nvSpPr>
          <p:spPr>
            <a:xfrm rot="16200000">
              <a:off x="-4160714" y="1991345"/>
              <a:ext cx="16152530" cy="4684470"/>
            </a:xfrm>
            <a:prstGeom prst="triangle">
              <a:avLst/>
            </a:prstGeom>
            <a:gradFill>
              <a:gsLst>
                <a:gs pos="0">
                  <a:schemeClr val="accent1">
                    <a:alpha val="20000"/>
                  </a:schemeClr>
                </a:gs>
                <a:gs pos="93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alpha val="4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27432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107" name="等腰三角形 43">
              <a:extLst>
                <a:ext uri="{FF2B5EF4-FFF2-40B4-BE49-F238E27FC236}">
                  <a16:creationId xmlns:a16="http://schemas.microsoft.com/office/drawing/2014/main" id="{A0443A24-321D-4ED2-ADEE-E70E3D683906}"/>
                </a:ext>
              </a:extLst>
            </p:cNvPr>
            <p:cNvSpPr/>
            <p:nvPr/>
          </p:nvSpPr>
          <p:spPr>
            <a:xfrm rot="16200000">
              <a:off x="-1028854" y="1991345"/>
              <a:ext cx="16152530" cy="4684470"/>
            </a:xfrm>
            <a:prstGeom prst="triangle">
              <a:avLst/>
            </a:prstGeom>
            <a:gradFill>
              <a:gsLst>
                <a:gs pos="0">
                  <a:schemeClr val="accent1">
                    <a:alpha val="20000"/>
                  </a:schemeClr>
                </a:gs>
                <a:gs pos="94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alpha val="62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27432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108" name="等腰三角形 46">
              <a:extLst>
                <a:ext uri="{FF2B5EF4-FFF2-40B4-BE49-F238E27FC236}">
                  <a16:creationId xmlns:a16="http://schemas.microsoft.com/office/drawing/2014/main" id="{D844DBA9-A623-4A1B-8C77-45D296D267D8}"/>
                </a:ext>
              </a:extLst>
            </p:cNvPr>
            <p:cNvSpPr/>
            <p:nvPr/>
          </p:nvSpPr>
          <p:spPr>
            <a:xfrm rot="16200000">
              <a:off x="1838289" y="1991345"/>
              <a:ext cx="16152530" cy="4684470"/>
            </a:xfrm>
            <a:prstGeom prst="triangle">
              <a:avLst/>
            </a:prstGeom>
            <a:gradFill>
              <a:gsLst>
                <a:gs pos="0">
                  <a:schemeClr val="accent1">
                    <a:alpha val="20000"/>
                  </a:schemeClr>
                </a:gs>
                <a:gs pos="91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27432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00BAF3DA-CDE8-4AA0-8345-B0458025AE30}"/>
              </a:ext>
            </a:extLst>
          </p:cNvPr>
          <p:cNvGrpSpPr>
            <a:grpSpLocks/>
          </p:cNvGrpSpPr>
          <p:nvPr/>
        </p:nvGrpSpPr>
        <p:grpSpPr>
          <a:xfrm flipH="1">
            <a:off x="3719852" y="5082933"/>
            <a:ext cx="316699" cy="172947"/>
            <a:chOff x="1573316" y="-3742685"/>
            <a:chExt cx="10683473" cy="16152530"/>
          </a:xfrm>
        </p:grpSpPr>
        <p:sp>
          <p:nvSpPr>
            <p:cNvPr id="186" name="等腰三角形 46">
              <a:extLst>
                <a:ext uri="{FF2B5EF4-FFF2-40B4-BE49-F238E27FC236}">
                  <a16:creationId xmlns:a16="http://schemas.microsoft.com/office/drawing/2014/main" id="{49F9FE7D-49A4-4397-B9D0-014AF5DDE258}"/>
                </a:ext>
              </a:extLst>
            </p:cNvPr>
            <p:cNvSpPr/>
            <p:nvPr/>
          </p:nvSpPr>
          <p:spPr>
            <a:xfrm rot="16200000">
              <a:off x="-4160714" y="1991345"/>
              <a:ext cx="16152530" cy="4684470"/>
            </a:xfrm>
            <a:prstGeom prst="triangle">
              <a:avLst/>
            </a:prstGeom>
            <a:gradFill>
              <a:gsLst>
                <a:gs pos="0">
                  <a:schemeClr val="accent1">
                    <a:alpha val="20000"/>
                  </a:schemeClr>
                </a:gs>
                <a:gs pos="93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alpha val="4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27432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187" name="等腰三角形 43">
              <a:extLst>
                <a:ext uri="{FF2B5EF4-FFF2-40B4-BE49-F238E27FC236}">
                  <a16:creationId xmlns:a16="http://schemas.microsoft.com/office/drawing/2014/main" id="{325AB59C-9443-483F-AA22-2A0A1528946A}"/>
                </a:ext>
              </a:extLst>
            </p:cNvPr>
            <p:cNvSpPr/>
            <p:nvPr/>
          </p:nvSpPr>
          <p:spPr>
            <a:xfrm rot="16200000">
              <a:off x="-1028854" y="1991345"/>
              <a:ext cx="16152530" cy="4684470"/>
            </a:xfrm>
            <a:prstGeom prst="triangle">
              <a:avLst/>
            </a:prstGeom>
            <a:gradFill>
              <a:gsLst>
                <a:gs pos="0">
                  <a:schemeClr val="accent1">
                    <a:alpha val="20000"/>
                  </a:schemeClr>
                </a:gs>
                <a:gs pos="94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alpha val="62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27432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188" name="等腰三角形 46">
              <a:extLst>
                <a:ext uri="{FF2B5EF4-FFF2-40B4-BE49-F238E27FC236}">
                  <a16:creationId xmlns:a16="http://schemas.microsoft.com/office/drawing/2014/main" id="{C93926FA-F5BC-4786-A77C-D9E8823F2C6A}"/>
                </a:ext>
              </a:extLst>
            </p:cNvPr>
            <p:cNvSpPr/>
            <p:nvPr/>
          </p:nvSpPr>
          <p:spPr>
            <a:xfrm rot="16200000">
              <a:off x="1838289" y="1991345"/>
              <a:ext cx="16152530" cy="4684470"/>
            </a:xfrm>
            <a:prstGeom prst="triangle">
              <a:avLst/>
            </a:prstGeom>
            <a:gradFill>
              <a:gsLst>
                <a:gs pos="0">
                  <a:schemeClr val="accent1">
                    <a:alpha val="20000"/>
                  </a:schemeClr>
                </a:gs>
                <a:gs pos="91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27432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</p:grpSp>
      <p:grpSp>
        <p:nvGrpSpPr>
          <p:cNvPr id="189" name="组合 188">
            <a:extLst>
              <a:ext uri="{FF2B5EF4-FFF2-40B4-BE49-F238E27FC236}">
                <a16:creationId xmlns:a16="http://schemas.microsoft.com/office/drawing/2014/main" id="{3F3CA52E-49DC-4F37-B5F9-92CE84B74278}"/>
              </a:ext>
            </a:extLst>
          </p:cNvPr>
          <p:cNvGrpSpPr>
            <a:grpSpLocks/>
          </p:cNvGrpSpPr>
          <p:nvPr/>
        </p:nvGrpSpPr>
        <p:grpSpPr>
          <a:xfrm flipH="1">
            <a:off x="3719852" y="5684214"/>
            <a:ext cx="316699" cy="172947"/>
            <a:chOff x="1573316" y="-3742685"/>
            <a:chExt cx="10683473" cy="16152530"/>
          </a:xfrm>
        </p:grpSpPr>
        <p:sp>
          <p:nvSpPr>
            <p:cNvPr id="190" name="等腰三角形 46">
              <a:extLst>
                <a:ext uri="{FF2B5EF4-FFF2-40B4-BE49-F238E27FC236}">
                  <a16:creationId xmlns:a16="http://schemas.microsoft.com/office/drawing/2014/main" id="{FA2D30D1-614A-48CF-A228-63D83859A614}"/>
                </a:ext>
              </a:extLst>
            </p:cNvPr>
            <p:cNvSpPr/>
            <p:nvPr/>
          </p:nvSpPr>
          <p:spPr>
            <a:xfrm rot="16200000">
              <a:off x="-4160714" y="1991345"/>
              <a:ext cx="16152530" cy="4684470"/>
            </a:xfrm>
            <a:prstGeom prst="triangle">
              <a:avLst/>
            </a:prstGeom>
            <a:gradFill>
              <a:gsLst>
                <a:gs pos="0">
                  <a:schemeClr val="accent1">
                    <a:alpha val="20000"/>
                  </a:schemeClr>
                </a:gs>
                <a:gs pos="93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alpha val="4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27432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191" name="等腰三角形 43">
              <a:extLst>
                <a:ext uri="{FF2B5EF4-FFF2-40B4-BE49-F238E27FC236}">
                  <a16:creationId xmlns:a16="http://schemas.microsoft.com/office/drawing/2014/main" id="{FB7532E1-AB15-4BE5-AEB5-501A0EEAAECB}"/>
                </a:ext>
              </a:extLst>
            </p:cNvPr>
            <p:cNvSpPr/>
            <p:nvPr/>
          </p:nvSpPr>
          <p:spPr>
            <a:xfrm rot="16200000">
              <a:off x="-1028854" y="1991345"/>
              <a:ext cx="16152530" cy="4684470"/>
            </a:xfrm>
            <a:prstGeom prst="triangle">
              <a:avLst/>
            </a:prstGeom>
            <a:gradFill>
              <a:gsLst>
                <a:gs pos="0">
                  <a:schemeClr val="accent1">
                    <a:alpha val="20000"/>
                  </a:schemeClr>
                </a:gs>
                <a:gs pos="94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alpha val="62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27432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192" name="等腰三角形 46">
              <a:extLst>
                <a:ext uri="{FF2B5EF4-FFF2-40B4-BE49-F238E27FC236}">
                  <a16:creationId xmlns:a16="http://schemas.microsoft.com/office/drawing/2014/main" id="{A9AAFF4D-85AF-4089-B63F-C6F321B885FF}"/>
                </a:ext>
              </a:extLst>
            </p:cNvPr>
            <p:cNvSpPr/>
            <p:nvPr/>
          </p:nvSpPr>
          <p:spPr>
            <a:xfrm rot="16200000">
              <a:off x="1838289" y="1991345"/>
              <a:ext cx="16152530" cy="4684470"/>
            </a:xfrm>
            <a:prstGeom prst="triangle">
              <a:avLst/>
            </a:prstGeom>
            <a:gradFill>
              <a:gsLst>
                <a:gs pos="0">
                  <a:schemeClr val="accent1">
                    <a:alpha val="20000"/>
                  </a:schemeClr>
                </a:gs>
                <a:gs pos="91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27432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3983BC0-A700-490F-B70D-6194443C3A63}"/>
              </a:ext>
            </a:extLst>
          </p:cNvPr>
          <p:cNvGrpSpPr/>
          <p:nvPr/>
        </p:nvGrpSpPr>
        <p:grpSpPr>
          <a:xfrm>
            <a:off x="8384635" y="3790905"/>
            <a:ext cx="2401441" cy="2362010"/>
            <a:chOff x="8384635" y="3790905"/>
            <a:chExt cx="2401441" cy="2362010"/>
          </a:xfrm>
        </p:grpSpPr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EEA2E165-D6E5-4D8E-B899-9867B8F84151}"/>
                </a:ext>
              </a:extLst>
            </p:cNvPr>
            <p:cNvSpPr txBox="1"/>
            <p:nvPr/>
          </p:nvSpPr>
          <p:spPr>
            <a:xfrm>
              <a:off x="8717007" y="4389717"/>
              <a:ext cx="904094" cy="525400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l" defTabSz="914400" rtl="0" eaLnBrk="1" latinLnBrk="0" hangingPunct="1">
                <a:lnSpc>
                  <a:spcPct val="150000"/>
                </a:lnSpc>
                <a:buSzPct val="110000"/>
              </a:pPr>
              <a:r>
                <a:rPr kumimoji="0" lang="zh-CN" altLang="zh-CN" sz="1200" b="0" i="0" u="none" strike="noStrike" kern="100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打印纸成本</a:t>
              </a:r>
              <a:r>
                <a:rPr kumimoji="0" lang="en-US" altLang="zh-CN" sz="1200" b="0" i="0" u="none" strike="noStrike" kern="100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1200" b="0" i="0" u="none" strike="noStrike" kern="100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0</a:t>
              </a:r>
            </a:p>
            <a:p>
              <a:pPr>
                <a:lnSpc>
                  <a:spcPct val="150000"/>
                </a:lnSpc>
                <a:buSzPct val="110000"/>
              </a:pPr>
              <a:r>
                <a:rPr kumimoji="0" lang="zh-CN" altLang="zh-CN" sz="1200" b="0" i="0" u="none" strike="noStrike" kern="100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耗材成本</a:t>
              </a:r>
              <a:r>
                <a:rPr kumimoji="0" lang="en-US" altLang="zh-CN" sz="1200" b="0" i="0" u="none" strike="noStrike" kern="100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1200" b="0" i="0" u="none" strike="noStrike" kern="100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0</a:t>
              </a:r>
              <a:endParaRPr kumimoji="0" lang="zh-CN" altLang="en-US" sz="1200" b="0" i="0" u="none" strike="noStrike" kern="10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CB29501A-902F-4AFE-9E78-037D33C32B8D}"/>
                </a:ext>
              </a:extLst>
            </p:cNvPr>
            <p:cNvSpPr txBox="1"/>
            <p:nvPr/>
          </p:nvSpPr>
          <p:spPr>
            <a:xfrm>
              <a:off x="8717007" y="5011213"/>
              <a:ext cx="1502014" cy="248401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50000"/>
                </a:lnSpc>
                <a:buSzPct val="110000"/>
              </a:pPr>
              <a:r>
                <a:rPr kumimoji="0" lang="zh-CN" altLang="zh-CN" sz="1200" b="0" i="0" u="none" strike="noStrike" kern="100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错漏备发生比例</a:t>
              </a:r>
              <a:r>
                <a:rPr kumimoji="0" lang="en-US" altLang="zh-CN" sz="1200" b="0" i="0" u="none" strike="noStrike" kern="100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1200" b="0" i="0" u="none" strike="noStrike" kern="100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0.5</a:t>
              </a:r>
              <a:r>
                <a:rPr kumimoji="0" lang="zh-CN" altLang="zh-CN" sz="1200" b="0" i="0" u="none" strike="noStrike" kern="100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‰</a:t>
              </a:r>
              <a:endParaRPr kumimoji="0" lang="en-US" altLang="zh-CN" sz="1200" b="0" i="0" u="none" strike="noStrike" kern="10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2FEFCDC1-07BC-4371-A440-8ED99461EC3E}"/>
                </a:ext>
              </a:extLst>
            </p:cNvPr>
            <p:cNvSpPr txBox="1"/>
            <p:nvPr/>
          </p:nvSpPr>
          <p:spPr>
            <a:xfrm>
              <a:off x="8717007" y="5353465"/>
              <a:ext cx="1739259" cy="799450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50000"/>
                </a:lnSpc>
                <a:buSzPct val="110000"/>
              </a:pPr>
              <a:r>
                <a:rPr kumimoji="0" lang="zh-CN" altLang="zh-CN" sz="1200" b="0" i="0" u="none" strike="noStrike" kern="100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员工培训时间</a:t>
              </a:r>
              <a:r>
                <a:rPr kumimoji="0" lang="en-US" altLang="zh-CN" sz="1200" b="0" i="0" u="none" strike="noStrike" kern="100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1200" b="0" i="0" u="none" strike="noStrike" kern="100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500</a:t>
              </a:r>
              <a:r>
                <a:rPr kumimoji="0" lang="zh-CN" altLang="zh-CN" sz="1200" b="0" i="0" u="none" strike="noStrike" kern="100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小时</a:t>
              </a:r>
              <a:r>
                <a:rPr kumimoji="0" lang="en-US" altLang="zh-CN" sz="1200" b="0" i="0" u="none" strike="noStrike" kern="100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/</a:t>
              </a:r>
              <a:r>
                <a:rPr kumimoji="0" lang="zh-CN" altLang="zh-CN" sz="1200" b="0" i="0" u="none" strike="noStrike" kern="100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年</a:t>
              </a:r>
              <a:endParaRPr kumimoji="0" lang="zh-CN" altLang="en-US" sz="1200" b="0" i="0" u="none" strike="noStrike" kern="10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  <a:p>
              <a:pPr>
                <a:lnSpc>
                  <a:spcPct val="150000"/>
                </a:lnSpc>
                <a:buSzPct val="110000"/>
              </a:pPr>
              <a:r>
                <a:rPr kumimoji="0" lang="zh-CN" altLang="zh-CN" sz="1200" b="0" i="0" u="none" strike="noStrike" kern="100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员工补件工时</a:t>
              </a:r>
              <a:r>
                <a:rPr kumimoji="0" lang="en-US" altLang="zh-CN" sz="1200" b="0" i="0" u="none" strike="noStrike" kern="100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8.3</a:t>
              </a:r>
              <a:r>
                <a:rPr kumimoji="0" lang="zh-CN" altLang="zh-CN" sz="1200" b="0" i="0" u="none" strike="noStrike" kern="100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小时</a:t>
              </a:r>
              <a:r>
                <a:rPr kumimoji="0" lang="en-US" altLang="zh-CN" sz="1200" b="0" i="0" u="none" strike="noStrike" kern="100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/</a:t>
              </a:r>
              <a:r>
                <a:rPr kumimoji="0" lang="zh-CN" altLang="en-US" sz="1200" b="0" i="0" u="none" strike="noStrike" kern="100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年</a:t>
              </a:r>
            </a:p>
            <a:p>
              <a:pPr>
                <a:lnSpc>
                  <a:spcPct val="150000"/>
                </a:lnSpc>
                <a:buSzPct val="110000"/>
              </a:pPr>
              <a:r>
                <a:rPr kumimoji="0" lang="zh-CN" altLang="en-US" sz="1200" b="0" i="0" u="none" strike="noStrike" kern="100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无打印拿取等步骤</a:t>
              </a:r>
            </a:p>
          </p:txBody>
        </p: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421FAB0B-50AF-4768-AEDF-729F92E7AE48}"/>
                </a:ext>
              </a:extLst>
            </p:cNvPr>
            <p:cNvSpPr txBox="1"/>
            <p:nvPr/>
          </p:nvSpPr>
          <p:spPr>
            <a:xfrm>
              <a:off x="8430354" y="3790905"/>
              <a:ext cx="8242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字制区喜脉体"/>
                  <a:ea typeface="字制区喜脉体"/>
                  <a:cs typeface="+mn-cs"/>
                </a:rPr>
                <a:t>电子纸</a:t>
              </a:r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5B445E57-4946-4584-8813-5E14CC8CC5E9}"/>
                </a:ext>
              </a:extLst>
            </p:cNvPr>
            <p:cNvGrpSpPr/>
            <p:nvPr/>
          </p:nvGrpSpPr>
          <p:grpSpPr>
            <a:xfrm>
              <a:off x="8387196" y="4964072"/>
              <a:ext cx="2398880" cy="343375"/>
              <a:chOff x="4114566" y="4932520"/>
              <a:chExt cx="2398880" cy="343375"/>
            </a:xfrm>
          </p:grpSpPr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D8A7BFD8-4BD9-4D88-BF23-BCBD6B41E8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14566" y="5275895"/>
                <a:ext cx="2398880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直接连接符 129">
                <a:extLst>
                  <a:ext uri="{FF2B5EF4-FFF2-40B4-BE49-F238E27FC236}">
                    <a16:creationId xmlns:a16="http://schemas.microsoft.com/office/drawing/2014/main" id="{BFD81195-8DA6-471A-B1F6-59E31CBA01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14566" y="4932520"/>
                <a:ext cx="2398880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7" name="图形 26">
              <a:extLst>
                <a:ext uri="{FF2B5EF4-FFF2-40B4-BE49-F238E27FC236}">
                  <a16:creationId xmlns:a16="http://schemas.microsoft.com/office/drawing/2014/main" id="{365FA226-3411-4B27-8476-F654FA0FE22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384635" y="4456549"/>
              <a:ext cx="140816" cy="140814"/>
            </a:xfrm>
            <a:prstGeom prst="rect">
              <a:avLst/>
            </a:prstGeom>
          </p:spPr>
        </p:pic>
        <p:pic>
          <p:nvPicPr>
            <p:cNvPr id="134" name="图形 133">
              <a:extLst>
                <a:ext uri="{FF2B5EF4-FFF2-40B4-BE49-F238E27FC236}">
                  <a16:creationId xmlns:a16="http://schemas.microsoft.com/office/drawing/2014/main" id="{70757CDF-3807-4B8B-AE2A-45ADF819B2A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384635" y="4731392"/>
              <a:ext cx="140816" cy="140814"/>
            </a:xfrm>
            <a:prstGeom prst="rect">
              <a:avLst/>
            </a:prstGeom>
          </p:spPr>
        </p:pic>
        <p:pic>
          <p:nvPicPr>
            <p:cNvPr id="135" name="图形 134">
              <a:extLst>
                <a:ext uri="{FF2B5EF4-FFF2-40B4-BE49-F238E27FC236}">
                  <a16:creationId xmlns:a16="http://schemas.microsoft.com/office/drawing/2014/main" id="{89859B37-10A6-47F8-877B-9F6B8BB72B4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384635" y="5065006"/>
              <a:ext cx="140816" cy="140814"/>
            </a:xfrm>
            <a:prstGeom prst="rect">
              <a:avLst/>
            </a:prstGeom>
          </p:spPr>
        </p:pic>
        <p:pic>
          <p:nvPicPr>
            <p:cNvPr id="136" name="图形 135">
              <a:extLst>
                <a:ext uri="{FF2B5EF4-FFF2-40B4-BE49-F238E27FC236}">
                  <a16:creationId xmlns:a16="http://schemas.microsoft.com/office/drawing/2014/main" id="{59685F23-A682-4996-98C9-2D021E80333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384635" y="5425601"/>
              <a:ext cx="140816" cy="140814"/>
            </a:xfrm>
            <a:prstGeom prst="rect">
              <a:avLst/>
            </a:prstGeom>
          </p:spPr>
        </p:pic>
        <p:pic>
          <p:nvPicPr>
            <p:cNvPr id="137" name="图形 136">
              <a:extLst>
                <a:ext uri="{FF2B5EF4-FFF2-40B4-BE49-F238E27FC236}">
                  <a16:creationId xmlns:a16="http://schemas.microsoft.com/office/drawing/2014/main" id="{107A3832-1BF7-46FB-9392-3A763C207CD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384635" y="5698884"/>
              <a:ext cx="140816" cy="140814"/>
            </a:xfrm>
            <a:prstGeom prst="rect">
              <a:avLst/>
            </a:prstGeom>
          </p:spPr>
        </p:pic>
        <p:pic>
          <p:nvPicPr>
            <p:cNvPr id="138" name="图形 137">
              <a:extLst>
                <a:ext uri="{FF2B5EF4-FFF2-40B4-BE49-F238E27FC236}">
                  <a16:creationId xmlns:a16="http://schemas.microsoft.com/office/drawing/2014/main" id="{E210F28A-CBB8-4EF3-843E-994FB66301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384635" y="5971624"/>
              <a:ext cx="140816" cy="140814"/>
            </a:xfrm>
            <a:prstGeom prst="rect">
              <a:avLst/>
            </a:prstGeom>
          </p:spPr>
        </p:pic>
      </p:grpSp>
      <p:sp>
        <p:nvSpPr>
          <p:cNvPr id="91" name="文本框 90">
            <a:extLst>
              <a:ext uri="{FF2B5EF4-FFF2-40B4-BE49-F238E27FC236}">
                <a16:creationId xmlns:a16="http://schemas.microsoft.com/office/drawing/2014/main" id="{E6992CBD-760A-4DF6-9FC2-0223E2D7FF92}"/>
              </a:ext>
            </a:extLst>
          </p:cNvPr>
          <p:cNvSpPr txBox="1"/>
          <p:nvPr/>
        </p:nvSpPr>
        <p:spPr>
          <a:xfrm>
            <a:off x="1669385" y="4389717"/>
            <a:ext cx="1580561" cy="5254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l" defTabSz="914400" rtl="0" eaLnBrk="1" latinLnBrk="0" hangingPunct="1">
              <a:lnSpc>
                <a:spcPct val="150000"/>
              </a:lnSpc>
              <a:buSzPct val="110000"/>
            </a:pPr>
            <a:r>
              <a:rPr kumimoji="0" lang="en-US" altLang="zh-CN" sz="1200" b="0" i="0" u="none" strike="noStrike" kern="100" cap="none" spc="0" normalizeH="0" baseline="0" dirty="0">
                <a:ln>
                  <a:noFill/>
                </a:ln>
                <a:solidFill>
                  <a:schemeClr val="tx2">
                    <a:alpha val="8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altLang="zh-CN" sz="1200" b="0" i="0" u="none" strike="noStrike" kern="100" cap="none" spc="0" normalizeH="0" baseline="0" dirty="0">
                <a:ln>
                  <a:noFill/>
                </a:ln>
                <a:solidFill>
                  <a:schemeClr val="tx2">
                    <a:alpha val="8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打印纸成本</a:t>
            </a:r>
            <a:r>
              <a:rPr kumimoji="0" lang="en-US" altLang="zh-CN" sz="1200" b="0" i="0" u="none" strike="noStrike" kern="100" cap="none" spc="0" normalizeH="0" baseline="0" dirty="0">
                <a:ln>
                  <a:noFill/>
                </a:ln>
                <a:solidFill>
                  <a:schemeClr val="tx2">
                    <a:alpha val="8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1200" b="0" i="0" u="none" strike="noStrike" kern="100" cap="none" spc="0" normalizeH="0" baseline="0" dirty="0">
                <a:ln>
                  <a:noFill/>
                </a:ln>
                <a:solidFill>
                  <a:schemeClr val="tx2">
                    <a:alpha val="8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9.4</a:t>
            </a:r>
            <a:r>
              <a:rPr kumimoji="0" lang="zh-CN" altLang="en-US" sz="1200" b="0" i="0" u="none" strike="noStrike" kern="100" cap="none" spc="0" normalizeH="0" baseline="0" dirty="0">
                <a:ln>
                  <a:noFill/>
                </a:ln>
                <a:solidFill>
                  <a:schemeClr val="tx2">
                    <a:alpha val="8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万元</a:t>
            </a:r>
            <a:r>
              <a:rPr kumimoji="0" lang="en-US" altLang="zh-CN" sz="1200" b="0" i="0" u="none" strike="noStrike" kern="100" cap="none" spc="0" normalizeH="0" baseline="0" dirty="0">
                <a:ln>
                  <a:noFill/>
                </a:ln>
                <a:solidFill>
                  <a:schemeClr val="tx2">
                    <a:alpha val="8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/</a:t>
            </a:r>
            <a:r>
              <a:rPr kumimoji="0" lang="zh-CN" altLang="en-US" sz="1200" b="0" i="0" u="none" strike="noStrike" kern="100" cap="none" spc="0" normalizeH="0" baseline="0" dirty="0">
                <a:ln>
                  <a:noFill/>
                </a:ln>
                <a:solidFill>
                  <a:schemeClr val="tx2">
                    <a:alpha val="8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年</a:t>
            </a:r>
            <a:endParaRPr kumimoji="0" lang="en-US" altLang="zh-CN" sz="1200" b="0" i="0" u="none" strike="noStrike" kern="100" cap="none" spc="0" normalizeH="0" baseline="0" dirty="0">
              <a:ln>
                <a:noFill/>
              </a:ln>
              <a:solidFill>
                <a:schemeClr val="tx2">
                  <a:alpha val="80000"/>
                </a:scheme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>
              <a:lnSpc>
                <a:spcPct val="150000"/>
              </a:lnSpc>
              <a:buSzPct val="110000"/>
            </a:pPr>
            <a:r>
              <a:rPr kumimoji="0" lang="en-US" altLang="zh-CN" sz="1200" b="0" i="0" u="none" strike="noStrike" kern="100" cap="none" spc="0" normalizeH="0" baseline="0" dirty="0">
                <a:ln>
                  <a:noFill/>
                </a:ln>
                <a:solidFill>
                  <a:schemeClr val="tx2">
                    <a:alpha val="8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altLang="zh-CN" sz="1200" b="0" i="0" u="none" strike="noStrike" kern="100" cap="none" spc="0" normalizeH="0" baseline="0" dirty="0">
                <a:ln>
                  <a:noFill/>
                </a:ln>
                <a:solidFill>
                  <a:schemeClr val="tx2">
                    <a:alpha val="8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耗材成本</a:t>
            </a:r>
            <a:r>
              <a:rPr kumimoji="0" lang="en-US" altLang="zh-CN" sz="1200" b="0" i="0" u="none" strike="noStrike" kern="100" cap="none" spc="0" normalizeH="0" baseline="0" dirty="0">
                <a:ln>
                  <a:noFill/>
                </a:ln>
                <a:solidFill>
                  <a:schemeClr val="tx2">
                    <a:alpha val="8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1200" b="0" i="0" u="none" strike="noStrike" kern="100" cap="none" spc="0" normalizeH="0" baseline="0" dirty="0">
                <a:ln>
                  <a:noFill/>
                </a:ln>
                <a:solidFill>
                  <a:schemeClr val="tx2">
                    <a:alpha val="8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57.6</a:t>
            </a:r>
            <a:r>
              <a:rPr kumimoji="0" lang="zh-CN" altLang="en-US" sz="1200" b="0" i="0" u="none" strike="noStrike" kern="100" cap="none" spc="0" normalizeH="0" baseline="0" dirty="0">
                <a:ln>
                  <a:noFill/>
                </a:ln>
                <a:solidFill>
                  <a:schemeClr val="tx2">
                    <a:alpha val="8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万元</a:t>
            </a:r>
            <a:r>
              <a:rPr kumimoji="0" lang="en-US" altLang="zh-CN" sz="1200" b="0" i="0" u="none" strike="noStrike" kern="100" cap="none" spc="0" normalizeH="0" baseline="0" dirty="0">
                <a:ln>
                  <a:noFill/>
                </a:ln>
                <a:solidFill>
                  <a:schemeClr val="tx2">
                    <a:alpha val="8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/</a:t>
            </a:r>
            <a:r>
              <a:rPr kumimoji="0" lang="zh-CN" altLang="en-US" sz="1200" b="0" i="0" u="none" strike="noStrike" kern="100" cap="none" spc="0" normalizeH="0" baseline="0" dirty="0">
                <a:ln>
                  <a:noFill/>
                </a:ln>
                <a:solidFill>
                  <a:schemeClr val="tx2">
                    <a:alpha val="8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年</a:t>
            </a: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D7AF7898-EC0E-4AA9-A0B7-E8A151A4CA5A}"/>
              </a:ext>
            </a:extLst>
          </p:cNvPr>
          <p:cNvSpPr txBox="1"/>
          <p:nvPr/>
        </p:nvSpPr>
        <p:spPr>
          <a:xfrm>
            <a:off x="1669385" y="5011213"/>
            <a:ext cx="1405834" cy="24840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buSzPct val="110000"/>
            </a:pPr>
            <a:r>
              <a:rPr kumimoji="0" lang="en-US" altLang="zh-CN" sz="1200" b="0" i="0" u="none" strike="noStrike" kern="100" cap="none" spc="0" normalizeH="0" baseline="0" dirty="0">
                <a:ln>
                  <a:noFill/>
                </a:ln>
                <a:solidFill>
                  <a:schemeClr val="tx2">
                    <a:alpha val="8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altLang="zh-CN" sz="1200" b="0" i="0" u="none" strike="noStrike" kern="100" cap="none" spc="0" normalizeH="0" baseline="0" dirty="0">
                <a:ln>
                  <a:noFill/>
                </a:ln>
                <a:solidFill>
                  <a:schemeClr val="tx2">
                    <a:alpha val="8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错漏备发生比例</a:t>
            </a:r>
            <a:r>
              <a:rPr kumimoji="0" lang="en-US" altLang="zh-CN" sz="1200" b="0" i="0" u="none" strike="noStrike" kern="100" cap="none" spc="0" normalizeH="0" baseline="0" dirty="0">
                <a:ln>
                  <a:noFill/>
                </a:ln>
                <a:solidFill>
                  <a:schemeClr val="tx2">
                    <a:alpha val="8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1200" b="0" i="0" u="none" strike="noStrike" kern="100" cap="none" spc="0" normalizeH="0" baseline="0" dirty="0">
                <a:ln>
                  <a:noFill/>
                </a:ln>
                <a:solidFill>
                  <a:schemeClr val="tx2">
                    <a:alpha val="8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5</a:t>
            </a:r>
            <a:r>
              <a:rPr kumimoji="0" lang="zh-CN" altLang="zh-CN" sz="1200" b="0" i="0" u="none" strike="noStrike" kern="100" cap="none" spc="0" normalizeH="0" baseline="0" dirty="0">
                <a:ln>
                  <a:noFill/>
                </a:ln>
                <a:solidFill>
                  <a:schemeClr val="tx2">
                    <a:alpha val="8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‰</a:t>
            </a:r>
            <a:endParaRPr kumimoji="0" lang="en-US" altLang="zh-CN" sz="1200" b="0" i="0" u="none" strike="noStrike" kern="100" cap="none" spc="0" normalizeH="0" baseline="0" dirty="0">
              <a:ln>
                <a:noFill/>
              </a:ln>
              <a:solidFill>
                <a:schemeClr val="tx2">
                  <a:alpha val="80000"/>
                </a:scheme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F258AE3A-321A-4989-9797-A28B79A9E266}"/>
              </a:ext>
            </a:extLst>
          </p:cNvPr>
          <p:cNvSpPr txBox="1"/>
          <p:nvPr/>
        </p:nvSpPr>
        <p:spPr>
          <a:xfrm>
            <a:off x="1669385" y="5355709"/>
            <a:ext cx="1869101" cy="79720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buSzPct val="110000"/>
            </a:pPr>
            <a:r>
              <a:rPr kumimoji="0" lang="en-US" altLang="zh-CN" sz="1200" b="0" i="0" u="none" strike="noStrike" kern="100" cap="none" spc="0" normalizeH="0" baseline="0" dirty="0">
                <a:ln>
                  <a:noFill/>
                </a:ln>
                <a:solidFill>
                  <a:schemeClr val="tx2">
                    <a:alpha val="8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altLang="zh-CN" sz="1200" b="0" i="0" u="none" strike="noStrike" kern="100" cap="none" spc="0" normalizeH="0" baseline="0" dirty="0">
                <a:ln>
                  <a:noFill/>
                </a:ln>
                <a:solidFill>
                  <a:schemeClr val="tx2">
                    <a:alpha val="8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员工培训时间</a:t>
            </a:r>
            <a:r>
              <a:rPr kumimoji="0" lang="en-US" altLang="zh-CN" sz="1200" b="0" i="0" u="none" strike="noStrike" kern="100" cap="none" spc="0" normalizeH="0" baseline="0" dirty="0">
                <a:ln>
                  <a:noFill/>
                </a:ln>
                <a:solidFill>
                  <a:schemeClr val="tx2">
                    <a:alpha val="8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1200" b="0" i="0" u="none" strike="noStrike" kern="100" cap="none" spc="0" normalizeH="0" baseline="0" dirty="0">
                <a:ln>
                  <a:noFill/>
                </a:ln>
                <a:solidFill>
                  <a:schemeClr val="tx2">
                    <a:alpha val="8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1160</a:t>
            </a:r>
            <a:r>
              <a:rPr kumimoji="0" lang="zh-CN" altLang="zh-CN" sz="1200" b="0" i="0" u="none" strike="noStrike" kern="100" cap="none" spc="0" normalizeH="0" baseline="0" dirty="0">
                <a:ln>
                  <a:noFill/>
                </a:ln>
                <a:solidFill>
                  <a:schemeClr val="tx2">
                    <a:alpha val="8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小时</a:t>
            </a:r>
            <a:r>
              <a:rPr kumimoji="0" lang="en-US" altLang="zh-CN" sz="1200" b="0" i="0" u="none" strike="noStrike" kern="100" cap="none" spc="0" normalizeH="0" baseline="0" dirty="0">
                <a:ln>
                  <a:noFill/>
                </a:ln>
                <a:solidFill>
                  <a:schemeClr val="tx2">
                    <a:alpha val="8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/</a:t>
            </a:r>
            <a:r>
              <a:rPr kumimoji="0" lang="zh-CN" altLang="zh-CN" sz="1200" b="0" i="0" u="none" strike="noStrike" kern="100" cap="none" spc="0" normalizeH="0" baseline="0" dirty="0">
                <a:ln>
                  <a:noFill/>
                </a:ln>
                <a:solidFill>
                  <a:schemeClr val="tx2">
                    <a:alpha val="8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年</a:t>
            </a:r>
            <a:endParaRPr kumimoji="0" lang="zh-CN" altLang="en-US" sz="1200" b="0" i="0" u="none" strike="noStrike" kern="100" cap="none" spc="0" normalizeH="0" baseline="0" dirty="0">
              <a:ln>
                <a:noFill/>
              </a:ln>
              <a:solidFill>
                <a:schemeClr val="tx2">
                  <a:alpha val="80000"/>
                </a:scheme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>
              <a:lnSpc>
                <a:spcPct val="150000"/>
              </a:lnSpc>
              <a:buSzPct val="110000"/>
            </a:pPr>
            <a:r>
              <a:rPr kumimoji="0" lang="en-US" altLang="zh-CN" sz="1200" b="0" i="0" u="none" strike="noStrike" kern="100" cap="none" spc="0" normalizeH="0" baseline="0" dirty="0">
                <a:ln>
                  <a:noFill/>
                </a:ln>
                <a:solidFill>
                  <a:schemeClr val="tx2">
                    <a:alpha val="8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altLang="zh-CN" sz="1200" b="0" i="0" u="none" strike="noStrike" kern="100" cap="none" spc="0" normalizeH="0" baseline="0" dirty="0">
                <a:ln>
                  <a:noFill/>
                </a:ln>
                <a:solidFill>
                  <a:schemeClr val="tx2">
                    <a:alpha val="8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员工补件工时</a:t>
            </a:r>
            <a:r>
              <a:rPr kumimoji="0" lang="en-US" altLang="zh-CN" sz="1200" b="0" i="0" u="none" strike="noStrike" kern="100" cap="none" spc="0" normalizeH="0" baseline="0" dirty="0">
                <a:ln>
                  <a:noFill/>
                </a:ln>
                <a:solidFill>
                  <a:schemeClr val="tx2">
                    <a:alpha val="8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92.1</a:t>
            </a:r>
            <a:r>
              <a:rPr kumimoji="0" lang="zh-CN" altLang="zh-CN" sz="1200" b="0" i="0" u="none" strike="noStrike" kern="100" cap="none" spc="0" normalizeH="0" baseline="0" dirty="0">
                <a:ln>
                  <a:noFill/>
                </a:ln>
                <a:solidFill>
                  <a:schemeClr val="tx2">
                    <a:alpha val="8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小时</a:t>
            </a:r>
            <a:r>
              <a:rPr kumimoji="0" lang="en-US" altLang="zh-CN" sz="1200" b="0" i="0" u="none" strike="noStrike" kern="100" cap="none" spc="0" normalizeH="0" baseline="0" dirty="0">
                <a:ln>
                  <a:noFill/>
                </a:ln>
                <a:solidFill>
                  <a:schemeClr val="tx2">
                    <a:alpha val="8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/</a:t>
            </a:r>
            <a:r>
              <a:rPr kumimoji="0" lang="zh-CN" altLang="en-US" sz="1200" b="0" i="0" u="none" strike="noStrike" kern="100" cap="none" spc="0" normalizeH="0" baseline="0" dirty="0">
                <a:ln>
                  <a:noFill/>
                </a:ln>
                <a:solidFill>
                  <a:schemeClr val="tx2">
                    <a:alpha val="8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年</a:t>
            </a:r>
          </a:p>
          <a:p>
            <a:pPr>
              <a:lnSpc>
                <a:spcPct val="150000"/>
              </a:lnSpc>
              <a:buSzPct val="110000"/>
            </a:pPr>
            <a:r>
              <a:rPr kumimoji="0" lang="zh-CN" altLang="en-US" sz="1200" b="0" i="0" u="none" strike="noStrike" kern="100" cap="none" spc="0" normalizeH="0" baseline="0" dirty="0">
                <a:ln>
                  <a:noFill/>
                </a:ln>
                <a:solidFill>
                  <a:schemeClr val="tx2">
                    <a:alpha val="8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有打印拿取等步骤</a:t>
            </a: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F9C4F94B-5842-4CBF-B2A2-4B956BA3C093}"/>
              </a:ext>
            </a:extLst>
          </p:cNvPr>
          <p:cNvSpPr txBox="1"/>
          <p:nvPr/>
        </p:nvSpPr>
        <p:spPr>
          <a:xfrm>
            <a:off x="1435432" y="3790905"/>
            <a:ext cx="1037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alpha val="80000"/>
                  </a:schemeClr>
                </a:solidFill>
                <a:effectLst/>
                <a:uLnTx/>
                <a:uFillTx/>
                <a:latin typeface="字制区喜脉体"/>
                <a:ea typeface="字制区喜脉体"/>
                <a:cs typeface="+mn-cs"/>
              </a:rPr>
              <a:t>传统纸张</a:t>
            </a:r>
            <a:endParaRPr lang="zh-CN" altLang="en-US" dirty="0">
              <a:solidFill>
                <a:schemeClr val="tx2">
                  <a:alpha val="8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27A857C7-70FC-4C3F-8D50-4BC9C6E6310C}"/>
              </a:ext>
            </a:extLst>
          </p:cNvPr>
          <p:cNvGrpSpPr/>
          <p:nvPr/>
        </p:nvGrpSpPr>
        <p:grpSpPr>
          <a:xfrm>
            <a:off x="1392706" y="4964072"/>
            <a:ext cx="2217523" cy="343375"/>
            <a:chOff x="1242118" y="4932520"/>
            <a:chExt cx="2398880" cy="343375"/>
          </a:xfrm>
        </p:grpSpPr>
        <p:cxnSp>
          <p:nvCxnSpPr>
            <p:cNvPr id="132" name="直接连接符 131">
              <a:extLst>
                <a:ext uri="{FF2B5EF4-FFF2-40B4-BE49-F238E27FC236}">
                  <a16:creationId xmlns:a16="http://schemas.microsoft.com/office/drawing/2014/main" id="{26E11ACF-A442-4631-AD6F-8A52ABA09788}"/>
                </a:ext>
              </a:extLst>
            </p:cNvPr>
            <p:cNvCxnSpPr>
              <a:cxnSpLocks/>
            </p:cNvCxnSpPr>
            <p:nvPr/>
          </p:nvCxnSpPr>
          <p:spPr>
            <a:xfrm>
              <a:off x="1242118" y="5275895"/>
              <a:ext cx="2398880" cy="0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>
              <a:extLst>
                <a:ext uri="{FF2B5EF4-FFF2-40B4-BE49-F238E27FC236}">
                  <a16:creationId xmlns:a16="http://schemas.microsoft.com/office/drawing/2014/main" id="{D8F1D6AA-F7B8-46E5-8730-682EAB364FB0}"/>
                </a:ext>
              </a:extLst>
            </p:cNvPr>
            <p:cNvCxnSpPr>
              <a:cxnSpLocks/>
            </p:cNvCxnSpPr>
            <p:nvPr/>
          </p:nvCxnSpPr>
          <p:spPr>
            <a:xfrm>
              <a:off x="1242118" y="4932520"/>
              <a:ext cx="2398880" cy="0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0" name="图形 139">
            <a:extLst>
              <a:ext uri="{FF2B5EF4-FFF2-40B4-BE49-F238E27FC236}">
                <a16:creationId xmlns:a16="http://schemas.microsoft.com/office/drawing/2014/main" id="{9AD156F7-8456-44FE-8B7D-723ED8125373}"/>
              </a:ext>
            </a:extLst>
          </p:cNvPr>
          <p:cNvPicPr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388373" y="4456549"/>
            <a:ext cx="140816" cy="140814"/>
          </a:xfrm>
          <a:prstGeom prst="rect">
            <a:avLst/>
          </a:prstGeom>
        </p:spPr>
      </p:pic>
      <p:pic>
        <p:nvPicPr>
          <p:cNvPr id="141" name="图形 140">
            <a:extLst>
              <a:ext uri="{FF2B5EF4-FFF2-40B4-BE49-F238E27FC236}">
                <a16:creationId xmlns:a16="http://schemas.microsoft.com/office/drawing/2014/main" id="{0FC0F669-311A-401E-B0B9-F4BA158DACD6}"/>
              </a:ext>
            </a:extLst>
          </p:cNvPr>
          <p:cNvPicPr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388373" y="4731392"/>
            <a:ext cx="140816" cy="140814"/>
          </a:xfrm>
          <a:prstGeom prst="rect">
            <a:avLst/>
          </a:prstGeom>
        </p:spPr>
      </p:pic>
      <p:pic>
        <p:nvPicPr>
          <p:cNvPr id="142" name="图形 141">
            <a:extLst>
              <a:ext uri="{FF2B5EF4-FFF2-40B4-BE49-F238E27FC236}">
                <a16:creationId xmlns:a16="http://schemas.microsoft.com/office/drawing/2014/main" id="{9DC7E4CF-1297-4529-B1EF-99D7AF5428DA}"/>
              </a:ext>
            </a:extLst>
          </p:cNvPr>
          <p:cNvPicPr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388373" y="5427845"/>
            <a:ext cx="140816" cy="140814"/>
          </a:xfrm>
          <a:prstGeom prst="rect">
            <a:avLst/>
          </a:prstGeom>
        </p:spPr>
      </p:pic>
      <p:pic>
        <p:nvPicPr>
          <p:cNvPr id="143" name="图形 142">
            <a:extLst>
              <a:ext uri="{FF2B5EF4-FFF2-40B4-BE49-F238E27FC236}">
                <a16:creationId xmlns:a16="http://schemas.microsoft.com/office/drawing/2014/main" id="{BAB010D1-B5E7-4360-8C69-62220DBD02AB}"/>
              </a:ext>
            </a:extLst>
          </p:cNvPr>
          <p:cNvPicPr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388373" y="5702052"/>
            <a:ext cx="140816" cy="140814"/>
          </a:xfrm>
          <a:prstGeom prst="rect">
            <a:avLst/>
          </a:prstGeom>
        </p:spPr>
      </p:pic>
      <p:pic>
        <p:nvPicPr>
          <p:cNvPr id="144" name="图形 143">
            <a:extLst>
              <a:ext uri="{FF2B5EF4-FFF2-40B4-BE49-F238E27FC236}">
                <a16:creationId xmlns:a16="http://schemas.microsoft.com/office/drawing/2014/main" id="{85E282F3-5E7C-46E9-90DC-AE75E0EE45D1}"/>
              </a:ext>
            </a:extLst>
          </p:cNvPr>
          <p:cNvPicPr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388373" y="5976260"/>
            <a:ext cx="140816" cy="140814"/>
          </a:xfrm>
          <a:prstGeom prst="rect">
            <a:avLst/>
          </a:prstGeom>
        </p:spPr>
      </p:pic>
      <p:pic>
        <p:nvPicPr>
          <p:cNvPr id="145" name="图形 144">
            <a:extLst>
              <a:ext uri="{FF2B5EF4-FFF2-40B4-BE49-F238E27FC236}">
                <a16:creationId xmlns:a16="http://schemas.microsoft.com/office/drawing/2014/main" id="{A6702C91-A0BA-495D-9949-F6A07BB5F75B}"/>
              </a:ext>
            </a:extLst>
          </p:cNvPr>
          <p:cNvPicPr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388373" y="5065006"/>
            <a:ext cx="140816" cy="140814"/>
          </a:xfrm>
          <a:prstGeom prst="rect">
            <a:avLst/>
          </a:prstGeom>
        </p:spPr>
      </p:pic>
      <p:grpSp>
        <p:nvGrpSpPr>
          <p:cNvPr id="76" name="组合 75">
            <a:extLst>
              <a:ext uri="{FF2B5EF4-FFF2-40B4-BE49-F238E27FC236}">
                <a16:creationId xmlns:a16="http://schemas.microsoft.com/office/drawing/2014/main" id="{40CE050D-B20F-4704-B990-0EC5189412DF}"/>
              </a:ext>
            </a:extLst>
          </p:cNvPr>
          <p:cNvGrpSpPr/>
          <p:nvPr/>
        </p:nvGrpSpPr>
        <p:grpSpPr>
          <a:xfrm>
            <a:off x="5875847" y="3843901"/>
            <a:ext cx="437884" cy="437884"/>
            <a:chOff x="3520324" y="4577827"/>
            <a:chExt cx="437884" cy="437884"/>
          </a:xfrm>
        </p:grpSpPr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F8064B3C-93A1-4C08-B678-D244EA9FF231}"/>
                </a:ext>
              </a:extLst>
            </p:cNvPr>
            <p:cNvSpPr/>
            <p:nvPr/>
          </p:nvSpPr>
          <p:spPr>
            <a:xfrm>
              <a:off x="3520324" y="4577827"/>
              <a:ext cx="437884" cy="437884"/>
            </a:xfrm>
            <a:prstGeom prst="ellipse">
              <a:avLst/>
            </a:prstGeom>
            <a:gradFill flip="none" rotWithShape="1">
              <a:gsLst>
                <a:gs pos="100000">
                  <a:schemeClr val="accent1"/>
                </a:gs>
                <a:gs pos="4000">
                  <a:schemeClr val="accent1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F86E35C9-18B8-483D-9A0E-E9859BE9C3AC}"/>
                </a:ext>
              </a:extLst>
            </p:cNvPr>
            <p:cNvSpPr txBox="1"/>
            <p:nvPr/>
          </p:nvSpPr>
          <p:spPr>
            <a:xfrm>
              <a:off x="3606707" y="4708644"/>
              <a:ext cx="265118" cy="176251"/>
            </a:xfrm>
            <a:custGeom>
              <a:avLst/>
              <a:gdLst/>
              <a:ahLst/>
              <a:cxnLst/>
              <a:rect l="l" t="t" r="r" b="b"/>
              <a:pathLst>
                <a:path w="265118" h="176251">
                  <a:moveTo>
                    <a:pt x="208864" y="4344"/>
                  </a:moveTo>
                  <a:cubicBezTo>
                    <a:pt x="217246" y="4344"/>
                    <a:pt x="224904" y="5068"/>
                    <a:pt x="231838" y="6515"/>
                  </a:cubicBezTo>
                  <a:cubicBezTo>
                    <a:pt x="238773" y="7963"/>
                    <a:pt x="244602" y="9601"/>
                    <a:pt x="249326" y="11430"/>
                  </a:cubicBezTo>
                  <a:cubicBezTo>
                    <a:pt x="254051" y="13259"/>
                    <a:pt x="256946" y="14402"/>
                    <a:pt x="258013" y="14859"/>
                  </a:cubicBezTo>
                  <a:lnTo>
                    <a:pt x="244069" y="44806"/>
                  </a:lnTo>
                  <a:cubicBezTo>
                    <a:pt x="242240" y="43891"/>
                    <a:pt x="239497" y="42825"/>
                    <a:pt x="235839" y="41605"/>
                  </a:cubicBezTo>
                  <a:cubicBezTo>
                    <a:pt x="232181" y="40386"/>
                    <a:pt x="228143" y="39396"/>
                    <a:pt x="223723" y="38634"/>
                  </a:cubicBezTo>
                  <a:cubicBezTo>
                    <a:pt x="219304" y="37872"/>
                    <a:pt x="214693" y="37453"/>
                    <a:pt x="209893" y="37376"/>
                  </a:cubicBezTo>
                  <a:cubicBezTo>
                    <a:pt x="205092" y="37300"/>
                    <a:pt x="200635" y="38024"/>
                    <a:pt x="196520" y="39548"/>
                  </a:cubicBezTo>
                  <a:cubicBezTo>
                    <a:pt x="196215" y="39853"/>
                    <a:pt x="195682" y="40272"/>
                    <a:pt x="194920" y="40805"/>
                  </a:cubicBezTo>
                  <a:cubicBezTo>
                    <a:pt x="194158" y="41339"/>
                    <a:pt x="193434" y="42025"/>
                    <a:pt x="192748" y="42863"/>
                  </a:cubicBezTo>
                  <a:cubicBezTo>
                    <a:pt x="192062" y="43701"/>
                    <a:pt x="191491" y="44768"/>
                    <a:pt x="191033" y="46063"/>
                  </a:cubicBezTo>
                  <a:cubicBezTo>
                    <a:pt x="190576" y="47359"/>
                    <a:pt x="190348" y="48768"/>
                    <a:pt x="190348" y="50292"/>
                  </a:cubicBezTo>
                  <a:cubicBezTo>
                    <a:pt x="190348" y="51511"/>
                    <a:pt x="190614" y="53264"/>
                    <a:pt x="191148" y="55550"/>
                  </a:cubicBezTo>
                  <a:cubicBezTo>
                    <a:pt x="191681" y="57836"/>
                    <a:pt x="192748" y="60236"/>
                    <a:pt x="194348" y="62751"/>
                  </a:cubicBezTo>
                  <a:cubicBezTo>
                    <a:pt x="195948" y="65266"/>
                    <a:pt x="198310" y="67590"/>
                    <a:pt x="201435" y="69723"/>
                  </a:cubicBezTo>
                  <a:cubicBezTo>
                    <a:pt x="204559" y="71857"/>
                    <a:pt x="208788" y="73305"/>
                    <a:pt x="214122" y="74067"/>
                  </a:cubicBezTo>
                  <a:cubicBezTo>
                    <a:pt x="224180" y="75591"/>
                    <a:pt x="232524" y="78562"/>
                    <a:pt x="239154" y="82982"/>
                  </a:cubicBezTo>
                  <a:cubicBezTo>
                    <a:pt x="245783" y="87402"/>
                    <a:pt x="251003" y="92355"/>
                    <a:pt x="254813" y="97841"/>
                  </a:cubicBezTo>
                  <a:cubicBezTo>
                    <a:pt x="258623" y="103327"/>
                    <a:pt x="261290" y="108966"/>
                    <a:pt x="262814" y="114757"/>
                  </a:cubicBezTo>
                  <a:cubicBezTo>
                    <a:pt x="264338" y="120549"/>
                    <a:pt x="265100" y="125502"/>
                    <a:pt x="265100" y="129616"/>
                  </a:cubicBezTo>
                  <a:cubicBezTo>
                    <a:pt x="265252" y="135255"/>
                    <a:pt x="264490" y="140361"/>
                    <a:pt x="262814" y="144933"/>
                  </a:cubicBezTo>
                  <a:cubicBezTo>
                    <a:pt x="261137" y="149505"/>
                    <a:pt x="259004" y="153505"/>
                    <a:pt x="256413" y="156934"/>
                  </a:cubicBezTo>
                  <a:cubicBezTo>
                    <a:pt x="253822" y="160363"/>
                    <a:pt x="251003" y="163259"/>
                    <a:pt x="247955" y="165621"/>
                  </a:cubicBezTo>
                  <a:cubicBezTo>
                    <a:pt x="244907" y="167983"/>
                    <a:pt x="242164" y="169774"/>
                    <a:pt x="239725" y="170993"/>
                  </a:cubicBezTo>
                  <a:cubicBezTo>
                    <a:pt x="235153" y="172974"/>
                    <a:pt x="230505" y="174346"/>
                    <a:pt x="225781" y="175108"/>
                  </a:cubicBezTo>
                  <a:cubicBezTo>
                    <a:pt x="221056" y="175870"/>
                    <a:pt x="216332" y="176251"/>
                    <a:pt x="211607" y="176251"/>
                  </a:cubicBezTo>
                  <a:cubicBezTo>
                    <a:pt x="205816" y="176251"/>
                    <a:pt x="200215" y="175756"/>
                    <a:pt x="194805" y="174765"/>
                  </a:cubicBezTo>
                  <a:cubicBezTo>
                    <a:pt x="189395" y="173774"/>
                    <a:pt x="184594" y="172669"/>
                    <a:pt x="180403" y="171450"/>
                  </a:cubicBezTo>
                  <a:cubicBezTo>
                    <a:pt x="176212" y="170231"/>
                    <a:pt x="172707" y="169050"/>
                    <a:pt x="169888" y="167907"/>
                  </a:cubicBezTo>
                  <a:cubicBezTo>
                    <a:pt x="167068" y="166764"/>
                    <a:pt x="165278" y="166040"/>
                    <a:pt x="164516" y="165735"/>
                  </a:cubicBezTo>
                  <a:lnTo>
                    <a:pt x="178460" y="135789"/>
                  </a:lnTo>
                  <a:cubicBezTo>
                    <a:pt x="180442" y="136703"/>
                    <a:pt x="183261" y="137808"/>
                    <a:pt x="186919" y="139103"/>
                  </a:cubicBezTo>
                  <a:cubicBezTo>
                    <a:pt x="190576" y="140399"/>
                    <a:pt x="194615" y="141466"/>
                    <a:pt x="199034" y="142304"/>
                  </a:cubicBezTo>
                  <a:cubicBezTo>
                    <a:pt x="203454" y="143142"/>
                    <a:pt x="207988" y="143561"/>
                    <a:pt x="212636" y="143561"/>
                  </a:cubicBezTo>
                  <a:cubicBezTo>
                    <a:pt x="217284" y="143561"/>
                    <a:pt x="221590" y="142799"/>
                    <a:pt x="225552" y="141275"/>
                  </a:cubicBezTo>
                  <a:cubicBezTo>
                    <a:pt x="226314" y="140818"/>
                    <a:pt x="227647" y="139675"/>
                    <a:pt x="229552" y="137846"/>
                  </a:cubicBezTo>
                  <a:cubicBezTo>
                    <a:pt x="231457" y="136017"/>
                    <a:pt x="232334" y="133579"/>
                    <a:pt x="232181" y="130531"/>
                  </a:cubicBezTo>
                  <a:lnTo>
                    <a:pt x="232181" y="129616"/>
                  </a:lnTo>
                  <a:cubicBezTo>
                    <a:pt x="232181" y="128550"/>
                    <a:pt x="231991" y="126873"/>
                    <a:pt x="231610" y="124587"/>
                  </a:cubicBezTo>
                  <a:cubicBezTo>
                    <a:pt x="231229" y="122301"/>
                    <a:pt x="230238" y="119977"/>
                    <a:pt x="228638" y="117615"/>
                  </a:cubicBezTo>
                  <a:cubicBezTo>
                    <a:pt x="227038" y="115253"/>
                    <a:pt x="224714" y="113005"/>
                    <a:pt x="221666" y="110871"/>
                  </a:cubicBezTo>
                  <a:cubicBezTo>
                    <a:pt x="218618" y="108738"/>
                    <a:pt x="214427" y="107290"/>
                    <a:pt x="209093" y="106528"/>
                  </a:cubicBezTo>
                  <a:cubicBezTo>
                    <a:pt x="199034" y="105004"/>
                    <a:pt x="190690" y="102032"/>
                    <a:pt x="184061" y="97612"/>
                  </a:cubicBezTo>
                  <a:cubicBezTo>
                    <a:pt x="177432" y="93193"/>
                    <a:pt x="172174" y="88202"/>
                    <a:pt x="168288" y="82639"/>
                  </a:cubicBezTo>
                  <a:cubicBezTo>
                    <a:pt x="164401" y="77077"/>
                    <a:pt x="161620" y="71438"/>
                    <a:pt x="159944" y="65723"/>
                  </a:cubicBezTo>
                  <a:cubicBezTo>
                    <a:pt x="158267" y="60008"/>
                    <a:pt x="157429" y="55093"/>
                    <a:pt x="157429" y="50978"/>
                  </a:cubicBezTo>
                  <a:cubicBezTo>
                    <a:pt x="157277" y="45187"/>
                    <a:pt x="158077" y="39929"/>
                    <a:pt x="159829" y="35205"/>
                  </a:cubicBezTo>
                  <a:cubicBezTo>
                    <a:pt x="161582" y="30480"/>
                    <a:pt x="163792" y="26365"/>
                    <a:pt x="166459" y="22860"/>
                  </a:cubicBezTo>
                  <a:cubicBezTo>
                    <a:pt x="169126" y="19355"/>
                    <a:pt x="172060" y="16459"/>
                    <a:pt x="175260" y="14173"/>
                  </a:cubicBezTo>
                  <a:cubicBezTo>
                    <a:pt x="178460" y="11887"/>
                    <a:pt x="181356" y="10211"/>
                    <a:pt x="183947" y="9144"/>
                  </a:cubicBezTo>
                  <a:cubicBezTo>
                    <a:pt x="192176" y="5944"/>
                    <a:pt x="200482" y="4344"/>
                    <a:pt x="208864" y="4344"/>
                  </a:cubicBezTo>
                  <a:close/>
                  <a:moveTo>
                    <a:pt x="110642" y="0"/>
                  </a:moveTo>
                  <a:lnTo>
                    <a:pt x="142418" y="8916"/>
                  </a:lnTo>
                  <a:lnTo>
                    <a:pt x="95783" y="174651"/>
                  </a:lnTo>
                  <a:lnTo>
                    <a:pt x="44120" y="174651"/>
                  </a:lnTo>
                  <a:lnTo>
                    <a:pt x="0" y="8687"/>
                  </a:lnTo>
                  <a:lnTo>
                    <a:pt x="31775" y="229"/>
                  </a:lnTo>
                  <a:lnTo>
                    <a:pt x="69494" y="141732"/>
                  </a:lnTo>
                  <a:lnTo>
                    <a:pt x="70866" y="1417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04" name="文本框 103">
            <a:extLst>
              <a:ext uri="{FF2B5EF4-FFF2-40B4-BE49-F238E27FC236}">
                <a16:creationId xmlns:a16="http://schemas.microsoft.com/office/drawing/2014/main" id="{E206C362-806F-457A-B514-E63DA93A1DFB}"/>
              </a:ext>
            </a:extLst>
          </p:cNvPr>
          <p:cNvSpPr txBox="1"/>
          <p:nvPr/>
        </p:nvSpPr>
        <p:spPr>
          <a:xfrm>
            <a:off x="5060331" y="4553382"/>
            <a:ext cx="1255152" cy="24231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lvl="0" algn="ctr" defTabSz="914400" rtl="0" eaLnBrk="1" latinLnBrk="0" hangingPunct="1">
              <a:lnSpc>
                <a:spcPct val="120000"/>
              </a:lnSpc>
            </a:pPr>
            <a:r>
              <a:rPr lang="zh-CN" altLang="en-US" sz="1000" kern="100" dirty="0">
                <a:solidFill>
                  <a:schemeClr val="tx2">
                    <a:alpha val="75000"/>
                  </a:schemeClr>
                </a:solidFill>
                <a:latin typeface="+mn-ea"/>
              </a:rPr>
              <a:t>成本优化比例 </a:t>
            </a:r>
            <a:r>
              <a:rPr lang="en-US" altLang="zh-CN" sz="1400" kern="100" dirty="0">
                <a:gradFill>
                  <a:gsLst>
                    <a:gs pos="100000">
                      <a:schemeClr val="accent1"/>
                    </a:gs>
                    <a:gs pos="400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rPr>
              <a:t>100%</a:t>
            </a:r>
            <a:endParaRPr lang="en-US" altLang="zh-CN" sz="1200" kern="100" dirty="0">
              <a:gradFill>
                <a:gsLst>
                  <a:gs pos="100000">
                    <a:schemeClr val="accent1"/>
                  </a:gs>
                  <a:gs pos="4000">
                    <a:schemeClr val="accent1">
                      <a:lumMod val="60000"/>
                      <a:lumOff val="40000"/>
                    </a:schemeClr>
                  </a:gs>
                </a:gsLst>
                <a:path path="circle">
                  <a:fillToRect r="100000" b="100000"/>
                </a:path>
              </a:gradFill>
              <a:latin typeface="+mj-ea"/>
              <a:ea typeface="+mj-ea"/>
            </a:endParaRP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D165E034-1671-4151-AC6C-CBADACA70BF6}"/>
              </a:ext>
            </a:extLst>
          </p:cNvPr>
          <p:cNvSpPr txBox="1"/>
          <p:nvPr/>
        </p:nvSpPr>
        <p:spPr>
          <a:xfrm>
            <a:off x="5060331" y="5407901"/>
            <a:ext cx="1498808" cy="75937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  <a:buSzPct val="110000"/>
            </a:pPr>
            <a:r>
              <a:rPr lang="zh-CN" altLang="en-US" sz="1000" kern="100" dirty="0">
                <a:solidFill>
                  <a:schemeClr val="tx2">
                    <a:alpha val="75000"/>
                  </a:schemeClr>
                </a:solidFill>
                <a:latin typeface="+mn-ea"/>
              </a:rPr>
              <a:t>培训</a:t>
            </a:r>
            <a:r>
              <a:rPr kumimoji="0" lang="zh-CN" altLang="en-US" sz="1000" b="0" i="0" u="none" strike="noStrike" kern="100" cap="none" spc="0" normalizeH="0" baseline="0" dirty="0">
                <a:ln>
                  <a:noFill/>
                </a:ln>
                <a:solidFill>
                  <a:schemeClr val="tx2">
                    <a:alpha val="7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优化比例 </a:t>
            </a:r>
            <a:r>
              <a:rPr lang="en-US" altLang="zh-CN" sz="1400" kern="100" dirty="0">
                <a:gradFill>
                  <a:gsLst>
                    <a:gs pos="100000">
                      <a:schemeClr val="accent1"/>
                    </a:gs>
                    <a:gs pos="400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rPr>
              <a:t>56.89% </a:t>
            </a:r>
            <a:r>
              <a:rPr lang="en-US" altLang="zh-CN" sz="1100" kern="100" dirty="0">
                <a:gradFill>
                  <a:gsLst>
                    <a:gs pos="100000">
                      <a:schemeClr val="accent1"/>
                    </a:gs>
                    <a:gs pos="400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rPr>
              <a:t> </a:t>
            </a:r>
          </a:p>
          <a:p>
            <a:pPr>
              <a:lnSpc>
                <a:spcPct val="120000"/>
              </a:lnSpc>
              <a:buSzPct val="110000"/>
            </a:pPr>
            <a:r>
              <a:rPr lang="zh-CN" altLang="en-US" sz="1000" kern="100" dirty="0">
                <a:solidFill>
                  <a:schemeClr val="tx2">
                    <a:alpha val="75000"/>
                  </a:schemeClr>
                </a:solidFill>
                <a:latin typeface="+mn-ea"/>
              </a:rPr>
              <a:t>补件优化比例 </a:t>
            </a:r>
            <a:r>
              <a:rPr lang="en-US" altLang="zh-CN" sz="1400" kern="100" dirty="0">
                <a:gradFill>
                  <a:gsLst>
                    <a:gs pos="100000">
                      <a:schemeClr val="accent1"/>
                    </a:gs>
                    <a:gs pos="400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rPr>
              <a:t>91%  </a:t>
            </a:r>
          </a:p>
          <a:p>
            <a:pPr>
              <a:lnSpc>
                <a:spcPct val="120000"/>
              </a:lnSpc>
              <a:buSzPct val="110000"/>
            </a:pPr>
            <a:r>
              <a:rPr lang="zh-CN" altLang="en-US" sz="1000" kern="100" dirty="0">
                <a:solidFill>
                  <a:schemeClr val="tx2">
                    <a:alpha val="75000"/>
                  </a:schemeClr>
                </a:solidFill>
                <a:latin typeface="+mn-ea"/>
              </a:rPr>
              <a:t>操作优化比例 </a:t>
            </a:r>
            <a:r>
              <a:rPr lang="en-US" altLang="zh-CN" sz="1400" kern="100" dirty="0">
                <a:gradFill>
                  <a:gsLst>
                    <a:gs pos="100000">
                      <a:schemeClr val="accent1"/>
                    </a:gs>
                    <a:gs pos="400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rPr>
              <a:t>100%</a:t>
            </a:r>
            <a:endParaRPr lang="en-US" altLang="zh-CN" sz="1200" kern="100" dirty="0">
              <a:gradFill>
                <a:gsLst>
                  <a:gs pos="100000">
                    <a:schemeClr val="accent1"/>
                  </a:gs>
                  <a:gs pos="4000">
                    <a:schemeClr val="accent1">
                      <a:lumMod val="60000"/>
                      <a:lumOff val="40000"/>
                    </a:schemeClr>
                  </a:gs>
                </a:gsLst>
                <a:path path="circle">
                  <a:fillToRect r="100000" b="100000"/>
                </a:path>
              </a:gradFill>
              <a:latin typeface="+mj-ea"/>
              <a:ea typeface="+mj-ea"/>
            </a:endParaRP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9182D01B-61DF-4729-831B-C9F3E428587A}"/>
              </a:ext>
            </a:extLst>
          </p:cNvPr>
          <p:cNvSpPr txBox="1"/>
          <p:nvPr/>
        </p:nvSpPr>
        <p:spPr>
          <a:xfrm>
            <a:off x="5060331" y="5006604"/>
            <a:ext cx="1150956" cy="24231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lvl="0" algn="ctr" defTabSz="914400" rtl="0" eaLnBrk="1" latinLnBrk="0" hangingPunct="1">
              <a:lnSpc>
                <a:spcPct val="120000"/>
              </a:lnSpc>
            </a:pPr>
            <a:r>
              <a:rPr lang="zh-CN" altLang="en-US" sz="1000" kern="100" dirty="0">
                <a:solidFill>
                  <a:schemeClr val="tx2">
                    <a:alpha val="75000"/>
                  </a:schemeClr>
                </a:solidFill>
                <a:latin typeface="+mn-ea"/>
              </a:rPr>
              <a:t>质量</a:t>
            </a:r>
            <a:r>
              <a:rPr lang="zh-CN" altLang="zh-CN" sz="1000" kern="100" dirty="0">
                <a:solidFill>
                  <a:schemeClr val="tx2">
                    <a:alpha val="75000"/>
                  </a:schemeClr>
                </a:solidFill>
                <a:latin typeface="+mn-ea"/>
              </a:rPr>
              <a:t>优化比例</a:t>
            </a:r>
            <a:r>
              <a:rPr lang="en-US" altLang="zh-CN" sz="1000" kern="100" dirty="0">
                <a:solidFill>
                  <a:schemeClr val="tx2">
                    <a:alpha val="75000"/>
                  </a:schemeClr>
                </a:solidFill>
                <a:latin typeface="+mn-ea"/>
              </a:rPr>
              <a:t> </a:t>
            </a:r>
            <a:r>
              <a:rPr lang="en-US" altLang="zh-CN" sz="1400" kern="100" dirty="0">
                <a:gradFill>
                  <a:gsLst>
                    <a:gs pos="100000">
                      <a:schemeClr val="accent1"/>
                    </a:gs>
                    <a:gs pos="400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rPr>
              <a:t>90%</a:t>
            </a:r>
            <a:endParaRPr lang="en-US" altLang="zh-CN" sz="1200" kern="100" dirty="0">
              <a:gradFill>
                <a:gsLst>
                  <a:gs pos="100000">
                    <a:schemeClr val="accent1"/>
                  </a:gs>
                  <a:gs pos="4000">
                    <a:schemeClr val="accent1">
                      <a:lumMod val="60000"/>
                      <a:lumOff val="40000"/>
                    </a:schemeClr>
                  </a:gs>
                </a:gsLst>
                <a:path path="circle">
                  <a:fillToRect r="100000" b="100000"/>
                </a:path>
              </a:gradFill>
              <a:latin typeface="+mj-ea"/>
              <a:ea typeface="+mj-ea"/>
            </a:endParaRPr>
          </a:p>
        </p:txBody>
      </p: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8A1013C8-9950-4B30-9941-0515CFFAD353}"/>
              </a:ext>
            </a:extLst>
          </p:cNvPr>
          <p:cNvGrpSpPr/>
          <p:nvPr/>
        </p:nvGrpSpPr>
        <p:grpSpPr>
          <a:xfrm flipH="1">
            <a:off x="7841272" y="4588064"/>
            <a:ext cx="316699" cy="172947"/>
            <a:chOff x="1573316" y="-3742685"/>
            <a:chExt cx="10683473" cy="16152530"/>
          </a:xfrm>
        </p:grpSpPr>
        <p:sp>
          <p:nvSpPr>
            <p:cNvPr id="120" name="等腰三角形 46">
              <a:extLst>
                <a:ext uri="{FF2B5EF4-FFF2-40B4-BE49-F238E27FC236}">
                  <a16:creationId xmlns:a16="http://schemas.microsoft.com/office/drawing/2014/main" id="{F4D56EBD-670A-4EDF-B7F4-8112A54EA18C}"/>
                </a:ext>
              </a:extLst>
            </p:cNvPr>
            <p:cNvSpPr/>
            <p:nvPr/>
          </p:nvSpPr>
          <p:spPr>
            <a:xfrm rot="16200000">
              <a:off x="-4160714" y="1991345"/>
              <a:ext cx="16152530" cy="4684470"/>
            </a:xfrm>
            <a:prstGeom prst="triangle">
              <a:avLst/>
            </a:prstGeom>
            <a:gradFill>
              <a:gsLst>
                <a:gs pos="0">
                  <a:schemeClr val="bg1">
                    <a:alpha val="20000"/>
                  </a:schemeClr>
                </a:gs>
                <a:gs pos="93000">
                  <a:schemeClr val="bg1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bg1">
                      <a:alpha val="4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27432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131" name="等腰三角形 43">
              <a:extLst>
                <a:ext uri="{FF2B5EF4-FFF2-40B4-BE49-F238E27FC236}">
                  <a16:creationId xmlns:a16="http://schemas.microsoft.com/office/drawing/2014/main" id="{4F6EEA4E-A099-4966-8AFB-7F73A510C836}"/>
                </a:ext>
              </a:extLst>
            </p:cNvPr>
            <p:cNvSpPr/>
            <p:nvPr/>
          </p:nvSpPr>
          <p:spPr>
            <a:xfrm rot="16200000">
              <a:off x="-1028854" y="1991345"/>
              <a:ext cx="16152530" cy="4684470"/>
            </a:xfrm>
            <a:prstGeom prst="triangle">
              <a:avLst/>
            </a:prstGeom>
            <a:gradFill>
              <a:gsLst>
                <a:gs pos="0">
                  <a:schemeClr val="bg1">
                    <a:alpha val="20000"/>
                  </a:schemeClr>
                </a:gs>
                <a:gs pos="94000">
                  <a:schemeClr val="bg1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bg1">
                      <a:alpha val="62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27432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139" name="等腰三角形 46">
              <a:extLst>
                <a:ext uri="{FF2B5EF4-FFF2-40B4-BE49-F238E27FC236}">
                  <a16:creationId xmlns:a16="http://schemas.microsoft.com/office/drawing/2014/main" id="{938668EA-48A1-4EE2-A63B-D8909904694C}"/>
                </a:ext>
              </a:extLst>
            </p:cNvPr>
            <p:cNvSpPr/>
            <p:nvPr/>
          </p:nvSpPr>
          <p:spPr>
            <a:xfrm rot="16200000">
              <a:off x="1838289" y="1991345"/>
              <a:ext cx="16152530" cy="4684470"/>
            </a:xfrm>
            <a:prstGeom prst="triangle">
              <a:avLst/>
            </a:prstGeom>
            <a:gradFill>
              <a:gsLst>
                <a:gs pos="0">
                  <a:schemeClr val="bg1">
                    <a:alpha val="20000"/>
                  </a:schemeClr>
                </a:gs>
                <a:gs pos="91000">
                  <a:schemeClr val="bg1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bg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27432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</p:grpSp>
      <p:grpSp>
        <p:nvGrpSpPr>
          <p:cNvPr id="193" name="组合 192">
            <a:extLst>
              <a:ext uri="{FF2B5EF4-FFF2-40B4-BE49-F238E27FC236}">
                <a16:creationId xmlns:a16="http://schemas.microsoft.com/office/drawing/2014/main" id="{8DCD9EE3-4E25-45FF-8745-3FABEC7D5931}"/>
              </a:ext>
            </a:extLst>
          </p:cNvPr>
          <p:cNvGrpSpPr>
            <a:grpSpLocks/>
          </p:cNvGrpSpPr>
          <p:nvPr/>
        </p:nvGrpSpPr>
        <p:grpSpPr>
          <a:xfrm flipH="1">
            <a:off x="7841272" y="5082933"/>
            <a:ext cx="316699" cy="172947"/>
            <a:chOff x="1573316" y="-3742685"/>
            <a:chExt cx="10683473" cy="16152530"/>
          </a:xfrm>
        </p:grpSpPr>
        <p:sp>
          <p:nvSpPr>
            <p:cNvPr id="194" name="等腰三角形 46">
              <a:extLst>
                <a:ext uri="{FF2B5EF4-FFF2-40B4-BE49-F238E27FC236}">
                  <a16:creationId xmlns:a16="http://schemas.microsoft.com/office/drawing/2014/main" id="{8F652E9B-A925-4D1C-8F61-4D0F06473B47}"/>
                </a:ext>
              </a:extLst>
            </p:cNvPr>
            <p:cNvSpPr/>
            <p:nvPr/>
          </p:nvSpPr>
          <p:spPr>
            <a:xfrm rot="16200000">
              <a:off x="-4160714" y="1991345"/>
              <a:ext cx="16152530" cy="4684470"/>
            </a:xfrm>
            <a:prstGeom prst="triangle">
              <a:avLst/>
            </a:prstGeom>
            <a:gradFill>
              <a:gsLst>
                <a:gs pos="0">
                  <a:schemeClr val="bg1">
                    <a:alpha val="20000"/>
                  </a:schemeClr>
                </a:gs>
                <a:gs pos="93000">
                  <a:schemeClr val="bg1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bg1">
                      <a:alpha val="4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27432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195" name="等腰三角形 43">
              <a:extLst>
                <a:ext uri="{FF2B5EF4-FFF2-40B4-BE49-F238E27FC236}">
                  <a16:creationId xmlns:a16="http://schemas.microsoft.com/office/drawing/2014/main" id="{68CB2B2A-8555-447F-85C3-0EE47DA08D24}"/>
                </a:ext>
              </a:extLst>
            </p:cNvPr>
            <p:cNvSpPr/>
            <p:nvPr/>
          </p:nvSpPr>
          <p:spPr>
            <a:xfrm rot="16200000">
              <a:off x="-1028854" y="1991345"/>
              <a:ext cx="16152530" cy="4684470"/>
            </a:xfrm>
            <a:prstGeom prst="triangle">
              <a:avLst/>
            </a:prstGeom>
            <a:gradFill>
              <a:gsLst>
                <a:gs pos="0">
                  <a:schemeClr val="bg1">
                    <a:alpha val="20000"/>
                  </a:schemeClr>
                </a:gs>
                <a:gs pos="94000">
                  <a:schemeClr val="bg1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bg1">
                      <a:alpha val="62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27432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196" name="等腰三角形 46">
              <a:extLst>
                <a:ext uri="{FF2B5EF4-FFF2-40B4-BE49-F238E27FC236}">
                  <a16:creationId xmlns:a16="http://schemas.microsoft.com/office/drawing/2014/main" id="{01776AA6-C895-4F48-8957-95974B5FEA04}"/>
                </a:ext>
              </a:extLst>
            </p:cNvPr>
            <p:cNvSpPr/>
            <p:nvPr/>
          </p:nvSpPr>
          <p:spPr>
            <a:xfrm rot="16200000">
              <a:off x="1838289" y="1991345"/>
              <a:ext cx="16152530" cy="4684470"/>
            </a:xfrm>
            <a:prstGeom prst="triangle">
              <a:avLst/>
            </a:prstGeom>
            <a:gradFill>
              <a:gsLst>
                <a:gs pos="0">
                  <a:schemeClr val="bg1">
                    <a:alpha val="20000"/>
                  </a:schemeClr>
                </a:gs>
                <a:gs pos="91000">
                  <a:schemeClr val="bg1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bg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27432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</p:grpSp>
      <p:grpSp>
        <p:nvGrpSpPr>
          <p:cNvPr id="197" name="组合 196">
            <a:extLst>
              <a:ext uri="{FF2B5EF4-FFF2-40B4-BE49-F238E27FC236}">
                <a16:creationId xmlns:a16="http://schemas.microsoft.com/office/drawing/2014/main" id="{C38844A3-BB64-413C-A58A-597C3971A962}"/>
              </a:ext>
            </a:extLst>
          </p:cNvPr>
          <p:cNvGrpSpPr>
            <a:grpSpLocks/>
          </p:cNvGrpSpPr>
          <p:nvPr/>
        </p:nvGrpSpPr>
        <p:grpSpPr>
          <a:xfrm flipH="1">
            <a:off x="7841272" y="5684214"/>
            <a:ext cx="316699" cy="172947"/>
            <a:chOff x="1573316" y="-3742685"/>
            <a:chExt cx="10683473" cy="16152530"/>
          </a:xfrm>
        </p:grpSpPr>
        <p:sp>
          <p:nvSpPr>
            <p:cNvPr id="198" name="等腰三角形 46">
              <a:extLst>
                <a:ext uri="{FF2B5EF4-FFF2-40B4-BE49-F238E27FC236}">
                  <a16:creationId xmlns:a16="http://schemas.microsoft.com/office/drawing/2014/main" id="{4BB6A9A4-AD87-4F47-BFC6-F7631DF734A2}"/>
                </a:ext>
              </a:extLst>
            </p:cNvPr>
            <p:cNvSpPr/>
            <p:nvPr/>
          </p:nvSpPr>
          <p:spPr>
            <a:xfrm rot="16200000">
              <a:off x="-4160714" y="1991345"/>
              <a:ext cx="16152530" cy="4684470"/>
            </a:xfrm>
            <a:prstGeom prst="triangle">
              <a:avLst/>
            </a:prstGeom>
            <a:gradFill>
              <a:gsLst>
                <a:gs pos="0">
                  <a:schemeClr val="bg1">
                    <a:alpha val="20000"/>
                  </a:schemeClr>
                </a:gs>
                <a:gs pos="93000">
                  <a:schemeClr val="bg1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bg1">
                      <a:alpha val="4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27432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199" name="等腰三角形 43">
              <a:extLst>
                <a:ext uri="{FF2B5EF4-FFF2-40B4-BE49-F238E27FC236}">
                  <a16:creationId xmlns:a16="http://schemas.microsoft.com/office/drawing/2014/main" id="{CDE34AA1-33AF-4191-B48C-A24098119BEA}"/>
                </a:ext>
              </a:extLst>
            </p:cNvPr>
            <p:cNvSpPr/>
            <p:nvPr/>
          </p:nvSpPr>
          <p:spPr>
            <a:xfrm rot="16200000">
              <a:off x="-1028854" y="1991345"/>
              <a:ext cx="16152530" cy="4684470"/>
            </a:xfrm>
            <a:prstGeom prst="triangle">
              <a:avLst/>
            </a:prstGeom>
            <a:gradFill>
              <a:gsLst>
                <a:gs pos="0">
                  <a:schemeClr val="bg1">
                    <a:alpha val="20000"/>
                  </a:schemeClr>
                </a:gs>
                <a:gs pos="94000">
                  <a:schemeClr val="bg1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bg1">
                      <a:alpha val="62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27432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200" name="等腰三角形 46">
              <a:extLst>
                <a:ext uri="{FF2B5EF4-FFF2-40B4-BE49-F238E27FC236}">
                  <a16:creationId xmlns:a16="http://schemas.microsoft.com/office/drawing/2014/main" id="{57E4C288-DCE7-439A-96BB-59E3FDBFA997}"/>
                </a:ext>
              </a:extLst>
            </p:cNvPr>
            <p:cNvSpPr/>
            <p:nvPr/>
          </p:nvSpPr>
          <p:spPr>
            <a:xfrm rot="16200000">
              <a:off x="1838289" y="1991345"/>
              <a:ext cx="16152530" cy="4684470"/>
            </a:xfrm>
            <a:prstGeom prst="triangle">
              <a:avLst/>
            </a:prstGeom>
            <a:gradFill>
              <a:gsLst>
                <a:gs pos="0">
                  <a:schemeClr val="bg1">
                    <a:alpha val="20000"/>
                  </a:schemeClr>
                </a:gs>
                <a:gs pos="91000">
                  <a:schemeClr val="bg1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bg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27432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endParaRPr>
            </a:p>
          </p:txBody>
        </p:sp>
      </p:grpSp>
      <p:grpSp>
        <p:nvGrpSpPr>
          <p:cNvPr id="178" name="组合 177">
            <a:extLst>
              <a:ext uri="{FF2B5EF4-FFF2-40B4-BE49-F238E27FC236}">
                <a16:creationId xmlns:a16="http://schemas.microsoft.com/office/drawing/2014/main" id="{BE6CD407-28A7-4B79-867D-E76E7515BAF6}"/>
              </a:ext>
            </a:extLst>
          </p:cNvPr>
          <p:cNvGrpSpPr/>
          <p:nvPr/>
        </p:nvGrpSpPr>
        <p:grpSpPr>
          <a:xfrm>
            <a:off x="4805175" y="4964072"/>
            <a:ext cx="2510160" cy="343375"/>
            <a:chOff x="1242118" y="4932520"/>
            <a:chExt cx="2398880" cy="343375"/>
          </a:xfrm>
        </p:grpSpPr>
        <p:cxnSp>
          <p:nvCxnSpPr>
            <p:cNvPr id="179" name="直接连接符 178">
              <a:extLst>
                <a:ext uri="{FF2B5EF4-FFF2-40B4-BE49-F238E27FC236}">
                  <a16:creationId xmlns:a16="http://schemas.microsoft.com/office/drawing/2014/main" id="{A564A267-0F9B-4E4E-8577-BD4CCB553661}"/>
                </a:ext>
              </a:extLst>
            </p:cNvPr>
            <p:cNvCxnSpPr>
              <a:cxnSpLocks/>
            </p:cNvCxnSpPr>
            <p:nvPr/>
          </p:nvCxnSpPr>
          <p:spPr>
            <a:xfrm>
              <a:off x="1242118" y="5275895"/>
              <a:ext cx="2398880" cy="0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79">
              <a:extLst>
                <a:ext uri="{FF2B5EF4-FFF2-40B4-BE49-F238E27FC236}">
                  <a16:creationId xmlns:a16="http://schemas.microsoft.com/office/drawing/2014/main" id="{2913E1F1-7AD9-4C75-B50B-8FEBE1360CCC}"/>
                </a:ext>
              </a:extLst>
            </p:cNvPr>
            <p:cNvCxnSpPr>
              <a:cxnSpLocks/>
            </p:cNvCxnSpPr>
            <p:nvPr/>
          </p:nvCxnSpPr>
          <p:spPr>
            <a:xfrm>
              <a:off x="1242118" y="4932520"/>
              <a:ext cx="2398880" cy="0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D2564ED-1963-47E7-981E-5B1132A7332A}"/>
              </a:ext>
            </a:extLst>
          </p:cNvPr>
          <p:cNvGrpSpPr/>
          <p:nvPr/>
        </p:nvGrpSpPr>
        <p:grpSpPr>
          <a:xfrm>
            <a:off x="6537868" y="4606897"/>
            <a:ext cx="799514" cy="154115"/>
            <a:chOff x="6537868" y="4606897"/>
            <a:chExt cx="799514" cy="154115"/>
          </a:xfrm>
        </p:grpSpPr>
        <p:sp>
          <p:nvSpPr>
            <p:cNvPr id="181" name="矩形 175">
              <a:extLst>
                <a:ext uri="{FF2B5EF4-FFF2-40B4-BE49-F238E27FC236}">
                  <a16:creationId xmlns:a16="http://schemas.microsoft.com/office/drawing/2014/main" id="{E3F605C2-A3C1-4D05-98E9-CE5D243EA102}"/>
                </a:ext>
              </a:extLst>
            </p:cNvPr>
            <p:cNvSpPr/>
            <p:nvPr/>
          </p:nvSpPr>
          <p:spPr>
            <a:xfrm>
              <a:off x="6537868" y="4606897"/>
              <a:ext cx="799514" cy="154115"/>
            </a:xfrm>
            <a:custGeom>
              <a:avLst/>
              <a:gdLst>
                <a:gd name="connsiteX0" fmla="*/ 18000 w 850323"/>
                <a:gd name="connsiteY0" fmla="*/ 0 h 153881"/>
                <a:gd name="connsiteX1" fmla="*/ 832323 w 850323"/>
                <a:gd name="connsiteY1" fmla="*/ 0 h 153881"/>
                <a:gd name="connsiteX2" fmla="*/ 850323 w 850323"/>
                <a:gd name="connsiteY2" fmla="*/ 18000 h 153881"/>
                <a:gd name="connsiteX3" fmla="*/ 850323 w 850323"/>
                <a:gd name="connsiteY3" fmla="*/ 135881 h 153881"/>
                <a:gd name="connsiteX4" fmla="*/ 832323 w 850323"/>
                <a:gd name="connsiteY4" fmla="*/ 153881 h 153881"/>
                <a:gd name="connsiteX5" fmla="*/ 18000 w 850323"/>
                <a:gd name="connsiteY5" fmla="*/ 153881 h 153881"/>
                <a:gd name="connsiteX6" fmla="*/ 0 w 850323"/>
                <a:gd name="connsiteY6" fmla="*/ 135881 h 153881"/>
                <a:gd name="connsiteX7" fmla="*/ 0 w 850323"/>
                <a:gd name="connsiteY7" fmla="*/ 18000 h 153881"/>
                <a:gd name="connsiteX8" fmla="*/ 18000 w 850323"/>
                <a:gd name="connsiteY8" fmla="*/ 0 h 15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0323" h="153881">
                  <a:moveTo>
                    <a:pt x="18000" y="0"/>
                  </a:moveTo>
                  <a:lnTo>
                    <a:pt x="832323" y="0"/>
                  </a:lnTo>
                  <a:cubicBezTo>
                    <a:pt x="842259" y="0"/>
                    <a:pt x="850323" y="8064"/>
                    <a:pt x="850323" y="18000"/>
                  </a:cubicBezTo>
                  <a:lnTo>
                    <a:pt x="850323" y="135881"/>
                  </a:lnTo>
                  <a:cubicBezTo>
                    <a:pt x="850323" y="145817"/>
                    <a:pt x="842259" y="153881"/>
                    <a:pt x="832323" y="153881"/>
                  </a:cubicBezTo>
                  <a:lnTo>
                    <a:pt x="18000" y="153881"/>
                  </a:lnTo>
                  <a:cubicBezTo>
                    <a:pt x="8064" y="153881"/>
                    <a:pt x="0" y="145817"/>
                    <a:pt x="0" y="135881"/>
                  </a:cubicBezTo>
                  <a:lnTo>
                    <a:pt x="0" y="18000"/>
                  </a:lnTo>
                  <a:cubicBezTo>
                    <a:pt x="0" y="8064"/>
                    <a:pt x="8064" y="0"/>
                    <a:pt x="18000" y="0"/>
                  </a:cubicBezTo>
                </a:path>
              </a:pathLst>
            </a:custGeom>
            <a:solidFill>
              <a:schemeClr val="accent3"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74" name="文本框 173">
              <a:extLst>
                <a:ext uri="{FF2B5EF4-FFF2-40B4-BE49-F238E27FC236}">
                  <a16:creationId xmlns:a16="http://schemas.microsoft.com/office/drawing/2014/main" id="{E7684463-C29F-4575-9DE0-38314E96F270}"/>
                </a:ext>
              </a:extLst>
            </p:cNvPr>
            <p:cNvSpPr txBox="1"/>
            <p:nvPr/>
          </p:nvSpPr>
          <p:spPr>
            <a:xfrm>
              <a:off x="6676336" y="4614705"/>
              <a:ext cx="522579" cy="13849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sz="900" kern="100" dirty="0"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67</a:t>
              </a:r>
              <a:r>
                <a:rPr lang="zh-CN" altLang="en-US" sz="900" kern="100" dirty="0"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万元</a:t>
              </a:r>
              <a:r>
                <a:rPr lang="en-US" altLang="zh-CN" sz="900" kern="100" dirty="0"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/</a:t>
              </a:r>
              <a:r>
                <a:rPr lang="zh-CN" altLang="en-US" sz="900" kern="100" dirty="0"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年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1AE7998-49BE-4405-972E-77DFE3B59724}"/>
              </a:ext>
            </a:extLst>
          </p:cNvPr>
          <p:cNvGrpSpPr/>
          <p:nvPr/>
        </p:nvGrpSpPr>
        <p:grpSpPr>
          <a:xfrm>
            <a:off x="6537868" y="5458282"/>
            <a:ext cx="799514" cy="154115"/>
            <a:chOff x="6537868" y="5458282"/>
            <a:chExt cx="799514" cy="154115"/>
          </a:xfrm>
        </p:grpSpPr>
        <p:sp>
          <p:nvSpPr>
            <p:cNvPr id="182" name="矩形 175">
              <a:extLst>
                <a:ext uri="{FF2B5EF4-FFF2-40B4-BE49-F238E27FC236}">
                  <a16:creationId xmlns:a16="http://schemas.microsoft.com/office/drawing/2014/main" id="{E1DA9C46-DFFA-4481-8250-2797BF51EE59}"/>
                </a:ext>
              </a:extLst>
            </p:cNvPr>
            <p:cNvSpPr/>
            <p:nvPr/>
          </p:nvSpPr>
          <p:spPr>
            <a:xfrm>
              <a:off x="6537868" y="5458282"/>
              <a:ext cx="799514" cy="154115"/>
            </a:xfrm>
            <a:custGeom>
              <a:avLst/>
              <a:gdLst>
                <a:gd name="connsiteX0" fmla="*/ 18000 w 850323"/>
                <a:gd name="connsiteY0" fmla="*/ 0 h 153881"/>
                <a:gd name="connsiteX1" fmla="*/ 832323 w 850323"/>
                <a:gd name="connsiteY1" fmla="*/ 0 h 153881"/>
                <a:gd name="connsiteX2" fmla="*/ 850323 w 850323"/>
                <a:gd name="connsiteY2" fmla="*/ 18000 h 153881"/>
                <a:gd name="connsiteX3" fmla="*/ 850323 w 850323"/>
                <a:gd name="connsiteY3" fmla="*/ 135881 h 153881"/>
                <a:gd name="connsiteX4" fmla="*/ 832323 w 850323"/>
                <a:gd name="connsiteY4" fmla="*/ 153881 h 153881"/>
                <a:gd name="connsiteX5" fmla="*/ 18000 w 850323"/>
                <a:gd name="connsiteY5" fmla="*/ 153881 h 153881"/>
                <a:gd name="connsiteX6" fmla="*/ 0 w 850323"/>
                <a:gd name="connsiteY6" fmla="*/ 135881 h 153881"/>
                <a:gd name="connsiteX7" fmla="*/ 0 w 850323"/>
                <a:gd name="connsiteY7" fmla="*/ 18000 h 153881"/>
                <a:gd name="connsiteX8" fmla="*/ 18000 w 850323"/>
                <a:gd name="connsiteY8" fmla="*/ 0 h 15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0323" h="153881">
                  <a:moveTo>
                    <a:pt x="18000" y="0"/>
                  </a:moveTo>
                  <a:lnTo>
                    <a:pt x="832323" y="0"/>
                  </a:lnTo>
                  <a:cubicBezTo>
                    <a:pt x="842259" y="0"/>
                    <a:pt x="850323" y="8064"/>
                    <a:pt x="850323" y="18000"/>
                  </a:cubicBezTo>
                  <a:lnTo>
                    <a:pt x="850323" y="135881"/>
                  </a:lnTo>
                  <a:cubicBezTo>
                    <a:pt x="850323" y="145817"/>
                    <a:pt x="842259" y="153881"/>
                    <a:pt x="832323" y="153881"/>
                  </a:cubicBezTo>
                  <a:lnTo>
                    <a:pt x="18000" y="153881"/>
                  </a:lnTo>
                  <a:cubicBezTo>
                    <a:pt x="8064" y="153881"/>
                    <a:pt x="0" y="145817"/>
                    <a:pt x="0" y="135881"/>
                  </a:cubicBezTo>
                  <a:lnTo>
                    <a:pt x="0" y="18000"/>
                  </a:lnTo>
                  <a:cubicBezTo>
                    <a:pt x="0" y="8064"/>
                    <a:pt x="8064" y="0"/>
                    <a:pt x="18000" y="0"/>
                  </a:cubicBezTo>
                </a:path>
              </a:pathLst>
            </a:custGeom>
            <a:solidFill>
              <a:schemeClr val="accent3"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75" name="文本框 174">
              <a:extLst>
                <a:ext uri="{FF2B5EF4-FFF2-40B4-BE49-F238E27FC236}">
                  <a16:creationId xmlns:a16="http://schemas.microsoft.com/office/drawing/2014/main" id="{3A9A8B93-6FBA-42DD-A953-8199A87FD4F4}"/>
                </a:ext>
              </a:extLst>
            </p:cNvPr>
            <p:cNvSpPr txBox="1"/>
            <p:nvPr/>
          </p:nvSpPr>
          <p:spPr>
            <a:xfrm>
              <a:off x="6643474" y="5466090"/>
              <a:ext cx="588302" cy="13849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defRPr kumimoji="0" sz="1100" b="0" i="0" u="none" strike="noStrike" kern="100" cap="none" spc="0" normalizeH="0" baseline="0">
                  <a:ln>
                    <a:noFill/>
                  </a:ln>
                  <a:gradFill>
                    <a:gsLst>
                      <a:gs pos="100000">
                        <a:srgbClr val="0E86E1"/>
                      </a:gs>
                      <a:gs pos="4000">
                        <a:srgbClr val="0E86E1">
                          <a:lumMod val="60000"/>
                          <a:lumOff val="40000"/>
                        </a:srgbClr>
                      </a:gs>
                    </a:gsLst>
                    <a:path path="circle">
                      <a:fillToRect r="100000" b="100000"/>
                    </a:path>
                  </a:gradFill>
                  <a:effectLst/>
                  <a:uLnTx/>
                  <a:uFillTx/>
                  <a:latin typeface="字制区喜脉体"/>
                  <a:ea typeface="字制区喜脉体"/>
                </a:defRPr>
              </a:lvl1pPr>
            </a:lstStyle>
            <a:p>
              <a:pPr algn="ctr"/>
              <a:r>
                <a:rPr lang="en-US" altLang="zh-CN" sz="900" dirty="0">
                  <a:solidFill>
                    <a:schemeClr val="tx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660</a:t>
              </a:r>
              <a:r>
                <a:rPr lang="zh-CN" altLang="en-US" sz="900" dirty="0">
                  <a:solidFill>
                    <a:schemeClr val="tx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小时</a:t>
              </a:r>
              <a:r>
                <a:rPr lang="en-US" altLang="zh-CN" sz="900" dirty="0">
                  <a:solidFill>
                    <a:schemeClr val="tx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/</a:t>
              </a:r>
              <a:r>
                <a:rPr lang="zh-CN" altLang="en-US" sz="900" dirty="0">
                  <a:solidFill>
                    <a:schemeClr val="tx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年</a:t>
              </a:r>
              <a:endParaRPr lang="en-US" altLang="zh-CN" sz="900" dirty="0">
                <a:solidFill>
                  <a:schemeClr val="tx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740ED95E-68ED-4D0F-B08F-D03890E5C22D}"/>
              </a:ext>
            </a:extLst>
          </p:cNvPr>
          <p:cNvGrpSpPr/>
          <p:nvPr/>
        </p:nvGrpSpPr>
        <p:grpSpPr>
          <a:xfrm>
            <a:off x="6537868" y="5714218"/>
            <a:ext cx="799514" cy="154115"/>
            <a:chOff x="6537868" y="5714218"/>
            <a:chExt cx="799514" cy="154115"/>
          </a:xfrm>
        </p:grpSpPr>
        <p:sp>
          <p:nvSpPr>
            <p:cNvPr id="183" name="矩形 175">
              <a:extLst>
                <a:ext uri="{FF2B5EF4-FFF2-40B4-BE49-F238E27FC236}">
                  <a16:creationId xmlns:a16="http://schemas.microsoft.com/office/drawing/2014/main" id="{DBF8728C-A955-4653-A284-CC4E71872CBD}"/>
                </a:ext>
              </a:extLst>
            </p:cNvPr>
            <p:cNvSpPr/>
            <p:nvPr/>
          </p:nvSpPr>
          <p:spPr>
            <a:xfrm>
              <a:off x="6537868" y="5714218"/>
              <a:ext cx="799514" cy="154115"/>
            </a:xfrm>
            <a:custGeom>
              <a:avLst/>
              <a:gdLst>
                <a:gd name="connsiteX0" fmla="*/ 18000 w 850323"/>
                <a:gd name="connsiteY0" fmla="*/ 0 h 153881"/>
                <a:gd name="connsiteX1" fmla="*/ 832323 w 850323"/>
                <a:gd name="connsiteY1" fmla="*/ 0 h 153881"/>
                <a:gd name="connsiteX2" fmla="*/ 850323 w 850323"/>
                <a:gd name="connsiteY2" fmla="*/ 18000 h 153881"/>
                <a:gd name="connsiteX3" fmla="*/ 850323 w 850323"/>
                <a:gd name="connsiteY3" fmla="*/ 135881 h 153881"/>
                <a:gd name="connsiteX4" fmla="*/ 832323 w 850323"/>
                <a:gd name="connsiteY4" fmla="*/ 153881 h 153881"/>
                <a:gd name="connsiteX5" fmla="*/ 18000 w 850323"/>
                <a:gd name="connsiteY5" fmla="*/ 153881 h 153881"/>
                <a:gd name="connsiteX6" fmla="*/ 0 w 850323"/>
                <a:gd name="connsiteY6" fmla="*/ 135881 h 153881"/>
                <a:gd name="connsiteX7" fmla="*/ 0 w 850323"/>
                <a:gd name="connsiteY7" fmla="*/ 18000 h 153881"/>
                <a:gd name="connsiteX8" fmla="*/ 18000 w 850323"/>
                <a:gd name="connsiteY8" fmla="*/ 0 h 15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0323" h="153881">
                  <a:moveTo>
                    <a:pt x="18000" y="0"/>
                  </a:moveTo>
                  <a:lnTo>
                    <a:pt x="832323" y="0"/>
                  </a:lnTo>
                  <a:cubicBezTo>
                    <a:pt x="842259" y="0"/>
                    <a:pt x="850323" y="8064"/>
                    <a:pt x="850323" y="18000"/>
                  </a:cubicBezTo>
                  <a:lnTo>
                    <a:pt x="850323" y="135881"/>
                  </a:lnTo>
                  <a:cubicBezTo>
                    <a:pt x="850323" y="145817"/>
                    <a:pt x="842259" y="153881"/>
                    <a:pt x="832323" y="153881"/>
                  </a:cubicBezTo>
                  <a:lnTo>
                    <a:pt x="18000" y="153881"/>
                  </a:lnTo>
                  <a:cubicBezTo>
                    <a:pt x="8064" y="153881"/>
                    <a:pt x="0" y="145817"/>
                    <a:pt x="0" y="135881"/>
                  </a:cubicBezTo>
                  <a:lnTo>
                    <a:pt x="0" y="18000"/>
                  </a:lnTo>
                  <a:cubicBezTo>
                    <a:pt x="0" y="8064"/>
                    <a:pt x="8064" y="0"/>
                    <a:pt x="18000" y="0"/>
                  </a:cubicBezTo>
                </a:path>
              </a:pathLst>
            </a:custGeom>
            <a:solidFill>
              <a:schemeClr val="accent3"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76" name="文本框 175">
              <a:extLst>
                <a:ext uri="{FF2B5EF4-FFF2-40B4-BE49-F238E27FC236}">
                  <a16:creationId xmlns:a16="http://schemas.microsoft.com/office/drawing/2014/main" id="{1C8EB2A4-D3EF-4DDD-AEC0-F9A4DB37C026}"/>
                </a:ext>
              </a:extLst>
            </p:cNvPr>
            <p:cNvSpPr txBox="1"/>
            <p:nvPr/>
          </p:nvSpPr>
          <p:spPr>
            <a:xfrm>
              <a:off x="6629849" y="5722026"/>
              <a:ext cx="615553" cy="13849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defRPr kumimoji="0" sz="1100" b="0" i="0" u="none" strike="noStrike" kern="100" cap="none" spc="0" normalizeH="0" baseline="0">
                  <a:ln>
                    <a:noFill/>
                  </a:ln>
                  <a:gradFill>
                    <a:gsLst>
                      <a:gs pos="100000">
                        <a:srgbClr val="0E86E1"/>
                      </a:gs>
                      <a:gs pos="4000">
                        <a:srgbClr val="0E86E1">
                          <a:lumMod val="60000"/>
                          <a:lumOff val="40000"/>
                        </a:srgbClr>
                      </a:gs>
                    </a:gsLst>
                    <a:path path="circle">
                      <a:fillToRect r="100000" b="100000"/>
                    </a:path>
                  </a:gradFill>
                  <a:effectLst/>
                  <a:uLnTx/>
                  <a:uFillTx/>
                  <a:latin typeface="字制区喜脉体"/>
                  <a:ea typeface="字制区喜脉体"/>
                </a:defRPr>
              </a:lvl1pPr>
            </a:lstStyle>
            <a:p>
              <a:pPr algn="ctr"/>
              <a:r>
                <a:rPr lang="en-US" altLang="zh-CN" sz="900" dirty="0">
                  <a:solidFill>
                    <a:schemeClr val="tx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83.8</a:t>
              </a:r>
              <a:r>
                <a:rPr lang="zh-CN" altLang="en-US" sz="900" dirty="0">
                  <a:solidFill>
                    <a:schemeClr val="tx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小时</a:t>
              </a:r>
              <a:r>
                <a:rPr lang="en-US" altLang="zh-CN" sz="900" dirty="0">
                  <a:solidFill>
                    <a:schemeClr val="tx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/</a:t>
              </a:r>
              <a:r>
                <a:rPr lang="zh-CN" altLang="en-US" sz="900" dirty="0">
                  <a:solidFill>
                    <a:schemeClr val="tx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年</a:t>
              </a:r>
              <a:endParaRPr lang="en-US" altLang="zh-CN" sz="900" dirty="0">
                <a:solidFill>
                  <a:schemeClr val="tx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9634CA8-B63E-46A8-9D05-E89A2C4A6E6B}"/>
              </a:ext>
            </a:extLst>
          </p:cNvPr>
          <p:cNvGrpSpPr/>
          <p:nvPr/>
        </p:nvGrpSpPr>
        <p:grpSpPr>
          <a:xfrm>
            <a:off x="6537868" y="5970155"/>
            <a:ext cx="799514" cy="154115"/>
            <a:chOff x="6537868" y="5970155"/>
            <a:chExt cx="799514" cy="154115"/>
          </a:xfrm>
        </p:grpSpPr>
        <p:sp>
          <p:nvSpPr>
            <p:cNvPr id="184" name="矩形 175">
              <a:extLst>
                <a:ext uri="{FF2B5EF4-FFF2-40B4-BE49-F238E27FC236}">
                  <a16:creationId xmlns:a16="http://schemas.microsoft.com/office/drawing/2014/main" id="{41512070-D19A-4FBA-914B-BEE28E308DD2}"/>
                </a:ext>
              </a:extLst>
            </p:cNvPr>
            <p:cNvSpPr/>
            <p:nvPr/>
          </p:nvSpPr>
          <p:spPr>
            <a:xfrm>
              <a:off x="6537868" y="5970155"/>
              <a:ext cx="799514" cy="154115"/>
            </a:xfrm>
            <a:custGeom>
              <a:avLst/>
              <a:gdLst>
                <a:gd name="connsiteX0" fmla="*/ 18000 w 850323"/>
                <a:gd name="connsiteY0" fmla="*/ 0 h 153881"/>
                <a:gd name="connsiteX1" fmla="*/ 832323 w 850323"/>
                <a:gd name="connsiteY1" fmla="*/ 0 h 153881"/>
                <a:gd name="connsiteX2" fmla="*/ 850323 w 850323"/>
                <a:gd name="connsiteY2" fmla="*/ 18000 h 153881"/>
                <a:gd name="connsiteX3" fmla="*/ 850323 w 850323"/>
                <a:gd name="connsiteY3" fmla="*/ 135881 h 153881"/>
                <a:gd name="connsiteX4" fmla="*/ 832323 w 850323"/>
                <a:gd name="connsiteY4" fmla="*/ 153881 h 153881"/>
                <a:gd name="connsiteX5" fmla="*/ 18000 w 850323"/>
                <a:gd name="connsiteY5" fmla="*/ 153881 h 153881"/>
                <a:gd name="connsiteX6" fmla="*/ 0 w 850323"/>
                <a:gd name="connsiteY6" fmla="*/ 135881 h 153881"/>
                <a:gd name="connsiteX7" fmla="*/ 0 w 850323"/>
                <a:gd name="connsiteY7" fmla="*/ 18000 h 153881"/>
                <a:gd name="connsiteX8" fmla="*/ 18000 w 850323"/>
                <a:gd name="connsiteY8" fmla="*/ 0 h 15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0323" h="153881">
                  <a:moveTo>
                    <a:pt x="18000" y="0"/>
                  </a:moveTo>
                  <a:lnTo>
                    <a:pt x="832323" y="0"/>
                  </a:lnTo>
                  <a:cubicBezTo>
                    <a:pt x="842259" y="0"/>
                    <a:pt x="850323" y="8064"/>
                    <a:pt x="850323" y="18000"/>
                  </a:cubicBezTo>
                  <a:lnTo>
                    <a:pt x="850323" y="135881"/>
                  </a:lnTo>
                  <a:cubicBezTo>
                    <a:pt x="850323" y="145817"/>
                    <a:pt x="842259" y="153881"/>
                    <a:pt x="832323" y="153881"/>
                  </a:cubicBezTo>
                  <a:lnTo>
                    <a:pt x="18000" y="153881"/>
                  </a:lnTo>
                  <a:cubicBezTo>
                    <a:pt x="8064" y="153881"/>
                    <a:pt x="0" y="145817"/>
                    <a:pt x="0" y="135881"/>
                  </a:cubicBezTo>
                  <a:lnTo>
                    <a:pt x="0" y="18000"/>
                  </a:lnTo>
                  <a:cubicBezTo>
                    <a:pt x="0" y="8064"/>
                    <a:pt x="8064" y="0"/>
                    <a:pt x="18000" y="0"/>
                  </a:cubicBezTo>
                </a:path>
              </a:pathLst>
            </a:custGeom>
            <a:solidFill>
              <a:schemeClr val="accent3">
                <a:alpha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77" name="文本框 176">
              <a:extLst>
                <a:ext uri="{FF2B5EF4-FFF2-40B4-BE49-F238E27FC236}">
                  <a16:creationId xmlns:a16="http://schemas.microsoft.com/office/drawing/2014/main" id="{3213DEE1-A035-45C6-A3CC-59802EC3F647}"/>
                </a:ext>
              </a:extLst>
            </p:cNvPr>
            <p:cNvSpPr txBox="1"/>
            <p:nvPr/>
          </p:nvSpPr>
          <p:spPr>
            <a:xfrm>
              <a:off x="6564126" y="5977963"/>
              <a:ext cx="746999" cy="13849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defRPr kumimoji="0" sz="1100" b="0" i="0" u="none" strike="noStrike" kern="100" cap="none" spc="0" normalizeH="0" baseline="0">
                  <a:ln>
                    <a:noFill/>
                  </a:ln>
                  <a:gradFill>
                    <a:gsLst>
                      <a:gs pos="100000">
                        <a:srgbClr val="0E86E1"/>
                      </a:gs>
                      <a:gs pos="4000">
                        <a:srgbClr val="0E86E1">
                          <a:lumMod val="60000"/>
                          <a:lumOff val="40000"/>
                        </a:srgbClr>
                      </a:gs>
                    </a:gsLst>
                    <a:path path="circle">
                      <a:fillToRect r="100000" b="100000"/>
                    </a:path>
                  </a:gradFill>
                  <a:effectLst/>
                  <a:uLnTx/>
                  <a:uFillTx/>
                  <a:latin typeface="字制区喜脉体"/>
                  <a:ea typeface="字制区喜脉体"/>
                </a:defRPr>
              </a:lvl1pPr>
            </a:lstStyle>
            <a:p>
              <a:pPr algn="ctr"/>
              <a:r>
                <a:rPr lang="en-US" altLang="zh-CN" sz="900" dirty="0">
                  <a:solidFill>
                    <a:schemeClr val="tx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1458.6</a:t>
              </a:r>
              <a:r>
                <a:rPr lang="zh-CN" altLang="en-US" sz="900" dirty="0">
                  <a:solidFill>
                    <a:schemeClr val="tx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小时</a:t>
              </a:r>
              <a:r>
                <a:rPr lang="en-US" altLang="zh-CN" sz="900" dirty="0">
                  <a:solidFill>
                    <a:schemeClr val="tx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/</a:t>
              </a:r>
              <a:r>
                <a:rPr lang="zh-CN" altLang="en-US" sz="900" dirty="0">
                  <a:solidFill>
                    <a:schemeClr val="tx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年</a:t>
              </a:r>
            </a:p>
          </p:txBody>
        </p:sp>
      </p:grpSp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656F354C-8B95-423C-96E1-EA3789AB6355}"/>
              </a:ext>
            </a:extLst>
          </p:cNvPr>
          <p:cNvSpPr/>
          <p:nvPr/>
        </p:nvSpPr>
        <p:spPr>
          <a:xfrm>
            <a:off x="8384635" y="3810065"/>
            <a:ext cx="45719" cy="32930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3"/>
              </a:gs>
              <a:gs pos="4000">
                <a:schemeClr val="accent3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矩形: 圆角 200">
            <a:extLst>
              <a:ext uri="{FF2B5EF4-FFF2-40B4-BE49-F238E27FC236}">
                <a16:creationId xmlns:a16="http://schemas.microsoft.com/office/drawing/2014/main" id="{A8362025-F45F-4E2A-8B03-6670A89557E4}"/>
              </a:ext>
            </a:extLst>
          </p:cNvPr>
          <p:cNvSpPr/>
          <p:nvPr/>
        </p:nvSpPr>
        <p:spPr>
          <a:xfrm>
            <a:off x="1388373" y="3810065"/>
            <a:ext cx="45719" cy="329305"/>
          </a:xfrm>
          <a:prstGeom prst="roundRect">
            <a:avLst>
              <a:gd name="adj" fmla="val 50000"/>
            </a:avLst>
          </a:prstGeom>
          <a:solidFill>
            <a:schemeClr val="tx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  <a:alpha val="99000"/>
                </a:schemeClr>
              </a:solidFill>
            </a:endParaRPr>
          </a:p>
        </p:txBody>
      </p:sp>
      <p:sp>
        <p:nvSpPr>
          <p:cNvPr id="724" name="任意多边形: 形状 723">
            <a:extLst>
              <a:ext uri="{FF2B5EF4-FFF2-40B4-BE49-F238E27FC236}">
                <a16:creationId xmlns:a16="http://schemas.microsoft.com/office/drawing/2014/main" id="{5B4EF904-4DA7-4A34-A26D-B2C1DDAAD103}"/>
              </a:ext>
            </a:extLst>
          </p:cNvPr>
          <p:cNvSpPr/>
          <p:nvPr/>
        </p:nvSpPr>
        <p:spPr>
          <a:xfrm rot="20963703" flipH="1">
            <a:off x="3187667" y="3435561"/>
            <a:ext cx="1414060" cy="1011942"/>
          </a:xfrm>
          <a:custGeom>
            <a:avLst/>
            <a:gdLst>
              <a:gd name="connsiteX0" fmla="*/ 1763152 w 3869626"/>
              <a:gd name="connsiteY0" fmla="*/ 2977 h 2912220"/>
              <a:gd name="connsiteX1" fmla="*/ 684383 w 3869626"/>
              <a:gd name="connsiteY1" fmla="*/ 316278 h 2912220"/>
              <a:gd name="connsiteX2" fmla="*/ 294876 w 3869626"/>
              <a:gd name="connsiteY2" fmla="*/ 652650 h 2912220"/>
              <a:gd name="connsiteX3" fmla="*/ 222496 w 3869626"/>
              <a:gd name="connsiteY3" fmla="*/ 1126494 h 2912220"/>
              <a:gd name="connsiteX4" fmla="*/ 375735 w 3869626"/>
              <a:gd name="connsiteY4" fmla="*/ 1384065 h 2912220"/>
              <a:gd name="connsiteX5" fmla="*/ 403963 w 3869626"/>
              <a:gd name="connsiteY5" fmla="*/ 1665752 h 2912220"/>
              <a:gd name="connsiteX6" fmla="*/ 119097 w 3869626"/>
              <a:gd name="connsiteY6" fmla="*/ 1876613 h 2912220"/>
              <a:gd name="connsiteX7" fmla="*/ 36377 w 3869626"/>
              <a:gd name="connsiteY7" fmla="*/ 2246308 h 2912220"/>
              <a:gd name="connsiteX8" fmla="*/ 266545 w 3869626"/>
              <a:gd name="connsiteY8" fmla="*/ 2581256 h 2912220"/>
              <a:gd name="connsiteX9" fmla="*/ 1085160 w 3869626"/>
              <a:gd name="connsiteY9" fmla="*/ 2854017 h 2912220"/>
              <a:gd name="connsiteX10" fmla="*/ 2326578 w 3869626"/>
              <a:gd name="connsiteY10" fmla="*/ 2882499 h 2912220"/>
              <a:gd name="connsiteX11" fmla="*/ 2912130 w 3869626"/>
              <a:gd name="connsiteY11" fmla="*/ 2761261 h 2912220"/>
              <a:gd name="connsiteX12" fmla="*/ 3458701 w 3869626"/>
              <a:gd name="connsiteY12" fmla="*/ 2557616 h 2912220"/>
              <a:gd name="connsiteX13" fmla="*/ 3752357 w 3869626"/>
              <a:gd name="connsiteY13" fmla="*/ 1409984 h 2912220"/>
              <a:gd name="connsiteX14" fmla="*/ 3092356 w 3869626"/>
              <a:gd name="connsiteY14" fmla="*/ 695942 h 2912220"/>
              <a:gd name="connsiteX15" fmla="*/ 2786810 w 3869626"/>
              <a:gd name="connsiteY15" fmla="*/ 222383 h 2912220"/>
              <a:gd name="connsiteX16" fmla="*/ 2187712 w 3869626"/>
              <a:gd name="connsiteY16" fmla="*/ 20731 h 2912220"/>
              <a:gd name="connsiteX17" fmla="*/ 1931694 w 3869626"/>
              <a:gd name="connsiteY17" fmla="*/ 509 h 2912220"/>
              <a:gd name="connsiteX18" fmla="*/ 1763152 w 3869626"/>
              <a:gd name="connsiteY18" fmla="*/ 2977 h 2912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869626" h="2912220">
                <a:moveTo>
                  <a:pt x="1763152" y="2977"/>
                </a:moveTo>
                <a:cubicBezTo>
                  <a:pt x="1380478" y="21889"/>
                  <a:pt x="1009295" y="129690"/>
                  <a:pt x="684383" y="316278"/>
                </a:cubicBezTo>
                <a:cubicBezTo>
                  <a:pt x="532696" y="404572"/>
                  <a:pt x="389073" y="512044"/>
                  <a:pt x="294876" y="652650"/>
                </a:cubicBezTo>
                <a:cubicBezTo>
                  <a:pt x="200679" y="793255"/>
                  <a:pt x="161697" y="971362"/>
                  <a:pt x="222496" y="1126494"/>
                </a:cubicBezTo>
                <a:cubicBezTo>
                  <a:pt x="258790" y="1218680"/>
                  <a:pt x="327033" y="1296911"/>
                  <a:pt x="375735" y="1384065"/>
                </a:cubicBezTo>
                <a:cubicBezTo>
                  <a:pt x="424436" y="1471220"/>
                  <a:pt x="452457" y="1578502"/>
                  <a:pt x="403963" y="1665752"/>
                </a:cubicBezTo>
                <a:cubicBezTo>
                  <a:pt x="348334" y="1766768"/>
                  <a:pt x="214121" y="1803889"/>
                  <a:pt x="119097" y="1876613"/>
                </a:cubicBezTo>
                <a:cubicBezTo>
                  <a:pt x="-31764" y="1991870"/>
                  <a:pt x="-14599" y="2095924"/>
                  <a:pt x="36377" y="2246308"/>
                </a:cubicBezTo>
                <a:cubicBezTo>
                  <a:pt x="80528" y="2377705"/>
                  <a:pt x="151461" y="2491443"/>
                  <a:pt x="266545" y="2581256"/>
                </a:cubicBezTo>
                <a:cubicBezTo>
                  <a:pt x="491336" y="2756704"/>
                  <a:pt x="802569" y="2810915"/>
                  <a:pt x="1085160" y="2854017"/>
                </a:cubicBezTo>
                <a:cubicBezTo>
                  <a:pt x="1494623" y="2916488"/>
                  <a:pt x="1914426" y="2932818"/>
                  <a:pt x="2326578" y="2882499"/>
                </a:cubicBezTo>
                <a:cubicBezTo>
                  <a:pt x="2528310" y="2858005"/>
                  <a:pt x="2716601" y="2806547"/>
                  <a:pt x="2912130" y="2761261"/>
                </a:cubicBezTo>
                <a:cubicBezTo>
                  <a:pt x="3103213" y="2717304"/>
                  <a:pt x="3295743" y="2662429"/>
                  <a:pt x="3458701" y="2557616"/>
                </a:cubicBezTo>
                <a:cubicBezTo>
                  <a:pt x="3860244" y="2299333"/>
                  <a:pt x="3986625" y="1805425"/>
                  <a:pt x="3752357" y="1409984"/>
                </a:cubicBezTo>
                <a:cubicBezTo>
                  <a:pt x="3589398" y="1134659"/>
                  <a:pt x="3280233" y="957121"/>
                  <a:pt x="3092356" y="695942"/>
                </a:cubicBezTo>
                <a:cubicBezTo>
                  <a:pt x="2981925" y="542520"/>
                  <a:pt x="2915439" y="362989"/>
                  <a:pt x="2786810" y="222383"/>
                </a:cubicBezTo>
                <a:cubicBezTo>
                  <a:pt x="2668624" y="94974"/>
                  <a:pt x="2356770" y="44845"/>
                  <a:pt x="2187712" y="20731"/>
                </a:cubicBezTo>
                <a:cubicBezTo>
                  <a:pt x="2102950" y="8825"/>
                  <a:pt x="2017425" y="2069"/>
                  <a:pt x="1931694" y="509"/>
                </a:cubicBezTo>
                <a:cubicBezTo>
                  <a:pt x="1875548" y="-631"/>
                  <a:pt x="1819298" y="34"/>
                  <a:pt x="1763152" y="297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30000"/>
            </a:schemeClr>
          </a:solidFill>
          <a:ln w="569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grpSp>
        <p:nvGrpSpPr>
          <p:cNvPr id="725" name="组合 724">
            <a:extLst>
              <a:ext uri="{FF2B5EF4-FFF2-40B4-BE49-F238E27FC236}">
                <a16:creationId xmlns:a16="http://schemas.microsoft.com/office/drawing/2014/main" id="{EFF7714B-691A-4020-8E9A-C3A431346070}"/>
              </a:ext>
            </a:extLst>
          </p:cNvPr>
          <p:cNvGrpSpPr/>
          <p:nvPr/>
        </p:nvGrpSpPr>
        <p:grpSpPr>
          <a:xfrm>
            <a:off x="3280461" y="3551084"/>
            <a:ext cx="1401299" cy="987357"/>
            <a:chOff x="7429960" y="2912136"/>
            <a:chExt cx="1867605" cy="1315917"/>
          </a:xfrm>
        </p:grpSpPr>
        <p:sp>
          <p:nvSpPr>
            <p:cNvPr id="726" name="任意多边形: 形状 725">
              <a:extLst>
                <a:ext uri="{FF2B5EF4-FFF2-40B4-BE49-F238E27FC236}">
                  <a16:creationId xmlns:a16="http://schemas.microsoft.com/office/drawing/2014/main" id="{B224736C-C2CE-4952-A18D-F6D4F2BC6A91}"/>
                </a:ext>
              </a:extLst>
            </p:cNvPr>
            <p:cNvSpPr/>
            <p:nvPr/>
          </p:nvSpPr>
          <p:spPr>
            <a:xfrm>
              <a:off x="8204717" y="4224719"/>
              <a:ext cx="7037" cy="3334"/>
            </a:xfrm>
            <a:custGeom>
              <a:avLst/>
              <a:gdLst>
                <a:gd name="connsiteX0" fmla="*/ 6815 w 7037"/>
                <a:gd name="connsiteY0" fmla="*/ -17 h 3334"/>
                <a:gd name="connsiteX1" fmla="*/ 921 w 7037"/>
                <a:gd name="connsiteY1" fmla="*/ 742 h 3334"/>
                <a:gd name="connsiteX2" fmla="*/ 6815 w 7037"/>
                <a:gd name="connsiteY2" fmla="*/ -17 h 3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37" h="3334">
                  <a:moveTo>
                    <a:pt x="6815" y="-17"/>
                  </a:moveTo>
                  <a:lnTo>
                    <a:pt x="921" y="742"/>
                  </a:lnTo>
                  <a:cubicBezTo>
                    <a:pt x="-3422" y="3876"/>
                    <a:pt x="8676" y="4730"/>
                    <a:pt x="6815" y="-17"/>
                  </a:cubicBezTo>
                  <a:close/>
                </a:path>
              </a:pathLst>
            </a:custGeom>
            <a:solidFill>
              <a:srgbClr val="000000"/>
            </a:solidFill>
            <a:ln w="103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8" name="任意多边形: 形状 727">
              <a:extLst>
                <a:ext uri="{FF2B5EF4-FFF2-40B4-BE49-F238E27FC236}">
                  <a16:creationId xmlns:a16="http://schemas.microsoft.com/office/drawing/2014/main" id="{23A12F2F-8F3C-477B-A863-E3E001D03701}"/>
                </a:ext>
              </a:extLst>
            </p:cNvPr>
            <p:cNvSpPr/>
            <p:nvPr/>
          </p:nvSpPr>
          <p:spPr>
            <a:xfrm>
              <a:off x="7429960" y="2912136"/>
              <a:ext cx="1867605" cy="1066953"/>
            </a:xfrm>
            <a:custGeom>
              <a:avLst/>
              <a:gdLst>
                <a:gd name="connsiteX0" fmla="*/ 854882 w 1867605"/>
                <a:gd name="connsiteY0" fmla="*/ 808 h 1066953"/>
                <a:gd name="connsiteX1" fmla="*/ 1045448 w 1867605"/>
                <a:gd name="connsiteY1" fmla="*/ 97267 h 1066953"/>
                <a:gd name="connsiteX2" fmla="*/ 1102318 w 1867605"/>
                <a:gd name="connsiteY2" fmla="*/ 255532 h 1066953"/>
                <a:gd name="connsiteX3" fmla="*/ 1124342 w 1867605"/>
                <a:gd name="connsiteY3" fmla="*/ 319046 h 1066953"/>
                <a:gd name="connsiteX4" fmla="*/ 1242425 w 1867605"/>
                <a:gd name="connsiteY4" fmla="*/ 314679 h 1066953"/>
                <a:gd name="connsiteX5" fmla="*/ 1482312 w 1867605"/>
                <a:gd name="connsiteY5" fmla="*/ 425759 h 1066953"/>
                <a:gd name="connsiteX6" fmla="*/ 1521707 w 1867605"/>
                <a:gd name="connsiteY6" fmla="*/ 639278 h 1066953"/>
                <a:gd name="connsiteX7" fmla="*/ 1608977 w 1867605"/>
                <a:gd name="connsiteY7" fmla="*/ 680957 h 1066953"/>
                <a:gd name="connsiteX8" fmla="*/ 1731195 w 1867605"/>
                <a:gd name="connsiteY8" fmla="*/ 638993 h 1066953"/>
                <a:gd name="connsiteX9" fmla="*/ 1867580 w 1867605"/>
                <a:gd name="connsiteY9" fmla="*/ 509211 h 1066953"/>
                <a:gd name="connsiteX10" fmla="*/ 1838007 w 1867605"/>
                <a:gd name="connsiteY10" fmla="*/ 683805 h 1066953"/>
                <a:gd name="connsiteX11" fmla="*/ 1617456 w 1867605"/>
                <a:gd name="connsiteY11" fmla="*/ 886311 h 1066953"/>
                <a:gd name="connsiteX12" fmla="*/ 1112968 w 1867605"/>
                <a:gd name="connsiteY12" fmla="*/ 1059482 h 1066953"/>
                <a:gd name="connsiteX13" fmla="*/ 859846 w 1867605"/>
                <a:gd name="connsiteY13" fmla="*/ 1054640 h 1066953"/>
                <a:gd name="connsiteX14" fmla="*/ 629988 w 1867605"/>
                <a:gd name="connsiteY14" fmla="*/ 944509 h 1066953"/>
                <a:gd name="connsiteX15" fmla="*/ 615305 w 1867605"/>
                <a:gd name="connsiteY15" fmla="*/ 696717 h 1066953"/>
                <a:gd name="connsiteX16" fmla="*/ 539100 w 1867605"/>
                <a:gd name="connsiteY16" fmla="*/ 587061 h 1066953"/>
                <a:gd name="connsiteX17" fmla="*/ 453071 w 1867605"/>
                <a:gd name="connsiteY17" fmla="*/ 652475 h 1066953"/>
                <a:gd name="connsiteX18" fmla="*/ 378313 w 1867605"/>
                <a:gd name="connsiteY18" fmla="*/ 732509 h 1066953"/>
                <a:gd name="connsiteX19" fmla="*/ 284323 w 1867605"/>
                <a:gd name="connsiteY19" fmla="*/ 703173 h 1066953"/>
                <a:gd name="connsiteX20" fmla="*/ 243997 w 1867605"/>
                <a:gd name="connsiteY20" fmla="*/ 614974 h 1066953"/>
                <a:gd name="connsiteX21" fmla="*/ 211219 w 1867605"/>
                <a:gd name="connsiteY21" fmla="*/ 281166 h 1066953"/>
                <a:gd name="connsiteX22" fmla="*/ 159519 w 1867605"/>
                <a:gd name="connsiteY22" fmla="*/ 164769 h 1066953"/>
                <a:gd name="connsiteX23" fmla="*/ -26 w 1867605"/>
                <a:gd name="connsiteY23" fmla="*/ 88818 h 1066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867605" h="1066953">
                  <a:moveTo>
                    <a:pt x="854882" y="808"/>
                  </a:moveTo>
                  <a:cubicBezTo>
                    <a:pt x="930985" y="-6692"/>
                    <a:pt x="1004709" y="37835"/>
                    <a:pt x="1045448" y="97267"/>
                  </a:cubicBezTo>
                  <a:cubicBezTo>
                    <a:pt x="1086188" y="156700"/>
                    <a:pt x="1097148" y="185466"/>
                    <a:pt x="1102318" y="255532"/>
                  </a:cubicBezTo>
                  <a:cubicBezTo>
                    <a:pt x="1103972" y="278317"/>
                    <a:pt x="1106041" y="303571"/>
                    <a:pt x="1124342" y="319046"/>
                  </a:cubicBezTo>
                  <a:cubicBezTo>
                    <a:pt x="1154845" y="344775"/>
                    <a:pt x="1202512" y="324743"/>
                    <a:pt x="1242425" y="314679"/>
                  </a:cubicBezTo>
                  <a:cubicBezTo>
                    <a:pt x="1337035" y="290754"/>
                    <a:pt x="1446949" y="341642"/>
                    <a:pt x="1482312" y="425759"/>
                  </a:cubicBezTo>
                  <a:cubicBezTo>
                    <a:pt x="1511057" y="494115"/>
                    <a:pt x="1493893" y="570827"/>
                    <a:pt x="1521707" y="639278"/>
                  </a:cubicBezTo>
                  <a:cubicBezTo>
                    <a:pt x="1537838" y="679153"/>
                    <a:pt x="1563791" y="683900"/>
                    <a:pt x="1608977" y="680957"/>
                  </a:cubicBezTo>
                  <a:cubicBezTo>
                    <a:pt x="1653029" y="677091"/>
                    <a:pt x="1695189" y="662616"/>
                    <a:pt x="1731195" y="638993"/>
                  </a:cubicBezTo>
                  <a:cubicBezTo>
                    <a:pt x="1785273" y="604720"/>
                    <a:pt x="1826840" y="556586"/>
                    <a:pt x="1867580" y="509211"/>
                  </a:cubicBezTo>
                  <a:cubicBezTo>
                    <a:pt x="1857963" y="567599"/>
                    <a:pt x="1859618" y="628265"/>
                    <a:pt x="1838007" y="683805"/>
                  </a:cubicBezTo>
                  <a:cubicBezTo>
                    <a:pt x="1802334" y="775707"/>
                    <a:pt x="1709791" y="837987"/>
                    <a:pt x="1617456" y="886311"/>
                  </a:cubicBezTo>
                  <a:cubicBezTo>
                    <a:pt x="1460414" y="968343"/>
                    <a:pt x="1290104" y="1026803"/>
                    <a:pt x="1112968" y="1059482"/>
                  </a:cubicBezTo>
                  <a:cubicBezTo>
                    <a:pt x="1030248" y="1074862"/>
                    <a:pt x="943599" y="1062994"/>
                    <a:pt x="859846" y="1054640"/>
                  </a:cubicBezTo>
                  <a:cubicBezTo>
                    <a:pt x="770405" y="1045146"/>
                    <a:pt x="672796" y="1016664"/>
                    <a:pt x="629988" y="944509"/>
                  </a:cubicBezTo>
                  <a:cubicBezTo>
                    <a:pt x="587181" y="872355"/>
                    <a:pt x="614995" y="780548"/>
                    <a:pt x="615305" y="696717"/>
                  </a:cubicBezTo>
                  <a:cubicBezTo>
                    <a:pt x="615305" y="648487"/>
                    <a:pt x="591627" y="588106"/>
                    <a:pt x="539100" y="587061"/>
                  </a:cubicBezTo>
                  <a:cubicBezTo>
                    <a:pt x="499808" y="586207"/>
                    <a:pt x="471373" y="620575"/>
                    <a:pt x="453071" y="652475"/>
                  </a:cubicBezTo>
                  <a:cubicBezTo>
                    <a:pt x="434769" y="684375"/>
                    <a:pt x="415640" y="721116"/>
                    <a:pt x="378313" y="732509"/>
                  </a:cubicBezTo>
                  <a:cubicBezTo>
                    <a:pt x="345018" y="742668"/>
                    <a:pt x="307174" y="727572"/>
                    <a:pt x="284323" y="703173"/>
                  </a:cubicBezTo>
                  <a:cubicBezTo>
                    <a:pt x="261471" y="678773"/>
                    <a:pt x="251028" y="646209"/>
                    <a:pt x="243997" y="614974"/>
                  </a:cubicBezTo>
                  <a:cubicBezTo>
                    <a:pt x="219698" y="505413"/>
                    <a:pt x="230762" y="391580"/>
                    <a:pt x="211219" y="281166"/>
                  </a:cubicBezTo>
                  <a:cubicBezTo>
                    <a:pt x="203774" y="239202"/>
                    <a:pt x="190539" y="195720"/>
                    <a:pt x="159519" y="164769"/>
                  </a:cubicBezTo>
                  <a:cubicBezTo>
                    <a:pt x="128499" y="133819"/>
                    <a:pt x="55602" y="86824"/>
                    <a:pt x="-26" y="88818"/>
                  </a:cubicBezTo>
                  <a:close/>
                </a:path>
              </a:pathLst>
            </a:custGeom>
            <a:solidFill>
              <a:srgbClr val="FFFFFF"/>
            </a:solidFill>
            <a:ln w="10340" cap="flat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3000">
                    <a:schemeClr val="accent1">
                      <a:lumMod val="45000"/>
                      <a:lumOff val="55000"/>
                      <a:alpha val="19000"/>
                    </a:schemeClr>
                  </a:gs>
                  <a:gs pos="83000">
                    <a:schemeClr val="accent1">
                      <a:lumMod val="45000"/>
                      <a:lumOff val="55000"/>
                      <a:alpha val="10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4000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9" name="任意多边形: 形状 728">
              <a:extLst>
                <a:ext uri="{FF2B5EF4-FFF2-40B4-BE49-F238E27FC236}">
                  <a16:creationId xmlns:a16="http://schemas.microsoft.com/office/drawing/2014/main" id="{AED27A9F-D7A2-4CB1-A294-0521A610A348}"/>
                </a:ext>
              </a:extLst>
            </p:cNvPr>
            <p:cNvSpPr/>
            <p:nvPr/>
          </p:nvSpPr>
          <p:spPr>
            <a:xfrm>
              <a:off x="7429960" y="2913630"/>
              <a:ext cx="1864825" cy="1055351"/>
            </a:xfrm>
            <a:custGeom>
              <a:avLst/>
              <a:gdLst>
                <a:gd name="connsiteX0" fmla="*/ 855710 w 1864825"/>
                <a:gd name="connsiteY0" fmla="*/ 808 h 1055351"/>
                <a:gd name="connsiteX1" fmla="*/ 1046275 w 1864825"/>
                <a:gd name="connsiteY1" fmla="*/ 97267 h 1055351"/>
                <a:gd name="connsiteX2" fmla="*/ 1103145 w 1864825"/>
                <a:gd name="connsiteY2" fmla="*/ 255532 h 1055351"/>
                <a:gd name="connsiteX3" fmla="*/ 1125169 w 1864825"/>
                <a:gd name="connsiteY3" fmla="*/ 319046 h 1055351"/>
                <a:gd name="connsiteX4" fmla="*/ 1243252 w 1864825"/>
                <a:gd name="connsiteY4" fmla="*/ 314679 h 1055351"/>
                <a:gd name="connsiteX5" fmla="*/ 1483139 w 1864825"/>
                <a:gd name="connsiteY5" fmla="*/ 425759 h 1055351"/>
                <a:gd name="connsiteX6" fmla="*/ 1546833 w 1864825"/>
                <a:gd name="connsiteY6" fmla="*/ 680292 h 1055351"/>
                <a:gd name="connsiteX7" fmla="*/ 1864374 w 1864825"/>
                <a:gd name="connsiteY7" fmla="*/ 519654 h 1055351"/>
                <a:gd name="connsiteX8" fmla="*/ 1697797 w 1864825"/>
                <a:gd name="connsiteY8" fmla="*/ 840171 h 1055351"/>
                <a:gd name="connsiteX9" fmla="*/ 860259 w 1864825"/>
                <a:gd name="connsiteY9" fmla="*/ 1055019 h 1055351"/>
                <a:gd name="connsiteX10" fmla="*/ 630402 w 1864825"/>
                <a:gd name="connsiteY10" fmla="*/ 944889 h 1055351"/>
                <a:gd name="connsiteX11" fmla="*/ 615305 w 1864825"/>
                <a:gd name="connsiteY11" fmla="*/ 697097 h 1055351"/>
                <a:gd name="connsiteX12" fmla="*/ 539100 w 1864825"/>
                <a:gd name="connsiteY12" fmla="*/ 587441 h 1055351"/>
                <a:gd name="connsiteX13" fmla="*/ 453071 w 1864825"/>
                <a:gd name="connsiteY13" fmla="*/ 652855 h 1055351"/>
                <a:gd name="connsiteX14" fmla="*/ 378313 w 1864825"/>
                <a:gd name="connsiteY14" fmla="*/ 732889 h 1055351"/>
                <a:gd name="connsiteX15" fmla="*/ 284323 w 1864825"/>
                <a:gd name="connsiteY15" fmla="*/ 703552 h 1055351"/>
                <a:gd name="connsiteX16" fmla="*/ 243997 w 1864825"/>
                <a:gd name="connsiteY16" fmla="*/ 615353 h 1055351"/>
                <a:gd name="connsiteX17" fmla="*/ 211219 w 1864825"/>
                <a:gd name="connsiteY17" fmla="*/ 281545 h 1055351"/>
                <a:gd name="connsiteX18" fmla="*/ 159519 w 1864825"/>
                <a:gd name="connsiteY18" fmla="*/ 165149 h 1055351"/>
                <a:gd name="connsiteX19" fmla="*/ -26 w 1864825"/>
                <a:gd name="connsiteY19" fmla="*/ 89197 h 1055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864825" h="1055351">
                  <a:moveTo>
                    <a:pt x="855710" y="808"/>
                  </a:moveTo>
                  <a:cubicBezTo>
                    <a:pt x="931812" y="-6692"/>
                    <a:pt x="1005536" y="37835"/>
                    <a:pt x="1046275" y="97267"/>
                  </a:cubicBezTo>
                  <a:cubicBezTo>
                    <a:pt x="1087015" y="156700"/>
                    <a:pt x="1097975" y="185466"/>
                    <a:pt x="1103145" y="255532"/>
                  </a:cubicBezTo>
                  <a:cubicBezTo>
                    <a:pt x="1104800" y="278317"/>
                    <a:pt x="1106868" y="303571"/>
                    <a:pt x="1125169" y="319046"/>
                  </a:cubicBezTo>
                  <a:cubicBezTo>
                    <a:pt x="1155672" y="344775"/>
                    <a:pt x="1203340" y="324743"/>
                    <a:pt x="1243252" y="314679"/>
                  </a:cubicBezTo>
                  <a:cubicBezTo>
                    <a:pt x="1337863" y="290754"/>
                    <a:pt x="1447777" y="341642"/>
                    <a:pt x="1483139" y="425759"/>
                  </a:cubicBezTo>
                  <a:cubicBezTo>
                    <a:pt x="1517675" y="507882"/>
                    <a:pt x="1468250" y="629784"/>
                    <a:pt x="1546833" y="680292"/>
                  </a:cubicBezTo>
                  <a:cubicBezTo>
                    <a:pt x="1616835" y="725104"/>
                    <a:pt x="1805333" y="616967"/>
                    <a:pt x="1864374" y="519654"/>
                  </a:cubicBezTo>
                  <a:cubicBezTo>
                    <a:pt x="1864374" y="519654"/>
                    <a:pt x="1881538" y="733363"/>
                    <a:pt x="1697797" y="840171"/>
                  </a:cubicBezTo>
                  <a:cubicBezTo>
                    <a:pt x="1425132" y="998720"/>
                    <a:pt x="914027" y="1060336"/>
                    <a:pt x="860259" y="1055019"/>
                  </a:cubicBezTo>
                  <a:cubicBezTo>
                    <a:pt x="770818" y="1046000"/>
                    <a:pt x="673209" y="1017518"/>
                    <a:pt x="630402" y="944889"/>
                  </a:cubicBezTo>
                  <a:cubicBezTo>
                    <a:pt x="587594" y="872260"/>
                    <a:pt x="615305" y="780928"/>
                    <a:pt x="615305" y="697097"/>
                  </a:cubicBezTo>
                  <a:cubicBezTo>
                    <a:pt x="615305" y="648867"/>
                    <a:pt x="591627" y="588485"/>
                    <a:pt x="539100" y="587441"/>
                  </a:cubicBezTo>
                  <a:cubicBezTo>
                    <a:pt x="499808" y="586587"/>
                    <a:pt x="471373" y="620955"/>
                    <a:pt x="453071" y="652855"/>
                  </a:cubicBezTo>
                  <a:cubicBezTo>
                    <a:pt x="434769" y="684754"/>
                    <a:pt x="415640" y="721496"/>
                    <a:pt x="378313" y="732889"/>
                  </a:cubicBezTo>
                  <a:cubicBezTo>
                    <a:pt x="345018" y="743047"/>
                    <a:pt x="307174" y="727952"/>
                    <a:pt x="284323" y="703552"/>
                  </a:cubicBezTo>
                  <a:cubicBezTo>
                    <a:pt x="261471" y="679153"/>
                    <a:pt x="251028" y="646589"/>
                    <a:pt x="243997" y="615353"/>
                  </a:cubicBezTo>
                  <a:cubicBezTo>
                    <a:pt x="219698" y="505793"/>
                    <a:pt x="230762" y="391960"/>
                    <a:pt x="211219" y="281545"/>
                  </a:cubicBezTo>
                  <a:cubicBezTo>
                    <a:pt x="203774" y="239582"/>
                    <a:pt x="190539" y="196574"/>
                    <a:pt x="159519" y="165149"/>
                  </a:cubicBezTo>
                  <a:cubicBezTo>
                    <a:pt x="128499" y="133724"/>
                    <a:pt x="55602" y="87204"/>
                    <a:pt x="-26" y="89197"/>
                  </a:cubicBezTo>
                  <a:close/>
                </a:path>
              </a:pathLst>
            </a:custGeom>
            <a:gradFill>
              <a:gsLst>
                <a:gs pos="49000">
                  <a:srgbClr val="B0EFFE"/>
                </a:gs>
                <a:gs pos="100000">
                  <a:srgbClr val="6EE2FD"/>
                </a:gs>
                <a:gs pos="38080">
                  <a:srgbClr val="C8F4FE"/>
                </a:gs>
                <a:gs pos="14000">
                  <a:srgbClr val="FDFFFF"/>
                </a:gs>
              </a:gsLst>
              <a:lin ang="15600000" scaled="0"/>
            </a:gradFill>
            <a:ln w="103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0" name="任意多边形: 形状 729">
              <a:extLst>
                <a:ext uri="{FF2B5EF4-FFF2-40B4-BE49-F238E27FC236}">
                  <a16:creationId xmlns:a16="http://schemas.microsoft.com/office/drawing/2014/main" id="{E543BFDB-4579-44AD-8C24-764D166DD35E}"/>
                </a:ext>
              </a:extLst>
            </p:cNvPr>
            <p:cNvSpPr/>
            <p:nvPr/>
          </p:nvSpPr>
          <p:spPr>
            <a:xfrm>
              <a:off x="7605222" y="3066169"/>
              <a:ext cx="1001736" cy="564547"/>
            </a:xfrm>
            <a:custGeom>
              <a:avLst/>
              <a:gdLst>
                <a:gd name="connsiteX0" fmla="*/ 1001710 w 1001736"/>
                <a:gd name="connsiteY0" fmla="*/ 178185 h 564547"/>
                <a:gd name="connsiteX1" fmla="*/ 359081 w 1001736"/>
                <a:gd name="connsiteY1" fmla="*/ 401293 h 564547"/>
                <a:gd name="connsiteX2" fmla="*/ 278636 w 1001736"/>
                <a:gd name="connsiteY2" fmla="*/ 500315 h 564547"/>
                <a:gd name="connsiteX3" fmla="*/ 65115 w 1001736"/>
                <a:gd name="connsiteY3" fmla="*/ 332842 h 564547"/>
                <a:gd name="connsiteX4" fmla="*/ -26 w 1001736"/>
                <a:gd name="connsiteY4" fmla="*/ -17 h 564547"/>
                <a:gd name="connsiteX5" fmla="*/ 926022 w 1001736"/>
                <a:gd name="connsiteY5" fmla="*/ 84100 h 564547"/>
                <a:gd name="connsiteX6" fmla="*/ 1001710 w 1001736"/>
                <a:gd name="connsiteY6" fmla="*/ 178185 h 564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736" h="564547">
                  <a:moveTo>
                    <a:pt x="1001710" y="178185"/>
                  </a:moveTo>
                  <a:lnTo>
                    <a:pt x="359081" y="401293"/>
                  </a:lnTo>
                  <a:cubicBezTo>
                    <a:pt x="359081" y="401293"/>
                    <a:pt x="323615" y="409173"/>
                    <a:pt x="278636" y="500315"/>
                  </a:cubicBezTo>
                  <a:cubicBezTo>
                    <a:pt x="233657" y="591458"/>
                    <a:pt x="73284" y="623737"/>
                    <a:pt x="65115" y="332842"/>
                  </a:cubicBezTo>
                  <a:cubicBezTo>
                    <a:pt x="56947" y="41946"/>
                    <a:pt x="40196" y="60365"/>
                    <a:pt x="-26" y="-17"/>
                  </a:cubicBezTo>
                  <a:lnTo>
                    <a:pt x="926022" y="84100"/>
                  </a:lnTo>
                  <a:cubicBezTo>
                    <a:pt x="926022" y="84100"/>
                    <a:pt x="919921" y="199546"/>
                    <a:pt x="1001710" y="178185"/>
                  </a:cubicBezTo>
                  <a:close/>
                </a:path>
              </a:pathLst>
            </a:custGeom>
            <a:gradFill>
              <a:gsLst>
                <a:gs pos="64000">
                  <a:schemeClr val="tx2">
                    <a:alpha val="38000"/>
                  </a:schemeClr>
                </a:gs>
                <a:gs pos="7000">
                  <a:srgbClr val="FDFFFF">
                    <a:alpha val="12000"/>
                  </a:srgbClr>
                </a:gs>
              </a:gsLst>
              <a:lin ang="5100000" scaled="0"/>
            </a:gradFill>
            <a:ln w="1034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/>
            </a:p>
          </p:txBody>
        </p:sp>
        <p:sp>
          <p:nvSpPr>
            <p:cNvPr id="731" name="任意多边形: 形状 730">
              <a:extLst>
                <a:ext uri="{FF2B5EF4-FFF2-40B4-BE49-F238E27FC236}">
                  <a16:creationId xmlns:a16="http://schemas.microsoft.com/office/drawing/2014/main" id="{56C1B062-E14E-42E0-A915-C941AB39F76A}"/>
                </a:ext>
              </a:extLst>
            </p:cNvPr>
            <p:cNvSpPr/>
            <p:nvPr/>
          </p:nvSpPr>
          <p:spPr>
            <a:xfrm>
              <a:off x="8132012" y="3487322"/>
              <a:ext cx="1117679" cy="478447"/>
            </a:xfrm>
            <a:custGeom>
              <a:avLst/>
              <a:gdLst>
                <a:gd name="connsiteX0" fmla="*/ 1117653 w 1117679"/>
                <a:gd name="connsiteY0" fmla="*/ -17 h 478447"/>
                <a:gd name="connsiteX1" fmla="*/ 373175 w 1117679"/>
                <a:gd name="connsiteY1" fmla="*/ 325531 h 478447"/>
                <a:gd name="connsiteX2" fmla="*/ 30197 w 1117679"/>
                <a:gd name="connsiteY2" fmla="*/ 431484 h 478447"/>
                <a:gd name="connsiteX3" fmla="*/ 99372 w 1117679"/>
                <a:gd name="connsiteY3" fmla="*/ 185685 h 478447"/>
                <a:gd name="connsiteX4" fmla="*/ 819965 w 1117679"/>
                <a:gd name="connsiteY4" fmla="*/ 65586 h 478447"/>
                <a:gd name="connsiteX5" fmla="*/ 1117653 w 1117679"/>
                <a:gd name="connsiteY5" fmla="*/ -17 h 478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7679" h="478447">
                  <a:moveTo>
                    <a:pt x="1117653" y="-17"/>
                  </a:moveTo>
                  <a:cubicBezTo>
                    <a:pt x="1117653" y="-17"/>
                    <a:pt x="673034" y="364362"/>
                    <a:pt x="373175" y="325531"/>
                  </a:cubicBezTo>
                  <a:cubicBezTo>
                    <a:pt x="373175" y="325531"/>
                    <a:pt x="126773" y="581014"/>
                    <a:pt x="30197" y="431484"/>
                  </a:cubicBezTo>
                  <a:cubicBezTo>
                    <a:pt x="-66378" y="281954"/>
                    <a:pt x="99372" y="185685"/>
                    <a:pt x="99372" y="185685"/>
                  </a:cubicBezTo>
                  <a:lnTo>
                    <a:pt x="819965" y="65586"/>
                  </a:lnTo>
                  <a:cubicBezTo>
                    <a:pt x="819965" y="65586"/>
                    <a:pt x="867735" y="213218"/>
                    <a:pt x="1117653" y="-17"/>
                  </a:cubicBezTo>
                  <a:close/>
                </a:path>
              </a:pathLst>
            </a:custGeom>
            <a:gradFill>
              <a:gsLst>
                <a:gs pos="61000">
                  <a:schemeClr val="tx2">
                    <a:alpha val="14000"/>
                  </a:schemeClr>
                </a:gs>
                <a:gs pos="0">
                  <a:srgbClr val="FDFFFF">
                    <a:alpha val="0"/>
                  </a:srgbClr>
                </a:gs>
              </a:gsLst>
              <a:lin ang="4500000" scaled="0"/>
            </a:gradFill>
            <a:ln w="103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2" name="任意多边形: 形状 731">
              <a:extLst>
                <a:ext uri="{FF2B5EF4-FFF2-40B4-BE49-F238E27FC236}">
                  <a16:creationId xmlns:a16="http://schemas.microsoft.com/office/drawing/2014/main" id="{E223D71C-CF43-48F5-88A0-1422F3C2095B}"/>
                </a:ext>
              </a:extLst>
            </p:cNvPr>
            <p:cNvSpPr/>
            <p:nvPr/>
          </p:nvSpPr>
          <p:spPr>
            <a:xfrm>
              <a:off x="7863308" y="3145824"/>
              <a:ext cx="485565" cy="47564"/>
            </a:xfrm>
            <a:custGeom>
              <a:avLst/>
              <a:gdLst>
                <a:gd name="connsiteX0" fmla="*/ 0 w 485565"/>
                <a:gd name="connsiteY0" fmla="*/ 47565 h 47564"/>
                <a:gd name="connsiteX1" fmla="*/ 485565 w 485565"/>
                <a:gd name="connsiteY1" fmla="*/ 0 h 47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565" h="47564">
                  <a:moveTo>
                    <a:pt x="0" y="47565"/>
                  </a:moveTo>
                  <a:lnTo>
                    <a:pt x="485565" y="0"/>
                  </a:lnTo>
                </a:path>
              </a:pathLst>
            </a:custGeom>
            <a:ln w="20680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3" name="任意多边形: 形状 732">
              <a:extLst>
                <a:ext uri="{FF2B5EF4-FFF2-40B4-BE49-F238E27FC236}">
                  <a16:creationId xmlns:a16="http://schemas.microsoft.com/office/drawing/2014/main" id="{002B4478-99EC-4C99-A6AC-5E9BDB585A83}"/>
                </a:ext>
              </a:extLst>
            </p:cNvPr>
            <p:cNvSpPr/>
            <p:nvPr/>
          </p:nvSpPr>
          <p:spPr>
            <a:xfrm>
              <a:off x="7886676" y="3241048"/>
              <a:ext cx="485668" cy="47564"/>
            </a:xfrm>
            <a:custGeom>
              <a:avLst/>
              <a:gdLst>
                <a:gd name="connsiteX0" fmla="*/ 0 w 485668"/>
                <a:gd name="connsiteY0" fmla="*/ 47565 h 47564"/>
                <a:gd name="connsiteX1" fmla="*/ 485668 w 485668"/>
                <a:gd name="connsiteY1" fmla="*/ 0 h 47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5668" h="47564">
                  <a:moveTo>
                    <a:pt x="0" y="47565"/>
                  </a:moveTo>
                  <a:lnTo>
                    <a:pt x="485668" y="0"/>
                  </a:lnTo>
                </a:path>
              </a:pathLst>
            </a:custGeom>
            <a:ln w="20680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734" name="任意多边形: 形状 733">
              <a:extLst>
                <a:ext uri="{FF2B5EF4-FFF2-40B4-BE49-F238E27FC236}">
                  <a16:creationId xmlns:a16="http://schemas.microsoft.com/office/drawing/2014/main" id="{C307D57E-7B65-4BCB-B175-76D7CA20709D}"/>
                </a:ext>
              </a:extLst>
            </p:cNvPr>
            <p:cNvSpPr/>
            <p:nvPr/>
          </p:nvSpPr>
          <p:spPr>
            <a:xfrm>
              <a:off x="8223656" y="3077752"/>
              <a:ext cx="94300" cy="9209"/>
            </a:xfrm>
            <a:custGeom>
              <a:avLst/>
              <a:gdLst>
                <a:gd name="connsiteX0" fmla="*/ 0 w 94300"/>
                <a:gd name="connsiteY0" fmla="*/ 9209 h 9209"/>
                <a:gd name="connsiteX1" fmla="*/ 94301 w 94300"/>
                <a:gd name="connsiteY1" fmla="*/ 0 h 9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300" h="9209">
                  <a:moveTo>
                    <a:pt x="0" y="9209"/>
                  </a:moveTo>
                  <a:lnTo>
                    <a:pt x="94301" y="0"/>
                  </a:lnTo>
                </a:path>
              </a:pathLst>
            </a:custGeom>
            <a:ln w="20680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5" name="任意多边形: 形状 734">
              <a:extLst>
                <a:ext uri="{FF2B5EF4-FFF2-40B4-BE49-F238E27FC236}">
                  <a16:creationId xmlns:a16="http://schemas.microsoft.com/office/drawing/2014/main" id="{93272306-4764-4E44-9058-91DFE1FF40DE}"/>
                </a:ext>
              </a:extLst>
            </p:cNvPr>
            <p:cNvSpPr/>
            <p:nvPr/>
          </p:nvSpPr>
          <p:spPr>
            <a:xfrm>
              <a:off x="8034951" y="3092942"/>
              <a:ext cx="127802" cy="12532"/>
            </a:xfrm>
            <a:custGeom>
              <a:avLst/>
              <a:gdLst>
                <a:gd name="connsiteX0" fmla="*/ 0 w 127802"/>
                <a:gd name="connsiteY0" fmla="*/ 12532 h 12532"/>
                <a:gd name="connsiteX1" fmla="*/ 127802 w 127802"/>
                <a:gd name="connsiteY1" fmla="*/ 0 h 12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802" h="12532">
                  <a:moveTo>
                    <a:pt x="0" y="12532"/>
                  </a:moveTo>
                  <a:lnTo>
                    <a:pt x="127802" y="0"/>
                  </a:lnTo>
                </a:path>
              </a:pathLst>
            </a:custGeom>
            <a:ln w="20680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6" name="任意多边形: 形状 735">
              <a:extLst>
                <a:ext uri="{FF2B5EF4-FFF2-40B4-BE49-F238E27FC236}">
                  <a16:creationId xmlns:a16="http://schemas.microsoft.com/office/drawing/2014/main" id="{FD922D7E-99AF-4225-A45A-D797612FA4C8}"/>
                </a:ext>
              </a:extLst>
            </p:cNvPr>
            <p:cNvSpPr/>
            <p:nvPr/>
          </p:nvSpPr>
          <p:spPr>
            <a:xfrm>
              <a:off x="7832288" y="3114114"/>
              <a:ext cx="114153" cy="11202"/>
            </a:xfrm>
            <a:custGeom>
              <a:avLst/>
              <a:gdLst>
                <a:gd name="connsiteX0" fmla="*/ 0 w 114153"/>
                <a:gd name="connsiteY0" fmla="*/ 11203 h 11202"/>
                <a:gd name="connsiteX1" fmla="*/ 114153 w 114153"/>
                <a:gd name="connsiteY1" fmla="*/ 0 h 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4153" h="11202">
                  <a:moveTo>
                    <a:pt x="0" y="11203"/>
                  </a:moveTo>
                  <a:lnTo>
                    <a:pt x="114153" y="0"/>
                  </a:lnTo>
                </a:path>
              </a:pathLst>
            </a:custGeom>
            <a:ln w="20680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7" name="任意多边形: 形状 736">
              <a:extLst>
                <a:ext uri="{FF2B5EF4-FFF2-40B4-BE49-F238E27FC236}">
                  <a16:creationId xmlns:a16="http://schemas.microsoft.com/office/drawing/2014/main" id="{750D5510-05CC-48AC-BCCF-E951B0C349DC}"/>
                </a:ext>
              </a:extLst>
            </p:cNvPr>
            <p:cNvSpPr/>
            <p:nvPr/>
          </p:nvSpPr>
          <p:spPr>
            <a:xfrm>
              <a:off x="8251470" y="3316431"/>
              <a:ext cx="475431" cy="162062"/>
            </a:xfrm>
            <a:custGeom>
              <a:avLst/>
              <a:gdLst>
                <a:gd name="connsiteX0" fmla="*/ 0 w 475431"/>
                <a:gd name="connsiteY0" fmla="*/ 162062 h 162062"/>
                <a:gd name="connsiteX1" fmla="*/ 475432 w 475431"/>
                <a:gd name="connsiteY1" fmla="*/ 0 h 162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5431" h="162062">
                  <a:moveTo>
                    <a:pt x="0" y="162062"/>
                  </a:moveTo>
                  <a:lnTo>
                    <a:pt x="475432" y="0"/>
                  </a:lnTo>
                </a:path>
              </a:pathLst>
            </a:custGeom>
            <a:ln w="20680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8" name="任意多边形: 形状 737">
              <a:extLst>
                <a:ext uri="{FF2B5EF4-FFF2-40B4-BE49-F238E27FC236}">
                  <a16:creationId xmlns:a16="http://schemas.microsoft.com/office/drawing/2014/main" id="{6809D9DE-0075-4BB1-B578-C078BAC23589}"/>
                </a:ext>
              </a:extLst>
            </p:cNvPr>
            <p:cNvSpPr/>
            <p:nvPr/>
          </p:nvSpPr>
          <p:spPr>
            <a:xfrm>
              <a:off x="8290038" y="3458365"/>
              <a:ext cx="475431" cy="162062"/>
            </a:xfrm>
            <a:custGeom>
              <a:avLst/>
              <a:gdLst>
                <a:gd name="connsiteX0" fmla="*/ 0 w 475431"/>
                <a:gd name="connsiteY0" fmla="*/ 162062 h 162062"/>
                <a:gd name="connsiteX1" fmla="*/ 475432 w 475431"/>
                <a:gd name="connsiteY1" fmla="*/ 0 h 162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5431" h="162062">
                  <a:moveTo>
                    <a:pt x="0" y="162062"/>
                  </a:moveTo>
                  <a:lnTo>
                    <a:pt x="475432" y="0"/>
                  </a:lnTo>
                </a:path>
              </a:pathLst>
            </a:custGeom>
            <a:ln w="20680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9" name="任意多边形: 形状 738">
              <a:extLst>
                <a:ext uri="{FF2B5EF4-FFF2-40B4-BE49-F238E27FC236}">
                  <a16:creationId xmlns:a16="http://schemas.microsoft.com/office/drawing/2014/main" id="{D1B31929-12DD-40EA-8457-68430896C6B7}"/>
                </a:ext>
              </a:extLst>
            </p:cNvPr>
            <p:cNvSpPr/>
            <p:nvPr/>
          </p:nvSpPr>
          <p:spPr>
            <a:xfrm>
              <a:off x="8302550" y="3556153"/>
              <a:ext cx="475535" cy="162062"/>
            </a:xfrm>
            <a:custGeom>
              <a:avLst/>
              <a:gdLst>
                <a:gd name="connsiteX0" fmla="*/ 0 w 475535"/>
                <a:gd name="connsiteY0" fmla="*/ 162062 h 162062"/>
                <a:gd name="connsiteX1" fmla="*/ 475536 w 475535"/>
                <a:gd name="connsiteY1" fmla="*/ 0 h 162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5535" h="162062">
                  <a:moveTo>
                    <a:pt x="0" y="162062"/>
                  </a:moveTo>
                  <a:lnTo>
                    <a:pt x="475536" y="0"/>
                  </a:lnTo>
                </a:path>
              </a:pathLst>
            </a:custGeom>
            <a:ln w="20680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0" name="任意多边形: 形状 739">
              <a:extLst>
                <a:ext uri="{FF2B5EF4-FFF2-40B4-BE49-F238E27FC236}">
                  <a16:creationId xmlns:a16="http://schemas.microsoft.com/office/drawing/2014/main" id="{671F979B-2248-47B7-9CEB-209CBDD129D1}"/>
                </a:ext>
              </a:extLst>
            </p:cNvPr>
            <p:cNvSpPr/>
            <p:nvPr/>
          </p:nvSpPr>
          <p:spPr>
            <a:xfrm>
              <a:off x="8650490" y="3391718"/>
              <a:ext cx="92232" cy="31425"/>
            </a:xfrm>
            <a:custGeom>
              <a:avLst/>
              <a:gdLst>
                <a:gd name="connsiteX0" fmla="*/ 0 w 92232"/>
                <a:gd name="connsiteY0" fmla="*/ 31425 h 31425"/>
                <a:gd name="connsiteX1" fmla="*/ 92233 w 92232"/>
                <a:gd name="connsiteY1" fmla="*/ 0 h 3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232" h="31425">
                  <a:moveTo>
                    <a:pt x="0" y="31425"/>
                  </a:moveTo>
                  <a:lnTo>
                    <a:pt x="92233" y="0"/>
                  </a:lnTo>
                </a:path>
              </a:pathLst>
            </a:custGeom>
            <a:ln w="20680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1" name="任意多边形: 形状 740">
              <a:extLst>
                <a:ext uri="{FF2B5EF4-FFF2-40B4-BE49-F238E27FC236}">
                  <a16:creationId xmlns:a16="http://schemas.microsoft.com/office/drawing/2014/main" id="{0924C7BE-22AF-4BCF-989F-CD152D0C67E3}"/>
                </a:ext>
              </a:extLst>
            </p:cNvPr>
            <p:cNvSpPr/>
            <p:nvPr/>
          </p:nvSpPr>
          <p:spPr>
            <a:xfrm>
              <a:off x="8465715" y="3443460"/>
              <a:ext cx="125113" cy="42627"/>
            </a:xfrm>
            <a:custGeom>
              <a:avLst/>
              <a:gdLst>
                <a:gd name="connsiteX0" fmla="*/ 0 w 125113"/>
                <a:gd name="connsiteY0" fmla="*/ 42628 h 42627"/>
                <a:gd name="connsiteX1" fmla="*/ 125114 w 125113"/>
                <a:gd name="connsiteY1" fmla="*/ 0 h 42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5113" h="42627">
                  <a:moveTo>
                    <a:pt x="0" y="42628"/>
                  </a:moveTo>
                  <a:lnTo>
                    <a:pt x="125114" y="0"/>
                  </a:lnTo>
                </a:path>
              </a:pathLst>
            </a:custGeom>
            <a:ln w="20680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2" name="任意多边形: 形状 741">
              <a:extLst>
                <a:ext uri="{FF2B5EF4-FFF2-40B4-BE49-F238E27FC236}">
                  <a16:creationId xmlns:a16="http://schemas.microsoft.com/office/drawing/2014/main" id="{7C280C59-27C1-4DB3-85E4-F4715E2F57F1}"/>
                </a:ext>
              </a:extLst>
            </p:cNvPr>
            <p:cNvSpPr/>
            <p:nvPr/>
          </p:nvSpPr>
          <p:spPr>
            <a:xfrm>
              <a:off x="8267290" y="3515614"/>
              <a:ext cx="111775" cy="38165"/>
            </a:xfrm>
            <a:custGeom>
              <a:avLst/>
              <a:gdLst>
                <a:gd name="connsiteX0" fmla="*/ 0 w 111775"/>
                <a:gd name="connsiteY0" fmla="*/ 38166 h 38165"/>
                <a:gd name="connsiteX1" fmla="*/ 111775 w 111775"/>
                <a:gd name="connsiteY1" fmla="*/ 0 h 38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775" h="38165">
                  <a:moveTo>
                    <a:pt x="0" y="38166"/>
                  </a:moveTo>
                  <a:lnTo>
                    <a:pt x="111775" y="0"/>
                  </a:lnTo>
                </a:path>
              </a:pathLst>
            </a:custGeom>
            <a:ln w="20680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46" name="任意多边形: 形状 745">
            <a:extLst>
              <a:ext uri="{FF2B5EF4-FFF2-40B4-BE49-F238E27FC236}">
                <a16:creationId xmlns:a16="http://schemas.microsoft.com/office/drawing/2014/main" id="{D2E20B2D-6E25-4FC8-9261-2084ABDCD851}"/>
              </a:ext>
            </a:extLst>
          </p:cNvPr>
          <p:cNvSpPr/>
          <p:nvPr/>
        </p:nvSpPr>
        <p:spPr>
          <a:xfrm>
            <a:off x="9717387" y="3261482"/>
            <a:ext cx="1662127" cy="1252987"/>
          </a:xfrm>
          <a:custGeom>
            <a:avLst/>
            <a:gdLst>
              <a:gd name="connsiteX0" fmla="*/ 1112458 w 3866588"/>
              <a:gd name="connsiteY0" fmla="*/ 279320 h 2914809"/>
              <a:gd name="connsiteX1" fmla="*/ 926835 w 3866588"/>
              <a:gd name="connsiteY1" fmla="*/ 499586 h 2914809"/>
              <a:gd name="connsiteX2" fmla="*/ 223350 w 3866588"/>
              <a:gd name="connsiteY2" fmla="*/ 1319022 h 2914809"/>
              <a:gd name="connsiteX3" fmla="*/ 76174 w 3866588"/>
              <a:gd name="connsiteY3" fmla="*/ 2326674 h 2914809"/>
              <a:gd name="connsiteX4" fmla="*/ 624189 w 3866588"/>
              <a:gd name="connsiteY4" fmla="*/ 2790651 h 2914809"/>
              <a:gd name="connsiteX5" fmla="*/ 1244166 w 3866588"/>
              <a:gd name="connsiteY5" fmla="*/ 2914766 h 2914809"/>
              <a:gd name="connsiteX6" fmla="*/ 2540502 w 3866588"/>
              <a:gd name="connsiteY6" fmla="*/ 2610717 h 2914809"/>
              <a:gd name="connsiteX7" fmla="*/ 3124049 w 3866588"/>
              <a:gd name="connsiteY7" fmla="*/ 2505962 h 2914809"/>
              <a:gd name="connsiteX8" fmla="*/ 3505159 w 3866588"/>
              <a:gd name="connsiteY8" fmla="*/ 2340978 h 2914809"/>
              <a:gd name="connsiteX9" fmla="*/ 3835156 w 3866588"/>
              <a:gd name="connsiteY9" fmla="*/ 1337951 h 2914809"/>
              <a:gd name="connsiteX10" fmla="*/ 3169446 w 3866588"/>
              <a:gd name="connsiteY10" fmla="*/ 450650 h 2914809"/>
              <a:gd name="connsiteX11" fmla="*/ 1112458 w 3866588"/>
              <a:gd name="connsiteY11" fmla="*/ 279320 h 2914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866588" h="2914809">
                <a:moveTo>
                  <a:pt x="1112458" y="279320"/>
                </a:moveTo>
                <a:cubicBezTo>
                  <a:pt x="1043970" y="347185"/>
                  <a:pt x="987252" y="424945"/>
                  <a:pt x="926835" y="499586"/>
                </a:cubicBezTo>
                <a:cubicBezTo>
                  <a:pt x="700747" y="779220"/>
                  <a:pt x="421415" y="1020136"/>
                  <a:pt x="223350" y="1319022"/>
                </a:cubicBezTo>
                <a:cubicBezTo>
                  <a:pt x="25285" y="1617908"/>
                  <a:pt x="-82099" y="2007245"/>
                  <a:pt x="76174" y="2326674"/>
                </a:cubicBezTo>
                <a:cubicBezTo>
                  <a:pt x="182885" y="2542530"/>
                  <a:pt x="395859" y="2695576"/>
                  <a:pt x="624189" y="2790651"/>
                </a:cubicBezTo>
                <a:cubicBezTo>
                  <a:pt x="819463" y="2873348"/>
                  <a:pt x="1030710" y="2915637"/>
                  <a:pt x="1244166" y="2914766"/>
                </a:cubicBezTo>
                <a:cubicBezTo>
                  <a:pt x="1690401" y="2909711"/>
                  <a:pt x="2104130" y="2700631"/>
                  <a:pt x="2540502" y="2610717"/>
                </a:cubicBezTo>
                <a:cubicBezTo>
                  <a:pt x="2733971" y="2570816"/>
                  <a:pt x="2932821" y="2554253"/>
                  <a:pt x="3124049" y="2505962"/>
                </a:cubicBezTo>
                <a:cubicBezTo>
                  <a:pt x="3259679" y="2471761"/>
                  <a:pt x="3392395" y="2420889"/>
                  <a:pt x="3505159" y="2340978"/>
                </a:cubicBezTo>
                <a:cubicBezTo>
                  <a:pt x="3816885" y="2120390"/>
                  <a:pt x="3927183" y="1699002"/>
                  <a:pt x="3835156" y="1337951"/>
                </a:cubicBezTo>
                <a:cubicBezTo>
                  <a:pt x="3743129" y="976900"/>
                  <a:pt x="3478930" y="674250"/>
                  <a:pt x="3169446" y="450650"/>
                </a:cubicBezTo>
                <a:cubicBezTo>
                  <a:pt x="2644522" y="71315"/>
                  <a:pt x="1648703" y="-252093"/>
                  <a:pt x="1112458" y="279320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 w="569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747" name="组合 746">
            <a:extLst>
              <a:ext uri="{FF2B5EF4-FFF2-40B4-BE49-F238E27FC236}">
                <a16:creationId xmlns:a16="http://schemas.microsoft.com/office/drawing/2014/main" id="{D69209BA-8963-439D-BCD6-CC3B760624DC}"/>
              </a:ext>
            </a:extLst>
          </p:cNvPr>
          <p:cNvGrpSpPr/>
          <p:nvPr/>
        </p:nvGrpSpPr>
        <p:grpSpPr>
          <a:xfrm rot="466357">
            <a:off x="9896305" y="3377600"/>
            <a:ext cx="1306267" cy="953669"/>
            <a:chOff x="3027515" y="2668822"/>
            <a:chExt cx="2211449" cy="1614517"/>
          </a:xfrm>
        </p:grpSpPr>
        <p:sp>
          <p:nvSpPr>
            <p:cNvPr id="748" name="任意多边形: 形状 747">
              <a:extLst>
                <a:ext uri="{FF2B5EF4-FFF2-40B4-BE49-F238E27FC236}">
                  <a16:creationId xmlns:a16="http://schemas.microsoft.com/office/drawing/2014/main" id="{786926CD-7CD0-484E-B440-9D3A88AF1C34}"/>
                </a:ext>
              </a:extLst>
            </p:cNvPr>
            <p:cNvSpPr/>
            <p:nvPr/>
          </p:nvSpPr>
          <p:spPr>
            <a:xfrm>
              <a:off x="3243179" y="2748852"/>
              <a:ext cx="1778104" cy="1534487"/>
            </a:xfrm>
            <a:custGeom>
              <a:avLst/>
              <a:gdLst>
                <a:gd name="connsiteX0" fmla="*/ 1778076 w 1778104"/>
                <a:gd name="connsiteY0" fmla="*/ 59816 h 1534487"/>
                <a:gd name="connsiteX1" fmla="*/ 1778076 w 1778104"/>
                <a:gd name="connsiteY1" fmla="*/ 1474443 h 1534487"/>
                <a:gd name="connsiteX2" fmla="*/ 1715529 w 1778104"/>
                <a:gd name="connsiteY2" fmla="*/ 1534457 h 1534487"/>
                <a:gd name="connsiteX3" fmla="*/ 1715305 w 1778104"/>
                <a:gd name="connsiteY3" fmla="*/ 1534457 h 1534487"/>
                <a:gd name="connsiteX4" fmla="*/ 1708579 w 1778104"/>
                <a:gd name="connsiteY4" fmla="*/ 1534457 h 1534487"/>
                <a:gd name="connsiteX5" fmla="*/ 56017 w 1778104"/>
                <a:gd name="connsiteY5" fmla="*/ 1357427 h 1534487"/>
                <a:gd name="connsiteX6" fmla="*/ -29 w 1778104"/>
                <a:gd name="connsiteY6" fmla="*/ 1297736 h 1534487"/>
                <a:gd name="connsiteX7" fmla="*/ -29 w 1778104"/>
                <a:gd name="connsiteY7" fmla="*/ 221359 h 1534487"/>
                <a:gd name="connsiteX8" fmla="*/ 56017 w 1778104"/>
                <a:gd name="connsiteY8" fmla="*/ 161668 h 1534487"/>
                <a:gd name="connsiteX9" fmla="*/ 1708579 w 1778104"/>
                <a:gd name="connsiteY9" fmla="*/ 340 h 1534487"/>
                <a:gd name="connsiteX10" fmla="*/ 1777739 w 1778104"/>
                <a:gd name="connsiteY10" fmla="*/ 53363 h 1534487"/>
                <a:gd name="connsiteX11" fmla="*/ 1778076 w 1778104"/>
                <a:gd name="connsiteY11" fmla="*/ 59816 h 153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78104" h="1534487">
                  <a:moveTo>
                    <a:pt x="1778076" y="59816"/>
                  </a:moveTo>
                  <a:lnTo>
                    <a:pt x="1778076" y="1474443"/>
                  </a:lnTo>
                  <a:cubicBezTo>
                    <a:pt x="1778076" y="1507591"/>
                    <a:pt x="1750075" y="1534457"/>
                    <a:pt x="1715529" y="1534457"/>
                  </a:cubicBezTo>
                  <a:cubicBezTo>
                    <a:pt x="1715450" y="1534457"/>
                    <a:pt x="1715383" y="1534457"/>
                    <a:pt x="1715305" y="1534457"/>
                  </a:cubicBezTo>
                  <a:lnTo>
                    <a:pt x="1708579" y="1534457"/>
                  </a:lnTo>
                  <a:lnTo>
                    <a:pt x="56017" y="1357427"/>
                  </a:lnTo>
                  <a:cubicBezTo>
                    <a:pt x="24161" y="1354233"/>
                    <a:pt x="-29" y="1328463"/>
                    <a:pt x="-29" y="1297736"/>
                  </a:cubicBezTo>
                  <a:lnTo>
                    <a:pt x="-29" y="221359"/>
                  </a:lnTo>
                  <a:cubicBezTo>
                    <a:pt x="-29" y="190631"/>
                    <a:pt x="24161" y="164862"/>
                    <a:pt x="56017" y="161668"/>
                  </a:cubicBezTo>
                  <a:lnTo>
                    <a:pt x="1708579" y="340"/>
                  </a:lnTo>
                  <a:cubicBezTo>
                    <a:pt x="1742924" y="-3309"/>
                    <a:pt x="1773872" y="20414"/>
                    <a:pt x="1777739" y="53363"/>
                  </a:cubicBezTo>
                  <a:cubicBezTo>
                    <a:pt x="1777964" y="55514"/>
                    <a:pt x="1778076" y="57665"/>
                    <a:pt x="1778076" y="59816"/>
                  </a:cubicBezTo>
                  <a:close/>
                </a:path>
              </a:pathLst>
            </a:custGeom>
            <a:solidFill>
              <a:srgbClr val="68E1FD"/>
            </a:solidFill>
            <a:ln w="11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9" name="任意多边形: 形状 748">
              <a:extLst>
                <a:ext uri="{FF2B5EF4-FFF2-40B4-BE49-F238E27FC236}">
                  <a16:creationId xmlns:a16="http://schemas.microsoft.com/office/drawing/2014/main" id="{DFFB34D6-46FC-4762-8DC8-C699D9F3ADEB}"/>
                </a:ext>
              </a:extLst>
            </p:cNvPr>
            <p:cNvSpPr/>
            <p:nvPr/>
          </p:nvSpPr>
          <p:spPr>
            <a:xfrm>
              <a:off x="3243179" y="2748852"/>
              <a:ext cx="1778104" cy="1534487"/>
            </a:xfrm>
            <a:custGeom>
              <a:avLst/>
              <a:gdLst>
                <a:gd name="connsiteX0" fmla="*/ 1778076 w 1778104"/>
                <a:gd name="connsiteY0" fmla="*/ 59816 h 1534487"/>
                <a:gd name="connsiteX1" fmla="*/ 1778076 w 1778104"/>
                <a:gd name="connsiteY1" fmla="*/ 1474443 h 1534487"/>
                <a:gd name="connsiteX2" fmla="*/ 1715529 w 1778104"/>
                <a:gd name="connsiteY2" fmla="*/ 1534457 h 1534487"/>
                <a:gd name="connsiteX3" fmla="*/ 1715305 w 1778104"/>
                <a:gd name="connsiteY3" fmla="*/ 1534457 h 1534487"/>
                <a:gd name="connsiteX4" fmla="*/ 1708579 w 1778104"/>
                <a:gd name="connsiteY4" fmla="*/ 1534457 h 1534487"/>
                <a:gd name="connsiteX5" fmla="*/ 56017 w 1778104"/>
                <a:gd name="connsiteY5" fmla="*/ 1357427 h 1534487"/>
                <a:gd name="connsiteX6" fmla="*/ -29 w 1778104"/>
                <a:gd name="connsiteY6" fmla="*/ 1297736 h 1534487"/>
                <a:gd name="connsiteX7" fmla="*/ -29 w 1778104"/>
                <a:gd name="connsiteY7" fmla="*/ 221359 h 1534487"/>
                <a:gd name="connsiteX8" fmla="*/ 56017 w 1778104"/>
                <a:gd name="connsiteY8" fmla="*/ 161668 h 1534487"/>
                <a:gd name="connsiteX9" fmla="*/ 1708579 w 1778104"/>
                <a:gd name="connsiteY9" fmla="*/ 340 h 1534487"/>
                <a:gd name="connsiteX10" fmla="*/ 1777739 w 1778104"/>
                <a:gd name="connsiteY10" fmla="*/ 53363 h 1534487"/>
                <a:gd name="connsiteX11" fmla="*/ 1778076 w 1778104"/>
                <a:gd name="connsiteY11" fmla="*/ 59816 h 153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78104" h="1534487">
                  <a:moveTo>
                    <a:pt x="1778076" y="59816"/>
                  </a:moveTo>
                  <a:lnTo>
                    <a:pt x="1778076" y="1474443"/>
                  </a:lnTo>
                  <a:cubicBezTo>
                    <a:pt x="1778076" y="1507591"/>
                    <a:pt x="1750075" y="1534457"/>
                    <a:pt x="1715529" y="1534457"/>
                  </a:cubicBezTo>
                  <a:cubicBezTo>
                    <a:pt x="1715450" y="1534457"/>
                    <a:pt x="1715383" y="1534457"/>
                    <a:pt x="1715305" y="1534457"/>
                  </a:cubicBezTo>
                  <a:lnTo>
                    <a:pt x="1708579" y="1534457"/>
                  </a:lnTo>
                  <a:lnTo>
                    <a:pt x="56017" y="1357427"/>
                  </a:lnTo>
                  <a:cubicBezTo>
                    <a:pt x="24161" y="1354233"/>
                    <a:pt x="-29" y="1328463"/>
                    <a:pt x="-29" y="1297736"/>
                  </a:cubicBezTo>
                  <a:lnTo>
                    <a:pt x="-29" y="221359"/>
                  </a:lnTo>
                  <a:cubicBezTo>
                    <a:pt x="-29" y="190631"/>
                    <a:pt x="24161" y="164862"/>
                    <a:pt x="56017" y="161668"/>
                  </a:cubicBezTo>
                  <a:lnTo>
                    <a:pt x="1708579" y="340"/>
                  </a:lnTo>
                  <a:cubicBezTo>
                    <a:pt x="1742924" y="-3309"/>
                    <a:pt x="1773872" y="20414"/>
                    <a:pt x="1777739" y="53363"/>
                  </a:cubicBezTo>
                  <a:cubicBezTo>
                    <a:pt x="1777964" y="55514"/>
                    <a:pt x="1778076" y="57665"/>
                    <a:pt x="1778076" y="59816"/>
                  </a:cubicBezTo>
                  <a:close/>
                </a:path>
              </a:pathLst>
            </a:custGeom>
            <a:gradFill>
              <a:gsLst>
                <a:gs pos="0">
                  <a:srgbClr val="2F6572"/>
                </a:gs>
                <a:gs pos="71000">
                  <a:srgbClr val="489CAF"/>
                </a:gs>
              </a:gsLst>
              <a:lin ang="7800000" scaled="0"/>
            </a:gradFill>
            <a:ln w="11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0" name="任意多边形: 形状 749">
              <a:extLst>
                <a:ext uri="{FF2B5EF4-FFF2-40B4-BE49-F238E27FC236}">
                  <a16:creationId xmlns:a16="http://schemas.microsoft.com/office/drawing/2014/main" id="{AF7D3046-0A60-44C8-8A65-06EBE1443E3F}"/>
                </a:ext>
              </a:extLst>
            </p:cNvPr>
            <p:cNvSpPr/>
            <p:nvPr/>
          </p:nvSpPr>
          <p:spPr>
            <a:xfrm>
              <a:off x="3201705" y="2748703"/>
              <a:ext cx="1778104" cy="1534636"/>
            </a:xfrm>
            <a:custGeom>
              <a:avLst/>
              <a:gdLst>
                <a:gd name="connsiteX0" fmla="*/ 1778076 w 1778104"/>
                <a:gd name="connsiteY0" fmla="*/ 59965 h 1534636"/>
                <a:gd name="connsiteX1" fmla="*/ 1778076 w 1778104"/>
                <a:gd name="connsiteY1" fmla="*/ 1474592 h 1534636"/>
                <a:gd name="connsiteX2" fmla="*/ 1715529 w 1778104"/>
                <a:gd name="connsiteY2" fmla="*/ 1534606 h 1534636"/>
                <a:gd name="connsiteX3" fmla="*/ 1715305 w 1778104"/>
                <a:gd name="connsiteY3" fmla="*/ 1534606 h 1534636"/>
                <a:gd name="connsiteX4" fmla="*/ 1708579 w 1778104"/>
                <a:gd name="connsiteY4" fmla="*/ 1534606 h 1534636"/>
                <a:gd name="connsiteX5" fmla="*/ 56017 w 1778104"/>
                <a:gd name="connsiteY5" fmla="*/ 1357576 h 1534636"/>
                <a:gd name="connsiteX6" fmla="*/ -29 w 1778104"/>
                <a:gd name="connsiteY6" fmla="*/ 1297885 h 1534636"/>
                <a:gd name="connsiteX7" fmla="*/ -29 w 1778104"/>
                <a:gd name="connsiteY7" fmla="*/ 221508 h 1534636"/>
                <a:gd name="connsiteX8" fmla="*/ 56017 w 1778104"/>
                <a:gd name="connsiteY8" fmla="*/ 161817 h 1534636"/>
                <a:gd name="connsiteX9" fmla="*/ 1709252 w 1778104"/>
                <a:gd name="connsiteY9" fmla="*/ 274 h 1534636"/>
                <a:gd name="connsiteX10" fmla="*/ 1777729 w 1778104"/>
                <a:gd name="connsiteY10" fmla="*/ 53993 h 1534636"/>
                <a:gd name="connsiteX11" fmla="*/ 1777739 w 1778104"/>
                <a:gd name="connsiteY11" fmla="*/ 54050 h 1534636"/>
                <a:gd name="connsiteX12" fmla="*/ 1778076 w 1778104"/>
                <a:gd name="connsiteY12" fmla="*/ 59965 h 1534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78104" h="1534636">
                  <a:moveTo>
                    <a:pt x="1778076" y="59965"/>
                  </a:moveTo>
                  <a:lnTo>
                    <a:pt x="1778076" y="1474592"/>
                  </a:lnTo>
                  <a:cubicBezTo>
                    <a:pt x="1778076" y="1507740"/>
                    <a:pt x="1750075" y="1534606"/>
                    <a:pt x="1715529" y="1534606"/>
                  </a:cubicBezTo>
                  <a:cubicBezTo>
                    <a:pt x="1715451" y="1534606"/>
                    <a:pt x="1715383" y="1534606"/>
                    <a:pt x="1715305" y="1534606"/>
                  </a:cubicBezTo>
                  <a:lnTo>
                    <a:pt x="1708579" y="1534606"/>
                  </a:lnTo>
                  <a:lnTo>
                    <a:pt x="56017" y="1357576"/>
                  </a:lnTo>
                  <a:cubicBezTo>
                    <a:pt x="24161" y="1354382"/>
                    <a:pt x="-29" y="1328613"/>
                    <a:pt x="-29" y="1297885"/>
                  </a:cubicBezTo>
                  <a:lnTo>
                    <a:pt x="-29" y="221508"/>
                  </a:lnTo>
                  <a:cubicBezTo>
                    <a:pt x="-29" y="190780"/>
                    <a:pt x="24161" y="165011"/>
                    <a:pt x="56017" y="161817"/>
                  </a:cubicBezTo>
                  <a:lnTo>
                    <a:pt x="1709252" y="274"/>
                  </a:lnTo>
                  <a:cubicBezTo>
                    <a:pt x="1743619" y="-3036"/>
                    <a:pt x="1774287" y="21014"/>
                    <a:pt x="1777729" y="53993"/>
                  </a:cubicBezTo>
                  <a:cubicBezTo>
                    <a:pt x="1777739" y="54012"/>
                    <a:pt x="1777739" y="54031"/>
                    <a:pt x="1777739" y="54050"/>
                  </a:cubicBezTo>
                  <a:cubicBezTo>
                    <a:pt x="1777964" y="56015"/>
                    <a:pt x="1778076" y="57990"/>
                    <a:pt x="1778076" y="5996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1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751" name="任意多边形: 形状 750">
              <a:extLst>
                <a:ext uri="{FF2B5EF4-FFF2-40B4-BE49-F238E27FC236}">
                  <a16:creationId xmlns:a16="http://schemas.microsoft.com/office/drawing/2014/main" id="{7F243D31-F8A4-46C5-92E5-13390195C156}"/>
                </a:ext>
              </a:extLst>
            </p:cNvPr>
            <p:cNvSpPr/>
            <p:nvPr/>
          </p:nvSpPr>
          <p:spPr>
            <a:xfrm>
              <a:off x="3284540" y="2848062"/>
              <a:ext cx="1565130" cy="1189306"/>
            </a:xfrm>
            <a:custGeom>
              <a:avLst/>
              <a:gdLst>
                <a:gd name="connsiteX0" fmla="*/ 0 w 1565130"/>
                <a:gd name="connsiteY0" fmla="*/ 1107352 h 1189306"/>
                <a:gd name="connsiteX1" fmla="*/ 0 w 1565130"/>
                <a:gd name="connsiteY1" fmla="*/ 121964 h 1189306"/>
                <a:gd name="connsiteX2" fmla="*/ 1565131 w 1565130"/>
                <a:gd name="connsiteY2" fmla="*/ 0 h 1189306"/>
                <a:gd name="connsiteX3" fmla="*/ 1565131 w 1565130"/>
                <a:gd name="connsiteY3" fmla="*/ 1189306 h 1189306"/>
                <a:gd name="connsiteX4" fmla="*/ 0 w 1565130"/>
                <a:gd name="connsiteY4" fmla="*/ 1107352 h 1189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5130" h="1189306">
                  <a:moveTo>
                    <a:pt x="0" y="1107352"/>
                  </a:moveTo>
                  <a:lnTo>
                    <a:pt x="0" y="121964"/>
                  </a:lnTo>
                  <a:lnTo>
                    <a:pt x="1565131" y="0"/>
                  </a:lnTo>
                  <a:lnTo>
                    <a:pt x="1565131" y="1189306"/>
                  </a:lnTo>
                  <a:lnTo>
                    <a:pt x="0" y="1107352"/>
                  </a:lnTo>
                  <a:close/>
                </a:path>
              </a:pathLst>
            </a:custGeom>
            <a:gradFill>
              <a:gsLst>
                <a:gs pos="100000">
                  <a:srgbClr val="4BA3B8"/>
                </a:gs>
                <a:gs pos="21000">
                  <a:srgbClr val="5AC3DB"/>
                </a:gs>
              </a:gsLst>
              <a:lin ang="16800000" scaled="0"/>
            </a:gradFill>
            <a:ln w="11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2" name="任意多边形: 形状 751">
              <a:extLst>
                <a:ext uri="{FF2B5EF4-FFF2-40B4-BE49-F238E27FC236}">
                  <a16:creationId xmlns:a16="http://schemas.microsoft.com/office/drawing/2014/main" id="{EDFEB74D-82FC-4C20-8430-DC837E6DC4EA}"/>
                </a:ext>
              </a:extLst>
            </p:cNvPr>
            <p:cNvSpPr/>
            <p:nvPr/>
          </p:nvSpPr>
          <p:spPr>
            <a:xfrm>
              <a:off x="3701968" y="3060262"/>
              <a:ext cx="941342" cy="472151"/>
            </a:xfrm>
            <a:custGeom>
              <a:avLst/>
              <a:gdLst>
                <a:gd name="connsiteX0" fmla="*/ 941343 w 941342"/>
                <a:gd name="connsiteY0" fmla="*/ 472152 h 472151"/>
                <a:gd name="connsiteX1" fmla="*/ 0 w 941342"/>
                <a:gd name="connsiteY1" fmla="*/ 472152 h 472151"/>
                <a:gd name="connsiteX2" fmla="*/ 0 w 941342"/>
                <a:gd name="connsiteY2" fmla="*/ 40224 h 472151"/>
                <a:gd name="connsiteX3" fmla="*/ 941343 w 941342"/>
                <a:gd name="connsiteY3" fmla="*/ 0 h 472151"/>
                <a:gd name="connsiteX4" fmla="*/ 941343 w 941342"/>
                <a:gd name="connsiteY4" fmla="*/ 472152 h 47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1342" h="472151">
                  <a:moveTo>
                    <a:pt x="941343" y="472152"/>
                  </a:moveTo>
                  <a:lnTo>
                    <a:pt x="0" y="472152"/>
                  </a:lnTo>
                  <a:lnTo>
                    <a:pt x="0" y="40224"/>
                  </a:lnTo>
                  <a:lnTo>
                    <a:pt x="941343" y="0"/>
                  </a:lnTo>
                  <a:lnTo>
                    <a:pt x="941343" y="472152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387988"/>
                </a:gs>
                <a:gs pos="21000">
                  <a:srgbClr val="4AA1B4"/>
                </a:gs>
              </a:gsLst>
              <a:lin ang="13500000" scaled="1"/>
              <a:tileRect/>
            </a:gradFill>
            <a:ln w="11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3" name="任意多边形: 形状 752">
              <a:extLst>
                <a:ext uri="{FF2B5EF4-FFF2-40B4-BE49-F238E27FC236}">
                  <a16:creationId xmlns:a16="http://schemas.microsoft.com/office/drawing/2014/main" id="{F18E22AB-B3BE-4783-9A6E-ABA47902C43F}"/>
                </a:ext>
              </a:extLst>
            </p:cNvPr>
            <p:cNvSpPr/>
            <p:nvPr/>
          </p:nvSpPr>
          <p:spPr>
            <a:xfrm>
              <a:off x="3701968" y="3577370"/>
              <a:ext cx="941342" cy="451501"/>
            </a:xfrm>
            <a:custGeom>
              <a:avLst/>
              <a:gdLst>
                <a:gd name="connsiteX0" fmla="*/ 941343 w 941342"/>
                <a:gd name="connsiteY0" fmla="*/ 451502 h 451501"/>
                <a:gd name="connsiteX1" fmla="*/ 0 w 941342"/>
                <a:gd name="connsiteY1" fmla="*/ 403534 h 451501"/>
                <a:gd name="connsiteX2" fmla="*/ 0 w 941342"/>
                <a:gd name="connsiteY2" fmla="*/ 0 h 451501"/>
                <a:gd name="connsiteX3" fmla="*/ 941343 w 941342"/>
                <a:gd name="connsiteY3" fmla="*/ 0 h 451501"/>
                <a:gd name="connsiteX4" fmla="*/ 941343 w 941342"/>
                <a:gd name="connsiteY4" fmla="*/ 451502 h 451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1342" h="451501">
                  <a:moveTo>
                    <a:pt x="941343" y="451502"/>
                  </a:moveTo>
                  <a:lnTo>
                    <a:pt x="0" y="403534"/>
                  </a:lnTo>
                  <a:lnTo>
                    <a:pt x="0" y="0"/>
                  </a:lnTo>
                  <a:lnTo>
                    <a:pt x="941343" y="0"/>
                  </a:lnTo>
                  <a:lnTo>
                    <a:pt x="941343" y="451502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387988"/>
                </a:gs>
                <a:gs pos="21000">
                  <a:srgbClr val="4AA1B4"/>
                </a:gs>
              </a:gsLst>
              <a:lin ang="13500000" scaled="1"/>
              <a:tileRect/>
            </a:gradFill>
            <a:ln w="1120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54" name="任意多边形: 形状 753">
              <a:extLst>
                <a:ext uri="{FF2B5EF4-FFF2-40B4-BE49-F238E27FC236}">
                  <a16:creationId xmlns:a16="http://schemas.microsoft.com/office/drawing/2014/main" id="{C80ADF7B-417C-4C99-9476-8266B878F40A}"/>
                </a:ext>
              </a:extLst>
            </p:cNvPr>
            <p:cNvSpPr/>
            <p:nvPr/>
          </p:nvSpPr>
          <p:spPr>
            <a:xfrm>
              <a:off x="3201705" y="3955091"/>
              <a:ext cx="1778104" cy="328247"/>
            </a:xfrm>
            <a:custGeom>
              <a:avLst/>
              <a:gdLst>
                <a:gd name="connsiteX0" fmla="*/ 1778076 w 1778104"/>
                <a:gd name="connsiteY0" fmla="*/ 90851 h 328247"/>
                <a:gd name="connsiteX1" fmla="*/ 1778076 w 1778104"/>
                <a:gd name="connsiteY1" fmla="*/ 268204 h 328247"/>
                <a:gd name="connsiteX2" fmla="*/ 1715529 w 1778104"/>
                <a:gd name="connsiteY2" fmla="*/ 328217 h 328247"/>
                <a:gd name="connsiteX3" fmla="*/ 1715305 w 1778104"/>
                <a:gd name="connsiteY3" fmla="*/ 328217 h 328247"/>
                <a:gd name="connsiteX4" fmla="*/ 1708579 w 1778104"/>
                <a:gd name="connsiteY4" fmla="*/ 328217 h 328247"/>
                <a:gd name="connsiteX5" fmla="*/ 56017 w 1778104"/>
                <a:gd name="connsiteY5" fmla="*/ 151187 h 328247"/>
                <a:gd name="connsiteX6" fmla="*/ -29 w 1778104"/>
                <a:gd name="connsiteY6" fmla="*/ 91496 h 328247"/>
                <a:gd name="connsiteX7" fmla="*/ -29 w 1778104"/>
                <a:gd name="connsiteY7" fmla="*/ -30 h 328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78104" h="328247">
                  <a:moveTo>
                    <a:pt x="1778076" y="90851"/>
                  </a:moveTo>
                  <a:lnTo>
                    <a:pt x="1778076" y="268204"/>
                  </a:lnTo>
                  <a:cubicBezTo>
                    <a:pt x="1778076" y="301351"/>
                    <a:pt x="1750075" y="328217"/>
                    <a:pt x="1715529" y="328217"/>
                  </a:cubicBezTo>
                  <a:cubicBezTo>
                    <a:pt x="1715451" y="328217"/>
                    <a:pt x="1715383" y="328217"/>
                    <a:pt x="1715305" y="328217"/>
                  </a:cubicBezTo>
                  <a:lnTo>
                    <a:pt x="1708579" y="328217"/>
                  </a:lnTo>
                  <a:lnTo>
                    <a:pt x="56017" y="151187"/>
                  </a:lnTo>
                  <a:cubicBezTo>
                    <a:pt x="24161" y="147993"/>
                    <a:pt x="-29" y="122224"/>
                    <a:pt x="-29" y="91496"/>
                  </a:cubicBezTo>
                  <a:lnTo>
                    <a:pt x="-29" y="-30"/>
                  </a:lnTo>
                  <a:close/>
                </a:path>
              </a:pathLst>
            </a:custGeom>
            <a:gradFill>
              <a:gsLst>
                <a:gs pos="0">
                  <a:srgbClr val="52B1C7"/>
                </a:gs>
                <a:gs pos="71000">
                  <a:srgbClr val="4CA4B9"/>
                </a:gs>
              </a:gsLst>
              <a:lin ang="9600000" scaled="0"/>
            </a:gradFill>
            <a:ln w="11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5" name="任意多边形: 形状 754">
              <a:extLst>
                <a:ext uri="{FF2B5EF4-FFF2-40B4-BE49-F238E27FC236}">
                  <a16:creationId xmlns:a16="http://schemas.microsoft.com/office/drawing/2014/main" id="{6F66E408-A356-4C5E-8971-0A27BFC71DC6}"/>
                </a:ext>
              </a:extLst>
            </p:cNvPr>
            <p:cNvSpPr/>
            <p:nvPr/>
          </p:nvSpPr>
          <p:spPr>
            <a:xfrm>
              <a:off x="4181495" y="3109331"/>
              <a:ext cx="1057469" cy="499552"/>
            </a:xfrm>
            <a:custGeom>
              <a:avLst/>
              <a:gdLst>
                <a:gd name="connsiteX0" fmla="*/ 987272 w 1057469"/>
                <a:gd name="connsiteY0" fmla="*/ 499522 h 499552"/>
                <a:gd name="connsiteX1" fmla="*/ 70141 w 1057469"/>
                <a:gd name="connsiteY1" fmla="*/ 499522 h 499552"/>
                <a:gd name="connsiteX2" fmla="*/ -29 w 1057469"/>
                <a:gd name="connsiteY2" fmla="*/ 432194 h 499552"/>
                <a:gd name="connsiteX3" fmla="*/ -29 w 1057469"/>
                <a:gd name="connsiteY3" fmla="*/ 108034 h 499552"/>
                <a:gd name="connsiteX4" fmla="*/ 67226 w 1057469"/>
                <a:gd name="connsiteY4" fmla="*/ 40814 h 499552"/>
                <a:gd name="connsiteX5" fmla="*/ 984133 w 1057469"/>
                <a:gd name="connsiteY5" fmla="*/ 52 h 499552"/>
                <a:gd name="connsiteX6" fmla="*/ 1057430 w 1057469"/>
                <a:gd name="connsiteY6" fmla="*/ 63787 h 499552"/>
                <a:gd name="connsiteX7" fmla="*/ 1057441 w 1057469"/>
                <a:gd name="connsiteY7" fmla="*/ 63938 h 499552"/>
                <a:gd name="connsiteX8" fmla="*/ 1057441 w 1057469"/>
                <a:gd name="connsiteY8" fmla="*/ 67272 h 499552"/>
                <a:gd name="connsiteX9" fmla="*/ 1057441 w 1057469"/>
                <a:gd name="connsiteY9" fmla="*/ 432194 h 499552"/>
                <a:gd name="connsiteX10" fmla="*/ 987272 w 1057469"/>
                <a:gd name="connsiteY10" fmla="*/ 499522 h 49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57469" h="499552">
                  <a:moveTo>
                    <a:pt x="987272" y="499522"/>
                  </a:moveTo>
                  <a:lnTo>
                    <a:pt x="70141" y="499522"/>
                  </a:lnTo>
                  <a:cubicBezTo>
                    <a:pt x="31413" y="499457"/>
                    <a:pt x="28" y="469354"/>
                    <a:pt x="-29" y="432194"/>
                  </a:cubicBezTo>
                  <a:lnTo>
                    <a:pt x="-29" y="108034"/>
                  </a:lnTo>
                  <a:cubicBezTo>
                    <a:pt x="-6" y="71961"/>
                    <a:pt x="29653" y="42309"/>
                    <a:pt x="67226" y="40814"/>
                  </a:cubicBezTo>
                  <a:lnTo>
                    <a:pt x="984133" y="52"/>
                  </a:lnTo>
                  <a:cubicBezTo>
                    <a:pt x="1022715" y="-1766"/>
                    <a:pt x="1055535" y="26768"/>
                    <a:pt x="1057430" y="63787"/>
                  </a:cubicBezTo>
                  <a:cubicBezTo>
                    <a:pt x="1057441" y="63830"/>
                    <a:pt x="1057441" y="63884"/>
                    <a:pt x="1057441" y="63938"/>
                  </a:cubicBezTo>
                  <a:cubicBezTo>
                    <a:pt x="1057441" y="65121"/>
                    <a:pt x="1057441" y="66196"/>
                    <a:pt x="1057441" y="67272"/>
                  </a:cubicBezTo>
                  <a:lnTo>
                    <a:pt x="1057441" y="432194"/>
                  </a:lnTo>
                  <a:cubicBezTo>
                    <a:pt x="1057441" y="469375"/>
                    <a:pt x="1026022" y="499522"/>
                    <a:pt x="987272" y="499522"/>
                  </a:cubicBezTo>
                  <a:close/>
                </a:path>
              </a:pathLst>
            </a:custGeom>
            <a:solidFill>
              <a:srgbClr val="FFFFFF">
                <a:alpha val="84000"/>
              </a:srgbClr>
            </a:solidFill>
            <a:ln w="11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6" name="任意多边形: 形状 755">
              <a:extLst>
                <a:ext uri="{FF2B5EF4-FFF2-40B4-BE49-F238E27FC236}">
                  <a16:creationId xmlns:a16="http://schemas.microsoft.com/office/drawing/2014/main" id="{B80FEBA1-B93A-410D-A3E1-54411B8CD094}"/>
                </a:ext>
              </a:extLst>
            </p:cNvPr>
            <p:cNvSpPr/>
            <p:nvPr/>
          </p:nvSpPr>
          <p:spPr>
            <a:xfrm>
              <a:off x="3885644" y="2668822"/>
              <a:ext cx="756994" cy="386047"/>
            </a:xfrm>
            <a:custGeom>
              <a:avLst/>
              <a:gdLst>
                <a:gd name="connsiteX0" fmla="*/ 706189 w 756994"/>
                <a:gd name="connsiteY0" fmla="*/ 354411 h 386047"/>
                <a:gd name="connsiteX1" fmla="*/ 50118 w 756994"/>
                <a:gd name="connsiteY1" fmla="*/ 385924 h 386047"/>
                <a:gd name="connsiteX2" fmla="*/ 14 w 756994"/>
                <a:gd name="connsiteY2" fmla="*/ 343656 h 386047"/>
                <a:gd name="connsiteX3" fmla="*/ 14 w 756994"/>
                <a:gd name="connsiteY3" fmla="*/ 340537 h 386047"/>
                <a:gd name="connsiteX4" fmla="*/ 14 w 756994"/>
                <a:gd name="connsiteY4" fmla="*/ 110699 h 386047"/>
                <a:gd name="connsiteX5" fmla="*/ 47989 w 756994"/>
                <a:gd name="connsiteY5" fmla="*/ 60688 h 386047"/>
                <a:gd name="connsiteX6" fmla="*/ 704395 w 756994"/>
                <a:gd name="connsiteY6" fmla="*/ 243 h 386047"/>
                <a:gd name="connsiteX7" fmla="*/ 756686 w 756994"/>
                <a:gd name="connsiteY7" fmla="*/ 40520 h 386047"/>
                <a:gd name="connsiteX8" fmla="*/ 756966 w 756994"/>
                <a:gd name="connsiteY8" fmla="*/ 45415 h 386047"/>
                <a:gd name="connsiteX9" fmla="*/ 756966 w 756994"/>
                <a:gd name="connsiteY9" fmla="*/ 304292 h 386047"/>
                <a:gd name="connsiteX10" fmla="*/ 706189 w 756994"/>
                <a:gd name="connsiteY10" fmla="*/ 354411 h 386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6994" h="386047">
                  <a:moveTo>
                    <a:pt x="706189" y="354411"/>
                  </a:moveTo>
                  <a:lnTo>
                    <a:pt x="50118" y="385924"/>
                  </a:lnTo>
                  <a:cubicBezTo>
                    <a:pt x="24124" y="387516"/>
                    <a:pt x="1695" y="368597"/>
                    <a:pt x="14" y="343656"/>
                  </a:cubicBezTo>
                  <a:cubicBezTo>
                    <a:pt x="-43" y="342613"/>
                    <a:pt x="-43" y="341580"/>
                    <a:pt x="14" y="340537"/>
                  </a:cubicBezTo>
                  <a:lnTo>
                    <a:pt x="14" y="110699"/>
                  </a:lnTo>
                  <a:cubicBezTo>
                    <a:pt x="395" y="84739"/>
                    <a:pt x="21053" y="63204"/>
                    <a:pt x="47989" y="60688"/>
                  </a:cubicBezTo>
                  <a:lnTo>
                    <a:pt x="704395" y="243"/>
                  </a:lnTo>
                  <a:cubicBezTo>
                    <a:pt x="730423" y="-2489"/>
                    <a:pt x="753839" y="15544"/>
                    <a:pt x="756686" y="40520"/>
                  </a:cubicBezTo>
                  <a:cubicBezTo>
                    <a:pt x="756865" y="42146"/>
                    <a:pt x="756966" y="43780"/>
                    <a:pt x="756966" y="45415"/>
                  </a:cubicBezTo>
                  <a:lnTo>
                    <a:pt x="756966" y="304292"/>
                  </a:lnTo>
                  <a:cubicBezTo>
                    <a:pt x="756630" y="331298"/>
                    <a:pt x="734313" y="353325"/>
                    <a:pt x="706189" y="354411"/>
                  </a:cubicBezTo>
                  <a:close/>
                </a:path>
              </a:pathLst>
            </a:custGeom>
            <a:solidFill>
              <a:srgbClr val="FFFFFF"/>
            </a:solidFill>
            <a:ln w="11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7" name="任意多边形: 形状 756">
              <a:extLst>
                <a:ext uri="{FF2B5EF4-FFF2-40B4-BE49-F238E27FC236}">
                  <a16:creationId xmlns:a16="http://schemas.microsoft.com/office/drawing/2014/main" id="{C07F34F4-FE90-40B0-AEE9-6148F96F2EA1}"/>
                </a:ext>
              </a:extLst>
            </p:cNvPr>
            <p:cNvSpPr/>
            <p:nvPr/>
          </p:nvSpPr>
          <p:spPr>
            <a:xfrm>
              <a:off x="3027515" y="3385280"/>
              <a:ext cx="577718" cy="311688"/>
            </a:xfrm>
            <a:custGeom>
              <a:avLst/>
              <a:gdLst>
                <a:gd name="connsiteX0" fmla="*/ 523774 w 577718"/>
                <a:gd name="connsiteY0" fmla="*/ 311657 h 311688"/>
                <a:gd name="connsiteX1" fmla="*/ 49067 w 577718"/>
                <a:gd name="connsiteY1" fmla="*/ 290147 h 311688"/>
                <a:gd name="connsiteX2" fmla="*/ -29 w 577718"/>
                <a:gd name="connsiteY2" fmla="*/ 240673 h 311688"/>
                <a:gd name="connsiteX3" fmla="*/ -29 w 577718"/>
                <a:gd name="connsiteY3" fmla="*/ 54394 h 311688"/>
                <a:gd name="connsiteX4" fmla="*/ 50861 w 577718"/>
                <a:gd name="connsiteY4" fmla="*/ 5028 h 311688"/>
                <a:gd name="connsiteX5" fmla="*/ 525568 w 577718"/>
                <a:gd name="connsiteY5" fmla="*/ -27 h 311688"/>
                <a:gd name="connsiteX6" fmla="*/ 577690 w 577718"/>
                <a:gd name="connsiteY6" fmla="*/ 48898 h 311688"/>
                <a:gd name="connsiteX7" fmla="*/ 577690 w 577718"/>
                <a:gd name="connsiteY7" fmla="*/ 48909 h 311688"/>
                <a:gd name="connsiteX8" fmla="*/ 577690 w 577718"/>
                <a:gd name="connsiteY8" fmla="*/ 262614 h 311688"/>
                <a:gd name="connsiteX9" fmla="*/ 525904 w 577718"/>
                <a:gd name="connsiteY9" fmla="*/ 311657 h 311688"/>
                <a:gd name="connsiteX10" fmla="*/ 525680 w 577718"/>
                <a:gd name="connsiteY10" fmla="*/ 311657 h 311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7718" h="311688">
                  <a:moveTo>
                    <a:pt x="523774" y="311657"/>
                  </a:moveTo>
                  <a:lnTo>
                    <a:pt x="49067" y="290147"/>
                  </a:lnTo>
                  <a:cubicBezTo>
                    <a:pt x="21560" y="288878"/>
                    <a:pt x="-62" y="267099"/>
                    <a:pt x="-29" y="240673"/>
                  </a:cubicBezTo>
                  <a:lnTo>
                    <a:pt x="-29" y="54394"/>
                  </a:lnTo>
                  <a:cubicBezTo>
                    <a:pt x="-29" y="27334"/>
                    <a:pt x="22670" y="5318"/>
                    <a:pt x="50861" y="5028"/>
                  </a:cubicBezTo>
                  <a:lnTo>
                    <a:pt x="525568" y="-27"/>
                  </a:lnTo>
                  <a:cubicBezTo>
                    <a:pt x="554039" y="-328"/>
                    <a:pt x="577376" y="21580"/>
                    <a:pt x="577690" y="48898"/>
                  </a:cubicBezTo>
                  <a:cubicBezTo>
                    <a:pt x="577690" y="48909"/>
                    <a:pt x="577690" y="48909"/>
                    <a:pt x="577690" y="48909"/>
                  </a:cubicBezTo>
                  <a:lnTo>
                    <a:pt x="577690" y="262614"/>
                  </a:lnTo>
                  <a:cubicBezTo>
                    <a:pt x="577511" y="289878"/>
                    <a:pt x="554319" y="311840"/>
                    <a:pt x="525904" y="311657"/>
                  </a:cubicBezTo>
                  <a:cubicBezTo>
                    <a:pt x="525837" y="311657"/>
                    <a:pt x="525758" y="311657"/>
                    <a:pt x="525680" y="311657"/>
                  </a:cubicBezTo>
                  <a:close/>
                </a:path>
              </a:pathLst>
            </a:custGeom>
            <a:solidFill>
              <a:srgbClr val="FFFFFF"/>
            </a:solidFill>
            <a:ln w="11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58" name="组合 757">
              <a:extLst>
                <a:ext uri="{FF2B5EF4-FFF2-40B4-BE49-F238E27FC236}">
                  <a16:creationId xmlns:a16="http://schemas.microsoft.com/office/drawing/2014/main" id="{04FA5F4B-E0FE-44A3-9EE1-2DAA9A3C6856}"/>
                </a:ext>
              </a:extLst>
            </p:cNvPr>
            <p:cNvGrpSpPr/>
            <p:nvPr/>
          </p:nvGrpSpPr>
          <p:grpSpPr>
            <a:xfrm rot="294009">
              <a:off x="4305733" y="3256262"/>
              <a:ext cx="503549" cy="213989"/>
              <a:chOff x="7832288" y="3077752"/>
              <a:chExt cx="503549" cy="213989"/>
            </a:xfrm>
          </p:grpSpPr>
          <p:sp>
            <p:nvSpPr>
              <p:cNvPr id="769" name="任意多边形: 形状 768">
                <a:extLst>
                  <a:ext uri="{FF2B5EF4-FFF2-40B4-BE49-F238E27FC236}">
                    <a16:creationId xmlns:a16="http://schemas.microsoft.com/office/drawing/2014/main" id="{6F8B6282-7498-44B6-836F-C58823B5A6A2}"/>
                  </a:ext>
                </a:extLst>
              </p:cNvPr>
              <p:cNvSpPr/>
              <p:nvPr/>
            </p:nvSpPr>
            <p:spPr>
              <a:xfrm>
                <a:off x="7838412" y="3147959"/>
                <a:ext cx="485565" cy="47564"/>
              </a:xfrm>
              <a:custGeom>
                <a:avLst/>
                <a:gdLst>
                  <a:gd name="connsiteX0" fmla="*/ 0 w 485565"/>
                  <a:gd name="connsiteY0" fmla="*/ 47565 h 47564"/>
                  <a:gd name="connsiteX1" fmla="*/ 485565 w 485565"/>
                  <a:gd name="connsiteY1" fmla="*/ 0 h 47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85565" h="47564">
                    <a:moveTo>
                      <a:pt x="0" y="47565"/>
                    </a:moveTo>
                    <a:lnTo>
                      <a:pt x="485565" y="0"/>
                    </a:lnTo>
                  </a:path>
                </a:pathLst>
              </a:custGeom>
              <a:ln w="20680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0" name="任意多边形: 形状 769">
                <a:extLst>
                  <a:ext uri="{FF2B5EF4-FFF2-40B4-BE49-F238E27FC236}">
                    <a16:creationId xmlns:a16="http://schemas.microsoft.com/office/drawing/2014/main" id="{B5B28764-C82B-44DE-B0FA-F581475B765F}"/>
                  </a:ext>
                </a:extLst>
              </p:cNvPr>
              <p:cNvSpPr/>
              <p:nvPr/>
            </p:nvSpPr>
            <p:spPr>
              <a:xfrm>
                <a:off x="7850169" y="3244177"/>
                <a:ext cx="485668" cy="47564"/>
              </a:xfrm>
              <a:custGeom>
                <a:avLst/>
                <a:gdLst>
                  <a:gd name="connsiteX0" fmla="*/ 0 w 485668"/>
                  <a:gd name="connsiteY0" fmla="*/ 47565 h 47564"/>
                  <a:gd name="connsiteX1" fmla="*/ 485668 w 485668"/>
                  <a:gd name="connsiteY1" fmla="*/ 0 h 47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85668" h="47564">
                    <a:moveTo>
                      <a:pt x="0" y="47565"/>
                    </a:moveTo>
                    <a:lnTo>
                      <a:pt x="485668" y="0"/>
                    </a:lnTo>
                  </a:path>
                </a:pathLst>
              </a:custGeom>
              <a:ln w="20680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1" name="任意多边形: 形状 770">
                <a:extLst>
                  <a:ext uri="{FF2B5EF4-FFF2-40B4-BE49-F238E27FC236}">
                    <a16:creationId xmlns:a16="http://schemas.microsoft.com/office/drawing/2014/main" id="{C22A3C7C-37DC-4C90-8103-CC9978CB7A0E}"/>
                  </a:ext>
                </a:extLst>
              </p:cNvPr>
              <p:cNvSpPr/>
              <p:nvPr/>
            </p:nvSpPr>
            <p:spPr>
              <a:xfrm>
                <a:off x="8223656" y="3077752"/>
                <a:ext cx="94300" cy="9209"/>
              </a:xfrm>
              <a:custGeom>
                <a:avLst/>
                <a:gdLst>
                  <a:gd name="connsiteX0" fmla="*/ 0 w 94300"/>
                  <a:gd name="connsiteY0" fmla="*/ 9209 h 9209"/>
                  <a:gd name="connsiteX1" fmla="*/ 94301 w 94300"/>
                  <a:gd name="connsiteY1" fmla="*/ 0 h 9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4300" h="9209">
                    <a:moveTo>
                      <a:pt x="0" y="9209"/>
                    </a:moveTo>
                    <a:lnTo>
                      <a:pt x="94301" y="0"/>
                    </a:lnTo>
                  </a:path>
                </a:pathLst>
              </a:custGeom>
              <a:ln w="20680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2" name="任意多边形: 形状 771">
                <a:extLst>
                  <a:ext uri="{FF2B5EF4-FFF2-40B4-BE49-F238E27FC236}">
                    <a16:creationId xmlns:a16="http://schemas.microsoft.com/office/drawing/2014/main" id="{AF019693-400F-43B2-ACEF-9429CDE9BB5D}"/>
                  </a:ext>
                </a:extLst>
              </p:cNvPr>
              <p:cNvSpPr/>
              <p:nvPr/>
            </p:nvSpPr>
            <p:spPr>
              <a:xfrm>
                <a:off x="8034951" y="3092942"/>
                <a:ext cx="127802" cy="12532"/>
              </a:xfrm>
              <a:custGeom>
                <a:avLst/>
                <a:gdLst>
                  <a:gd name="connsiteX0" fmla="*/ 0 w 127802"/>
                  <a:gd name="connsiteY0" fmla="*/ 12532 h 12532"/>
                  <a:gd name="connsiteX1" fmla="*/ 127802 w 127802"/>
                  <a:gd name="connsiteY1" fmla="*/ 0 h 12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802" h="12532">
                    <a:moveTo>
                      <a:pt x="0" y="12532"/>
                    </a:moveTo>
                    <a:lnTo>
                      <a:pt x="127802" y="0"/>
                    </a:lnTo>
                  </a:path>
                </a:pathLst>
              </a:custGeom>
              <a:ln w="20680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3" name="任意多边形: 形状 772">
                <a:extLst>
                  <a:ext uri="{FF2B5EF4-FFF2-40B4-BE49-F238E27FC236}">
                    <a16:creationId xmlns:a16="http://schemas.microsoft.com/office/drawing/2014/main" id="{D69D9ECE-C530-4B89-A19E-6015BFC7818F}"/>
                  </a:ext>
                </a:extLst>
              </p:cNvPr>
              <p:cNvSpPr/>
              <p:nvPr/>
            </p:nvSpPr>
            <p:spPr>
              <a:xfrm>
                <a:off x="7832288" y="3114114"/>
                <a:ext cx="114153" cy="11202"/>
              </a:xfrm>
              <a:custGeom>
                <a:avLst/>
                <a:gdLst>
                  <a:gd name="connsiteX0" fmla="*/ 0 w 114153"/>
                  <a:gd name="connsiteY0" fmla="*/ 11203 h 11202"/>
                  <a:gd name="connsiteX1" fmla="*/ 114153 w 114153"/>
                  <a:gd name="connsiteY1" fmla="*/ 0 h 11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4153" h="11202">
                    <a:moveTo>
                      <a:pt x="0" y="11203"/>
                    </a:moveTo>
                    <a:lnTo>
                      <a:pt x="114153" y="0"/>
                    </a:lnTo>
                  </a:path>
                </a:pathLst>
              </a:custGeom>
              <a:ln w="20680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59" name="组合 758">
              <a:extLst>
                <a:ext uri="{FF2B5EF4-FFF2-40B4-BE49-F238E27FC236}">
                  <a16:creationId xmlns:a16="http://schemas.microsoft.com/office/drawing/2014/main" id="{5C360F3E-9B3D-4E5B-B679-94C5B8414275}"/>
                </a:ext>
              </a:extLst>
            </p:cNvPr>
            <p:cNvGrpSpPr/>
            <p:nvPr/>
          </p:nvGrpSpPr>
          <p:grpSpPr>
            <a:xfrm rot="294009">
              <a:off x="3091736" y="3476647"/>
              <a:ext cx="398170" cy="150536"/>
              <a:chOff x="7832288" y="3101365"/>
              <a:chExt cx="503549" cy="190376"/>
            </a:xfrm>
          </p:grpSpPr>
          <p:sp>
            <p:nvSpPr>
              <p:cNvPr id="765" name="任意多边形: 形状 764">
                <a:extLst>
                  <a:ext uri="{FF2B5EF4-FFF2-40B4-BE49-F238E27FC236}">
                    <a16:creationId xmlns:a16="http://schemas.microsoft.com/office/drawing/2014/main" id="{5F4A6DE3-FD8C-4270-9A73-9B8D943F6086}"/>
                  </a:ext>
                </a:extLst>
              </p:cNvPr>
              <p:cNvSpPr/>
              <p:nvPr/>
            </p:nvSpPr>
            <p:spPr>
              <a:xfrm rot="79902">
                <a:off x="7839379" y="3159237"/>
                <a:ext cx="485566" cy="47564"/>
              </a:xfrm>
              <a:custGeom>
                <a:avLst/>
                <a:gdLst>
                  <a:gd name="connsiteX0" fmla="*/ 0 w 485565"/>
                  <a:gd name="connsiteY0" fmla="*/ 47565 h 47564"/>
                  <a:gd name="connsiteX1" fmla="*/ 485565 w 485565"/>
                  <a:gd name="connsiteY1" fmla="*/ 0 h 47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85565" h="47564">
                    <a:moveTo>
                      <a:pt x="0" y="47565"/>
                    </a:moveTo>
                    <a:lnTo>
                      <a:pt x="485565" y="0"/>
                    </a:lnTo>
                  </a:path>
                </a:pathLst>
              </a:custGeom>
              <a:ln w="20680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6" name="任意多边形: 形状 765">
                <a:extLst>
                  <a:ext uri="{FF2B5EF4-FFF2-40B4-BE49-F238E27FC236}">
                    <a16:creationId xmlns:a16="http://schemas.microsoft.com/office/drawing/2014/main" id="{71B44ACE-C74B-467D-B2D6-54CD0DDBA9C0}"/>
                  </a:ext>
                </a:extLst>
              </p:cNvPr>
              <p:cNvSpPr/>
              <p:nvPr/>
            </p:nvSpPr>
            <p:spPr>
              <a:xfrm rot="113938">
                <a:off x="7850169" y="3244177"/>
                <a:ext cx="485668" cy="47564"/>
              </a:xfrm>
              <a:custGeom>
                <a:avLst/>
                <a:gdLst>
                  <a:gd name="connsiteX0" fmla="*/ 0 w 485668"/>
                  <a:gd name="connsiteY0" fmla="*/ 47565 h 47564"/>
                  <a:gd name="connsiteX1" fmla="*/ 485668 w 485668"/>
                  <a:gd name="connsiteY1" fmla="*/ 0 h 47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85668" h="47564">
                    <a:moveTo>
                      <a:pt x="0" y="47565"/>
                    </a:moveTo>
                    <a:lnTo>
                      <a:pt x="485668" y="0"/>
                    </a:lnTo>
                  </a:path>
                </a:pathLst>
              </a:custGeom>
              <a:ln w="20680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7" name="任意多边形: 形状 766">
                <a:extLst>
                  <a:ext uri="{FF2B5EF4-FFF2-40B4-BE49-F238E27FC236}">
                    <a16:creationId xmlns:a16="http://schemas.microsoft.com/office/drawing/2014/main" id="{C05558D3-835F-449C-8040-13EBE1EEF3EE}"/>
                  </a:ext>
                </a:extLst>
              </p:cNvPr>
              <p:cNvSpPr/>
              <p:nvPr/>
            </p:nvSpPr>
            <p:spPr>
              <a:xfrm rot="95151">
                <a:off x="8012945" y="3101365"/>
                <a:ext cx="127803" cy="12531"/>
              </a:xfrm>
              <a:custGeom>
                <a:avLst/>
                <a:gdLst>
                  <a:gd name="connsiteX0" fmla="*/ 0 w 127802"/>
                  <a:gd name="connsiteY0" fmla="*/ 12532 h 12532"/>
                  <a:gd name="connsiteX1" fmla="*/ 127802 w 127802"/>
                  <a:gd name="connsiteY1" fmla="*/ 0 h 12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802" h="12532">
                    <a:moveTo>
                      <a:pt x="0" y="12532"/>
                    </a:moveTo>
                    <a:lnTo>
                      <a:pt x="127802" y="0"/>
                    </a:lnTo>
                  </a:path>
                </a:pathLst>
              </a:custGeom>
              <a:ln w="20680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8" name="任意多边形: 形状 767">
                <a:extLst>
                  <a:ext uri="{FF2B5EF4-FFF2-40B4-BE49-F238E27FC236}">
                    <a16:creationId xmlns:a16="http://schemas.microsoft.com/office/drawing/2014/main" id="{6B57FA2E-8568-41C6-B4F4-EF156086A7D0}"/>
                  </a:ext>
                </a:extLst>
              </p:cNvPr>
              <p:cNvSpPr/>
              <p:nvPr/>
            </p:nvSpPr>
            <p:spPr>
              <a:xfrm rot="105105">
                <a:off x="7832288" y="3114114"/>
                <a:ext cx="114153" cy="11202"/>
              </a:xfrm>
              <a:custGeom>
                <a:avLst/>
                <a:gdLst>
                  <a:gd name="connsiteX0" fmla="*/ 0 w 114153"/>
                  <a:gd name="connsiteY0" fmla="*/ 11203 h 11202"/>
                  <a:gd name="connsiteX1" fmla="*/ 114153 w 114153"/>
                  <a:gd name="connsiteY1" fmla="*/ 0 h 11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4153" h="11202">
                    <a:moveTo>
                      <a:pt x="0" y="11203"/>
                    </a:moveTo>
                    <a:lnTo>
                      <a:pt x="114153" y="0"/>
                    </a:lnTo>
                  </a:path>
                </a:pathLst>
              </a:custGeom>
              <a:ln w="20680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60" name="组合 759">
              <a:extLst>
                <a:ext uri="{FF2B5EF4-FFF2-40B4-BE49-F238E27FC236}">
                  <a16:creationId xmlns:a16="http://schemas.microsoft.com/office/drawing/2014/main" id="{1C6FCC64-0712-410C-BE85-BCFFA018D176}"/>
                </a:ext>
              </a:extLst>
            </p:cNvPr>
            <p:cNvGrpSpPr/>
            <p:nvPr/>
          </p:nvGrpSpPr>
          <p:grpSpPr>
            <a:xfrm>
              <a:off x="3972972" y="2796132"/>
              <a:ext cx="384163" cy="160095"/>
              <a:chOff x="7831554" y="3101365"/>
              <a:chExt cx="485835" cy="202465"/>
            </a:xfrm>
          </p:grpSpPr>
          <p:sp>
            <p:nvSpPr>
              <p:cNvPr id="761" name="任意多边形: 形状 760">
                <a:extLst>
                  <a:ext uri="{FF2B5EF4-FFF2-40B4-BE49-F238E27FC236}">
                    <a16:creationId xmlns:a16="http://schemas.microsoft.com/office/drawing/2014/main" id="{8E002811-567F-4C73-9E61-5BF3B72702AB}"/>
                  </a:ext>
                </a:extLst>
              </p:cNvPr>
              <p:cNvSpPr/>
              <p:nvPr/>
            </p:nvSpPr>
            <p:spPr>
              <a:xfrm rot="79902">
                <a:off x="7831554" y="3166792"/>
                <a:ext cx="485566" cy="47564"/>
              </a:xfrm>
              <a:custGeom>
                <a:avLst/>
                <a:gdLst>
                  <a:gd name="connsiteX0" fmla="*/ 0 w 485565"/>
                  <a:gd name="connsiteY0" fmla="*/ 47565 h 47564"/>
                  <a:gd name="connsiteX1" fmla="*/ 485565 w 485565"/>
                  <a:gd name="connsiteY1" fmla="*/ 0 h 47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85565" h="47564">
                    <a:moveTo>
                      <a:pt x="0" y="47565"/>
                    </a:moveTo>
                    <a:lnTo>
                      <a:pt x="485565" y="0"/>
                    </a:lnTo>
                  </a:path>
                </a:pathLst>
              </a:custGeom>
              <a:ln w="20680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762" name="任意多边形: 形状 761">
                <a:extLst>
                  <a:ext uri="{FF2B5EF4-FFF2-40B4-BE49-F238E27FC236}">
                    <a16:creationId xmlns:a16="http://schemas.microsoft.com/office/drawing/2014/main" id="{02AF9B1C-6CA4-4406-B036-69532FF0A383}"/>
                  </a:ext>
                </a:extLst>
              </p:cNvPr>
              <p:cNvSpPr/>
              <p:nvPr/>
            </p:nvSpPr>
            <p:spPr>
              <a:xfrm rot="113938">
                <a:off x="7831721" y="3256266"/>
                <a:ext cx="485668" cy="47564"/>
              </a:xfrm>
              <a:custGeom>
                <a:avLst/>
                <a:gdLst>
                  <a:gd name="connsiteX0" fmla="*/ 0 w 485668"/>
                  <a:gd name="connsiteY0" fmla="*/ 47565 h 47564"/>
                  <a:gd name="connsiteX1" fmla="*/ 485668 w 485668"/>
                  <a:gd name="connsiteY1" fmla="*/ 0 h 47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85668" h="47564">
                    <a:moveTo>
                      <a:pt x="0" y="47565"/>
                    </a:moveTo>
                    <a:lnTo>
                      <a:pt x="485668" y="0"/>
                    </a:lnTo>
                  </a:path>
                </a:pathLst>
              </a:custGeom>
              <a:ln w="20680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3" name="任意多边形: 形状 762">
                <a:extLst>
                  <a:ext uri="{FF2B5EF4-FFF2-40B4-BE49-F238E27FC236}">
                    <a16:creationId xmlns:a16="http://schemas.microsoft.com/office/drawing/2014/main" id="{6C2F260D-77EB-4CEF-8259-ED541E73B091}"/>
                  </a:ext>
                </a:extLst>
              </p:cNvPr>
              <p:cNvSpPr/>
              <p:nvPr/>
            </p:nvSpPr>
            <p:spPr>
              <a:xfrm rot="95151">
                <a:off x="8012945" y="3101365"/>
                <a:ext cx="127803" cy="12531"/>
              </a:xfrm>
              <a:custGeom>
                <a:avLst/>
                <a:gdLst>
                  <a:gd name="connsiteX0" fmla="*/ 0 w 127802"/>
                  <a:gd name="connsiteY0" fmla="*/ 12532 h 12532"/>
                  <a:gd name="connsiteX1" fmla="*/ 127802 w 127802"/>
                  <a:gd name="connsiteY1" fmla="*/ 0 h 12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802" h="12532">
                    <a:moveTo>
                      <a:pt x="0" y="12532"/>
                    </a:moveTo>
                    <a:lnTo>
                      <a:pt x="127802" y="0"/>
                    </a:lnTo>
                  </a:path>
                </a:pathLst>
              </a:custGeom>
              <a:ln w="20680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4" name="任意多边形: 形状 763">
                <a:extLst>
                  <a:ext uri="{FF2B5EF4-FFF2-40B4-BE49-F238E27FC236}">
                    <a16:creationId xmlns:a16="http://schemas.microsoft.com/office/drawing/2014/main" id="{C444A926-2C3A-4FB8-B1AA-66D29005BEE5}"/>
                  </a:ext>
                </a:extLst>
              </p:cNvPr>
              <p:cNvSpPr/>
              <p:nvPr/>
            </p:nvSpPr>
            <p:spPr>
              <a:xfrm rot="105105">
                <a:off x="7832288" y="3114114"/>
                <a:ext cx="114153" cy="11202"/>
              </a:xfrm>
              <a:custGeom>
                <a:avLst/>
                <a:gdLst>
                  <a:gd name="connsiteX0" fmla="*/ 0 w 114153"/>
                  <a:gd name="connsiteY0" fmla="*/ 11203 h 11202"/>
                  <a:gd name="connsiteX1" fmla="*/ 114153 w 114153"/>
                  <a:gd name="connsiteY1" fmla="*/ 0 h 11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4153" h="11202">
                    <a:moveTo>
                      <a:pt x="0" y="11203"/>
                    </a:moveTo>
                    <a:lnTo>
                      <a:pt x="114153" y="0"/>
                    </a:lnTo>
                  </a:path>
                </a:pathLst>
              </a:custGeom>
              <a:ln w="20680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227931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任意多边形: 形状 146">
            <a:extLst>
              <a:ext uri="{FF2B5EF4-FFF2-40B4-BE49-F238E27FC236}">
                <a16:creationId xmlns:a16="http://schemas.microsoft.com/office/drawing/2014/main" id="{FCF97701-5256-42FF-8AE8-35E549CCAD43}"/>
              </a:ext>
            </a:extLst>
          </p:cNvPr>
          <p:cNvSpPr/>
          <p:nvPr/>
        </p:nvSpPr>
        <p:spPr>
          <a:xfrm rot="628860" flipH="1">
            <a:off x="6677083" y="3876731"/>
            <a:ext cx="10298535" cy="6712647"/>
          </a:xfrm>
          <a:custGeom>
            <a:avLst/>
            <a:gdLst>
              <a:gd name="connsiteX0" fmla="*/ 7340130 w 7362401"/>
              <a:gd name="connsiteY0" fmla="*/ 3870460 h 5552563"/>
              <a:gd name="connsiteX1" fmla="*/ 6870848 w 7362401"/>
              <a:gd name="connsiteY1" fmla="*/ 4630870 h 5552563"/>
              <a:gd name="connsiteX2" fmla="*/ 6014572 w 7362401"/>
              <a:gd name="connsiteY2" fmla="*/ 5355974 h 5552563"/>
              <a:gd name="connsiteX3" fmla="*/ 5159278 w 7362401"/>
              <a:gd name="connsiteY3" fmla="*/ 5546177 h 5552563"/>
              <a:gd name="connsiteX4" fmla="*/ 4845733 w 7362401"/>
              <a:gd name="connsiteY4" fmla="*/ 5552312 h 5552563"/>
              <a:gd name="connsiteX5" fmla="*/ 4501956 w 7362401"/>
              <a:gd name="connsiteY5" fmla="*/ 5544567 h 5552563"/>
              <a:gd name="connsiteX6" fmla="*/ 3527159 w 7362401"/>
              <a:gd name="connsiteY6" fmla="*/ 5512582 h 5552563"/>
              <a:gd name="connsiteX7" fmla="*/ 1915667 w 7362401"/>
              <a:gd name="connsiteY7" fmla="*/ 5459575 h 5552563"/>
              <a:gd name="connsiteX8" fmla="*/ 1218838 w 7362401"/>
              <a:gd name="connsiteY8" fmla="*/ 5436944 h 5552563"/>
              <a:gd name="connsiteX9" fmla="*/ 535541 w 7362401"/>
              <a:gd name="connsiteY9" fmla="*/ 5322379 h 5552563"/>
              <a:gd name="connsiteX10" fmla="*/ 3834 w 7362401"/>
              <a:gd name="connsiteY10" fmla="*/ 4477480 h 5552563"/>
              <a:gd name="connsiteX11" fmla="*/ 181288 w 7362401"/>
              <a:gd name="connsiteY11" fmla="*/ 3474666 h 5552563"/>
              <a:gd name="connsiteX12" fmla="*/ 480537 w 7362401"/>
              <a:gd name="connsiteY12" fmla="*/ 2500920 h 5552563"/>
              <a:gd name="connsiteX13" fmla="*/ 627652 w 7362401"/>
              <a:gd name="connsiteY13" fmla="*/ 2021842 h 5552563"/>
              <a:gd name="connsiteX14" fmla="*/ 1329392 w 7362401"/>
              <a:gd name="connsiteY14" fmla="*/ 588833 h 5552563"/>
              <a:gd name="connsiteX15" fmla="*/ 2236088 w 7362401"/>
              <a:gd name="connsiteY15" fmla="*/ 148882 h 5552563"/>
              <a:gd name="connsiteX16" fmla="*/ 3502058 w 7362401"/>
              <a:gd name="connsiteY16" fmla="*/ 19 h 5552563"/>
              <a:gd name="connsiteX17" fmla="*/ 4805352 w 7362401"/>
              <a:gd name="connsiteY17" fmla="*/ 329429 h 5552563"/>
              <a:gd name="connsiteX18" fmla="*/ 5479372 w 7362401"/>
              <a:gd name="connsiteY18" fmla="*/ 1661653 h 5552563"/>
              <a:gd name="connsiteX19" fmla="*/ 6660108 w 7362401"/>
              <a:gd name="connsiteY19" fmla="*/ 2352861 h 5552563"/>
              <a:gd name="connsiteX20" fmla="*/ 7114984 w 7362401"/>
              <a:gd name="connsiteY20" fmla="*/ 2878911 h 5552563"/>
              <a:gd name="connsiteX21" fmla="*/ 7340130 w 7362401"/>
              <a:gd name="connsiteY21" fmla="*/ 3870460 h 5552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362401" h="5552563">
                <a:moveTo>
                  <a:pt x="7340130" y="3870460"/>
                </a:moveTo>
                <a:cubicBezTo>
                  <a:pt x="7275521" y="4158933"/>
                  <a:pt x="7072748" y="4402143"/>
                  <a:pt x="6870848" y="4630870"/>
                </a:cubicBezTo>
                <a:cubicBezTo>
                  <a:pt x="6624530" y="4910089"/>
                  <a:pt x="6361513" y="5190917"/>
                  <a:pt x="6014572" y="5355974"/>
                </a:cubicBezTo>
                <a:cubicBezTo>
                  <a:pt x="5750246" y="5481502"/>
                  <a:pt x="5457982" y="5530888"/>
                  <a:pt x="5159278" y="5546177"/>
                </a:cubicBezTo>
                <a:cubicBezTo>
                  <a:pt x="5055163" y="5551910"/>
                  <a:pt x="4950284" y="5553117"/>
                  <a:pt x="4845733" y="5552312"/>
                </a:cubicBezTo>
                <a:cubicBezTo>
                  <a:pt x="4730704" y="5552312"/>
                  <a:pt x="4615675" y="5548691"/>
                  <a:pt x="4501956" y="5544567"/>
                </a:cubicBezTo>
                <a:cubicBezTo>
                  <a:pt x="4176951" y="5534107"/>
                  <a:pt x="3852019" y="5523445"/>
                  <a:pt x="3527159" y="5512582"/>
                </a:cubicBezTo>
                <a:cubicBezTo>
                  <a:pt x="2990141" y="5495214"/>
                  <a:pt x="2452977" y="5477545"/>
                  <a:pt x="1915667" y="5459575"/>
                </a:cubicBezTo>
                <a:cubicBezTo>
                  <a:pt x="1683427" y="5452333"/>
                  <a:pt x="1451151" y="5444789"/>
                  <a:pt x="1218838" y="5436944"/>
                </a:cubicBezTo>
                <a:cubicBezTo>
                  <a:pt x="985616" y="5429299"/>
                  <a:pt x="743663" y="5419945"/>
                  <a:pt x="535541" y="5322379"/>
                </a:cubicBezTo>
                <a:cubicBezTo>
                  <a:pt x="206280" y="5167884"/>
                  <a:pt x="28826" y="4817351"/>
                  <a:pt x="3834" y="4477480"/>
                </a:cubicBezTo>
                <a:cubicBezTo>
                  <a:pt x="-21158" y="4137609"/>
                  <a:pt x="80229" y="3802466"/>
                  <a:pt x="181288" y="3474666"/>
                </a:cubicBezTo>
                <a:cubicBezTo>
                  <a:pt x="280892" y="3149983"/>
                  <a:pt x="380642" y="2825401"/>
                  <a:pt x="480537" y="2500920"/>
                </a:cubicBezTo>
                <a:cubicBezTo>
                  <a:pt x="529794" y="2341529"/>
                  <a:pt x="578832" y="2181836"/>
                  <a:pt x="627652" y="2021842"/>
                </a:cubicBezTo>
                <a:cubicBezTo>
                  <a:pt x="766472" y="1571430"/>
                  <a:pt x="993037" y="948619"/>
                  <a:pt x="1329392" y="588833"/>
                </a:cubicBezTo>
                <a:cubicBezTo>
                  <a:pt x="1555957" y="346829"/>
                  <a:pt x="1899733" y="227437"/>
                  <a:pt x="2236088" y="148882"/>
                </a:cubicBezTo>
                <a:cubicBezTo>
                  <a:pt x="2649963" y="52112"/>
                  <a:pt x="3075079" y="2124"/>
                  <a:pt x="3502058" y="19"/>
                </a:cubicBezTo>
                <a:cubicBezTo>
                  <a:pt x="3961845" y="-1993"/>
                  <a:pt x="4449244" y="61475"/>
                  <a:pt x="4805352" y="329429"/>
                </a:cubicBezTo>
                <a:cubicBezTo>
                  <a:pt x="5276053" y="682677"/>
                  <a:pt x="5288385" y="1179256"/>
                  <a:pt x="5479372" y="1661653"/>
                </a:cubicBezTo>
                <a:cubicBezTo>
                  <a:pt x="5659773" y="2116490"/>
                  <a:pt x="6271913" y="2101906"/>
                  <a:pt x="6660108" y="2352861"/>
                </a:cubicBezTo>
                <a:cubicBezTo>
                  <a:pt x="6861135" y="2483116"/>
                  <a:pt x="7001264" y="2678248"/>
                  <a:pt x="7114984" y="2878911"/>
                </a:cubicBezTo>
                <a:cubicBezTo>
                  <a:pt x="7288727" y="3183678"/>
                  <a:pt x="7415651" y="3532903"/>
                  <a:pt x="7340130" y="3870460"/>
                </a:cubicBezTo>
                <a:close/>
              </a:path>
            </a:pathLst>
          </a:custGeom>
          <a:solidFill>
            <a:srgbClr val="68E1FD">
              <a:alpha val="24000"/>
            </a:srgbClr>
          </a:solidFill>
          <a:ln w="109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52" name="矩形: 圆角 151">
            <a:extLst>
              <a:ext uri="{FF2B5EF4-FFF2-40B4-BE49-F238E27FC236}">
                <a16:creationId xmlns:a16="http://schemas.microsoft.com/office/drawing/2014/main" id="{4CC6ED59-E2EE-4B88-B3F1-C64547F48E88}"/>
              </a:ext>
            </a:extLst>
          </p:cNvPr>
          <p:cNvSpPr/>
          <p:nvPr/>
        </p:nvSpPr>
        <p:spPr>
          <a:xfrm>
            <a:off x="5603261" y="1964593"/>
            <a:ext cx="5849684" cy="4334607"/>
          </a:xfrm>
          <a:prstGeom prst="roundRect">
            <a:avLst>
              <a:gd name="adj" fmla="val 1626"/>
            </a:avLst>
          </a:prstGeom>
          <a:solidFill>
            <a:schemeClr val="bg1"/>
          </a:solidFill>
          <a:ln>
            <a:noFill/>
          </a:ln>
          <a:effectLst>
            <a:outerShdw blurRad="190500" dist="76200" dir="5400000" algn="t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: 圆角 150">
            <a:extLst>
              <a:ext uri="{FF2B5EF4-FFF2-40B4-BE49-F238E27FC236}">
                <a16:creationId xmlns:a16="http://schemas.microsoft.com/office/drawing/2014/main" id="{F95D022D-81F7-4862-ACD1-CA95C007AC52}"/>
              </a:ext>
            </a:extLst>
          </p:cNvPr>
          <p:cNvSpPr/>
          <p:nvPr/>
        </p:nvSpPr>
        <p:spPr>
          <a:xfrm>
            <a:off x="5603261" y="1727086"/>
            <a:ext cx="5849684" cy="388076"/>
          </a:xfrm>
          <a:prstGeom prst="roundRect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190500" dist="76200" dir="5400000" algn="t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endParaRPr lang="zh-CN" altLang="en-US" dirty="0"/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010C468F-C6FB-482F-AF03-73F67AD043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7489418"/>
              </p:ext>
            </p:extLst>
          </p:nvPr>
        </p:nvGraphicFramePr>
        <p:xfrm>
          <a:off x="5807667" y="1843855"/>
          <a:ext cx="5483456" cy="43462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8496">
                  <a:extLst>
                    <a:ext uri="{9D8B030D-6E8A-4147-A177-3AD203B41FA5}">
                      <a16:colId xmlns:a16="http://schemas.microsoft.com/office/drawing/2014/main" val="1938732577"/>
                    </a:ext>
                  </a:extLst>
                </a:gridCol>
                <a:gridCol w="498496">
                  <a:extLst>
                    <a:ext uri="{9D8B030D-6E8A-4147-A177-3AD203B41FA5}">
                      <a16:colId xmlns:a16="http://schemas.microsoft.com/office/drawing/2014/main" val="3328979970"/>
                    </a:ext>
                  </a:extLst>
                </a:gridCol>
                <a:gridCol w="498496">
                  <a:extLst>
                    <a:ext uri="{9D8B030D-6E8A-4147-A177-3AD203B41FA5}">
                      <a16:colId xmlns:a16="http://schemas.microsoft.com/office/drawing/2014/main" val="3348824386"/>
                    </a:ext>
                  </a:extLst>
                </a:gridCol>
                <a:gridCol w="498496">
                  <a:extLst>
                    <a:ext uri="{9D8B030D-6E8A-4147-A177-3AD203B41FA5}">
                      <a16:colId xmlns:a16="http://schemas.microsoft.com/office/drawing/2014/main" val="114255092"/>
                    </a:ext>
                  </a:extLst>
                </a:gridCol>
                <a:gridCol w="498496">
                  <a:extLst>
                    <a:ext uri="{9D8B030D-6E8A-4147-A177-3AD203B41FA5}">
                      <a16:colId xmlns:a16="http://schemas.microsoft.com/office/drawing/2014/main" val="3597691715"/>
                    </a:ext>
                  </a:extLst>
                </a:gridCol>
                <a:gridCol w="498496">
                  <a:extLst>
                    <a:ext uri="{9D8B030D-6E8A-4147-A177-3AD203B41FA5}">
                      <a16:colId xmlns:a16="http://schemas.microsoft.com/office/drawing/2014/main" val="2198452465"/>
                    </a:ext>
                  </a:extLst>
                </a:gridCol>
                <a:gridCol w="498496">
                  <a:extLst>
                    <a:ext uri="{9D8B030D-6E8A-4147-A177-3AD203B41FA5}">
                      <a16:colId xmlns:a16="http://schemas.microsoft.com/office/drawing/2014/main" val="3274375743"/>
                    </a:ext>
                  </a:extLst>
                </a:gridCol>
                <a:gridCol w="498496">
                  <a:extLst>
                    <a:ext uri="{9D8B030D-6E8A-4147-A177-3AD203B41FA5}">
                      <a16:colId xmlns:a16="http://schemas.microsoft.com/office/drawing/2014/main" val="2375271103"/>
                    </a:ext>
                  </a:extLst>
                </a:gridCol>
                <a:gridCol w="498496">
                  <a:extLst>
                    <a:ext uri="{9D8B030D-6E8A-4147-A177-3AD203B41FA5}">
                      <a16:colId xmlns:a16="http://schemas.microsoft.com/office/drawing/2014/main" val="809028751"/>
                    </a:ext>
                  </a:extLst>
                </a:gridCol>
                <a:gridCol w="498496">
                  <a:extLst>
                    <a:ext uri="{9D8B030D-6E8A-4147-A177-3AD203B41FA5}">
                      <a16:colId xmlns:a16="http://schemas.microsoft.com/office/drawing/2014/main" val="1334668399"/>
                    </a:ext>
                  </a:extLst>
                </a:gridCol>
                <a:gridCol w="498496">
                  <a:extLst>
                    <a:ext uri="{9D8B030D-6E8A-4147-A177-3AD203B41FA5}">
                      <a16:colId xmlns:a16="http://schemas.microsoft.com/office/drawing/2014/main" val="3391333053"/>
                    </a:ext>
                  </a:extLst>
                </a:gridCol>
              </a:tblGrid>
              <a:tr h="3104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字制区喜脉体" panose="02000603000000000000" pitchFamily="2" charset="-122"/>
                          <a:ea typeface="字制区喜脉体" panose="02000603000000000000" pitchFamily="2" charset="-122"/>
                        </a:rPr>
                        <a:t>2</a:t>
                      </a:r>
                      <a:r>
                        <a:rPr lang="zh-CN" altLang="en-US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字制区喜脉体" panose="02000603000000000000" pitchFamily="2" charset="-122"/>
                          <a:ea typeface="字制区喜脉体" panose="02000603000000000000" pitchFamily="2" charset="-122"/>
                        </a:rPr>
                        <a:t>月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字制区喜脉体" panose="02000603000000000000" pitchFamily="2" charset="-122"/>
                          <a:ea typeface="字制区喜脉体" panose="02000603000000000000" pitchFamily="2" charset="-122"/>
                        </a:rPr>
                        <a:t>3</a:t>
                      </a:r>
                      <a:r>
                        <a:rPr lang="zh-CN" altLang="en-US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字制区喜脉体" panose="02000603000000000000" pitchFamily="2" charset="-122"/>
                          <a:ea typeface="字制区喜脉体" panose="02000603000000000000" pitchFamily="2" charset="-122"/>
                        </a:rPr>
                        <a:t>月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字制区喜脉体" panose="02000603000000000000" pitchFamily="2" charset="-122"/>
                          <a:ea typeface="字制区喜脉体" panose="02000603000000000000" pitchFamily="2" charset="-122"/>
                        </a:rPr>
                        <a:t>4</a:t>
                      </a:r>
                      <a:r>
                        <a:rPr lang="zh-CN" altLang="en-US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字制区喜脉体" panose="02000603000000000000" pitchFamily="2" charset="-122"/>
                          <a:ea typeface="字制区喜脉体" panose="02000603000000000000" pitchFamily="2" charset="-122"/>
                        </a:rPr>
                        <a:t>月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字制区喜脉体" panose="02000603000000000000" pitchFamily="2" charset="-122"/>
                          <a:ea typeface="字制区喜脉体" panose="02000603000000000000" pitchFamily="2" charset="-122"/>
                        </a:rPr>
                        <a:t>5</a:t>
                      </a:r>
                      <a:r>
                        <a:rPr lang="zh-CN" altLang="en-US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字制区喜脉体" panose="02000603000000000000" pitchFamily="2" charset="-122"/>
                          <a:ea typeface="字制区喜脉体" panose="02000603000000000000" pitchFamily="2" charset="-122"/>
                        </a:rPr>
                        <a:t>月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字制区喜脉体" panose="02000603000000000000" pitchFamily="2" charset="-122"/>
                          <a:ea typeface="字制区喜脉体" panose="02000603000000000000" pitchFamily="2" charset="-122"/>
                        </a:rPr>
                        <a:t>6</a:t>
                      </a:r>
                      <a:r>
                        <a:rPr lang="zh-CN" altLang="en-US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字制区喜脉体" panose="02000603000000000000" pitchFamily="2" charset="-122"/>
                          <a:ea typeface="字制区喜脉体" panose="02000603000000000000" pitchFamily="2" charset="-122"/>
                        </a:rPr>
                        <a:t>月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字制区喜脉体" panose="02000603000000000000" pitchFamily="2" charset="-122"/>
                          <a:ea typeface="字制区喜脉体" panose="02000603000000000000" pitchFamily="2" charset="-122"/>
                        </a:rPr>
                        <a:t>7</a:t>
                      </a:r>
                      <a:r>
                        <a:rPr lang="zh-CN" altLang="en-US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字制区喜脉体" panose="02000603000000000000" pitchFamily="2" charset="-122"/>
                          <a:ea typeface="字制区喜脉体" panose="02000603000000000000" pitchFamily="2" charset="-122"/>
                        </a:rPr>
                        <a:t>月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字制区喜脉体" panose="02000603000000000000" pitchFamily="2" charset="-122"/>
                          <a:ea typeface="字制区喜脉体" panose="02000603000000000000" pitchFamily="2" charset="-122"/>
                        </a:rPr>
                        <a:t>8</a:t>
                      </a:r>
                      <a:r>
                        <a:rPr lang="zh-CN" altLang="en-US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字制区喜脉体" panose="02000603000000000000" pitchFamily="2" charset="-122"/>
                          <a:ea typeface="字制区喜脉体" panose="02000603000000000000" pitchFamily="2" charset="-122"/>
                        </a:rPr>
                        <a:t>月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字制区喜脉体" panose="02000603000000000000" pitchFamily="2" charset="-122"/>
                          <a:ea typeface="字制区喜脉体" panose="02000603000000000000" pitchFamily="2" charset="-122"/>
                        </a:rPr>
                        <a:t>9</a:t>
                      </a:r>
                      <a:r>
                        <a:rPr lang="zh-CN" altLang="en-US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字制区喜脉体" panose="02000603000000000000" pitchFamily="2" charset="-122"/>
                          <a:ea typeface="字制区喜脉体" panose="02000603000000000000" pitchFamily="2" charset="-122"/>
                        </a:rPr>
                        <a:t>月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字制区喜脉体" panose="02000603000000000000" pitchFamily="2" charset="-122"/>
                          <a:ea typeface="字制区喜脉体" panose="02000603000000000000" pitchFamily="2" charset="-122"/>
                        </a:rPr>
                        <a:t>10</a:t>
                      </a:r>
                      <a:r>
                        <a:rPr lang="zh-CN" altLang="en-US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字制区喜脉体" panose="02000603000000000000" pitchFamily="2" charset="-122"/>
                          <a:ea typeface="字制区喜脉体" panose="02000603000000000000" pitchFamily="2" charset="-122"/>
                        </a:rPr>
                        <a:t>月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字制区喜脉体" panose="02000603000000000000" pitchFamily="2" charset="-122"/>
                          <a:ea typeface="字制区喜脉体" panose="02000603000000000000" pitchFamily="2" charset="-122"/>
                        </a:rPr>
                        <a:t>11</a:t>
                      </a:r>
                      <a:r>
                        <a:rPr lang="zh-CN" altLang="en-US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字制区喜脉体" panose="02000603000000000000" pitchFamily="2" charset="-122"/>
                          <a:ea typeface="字制区喜脉体" panose="02000603000000000000" pitchFamily="2" charset="-122"/>
                        </a:rPr>
                        <a:t>月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字制区喜脉体" panose="02000603000000000000" pitchFamily="2" charset="-122"/>
                          <a:ea typeface="字制区喜脉体" panose="02000603000000000000" pitchFamily="2" charset="-122"/>
                        </a:rPr>
                        <a:t>12</a:t>
                      </a:r>
                      <a:r>
                        <a:rPr lang="zh-CN" altLang="en-US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字制区喜脉体" panose="02000603000000000000" pitchFamily="2" charset="-122"/>
                          <a:ea typeface="字制区喜脉体" panose="02000603000000000000" pitchFamily="2" charset="-122"/>
                        </a:rPr>
                        <a:t>月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0737231"/>
                  </a:ext>
                </a:extLst>
              </a:tr>
              <a:tr h="310446"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1165652"/>
                  </a:ext>
                </a:extLst>
              </a:tr>
              <a:tr h="310446"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116141"/>
                  </a:ext>
                </a:extLst>
              </a:tr>
              <a:tr h="310446"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0879403"/>
                  </a:ext>
                </a:extLst>
              </a:tr>
              <a:tr h="310446"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3178391"/>
                  </a:ext>
                </a:extLst>
              </a:tr>
              <a:tr h="310446"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6821637"/>
                  </a:ext>
                </a:extLst>
              </a:tr>
              <a:tr h="310446"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8595260"/>
                  </a:ext>
                </a:extLst>
              </a:tr>
              <a:tr h="310446"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70951040"/>
                  </a:ext>
                </a:extLst>
              </a:tr>
              <a:tr h="310446"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2403583"/>
                  </a:ext>
                </a:extLst>
              </a:tr>
              <a:tr h="310446"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8752208"/>
                  </a:ext>
                </a:extLst>
              </a:tr>
              <a:tr h="310446"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2391938"/>
                  </a:ext>
                </a:extLst>
              </a:tr>
              <a:tr h="310446"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8723229"/>
                  </a:ext>
                </a:extLst>
              </a:tr>
              <a:tr h="310446"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3132667"/>
                  </a:ext>
                </a:extLst>
              </a:tr>
              <a:tr h="310446"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n>
                          <a:solidFill>
                            <a:schemeClr val="bg1"/>
                          </a:solidFill>
                        </a:ln>
                        <a:latin typeface="字制区喜脉体" panose="02000603000000000000" pitchFamily="2" charset="-122"/>
                        <a:ea typeface="字制区喜脉体" panose="02000603000000000000" pitchFamily="2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13495270"/>
                  </a:ext>
                </a:extLst>
              </a:tr>
            </a:tbl>
          </a:graphicData>
        </a:graphic>
      </p:graphicFrame>
      <p:sp>
        <p:nvSpPr>
          <p:cNvPr id="148" name="任意多边形: 形状 147">
            <a:extLst>
              <a:ext uri="{FF2B5EF4-FFF2-40B4-BE49-F238E27FC236}">
                <a16:creationId xmlns:a16="http://schemas.microsoft.com/office/drawing/2014/main" id="{0A94382D-FCF4-4EFC-9E35-4C1A8B0F4B09}"/>
              </a:ext>
            </a:extLst>
          </p:cNvPr>
          <p:cNvSpPr/>
          <p:nvPr/>
        </p:nvSpPr>
        <p:spPr>
          <a:xfrm rot="6553616">
            <a:off x="-2323334" y="-2445370"/>
            <a:ext cx="5589933" cy="3643552"/>
          </a:xfrm>
          <a:custGeom>
            <a:avLst/>
            <a:gdLst>
              <a:gd name="connsiteX0" fmla="*/ 7340130 w 7362401"/>
              <a:gd name="connsiteY0" fmla="*/ 3870460 h 5552563"/>
              <a:gd name="connsiteX1" fmla="*/ 6870848 w 7362401"/>
              <a:gd name="connsiteY1" fmla="*/ 4630870 h 5552563"/>
              <a:gd name="connsiteX2" fmla="*/ 6014572 w 7362401"/>
              <a:gd name="connsiteY2" fmla="*/ 5355974 h 5552563"/>
              <a:gd name="connsiteX3" fmla="*/ 5159278 w 7362401"/>
              <a:gd name="connsiteY3" fmla="*/ 5546177 h 5552563"/>
              <a:gd name="connsiteX4" fmla="*/ 4845733 w 7362401"/>
              <a:gd name="connsiteY4" fmla="*/ 5552312 h 5552563"/>
              <a:gd name="connsiteX5" fmla="*/ 4501956 w 7362401"/>
              <a:gd name="connsiteY5" fmla="*/ 5544567 h 5552563"/>
              <a:gd name="connsiteX6" fmla="*/ 3527159 w 7362401"/>
              <a:gd name="connsiteY6" fmla="*/ 5512582 h 5552563"/>
              <a:gd name="connsiteX7" fmla="*/ 1915667 w 7362401"/>
              <a:gd name="connsiteY7" fmla="*/ 5459575 h 5552563"/>
              <a:gd name="connsiteX8" fmla="*/ 1218838 w 7362401"/>
              <a:gd name="connsiteY8" fmla="*/ 5436944 h 5552563"/>
              <a:gd name="connsiteX9" fmla="*/ 535541 w 7362401"/>
              <a:gd name="connsiteY9" fmla="*/ 5322379 h 5552563"/>
              <a:gd name="connsiteX10" fmla="*/ 3834 w 7362401"/>
              <a:gd name="connsiteY10" fmla="*/ 4477480 h 5552563"/>
              <a:gd name="connsiteX11" fmla="*/ 181288 w 7362401"/>
              <a:gd name="connsiteY11" fmla="*/ 3474666 h 5552563"/>
              <a:gd name="connsiteX12" fmla="*/ 480537 w 7362401"/>
              <a:gd name="connsiteY12" fmla="*/ 2500920 h 5552563"/>
              <a:gd name="connsiteX13" fmla="*/ 627652 w 7362401"/>
              <a:gd name="connsiteY13" fmla="*/ 2021842 h 5552563"/>
              <a:gd name="connsiteX14" fmla="*/ 1329392 w 7362401"/>
              <a:gd name="connsiteY14" fmla="*/ 588833 h 5552563"/>
              <a:gd name="connsiteX15" fmla="*/ 2236088 w 7362401"/>
              <a:gd name="connsiteY15" fmla="*/ 148882 h 5552563"/>
              <a:gd name="connsiteX16" fmla="*/ 3502058 w 7362401"/>
              <a:gd name="connsiteY16" fmla="*/ 19 h 5552563"/>
              <a:gd name="connsiteX17" fmla="*/ 4805352 w 7362401"/>
              <a:gd name="connsiteY17" fmla="*/ 329429 h 5552563"/>
              <a:gd name="connsiteX18" fmla="*/ 5479372 w 7362401"/>
              <a:gd name="connsiteY18" fmla="*/ 1661653 h 5552563"/>
              <a:gd name="connsiteX19" fmla="*/ 6660108 w 7362401"/>
              <a:gd name="connsiteY19" fmla="*/ 2352861 h 5552563"/>
              <a:gd name="connsiteX20" fmla="*/ 7114984 w 7362401"/>
              <a:gd name="connsiteY20" fmla="*/ 2878911 h 5552563"/>
              <a:gd name="connsiteX21" fmla="*/ 7340130 w 7362401"/>
              <a:gd name="connsiteY21" fmla="*/ 3870460 h 5552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362401" h="5552563">
                <a:moveTo>
                  <a:pt x="7340130" y="3870460"/>
                </a:moveTo>
                <a:cubicBezTo>
                  <a:pt x="7275521" y="4158933"/>
                  <a:pt x="7072748" y="4402143"/>
                  <a:pt x="6870848" y="4630870"/>
                </a:cubicBezTo>
                <a:cubicBezTo>
                  <a:pt x="6624530" y="4910089"/>
                  <a:pt x="6361513" y="5190917"/>
                  <a:pt x="6014572" y="5355974"/>
                </a:cubicBezTo>
                <a:cubicBezTo>
                  <a:pt x="5750246" y="5481502"/>
                  <a:pt x="5457982" y="5530888"/>
                  <a:pt x="5159278" y="5546177"/>
                </a:cubicBezTo>
                <a:cubicBezTo>
                  <a:pt x="5055163" y="5551910"/>
                  <a:pt x="4950284" y="5553117"/>
                  <a:pt x="4845733" y="5552312"/>
                </a:cubicBezTo>
                <a:cubicBezTo>
                  <a:pt x="4730704" y="5552312"/>
                  <a:pt x="4615675" y="5548691"/>
                  <a:pt x="4501956" y="5544567"/>
                </a:cubicBezTo>
                <a:cubicBezTo>
                  <a:pt x="4176951" y="5534107"/>
                  <a:pt x="3852019" y="5523445"/>
                  <a:pt x="3527159" y="5512582"/>
                </a:cubicBezTo>
                <a:cubicBezTo>
                  <a:pt x="2990141" y="5495214"/>
                  <a:pt x="2452977" y="5477545"/>
                  <a:pt x="1915667" y="5459575"/>
                </a:cubicBezTo>
                <a:cubicBezTo>
                  <a:pt x="1683427" y="5452333"/>
                  <a:pt x="1451151" y="5444789"/>
                  <a:pt x="1218838" y="5436944"/>
                </a:cubicBezTo>
                <a:cubicBezTo>
                  <a:pt x="985616" y="5429299"/>
                  <a:pt x="743663" y="5419945"/>
                  <a:pt x="535541" y="5322379"/>
                </a:cubicBezTo>
                <a:cubicBezTo>
                  <a:pt x="206280" y="5167884"/>
                  <a:pt x="28826" y="4817351"/>
                  <a:pt x="3834" y="4477480"/>
                </a:cubicBezTo>
                <a:cubicBezTo>
                  <a:pt x="-21158" y="4137609"/>
                  <a:pt x="80229" y="3802466"/>
                  <a:pt x="181288" y="3474666"/>
                </a:cubicBezTo>
                <a:cubicBezTo>
                  <a:pt x="280892" y="3149983"/>
                  <a:pt x="380642" y="2825401"/>
                  <a:pt x="480537" y="2500920"/>
                </a:cubicBezTo>
                <a:cubicBezTo>
                  <a:pt x="529794" y="2341529"/>
                  <a:pt x="578832" y="2181836"/>
                  <a:pt x="627652" y="2021842"/>
                </a:cubicBezTo>
                <a:cubicBezTo>
                  <a:pt x="766472" y="1571430"/>
                  <a:pt x="993037" y="948619"/>
                  <a:pt x="1329392" y="588833"/>
                </a:cubicBezTo>
                <a:cubicBezTo>
                  <a:pt x="1555957" y="346829"/>
                  <a:pt x="1899733" y="227437"/>
                  <a:pt x="2236088" y="148882"/>
                </a:cubicBezTo>
                <a:cubicBezTo>
                  <a:pt x="2649963" y="52112"/>
                  <a:pt x="3075079" y="2124"/>
                  <a:pt x="3502058" y="19"/>
                </a:cubicBezTo>
                <a:cubicBezTo>
                  <a:pt x="3961845" y="-1993"/>
                  <a:pt x="4449244" y="61475"/>
                  <a:pt x="4805352" y="329429"/>
                </a:cubicBezTo>
                <a:cubicBezTo>
                  <a:pt x="5276053" y="682677"/>
                  <a:pt x="5288385" y="1179256"/>
                  <a:pt x="5479372" y="1661653"/>
                </a:cubicBezTo>
                <a:cubicBezTo>
                  <a:pt x="5659773" y="2116490"/>
                  <a:pt x="6271913" y="2101906"/>
                  <a:pt x="6660108" y="2352861"/>
                </a:cubicBezTo>
                <a:cubicBezTo>
                  <a:pt x="6861135" y="2483116"/>
                  <a:pt x="7001264" y="2678248"/>
                  <a:pt x="7114984" y="2878911"/>
                </a:cubicBezTo>
                <a:cubicBezTo>
                  <a:pt x="7288727" y="3183678"/>
                  <a:pt x="7415651" y="3532903"/>
                  <a:pt x="7340130" y="3870460"/>
                </a:cubicBezTo>
                <a:close/>
              </a:path>
            </a:pathLst>
          </a:custGeom>
          <a:solidFill>
            <a:srgbClr val="68E1FD">
              <a:alpha val="24000"/>
            </a:srgbClr>
          </a:solidFill>
          <a:ln w="109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39" name="矩形: 圆角 138">
            <a:extLst>
              <a:ext uri="{FF2B5EF4-FFF2-40B4-BE49-F238E27FC236}">
                <a16:creationId xmlns:a16="http://schemas.microsoft.com/office/drawing/2014/main" id="{DCC2B1CA-BA8B-4C23-8960-BC16EB0B7D2A}"/>
              </a:ext>
            </a:extLst>
          </p:cNvPr>
          <p:cNvSpPr/>
          <p:nvPr/>
        </p:nvSpPr>
        <p:spPr>
          <a:xfrm>
            <a:off x="934499" y="4222664"/>
            <a:ext cx="4179459" cy="942224"/>
          </a:xfrm>
          <a:prstGeom prst="roundRect">
            <a:avLst>
              <a:gd name="adj" fmla="val 4330"/>
            </a:avLst>
          </a:prstGeom>
          <a:solidFill>
            <a:schemeClr val="bg1"/>
          </a:solidFill>
          <a:ln>
            <a:noFill/>
          </a:ln>
          <a:effectLst>
            <a:outerShdw blurRad="190500" dist="76200" dir="5400000" algn="t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等线" panose="020F0502020204030204"/>
                <a:ea typeface="Arial" pitchFamily="34" charset="0"/>
                <a:cs typeface="Arial" pitchFamily="34" charset="0"/>
                <a:sym typeface="Wingdings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等线" panose="020F0502020204030204"/>
                <a:ea typeface="Arial" pitchFamily="34" charset="0"/>
                <a:cs typeface="Arial" pitchFamily="34" charset="0"/>
                <a:sym typeface="Wingdings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等线" panose="020F0502020204030204"/>
                <a:ea typeface="Arial" pitchFamily="34" charset="0"/>
                <a:cs typeface="Arial" pitchFamily="34" charset="0"/>
                <a:sym typeface="Wingdings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等线" panose="020F0502020204030204"/>
                <a:ea typeface="Arial" pitchFamily="34" charset="0"/>
                <a:cs typeface="Arial" pitchFamily="34" charset="0"/>
                <a:sym typeface="Wingdings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等线" panose="020F0502020204030204"/>
                <a:ea typeface="Arial" pitchFamily="34" charset="0"/>
                <a:cs typeface="Arial" pitchFamily="34" charset="0"/>
                <a:sym typeface="Wingdings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等线" panose="020F0502020204030204"/>
                <a:ea typeface="Arial" pitchFamily="34" charset="0"/>
                <a:cs typeface="Arial" pitchFamily="34" charset="0"/>
                <a:sym typeface="Wingdings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等线" panose="020F0502020204030204"/>
                <a:ea typeface="Arial" pitchFamily="34" charset="0"/>
                <a:cs typeface="Arial" pitchFamily="34" charset="0"/>
                <a:sym typeface="Wingdings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等线" panose="020F0502020204030204"/>
                <a:ea typeface="Arial" pitchFamily="34" charset="0"/>
                <a:cs typeface="Arial" pitchFamily="34" charset="0"/>
                <a:sym typeface="Wingdings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等线" panose="020F0502020204030204"/>
                <a:ea typeface="Arial" pitchFamily="34" charset="0"/>
                <a:cs typeface="Arial" pitchFamily="34" charset="0"/>
                <a:sym typeface="Wingdings"/>
              </a:defRPr>
            </a:lvl9pPr>
          </a:lstStyle>
          <a:p>
            <a:pPr algn="ctr"/>
            <a:endParaRPr lang="zh-CN" altLang="en-US" dirty="0"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sp>
        <p:nvSpPr>
          <p:cNvPr id="143" name="矩形: 圆角 142">
            <a:extLst>
              <a:ext uri="{FF2B5EF4-FFF2-40B4-BE49-F238E27FC236}">
                <a16:creationId xmlns:a16="http://schemas.microsoft.com/office/drawing/2014/main" id="{525D847C-A24E-478C-ADCF-2070A8A78E9E}"/>
              </a:ext>
            </a:extLst>
          </p:cNvPr>
          <p:cNvSpPr/>
          <p:nvPr/>
        </p:nvSpPr>
        <p:spPr>
          <a:xfrm>
            <a:off x="944686" y="5311019"/>
            <a:ext cx="4169882" cy="942224"/>
          </a:xfrm>
          <a:prstGeom prst="roundRect">
            <a:avLst>
              <a:gd name="adj" fmla="val 4330"/>
            </a:avLst>
          </a:prstGeom>
          <a:solidFill>
            <a:schemeClr val="bg1"/>
          </a:solidFill>
          <a:ln>
            <a:noFill/>
          </a:ln>
          <a:effectLst>
            <a:outerShdw blurRad="190500" dist="76200" dir="5400000" algn="t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等线" panose="020F0502020204030204"/>
                <a:ea typeface="Arial" pitchFamily="34" charset="0"/>
                <a:cs typeface="Arial" pitchFamily="34" charset="0"/>
                <a:sym typeface="Wingdings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等线" panose="020F0502020204030204"/>
                <a:ea typeface="Arial" pitchFamily="34" charset="0"/>
                <a:cs typeface="Arial" pitchFamily="34" charset="0"/>
                <a:sym typeface="Wingdings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等线" panose="020F0502020204030204"/>
                <a:ea typeface="Arial" pitchFamily="34" charset="0"/>
                <a:cs typeface="Arial" pitchFamily="34" charset="0"/>
                <a:sym typeface="Wingdings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等线" panose="020F0502020204030204"/>
                <a:ea typeface="Arial" pitchFamily="34" charset="0"/>
                <a:cs typeface="Arial" pitchFamily="34" charset="0"/>
                <a:sym typeface="Wingdings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等线" panose="020F0502020204030204"/>
                <a:ea typeface="Arial" pitchFamily="34" charset="0"/>
                <a:cs typeface="Arial" pitchFamily="34" charset="0"/>
                <a:sym typeface="Wingdings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等线" panose="020F0502020204030204"/>
                <a:ea typeface="Arial" pitchFamily="34" charset="0"/>
                <a:cs typeface="Arial" pitchFamily="34" charset="0"/>
                <a:sym typeface="Wingdings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等线" panose="020F0502020204030204"/>
                <a:ea typeface="Arial" pitchFamily="34" charset="0"/>
                <a:cs typeface="Arial" pitchFamily="34" charset="0"/>
                <a:sym typeface="Wingdings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等线" panose="020F0502020204030204"/>
                <a:ea typeface="Arial" pitchFamily="34" charset="0"/>
                <a:cs typeface="Arial" pitchFamily="34" charset="0"/>
                <a:sym typeface="Wingdings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等线" panose="020F0502020204030204"/>
                <a:ea typeface="Arial" pitchFamily="34" charset="0"/>
                <a:cs typeface="Arial" pitchFamily="34" charset="0"/>
                <a:sym typeface="Wingdings"/>
              </a:defRPr>
            </a:lvl9pPr>
          </a:lstStyle>
          <a:p>
            <a:pPr algn="ctr"/>
            <a:endParaRPr lang="zh-CN" altLang="en-US" dirty="0"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sp>
        <p:nvSpPr>
          <p:cNvPr id="128" name="任意多边形: 形状 127">
            <a:extLst>
              <a:ext uri="{FF2B5EF4-FFF2-40B4-BE49-F238E27FC236}">
                <a16:creationId xmlns:a16="http://schemas.microsoft.com/office/drawing/2014/main" id="{115D28CE-AB35-458A-A2E0-279152D386B0}"/>
              </a:ext>
            </a:extLst>
          </p:cNvPr>
          <p:cNvSpPr/>
          <p:nvPr/>
        </p:nvSpPr>
        <p:spPr>
          <a:xfrm flipH="1">
            <a:off x="8514629" y="769778"/>
            <a:ext cx="304262" cy="287269"/>
          </a:xfrm>
          <a:custGeom>
            <a:avLst/>
            <a:gdLst>
              <a:gd name="connsiteX0" fmla="*/ 452275 w 5204286"/>
              <a:gd name="connsiteY0" fmla="*/ 4125036 h 4913619"/>
              <a:gd name="connsiteX1" fmla="*/ 489915 w 5204286"/>
              <a:gd name="connsiteY1" fmla="*/ 4208082 h 4913619"/>
              <a:gd name="connsiteX2" fmla="*/ 1550998 w 5204286"/>
              <a:gd name="connsiteY2" fmla="*/ 4907106 h 4913619"/>
              <a:gd name="connsiteX3" fmla="*/ 2544569 w 5204286"/>
              <a:gd name="connsiteY3" fmla="*/ 4639446 h 4913619"/>
              <a:gd name="connsiteX4" fmla="*/ 3404309 w 5204286"/>
              <a:gd name="connsiteY4" fmla="*/ 4050354 h 4913619"/>
              <a:gd name="connsiteX5" fmla="*/ 4745002 w 5204286"/>
              <a:gd name="connsiteY5" fmla="*/ 3296363 h 4913619"/>
              <a:gd name="connsiteX6" fmla="*/ 5121997 w 5204286"/>
              <a:gd name="connsiteY6" fmla="*/ 1534463 h 4913619"/>
              <a:gd name="connsiteX7" fmla="*/ 3819541 w 5204286"/>
              <a:gd name="connsiteY7" fmla="*/ 512214 h 4913619"/>
              <a:gd name="connsiteX8" fmla="*/ 820906 w 5204286"/>
              <a:gd name="connsiteY8" fmla="*/ 286973 h 4913619"/>
              <a:gd name="connsiteX9" fmla="*/ 273636 w 5204286"/>
              <a:gd name="connsiteY9" fmla="*/ 3416452 h 4913619"/>
              <a:gd name="connsiteX10" fmla="*/ 452275 w 5204286"/>
              <a:gd name="connsiteY10" fmla="*/ 4125036 h 4913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04286" h="4913619">
                <a:moveTo>
                  <a:pt x="452275" y="4125036"/>
                </a:moveTo>
                <a:cubicBezTo>
                  <a:pt x="463627" y="4153116"/>
                  <a:pt x="476173" y="4181196"/>
                  <a:pt x="489915" y="4208082"/>
                </a:cubicBezTo>
                <a:cubicBezTo>
                  <a:pt x="694245" y="4608976"/>
                  <a:pt x="1108880" y="4861700"/>
                  <a:pt x="1550998" y="4907106"/>
                </a:cubicBezTo>
                <a:cubicBezTo>
                  <a:pt x="1904693" y="4942954"/>
                  <a:pt x="2248828" y="4827645"/>
                  <a:pt x="2544569" y="4639446"/>
                </a:cubicBezTo>
                <a:cubicBezTo>
                  <a:pt x="2839712" y="4451845"/>
                  <a:pt x="3076305" y="4187769"/>
                  <a:pt x="3404309" y="4050354"/>
                </a:cubicBezTo>
                <a:cubicBezTo>
                  <a:pt x="3866741" y="3857375"/>
                  <a:pt x="4382346" y="3705024"/>
                  <a:pt x="4745002" y="3296363"/>
                </a:cubicBezTo>
                <a:cubicBezTo>
                  <a:pt x="5157247" y="2832139"/>
                  <a:pt x="5316171" y="2128335"/>
                  <a:pt x="5121997" y="1534463"/>
                </a:cubicBezTo>
                <a:cubicBezTo>
                  <a:pt x="4933201" y="954930"/>
                  <a:pt x="4306469" y="767328"/>
                  <a:pt x="3819541" y="512214"/>
                </a:cubicBezTo>
                <a:cubicBezTo>
                  <a:pt x="2944267" y="52770"/>
                  <a:pt x="1732028" y="-252530"/>
                  <a:pt x="820906" y="286973"/>
                </a:cubicBezTo>
                <a:cubicBezTo>
                  <a:pt x="-270647" y="932824"/>
                  <a:pt x="-72292" y="2398983"/>
                  <a:pt x="273636" y="3416452"/>
                </a:cubicBezTo>
                <a:cubicBezTo>
                  <a:pt x="352500" y="3648265"/>
                  <a:pt x="362059" y="3898002"/>
                  <a:pt x="452275" y="4125036"/>
                </a:cubicBezTo>
                <a:close/>
              </a:path>
            </a:pathLst>
          </a:custGeom>
          <a:solidFill>
            <a:srgbClr val="68E1FD">
              <a:alpha val="24000"/>
            </a:srgbClr>
          </a:solidFill>
          <a:ln w="109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1E32AD1F-2051-413D-B302-7E622D95166B}"/>
              </a:ext>
            </a:extLst>
          </p:cNvPr>
          <p:cNvSpPr/>
          <p:nvPr/>
        </p:nvSpPr>
        <p:spPr>
          <a:xfrm rot="8378396" flipH="1">
            <a:off x="8880066" y="478840"/>
            <a:ext cx="213641" cy="201709"/>
          </a:xfrm>
          <a:custGeom>
            <a:avLst/>
            <a:gdLst>
              <a:gd name="connsiteX0" fmla="*/ 452275 w 5204286"/>
              <a:gd name="connsiteY0" fmla="*/ 4125036 h 4913619"/>
              <a:gd name="connsiteX1" fmla="*/ 489915 w 5204286"/>
              <a:gd name="connsiteY1" fmla="*/ 4208082 h 4913619"/>
              <a:gd name="connsiteX2" fmla="*/ 1550998 w 5204286"/>
              <a:gd name="connsiteY2" fmla="*/ 4907106 h 4913619"/>
              <a:gd name="connsiteX3" fmla="*/ 2544569 w 5204286"/>
              <a:gd name="connsiteY3" fmla="*/ 4639446 h 4913619"/>
              <a:gd name="connsiteX4" fmla="*/ 3404309 w 5204286"/>
              <a:gd name="connsiteY4" fmla="*/ 4050354 h 4913619"/>
              <a:gd name="connsiteX5" fmla="*/ 4745002 w 5204286"/>
              <a:gd name="connsiteY5" fmla="*/ 3296363 h 4913619"/>
              <a:gd name="connsiteX6" fmla="*/ 5121997 w 5204286"/>
              <a:gd name="connsiteY6" fmla="*/ 1534463 h 4913619"/>
              <a:gd name="connsiteX7" fmla="*/ 3819541 w 5204286"/>
              <a:gd name="connsiteY7" fmla="*/ 512214 h 4913619"/>
              <a:gd name="connsiteX8" fmla="*/ 820906 w 5204286"/>
              <a:gd name="connsiteY8" fmla="*/ 286973 h 4913619"/>
              <a:gd name="connsiteX9" fmla="*/ 273636 w 5204286"/>
              <a:gd name="connsiteY9" fmla="*/ 3416452 h 4913619"/>
              <a:gd name="connsiteX10" fmla="*/ 452275 w 5204286"/>
              <a:gd name="connsiteY10" fmla="*/ 4125036 h 4913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04286" h="4913619">
                <a:moveTo>
                  <a:pt x="452275" y="4125036"/>
                </a:moveTo>
                <a:cubicBezTo>
                  <a:pt x="463627" y="4153116"/>
                  <a:pt x="476173" y="4181196"/>
                  <a:pt x="489915" y="4208082"/>
                </a:cubicBezTo>
                <a:cubicBezTo>
                  <a:pt x="694245" y="4608976"/>
                  <a:pt x="1108880" y="4861700"/>
                  <a:pt x="1550998" y="4907106"/>
                </a:cubicBezTo>
                <a:cubicBezTo>
                  <a:pt x="1904693" y="4942954"/>
                  <a:pt x="2248828" y="4827645"/>
                  <a:pt x="2544569" y="4639446"/>
                </a:cubicBezTo>
                <a:cubicBezTo>
                  <a:pt x="2839712" y="4451845"/>
                  <a:pt x="3076305" y="4187769"/>
                  <a:pt x="3404309" y="4050354"/>
                </a:cubicBezTo>
                <a:cubicBezTo>
                  <a:pt x="3866741" y="3857375"/>
                  <a:pt x="4382346" y="3705024"/>
                  <a:pt x="4745002" y="3296363"/>
                </a:cubicBezTo>
                <a:cubicBezTo>
                  <a:pt x="5157247" y="2832139"/>
                  <a:pt x="5316171" y="2128335"/>
                  <a:pt x="5121997" y="1534463"/>
                </a:cubicBezTo>
                <a:cubicBezTo>
                  <a:pt x="4933201" y="954930"/>
                  <a:pt x="4306469" y="767328"/>
                  <a:pt x="3819541" y="512214"/>
                </a:cubicBezTo>
                <a:cubicBezTo>
                  <a:pt x="2944267" y="52770"/>
                  <a:pt x="1732028" y="-252530"/>
                  <a:pt x="820906" y="286973"/>
                </a:cubicBezTo>
                <a:cubicBezTo>
                  <a:pt x="-270647" y="932824"/>
                  <a:pt x="-72292" y="2398983"/>
                  <a:pt x="273636" y="3416452"/>
                </a:cubicBezTo>
                <a:cubicBezTo>
                  <a:pt x="352500" y="3648265"/>
                  <a:pt x="362059" y="3898002"/>
                  <a:pt x="452275" y="4125036"/>
                </a:cubicBezTo>
                <a:close/>
              </a:path>
            </a:pathLst>
          </a:custGeom>
          <a:solidFill>
            <a:srgbClr val="68E1FD">
              <a:alpha val="24000"/>
            </a:srgbClr>
          </a:solidFill>
          <a:ln w="109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7" name="梯形 106">
            <a:extLst>
              <a:ext uri="{FF2B5EF4-FFF2-40B4-BE49-F238E27FC236}">
                <a16:creationId xmlns:a16="http://schemas.microsoft.com/office/drawing/2014/main" id="{9C1E589E-1006-4C4A-A22C-E02F2A2D10CF}"/>
              </a:ext>
            </a:extLst>
          </p:cNvPr>
          <p:cNvSpPr/>
          <p:nvPr/>
        </p:nvSpPr>
        <p:spPr>
          <a:xfrm rot="10800000">
            <a:off x="3517900" y="382635"/>
            <a:ext cx="5156200" cy="644512"/>
          </a:xfrm>
          <a:prstGeom prst="trapezoid">
            <a:avLst>
              <a:gd name="adj" fmla="val 44142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2" name="图片 121" descr="图片包含 前, 水, 夜空, 日落&#10;&#10;描述已自动生成">
            <a:extLst>
              <a:ext uri="{FF2B5EF4-FFF2-40B4-BE49-F238E27FC236}">
                <a16:creationId xmlns:a16="http://schemas.microsoft.com/office/drawing/2014/main" id="{6E45E3F5-E186-417F-BE5B-7AA366E5C3F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25978" y="791625"/>
            <a:ext cx="3740044" cy="460228"/>
          </a:xfrm>
          <a:prstGeom prst="rect">
            <a:avLst/>
          </a:prstGeom>
        </p:spPr>
      </p:pic>
      <p:grpSp>
        <p:nvGrpSpPr>
          <p:cNvPr id="32" name="组合 31">
            <a:extLst>
              <a:ext uri="{FF2B5EF4-FFF2-40B4-BE49-F238E27FC236}">
                <a16:creationId xmlns:a16="http://schemas.microsoft.com/office/drawing/2014/main" id="{86CB0D77-83E8-4A7A-A921-27887B7A691B}"/>
              </a:ext>
            </a:extLst>
          </p:cNvPr>
          <p:cNvGrpSpPr/>
          <p:nvPr/>
        </p:nvGrpSpPr>
        <p:grpSpPr>
          <a:xfrm>
            <a:off x="5799499" y="2161341"/>
            <a:ext cx="5482466" cy="4018742"/>
            <a:chOff x="6446182" y="1907582"/>
            <a:chExt cx="4844942" cy="4265196"/>
          </a:xfrm>
          <a:solidFill>
            <a:schemeClr val="accent1">
              <a:lumMod val="20000"/>
              <a:lumOff val="80000"/>
              <a:alpha val="30000"/>
            </a:schemeClr>
          </a:solidFill>
        </p:grpSpPr>
        <p:sp>
          <p:nvSpPr>
            <p:cNvPr id="165" name="矩形 143">
              <a:extLst>
                <a:ext uri="{FF2B5EF4-FFF2-40B4-BE49-F238E27FC236}">
                  <a16:creationId xmlns:a16="http://schemas.microsoft.com/office/drawing/2014/main" id="{372A7418-E59F-43A3-A7BF-7721BB8FA083}"/>
                </a:ext>
              </a:extLst>
            </p:cNvPr>
            <p:cNvSpPr/>
            <p:nvPr/>
          </p:nvSpPr>
          <p:spPr>
            <a:xfrm>
              <a:off x="6446182" y="4215585"/>
              <a:ext cx="4844028" cy="304382"/>
            </a:xfrm>
            <a:custGeom>
              <a:avLst/>
              <a:gdLst>
                <a:gd name="connsiteX0" fmla="*/ 36000 w 4844028"/>
                <a:gd name="connsiteY0" fmla="*/ 0 h 304382"/>
                <a:gd name="connsiteX1" fmla="*/ 4808028 w 4844028"/>
                <a:gd name="connsiteY1" fmla="*/ 0 h 304382"/>
                <a:gd name="connsiteX2" fmla="*/ 4844028 w 4844028"/>
                <a:gd name="connsiteY2" fmla="*/ 36000 h 304382"/>
                <a:gd name="connsiteX3" fmla="*/ 4844028 w 4844028"/>
                <a:gd name="connsiteY3" fmla="*/ 268382 h 304382"/>
                <a:gd name="connsiteX4" fmla="*/ 4808028 w 4844028"/>
                <a:gd name="connsiteY4" fmla="*/ 304382 h 304382"/>
                <a:gd name="connsiteX5" fmla="*/ 36000 w 4844028"/>
                <a:gd name="connsiteY5" fmla="*/ 304382 h 304382"/>
                <a:gd name="connsiteX6" fmla="*/ 0 w 4844028"/>
                <a:gd name="connsiteY6" fmla="*/ 268382 h 304382"/>
                <a:gd name="connsiteX7" fmla="*/ 0 w 4844028"/>
                <a:gd name="connsiteY7" fmla="*/ 36000 h 304382"/>
                <a:gd name="connsiteX8" fmla="*/ 36000 w 4844028"/>
                <a:gd name="connsiteY8" fmla="*/ 0 h 304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44028" h="304382">
                  <a:moveTo>
                    <a:pt x="36000" y="0"/>
                  </a:moveTo>
                  <a:lnTo>
                    <a:pt x="4808028" y="0"/>
                  </a:lnTo>
                  <a:cubicBezTo>
                    <a:pt x="4827900" y="0"/>
                    <a:pt x="4844028" y="16128"/>
                    <a:pt x="4844028" y="36000"/>
                  </a:cubicBezTo>
                  <a:lnTo>
                    <a:pt x="4844028" y="268382"/>
                  </a:lnTo>
                  <a:cubicBezTo>
                    <a:pt x="4844028" y="288254"/>
                    <a:pt x="4827900" y="304382"/>
                    <a:pt x="4808028" y="304382"/>
                  </a:cubicBezTo>
                  <a:lnTo>
                    <a:pt x="36000" y="304382"/>
                  </a:lnTo>
                  <a:cubicBezTo>
                    <a:pt x="16128" y="304382"/>
                    <a:pt x="0" y="288254"/>
                    <a:pt x="0" y="268382"/>
                  </a:cubicBezTo>
                  <a:lnTo>
                    <a:pt x="0" y="36000"/>
                  </a:lnTo>
                  <a:cubicBezTo>
                    <a:pt x="0" y="16128"/>
                    <a:pt x="16128" y="0"/>
                    <a:pt x="36000" y="0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矩形 135">
              <a:extLst>
                <a:ext uri="{FF2B5EF4-FFF2-40B4-BE49-F238E27FC236}">
                  <a16:creationId xmlns:a16="http://schemas.microsoft.com/office/drawing/2014/main" id="{1BE8A7A4-E919-4651-9E6D-942543691B85}"/>
                </a:ext>
              </a:extLst>
            </p:cNvPr>
            <p:cNvSpPr/>
            <p:nvPr/>
          </p:nvSpPr>
          <p:spPr>
            <a:xfrm>
              <a:off x="6447096" y="1907582"/>
              <a:ext cx="4844028" cy="304382"/>
            </a:xfrm>
            <a:custGeom>
              <a:avLst/>
              <a:gdLst>
                <a:gd name="connsiteX0" fmla="*/ 36000 w 4844028"/>
                <a:gd name="connsiteY0" fmla="*/ 0 h 304382"/>
                <a:gd name="connsiteX1" fmla="*/ 4808028 w 4844028"/>
                <a:gd name="connsiteY1" fmla="*/ 0 h 304382"/>
                <a:gd name="connsiteX2" fmla="*/ 4844028 w 4844028"/>
                <a:gd name="connsiteY2" fmla="*/ 36000 h 304382"/>
                <a:gd name="connsiteX3" fmla="*/ 4844028 w 4844028"/>
                <a:gd name="connsiteY3" fmla="*/ 268382 h 304382"/>
                <a:gd name="connsiteX4" fmla="*/ 4808028 w 4844028"/>
                <a:gd name="connsiteY4" fmla="*/ 304382 h 304382"/>
                <a:gd name="connsiteX5" fmla="*/ 36000 w 4844028"/>
                <a:gd name="connsiteY5" fmla="*/ 304382 h 304382"/>
                <a:gd name="connsiteX6" fmla="*/ 0 w 4844028"/>
                <a:gd name="connsiteY6" fmla="*/ 268382 h 304382"/>
                <a:gd name="connsiteX7" fmla="*/ 0 w 4844028"/>
                <a:gd name="connsiteY7" fmla="*/ 36000 h 304382"/>
                <a:gd name="connsiteX8" fmla="*/ 36000 w 4844028"/>
                <a:gd name="connsiteY8" fmla="*/ 0 h 304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44028" h="304382">
                  <a:moveTo>
                    <a:pt x="36000" y="0"/>
                  </a:moveTo>
                  <a:lnTo>
                    <a:pt x="4808028" y="0"/>
                  </a:lnTo>
                  <a:cubicBezTo>
                    <a:pt x="4827900" y="0"/>
                    <a:pt x="4844028" y="16128"/>
                    <a:pt x="4844028" y="36000"/>
                  </a:cubicBezTo>
                  <a:lnTo>
                    <a:pt x="4844028" y="268382"/>
                  </a:lnTo>
                  <a:cubicBezTo>
                    <a:pt x="4844028" y="288254"/>
                    <a:pt x="4827900" y="304382"/>
                    <a:pt x="4808028" y="304382"/>
                  </a:cubicBezTo>
                  <a:lnTo>
                    <a:pt x="36000" y="304382"/>
                  </a:lnTo>
                  <a:cubicBezTo>
                    <a:pt x="16128" y="304382"/>
                    <a:pt x="0" y="288254"/>
                    <a:pt x="0" y="268382"/>
                  </a:cubicBezTo>
                  <a:lnTo>
                    <a:pt x="0" y="36000"/>
                  </a:lnTo>
                  <a:cubicBezTo>
                    <a:pt x="0" y="16128"/>
                    <a:pt x="16128" y="0"/>
                    <a:pt x="36000" y="0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矩形 137">
              <a:extLst>
                <a:ext uri="{FF2B5EF4-FFF2-40B4-BE49-F238E27FC236}">
                  <a16:creationId xmlns:a16="http://schemas.microsoft.com/office/drawing/2014/main" id="{CDC883B6-698D-4F4D-B189-1C60D416A846}"/>
                </a:ext>
              </a:extLst>
            </p:cNvPr>
            <p:cNvSpPr/>
            <p:nvPr/>
          </p:nvSpPr>
          <p:spPr>
            <a:xfrm>
              <a:off x="6447096" y="2237650"/>
              <a:ext cx="4844028" cy="304382"/>
            </a:xfrm>
            <a:custGeom>
              <a:avLst/>
              <a:gdLst>
                <a:gd name="connsiteX0" fmla="*/ 36000 w 4844028"/>
                <a:gd name="connsiteY0" fmla="*/ 0 h 304382"/>
                <a:gd name="connsiteX1" fmla="*/ 4808028 w 4844028"/>
                <a:gd name="connsiteY1" fmla="*/ 0 h 304382"/>
                <a:gd name="connsiteX2" fmla="*/ 4844028 w 4844028"/>
                <a:gd name="connsiteY2" fmla="*/ 36000 h 304382"/>
                <a:gd name="connsiteX3" fmla="*/ 4844028 w 4844028"/>
                <a:gd name="connsiteY3" fmla="*/ 268382 h 304382"/>
                <a:gd name="connsiteX4" fmla="*/ 4808028 w 4844028"/>
                <a:gd name="connsiteY4" fmla="*/ 304382 h 304382"/>
                <a:gd name="connsiteX5" fmla="*/ 36000 w 4844028"/>
                <a:gd name="connsiteY5" fmla="*/ 304382 h 304382"/>
                <a:gd name="connsiteX6" fmla="*/ 0 w 4844028"/>
                <a:gd name="connsiteY6" fmla="*/ 268382 h 304382"/>
                <a:gd name="connsiteX7" fmla="*/ 0 w 4844028"/>
                <a:gd name="connsiteY7" fmla="*/ 36000 h 304382"/>
                <a:gd name="connsiteX8" fmla="*/ 36000 w 4844028"/>
                <a:gd name="connsiteY8" fmla="*/ 0 h 304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44028" h="304382">
                  <a:moveTo>
                    <a:pt x="36000" y="0"/>
                  </a:moveTo>
                  <a:lnTo>
                    <a:pt x="4808028" y="0"/>
                  </a:lnTo>
                  <a:cubicBezTo>
                    <a:pt x="4827900" y="0"/>
                    <a:pt x="4844028" y="16128"/>
                    <a:pt x="4844028" y="36000"/>
                  </a:cubicBezTo>
                  <a:lnTo>
                    <a:pt x="4844028" y="268382"/>
                  </a:lnTo>
                  <a:cubicBezTo>
                    <a:pt x="4844028" y="288254"/>
                    <a:pt x="4827900" y="304382"/>
                    <a:pt x="4808028" y="304382"/>
                  </a:cubicBezTo>
                  <a:lnTo>
                    <a:pt x="36000" y="304382"/>
                  </a:lnTo>
                  <a:cubicBezTo>
                    <a:pt x="16128" y="304382"/>
                    <a:pt x="0" y="288254"/>
                    <a:pt x="0" y="268382"/>
                  </a:cubicBezTo>
                  <a:lnTo>
                    <a:pt x="0" y="36000"/>
                  </a:lnTo>
                  <a:cubicBezTo>
                    <a:pt x="0" y="16128"/>
                    <a:pt x="16128" y="0"/>
                    <a:pt x="36000" y="0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矩形 138">
              <a:extLst>
                <a:ext uri="{FF2B5EF4-FFF2-40B4-BE49-F238E27FC236}">
                  <a16:creationId xmlns:a16="http://schemas.microsoft.com/office/drawing/2014/main" id="{5ED8FE82-9592-4B73-9903-0219C4FC88CF}"/>
                </a:ext>
              </a:extLst>
            </p:cNvPr>
            <p:cNvSpPr/>
            <p:nvPr/>
          </p:nvSpPr>
          <p:spPr>
            <a:xfrm>
              <a:off x="6447096" y="2567718"/>
              <a:ext cx="4844028" cy="304382"/>
            </a:xfrm>
            <a:custGeom>
              <a:avLst/>
              <a:gdLst>
                <a:gd name="connsiteX0" fmla="*/ 36000 w 4844028"/>
                <a:gd name="connsiteY0" fmla="*/ 0 h 304382"/>
                <a:gd name="connsiteX1" fmla="*/ 4808028 w 4844028"/>
                <a:gd name="connsiteY1" fmla="*/ 0 h 304382"/>
                <a:gd name="connsiteX2" fmla="*/ 4844028 w 4844028"/>
                <a:gd name="connsiteY2" fmla="*/ 36000 h 304382"/>
                <a:gd name="connsiteX3" fmla="*/ 4844028 w 4844028"/>
                <a:gd name="connsiteY3" fmla="*/ 268382 h 304382"/>
                <a:gd name="connsiteX4" fmla="*/ 4808028 w 4844028"/>
                <a:gd name="connsiteY4" fmla="*/ 304382 h 304382"/>
                <a:gd name="connsiteX5" fmla="*/ 36000 w 4844028"/>
                <a:gd name="connsiteY5" fmla="*/ 304382 h 304382"/>
                <a:gd name="connsiteX6" fmla="*/ 0 w 4844028"/>
                <a:gd name="connsiteY6" fmla="*/ 268382 h 304382"/>
                <a:gd name="connsiteX7" fmla="*/ 0 w 4844028"/>
                <a:gd name="connsiteY7" fmla="*/ 36000 h 304382"/>
                <a:gd name="connsiteX8" fmla="*/ 36000 w 4844028"/>
                <a:gd name="connsiteY8" fmla="*/ 0 h 304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44028" h="304382">
                  <a:moveTo>
                    <a:pt x="36000" y="0"/>
                  </a:moveTo>
                  <a:lnTo>
                    <a:pt x="4808028" y="0"/>
                  </a:lnTo>
                  <a:cubicBezTo>
                    <a:pt x="4827900" y="0"/>
                    <a:pt x="4844028" y="16128"/>
                    <a:pt x="4844028" y="36000"/>
                  </a:cubicBezTo>
                  <a:lnTo>
                    <a:pt x="4844028" y="268382"/>
                  </a:lnTo>
                  <a:cubicBezTo>
                    <a:pt x="4844028" y="288254"/>
                    <a:pt x="4827900" y="304382"/>
                    <a:pt x="4808028" y="304382"/>
                  </a:cubicBezTo>
                  <a:lnTo>
                    <a:pt x="36000" y="304382"/>
                  </a:lnTo>
                  <a:cubicBezTo>
                    <a:pt x="16128" y="304382"/>
                    <a:pt x="0" y="288254"/>
                    <a:pt x="0" y="268382"/>
                  </a:cubicBezTo>
                  <a:lnTo>
                    <a:pt x="0" y="36000"/>
                  </a:lnTo>
                  <a:cubicBezTo>
                    <a:pt x="0" y="16128"/>
                    <a:pt x="16128" y="0"/>
                    <a:pt x="36000" y="0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矩形 139">
              <a:extLst>
                <a:ext uri="{FF2B5EF4-FFF2-40B4-BE49-F238E27FC236}">
                  <a16:creationId xmlns:a16="http://schemas.microsoft.com/office/drawing/2014/main" id="{D0A1F23A-5347-4A1B-B868-A65EC529AB82}"/>
                </a:ext>
              </a:extLst>
            </p:cNvPr>
            <p:cNvSpPr/>
            <p:nvPr/>
          </p:nvSpPr>
          <p:spPr>
            <a:xfrm>
              <a:off x="6447096" y="2897786"/>
              <a:ext cx="4844028" cy="304382"/>
            </a:xfrm>
            <a:custGeom>
              <a:avLst/>
              <a:gdLst>
                <a:gd name="connsiteX0" fmla="*/ 36000 w 4844028"/>
                <a:gd name="connsiteY0" fmla="*/ 0 h 304382"/>
                <a:gd name="connsiteX1" fmla="*/ 4808028 w 4844028"/>
                <a:gd name="connsiteY1" fmla="*/ 0 h 304382"/>
                <a:gd name="connsiteX2" fmla="*/ 4844028 w 4844028"/>
                <a:gd name="connsiteY2" fmla="*/ 36000 h 304382"/>
                <a:gd name="connsiteX3" fmla="*/ 4844028 w 4844028"/>
                <a:gd name="connsiteY3" fmla="*/ 268382 h 304382"/>
                <a:gd name="connsiteX4" fmla="*/ 4808028 w 4844028"/>
                <a:gd name="connsiteY4" fmla="*/ 304382 h 304382"/>
                <a:gd name="connsiteX5" fmla="*/ 36000 w 4844028"/>
                <a:gd name="connsiteY5" fmla="*/ 304382 h 304382"/>
                <a:gd name="connsiteX6" fmla="*/ 0 w 4844028"/>
                <a:gd name="connsiteY6" fmla="*/ 268382 h 304382"/>
                <a:gd name="connsiteX7" fmla="*/ 0 w 4844028"/>
                <a:gd name="connsiteY7" fmla="*/ 36000 h 304382"/>
                <a:gd name="connsiteX8" fmla="*/ 36000 w 4844028"/>
                <a:gd name="connsiteY8" fmla="*/ 0 h 304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44028" h="304382">
                  <a:moveTo>
                    <a:pt x="36000" y="0"/>
                  </a:moveTo>
                  <a:lnTo>
                    <a:pt x="4808028" y="0"/>
                  </a:lnTo>
                  <a:cubicBezTo>
                    <a:pt x="4827900" y="0"/>
                    <a:pt x="4844028" y="16128"/>
                    <a:pt x="4844028" y="36000"/>
                  </a:cubicBezTo>
                  <a:lnTo>
                    <a:pt x="4844028" y="268382"/>
                  </a:lnTo>
                  <a:cubicBezTo>
                    <a:pt x="4844028" y="288254"/>
                    <a:pt x="4827900" y="304382"/>
                    <a:pt x="4808028" y="304382"/>
                  </a:cubicBezTo>
                  <a:lnTo>
                    <a:pt x="36000" y="304382"/>
                  </a:lnTo>
                  <a:cubicBezTo>
                    <a:pt x="16128" y="304382"/>
                    <a:pt x="0" y="288254"/>
                    <a:pt x="0" y="268382"/>
                  </a:cubicBezTo>
                  <a:lnTo>
                    <a:pt x="0" y="36000"/>
                  </a:lnTo>
                  <a:cubicBezTo>
                    <a:pt x="0" y="16128"/>
                    <a:pt x="16128" y="0"/>
                    <a:pt x="36000" y="0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矩形 140">
              <a:extLst>
                <a:ext uri="{FF2B5EF4-FFF2-40B4-BE49-F238E27FC236}">
                  <a16:creationId xmlns:a16="http://schemas.microsoft.com/office/drawing/2014/main" id="{CB75DB3B-6028-445A-97D8-523D5F1B6554}"/>
                </a:ext>
              </a:extLst>
            </p:cNvPr>
            <p:cNvSpPr/>
            <p:nvPr/>
          </p:nvSpPr>
          <p:spPr>
            <a:xfrm>
              <a:off x="6447096" y="3227853"/>
              <a:ext cx="4844028" cy="304382"/>
            </a:xfrm>
            <a:custGeom>
              <a:avLst/>
              <a:gdLst>
                <a:gd name="connsiteX0" fmla="*/ 36000 w 4844028"/>
                <a:gd name="connsiteY0" fmla="*/ 0 h 304382"/>
                <a:gd name="connsiteX1" fmla="*/ 4808028 w 4844028"/>
                <a:gd name="connsiteY1" fmla="*/ 0 h 304382"/>
                <a:gd name="connsiteX2" fmla="*/ 4844028 w 4844028"/>
                <a:gd name="connsiteY2" fmla="*/ 36000 h 304382"/>
                <a:gd name="connsiteX3" fmla="*/ 4844028 w 4844028"/>
                <a:gd name="connsiteY3" fmla="*/ 268382 h 304382"/>
                <a:gd name="connsiteX4" fmla="*/ 4808028 w 4844028"/>
                <a:gd name="connsiteY4" fmla="*/ 304382 h 304382"/>
                <a:gd name="connsiteX5" fmla="*/ 36000 w 4844028"/>
                <a:gd name="connsiteY5" fmla="*/ 304382 h 304382"/>
                <a:gd name="connsiteX6" fmla="*/ 0 w 4844028"/>
                <a:gd name="connsiteY6" fmla="*/ 268382 h 304382"/>
                <a:gd name="connsiteX7" fmla="*/ 0 w 4844028"/>
                <a:gd name="connsiteY7" fmla="*/ 36000 h 304382"/>
                <a:gd name="connsiteX8" fmla="*/ 36000 w 4844028"/>
                <a:gd name="connsiteY8" fmla="*/ 0 h 304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44028" h="304382">
                  <a:moveTo>
                    <a:pt x="36000" y="0"/>
                  </a:moveTo>
                  <a:lnTo>
                    <a:pt x="4808028" y="0"/>
                  </a:lnTo>
                  <a:cubicBezTo>
                    <a:pt x="4827900" y="0"/>
                    <a:pt x="4844028" y="16128"/>
                    <a:pt x="4844028" y="36000"/>
                  </a:cubicBezTo>
                  <a:lnTo>
                    <a:pt x="4844028" y="268382"/>
                  </a:lnTo>
                  <a:cubicBezTo>
                    <a:pt x="4844028" y="288254"/>
                    <a:pt x="4827900" y="304382"/>
                    <a:pt x="4808028" y="304382"/>
                  </a:cubicBezTo>
                  <a:lnTo>
                    <a:pt x="36000" y="304382"/>
                  </a:lnTo>
                  <a:cubicBezTo>
                    <a:pt x="16128" y="304382"/>
                    <a:pt x="0" y="288254"/>
                    <a:pt x="0" y="268382"/>
                  </a:cubicBezTo>
                  <a:lnTo>
                    <a:pt x="0" y="36000"/>
                  </a:lnTo>
                  <a:cubicBezTo>
                    <a:pt x="0" y="16128"/>
                    <a:pt x="16128" y="0"/>
                    <a:pt x="36000" y="0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矩形 141">
              <a:extLst>
                <a:ext uri="{FF2B5EF4-FFF2-40B4-BE49-F238E27FC236}">
                  <a16:creationId xmlns:a16="http://schemas.microsoft.com/office/drawing/2014/main" id="{697823B6-5046-4D05-BED7-696026EDACBA}"/>
                </a:ext>
              </a:extLst>
            </p:cNvPr>
            <p:cNvSpPr/>
            <p:nvPr/>
          </p:nvSpPr>
          <p:spPr>
            <a:xfrm>
              <a:off x="6447096" y="3557921"/>
              <a:ext cx="4844028" cy="304382"/>
            </a:xfrm>
            <a:custGeom>
              <a:avLst/>
              <a:gdLst>
                <a:gd name="connsiteX0" fmla="*/ 36000 w 4844028"/>
                <a:gd name="connsiteY0" fmla="*/ 0 h 304382"/>
                <a:gd name="connsiteX1" fmla="*/ 4808028 w 4844028"/>
                <a:gd name="connsiteY1" fmla="*/ 0 h 304382"/>
                <a:gd name="connsiteX2" fmla="*/ 4844028 w 4844028"/>
                <a:gd name="connsiteY2" fmla="*/ 36000 h 304382"/>
                <a:gd name="connsiteX3" fmla="*/ 4844028 w 4844028"/>
                <a:gd name="connsiteY3" fmla="*/ 268382 h 304382"/>
                <a:gd name="connsiteX4" fmla="*/ 4808028 w 4844028"/>
                <a:gd name="connsiteY4" fmla="*/ 304382 h 304382"/>
                <a:gd name="connsiteX5" fmla="*/ 36000 w 4844028"/>
                <a:gd name="connsiteY5" fmla="*/ 304382 h 304382"/>
                <a:gd name="connsiteX6" fmla="*/ 0 w 4844028"/>
                <a:gd name="connsiteY6" fmla="*/ 268382 h 304382"/>
                <a:gd name="connsiteX7" fmla="*/ 0 w 4844028"/>
                <a:gd name="connsiteY7" fmla="*/ 36000 h 304382"/>
                <a:gd name="connsiteX8" fmla="*/ 36000 w 4844028"/>
                <a:gd name="connsiteY8" fmla="*/ 0 h 304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44028" h="304382">
                  <a:moveTo>
                    <a:pt x="36000" y="0"/>
                  </a:moveTo>
                  <a:lnTo>
                    <a:pt x="4808028" y="0"/>
                  </a:lnTo>
                  <a:cubicBezTo>
                    <a:pt x="4827900" y="0"/>
                    <a:pt x="4844028" y="16128"/>
                    <a:pt x="4844028" y="36000"/>
                  </a:cubicBezTo>
                  <a:lnTo>
                    <a:pt x="4844028" y="268382"/>
                  </a:lnTo>
                  <a:cubicBezTo>
                    <a:pt x="4844028" y="288254"/>
                    <a:pt x="4827900" y="304382"/>
                    <a:pt x="4808028" y="304382"/>
                  </a:cubicBezTo>
                  <a:lnTo>
                    <a:pt x="36000" y="304382"/>
                  </a:lnTo>
                  <a:cubicBezTo>
                    <a:pt x="16128" y="304382"/>
                    <a:pt x="0" y="288254"/>
                    <a:pt x="0" y="268382"/>
                  </a:cubicBezTo>
                  <a:lnTo>
                    <a:pt x="0" y="36000"/>
                  </a:lnTo>
                  <a:cubicBezTo>
                    <a:pt x="0" y="16128"/>
                    <a:pt x="16128" y="0"/>
                    <a:pt x="36000" y="0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矩形 142">
              <a:extLst>
                <a:ext uri="{FF2B5EF4-FFF2-40B4-BE49-F238E27FC236}">
                  <a16:creationId xmlns:a16="http://schemas.microsoft.com/office/drawing/2014/main" id="{183E0039-570A-43E4-BF2D-3E9A9DA1AB07}"/>
                </a:ext>
              </a:extLst>
            </p:cNvPr>
            <p:cNvSpPr/>
            <p:nvPr/>
          </p:nvSpPr>
          <p:spPr>
            <a:xfrm>
              <a:off x="6447096" y="3887989"/>
              <a:ext cx="4844028" cy="304382"/>
            </a:xfrm>
            <a:custGeom>
              <a:avLst/>
              <a:gdLst>
                <a:gd name="connsiteX0" fmla="*/ 36000 w 4844028"/>
                <a:gd name="connsiteY0" fmla="*/ 0 h 304382"/>
                <a:gd name="connsiteX1" fmla="*/ 4808028 w 4844028"/>
                <a:gd name="connsiteY1" fmla="*/ 0 h 304382"/>
                <a:gd name="connsiteX2" fmla="*/ 4844028 w 4844028"/>
                <a:gd name="connsiteY2" fmla="*/ 36000 h 304382"/>
                <a:gd name="connsiteX3" fmla="*/ 4844028 w 4844028"/>
                <a:gd name="connsiteY3" fmla="*/ 268382 h 304382"/>
                <a:gd name="connsiteX4" fmla="*/ 4808028 w 4844028"/>
                <a:gd name="connsiteY4" fmla="*/ 304382 h 304382"/>
                <a:gd name="connsiteX5" fmla="*/ 36000 w 4844028"/>
                <a:gd name="connsiteY5" fmla="*/ 304382 h 304382"/>
                <a:gd name="connsiteX6" fmla="*/ 0 w 4844028"/>
                <a:gd name="connsiteY6" fmla="*/ 268382 h 304382"/>
                <a:gd name="connsiteX7" fmla="*/ 0 w 4844028"/>
                <a:gd name="connsiteY7" fmla="*/ 36000 h 304382"/>
                <a:gd name="connsiteX8" fmla="*/ 36000 w 4844028"/>
                <a:gd name="connsiteY8" fmla="*/ 0 h 304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44028" h="304382">
                  <a:moveTo>
                    <a:pt x="36000" y="0"/>
                  </a:moveTo>
                  <a:lnTo>
                    <a:pt x="4808028" y="0"/>
                  </a:lnTo>
                  <a:cubicBezTo>
                    <a:pt x="4827900" y="0"/>
                    <a:pt x="4844028" y="16128"/>
                    <a:pt x="4844028" y="36000"/>
                  </a:cubicBezTo>
                  <a:lnTo>
                    <a:pt x="4844028" y="268382"/>
                  </a:lnTo>
                  <a:cubicBezTo>
                    <a:pt x="4844028" y="288254"/>
                    <a:pt x="4827900" y="304382"/>
                    <a:pt x="4808028" y="304382"/>
                  </a:cubicBezTo>
                  <a:lnTo>
                    <a:pt x="36000" y="304382"/>
                  </a:lnTo>
                  <a:cubicBezTo>
                    <a:pt x="16128" y="304382"/>
                    <a:pt x="0" y="288254"/>
                    <a:pt x="0" y="268382"/>
                  </a:cubicBezTo>
                  <a:lnTo>
                    <a:pt x="0" y="36000"/>
                  </a:lnTo>
                  <a:cubicBezTo>
                    <a:pt x="0" y="16128"/>
                    <a:pt x="16128" y="0"/>
                    <a:pt x="36000" y="0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矩形 144">
              <a:extLst>
                <a:ext uri="{FF2B5EF4-FFF2-40B4-BE49-F238E27FC236}">
                  <a16:creationId xmlns:a16="http://schemas.microsoft.com/office/drawing/2014/main" id="{C735CEDE-121D-496E-9742-81A274A8C7EA}"/>
                </a:ext>
              </a:extLst>
            </p:cNvPr>
            <p:cNvSpPr/>
            <p:nvPr/>
          </p:nvSpPr>
          <p:spPr>
            <a:xfrm>
              <a:off x="6447096" y="4548125"/>
              <a:ext cx="4844028" cy="304382"/>
            </a:xfrm>
            <a:custGeom>
              <a:avLst/>
              <a:gdLst>
                <a:gd name="connsiteX0" fmla="*/ 36000 w 4844028"/>
                <a:gd name="connsiteY0" fmla="*/ 0 h 304382"/>
                <a:gd name="connsiteX1" fmla="*/ 4808028 w 4844028"/>
                <a:gd name="connsiteY1" fmla="*/ 0 h 304382"/>
                <a:gd name="connsiteX2" fmla="*/ 4844028 w 4844028"/>
                <a:gd name="connsiteY2" fmla="*/ 36000 h 304382"/>
                <a:gd name="connsiteX3" fmla="*/ 4844028 w 4844028"/>
                <a:gd name="connsiteY3" fmla="*/ 268382 h 304382"/>
                <a:gd name="connsiteX4" fmla="*/ 4808028 w 4844028"/>
                <a:gd name="connsiteY4" fmla="*/ 304382 h 304382"/>
                <a:gd name="connsiteX5" fmla="*/ 36000 w 4844028"/>
                <a:gd name="connsiteY5" fmla="*/ 304382 h 304382"/>
                <a:gd name="connsiteX6" fmla="*/ 0 w 4844028"/>
                <a:gd name="connsiteY6" fmla="*/ 268382 h 304382"/>
                <a:gd name="connsiteX7" fmla="*/ 0 w 4844028"/>
                <a:gd name="connsiteY7" fmla="*/ 36000 h 304382"/>
                <a:gd name="connsiteX8" fmla="*/ 36000 w 4844028"/>
                <a:gd name="connsiteY8" fmla="*/ 0 h 304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44028" h="304382">
                  <a:moveTo>
                    <a:pt x="36000" y="0"/>
                  </a:moveTo>
                  <a:lnTo>
                    <a:pt x="4808028" y="0"/>
                  </a:lnTo>
                  <a:cubicBezTo>
                    <a:pt x="4827900" y="0"/>
                    <a:pt x="4844028" y="16128"/>
                    <a:pt x="4844028" y="36000"/>
                  </a:cubicBezTo>
                  <a:lnTo>
                    <a:pt x="4844028" y="268382"/>
                  </a:lnTo>
                  <a:cubicBezTo>
                    <a:pt x="4844028" y="288254"/>
                    <a:pt x="4827900" y="304382"/>
                    <a:pt x="4808028" y="304382"/>
                  </a:cubicBezTo>
                  <a:lnTo>
                    <a:pt x="36000" y="304382"/>
                  </a:lnTo>
                  <a:cubicBezTo>
                    <a:pt x="16128" y="304382"/>
                    <a:pt x="0" y="288254"/>
                    <a:pt x="0" y="268382"/>
                  </a:cubicBezTo>
                  <a:lnTo>
                    <a:pt x="0" y="36000"/>
                  </a:lnTo>
                  <a:cubicBezTo>
                    <a:pt x="0" y="16128"/>
                    <a:pt x="16128" y="0"/>
                    <a:pt x="36000" y="0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矩形 145">
              <a:extLst>
                <a:ext uri="{FF2B5EF4-FFF2-40B4-BE49-F238E27FC236}">
                  <a16:creationId xmlns:a16="http://schemas.microsoft.com/office/drawing/2014/main" id="{FF08548D-71D1-4087-80E2-2C5221D8FE06}"/>
                </a:ext>
              </a:extLst>
            </p:cNvPr>
            <p:cNvSpPr/>
            <p:nvPr/>
          </p:nvSpPr>
          <p:spPr>
            <a:xfrm>
              <a:off x="6447096" y="4878192"/>
              <a:ext cx="4844028" cy="304382"/>
            </a:xfrm>
            <a:custGeom>
              <a:avLst/>
              <a:gdLst>
                <a:gd name="connsiteX0" fmla="*/ 36000 w 4844028"/>
                <a:gd name="connsiteY0" fmla="*/ 0 h 304382"/>
                <a:gd name="connsiteX1" fmla="*/ 4808028 w 4844028"/>
                <a:gd name="connsiteY1" fmla="*/ 0 h 304382"/>
                <a:gd name="connsiteX2" fmla="*/ 4844028 w 4844028"/>
                <a:gd name="connsiteY2" fmla="*/ 36000 h 304382"/>
                <a:gd name="connsiteX3" fmla="*/ 4844028 w 4844028"/>
                <a:gd name="connsiteY3" fmla="*/ 268382 h 304382"/>
                <a:gd name="connsiteX4" fmla="*/ 4808028 w 4844028"/>
                <a:gd name="connsiteY4" fmla="*/ 304382 h 304382"/>
                <a:gd name="connsiteX5" fmla="*/ 36000 w 4844028"/>
                <a:gd name="connsiteY5" fmla="*/ 304382 h 304382"/>
                <a:gd name="connsiteX6" fmla="*/ 0 w 4844028"/>
                <a:gd name="connsiteY6" fmla="*/ 268382 h 304382"/>
                <a:gd name="connsiteX7" fmla="*/ 0 w 4844028"/>
                <a:gd name="connsiteY7" fmla="*/ 36000 h 304382"/>
                <a:gd name="connsiteX8" fmla="*/ 36000 w 4844028"/>
                <a:gd name="connsiteY8" fmla="*/ 0 h 304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44028" h="304382">
                  <a:moveTo>
                    <a:pt x="36000" y="0"/>
                  </a:moveTo>
                  <a:lnTo>
                    <a:pt x="4808028" y="0"/>
                  </a:lnTo>
                  <a:cubicBezTo>
                    <a:pt x="4827900" y="0"/>
                    <a:pt x="4844028" y="16128"/>
                    <a:pt x="4844028" y="36000"/>
                  </a:cubicBezTo>
                  <a:lnTo>
                    <a:pt x="4844028" y="268382"/>
                  </a:lnTo>
                  <a:cubicBezTo>
                    <a:pt x="4844028" y="288254"/>
                    <a:pt x="4827900" y="304382"/>
                    <a:pt x="4808028" y="304382"/>
                  </a:cubicBezTo>
                  <a:lnTo>
                    <a:pt x="36000" y="304382"/>
                  </a:lnTo>
                  <a:cubicBezTo>
                    <a:pt x="16128" y="304382"/>
                    <a:pt x="0" y="288254"/>
                    <a:pt x="0" y="268382"/>
                  </a:cubicBezTo>
                  <a:lnTo>
                    <a:pt x="0" y="36000"/>
                  </a:lnTo>
                  <a:cubicBezTo>
                    <a:pt x="0" y="16128"/>
                    <a:pt x="16128" y="0"/>
                    <a:pt x="36000" y="0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矩形 146">
              <a:extLst>
                <a:ext uri="{FF2B5EF4-FFF2-40B4-BE49-F238E27FC236}">
                  <a16:creationId xmlns:a16="http://schemas.microsoft.com/office/drawing/2014/main" id="{66BDFCEB-3A18-4CAC-92D0-3E568CD3A048}"/>
                </a:ext>
              </a:extLst>
            </p:cNvPr>
            <p:cNvSpPr/>
            <p:nvPr/>
          </p:nvSpPr>
          <p:spPr>
            <a:xfrm>
              <a:off x="6447096" y="5208258"/>
              <a:ext cx="4844028" cy="304382"/>
            </a:xfrm>
            <a:custGeom>
              <a:avLst/>
              <a:gdLst>
                <a:gd name="connsiteX0" fmla="*/ 36000 w 4844028"/>
                <a:gd name="connsiteY0" fmla="*/ 0 h 304382"/>
                <a:gd name="connsiteX1" fmla="*/ 4808028 w 4844028"/>
                <a:gd name="connsiteY1" fmla="*/ 0 h 304382"/>
                <a:gd name="connsiteX2" fmla="*/ 4844028 w 4844028"/>
                <a:gd name="connsiteY2" fmla="*/ 36000 h 304382"/>
                <a:gd name="connsiteX3" fmla="*/ 4844028 w 4844028"/>
                <a:gd name="connsiteY3" fmla="*/ 268382 h 304382"/>
                <a:gd name="connsiteX4" fmla="*/ 4808028 w 4844028"/>
                <a:gd name="connsiteY4" fmla="*/ 304382 h 304382"/>
                <a:gd name="connsiteX5" fmla="*/ 36000 w 4844028"/>
                <a:gd name="connsiteY5" fmla="*/ 304382 h 304382"/>
                <a:gd name="connsiteX6" fmla="*/ 0 w 4844028"/>
                <a:gd name="connsiteY6" fmla="*/ 268382 h 304382"/>
                <a:gd name="connsiteX7" fmla="*/ 0 w 4844028"/>
                <a:gd name="connsiteY7" fmla="*/ 36000 h 304382"/>
                <a:gd name="connsiteX8" fmla="*/ 36000 w 4844028"/>
                <a:gd name="connsiteY8" fmla="*/ 0 h 304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44028" h="304382">
                  <a:moveTo>
                    <a:pt x="36000" y="0"/>
                  </a:moveTo>
                  <a:lnTo>
                    <a:pt x="4808028" y="0"/>
                  </a:lnTo>
                  <a:cubicBezTo>
                    <a:pt x="4827900" y="0"/>
                    <a:pt x="4844028" y="16128"/>
                    <a:pt x="4844028" y="36000"/>
                  </a:cubicBezTo>
                  <a:lnTo>
                    <a:pt x="4844028" y="268382"/>
                  </a:lnTo>
                  <a:cubicBezTo>
                    <a:pt x="4844028" y="288254"/>
                    <a:pt x="4827900" y="304382"/>
                    <a:pt x="4808028" y="304382"/>
                  </a:cubicBezTo>
                  <a:lnTo>
                    <a:pt x="36000" y="304382"/>
                  </a:lnTo>
                  <a:cubicBezTo>
                    <a:pt x="16128" y="304382"/>
                    <a:pt x="0" y="288254"/>
                    <a:pt x="0" y="268382"/>
                  </a:cubicBezTo>
                  <a:lnTo>
                    <a:pt x="0" y="36000"/>
                  </a:lnTo>
                  <a:cubicBezTo>
                    <a:pt x="0" y="16128"/>
                    <a:pt x="16128" y="0"/>
                    <a:pt x="36000" y="0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矩形 147">
              <a:extLst>
                <a:ext uri="{FF2B5EF4-FFF2-40B4-BE49-F238E27FC236}">
                  <a16:creationId xmlns:a16="http://schemas.microsoft.com/office/drawing/2014/main" id="{6E78B389-8B21-48DB-A6B4-8D4DC3A40BFF}"/>
                </a:ext>
              </a:extLst>
            </p:cNvPr>
            <p:cNvSpPr/>
            <p:nvPr/>
          </p:nvSpPr>
          <p:spPr>
            <a:xfrm>
              <a:off x="6447096" y="5538324"/>
              <a:ext cx="4844028" cy="304382"/>
            </a:xfrm>
            <a:custGeom>
              <a:avLst/>
              <a:gdLst>
                <a:gd name="connsiteX0" fmla="*/ 36000 w 4844028"/>
                <a:gd name="connsiteY0" fmla="*/ 0 h 304382"/>
                <a:gd name="connsiteX1" fmla="*/ 4808028 w 4844028"/>
                <a:gd name="connsiteY1" fmla="*/ 0 h 304382"/>
                <a:gd name="connsiteX2" fmla="*/ 4844028 w 4844028"/>
                <a:gd name="connsiteY2" fmla="*/ 36000 h 304382"/>
                <a:gd name="connsiteX3" fmla="*/ 4844028 w 4844028"/>
                <a:gd name="connsiteY3" fmla="*/ 268382 h 304382"/>
                <a:gd name="connsiteX4" fmla="*/ 4808028 w 4844028"/>
                <a:gd name="connsiteY4" fmla="*/ 304382 h 304382"/>
                <a:gd name="connsiteX5" fmla="*/ 36000 w 4844028"/>
                <a:gd name="connsiteY5" fmla="*/ 304382 h 304382"/>
                <a:gd name="connsiteX6" fmla="*/ 0 w 4844028"/>
                <a:gd name="connsiteY6" fmla="*/ 268382 h 304382"/>
                <a:gd name="connsiteX7" fmla="*/ 0 w 4844028"/>
                <a:gd name="connsiteY7" fmla="*/ 36000 h 304382"/>
                <a:gd name="connsiteX8" fmla="*/ 36000 w 4844028"/>
                <a:gd name="connsiteY8" fmla="*/ 0 h 304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44028" h="304382">
                  <a:moveTo>
                    <a:pt x="36000" y="0"/>
                  </a:moveTo>
                  <a:lnTo>
                    <a:pt x="4808028" y="0"/>
                  </a:lnTo>
                  <a:cubicBezTo>
                    <a:pt x="4827900" y="0"/>
                    <a:pt x="4844028" y="16128"/>
                    <a:pt x="4844028" y="36000"/>
                  </a:cubicBezTo>
                  <a:lnTo>
                    <a:pt x="4844028" y="268382"/>
                  </a:lnTo>
                  <a:cubicBezTo>
                    <a:pt x="4844028" y="288254"/>
                    <a:pt x="4827900" y="304382"/>
                    <a:pt x="4808028" y="304382"/>
                  </a:cubicBezTo>
                  <a:lnTo>
                    <a:pt x="36000" y="304382"/>
                  </a:lnTo>
                  <a:cubicBezTo>
                    <a:pt x="16128" y="304382"/>
                    <a:pt x="0" y="288254"/>
                    <a:pt x="0" y="268382"/>
                  </a:cubicBezTo>
                  <a:lnTo>
                    <a:pt x="0" y="36000"/>
                  </a:lnTo>
                  <a:cubicBezTo>
                    <a:pt x="0" y="16128"/>
                    <a:pt x="16128" y="0"/>
                    <a:pt x="36000" y="0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矩形 136">
              <a:extLst>
                <a:ext uri="{FF2B5EF4-FFF2-40B4-BE49-F238E27FC236}">
                  <a16:creationId xmlns:a16="http://schemas.microsoft.com/office/drawing/2014/main" id="{508DBC9F-A61E-4572-AE1D-8401705BB91C}"/>
                </a:ext>
              </a:extLst>
            </p:cNvPr>
            <p:cNvSpPr/>
            <p:nvPr/>
          </p:nvSpPr>
          <p:spPr>
            <a:xfrm>
              <a:off x="6447096" y="5868396"/>
              <a:ext cx="4844028" cy="304382"/>
            </a:xfrm>
            <a:custGeom>
              <a:avLst/>
              <a:gdLst>
                <a:gd name="connsiteX0" fmla="*/ 36000 w 4844028"/>
                <a:gd name="connsiteY0" fmla="*/ 0 h 304382"/>
                <a:gd name="connsiteX1" fmla="*/ 4808028 w 4844028"/>
                <a:gd name="connsiteY1" fmla="*/ 0 h 304382"/>
                <a:gd name="connsiteX2" fmla="*/ 4844028 w 4844028"/>
                <a:gd name="connsiteY2" fmla="*/ 36000 h 304382"/>
                <a:gd name="connsiteX3" fmla="*/ 4844028 w 4844028"/>
                <a:gd name="connsiteY3" fmla="*/ 268382 h 304382"/>
                <a:gd name="connsiteX4" fmla="*/ 4808028 w 4844028"/>
                <a:gd name="connsiteY4" fmla="*/ 304382 h 304382"/>
                <a:gd name="connsiteX5" fmla="*/ 36000 w 4844028"/>
                <a:gd name="connsiteY5" fmla="*/ 304382 h 304382"/>
                <a:gd name="connsiteX6" fmla="*/ 0 w 4844028"/>
                <a:gd name="connsiteY6" fmla="*/ 268382 h 304382"/>
                <a:gd name="connsiteX7" fmla="*/ 0 w 4844028"/>
                <a:gd name="connsiteY7" fmla="*/ 36000 h 304382"/>
                <a:gd name="connsiteX8" fmla="*/ 36000 w 4844028"/>
                <a:gd name="connsiteY8" fmla="*/ 0 h 304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44028" h="304382">
                  <a:moveTo>
                    <a:pt x="36000" y="0"/>
                  </a:moveTo>
                  <a:lnTo>
                    <a:pt x="4808028" y="0"/>
                  </a:lnTo>
                  <a:cubicBezTo>
                    <a:pt x="4827900" y="0"/>
                    <a:pt x="4844028" y="16128"/>
                    <a:pt x="4844028" y="36000"/>
                  </a:cubicBezTo>
                  <a:lnTo>
                    <a:pt x="4844028" y="268382"/>
                  </a:lnTo>
                  <a:cubicBezTo>
                    <a:pt x="4844028" y="288254"/>
                    <a:pt x="4827900" y="304382"/>
                    <a:pt x="4808028" y="304382"/>
                  </a:cubicBezTo>
                  <a:lnTo>
                    <a:pt x="36000" y="304382"/>
                  </a:lnTo>
                  <a:cubicBezTo>
                    <a:pt x="16128" y="304382"/>
                    <a:pt x="0" y="288254"/>
                    <a:pt x="0" y="268382"/>
                  </a:cubicBezTo>
                  <a:lnTo>
                    <a:pt x="0" y="36000"/>
                  </a:lnTo>
                  <a:cubicBezTo>
                    <a:pt x="0" y="16128"/>
                    <a:pt x="16128" y="0"/>
                    <a:pt x="36000" y="0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3433CEB-7091-4AC1-9BB0-E3B6E85A2321}"/>
              </a:ext>
            </a:extLst>
          </p:cNvPr>
          <p:cNvGrpSpPr/>
          <p:nvPr/>
        </p:nvGrpSpPr>
        <p:grpSpPr>
          <a:xfrm>
            <a:off x="5798504" y="2161341"/>
            <a:ext cx="5483466" cy="3724234"/>
            <a:chOff x="6445302" y="1907582"/>
            <a:chExt cx="4845826" cy="3952626"/>
          </a:xfrm>
        </p:grpSpPr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id="{E39D3C37-9697-4734-8CD1-EDEDAAB3EEA2}"/>
                </a:ext>
              </a:extLst>
            </p:cNvPr>
            <p:cNvCxnSpPr>
              <a:cxnSpLocks/>
            </p:cNvCxnSpPr>
            <p:nvPr/>
          </p:nvCxnSpPr>
          <p:spPr>
            <a:xfrm>
              <a:off x="6445302" y="1907582"/>
              <a:ext cx="2199100" cy="0"/>
            </a:xfrm>
            <a:prstGeom prst="line">
              <a:avLst/>
            </a:prstGeom>
            <a:solidFill>
              <a:srgbClr val="DF3540">
                <a:alpha val="15000"/>
              </a:srgbClr>
            </a:solidFill>
            <a:ln w="34925" cap="rnd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1AA26A4E-2780-4A49-9DBD-0BBD0663EC7A}"/>
                </a:ext>
              </a:extLst>
            </p:cNvPr>
            <p:cNvCxnSpPr>
              <a:cxnSpLocks/>
            </p:cNvCxnSpPr>
            <p:nvPr/>
          </p:nvCxnSpPr>
          <p:spPr>
            <a:xfrm>
              <a:off x="6445302" y="2236968"/>
              <a:ext cx="888350" cy="0"/>
            </a:xfrm>
            <a:prstGeom prst="line">
              <a:avLst/>
            </a:prstGeom>
            <a:solidFill>
              <a:srgbClr val="DF3540">
                <a:alpha val="15000"/>
              </a:srgbClr>
            </a:solidFill>
            <a:ln w="34925" cap="rnd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id="{009DA8FC-0028-4685-9B47-FFEA00CB3395}"/>
                </a:ext>
              </a:extLst>
            </p:cNvPr>
            <p:cNvCxnSpPr>
              <a:cxnSpLocks/>
            </p:cNvCxnSpPr>
            <p:nvPr/>
          </p:nvCxnSpPr>
          <p:spPr>
            <a:xfrm>
              <a:off x="6889477" y="2566354"/>
              <a:ext cx="1754925" cy="0"/>
            </a:xfrm>
            <a:prstGeom prst="line">
              <a:avLst/>
            </a:prstGeom>
            <a:solidFill>
              <a:srgbClr val="DF3540">
                <a:alpha val="15000"/>
              </a:srgbClr>
            </a:solidFill>
            <a:ln w="34925" cap="rnd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1" name="直接连接符 110">
              <a:extLst>
                <a:ext uri="{FF2B5EF4-FFF2-40B4-BE49-F238E27FC236}">
                  <a16:creationId xmlns:a16="http://schemas.microsoft.com/office/drawing/2014/main" id="{548E9109-E13C-4FF8-9832-38F5297D489D}"/>
                </a:ext>
              </a:extLst>
            </p:cNvPr>
            <p:cNvCxnSpPr>
              <a:cxnSpLocks/>
            </p:cNvCxnSpPr>
            <p:nvPr/>
          </p:nvCxnSpPr>
          <p:spPr>
            <a:xfrm>
              <a:off x="7333652" y="2895740"/>
              <a:ext cx="1754925" cy="0"/>
            </a:xfrm>
            <a:prstGeom prst="line">
              <a:avLst/>
            </a:prstGeom>
            <a:solidFill>
              <a:srgbClr val="DF3540">
                <a:alpha val="15000"/>
              </a:srgbClr>
            </a:solidFill>
            <a:ln w="34925" cap="rnd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2" name="直接连接符 111">
              <a:extLst>
                <a:ext uri="{FF2B5EF4-FFF2-40B4-BE49-F238E27FC236}">
                  <a16:creationId xmlns:a16="http://schemas.microsoft.com/office/drawing/2014/main" id="{2E1CC539-F6E2-4EEC-8A9E-8C1F4227E9EF}"/>
                </a:ext>
              </a:extLst>
            </p:cNvPr>
            <p:cNvCxnSpPr>
              <a:cxnSpLocks/>
            </p:cNvCxnSpPr>
            <p:nvPr/>
          </p:nvCxnSpPr>
          <p:spPr>
            <a:xfrm>
              <a:off x="6445302" y="3225126"/>
              <a:ext cx="1323328" cy="0"/>
            </a:xfrm>
            <a:prstGeom prst="line">
              <a:avLst/>
            </a:prstGeom>
            <a:solidFill>
              <a:srgbClr val="DF3540">
                <a:alpha val="15000"/>
              </a:srgbClr>
            </a:solidFill>
            <a:ln w="34925" cap="rnd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id="{496C163F-7B94-4426-BCC2-CB036C1D2ABA}"/>
                </a:ext>
              </a:extLst>
            </p:cNvPr>
            <p:cNvCxnSpPr>
              <a:cxnSpLocks/>
            </p:cNvCxnSpPr>
            <p:nvPr/>
          </p:nvCxnSpPr>
          <p:spPr>
            <a:xfrm>
              <a:off x="6445302" y="3554512"/>
              <a:ext cx="1754925" cy="0"/>
            </a:xfrm>
            <a:prstGeom prst="line">
              <a:avLst/>
            </a:prstGeom>
            <a:solidFill>
              <a:srgbClr val="DF3540">
                <a:alpha val="15000"/>
              </a:srgbClr>
            </a:solidFill>
            <a:ln w="34925" cap="rnd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5" name="直接连接符 114">
              <a:extLst>
                <a:ext uri="{FF2B5EF4-FFF2-40B4-BE49-F238E27FC236}">
                  <a16:creationId xmlns:a16="http://schemas.microsoft.com/office/drawing/2014/main" id="{C7CCCC1A-5763-4C77-AD6B-CF519AAC2FBA}"/>
                </a:ext>
              </a:extLst>
            </p:cNvPr>
            <p:cNvCxnSpPr>
              <a:cxnSpLocks/>
            </p:cNvCxnSpPr>
            <p:nvPr/>
          </p:nvCxnSpPr>
          <p:spPr>
            <a:xfrm>
              <a:off x="6445303" y="3883898"/>
              <a:ext cx="4845825" cy="0"/>
            </a:xfrm>
            <a:prstGeom prst="line">
              <a:avLst/>
            </a:prstGeom>
            <a:solidFill>
              <a:srgbClr val="DF3540">
                <a:alpha val="15000"/>
              </a:srgbClr>
            </a:solidFill>
            <a:ln w="34925" cap="rnd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7" name="直接连接符 116">
              <a:extLst>
                <a:ext uri="{FF2B5EF4-FFF2-40B4-BE49-F238E27FC236}">
                  <a16:creationId xmlns:a16="http://schemas.microsoft.com/office/drawing/2014/main" id="{D7126E6D-0560-4C4F-A979-9D090E94563E}"/>
                </a:ext>
              </a:extLst>
            </p:cNvPr>
            <p:cNvCxnSpPr>
              <a:cxnSpLocks/>
            </p:cNvCxnSpPr>
            <p:nvPr/>
          </p:nvCxnSpPr>
          <p:spPr>
            <a:xfrm>
              <a:off x="7766940" y="4213284"/>
              <a:ext cx="1754926" cy="0"/>
            </a:xfrm>
            <a:prstGeom prst="line">
              <a:avLst/>
            </a:prstGeom>
            <a:solidFill>
              <a:srgbClr val="DF3540">
                <a:alpha val="15000"/>
              </a:srgbClr>
            </a:solidFill>
            <a:ln w="34925" cap="rnd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8" name="直接连接符 117">
              <a:extLst>
                <a:ext uri="{FF2B5EF4-FFF2-40B4-BE49-F238E27FC236}">
                  <a16:creationId xmlns:a16="http://schemas.microsoft.com/office/drawing/2014/main" id="{9F29DE21-5C20-4400-A779-EDBB2B3F2AF4}"/>
                </a:ext>
              </a:extLst>
            </p:cNvPr>
            <p:cNvCxnSpPr>
              <a:cxnSpLocks/>
            </p:cNvCxnSpPr>
            <p:nvPr/>
          </p:nvCxnSpPr>
          <p:spPr>
            <a:xfrm>
              <a:off x="7766940" y="4542670"/>
              <a:ext cx="2200688" cy="0"/>
            </a:xfrm>
            <a:prstGeom prst="line">
              <a:avLst/>
            </a:prstGeom>
            <a:solidFill>
              <a:srgbClr val="DF3540">
                <a:alpha val="15000"/>
              </a:srgbClr>
            </a:solidFill>
            <a:ln w="34925" cap="rnd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0" name="直接连接符 119">
              <a:extLst>
                <a:ext uri="{FF2B5EF4-FFF2-40B4-BE49-F238E27FC236}">
                  <a16:creationId xmlns:a16="http://schemas.microsoft.com/office/drawing/2014/main" id="{0E5E3D23-E08E-45CD-98AC-3686DE19B1EA}"/>
                </a:ext>
              </a:extLst>
            </p:cNvPr>
            <p:cNvCxnSpPr>
              <a:cxnSpLocks/>
            </p:cNvCxnSpPr>
            <p:nvPr/>
          </p:nvCxnSpPr>
          <p:spPr>
            <a:xfrm>
              <a:off x="7766939" y="4872056"/>
              <a:ext cx="1754925" cy="0"/>
            </a:xfrm>
            <a:prstGeom prst="line">
              <a:avLst/>
            </a:prstGeom>
            <a:solidFill>
              <a:srgbClr val="DF3540">
                <a:alpha val="15000"/>
              </a:srgbClr>
            </a:solidFill>
            <a:ln w="34925" cap="rnd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id="{2B462F82-7794-4431-A08F-CA93AE20D76A}"/>
                </a:ext>
              </a:extLst>
            </p:cNvPr>
            <p:cNvCxnSpPr>
              <a:cxnSpLocks/>
            </p:cNvCxnSpPr>
            <p:nvPr/>
          </p:nvCxnSpPr>
          <p:spPr>
            <a:xfrm>
              <a:off x="8211114" y="5201442"/>
              <a:ext cx="2200025" cy="0"/>
            </a:xfrm>
            <a:prstGeom prst="line">
              <a:avLst/>
            </a:prstGeom>
            <a:solidFill>
              <a:srgbClr val="DF3540">
                <a:alpha val="15000"/>
              </a:srgbClr>
            </a:solidFill>
            <a:ln w="34925" cap="rnd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3" name="直接连接符 122">
              <a:extLst>
                <a:ext uri="{FF2B5EF4-FFF2-40B4-BE49-F238E27FC236}">
                  <a16:creationId xmlns:a16="http://schemas.microsoft.com/office/drawing/2014/main" id="{3CDA9E5E-6B17-4B0C-B489-CEF6771FE588}"/>
                </a:ext>
              </a:extLst>
            </p:cNvPr>
            <p:cNvCxnSpPr>
              <a:cxnSpLocks/>
            </p:cNvCxnSpPr>
            <p:nvPr/>
          </p:nvCxnSpPr>
          <p:spPr>
            <a:xfrm>
              <a:off x="8644403" y="5530828"/>
              <a:ext cx="2204992" cy="0"/>
            </a:xfrm>
            <a:prstGeom prst="line">
              <a:avLst/>
            </a:prstGeom>
            <a:solidFill>
              <a:srgbClr val="DF3540">
                <a:alpha val="15000"/>
              </a:srgbClr>
            </a:solidFill>
            <a:ln w="34925" cap="rnd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6" name="直接连接符 125">
              <a:extLst>
                <a:ext uri="{FF2B5EF4-FFF2-40B4-BE49-F238E27FC236}">
                  <a16:creationId xmlns:a16="http://schemas.microsoft.com/office/drawing/2014/main" id="{774C3252-0838-4B2F-8A88-FA97F9EB7638}"/>
                </a:ext>
              </a:extLst>
            </p:cNvPr>
            <p:cNvCxnSpPr>
              <a:cxnSpLocks/>
            </p:cNvCxnSpPr>
            <p:nvPr/>
          </p:nvCxnSpPr>
          <p:spPr>
            <a:xfrm>
              <a:off x="10411140" y="5860208"/>
              <a:ext cx="879988" cy="0"/>
            </a:xfrm>
            <a:prstGeom prst="line">
              <a:avLst/>
            </a:prstGeom>
            <a:solidFill>
              <a:srgbClr val="DF3540">
                <a:alpha val="15000"/>
              </a:srgbClr>
            </a:solidFill>
            <a:ln w="34925" cap="rnd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15" name="组合 工作任务">
            <a:extLst>
              <a:ext uri="{FF2B5EF4-FFF2-40B4-BE49-F238E27FC236}">
                <a16:creationId xmlns:a16="http://schemas.microsoft.com/office/drawing/2014/main" id="{00FA1CC2-C803-4747-AEBF-A0164C9000DD}"/>
              </a:ext>
            </a:extLst>
          </p:cNvPr>
          <p:cNvGrpSpPr/>
          <p:nvPr/>
        </p:nvGrpSpPr>
        <p:grpSpPr>
          <a:xfrm>
            <a:off x="5781168" y="2213532"/>
            <a:ext cx="4322231" cy="3924121"/>
            <a:chOff x="6445301" y="1962973"/>
            <a:chExt cx="3819625" cy="4164772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A5FD1311-4EC9-413E-9A99-FA6A75F5F62C}"/>
                </a:ext>
              </a:extLst>
            </p:cNvPr>
            <p:cNvSpPr txBox="1"/>
            <p:nvPr/>
          </p:nvSpPr>
          <p:spPr>
            <a:xfrm>
              <a:off x="6445301" y="1962973"/>
              <a:ext cx="1052765" cy="195991"/>
            </a:xfrm>
            <a:prstGeom prst="rect">
              <a:avLst/>
            </a:prstGeom>
            <a:noFill/>
          </p:spPr>
          <p:txBody>
            <a:bodyPr wrap="none" lIns="72000" tIns="0" rIns="0" bIns="0" anchor="ctr" anchorCtr="0">
              <a:spAutoFit/>
            </a:bodyPr>
            <a:lstStyle/>
            <a:p>
              <a:pPr algn="l"/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HarmonyOS Sans SC Medium" panose="00000600000000000000" pitchFamily="2" charset="-122"/>
                  <a:ea typeface="HarmonyOS Sans SC Medium" panose="00000600000000000000" pitchFamily="2" charset="-122"/>
                  <a:cs typeface="OPPOSans B" panose="00020600040101010101" pitchFamily="18" charset="-122"/>
                </a:rPr>
                <a:t>1 </a:t>
              </a:r>
              <a:r>
                <a:rPr kumimoji="0" lang="zh-CN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HarmonyOS Sans SC Medium" panose="00000600000000000000" pitchFamily="2" charset="-122"/>
                  <a:ea typeface="HarmonyOS Sans SC Medium" panose="00000600000000000000" pitchFamily="2" charset="-122"/>
                  <a:cs typeface="OPPOSans B" panose="00020600040101010101" pitchFamily="18" charset="-122"/>
                </a:rPr>
                <a:t>二期方案研讨</a:t>
              </a:r>
              <a:endParaRPr lang="zh-CN" altLang="zh-CN" sz="1200" kern="100" dirty="0">
                <a:solidFill>
                  <a:schemeClr val="accent2"/>
                </a:solidFill>
                <a:effectLst/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POSans B" panose="00020600040101010101" pitchFamily="18" charset="-122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0F6A321D-4D47-4F18-8084-A4C51E756F35}"/>
                </a:ext>
              </a:extLst>
            </p:cNvPr>
            <p:cNvSpPr txBox="1"/>
            <p:nvPr/>
          </p:nvSpPr>
          <p:spPr>
            <a:xfrm>
              <a:off x="6449924" y="2293706"/>
              <a:ext cx="765383" cy="195991"/>
            </a:xfrm>
            <a:prstGeom prst="rect">
              <a:avLst/>
            </a:prstGeom>
            <a:noFill/>
          </p:spPr>
          <p:txBody>
            <a:bodyPr wrap="none" lIns="72000" tIns="0" rIns="0" bIns="0" anchor="ctr" anchorCtr="0">
              <a:spAutoFit/>
            </a:bodyPr>
            <a:lstStyle/>
            <a:p>
              <a:pPr algn="l"/>
              <a:r>
                <a:rPr lang="en-US" altLang="zh-CN" sz="1200" kern="0" dirty="0">
                  <a:solidFill>
                    <a:schemeClr val="accent2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  <a:cs typeface="OPPOSans B" panose="00020600040101010101" pitchFamily="18" charset="-122"/>
                </a:rPr>
                <a:t>2 </a:t>
              </a:r>
              <a:r>
                <a:rPr kumimoji="0" lang="zh-CN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HarmonyOS Sans SC Medium" panose="00000600000000000000" pitchFamily="2" charset="-122"/>
                  <a:ea typeface="HarmonyOS Sans SC Medium" panose="00000600000000000000" pitchFamily="2" charset="-122"/>
                  <a:cs typeface="OPPOSans B" panose="00020600040101010101" pitchFamily="18" charset="-122"/>
                </a:rPr>
                <a:t>实地考察</a:t>
              </a:r>
              <a:endParaRPr lang="zh-CN" altLang="zh-CN" sz="1200" kern="100" dirty="0">
                <a:solidFill>
                  <a:schemeClr val="accent2"/>
                </a:solidFill>
                <a:effectLst/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POSans B" panose="00020600040101010101" pitchFamily="18" charset="-122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0F09CCCD-FC0D-4B22-9D11-691620D472C9}"/>
                </a:ext>
              </a:extLst>
            </p:cNvPr>
            <p:cNvSpPr txBox="1"/>
            <p:nvPr/>
          </p:nvSpPr>
          <p:spPr>
            <a:xfrm>
              <a:off x="6875887" y="2624437"/>
              <a:ext cx="765383" cy="195991"/>
            </a:xfrm>
            <a:prstGeom prst="rect">
              <a:avLst/>
            </a:prstGeom>
            <a:noFill/>
          </p:spPr>
          <p:txBody>
            <a:bodyPr wrap="none" lIns="72000" tIns="0" rIns="0" bIns="0" anchor="ctr" anchorCtr="0">
              <a:spAutoFit/>
            </a:bodyPr>
            <a:lstStyle/>
            <a:p>
              <a:pPr algn="l"/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HarmonyOS Sans SC Medium" panose="00000600000000000000" pitchFamily="2" charset="-122"/>
                  <a:ea typeface="HarmonyOS Sans SC Medium" panose="00000600000000000000" pitchFamily="2" charset="-122"/>
                  <a:cs typeface="OPPOSans B" panose="00020600040101010101" pitchFamily="18" charset="-122"/>
                </a:rPr>
                <a:t>3 </a:t>
              </a:r>
              <a:r>
                <a:rPr kumimoji="0" lang="zh-CN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HarmonyOS Sans SC Medium" panose="00000600000000000000" pitchFamily="2" charset="-122"/>
                  <a:ea typeface="HarmonyOS Sans SC Medium" panose="00000600000000000000" pitchFamily="2" charset="-122"/>
                  <a:cs typeface="OPPOSans B" panose="00020600040101010101" pitchFamily="18" charset="-122"/>
                </a:rPr>
                <a:t>修改方案</a:t>
              </a:r>
              <a:endParaRPr lang="zh-CN" altLang="zh-CN" sz="1200" kern="100" dirty="0">
                <a:solidFill>
                  <a:schemeClr val="accent2"/>
                </a:solidFill>
                <a:effectLst/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POSans B" panose="00020600040101010101" pitchFamily="18" charset="-122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9B6C50BC-5E18-4446-8B18-EDFD566BDFF7}"/>
                </a:ext>
              </a:extLst>
            </p:cNvPr>
            <p:cNvSpPr txBox="1"/>
            <p:nvPr/>
          </p:nvSpPr>
          <p:spPr>
            <a:xfrm>
              <a:off x="7315830" y="2955169"/>
              <a:ext cx="1483837" cy="195991"/>
            </a:xfrm>
            <a:prstGeom prst="rect">
              <a:avLst/>
            </a:prstGeom>
            <a:noFill/>
          </p:spPr>
          <p:txBody>
            <a:bodyPr wrap="none" lIns="72000" tIns="0" rIns="0" bIns="0" anchor="ctr" anchorCtr="0">
              <a:spAutoFit/>
            </a:bodyPr>
            <a:lstStyle/>
            <a:p>
              <a:pPr algn="l"/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HarmonyOS Sans SC Medium" panose="00000600000000000000" pitchFamily="2" charset="-122"/>
                  <a:ea typeface="HarmonyOS Sans SC Medium" panose="00000600000000000000" pitchFamily="2" charset="-122"/>
                  <a:cs typeface="OPPOSans B" panose="00020600040101010101" pitchFamily="18" charset="-122"/>
                </a:rPr>
                <a:t>4 </a:t>
              </a:r>
              <a:r>
                <a:rPr kumimoji="0" lang="zh-CN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HarmonyOS Sans SC Medium" panose="00000600000000000000" pitchFamily="2" charset="-122"/>
                  <a:ea typeface="HarmonyOS Sans SC Medium" panose="00000600000000000000" pitchFamily="2" charset="-122"/>
                  <a:cs typeface="OPPOSans B" panose="00020600040101010101" pitchFamily="18" charset="-122"/>
                </a:rPr>
                <a:t>提报系统升级并跟踪</a:t>
              </a:r>
              <a:endParaRPr lang="zh-CN" altLang="zh-CN" sz="1200" kern="100" dirty="0">
                <a:solidFill>
                  <a:schemeClr val="accent2"/>
                </a:solidFill>
                <a:effectLst/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POSans B" panose="00020600040101010101" pitchFamily="18" charset="-122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38CD81A1-9529-49CE-942C-99F55B9BF777}"/>
                </a:ext>
              </a:extLst>
            </p:cNvPr>
            <p:cNvSpPr txBox="1"/>
            <p:nvPr/>
          </p:nvSpPr>
          <p:spPr>
            <a:xfrm>
              <a:off x="6449924" y="3285901"/>
              <a:ext cx="1914909" cy="195991"/>
            </a:xfrm>
            <a:prstGeom prst="rect">
              <a:avLst/>
            </a:prstGeom>
            <a:noFill/>
          </p:spPr>
          <p:txBody>
            <a:bodyPr wrap="none" lIns="72000" tIns="0" rIns="0" bIns="0" anchor="ctr" anchorCtr="0">
              <a:spAutoFit/>
            </a:bodyPr>
            <a:lstStyle/>
            <a:p>
              <a:pPr algn="l"/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HarmonyOS Sans SC Medium" panose="00000600000000000000" pitchFamily="2" charset="-122"/>
                  <a:ea typeface="HarmonyOS Sans SC Medium" panose="00000600000000000000" pitchFamily="2" charset="-122"/>
                  <a:cs typeface="OPPOSans B" panose="00020600040101010101" pitchFamily="18" charset="-122"/>
                </a:rPr>
                <a:t>5 </a:t>
              </a:r>
              <a:r>
                <a:rPr kumimoji="0" lang="zh-CN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HarmonyOS Sans SC Medium" panose="00000600000000000000" pitchFamily="2" charset="-122"/>
                  <a:ea typeface="HarmonyOS Sans SC Medium" panose="00000600000000000000" pitchFamily="2" charset="-122"/>
                  <a:cs typeface="OPPOSans B" panose="00020600040101010101" pitchFamily="18" charset="-122"/>
                </a:rPr>
                <a:t>设备采购、安装及权限准备</a:t>
              </a:r>
              <a:endParaRPr lang="zh-CN" altLang="zh-CN" sz="1200" kern="100" dirty="0">
                <a:solidFill>
                  <a:schemeClr val="accent2"/>
                </a:solidFill>
                <a:effectLst/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POSans B" panose="00020600040101010101" pitchFamily="18" charset="-122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D98187AD-85D8-4CAD-8615-CB53B215A2EE}"/>
                </a:ext>
              </a:extLst>
            </p:cNvPr>
            <p:cNvSpPr txBox="1"/>
            <p:nvPr/>
          </p:nvSpPr>
          <p:spPr>
            <a:xfrm>
              <a:off x="6449924" y="3616633"/>
              <a:ext cx="765383" cy="195991"/>
            </a:xfrm>
            <a:prstGeom prst="rect">
              <a:avLst/>
            </a:prstGeom>
            <a:noFill/>
          </p:spPr>
          <p:txBody>
            <a:bodyPr wrap="none" lIns="72000" tIns="0" rIns="0" bIns="0" anchor="ctr" anchorCtr="0">
              <a:spAutoFit/>
            </a:bodyPr>
            <a:lstStyle/>
            <a:p>
              <a:pPr algn="l"/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HarmonyOS Sans SC Medium" panose="00000600000000000000" pitchFamily="2" charset="-122"/>
                  <a:ea typeface="HarmonyOS Sans SC Medium" panose="00000600000000000000" pitchFamily="2" charset="-122"/>
                  <a:cs typeface="OPPOSans B" panose="00020600040101010101" pitchFamily="18" charset="-122"/>
                </a:rPr>
                <a:t>6 </a:t>
              </a:r>
              <a:r>
                <a:rPr kumimoji="0" lang="zh-CN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HarmonyOS Sans SC Medium" panose="00000600000000000000" pitchFamily="2" charset="-122"/>
                  <a:ea typeface="HarmonyOS Sans SC Medium" panose="00000600000000000000" pitchFamily="2" charset="-122"/>
                  <a:cs typeface="OPPOSans B" panose="00020600040101010101" pitchFamily="18" charset="-122"/>
                </a:rPr>
                <a:t>单点测试</a:t>
              </a:r>
              <a:endParaRPr lang="zh-CN" altLang="zh-CN" sz="1200" kern="100" dirty="0">
                <a:solidFill>
                  <a:schemeClr val="accent2"/>
                </a:solidFill>
                <a:effectLst/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POSans B" panose="00020600040101010101" pitchFamily="18" charset="-122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A2A09E59-34B3-4113-89FC-CDCF35A0ED71}"/>
                </a:ext>
              </a:extLst>
            </p:cNvPr>
            <p:cNvSpPr txBox="1"/>
            <p:nvPr/>
          </p:nvSpPr>
          <p:spPr>
            <a:xfrm>
              <a:off x="6449924" y="3947364"/>
              <a:ext cx="765383" cy="195991"/>
            </a:xfrm>
            <a:prstGeom prst="rect">
              <a:avLst/>
            </a:prstGeom>
            <a:noFill/>
          </p:spPr>
          <p:txBody>
            <a:bodyPr wrap="none" lIns="72000" tIns="0" rIns="0" bIns="0" anchor="ctr" anchorCtr="0">
              <a:spAutoFit/>
            </a:bodyPr>
            <a:lstStyle/>
            <a:p>
              <a:pPr algn="l"/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HarmonyOS Sans SC Medium" panose="00000600000000000000" pitchFamily="2" charset="-122"/>
                  <a:ea typeface="HarmonyOS Sans SC Medium" panose="00000600000000000000" pitchFamily="2" charset="-122"/>
                  <a:cs typeface="OPPOSans B" panose="00020600040101010101" pitchFamily="18" charset="-122"/>
                </a:rPr>
                <a:t>7 </a:t>
              </a:r>
              <a:r>
                <a:rPr kumimoji="0" lang="zh-CN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HarmonyOS Sans SC Medium" panose="00000600000000000000" pitchFamily="2" charset="-122"/>
                  <a:ea typeface="HarmonyOS Sans SC Medium" panose="00000600000000000000" pitchFamily="2" charset="-122"/>
                  <a:cs typeface="OPPOSans B" panose="00020600040101010101" pitchFamily="18" charset="-122"/>
                </a:rPr>
                <a:t>问题收集</a:t>
              </a:r>
              <a:endParaRPr lang="zh-CN" altLang="zh-CN" sz="1200" kern="100" dirty="0">
                <a:solidFill>
                  <a:schemeClr val="accent2"/>
                </a:solidFill>
                <a:effectLst/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POSans B" panose="00020600040101010101" pitchFamily="18" charset="-122"/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81644961-67EE-4EE0-8CBC-A05B27257275}"/>
                </a:ext>
              </a:extLst>
            </p:cNvPr>
            <p:cNvSpPr txBox="1"/>
            <p:nvPr/>
          </p:nvSpPr>
          <p:spPr>
            <a:xfrm>
              <a:off x="7766939" y="4278097"/>
              <a:ext cx="765383" cy="195991"/>
            </a:xfrm>
            <a:prstGeom prst="rect">
              <a:avLst/>
            </a:prstGeom>
            <a:noFill/>
          </p:spPr>
          <p:txBody>
            <a:bodyPr wrap="none" lIns="72000" tIns="0" rIns="0" bIns="0" anchor="ctr" anchorCtr="0">
              <a:spAutoFit/>
            </a:bodyPr>
            <a:lstStyle/>
            <a:p>
              <a:pPr algn="l"/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HarmonyOS Sans SC Medium" panose="00000600000000000000" pitchFamily="2" charset="-122"/>
                  <a:ea typeface="HarmonyOS Sans SC Medium" panose="00000600000000000000" pitchFamily="2" charset="-122"/>
                  <a:cs typeface="OPPOSans B" panose="00020600040101010101" pitchFamily="18" charset="-122"/>
                </a:rPr>
                <a:t>8 </a:t>
              </a:r>
              <a:r>
                <a:rPr kumimoji="0" lang="zh-CN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HarmonyOS Sans SC Medium" panose="00000600000000000000" pitchFamily="2" charset="-122"/>
                  <a:ea typeface="HarmonyOS Sans SC Medium" panose="00000600000000000000" pitchFamily="2" charset="-122"/>
                  <a:cs typeface="OPPOSans B" panose="00020600040101010101" pitchFamily="18" charset="-122"/>
                </a:rPr>
                <a:t>数据准备</a:t>
              </a:r>
              <a:endParaRPr lang="zh-CN" altLang="zh-CN" sz="1200" kern="100" dirty="0">
                <a:solidFill>
                  <a:schemeClr val="accent2"/>
                </a:solidFill>
                <a:effectLst/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POSans B" panose="00020600040101010101" pitchFamily="18" charset="-122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61DF4BB3-B4C6-4A02-8B53-1EAFEF1D0B2F}"/>
                </a:ext>
              </a:extLst>
            </p:cNvPr>
            <p:cNvSpPr txBox="1"/>
            <p:nvPr/>
          </p:nvSpPr>
          <p:spPr>
            <a:xfrm>
              <a:off x="7766939" y="4608828"/>
              <a:ext cx="765383" cy="195991"/>
            </a:xfrm>
            <a:prstGeom prst="rect">
              <a:avLst/>
            </a:prstGeom>
            <a:noFill/>
          </p:spPr>
          <p:txBody>
            <a:bodyPr wrap="none" lIns="72000" tIns="0" rIns="0" bIns="0" anchor="ctr" anchorCtr="0">
              <a:spAutoFit/>
            </a:bodyPr>
            <a:lstStyle/>
            <a:p>
              <a:pPr algn="l"/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HarmonyOS Sans SC Medium" panose="00000600000000000000" pitchFamily="2" charset="-122"/>
                  <a:ea typeface="HarmonyOS Sans SC Medium" panose="00000600000000000000" pitchFamily="2" charset="-122"/>
                  <a:cs typeface="OPPOSans B" panose="00020600040101010101" pitchFamily="18" charset="-122"/>
                </a:rPr>
                <a:t>9 </a:t>
              </a:r>
              <a:r>
                <a:rPr kumimoji="0" lang="zh-CN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HarmonyOS Sans SC Medium" panose="00000600000000000000" pitchFamily="2" charset="-122"/>
                  <a:ea typeface="HarmonyOS Sans SC Medium" panose="00000600000000000000" pitchFamily="2" charset="-122"/>
                  <a:cs typeface="OPPOSans B" panose="00020600040101010101" pitchFamily="18" charset="-122"/>
                </a:rPr>
                <a:t>操作培训</a:t>
              </a:r>
              <a:endParaRPr lang="zh-CN" altLang="zh-CN" sz="1200" kern="100" dirty="0">
                <a:solidFill>
                  <a:schemeClr val="accent2"/>
                </a:solidFill>
                <a:effectLst/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POSans B" panose="00020600040101010101" pitchFamily="18" charset="-122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EC40647A-B6E3-4F25-96D8-7061D0D70D4D}"/>
                </a:ext>
              </a:extLst>
            </p:cNvPr>
            <p:cNvSpPr txBox="1"/>
            <p:nvPr/>
          </p:nvSpPr>
          <p:spPr>
            <a:xfrm>
              <a:off x="7739379" y="4939562"/>
              <a:ext cx="849204" cy="195991"/>
            </a:xfrm>
            <a:prstGeom prst="rect">
              <a:avLst/>
            </a:prstGeom>
            <a:noFill/>
          </p:spPr>
          <p:txBody>
            <a:bodyPr wrap="none" lIns="72000" tIns="0" rIns="0" bIns="0" anchor="ctr" anchorCtr="0">
              <a:spAutoFit/>
            </a:bodyPr>
            <a:lstStyle/>
            <a:p>
              <a:pPr algn="l"/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HarmonyOS Sans SC Medium" panose="00000600000000000000" pitchFamily="2" charset="-122"/>
                  <a:ea typeface="HarmonyOS Sans SC Medium" panose="00000600000000000000" pitchFamily="2" charset="-122"/>
                  <a:cs typeface="OPPOSans B" panose="00020600040101010101" pitchFamily="18" charset="-122"/>
                </a:rPr>
                <a:t>10 </a:t>
              </a:r>
              <a:r>
                <a:rPr kumimoji="0" lang="zh-CN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HarmonyOS Sans SC Medium" panose="00000600000000000000" pitchFamily="2" charset="-122"/>
                  <a:ea typeface="HarmonyOS Sans SC Medium" panose="00000600000000000000" pitchFamily="2" charset="-122"/>
                  <a:cs typeface="OPPOSans B" panose="00020600040101010101" pitchFamily="18" charset="-122"/>
                </a:rPr>
                <a:t>测试数据</a:t>
              </a:r>
              <a:endParaRPr lang="zh-CN" altLang="zh-CN" sz="1200" kern="100" dirty="0">
                <a:solidFill>
                  <a:schemeClr val="accent2"/>
                </a:solidFill>
                <a:effectLst/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POSans B" panose="00020600040101010101" pitchFamily="18" charset="-122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4CE8F24C-214F-4B87-A59D-9DFA91EFFBF6}"/>
                </a:ext>
              </a:extLst>
            </p:cNvPr>
            <p:cNvSpPr txBox="1"/>
            <p:nvPr/>
          </p:nvSpPr>
          <p:spPr>
            <a:xfrm>
              <a:off x="8181736" y="5270292"/>
              <a:ext cx="1280275" cy="195991"/>
            </a:xfrm>
            <a:prstGeom prst="rect">
              <a:avLst/>
            </a:prstGeom>
            <a:noFill/>
          </p:spPr>
          <p:txBody>
            <a:bodyPr wrap="none" lIns="72000" tIns="0" rIns="0" bIns="0" anchor="ctr" anchorCtr="0">
              <a:spAutoFit/>
            </a:bodyPr>
            <a:lstStyle/>
            <a:p>
              <a:pPr algn="l"/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HarmonyOS Sans SC Medium" panose="00000600000000000000" pitchFamily="2" charset="-122"/>
                  <a:ea typeface="HarmonyOS Sans SC Medium" panose="00000600000000000000" pitchFamily="2" charset="-122"/>
                  <a:cs typeface="OPPOSans B" panose="00020600040101010101" pitchFamily="18" charset="-122"/>
                </a:rPr>
                <a:t>11 </a:t>
              </a:r>
              <a:r>
                <a:rPr kumimoji="0" lang="zh-CN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HarmonyOS Sans SC Medium" panose="00000600000000000000" pitchFamily="2" charset="-122"/>
                  <a:ea typeface="HarmonyOS Sans SC Medium" panose="00000600000000000000" pitchFamily="2" charset="-122"/>
                  <a:cs typeface="OPPOSans B" panose="00020600040101010101" pitchFamily="18" charset="-122"/>
                </a:rPr>
                <a:t>局部点位试运行</a:t>
              </a:r>
              <a:endParaRPr lang="zh-CN" altLang="zh-CN" sz="1200" kern="100" dirty="0">
                <a:solidFill>
                  <a:schemeClr val="accent2"/>
                </a:solidFill>
                <a:effectLst/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POSans B" panose="00020600040101010101" pitchFamily="18" charset="-122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718E6160-23A2-4700-8965-E15C29FA6092}"/>
                </a:ext>
              </a:extLst>
            </p:cNvPr>
            <p:cNvSpPr txBox="1"/>
            <p:nvPr/>
          </p:nvSpPr>
          <p:spPr>
            <a:xfrm>
              <a:off x="8570743" y="5601025"/>
              <a:ext cx="849204" cy="195991"/>
            </a:xfrm>
            <a:prstGeom prst="rect">
              <a:avLst/>
            </a:prstGeom>
            <a:noFill/>
          </p:spPr>
          <p:txBody>
            <a:bodyPr wrap="none" lIns="72000" tIns="0" rIns="0" bIns="0" anchor="ctr" anchorCtr="0">
              <a:spAutoFit/>
            </a:bodyPr>
            <a:lstStyle/>
            <a:p>
              <a:pPr algn="l"/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HarmonyOS Sans SC Medium" panose="00000600000000000000" pitchFamily="2" charset="-122"/>
                  <a:ea typeface="HarmonyOS Sans SC Medium" panose="00000600000000000000" pitchFamily="2" charset="-122"/>
                  <a:cs typeface="OPPOSans B" panose="00020600040101010101" pitchFamily="18" charset="-122"/>
                </a:rPr>
                <a:t>12 </a:t>
              </a:r>
              <a:r>
                <a:rPr kumimoji="0" lang="zh-CN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HarmonyOS Sans SC Medium" panose="00000600000000000000" pitchFamily="2" charset="-122"/>
                  <a:ea typeface="HarmonyOS Sans SC Medium" panose="00000600000000000000" pitchFamily="2" charset="-122"/>
                  <a:cs typeface="OPPOSans B" panose="00020600040101010101" pitchFamily="18" charset="-122"/>
                </a:rPr>
                <a:t>全面推进</a:t>
              </a:r>
              <a:endParaRPr lang="zh-CN" altLang="zh-CN" sz="1200" kern="100" dirty="0">
                <a:solidFill>
                  <a:schemeClr val="accent2"/>
                </a:solidFill>
                <a:effectLst/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POSans B" panose="00020600040101010101" pitchFamily="18" charset="-122"/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7A65E32A-1E03-4913-9CE4-ABF5C5C391BD}"/>
                </a:ext>
              </a:extLst>
            </p:cNvPr>
            <p:cNvSpPr txBox="1"/>
            <p:nvPr/>
          </p:nvSpPr>
          <p:spPr>
            <a:xfrm>
              <a:off x="8697269" y="5931754"/>
              <a:ext cx="1567657" cy="195991"/>
            </a:xfrm>
            <a:prstGeom prst="rect">
              <a:avLst/>
            </a:prstGeom>
            <a:noFill/>
          </p:spPr>
          <p:txBody>
            <a:bodyPr wrap="none" lIns="72000" tIns="0" rIns="0" bIns="0" anchor="ctr" anchorCtr="0">
              <a:spAutoFit/>
            </a:bodyPr>
            <a:lstStyle/>
            <a:p>
              <a:pPr algn="l"/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HarmonyOS Sans SC Medium" panose="00000600000000000000" pitchFamily="2" charset="-122"/>
                  <a:ea typeface="HarmonyOS Sans SC Medium" panose="00000600000000000000" pitchFamily="2" charset="-122"/>
                  <a:cs typeface="OPPOSans B" panose="00020600040101010101" pitchFamily="18" charset="-122"/>
                </a:rPr>
                <a:t>13 </a:t>
              </a:r>
              <a:r>
                <a:rPr kumimoji="0" lang="zh-CN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HarmonyOS Sans SC Medium" panose="00000600000000000000" pitchFamily="2" charset="-122"/>
                  <a:ea typeface="HarmonyOS Sans SC Medium" panose="00000600000000000000" pitchFamily="2" charset="-122"/>
                  <a:cs typeface="OPPOSans B" panose="00020600040101010101" pitchFamily="18" charset="-122"/>
                </a:rPr>
                <a:t>协调问题解决及跟踪</a:t>
              </a:r>
              <a:endParaRPr lang="zh-CN" altLang="zh-CN" sz="1200" kern="100" dirty="0">
                <a:solidFill>
                  <a:schemeClr val="accent2"/>
                </a:solidFill>
                <a:effectLst/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POSans B" panose="00020600040101010101" pitchFamily="18" charset="-122"/>
              </a:endParaRPr>
            </a:p>
          </p:txBody>
        </p:sp>
      </p:grpSp>
      <p:grpSp>
        <p:nvGrpSpPr>
          <p:cNvPr id="219" name="组合 负责人色块">
            <a:extLst>
              <a:ext uri="{FF2B5EF4-FFF2-40B4-BE49-F238E27FC236}">
                <a16:creationId xmlns:a16="http://schemas.microsoft.com/office/drawing/2014/main" id="{87FCA6CF-6C6B-4E5A-9EEB-63A6AAC698D0}"/>
              </a:ext>
            </a:extLst>
          </p:cNvPr>
          <p:cNvGrpSpPr/>
          <p:nvPr/>
        </p:nvGrpSpPr>
        <p:grpSpPr>
          <a:xfrm>
            <a:off x="6717566" y="2231444"/>
            <a:ext cx="4563364" cy="3882569"/>
            <a:chOff x="7452332" y="1981984"/>
            <a:chExt cx="4032718" cy="4120672"/>
          </a:xfrm>
          <a:solidFill>
            <a:schemeClr val="accent3">
              <a:alpha val="50000"/>
            </a:schemeClr>
          </a:solidFill>
        </p:grpSpPr>
        <p:sp>
          <p:nvSpPr>
            <p:cNvPr id="217" name="矩形 177">
              <a:extLst>
                <a:ext uri="{FF2B5EF4-FFF2-40B4-BE49-F238E27FC236}">
                  <a16:creationId xmlns:a16="http://schemas.microsoft.com/office/drawing/2014/main" id="{FC295735-6BB5-4F27-ADD9-A38BBEF2936B}"/>
                </a:ext>
              </a:extLst>
            </p:cNvPr>
            <p:cNvSpPr/>
            <p:nvPr/>
          </p:nvSpPr>
          <p:spPr>
            <a:xfrm>
              <a:off x="7452332" y="3635613"/>
              <a:ext cx="362856" cy="153881"/>
            </a:xfrm>
            <a:custGeom>
              <a:avLst/>
              <a:gdLst>
                <a:gd name="connsiteX0" fmla="*/ 18000 w 362856"/>
                <a:gd name="connsiteY0" fmla="*/ 0 h 153881"/>
                <a:gd name="connsiteX1" fmla="*/ 344856 w 362856"/>
                <a:gd name="connsiteY1" fmla="*/ 0 h 153881"/>
                <a:gd name="connsiteX2" fmla="*/ 362856 w 362856"/>
                <a:gd name="connsiteY2" fmla="*/ 18000 h 153881"/>
                <a:gd name="connsiteX3" fmla="*/ 362856 w 362856"/>
                <a:gd name="connsiteY3" fmla="*/ 135881 h 153881"/>
                <a:gd name="connsiteX4" fmla="*/ 344856 w 362856"/>
                <a:gd name="connsiteY4" fmla="*/ 153881 h 153881"/>
                <a:gd name="connsiteX5" fmla="*/ 18000 w 362856"/>
                <a:gd name="connsiteY5" fmla="*/ 153881 h 153881"/>
                <a:gd name="connsiteX6" fmla="*/ 0 w 362856"/>
                <a:gd name="connsiteY6" fmla="*/ 135881 h 153881"/>
                <a:gd name="connsiteX7" fmla="*/ 0 w 362856"/>
                <a:gd name="connsiteY7" fmla="*/ 18000 h 153881"/>
                <a:gd name="connsiteX8" fmla="*/ 18000 w 362856"/>
                <a:gd name="connsiteY8" fmla="*/ 0 h 15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2856" h="153881">
                  <a:moveTo>
                    <a:pt x="18000" y="0"/>
                  </a:moveTo>
                  <a:lnTo>
                    <a:pt x="344856" y="0"/>
                  </a:lnTo>
                  <a:cubicBezTo>
                    <a:pt x="354792" y="0"/>
                    <a:pt x="362856" y="8064"/>
                    <a:pt x="362856" y="18000"/>
                  </a:cubicBezTo>
                  <a:lnTo>
                    <a:pt x="362856" y="135881"/>
                  </a:lnTo>
                  <a:cubicBezTo>
                    <a:pt x="362856" y="145817"/>
                    <a:pt x="354792" y="153881"/>
                    <a:pt x="344856" y="153881"/>
                  </a:cubicBezTo>
                  <a:lnTo>
                    <a:pt x="18000" y="153881"/>
                  </a:lnTo>
                  <a:cubicBezTo>
                    <a:pt x="8064" y="153881"/>
                    <a:pt x="0" y="145817"/>
                    <a:pt x="0" y="135881"/>
                  </a:cubicBezTo>
                  <a:lnTo>
                    <a:pt x="0" y="18000"/>
                  </a:lnTo>
                  <a:cubicBezTo>
                    <a:pt x="0" y="8064"/>
                    <a:pt x="8064" y="0"/>
                    <a:pt x="18000" y="0"/>
                  </a:cubicBezTo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12" name="矩形 171">
              <a:extLst>
                <a:ext uri="{FF2B5EF4-FFF2-40B4-BE49-F238E27FC236}">
                  <a16:creationId xmlns:a16="http://schemas.microsoft.com/office/drawing/2014/main" id="{162FAAEA-B48C-47B9-B573-B14D207ACCBA}"/>
                </a:ext>
              </a:extLst>
            </p:cNvPr>
            <p:cNvSpPr/>
            <p:nvPr/>
          </p:nvSpPr>
          <p:spPr>
            <a:xfrm>
              <a:off x="7753467" y="1981984"/>
              <a:ext cx="407599" cy="153881"/>
            </a:xfrm>
            <a:custGeom>
              <a:avLst/>
              <a:gdLst>
                <a:gd name="connsiteX0" fmla="*/ 18000 w 407599"/>
                <a:gd name="connsiteY0" fmla="*/ 0 h 153881"/>
                <a:gd name="connsiteX1" fmla="*/ 389600 w 407599"/>
                <a:gd name="connsiteY1" fmla="*/ 0 h 153881"/>
                <a:gd name="connsiteX2" fmla="*/ 407599 w 407599"/>
                <a:gd name="connsiteY2" fmla="*/ 18000 h 153881"/>
                <a:gd name="connsiteX3" fmla="*/ 407599 w 407599"/>
                <a:gd name="connsiteY3" fmla="*/ 135881 h 153881"/>
                <a:gd name="connsiteX4" fmla="*/ 389600 w 407599"/>
                <a:gd name="connsiteY4" fmla="*/ 153881 h 153881"/>
                <a:gd name="connsiteX5" fmla="*/ 18000 w 407599"/>
                <a:gd name="connsiteY5" fmla="*/ 153881 h 153881"/>
                <a:gd name="connsiteX6" fmla="*/ 0 w 407599"/>
                <a:gd name="connsiteY6" fmla="*/ 135881 h 153881"/>
                <a:gd name="connsiteX7" fmla="*/ 0 w 407599"/>
                <a:gd name="connsiteY7" fmla="*/ 18000 h 153881"/>
                <a:gd name="connsiteX8" fmla="*/ 18000 w 407599"/>
                <a:gd name="connsiteY8" fmla="*/ 0 h 15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7599" h="153881">
                  <a:moveTo>
                    <a:pt x="18000" y="0"/>
                  </a:moveTo>
                  <a:lnTo>
                    <a:pt x="389600" y="0"/>
                  </a:lnTo>
                  <a:cubicBezTo>
                    <a:pt x="399535" y="0"/>
                    <a:pt x="407599" y="8064"/>
                    <a:pt x="407599" y="18000"/>
                  </a:cubicBezTo>
                  <a:lnTo>
                    <a:pt x="407599" y="135881"/>
                  </a:lnTo>
                  <a:cubicBezTo>
                    <a:pt x="407599" y="145817"/>
                    <a:pt x="399535" y="153881"/>
                    <a:pt x="389600" y="153881"/>
                  </a:cubicBezTo>
                  <a:lnTo>
                    <a:pt x="18000" y="153881"/>
                  </a:lnTo>
                  <a:cubicBezTo>
                    <a:pt x="8064" y="153881"/>
                    <a:pt x="0" y="145817"/>
                    <a:pt x="0" y="135881"/>
                  </a:cubicBezTo>
                  <a:lnTo>
                    <a:pt x="0" y="18000"/>
                  </a:lnTo>
                  <a:cubicBezTo>
                    <a:pt x="0" y="8064"/>
                    <a:pt x="8064" y="0"/>
                    <a:pt x="18000" y="0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lt1"/>
                </a:solidFill>
              </a:endParaRPr>
            </a:p>
          </p:txBody>
        </p:sp>
        <p:sp>
          <p:nvSpPr>
            <p:cNvPr id="211" name="矩形 173">
              <a:extLst>
                <a:ext uri="{FF2B5EF4-FFF2-40B4-BE49-F238E27FC236}">
                  <a16:creationId xmlns:a16="http://schemas.microsoft.com/office/drawing/2014/main" id="{607991BC-515E-461C-878C-E7EE11D10BC3}"/>
                </a:ext>
              </a:extLst>
            </p:cNvPr>
            <p:cNvSpPr/>
            <p:nvPr/>
          </p:nvSpPr>
          <p:spPr>
            <a:xfrm>
              <a:off x="7466744" y="2312550"/>
              <a:ext cx="513661" cy="153881"/>
            </a:xfrm>
            <a:custGeom>
              <a:avLst/>
              <a:gdLst>
                <a:gd name="connsiteX0" fmla="*/ 18000 w 513661"/>
                <a:gd name="connsiteY0" fmla="*/ 0 h 153881"/>
                <a:gd name="connsiteX1" fmla="*/ 495661 w 513661"/>
                <a:gd name="connsiteY1" fmla="*/ 0 h 153881"/>
                <a:gd name="connsiteX2" fmla="*/ 513661 w 513661"/>
                <a:gd name="connsiteY2" fmla="*/ 18000 h 153881"/>
                <a:gd name="connsiteX3" fmla="*/ 513661 w 513661"/>
                <a:gd name="connsiteY3" fmla="*/ 135881 h 153881"/>
                <a:gd name="connsiteX4" fmla="*/ 495661 w 513661"/>
                <a:gd name="connsiteY4" fmla="*/ 153881 h 153881"/>
                <a:gd name="connsiteX5" fmla="*/ 18000 w 513661"/>
                <a:gd name="connsiteY5" fmla="*/ 153881 h 153881"/>
                <a:gd name="connsiteX6" fmla="*/ 0 w 513661"/>
                <a:gd name="connsiteY6" fmla="*/ 135881 h 153881"/>
                <a:gd name="connsiteX7" fmla="*/ 0 w 513661"/>
                <a:gd name="connsiteY7" fmla="*/ 18000 h 153881"/>
                <a:gd name="connsiteX8" fmla="*/ 18000 w 513661"/>
                <a:gd name="connsiteY8" fmla="*/ 0 h 15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3661" h="153881">
                  <a:moveTo>
                    <a:pt x="18000" y="0"/>
                  </a:moveTo>
                  <a:lnTo>
                    <a:pt x="495661" y="0"/>
                  </a:lnTo>
                  <a:cubicBezTo>
                    <a:pt x="505597" y="0"/>
                    <a:pt x="513661" y="8064"/>
                    <a:pt x="513661" y="18000"/>
                  </a:cubicBezTo>
                  <a:lnTo>
                    <a:pt x="513661" y="135881"/>
                  </a:lnTo>
                  <a:cubicBezTo>
                    <a:pt x="513661" y="145817"/>
                    <a:pt x="505597" y="153881"/>
                    <a:pt x="495661" y="153881"/>
                  </a:cubicBezTo>
                  <a:lnTo>
                    <a:pt x="18000" y="153881"/>
                  </a:lnTo>
                  <a:cubicBezTo>
                    <a:pt x="8064" y="153881"/>
                    <a:pt x="0" y="145817"/>
                    <a:pt x="0" y="135881"/>
                  </a:cubicBezTo>
                  <a:lnTo>
                    <a:pt x="0" y="18000"/>
                  </a:lnTo>
                  <a:cubicBezTo>
                    <a:pt x="0" y="8064"/>
                    <a:pt x="8064" y="0"/>
                    <a:pt x="18000" y="0"/>
                  </a:cubicBezTo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10" name="矩形 174">
              <a:extLst>
                <a:ext uri="{FF2B5EF4-FFF2-40B4-BE49-F238E27FC236}">
                  <a16:creationId xmlns:a16="http://schemas.microsoft.com/office/drawing/2014/main" id="{C73C98E2-720E-43DB-BB73-F0DAB37C71AA}"/>
                </a:ext>
              </a:extLst>
            </p:cNvPr>
            <p:cNvSpPr/>
            <p:nvPr/>
          </p:nvSpPr>
          <p:spPr>
            <a:xfrm>
              <a:off x="7882717" y="2643116"/>
              <a:ext cx="513661" cy="153881"/>
            </a:xfrm>
            <a:custGeom>
              <a:avLst/>
              <a:gdLst>
                <a:gd name="connsiteX0" fmla="*/ 18000 w 513661"/>
                <a:gd name="connsiteY0" fmla="*/ 0 h 153881"/>
                <a:gd name="connsiteX1" fmla="*/ 495661 w 513661"/>
                <a:gd name="connsiteY1" fmla="*/ 0 h 153881"/>
                <a:gd name="connsiteX2" fmla="*/ 513661 w 513661"/>
                <a:gd name="connsiteY2" fmla="*/ 18000 h 153881"/>
                <a:gd name="connsiteX3" fmla="*/ 513661 w 513661"/>
                <a:gd name="connsiteY3" fmla="*/ 135881 h 153881"/>
                <a:gd name="connsiteX4" fmla="*/ 495661 w 513661"/>
                <a:gd name="connsiteY4" fmla="*/ 153881 h 153881"/>
                <a:gd name="connsiteX5" fmla="*/ 18000 w 513661"/>
                <a:gd name="connsiteY5" fmla="*/ 153881 h 153881"/>
                <a:gd name="connsiteX6" fmla="*/ 0 w 513661"/>
                <a:gd name="connsiteY6" fmla="*/ 135881 h 153881"/>
                <a:gd name="connsiteX7" fmla="*/ 0 w 513661"/>
                <a:gd name="connsiteY7" fmla="*/ 18000 h 153881"/>
                <a:gd name="connsiteX8" fmla="*/ 18000 w 513661"/>
                <a:gd name="connsiteY8" fmla="*/ 0 h 15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3661" h="153881">
                  <a:moveTo>
                    <a:pt x="18000" y="0"/>
                  </a:moveTo>
                  <a:lnTo>
                    <a:pt x="495661" y="0"/>
                  </a:lnTo>
                  <a:cubicBezTo>
                    <a:pt x="505597" y="0"/>
                    <a:pt x="513661" y="8064"/>
                    <a:pt x="513661" y="18000"/>
                  </a:cubicBezTo>
                  <a:lnTo>
                    <a:pt x="513661" y="135881"/>
                  </a:lnTo>
                  <a:cubicBezTo>
                    <a:pt x="513661" y="145817"/>
                    <a:pt x="505597" y="153881"/>
                    <a:pt x="495661" y="153881"/>
                  </a:cubicBezTo>
                  <a:lnTo>
                    <a:pt x="18000" y="153881"/>
                  </a:lnTo>
                  <a:cubicBezTo>
                    <a:pt x="8064" y="153881"/>
                    <a:pt x="0" y="145817"/>
                    <a:pt x="0" y="135881"/>
                  </a:cubicBezTo>
                  <a:lnTo>
                    <a:pt x="0" y="18000"/>
                  </a:lnTo>
                  <a:cubicBezTo>
                    <a:pt x="0" y="8064"/>
                    <a:pt x="8064" y="0"/>
                    <a:pt x="18000" y="0"/>
                  </a:cubicBezTo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09" name="矩形 175">
              <a:extLst>
                <a:ext uri="{FF2B5EF4-FFF2-40B4-BE49-F238E27FC236}">
                  <a16:creationId xmlns:a16="http://schemas.microsoft.com/office/drawing/2014/main" id="{00A3343A-D415-40B3-B8DE-83BCAA9C49BB}"/>
                </a:ext>
              </a:extLst>
            </p:cNvPr>
            <p:cNvSpPr/>
            <p:nvPr/>
          </p:nvSpPr>
          <p:spPr>
            <a:xfrm>
              <a:off x="9056796" y="2973682"/>
              <a:ext cx="850323" cy="153881"/>
            </a:xfrm>
            <a:custGeom>
              <a:avLst/>
              <a:gdLst>
                <a:gd name="connsiteX0" fmla="*/ 18000 w 850323"/>
                <a:gd name="connsiteY0" fmla="*/ 0 h 153881"/>
                <a:gd name="connsiteX1" fmla="*/ 832323 w 850323"/>
                <a:gd name="connsiteY1" fmla="*/ 0 h 153881"/>
                <a:gd name="connsiteX2" fmla="*/ 850323 w 850323"/>
                <a:gd name="connsiteY2" fmla="*/ 18000 h 153881"/>
                <a:gd name="connsiteX3" fmla="*/ 850323 w 850323"/>
                <a:gd name="connsiteY3" fmla="*/ 135881 h 153881"/>
                <a:gd name="connsiteX4" fmla="*/ 832323 w 850323"/>
                <a:gd name="connsiteY4" fmla="*/ 153881 h 153881"/>
                <a:gd name="connsiteX5" fmla="*/ 18000 w 850323"/>
                <a:gd name="connsiteY5" fmla="*/ 153881 h 153881"/>
                <a:gd name="connsiteX6" fmla="*/ 0 w 850323"/>
                <a:gd name="connsiteY6" fmla="*/ 135881 h 153881"/>
                <a:gd name="connsiteX7" fmla="*/ 0 w 850323"/>
                <a:gd name="connsiteY7" fmla="*/ 18000 h 153881"/>
                <a:gd name="connsiteX8" fmla="*/ 18000 w 850323"/>
                <a:gd name="connsiteY8" fmla="*/ 0 h 15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0323" h="153881">
                  <a:moveTo>
                    <a:pt x="18000" y="0"/>
                  </a:moveTo>
                  <a:lnTo>
                    <a:pt x="832323" y="0"/>
                  </a:lnTo>
                  <a:cubicBezTo>
                    <a:pt x="842259" y="0"/>
                    <a:pt x="850323" y="8064"/>
                    <a:pt x="850323" y="18000"/>
                  </a:cubicBezTo>
                  <a:lnTo>
                    <a:pt x="850323" y="135881"/>
                  </a:lnTo>
                  <a:cubicBezTo>
                    <a:pt x="850323" y="145817"/>
                    <a:pt x="842259" y="153881"/>
                    <a:pt x="832323" y="153881"/>
                  </a:cubicBezTo>
                  <a:lnTo>
                    <a:pt x="18000" y="153881"/>
                  </a:lnTo>
                  <a:cubicBezTo>
                    <a:pt x="8064" y="153881"/>
                    <a:pt x="0" y="145817"/>
                    <a:pt x="0" y="135881"/>
                  </a:cubicBezTo>
                  <a:lnTo>
                    <a:pt x="0" y="18000"/>
                  </a:lnTo>
                  <a:cubicBezTo>
                    <a:pt x="0" y="8064"/>
                    <a:pt x="8064" y="0"/>
                    <a:pt x="18000" y="0"/>
                  </a:cubicBezTo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08" name="矩形 176">
              <a:extLst>
                <a:ext uri="{FF2B5EF4-FFF2-40B4-BE49-F238E27FC236}">
                  <a16:creationId xmlns:a16="http://schemas.microsoft.com/office/drawing/2014/main" id="{9C5C24BE-CBD7-45D4-9E9D-62B06F052F53}"/>
                </a:ext>
              </a:extLst>
            </p:cNvPr>
            <p:cNvSpPr/>
            <p:nvPr/>
          </p:nvSpPr>
          <p:spPr>
            <a:xfrm>
              <a:off x="8637461" y="3304248"/>
              <a:ext cx="985284" cy="153881"/>
            </a:xfrm>
            <a:custGeom>
              <a:avLst/>
              <a:gdLst>
                <a:gd name="connsiteX0" fmla="*/ 18000 w 985284"/>
                <a:gd name="connsiteY0" fmla="*/ 0 h 153881"/>
                <a:gd name="connsiteX1" fmla="*/ 967284 w 985284"/>
                <a:gd name="connsiteY1" fmla="*/ 0 h 153881"/>
                <a:gd name="connsiteX2" fmla="*/ 985284 w 985284"/>
                <a:gd name="connsiteY2" fmla="*/ 18000 h 153881"/>
                <a:gd name="connsiteX3" fmla="*/ 985284 w 985284"/>
                <a:gd name="connsiteY3" fmla="*/ 135881 h 153881"/>
                <a:gd name="connsiteX4" fmla="*/ 967284 w 985284"/>
                <a:gd name="connsiteY4" fmla="*/ 153881 h 153881"/>
                <a:gd name="connsiteX5" fmla="*/ 18000 w 985284"/>
                <a:gd name="connsiteY5" fmla="*/ 153881 h 153881"/>
                <a:gd name="connsiteX6" fmla="*/ 0 w 985284"/>
                <a:gd name="connsiteY6" fmla="*/ 135881 h 153881"/>
                <a:gd name="connsiteX7" fmla="*/ 0 w 985284"/>
                <a:gd name="connsiteY7" fmla="*/ 18000 h 153881"/>
                <a:gd name="connsiteX8" fmla="*/ 18000 w 985284"/>
                <a:gd name="connsiteY8" fmla="*/ 0 h 15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5284" h="153881">
                  <a:moveTo>
                    <a:pt x="18000" y="0"/>
                  </a:moveTo>
                  <a:lnTo>
                    <a:pt x="967284" y="0"/>
                  </a:lnTo>
                  <a:cubicBezTo>
                    <a:pt x="977220" y="0"/>
                    <a:pt x="985284" y="8064"/>
                    <a:pt x="985284" y="18000"/>
                  </a:cubicBezTo>
                  <a:lnTo>
                    <a:pt x="985284" y="135881"/>
                  </a:lnTo>
                  <a:cubicBezTo>
                    <a:pt x="985284" y="145817"/>
                    <a:pt x="977220" y="153881"/>
                    <a:pt x="967284" y="153881"/>
                  </a:cubicBezTo>
                  <a:lnTo>
                    <a:pt x="18000" y="153881"/>
                  </a:lnTo>
                  <a:cubicBezTo>
                    <a:pt x="8064" y="153881"/>
                    <a:pt x="0" y="145817"/>
                    <a:pt x="0" y="135881"/>
                  </a:cubicBezTo>
                  <a:lnTo>
                    <a:pt x="0" y="18000"/>
                  </a:lnTo>
                  <a:cubicBezTo>
                    <a:pt x="0" y="8064"/>
                    <a:pt x="8064" y="0"/>
                    <a:pt x="18000" y="0"/>
                  </a:cubicBezTo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07" name="矩形 178">
              <a:extLst>
                <a:ext uri="{FF2B5EF4-FFF2-40B4-BE49-F238E27FC236}">
                  <a16:creationId xmlns:a16="http://schemas.microsoft.com/office/drawing/2014/main" id="{1EEEFF55-5D7F-42EA-B2B7-7BDCF7D23D99}"/>
                </a:ext>
              </a:extLst>
            </p:cNvPr>
            <p:cNvSpPr/>
            <p:nvPr/>
          </p:nvSpPr>
          <p:spPr>
            <a:xfrm>
              <a:off x="7454520" y="3965379"/>
              <a:ext cx="768436" cy="153881"/>
            </a:xfrm>
            <a:custGeom>
              <a:avLst/>
              <a:gdLst>
                <a:gd name="connsiteX0" fmla="*/ 18000 w 768436"/>
                <a:gd name="connsiteY0" fmla="*/ 0 h 153881"/>
                <a:gd name="connsiteX1" fmla="*/ 750436 w 768436"/>
                <a:gd name="connsiteY1" fmla="*/ 0 h 153881"/>
                <a:gd name="connsiteX2" fmla="*/ 768436 w 768436"/>
                <a:gd name="connsiteY2" fmla="*/ 18000 h 153881"/>
                <a:gd name="connsiteX3" fmla="*/ 768436 w 768436"/>
                <a:gd name="connsiteY3" fmla="*/ 135881 h 153881"/>
                <a:gd name="connsiteX4" fmla="*/ 750436 w 768436"/>
                <a:gd name="connsiteY4" fmla="*/ 153881 h 153881"/>
                <a:gd name="connsiteX5" fmla="*/ 18000 w 768436"/>
                <a:gd name="connsiteY5" fmla="*/ 153881 h 153881"/>
                <a:gd name="connsiteX6" fmla="*/ 0 w 768436"/>
                <a:gd name="connsiteY6" fmla="*/ 135881 h 153881"/>
                <a:gd name="connsiteX7" fmla="*/ 0 w 768436"/>
                <a:gd name="connsiteY7" fmla="*/ 18000 h 153881"/>
                <a:gd name="connsiteX8" fmla="*/ 18000 w 768436"/>
                <a:gd name="connsiteY8" fmla="*/ 0 h 15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8436" h="153881">
                  <a:moveTo>
                    <a:pt x="18000" y="0"/>
                  </a:moveTo>
                  <a:lnTo>
                    <a:pt x="750436" y="0"/>
                  </a:lnTo>
                  <a:cubicBezTo>
                    <a:pt x="760372" y="0"/>
                    <a:pt x="768436" y="8064"/>
                    <a:pt x="768436" y="18000"/>
                  </a:cubicBezTo>
                  <a:lnTo>
                    <a:pt x="768436" y="135881"/>
                  </a:lnTo>
                  <a:cubicBezTo>
                    <a:pt x="768436" y="145817"/>
                    <a:pt x="760372" y="153881"/>
                    <a:pt x="750436" y="153881"/>
                  </a:cubicBezTo>
                  <a:lnTo>
                    <a:pt x="18000" y="153881"/>
                  </a:lnTo>
                  <a:cubicBezTo>
                    <a:pt x="8064" y="153881"/>
                    <a:pt x="0" y="145817"/>
                    <a:pt x="0" y="135881"/>
                  </a:cubicBezTo>
                  <a:lnTo>
                    <a:pt x="0" y="18000"/>
                  </a:lnTo>
                  <a:cubicBezTo>
                    <a:pt x="0" y="8064"/>
                    <a:pt x="8064" y="0"/>
                    <a:pt x="18000" y="0"/>
                  </a:cubicBezTo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06" name="矩形 179">
              <a:extLst>
                <a:ext uri="{FF2B5EF4-FFF2-40B4-BE49-F238E27FC236}">
                  <a16:creationId xmlns:a16="http://schemas.microsoft.com/office/drawing/2014/main" id="{BADA51B1-7E85-4D5D-A7F8-B12DEE110233}"/>
                </a:ext>
              </a:extLst>
            </p:cNvPr>
            <p:cNvSpPr/>
            <p:nvPr/>
          </p:nvSpPr>
          <p:spPr>
            <a:xfrm>
              <a:off x="8772422" y="4295945"/>
              <a:ext cx="850323" cy="153881"/>
            </a:xfrm>
            <a:custGeom>
              <a:avLst/>
              <a:gdLst>
                <a:gd name="connsiteX0" fmla="*/ 18000 w 850323"/>
                <a:gd name="connsiteY0" fmla="*/ 0 h 153881"/>
                <a:gd name="connsiteX1" fmla="*/ 832324 w 850323"/>
                <a:gd name="connsiteY1" fmla="*/ 0 h 153881"/>
                <a:gd name="connsiteX2" fmla="*/ 850323 w 850323"/>
                <a:gd name="connsiteY2" fmla="*/ 18000 h 153881"/>
                <a:gd name="connsiteX3" fmla="*/ 850323 w 850323"/>
                <a:gd name="connsiteY3" fmla="*/ 135881 h 153881"/>
                <a:gd name="connsiteX4" fmla="*/ 832324 w 850323"/>
                <a:gd name="connsiteY4" fmla="*/ 153881 h 153881"/>
                <a:gd name="connsiteX5" fmla="*/ 18000 w 850323"/>
                <a:gd name="connsiteY5" fmla="*/ 153881 h 153881"/>
                <a:gd name="connsiteX6" fmla="*/ 0 w 850323"/>
                <a:gd name="connsiteY6" fmla="*/ 135881 h 153881"/>
                <a:gd name="connsiteX7" fmla="*/ 0 w 850323"/>
                <a:gd name="connsiteY7" fmla="*/ 18000 h 153881"/>
                <a:gd name="connsiteX8" fmla="*/ 18000 w 850323"/>
                <a:gd name="connsiteY8" fmla="*/ 0 h 15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0323" h="153881">
                  <a:moveTo>
                    <a:pt x="18000" y="0"/>
                  </a:moveTo>
                  <a:lnTo>
                    <a:pt x="832324" y="0"/>
                  </a:lnTo>
                  <a:cubicBezTo>
                    <a:pt x="842259" y="0"/>
                    <a:pt x="850323" y="8064"/>
                    <a:pt x="850323" y="18000"/>
                  </a:cubicBezTo>
                  <a:lnTo>
                    <a:pt x="850323" y="135881"/>
                  </a:lnTo>
                  <a:cubicBezTo>
                    <a:pt x="850323" y="145817"/>
                    <a:pt x="842259" y="153881"/>
                    <a:pt x="832324" y="153881"/>
                  </a:cubicBezTo>
                  <a:lnTo>
                    <a:pt x="18000" y="153881"/>
                  </a:lnTo>
                  <a:cubicBezTo>
                    <a:pt x="8064" y="153881"/>
                    <a:pt x="0" y="145817"/>
                    <a:pt x="0" y="135881"/>
                  </a:cubicBezTo>
                  <a:lnTo>
                    <a:pt x="0" y="18000"/>
                  </a:lnTo>
                  <a:cubicBezTo>
                    <a:pt x="0" y="8064"/>
                    <a:pt x="8064" y="0"/>
                    <a:pt x="18000" y="0"/>
                  </a:cubicBezTo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05" name="矩形 180">
              <a:extLst>
                <a:ext uri="{FF2B5EF4-FFF2-40B4-BE49-F238E27FC236}">
                  <a16:creationId xmlns:a16="http://schemas.microsoft.com/office/drawing/2014/main" id="{EF4C46F6-1151-4E19-A4E7-FC00C93A32C3}"/>
                </a:ext>
              </a:extLst>
            </p:cNvPr>
            <p:cNvSpPr/>
            <p:nvPr/>
          </p:nvSpPr>
          <p:spPr>
            <a:xfrm>
              <a:off x="8772863" y="4626511"/>
              <a:ext cx="767995" cy="153881"/>
            </a:xfrm>
            <a:custGeom>
              <a:avLst/>
              <a:gdLst>
                <a:gd name="connsiteX0" fmla="*/ 18000 w 767995"/>
                <a:gd name="connsiteY0" fmla="*/ 0 h 153881"/>
                <a:gd name="connsiteX1" fmla="*/ 749995 w 767995"/>
                <a:gd name="connsiteY1" fmla="*/ 0 h 153881"/>
                <a:gd name="connsiteX2" fmla="*/ 767995 w 767995"/>
                <a:gd name="connsiteY2" fmla="*/ 18000 h 153881"/>
                <a:gd name="connsiteX3" fmla="*/ 767995 w 767995"/>
                <a:gd name="connsiteY3" fmla="*/ 135881 h 153881"/>
                <a:gd name="connsiteX4" fmla="*/ 749995 w 767995"/>
                <a:gd name="connsiteY4" fmla="*/ 153881 h 153881"/>
                <a:gd name="connsiteX5" fmla="*/ 18000 w 767995"/>
                <a:gd name="connsiteY5" fmla="*/ 153881 h 153881"/>
                <a:gd name="connsiteX6" fmla="*/ 0 w 767995"/>
                <a:gd name="connsiteY6" fmla="*/ 135881 h 153881"/>
                <a:gd name="connsiteX7" fmla="*/ 0 w 767995"/>
                <a:gd name="connsiteY7" fmla="*/ 18000 h 153881"/>
                <a:gd name="connsiteX8" fmla="*/ 18000 w 767995"/>
                <a:gd name="connsiteY8" fmla="*/ 0 h 15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7995" h="153881">
                  <a:moveTo>
                    <a:pt x="18000" y="0"/>
                  </a:moveTo>
                  <a:lnTo>
                    <a:pt x="749995" y="0"/>
                  </a:lnTo>
                  <a:cubicBezTo>
                    <a:pt x="759931" y="0"/>
                    <a:pt x="767995" y="8064"/>
                    <a:pt x="767995" y="18000"/>
                  </a:cubicBezTo>
                  <a:lnTo>
                    <a:pt x="767995" y="135881"/>
                  </a:lnTo>
                  <a:cubicBezTo>
                    <a:pt x="767995" y="145817"/>
                    <a:pt x="759931" y="153881"/>
                    <a:pt x="749995" y="153881"/>
                  </a:cubicBezTo>
                  <a:lnTo>
                    <a:pt x="18000" y="153881"/>
                  </a:lnTo>
                  <a:cubicBezTo>
                    <a:pt x="8064" y="153881"/>
                    <a:pt x="0" y="145817"/>
                    <a:pt x="0" y="135881"/>
                  </a:cubicBezTo>
                  <a:lnTo>
                    <a:pt x="0" y="18000"/>
                  </a:lnTo>
                  <a:cubicBezTo>
                    <a:pt x="0" y="8064"/>
                    <a:pt x="8064" y="0"/>
                    <a:pt x="18000" y="0"/>
                  </a:cubicBezTo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04" name="矩形 181">
              <a:extLst>
                <a:ext uri="{FF2B5EF4-FFF2-40B4-BE49-F238E27FC236}">
                  <a16:creationId xmlns:a16="http://schemas.microsoft.com/office/drawing/2014/main" id="{1D5E1AB6-B679-41D8-B5BF-E4CC8A0F46F2}"/>
                </a:ext>
              </a:extLst>
            </p:cNvPr>
            <p:cNvSpPr/>
            <p:nvPr/>
          </p:nvSpPr>
          <p:spPr>
            <a:xfrm>
              <a:off x="8826031" y="4957077"/>
              <a:ext cx="767995" cy="153881"/>
            </a:xfrm>
            <a:custGeom>
              <a:avLst/>
              <a:gdLst>
                <a:gd name="connsiteX0" fmla="*/ 18000 w 767995"/>
                <a:gd name="connsiteY0" fmla="*/ 0 h 153881"/>
                <a:gd name="connsiteX1" fmla="*/ 749995 w 767995"/>
                <a:gd name="connsiteY1" fmla="*/ 0 h 153881"/>
                <a:gd name="connsiteX2" fmla="*/ 767995 w 767995"/>
                <a:gd name="connsiteY2" fmla="*/ 18000 h 153881"/>
                <a:gd name="connsiteX3" fmla="*/ 767995 w 767995"/>
                <a:gd name="connsiteY3" fmla="*/ 135881 h 153881"/>
                <a:gd name="connsiteX4" fmla="*/ 749995 w 767995"/>
                <a:gd name="connsiteY4" fmla="*/ 153881 h 153881"/>
                <a:gd name="connsiteX5" fmla="*/ 18000 w 767995"/>
                <a:gd name="connsiteY5" fmla="*/ 153881 h 153881"/>
                <a:gd name="connsiteX6" fmla="*/ 0 w 767995"/>
                <a:gd name="connsiteY6" fmla="*/ 135881 h 153881"/>
                <a:gd name="connsiteX7" fmla="*/ 0 w 767995"/>
                <a:gd name="connsiteY7" fmla="*/ 18000 h 153881"/>
                <a:gd name="connsiteX8" fmla="*/ 18000 w 767995"/>
                <a:gd name="connsiteY8" fmla="*/ 0 h 15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7995" h="153881">
                  <a:moveTo>
                    <a:pt x="18000" y="0"/>
                  </a:moveTo>
                  <a:lnTo>
                    <a:pt x="749995" y="0"/>
                  </a:lnTo>
                  <a:cubicBezTo>
                    <a:pt x="759931" y="0"/>
                    <a:pt x="767995" y="8064"/>
                    <a:pt x="767995" y="18000"/>
                  </a:cubicBezTo>
                  <a:lnTo>
                    <a:pt x="767995" y="135881"/>
                  </a:lnTo>
                  <a:cubicBezTo>
                    <a:pt x="767995" y="145817"/>
                    <a:pt x="759931" y="153881"/>
                    <a:pt x="749995" y="153881"/>
                  </a:cubicBezTo>
                  <a:lnTo>
                    <a:pt x="18000" y="153881"/>
                  </a:lnTo>
                  <a:cubicBezTo>
                    <a:pt x="8064" y="153881"/>
                    <a:pt x="0" y="145817"/>
                    <a:pt x="0" y="135881"/>
                  </a:cubicBezTo>
                  <a:lnTo>
                    <a:pt x="0" y="18000"/>
                  </a:lnTo>
                  <a:cubicBezTo>
                    <a:pt x="0" y="8064"/>
                    <a:pt x="8064" y="0"/>
                    <a:pt x="18000" y="0"/>
                  </a:cubicBezTo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03" name="矩形 182">
              <a:extLst>
                <a:ext uri="{FF2B5EF4-FFF2-40B4-BE49-F238E27FC236}">
                  <a16:creationId xmlns:a16="http://schemas.microsoft.com/office/drawing/2014/main" id="{955E8628-7AC6-49A6-A16F-6436BB91FDC4}"/>
                </a:ext>
              </a:extLst>
            </p:cNvPr>
            <p:cNvSpPr/>
            <p:nvPr/>
          </p:nvSpPr>
          <p:spPr>
            <a:xfrm>
              <a:off x="9718448" y="5287643"/>
              <a:ext cx="850323" cy="153881"/>
            </a:xfrm>
            <a:custGeom>
              <a:avLst/>
              <a:gdLst>
                <a:gd name="connsiteX0" fmla="*/ 18000 w 850323"/>
                <a:gd name="connsiteY0" fmla="*/ 0 h 153881"/>
                <a:gd name="connsiteX1" fmla="*/ 832323 w 850323"/>
                <a:gd name="connsiteY1" fmla="*/ 0 h 153881"/>
                <a:gd name="connsiteX2" fmla="*/ 850323 w 850323"/>
                <a:gd name="connsiteY2" fmla="*/ 18000 h 153881"/>
                <a:gd name="connsiteX3" fmla="*/ 850323 w 850323"/>
                <a:gd name="connsiteY3" fmla="*/ 135881 h 153881"/>
                <a:gd name="connsiteX4" fmla="*/ 832323 w 850323"/>
                <a:gd name="connsiteY4" fmla="*/ 153881 h 153881"/>
                <a:gd name="connsiteX5" fmla="*/ 18000 w 850323"/>
                <a:gd name="connsiteY5" fmla="*/ 153881 h 153881"/>
                <a:gd name="connsiteX6" fmla="*/ 0 w 850323"/>
                <a:gd name="connsiteY6" fmla="*/ 135881 h 153881"/>
                <a:gd name="connsiteX7" fmla="*/ 0 w 850323"/>
                <a:gd name="connsiteY7" fmla="*/ 18000 h 153881"/>
                <a:gd name="connsiteX8" fmla="*/ 18000 w 850323"/>
                <a:gd name="connsiteY8" fmla="*/ 0 h 15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0323" h="153881">
                  <a:moveTo>
                    <a:pt x="18000" y="0"/>
                  </a:moveTo>
                  <a:lnTo>
                    <a:pt x="832323" y="0"/>
                  </a:lnTo>
                  <a:cubicBezTo>
                    <a:pt x="842259" y="0"/>
                    <a:pt x="850323" y="8064"/>
                    <a:pt x="850323" y="18000"/>
                  </a:cubicBezTo>
                  <a:lnTo>
                    <a:pt x="850323" y="135881"/>
                  </a:lnTo>
                  <a:cubicBezTo>
                    <a:pt x="850323" y="145817"/>
                    <a:pt x="842259" y="153881"/>
                    <a:pt x="832323" y="153881"/>
                  </a:cubicBezTo>
                  <a:lnTo>
                    <a:pt x="18000" y="153881"/>
                  </a:lnTo>
                  <a:cubicBezTo>
                    <a:pt x="8064" y="153881"/>
                    <a:pt x="0" y="145817"/>
                    <a:pt x="0" y="135881"/>
                  </a:cubicBezTo>
                  <a:lnTo>
                    <a:pt x="0" y="18000"/>
                  </a:lnTo>
                  <a:cubicBezTo>
                    <a:pt x="0" y="8064"/>
                    <a:pt x="8064" y="0"/>
                    <a:pt x="18000" y="0"/>
                  </a:cubicBezTo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02" name="矩形 183">
              <a:extLst>
                <a:ext uri="{FF2B5EF4-FFF2-40B4-BE49-F238E27FC236}">
                  <a16:creationId xmlns:a16="http://schemas.microsoft.com/office/drawing/2014/main" id="{CBB280DB-B092-4201-A901-0DFE0D6211FD}"/>
                </a:ext>
              </a:extLst>
            </p:cNvPr>
            <p:cNvSpPr/>
            <p:nvPr/>
          </p:nvSpPr>
          <p:spPr>
            <a:xfrm>
              <a:off x="9709813" y="5618209"/>
              <a:ext cx="362855" cy="153881"/>
            </a:xfrm>
            <a:custGeom>
              <a:avLst/>
              <a:gdLst>
                <a:gd name="connsiteX0" fmla="*/ 18000 w 362855"/>
                <a:gd name="connsiteY0" fmla="*/ 0 h 153881"/>
                <a:gd name="connsiteX1" fmla="*/ 344855 w 362855"/>
                <a:gd name="connsiteY1" fmla="*/ 0 h 153881"/>
                <a:gd name="connsiteX2" fmla="*/ 362855 w 362855"/>
                <a:gd name="connsiteY2" fmla="*/ 18000 h 153881"/>
                <a:gd name="connsiteX3" fmla="*/ 362855 w 362855"/>
                <a:gd name="connsiteY3" fmla="*/ 135881 h 153881"/>
                <a:gd name="connsiteX4" fmla="*/ 344855 w 362855"/>
                <a:gd name="connsiteY4" fmla="*/ 153881 h 153881"/>
                <a:gd name="connsiteX5" fmla="*/ 18000 w 362855"/>
                <a:gd name="connsiteY5" fmla="*/ 153881 h 153881"/>
                <a:gd name="connsiteX6" fmla="*/ 0 w 362855"/>
                <a:gd name="connsiteY6" fmla="*/ 135881 h 153881"/>
                <a:gd name="connsiteX7" fmla="*/ 0 w 362855"/>
                <a:gd name="connsiteY7" fmla="*/ 18000 h 153881"/>
                <a:gd name="connsiteX8" fmla="*/ 18000 w 362855"/>
                <a:gd name="connsiteY8" fmla="*/ 0 h 15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2855" h="153881">
                  <a:moveTo>
                    <a:pt x="18000" y="0"/>
                  </a:moveTo>
                  <a:lnTo>
                    <a:pt x="344855" y="0"/>
                  </a:lnTo>
                  <a:cubicBezTo>
                    <a:pt x="354791" y="0"/>
                    <a:pt x="362855" y="8064"/>
                    <a:pt x="362855" y="18000"/>
                  </a:cubicBezTo>
                  <a:lnTo>
                    <a:pt x="362855" y="135881"/>
                  </a:lnTo>
                  <a:cubicBezTo>
                    <a:pt x="362855" y="145817"/>
                    <a:pt x="354791" y="153881"/>
                    <a:pt x="344855" y="153881"/>
                  </a:cubicBezTo>
                  <a:lnTo>
                    <a:pt x="18000" y="153881"/>
                  </a:lnTo>
                  <a:cubicBezTo>
                    <a:pt x="8064" y="153881"/>
                    <a:pt x="0" y="145817"/>
                    <a:pt x="0" y="135881"/>
                  </a:cubicBezTo>
                  <a:lnTo>
                    <a:pt x="0" y="18000"/>
                  </a:lnTo>
                  <a:cubicBezTo>
                    <a:pt x="0" y="8064"/>
                    <a:pt x="8064" y="0"/>
                    <a:pt x="18000" y="0"/>
                  </a:cubicBezTo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01" name="矩形 172">
              <a:extLst>
                <a:ext uri="{FF2B5EF4-FFF2-40B4-BE49-F238E27FC236}">
                  <a16:creationId xmlns:a16="http://schemas.microsoft.com/office/drawing/2014/main" id="{38E752BD-B30F-4526-9480-5932D80F9C53}"/>
                </a:ext>
              </a:extLst>
            </p:cNvPr>
            <p:cNvSpPr/>
            <p:nvPr/>
          </p:nvSpPr>
          <p:spPr>
            <a:xfrm>
              <a:off x="10511667" y="5948775"/>
              <a:ext cx="973383" cy="153881"/>
            </a:xfrm>
            <a:custGeom>
              <a:avLst/>
              <a:gdLst>
                <a:gd name="connsiteX0" fmla="*/ 18000 w 973383"/>
                <a:gd name="connsiteY0" fmla="*/ 0 h 153881"/>
                <a:gd name="connsiteX1" fmla="*/ 955383 w 973383"/>
                <a:gd name="connsiteY1" fmla="*/ 0 h 153881"/>
                <a:gd name="connsiteX2" fmla="*/ 973383 w 973383"/>
                <a:gd name="connsiteY2" fmla="*/ 18000 h 153881"/>
                <a:gd name="connsiteX3" fmla="*/ 973383 w 973383"/>
                <a:gd name="connsiteY3" fmla="*/ 135881 h 153881"/>
                <a:gd name="connsiteX4" fmla="*/ 955383 w 973383"/>
                <a:gd name="connsiteY4" fmla="*/ 153881 h 153881"/>
                <a:gd name="connsiteX5" fmla="*/ 18000 w 973383"/>
                <a:gd name="connsiteY5" fmla="*/ 153881 h 153881"/>
                <a:gd name="connsiteX6" fmla="*/ 0 w 973383"/>
                <a:gd name="connsiteY6" fmla="*/ 135881 h 153881"/>
                <a:gd name="connsiteX7" fmla="*/ 0 w 973383"/>
                <a:gd name="connsiteY7" fmla="*/ 18000 h 153881"/>
                <a:gd name="connsiteX8" fmla="*/ 18000 w 973383"/>
                <a:gd name="connsiteY8" fmla="*/ 0 h 15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3383" h="153881">
                  <a:moveTo>
                    <a:pt x="18000" y="0"/>
                  </a:moveTo>
                  <a:lnTo>
                    <a:pt x="955383" y="0"/>
                  </a:lnTo>
                  <a:cubicBezTo>
                    <a:pt x="965319" y="0"/>
                    <a:pt x="973383" y="8064"/>
                    <a:pt x="973383" y="18000"/>
                  </a:cubicBezTo>
                  <a:lnTo>
                    <a:pt x="973383" y="135881"/>
                  </a:lnTo>
                  <a:cubicBezTo>
                    <a:pt x="973383" y="145817"/>
                    <a:pt x="965319" y="153881"/>
                    <a:pt x="955383" y="153881"/>
                  </a:cubicBezTo>
                  <a:lnTo>
                    <a:pt x="18000" y="153881"/>
                  </a:lnTo>
                  <a:cubicBezTo>
                    <a:pt x="8064" y="153881"/>
                    <a:pt x="0" y="145817"/>
                    <a:pt x="0" y="135881"/>
                  </a:cubicBezTo>
                  <a:lnTo>
                    <a:pt x="0" y="18000"/>
                  </a:lnTo>
                  <a:cubicBezTo>
                    <a:pt x="0" y="8064"/>
                    <a:pt x="8064" y="0"/>
                    <a:pt x="18000" y="0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lt1"/>
                </a:solidFill>
              </a:endParaRPr>
            </a:p>
          </p:txBody>
        </p:sp>
      </p:grpSp>
      <p:grpSp>
        <p:nvGrpSpPr>
          <p:cNvPr id="218" name="组合 负责人">
            <a:extLst>
              <a:ext uri="{FF2B5EF4-FFF2-40B4-BE49-F238E27FC236}">
                <a16:creationId xmlns:a16="http://schemas.microsoft.com/office/drawing/2014/main" id="{DFFDF55A-FB47-4BF9-9012-CAD43E8F73CD}"/>
              </a:ext>
            </a:extLst>
          </p:cNvPr>
          <p:cNvGrpSpPr/>
          <p:nvPr/>
        </p:nvGrpSpPr>
        <p:grpSpPr>
          <a:xfrm>
            <a:off x="6740743" y="2236617"/>
            <a:ext cx="4433221" cy="3875011"/>
            <a:chOff x="7470302" y="1987472"/>
            <a:chExt cx="3917708" cy="4112649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D7F83BF-C56D-4F27-B8CB-F237784D191E}"/>
                </a:ext>
              </a:extLst>
            </p:cNvPr>
            <p:cNvSpPr txBox="1"/>
            <p:nvPr/>
          </p:nvSpPr>
          <p:spPr>
            <a:xfrm>
              <a:off x="7470302" y="3640594"/>
              <a:ext cx="340084" cy="146993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spAutoFit/>
            </a:bodyPr>
            <a:lstStyle/>
            <a:p>
              <a:pPr algn="ctr"/>
              <a:r>
                <a:rPr kumimoji="0" lang="zh-CN" altLang="en-US" sz="900" b="0" i="0" u="none" strike="noStrike" kern="1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张蔷</a:t>
              </a:r>
              <a:endParaRPr lang="zh-CN" altLang="zh-CN" sz="900" kern="100" dirty="0">
                <a:effectLst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F28521B-6775-4E2F-830A-5F00376EC87C}"/>
                </a:ext>
              </a:extLst>
            </p:cNvPr>
            <p:cNvSpPr txBox="1"/>
            <p:nvPr/>
          </p:nvSpPr>
          <p:spPr>
            <a:xfrm>
              <a:off x="7849497" y="1987472"/>
              <a:ext cx="215536" cy="146993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spAutoFit/>
            </a:bodyPr>
            <a:lstStyle/>
            <a:p>
              <a:pPr algn="dist"/>
              <a:r>
                <a:rPr kumimoji="0" lang="zh-CN" altLang="en-US" sz="900" b="0" i="0" u="none" strike="noStrike" kern="1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李顺</a:t>
              </a:r>
              <a:endParaRPr lang="en-US" altLang="zh-CN" sz="900" kern="100" dirty="0">
                <a:effectLst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E92A609-FC1F-4CE1-B109-C6CA3C7BC0CD}"/>
                </a:ext>
              </a:extLst>
            </p:cNvPr>
            <p:cNvSpPr txBox="1"/>
            <p:nvPr/>
          </p:nvSpPr>
          <p:spPr>
            <a:xfrm>
              <a:off x="7559411" y="2317943"/>
              <a:ext cx="323304" cy="146993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spAutoFit/>
            </a:bodyPr>
            <a:lstStyle/>
            <a:p>
              <a:pPr algn="dist"/>
              <a:r>
                <a:rPr kumimoji="0" lang="zh-CN" altLang="en-US" sz="900" b="0" i="0" u="none" strike="noStrike" kern="1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刘大峰</a:t>
              </a:r>
              <a:endParaRPr lang="zh-CN" altLang="zh-CN" sz="900" kern="100" dirty="0">
                <a:effectLst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3D4DFBF-3348-425E-B914-597D9654950F}"/>
                </a:ext>
              </a:extLst>
            </p:cNvPr>
            <p:cNvSpPr txBox="1"/>
            <p:nvPr/>
          </p:nvSpPr>
          <p:spPr>
            <a:xfrm>
              <a:off x="7977895" y="2648415"/>
              <a:ext cx="323304" cy="146993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spAutoFit/>
            </a:bodyPr>
            <a:lstStyle/>
            <a:p>
              <a:pPr algn="dist"/>
              <a:r>
                <a:rPr kumimoji="0" lang="zh-CN" altLang="en-US" sz="900" b="0" i="0" u="none" strike="noStrike" kern="1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马自强</a:t>
              </a:r>
              <a:endParaRPr lang="zh-CN" altLang="zh-CN" sz="900" kern="100" dirty="0">
                <a:effectLst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1DCF089-49C3-465F-9046-5998B9F44497}"/>
                </a:ext>
              </a:extLst>
            </p:cNvPr>
            <p:cNvSpPr txBox="1"/>
            <p:nvPr/>
          </p:nvSpPr>
          <p:spPr>
            <a:xfrm>
              <a:off x="9148799" y="2978885"/>
              <a:ext cx="646608" cy="146993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kumimoji="0" lang="zh-CN" altLang="en-US" sz="900" b="0" i="0" u="none" strike="noStrike" kern="1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李顺、刘大峰</a:t>
              </a:r>
              <a:endParaRPr lang="zh-CN" altLang="zh-CN" sz="900" kern="100" dirty="0">
                <a:effectLst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2F4E539-BCE6-4641-9F46-6B662262AF4F}"/>
                </a:ext>
              </a:extLst>
            </p:cNvPr>
            <p:cNvSpPr txBox="1"/>
            <p:nvPr/>
          </p:nvSpPr>
          <p:spPr>
            <a:xfrm>
              <a:off x="8749079" y="3309357"/>
              <a:ext cx="754376" cy="146993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kumimoji="0" lang="zh-CN" altLang="en-US" sz="900" b="0" i="0" u="none" strike="noStrike" kern="1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刘大峰、马自强</a:t>
              </a:r>
              <a:endParaRPr lang="zh-CN" altLang="zh-CN" sz="900" kern="100" dirty="0">
                <a:effectLst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D816FC28-FE74-4AF3-BE1D-92C64FD9F760}"/>
                </a:ext>
              </a:extLst>
            </p:cNvPr>
            <p:cNvSpPr txBox="1"/>
            <p:nvPr/>
          </p:nvSpPr>
          <p:spPr>
            <a:xfrm>
              <a:off x="7502236" y="3970298"/>
              <a:ext cx="673004" cy="146993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spAutoFit/>
            </a:bodyPr>
            <a:lstStyle/>
            <a:p>
              <a:pPr algn="ctr"/>
              <a:r>
                <a:rPr kumimoji="0" lang="zh-CN" altLang="en-US" sz="900" b="0" i="0" u="none" strike="noStrike" kern="1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孙有，陶白</a:t>
              </a:r>
              <a:endParaRPr lang="zh-CN" altLang="zh-CN" sz="900" kern="100" dirty="0">
                <a:effectLst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9F001AD-D0AE-474E-804F-2D909F0ABF0E}"/>
                </a:ext>
              </a:extLst>
            </p:cNvPr>
            <p:cNvSpPr txBox="1"/>
            <p:nvPr/>
          </p:nvSpPr>
          <p:spPr>
            <a:xfrm>
              <a:off x="8874279" y="4300770"/>
              <a:ext cx="646608" cy="146993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kumimoji="0" lang="zh-CN" altLang="en-US" sz="900" b="0" i="0" u="none" strike="noStrike" kern="1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马自强、孙有</a:t>
              </a:r>
              <a:endParaRPr lang="zh-CN" altLang="zh-CN" sz="900" kern="100" dirty="0">
                <a:effectLst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0B1C6424-349E-44E5-82C0-C9FE67FE3745}"/>
                </a:ext>
              </a:extLst>
            </p:cNvPr>
            <p:cNvSpPr txBox="1"/>
            <p:nvPr/>
          </p:nvSpPr>
          <p:spPr>
            <a:xfrm>
              <a:off x="8887439" y="4631241"/>
              <a:ext cx="538840" cy="146993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kumimoji="0" lang="zh-CN" altLang="en-US" sz="900" b="0" i="0" u="none" strike="noStrike" kern="1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陶白、李顺</a:t>
              </a:r>
              <a:endParaRPr lang="zh-CN" altLang="zh-CN" sz="900" kern="100" dirty="0">
                <a:effectLst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BA0CD13-84AE-4177-836B-4D87E5879629}"/>
                </a:ext>
              </a:extLst>
            </p:cNvPr>
            <p:cNvSpPr txBox="1"/>
            <p:nvPr/>
          </p:nvSpPr>
          <p:spPr>
            <a:xfrm>
              <a:off x="8940608" y="4961711"/>
              <a:ext cx="538840" cy="146993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kumimoji="0" lang="zh-CN" altLang="en-US" sz="900" b="0" i="0" u="none" strike="noStrike" kern="1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张蔷、孙有</a:t>
              </a:r>
              <a:endParaRPr lang="zh-CN" altLang="zh-CN" sz="900" kern="100" dirty="0">
                <a:effectLst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832B07E-6CC7-4BD8-872D-8787D031AE04}"/>
                </a:ext>
              </a:extLst>
            </p:cNvPr>
            <p:cNvSpPr txBox="1"/>
            <p:nvPr/>
          </p:nvSpPr>
          <p:spPr>
            <a:xfrm>
              <a:off x="9817795" y="5292183"/>
              <a:ext cx="646608" cy="146993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kumimoji="0" lang="zh-CN" altLang="en-US" sz="900" b="0" i="0" u="none" strike="noStrike" kern="1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马自强、孙有</a:t>
              </a:r>
              <a:endParaRPr lang="zh-CN" altLang="zh-CN" sz="900" kern="100" dirty="0">
                <a:effectLst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8F62C10F-BA8C-46CA-825C-8B5C575F514E}"/>
                </a:ext>
              </a:extLst>
            </p:cNvPr>
            <p:cNvSpPr txBox="1"/>
            <p:nvPr/>
          </p:nvSpPr>
          <p:spPr>
            <a:xfrm>
              <a:off x="9780962" y="5622653"/>
              <a:ext cx="215536" cy="146993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spAutoFit/>
            </a:bodyPr>
            <a:lstStyle/>
            <a:p>
              <a:pPr algn="dist"/>
              <a:r>
                <a:rPr kumimoji="0" lang="zh-CN" altLang="en-US" sz="900" b="0" i="0" u="none" strike="noStrike" kern="1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李顺</a:t>
              </a:r>
              <a:endParaRPr lang="zh-CN" altLang="zh-CN" sz="900" kern="100" dirty="0">
                <a:effectLst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96132806-8008-47D9-B697-FD3683BC994E}"/>
                </a:ext>
              </a:extLst>
            </p:cNvPr>
            <p:cNvSpPr txBox="1"/>
            <p:nvPr/>
          </p:nvSpPr>
          <p:spPr>
            <a:xfrm>
              <a:off x="10633634" y="5953128"/>
              <a:ext cx="754376" cy="146993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kumimoji="0" lang="zh-CN" altLang="en-US" sz="900" b="0" i="0" u="none" strike="noStrike" kern="1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马自强、刘大峰</a:t>
              </a:r>
              <a:endParaRPr lang="zh-CN" altLang="zh-CN" sz="900" kern="100" dirty="0">
                <a:effectLst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sp>
        <p:nvSpPr>
          <p:cNvPr id="57" name="表格标题">
            <a:extLst>
              <a:ext uri="{FF2B5EF4-FFF2-40B4-BE49-F238E27FC236}">
                <a16:creationId xmlns:a16="http://schemas.microsoft.com/office/drawing/2014/main" id="{5862B9ED-E9BF-4585-BFFA-31C1D6C2C7D6}"/>
              </a:ext>
            </a:extLst>
          </p:cNvPr>
          <p:cNvSpPr txBox="1"/>
          <p:nvPr/>
        </p:nvSpPr>
        <p:spPr>
          <a:xfrm>
            <a:off x="7423740" y="1240089"/>
            <a:ext cx="27094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</a:rPr>
              <a:t>无纸化</a:t>
            </a:r>
            <a:r>
              <a:rPr kumimoji="0" lang="zh-CN" altLang="zh-CN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</a:rPr>
              <a:t>系统二期推广计划</a:t>
            </a:r>
            <a:endParaRPr lang="zh-CN" altLang="zh-CN" kern="100" dirty="0">
              <a:solidFill>
                <a:schemeClr val="accent1"/>
              </a:solidFill>
              <a:effectLst/>
              <a:latin typeface="字制区喜脉体" panose="02000603000000000000" pitchFamily="2" charset="-122"/>
              <a:ea typeface="字制区喜脉体" panose="02000603000000000000" pitchFamily="2" charset="-122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DE27595F-48A8-4C47-8BFE-1764728ADA00}"/>
              </a:ext>
            </a:extLst>
          </p:cNvPr>
          <p:cNvSpPr txBox="1"/>
          <p:nvPr/>
        </p:nvSpPr>
        <p:spPr>
          <a:xfrm>
            <a:off x="723899" y="1332493"/>
            <a:ext cx="2345194" cy="2769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algn="ctr">
              <a:defRPr kumimoji="0" b="0" i="0" u="none" strike="noStrike" kern="0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</a:defRPr>
            </a:lvl1pPr>
          </a:lstStyle>
          <a:p>
            <a:pPr algn="l"/>
            <a:r>
              <a:rPr lang="zh-CN" altLang="zh-CN" dirty="0"/>
              <a:t>在推广应用方面考虑如下</a:t>
            </a:r>
          </a:p>
        </p:txBody>
      </p:sp>
      <p:sp>
        <p:nvSpPr>
          <p:cNvPr id="182" name="文本框 181">
            <a:extLst>
              <a:ext uri="{FF2B5EF4-FFF2-40B4-BE49-F238E27FC236}">
                <a16:creationId xmlns:a16="http://schemas.microsoft.com/office/drawing/2014/main" id="{33EB0816-055B-4DF4-BCF8-399D8FFF10AE}"/>
              </a:ext>
            </a:extLst>
          </p:cNvPr>
          <p:cNvSpPr txBox="1"/>
          <p:nvPr/>
        </p:nvSpPr>
        <p:spPr>
          <a:xfrm>
            <a:off x="994953" y="1838100"/>
            <a:ext cx="4548252" cy="567335"/>
          </a:xfrm>
          <a:prstGeom prst="rect">
            <a:avLst/>
          </a:prstGeom>
          <a:noFill/>
          <a:effectLst/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2"/>
                </a:solidFill>
                <a:effectLst/>
                <a:latin typeface="HarmonyOS Sans SC" panose="00000500000000000000" pitchFamily="2" charset="-122"/>
                <a:ea typeface="HarmonyOS Sans SC" panose="00000500000000000000" pitchFamily="2" charset="-122"/>
              </a:rPr>
              <a:t>进一步分析一期不完善的地方，</a:t>
            </a:r>
            <a:endParaRPr lang="en-US" altLang="zh-CN" sz="1600" dirty="0">
              <a:solidFill>
                <a:schemeClr val="tx2"/>
              </a:solidFill>
              <a:effectLst/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2"/>
                </a:solidFill>
                <a:effectLst/>
                <a:latin typeface="HarmonyOS Sans SC" panose="00000500000000000000" pitchFamily="2" charset="-122"/>
                <a:ea typeface="HarmonyOS Sans SC" panose="00000500000000000000" pitchFamily="2" charset="-122"/>
              </a:rPr>
              <a:t>全面升级电子纸防护材质（聚氨酯）。</a:t>
            </a:r>
          </a:p>
        </p:txBody>
      </p:sp>
      <p:sp>
        <p:nvSpPr>
          <p:cNvPr id="184" name="椭圆 183">
            <a:extLst>
              <a:ext uri="{FF2B5EF4-FFF2-40B4-BE49-F238E27FC236}">
                <a16:creationId xmlns:a16="http://schemas.microsoft.com/office/drawing/2014/main" id="{D9083231-CF35-4083-83EB-20E2BF98F5E1}"/>
              </a:ext>
            </a:extLst>
          </p:cNvPr>
          <p:cNvSpPr/>
          <p:nvPr/>
        </p:nvSpPr>
        <p:spPr>
          <a:xfrm>
            <a:off x="725816" y="1869343"/>
            <a:ext cx="205740" cy="205740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114300" dist="50800" dir="5400000" algn="t" rotWithShape="0">
              <a:schemeClr val="accent1">
                <a:alpha val="30000"/>
              </a:schemeClr>
            </a:outerShdw>
          </a:effectLst>
        </p:spPr>
        <p:txBody>
          <a:bodyPr lIns="147996" tIns="73998" rIns="147996" bIns="73998" rtlCol="0" anchor="ctr"/>
          <a:lstStyle/>
          <a:p>
            <a:endParaRPr lang="zh-CN" altLang="en-US" sz="1100" kern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85" name="文本框 184">
            <a:extLst>
              <a:ext uri="{FF2B5EF4-FFF2-40B4-BE49-F238E27FC236}">
                <a16:creationId xmlns:a16="http://schemas.microsoft.com/office/drawing/2014/main" id="{7C87005F-2A00-4275-AB87-C3FEFD2084A7}"/>
              </a:ext>
            </a:extLst>
          </p:cNvPr>
          <p:cNvSpPr txBox="1"/>
          <p:nvPr/>
        </p:nvSpPr>
        <p:spPr>
          <a:xfrm>
            <a:off x="754948" y="1895269"/>
            <a:ext cx="147476" cy="153888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sz="1000" dirty="0">
                <a:gradFill>
                  <a:gsLst>
                    <a:gs pos="100000">
                      <a:srgbClr val="FFFFCC"/>
                    </a:gs>
                    <a:gs pos="0">
                      <a:schemeClr val="bg1"/>
                    </a:gs>
                  </a:gsLst>
                  <a:path path="circle">
                    <a:fillToRect r="100000" b="100000"/>
                  </a:path>
                </a:gradFill>
                <a:latin typeface="HarmonyOS Sans SC Medium" panose="00000600000000000000" pitchFamily="2" charset="-122"/>
                <a:ea typeface="HarmonyOS Sans SC Medium" panose="00000600000000000000" pitchFamily="2" charset="-122"/>
                <a:sym typeface="Hanson" pitchFamily="50" charset="0"/>
              </a:rPr>
              <a:t>01</a:t>
            </a:r>
            <a:endParaRPr lang="zh-CN" altLang="en-US" sz="1000" dirty="0">
              <a:gradFill>
                <a:gsLst>
                  <a:gs pos="100000">
                    <a:srgbClr val="FFFFCC"/>
                  </a:gs>
                  <a:gs pos="0">
                    <a:schemeClr val="bg1"/>
                  </a:gs>
                </a:gsLst>
                <a:path path="circle">
                  <a:fillToRect r="100000" b="100000"/>
                </a:path>
              </a:gradFill>
              <a:effectLst/>
              <a:latin typeface="HarmonyOS Sans SC Medium" panose="00000600000000000000" pitchFamily="2" charset="-122"/>
              <a:ea typeface="HarmonyOS Sans SC Medium" panose="00000600000000000000" pitchFamily="2" charset="-122"/>
              <a:sym typeface="Hanson" pitchFamily="50" charset="0"/>
            </a:endParaRPr>
          </a:p>
        </p:txBody>
      </p:sp>
      <p:sp>
        <p:nvSpPr>
          <p:cNvPr id="187" name="文本框 186">
            <a:extLst>
              <a:ext uri="{FF2B5EF4-FFF2-40B4-BE49-F238E27FC236}">
                <a16:creationId xmlns:a16="http://schemas.microsoft.com/office/drawing/2014/main" id="{1E657F27-8ECC-494A-84EC-E253B864F513}"/>
              </a:ext>
            </a:extLst>
          </p:cNvPr>
          <p:cNvSpPr txBox="1"/>
          <p:nvPr/>
        </p:nvSpPr>
        <p:spPr>
          <a:xfrm>
            <a:off x="994954" y="2977225"/>
            <a:ext cx="4548252" cy="567335"/>
          </a:xfrm>
          <a:prstGeom prst="rect">
            <a:avLst/>
          </a:prstGeom>
          <a:noFill/>
          <a:effectLst/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2"/>
                </a:solidFill>
                <a:effectLst/>
                <a:latin typeface="HarmonyOS Sans SC" panose="00000500000000000000" pitchFamily="2" charset="-122"/>
                <a:ea typeface="HarmonyOS Sans SC" panose="00000500000000000000" pitchFamily="2" charset="-122"/>
              </a:rPr>
              <a:t>论证排序方案</a:t>
            </a:r>
            <a:r>
              <a:rPr lang="zh-CN" altLang="en-US" sz="1600" dirty="0">
                <a:solidFill>
                  <a:schemeClr val="tx2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，优化电子</a:t>
            </a:r>
            <a:r>
              <a:rPr lang="zh-CN" altLang="en-US" sz="1600" dirty="0">
                <a:solidFill>
                  <a:schemeClr val="tx2"/>
                </a:solidFill>
                <a:effectLst/>
                <a:latin typeface="HarmonyOS Sans SC" panose="00000500000000000000" pitchFamily="2" charset="-122"/>
                <a:ea typeface="HarmonyOS Sans SC" panose="00000500000000000000" pitchFamily="2" charset="-122"/>
              </a:rPr>
              <a:t>纸显示界面，</a:t>
            </a:r>
            <a:endParaRPr lang="en-US" altLang="zh-CN" sz="1600" dirty="0">
              <a:solidFill>
                <a:schemeClr val="tx2"/>
              </a:solidFill>
              <a:effectLst/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2"/>
                </a:solidFill>
                <a:effectLst/>
                <a:latin typeface="HarmonyOS Sans SC" panose="00000500000000000000" pitchFamily="2" charset="-122"/>
                <a:ea typeface="HarmonyOS Sans SC" panose="00000500000000000000" pitchFamily="2" charset="-122"/>
              </a:rPr>
              <a:t>使系统向着更利于员工操作的方向升级。</a:t>
            </a:r>
          </a:p>
        </p:txBody>
      </p:sp>
      <p:sp>
        <p:nvSpPr>
          <p:cNvPr id="189" name="椭圆 188">
            <a:extLst>
              <a:ext uri="{FF2B5EF4-FFF2-40B4-BE49-F238E27FC236}">
                <a16:creationId xmlns:a16="http://schemas.microsoft.com/office/drawing/2014/main" id="{A483F4BF-B7A4-4E9D-A46B-A9728563326D}"/>
              </a:ext>
            </a:extLst>
          </p:cNvPr>
          <p:cNvSpPr/>
          <p:nvPr/>
        </p:nvSpPr>
        <p:spPr>
          <a:xfrm>
            <a:off x="725816" y="3013124"/>
            <a:ext cx="205740" cy="205740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114300" dist="50800" dir="5400000" algn="t" rotWithShape="0">
              <a:schemeClr val="accent1">
                <a:alpha val="30000"/>
              </a:schemeClr>
            </a:outerShdw>
          </a:effectLst>
        </p:spPr>
        <p:txBody>
          <a:bodyPr lIns="147996" tIns="73998" rIns="147996" bIns="73998" rtlCol="0" anchor="ctr"/>
          <a:lstStyle/>
          <a:p>
            <a:endParaRPr lang="zh-CN" altLang="en-US" sz="1050" kern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90" name="文本框 189">
            <a:extLst>
              <a:ext uri="{FF2B5EF4-FFF2-40B4-BE49-F238E27FC236}">
                <a16:creationId xmlns:a16="http://schemas.microsoft.com/office/drawing/2014/main" id="{A664EE64-6D0E-49FB-8D0E-2249B43AD272}"/>
              </a:ext>
            </a:extLst>
          </p:cNvPr>
          <p:cNvSpPr txBox="1"/>
          <p:nvPr/>
        </p:nvSpPr>
        <p:spPr>
          <a:xfrm>
            <a:off x="750139" y="3044070"/>
            <a:ext cx="147476" cy="153888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r>
              <a:rPr lang="en-US" altLang="zh-CN" sz="1000" dirty="0">
                <a:gradFill>
                  <a:gsLst>
                    <a:gs pos="100000">
                      <a:srgbClr val="FFFFCC"/>
                    </a:gs>
                    <a:gs pos="0">
                      <a:schemeClr val="bg1"/>
                    </a:gs>
                  </a:gsLst>
                  <a:path path="circle">
                    <a:fillToRect r="100000" b="100000"/>
                  </a:path>
                </a:gradFill>
                <a:latin typeface="HarmonyOS Sans SC Medium" panose="00000600000000000000" pitchFamily="2" charset="-122"/>
                <a:ea typeface="HarmonyOS Sans SC Medium" panose="00000600000000000000" pitchFamily="2" charset="-122"/>
                <a:sym typeface="Hanson" pitchFamily="50" charset="0"/>
              </a:rPr>
              <a:t>02</a:t>
            </a:r>
            <a:endParaRPr lang="zh-CN" altLang="en-US" sz="1000" dirty="0">
              <a:gradFill>
                <a:gsLst>
                  <a:gs pos="100000">
                    <a:srgbClr val="FFFFCC"/>
                  </a:gs>
                  <a:gs pos="0">
                    <a:schemeClr val="bg1"/>
                  </a:gs>
                </a:gsLst>
                <a:path path="circle">
                  <a:fillToRect r="100000" b="100000"/>
                </a:path>
              </a:gradFill>
              <a:effectLst/>
              <a:latin typeface="HarmonyOS Sans SC Medium" panose="00000600000000000000" pitchFamily="2" charset="-122"/>
              <a:ea typeface="HarmonyOS Sans SC Medium" panose="00000600000000000000" pitchFamily="2" charset="-122"/>
              <a:sym typeface="Hanson" pitchFamily="50" charset="0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EA7D1151-CD9E-4C3A-AC9A-BD6922679A3D}"/>
              </a:ext>
            </a:extLst>
          </p:cNvPr>
          <p:cNvGrpSpPr/>
          <p:nvPr/>
        </p:nvGrpSpPr>
        <p:grpSpPr>
          <a:xfrm>
            <a:off x="976369" y="3658413"/>
            <a:ext cx="1931653" cy="279124"/>
            <a:chOff x="976369" y="4037040"/>
            <a:chExt cx="1931653" cy="279124"/>
          </a:xfrm>
        </p:grpSpPr>
        <p:sp>
          <p:nvSpPr>
            <p:cNvPr id="180" name="TextBox 32-mask">
              <a:extLst>
                <a:ext uri="{FF2B5EF4-FFF2-40B4-BE49-F238E27FC236}">
                  <a16:creationId xmlns:a16="http://schemas.microsoft.com/office/drawing/2014/main" id="{F5384DEA-93AB-4DCB-8A82-8FF5D80EC2F8}"/>
                </a:ext>
              </a:extLst>
            </p:cNvPr>
            <p:cNvSpPr/>
            <p:nvPr/>
          </p:nvSpPr>
          <p:spPr>
            <a:xfrm>
              <a:off x="976369" y="4037040"/>
              <a:ext cx="1931653" cy="279124"/>
            </a:xfrm>
            <a:prstGeom prst="roundRect">
              <a:avLst>
                <a:gd name="adj" fmla="val 11678"/>
              </a:avLst>
            </a:prstGeom>
            <a:solidFill>
              <a:srgbClr val="ECF6FE">
                <a:alpha val="50000"/>
              </a:srgbClr>
            </a:solidFill>
            <a:ln w="6350" cap="flat" cmpd="sng" algn="ctr">
              <a:solidFill>
                <a:schemeClr val="accent1">
                  <a:lumMod val="20000"/>
                  <a:lumOff val="80000"/>
                </a:schemeClr>
              </a:solidFill>
              <a:prstDash val="sys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172" name="文本框 171">
              <a:extLst>
                <a:ext uri="{FF2B5EF4-FFF2-40B4-BE49-F238E27FC236}">
                  <a16:creationId xmlns:a16="http://schemas.microsoft.com/office/drawing/2014/main" id="{544CF088-BBB8-4A3A-92C5-CC593C9C844C}"/>
                </a:ext>
              </a:extLst>
            </p:cNvPr>
            <p:cNvSpPr txBox="1"/>
            <p:nvPr/>
          </p:nvSpPr>
          <p:spPr>
            <a:xfrm>
              <a:off x="1172754" y="4074651"/>
              <a:ext cx="1538883" cy="203902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accent2"/>
                  </a:solidFill>
                  <a:effectLst/>
                  <a:latin typeface="+mn-ea"/>
                </a:rPr>
                <a:t>单个器具显示全部零件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74DE5614-5AB4-4696-831B-CDB5D245F365}"/>
              </a:ext>
            </a:extLst>
          </p:cNvPr>
          <p:cNvGrpSpPr/>
          <p:nvPr/>
        </p:nvGrpSpPr>
        <p:grpSpPr>
          <a:xfrm>
            <a:off x="3189147" y="3658413"/>
            <a:ext cx="1931653" cy="279124"/>
            <a:chOff x="3189147" y="4037040"/>
            <a:chExt cx="1931653" cy="279124"/>
          </a:xfrm>
        </p:grpSpPr>
        <p:sp>
          <p:nvSpPr>
            <p:cNvPr id="193" name="TextBox 32-mask">
              <a:extLst>
                <a:ext uri="{FF2B5EF4-FFF2-40B4-BE49-F238E27FC236}">
                  <a16:creationId xmlns:a16="http://schemas.microsoft.com/office/drawing/2014/main" id="{7B10366B-FF9C-4F48-BD25-F2F41240CBD9}"/>
                </a:ext>
              </a:extLst>
            </p:cNvPr>
            <p:cNvSpPr/>
            <p:nvPr/>
          </p:nvSpPr>
          <p:spPr>
            <a:xfrm>
              <a:off x="3189147" y="4037040"/>
              <a:ext cx="1931653" cy="279124"/>
            </a:xfrm>
            <a:prstGeom prst="roundRect">
              <a:avLst>
                <a:gd name="adj" fmla="val 11678"/>
              </a:avLst>
            </a:prstGeom>
            <a:solidFill>
              <a:srgbClr val="ECF6FE">
                <a:alpha val="50000"/>
              </a:srgbClr>
            </a:solidFill>
            <a:ln w="6350" cap="flat" cmpd="sng" algn="ctr">
              <a:solidFill>
                <a:schemeClr val="accent1">
                  <a:lumMod val="20000"/>
                  <a:lumOff val="80000"/>
                </a:schemeClr>
              </a:solidFill>
              <a:prstDash val="sys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191" name="文本框 190">
              <a:extLst>
                <a:ext uri="{FF2B5EF4-FFF2-40B4-BE49-F238E27FC236}">
                  <a16:creationId xmlns:a16="http://schemas.microsoft.com/office/drawing/2014/main" id="{57DA561D-AD30-4261-AD00-58AFC9DA8262}"/>
                </a:ext>
              </a:extLst>
            </p:cNvPr>
            <p:cNvSpPr txBox="1"/>
            <p:nvPr/>
          </p:nvSpPr>
          <p:spPr>
            <a:xfrm>
              <a:off x="3385532" y="4074651"/>
              <a:ext cx="1538883" cy="203902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>
                  <a:solidFill>
                    <a:schemeClr val="tx2">
                      <a:lumMod val="85000"/>
                      <a:lumOff val="15000"/>
                    </a:schemeClr>
                  </a:solidFill>
                  <a:effectLst/>
                  <a:latin typeface="HarmonyOS Sans SC" panose="00000500000000000000" pitchFamily="2" charset="-122"/>
                  <a:ea typeface="HarmonyOS Sans SC" panose="00000500000000000000" pitchFamily="2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+mn-ea"/>
                  <a:ea typeface="+mn-ea"/>
                </a:rPr>
                <a:t>多个器具显示单个零件</a:t>
              </a:r>
            </a:p>
          </p:txBody>
        </p:sp>
      </p:grpSp>
      <p:grpSp>
        <p:nvGrpSpPr>
          <p:cNvPr id="194" name="组合 193">
            <a:extLst>
              <a:ext uri="{FF2B5EF4-FFF2-40B4-BE49-F238E27FC236}">
                <a16:creationId xmlns:a16="http://schemas.microsoft.com/office/drawing/2014/main" id="{61F54CA3-7BFA-4F7E-9104-D38A2BB7E226}"/>
              </a:ext>
            </a:extLst>
          </p:cNvPr>
          <p:cNvGrpSpPr/>
          <p:nvPr/>
        </p:nvGrpSpPr>
        <p:grpSpPr>
          <a:xfrm>
            <a:off x="1044514" y="2524357"/>
            <a:ext cx="1791556" cy="279124"/>
            <a:chOff x="1050442" y="3429000"/>
            <a:chExt cx="1791556" cy="279124"/>
          </a:xfrm>
        </p:grpSpPr>
        <p:sp>
          <p:nvSpPr>
            <p:cNvPr id="195" name="TextBox 32-mask">
              <a:extLst>
                <a:ext uri="{FF2B5EF4-FFF2-40B4-BE49-F238E27FC236}">
                  <a16:creationId xmlns:a16="http://schemas.microsoft.com/office/drawing/2014/main" id="{9BE8549B-11B6-4941-9793-79FB45BE1769}"/>
                </a:ext>
              </a:extLst>
            </p:cNvPr>
            <p:cNvSpPr/>
            <p:nvPr/>
          </p:nvSpPr>
          <p:spPr>
            <a:xfrm>
              <a:off x="1050442" y="3429000"/>
              <a:ext cx="1791556" cy="279124"/>
            </a:xfrm>
            <a:prstGeom prst="roundRect">
              <a:avLst>
                <a:gd name="adj" fmla="val 11678"/>
              </a:avLst>
            </a:prstGeom>
            <a:solidFill>
              <a:srgbClr val="ECF6FE">
                <a:alpha val="50000"/>
              </a:srgbClr>
            </a:solidFill>
            <a:ln w="6350" cap="flat" cmpd="sng" algn="ctr">
              <a:solidFill>
                <a:schemeClr val="accent1">
                  <a:lumMod val="20000"/>
                  <a:lumOff val="80000"/>
                </a:schemeClr>
              </a:solidFill>
              <a:prstDash val="sys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196" name="文本框 195">
              <a:extLst>
                <a:ext uri="{FF2B5EF4-FFF2-40B4-BE49-F238E27FC236}">
                  <a16:creationId xmlns:a16="http://schemas.microsoft.com/office/drawing/2014/main" id="{A33BF87D-34D3-4CA1-85A6-D32BF39402BE}"/>
                </a:ext>
              </a:extLst>
            </p:cNvPr>
            <p:cNvSpPr txBox="1"/>
            <p:nvPr/>
          </p:nvSpPr>
          <p:spPr>
            <a:xfrm>
              <a:off x="1484555" y="3466611"/>
              <a:ext cx="923330" cy="203902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accent2"/>
                  </a:solidFill>
                  <a:effectLst/>
                  <a:latin typeface="+mn-ea"/>
                </a:rPr>
                <a:t>有效保护设备</a:t>
              </a:r>
            </a:p>
          </p:txBody>
        </p:sp>
      </p:grpSp>
      <p:grpSp>
        <p:nvGrpSpPr>
          <p:cNvPr id="197" name="组合 196">
            <a:extLst>
              <a:ext uri="{FF2B5EF4-FFF2-40B4-BE49-F238E27FC236}">
                <a16:creationId xmlns:a16="http://schemas.microsoft.com/office/drawing/2014/main" id="{58252D66-2BAC-4E30-B1A9-5D488DF9E826}"/>
              </a:ext>
            </a:extLst>
          </p:cNvPr>
          <p:cNvGrpSpPr/>
          <p:nvPr/>
        </p:nvGrpSpPr>
        <p:grpSpPr>
          <a:xfrm>
            <a:off x="3263220" y="2524357"/>
            <a:ext cx="1791556" cy="279124"/>
            <a:chOff x="1054221" y="3774679"/>
            <a:chExt cx="1791556" cy="279124"/>
          </a:xfrm>
        </p:grpSpPr>
        <p:sp>
          <p:nvSpPr>
            <p:cNvPr id="198" name="TextBox 32-mask">
              <a:extLst>
                <a:ext uri="{FF2B5EF4-FFF2-40B4-BE49-F238E27FC236}">
                  <a16:creationId xmlns:a16="http://schemas.microsoft.com/office/drawing/2014/main" id="{491BF2F7-8DD3-4BCE-B31B-264DA8801E37}"/>
                </a:ext>
              </a:extLst>
            </p:cNvPr>
            <p:cNvSpPr/>
            <p:nvPr/>
          </p:nvSpPr>
          <p:spPr>
            <a:xfrm>
              <a:off x="1054221" y="3774679"/>
              <a:ext cx="1791556" cy="279124"/>
            </a:xfrm>
            <a:prstGeom prst="roundRect">
              <a:avLst>
                <a:gd name="adj" fmla="val 11678"/>
              </a:avLst>
            </a:prstGeom>
            <a:solidFill>
              <a:srgbClr val="ECF6FE">
                <a:alpha val="50000"/>
              </a:srgbClr>
            </a:solidFill>
            <a:ln w="6350" cap="flat" cmpd="sng" algn="ctr">
              <a:solidFill>
                <a:schemeClr val="accent1">
                  <a:lumMod val="20000"/>
                  <a:lumOff val="80000"/>
                </a:schemeClr>
              </a:solidFill>
              <a:prstDash val="sys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199" name="文本框 198">
              <a:extLst>
                <a:ext uri="{FF2B5EF4-FFF2-40B4-BE49-F238E27FC236}">
                  <a16:creationId xmlns:a16="http://schemas.microsoft.com/office/drawing/2014/main" id="{D0C883DC-78B4-45D4-A988-BF4674DF9712}"/>
                </a:ext>
              </a:extLst>
            </p:cNvPr>
            <p:cNvSpPr txBox="1"/>
            <p:nvPr/>
          </p:nvSpPr>
          <p:spPr>
            <a:xfrm>
              <a:off x="1488334" y="3812290"/>
              <a:ext cx="923330" cy="203902"/>
            </a:xfrm>
            <a:prstGeom prst="rect">
              <a:avLst/>
            </a:prstGeom>
            <a:noFill/>
            <a:effectLst/>
          </p:spPr>
          <p:txBody>
            <a:bodyPr wrap="none" lIns="0" tIns="0" rIns="0" bIns="0" anchor="ctr" anchorCtr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>
                  <a:solidFill>
                    <a:schemeClr val="tx2">
                      <a:lumMod val="85000"/>
                      <a:lumOff val="15000"/>
                    </a:schemeClr>
                  </a:solidFill>
                  <a:effectLst/>
                  <a:latin typeface="HarmonyOS Sans SC" panose="00000500000000000000" pitchFamily="2" charset="-122"/>
                  <a:ea typeface="HarmonyOS Sans SC" panose="00000500000000000000" pitchFamily="2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+mn-ea"/>
                  <a:ea typeface="+mn-ea"/>
                </a:rPr>
                <a:t>减少器具损伤</a:t>
              </a:r>
            </a:p>
          </p:txBody>
        </p:sp>
      </p:grpSp>
      <p:sp>
        <p:nvSpPr>
          <p:cNvPr id="200" name="文本框 199">
            <a:extLst>
              <a:ext uri="{FF2B5EF4-FFF2-40B4-BE49-F238E27FC236}">
                <a16:creationId xmlns:a16="http://schemas.microsoft.com/office/drawing/2014/main" id="{6B2E892D-59A4-43C5-A7BC-C0D51E459B1D}"/>
              </a:ext>
            </a:extLst>
          </p:cNvPr>
          <p:cNvSpPr txBox="1"/>
          <p:nvPr/>
        </p:nvSpPr>
        <p:spPr>
          <a:xfrm>
            <a:off x="1268642" y="4690975"/>
            <a:ext cx="3786133" cy="42550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zh-CN" sz="1200" dirty="0">
                <a:solidFill>
                  <a:schemeClr val="tx2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针对</a:t>
            </a:r>
            <a:r>
              <a:rPr lang="zh-CN" altLang="en-US" sz="1200" dirty="0">
                <a:solidFill>
                  <a:schemeClr val="tx2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现场</a:t>
            </a:r>
            <a:r>
              <a:rPr lang="zh-CN" altLang="zh-CN" sz="1200" dirty="0">
                <a:solidFill>
                  <a:schemeClr val="tx2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的复杂形势进行模拟实验，在满足现有生产的条件下优化操作步骤。</a:t>
            </a:r>
          </a:p>
        </p:txBody>
      </p:sp>
      <p:sp>
        <p:nvSpPr>
          <p:cNvPr id="223" name="文本框 222">
            <a:extLst>
              <a:ext uri="{FF2B5EF4-FFF2-40B4-BE49-F238E27FC236}">
                <a16:creationId xmlns:a16="http://schemas.microsoft.com/office/drawing/2014/main" id="{355E8349-364F-4441-9567-2BCB766660A2}"/>
              </a:ext>
            </a:extLst>
          </p:cNvPr>
          <p:cNvSpPr txBox="1"/>
          <p:nvPr/>
        </p:nvSpPr>
        <p:spPr>
          <a:xfrm>
            <a:off x="1268643" y="5530852"/>
            <a:ext cx="2872581" cy="27186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ts val="600"/>
              </a:spcBef>
              <a:defRPr kumimoji="0" sz="16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0E86E1">
                        <a:lumMod val="60000"/>
                        <a:lumOff val="40000"/>
                      </a:srgbClr>
                    </a:gs>
                    <a:gs pos="100000">
                      <a:srgbClr val="0E86E1"/>
                    </a:gs>
                  </a:gsLst>
                  <a:path path="circle">
                    <a:fillToRect r="100000" b="100000"/>
                  </a:path>
                </a:gradFill>
                <a:effectLst/>
                <a:uLnTx/>
                <a:uFillTx/>
                <a:latin typeface="HarmonyOS Sans SC Black" panose="00000A00000000000000" pitchFamily="2" charset="-122"/>
                <a:ea typeface="HarmonyOS Sans SC Black" panose="00000A00000000000000" pitchFamily="2" charset="-122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dirty="0">
                <a:gradFill flip="none" rotWithShape="1">
                  <a:gsLst>
                    <a:gs pos="1000">
                      <a:schemeClr val="accent2">
                        <a:lumMod val="60000"/>
                        <a:lumOff val="40000"/>
                      </a:schemeClr>
                    </a:gs>
                    <a:gs pos="84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rPr>
              <a:t>让全员参与降本增效、节能减排</a:t>
            </a:r>
            <a:endParaRPr lang="zh-CN" altLang="zh-CN" dirty="0">
              <a:gradFill flip="none" rotWithShape="1">
                <a:gsLst>
                  <a:gs pos="1000">
                    <a:schemeClr val="accent2">
                      <a:lumMod val="60000"/>
                      <a:lumOff val="40000"/>
                    </a:schemeClr>
                  </a:gs>
                  <a:gs pos="84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</a:endParaRPr>
          </a:p>
        </p:txBody>
      </p:sp>
      <p:sp>
        <p:nvSpPr>
          <p:cNvPr id="224" name="文本框 223">
            <a:extLst>
              <a:ext uri="{FF2B5EF4-FFF2-40B4-BE49-F238E27FC236}">
                <a16:creationId xmlns:a16="http://schemas.microsoft.com/office/drawing/2014/main" id="{43AC56A1-4648-47F8-A3E6-E8D7A1108FDB}"/>
              </a:ext>
            </a:extLst>
          </p:cNvPr>
          <p:cNvSpPr txBox="1"/>
          <p:nvPr/>
        </p:nvSpPr>
        <p:spPr>
          <a:xfrm>
            <a:off x="1254190" y="5847091"/>
            <a:ext cx="3800586" cy="20390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ts val="600"/>
              </a:spcBef>
              <a:defRPr kumimoji="0" sz="1600" b="0" i="0" u="none" strike="noStrike" cap="none" spc="0" normalizeH="0" baseline="0">
                <a:ln>
                  <a:noFill/>
                </a:ln>
                <a:solidFill>
                  <a:srgbClr val="44556B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defRPr>
            </a:lvl1pPr>
          </a:lstStyle>
          <a:p>
            <a:r>
              <a:rPr lang="zh-CN" altLang="en-US" sz="1200" dirty="0">
                <a:solidFill>
                  <a:schemeClr val="tx2"/>
                </a:solidFill>
              </a:rPr>
              <a:t>使绿色物流、智慧物流的管理理念深入基层、融入基层。</a:t>
            </a:r>
            <a:endParaRPr lang="zh-CN" altLang="zh-CN" sz="1200" dirty="0">
              <a:solidFill>
                <a:schemeClr val="tx2"/>
              </a:solidFill>
            </a:endParaRPr>
          </a:p>
        </p:txBody>
      </p:sp>
      <p:sp>
        <p:nvSpPr>
          <p:cNvPr id="225" name="文本框 224">
            <a:extLst>
              <a:ext uri="{FF2B5EF4-FFF2-40B4-BE49-F238E27FC236}">
                <a16:creationId xmlns:a16="http://schemas.microsoft.com/office/drawing/2014/main" id="{30995927-8033-4F53-AD99-BBF100393AC2}"/>
              </a:ext>
            </a:extLst>
          </p:cNvPr>
          <p:cNvSpPr txBox="1"/>
          <p:nvPr/>
        </p:nvSpPr>
        <p:spPr>
          <a:xfrm>
            <a:off x="1268643" y="4368593"/>
            <a:ext cx="2462213" cy="27186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">
                      <a:schemeClr val="accent2">
                        <a:lumMod val="60000"/>
                        <a:lumOff val="40000"/>
                      </a:schemeClr>
                    </a:gs>
                    <a:gs pos="84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cs"/>
              </a:rPr>
              <a:t>将操作变得轻量化、极简化</a:t>
            </a:r>
            <a:endParaRPr lang="zh-CN" altLang="zh-CN" sz="1600" dirty="0">
              <a:gradFill flip="none" rotWithShape="1">
                <a:gsLst>
                  <a:gs pos="1000">
                    <a:schemeClr val="accent2">
                      <a:lumMod val="60000"/>
                      <a:lumOff val="40000"/>
                    </a:schemeClr>
                  </a:gs>
                  <a:gs pos="84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2895BAB2-7AF0-4228-887B-6AF70A71DDB7}"/>
              </a:ext>
            </a:extLst>
          </p:cNvPr>
          <p:cNvSpPr txBox="1"/>
          <p:nvPr/>
        </p:nvSpPr>
        <p:spPr>
          <a:xfrm>
            <a:off x="4436892" y="525102"/>
            <a:ext cx="3318216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effectLst>
                  <a:outerShdw blurRad="190500" dist="762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下一步应用及完善策划</a:t>
            </a:r>
          </a:p>
        </p:txBody>
      </p:sp>
      <p:sp>
        <p:nvSpPr>
          <p:cNvPr id="125" name="任意多边形: 形状 124">
            <a:extLst>
              <a:ext uri="{FF2B5EF4-FFF2-40B4-BE49-F238E27FC236}">
                <a16:creationId xmlns:a16="http://schemas.microsoft.com/office/drawing/2014/main" id="{826E0B8F-2AAB-4BF9-9957-83EEFB56795A}"/>
              </a:ext>
            </a:extLst>
          </p:cNvPr>
          <p:cNvSpPr/>
          <p:nvPr/>
        </p:nvSpPr>
        <p:spPr>
          <a:xfrm>
            <a:off x="3129531" y="783809"/>
            <a:ext cx="213641" cy="201709"/>
          </a:xfrm>
          <a:custGeom>
            <a:avLst/>
            <a:gdLst>
              <a:gd name="connsiteX0" fmla="*/ 452275 w 5204286"/>
              <a:gd name="connsiteY0" fmla="*/ 4125036 h 4913619"/>
              <a:gd name="connsiteX1" fmla="*/ 489915 w 5204286"/>
              <a:gd name="connsiteY1" fmla="*/ 4208082 h 4913619"/>
              <a:gd name="connsiteX2" fmla="*/ 1550998 w 5204286"/>
              <a:gd name="connsiteY2" fmla="*/ 4907106 h 4913619"/>
              <a:gd name="connsiteX3" fmla="*/ 2544569 w 5204286"/>
              <a:gd name="connsiteY3" fmla="*/ 4639446 h 4913619"/>
              <a:gd name="connsiteX4" fmla="*/ 3404309 w 5204286"/>
              <a:gd name="connsiteY4" fmla="*/ 4050354 h 4913619"/>
              <a:gd name="connsiteX5" fmla="*/ 4745002 w 5204286"/>
              <a:gd name="connsiteY5" fmla="*/ 3296363 h 4913619"/>
              <a:gd name="connsiteX6" fmla="*/ 5121997 w 5204286"/>
              <a:gd name="connsiteY6" fmla="*/ 1534463 h 4913619"/>
              <a:gd name="connsiteX7" fmla="*/ 3819541 w 5204286"/>
              <a:gd name="connsiteY7" fmla="*/ 512214 h 4913619"/>
              <a:gd name="connsiteX8" fmla="*/ 820906 w 5204286"/>
              <a:gd name="connsiteY8" fmla="*/ 286973 h 4913619"/>
              <a:gd name="connsiteX9" fmla="*/ 273636 w 5204286"/>
              <a:gd name="connsiteY9" fmla="*/ 3416452 h 4913619"/>
              <a:gd name="connsiteX10" fmla="*/ 452275 w 5204286"/>
              <a:gd name="connsiteY10" fmla="*/ 4125036 h 4913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04286" h="4913619">
                <a:moveTo>
                  <a:pt x="452275" y="4125036"/>
                </a:moveTo>
                <a:cubicBezTo>
                  <a:pt x="463627" y="4153116"/>
                  <a:pt x="476173" y="4181196"/>
                  <a:pt x="489915" y="4208082"/>
                </a:cubicBezTo>
                <a:cubicBezTo>
                  <a:pt x="694245" y="4608976"/>
                  <a:pt x="1108880" y="4861700"/>
                  <a:pt x="1550998" y="4907106"/>
                </a:cubicBezTo>
                <a:cubicBezTo>
                  <a:pt x="1904693" y="4942954"/>
                  <a:pt x="2248828" y="4827645"/>
                  <a:pt x="2544569" y="4639446"/>
                </a:cubicBezTo>
                <a:cubicBezTo>
                  <a:pt x="2839712" y="4451845"/>
                  <a:pt x="3076305" y="4187769"/>
                  <a:pt x="3404309" y="4050354"/>
                </a:cubicBezTo>
                <a:cubicBezTo>
                  <a:pt x="3866741" y="3857375"/>
                  <a:pt x="4382346" y="3705024"/>
                  <a:pt x="4745002" y="3296363"/>
                </a:cubicBezTo>
                <a:cubicBezTo>
                  <a:pt x="5157247" y="2832139"/>
                  <a:pt x="5316171" y="2128335"/>
                  <a:pt x="5121997" y="1534463"/>
                </a:cubicBezTo>
                <a:cubicBezTo>
                  <a:pt x="4933201" y="954930"/>
                  <a:pt x="4306469" y="767328"/>
                  <a:pt x="3819541" y="512214"/>
                </a:cubicBezTo>
                <a:cubicBezTo>
                  <a:pt x="2944267" y="52770"/>
                  <a:pt x="1732028" y="-252530"/>
                  <a:pt x="820906" y="286973"/>
                </a:cubicBezTo>
                <a:cubicBezTo>
                  <a:pt x="-270647" y="932824"/>
                  <a:pt x="-72292" y="2398983"/>
                  <a:pt x="273636" y="3416452"/>
                </a:cubicBezTo>
                <a:cubicBezTo>
                  <a:pt x="352500" y="3648265"/>
                  <a:pt x="362059" y="3898002"/>
                  <a:pt x="452275" y="4125036"/>
                </a:cubicBezTo>
                <a:close/>
              </a:path>
            </a:pathLst>
          </a:custGeom>
          <a:solidFill>
            <a:srgbClr val="68E1FD">
              <a:alpha val="24000"/>
            </a:srgbClr>
          </a:solidFill>
          <a:ln w="109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9" name="任意多边形: 形状 128">
            <a:extLst>
              <a:ext uri="{FF2B5EF4-FFF2-40B4-BE49-F238E27FC236}">
                <a16:creationId xmlns:a16="http://schemas.microsoft.com/office/drawing/2014/main" id="{3269D5F7-E9FE-4A1F-ABC2-1D75DD35E221}"/>
              </a:ext>
            </a:extLst>
          </p:cNvPr>
          <p:cNvSpPr/>
          <p:nvPr/>
        </p:nvSpPr>
        <p:spPr>
          <a:xfrm rot="21389762">
            <a:off x="3438375" y="434551"/>
            <a:ext cx="353921" cy="350204"/>
          </a:xfrm>
          <a:custGeom>
            <a:avLst/>
            <a:gdLst>
              <a:gd name="connsiteX0" fmla="*/ 7340130 w 7362401"/>
              <a:gd name="connsiteY0" fmla="*/ 3870460 h 5552563"/>
              <a:gd name="connsiteX1" fmla="*/ 6870848 w 7362401"/>
              <a:gd name="connsiteY1" fmla="*/ 4630870 h 5552563"/>
              <a:gd name="connsiteX2" fmla="*/ 6014572 w 7362401"/>
              <a:gd name="connsiteY2" fmla="*/ 5355974 h 5552563"/>
              <a:gd name="connsiteX3" fmla="*/ 5159278 w 7362401"/>
              <a:gd name="connsiteY3" fmla="*/ 5546177 h 5552563"/>
              <a:gd name="connsiteX4" fmla="*/ 4845733 w 7362401"/>
              <a:gd name="connsiteY4" fmla="*/ 5552312 h 5552563"/>
              <a:gd name="connsiteX5" fmla="*/ 4501956 w 7362401"/>
              <a:gd name="connsiteY5" fmla="*/ 5544567 h 5552563"/>
              <a:gd name="connsiteX6" fmla="*/ 3527159 w 7362401"/>
              <a:gd name="connsiteY6" fmla="*/ 5512582 h 5552563"/>
              <a:gd name="connsiteX7" fmla="*/ 1915667 w 7362401"/>
              <a:gd name="connsiteY7" fmla="*/ 5459575 h 5552563"/>
              <a:gd name="connsiteX8" fmla="*/ 1218838 w 7362401"/>
              <a:gd name="connsiteY8" fmla="*/ 5436944 h 5552563"/>
              <a:gd name="connsiteX9" fmla="*/ 535541 w 7362401"/>
              <a:gd name="connsiteY9" fmla="*/ 5322379 h 5552563"/>
              <a:gd name="connsiteX10" fmla="*/ 3834 w 7362401"/>
              <a:gd name="connsiteY10" fmla="*/ 4477480 h 5552563"/>
              <a:gd name="connsiteX11" fmla="*/ 181288 w 7362401"/>
              <a:gd name="connsiteY11" fmla="*/ 3474666 h 5552563"/>
              <a:gd name="connsiteX12" fmla="*/ 480537 w 7362401"/>
              <a:gd name="connsiteY12" fmla="*/ 2500920 h 5552563"/>
              <a:gd name="connsiteX13" fmla="*/ 627652 w 7362401"/>
              <a:gd name="connsiteY13" fmla="*/ 2021842 h 5552563"/>
              <a:gd name="connsiteX14" fmla="*/ 1329392 w 7362401"/>
              <a:gd name="connsiteY14" fmla="*/ 588833 h 5552563"/>
              <a:gd name="connsiteX15" fmla="*/ 2236088 w 7362401"/>
              <a:gd name="connsiteY15" fmla="*/ 148882 h 5552563"/>
              <a:gd name="connsiteX16" fmla="*/ 3502058 w 7362401"/>
              <a:gd name="connsiteY16" fmla="*/ 19 h 5552563"/>
              <a:gd name="connsiteX17" fmla="*/ 4805352 w 7362401"/>
              <a:gd name="connsiteY17" fmla="*/ 329429 h 5552563"/>
              <a:gd name="connsiteX18" fmla="*/ 5479372 w 7362401"/>
              <a:gd name="connsiteY18" fmla="*/ 1661653 h 5552563"/>
              <a:gd name="connsiteX19" fmla="*/ 6660108 w 7362401"/>
              <a:gd name="connsiteY19" fmla="*/ 2352861 h 5552563"/>
              <a:gd name="connsiteX20" fmla="*/ 7114984 w 7362401"/>
              <a:gd name="connsiteY20" fmla="*/ 2878911 h 5552563"/>
              <a:gd name="connsiteX21" fmla="*/ 7340130 w 7362401"/>
              <a:gd name="connsiteY21" fmla="*/ 3870460 h 5552563"/>
              <a:gd name="connsiteX0" fmla="*/ 7340130 w 7362401"/>
              <a:gd name="connsiteY0" fmla="*/ 3870483 h 5552563"/>
              <a:gd name="connsiteX1" fmla="*/ 6870848 w 7362401"/>
              <a:gd name="connsiteY1" fmla="*/ 4630893 h 5552563"/>
              <a:gd name="connsiteX2" fmla="*/ 6014572 w 7362401"/>
              <a:gd name="connsiteY2" fmla="*/ 5355997 h 5552563"/>
              <a:gd name="connsiteX3" fmla="*/ 5159278 w 7362401"/>
              <a:gd name="connsiteY3" fmla="*/ 5546200 h 5552563"/>
              <a:gd name="connsiteX4" fmla="*/ 4845733 w 7362401"/>
              <a:gd name="connsiteY4" fmla="*/ 5552335 h 5552563"/>
              <a:gd name="connsiteX5" fmla="*/ 4501956 w 7362401"/>
              <a:gd name="connsiteY5" fmla="*/ 5544590 h 5552563"/>
              <a:gd name="connsiteX6" fmla="*/ 3527159 w 7362401"/>
              <a:gd name="connsiteY6" fmla="*/ 5512605 h 5552563"/>
              <a:gd name="connsiteX7" fmla="*/ 1915667 w 7362401"/>
              <a:gd name="connsiteY7" fmla="*/ 5459598 h 5552563"/>
              <a:gd name="connsiteX8" fmla="*/ 1218838 w 7362401"/>
              <a:gd name="connsiteY8" fmla="*/ 5436967 h 5552563"/>
              <a:gd name="connsiteX9" fmla="*/ 535541 w 7362401"/>
              <a:gd name="connsiteY9" fmla="*/ 5322402 h 5552563"/>
              <a:gd name="connsiteX10" fmla="*/ 3834 w 7362401"/>
              <a:gd name="connsiteY10" fmla="*/ 4477503 h 5552563"/>
              <a:gd name="connsiteX11" fmla="*/ 181288 w 7362401"/>
              <a:gd name="connsiteY11" fmla="*/ 3474689 h 5552563"/>
              <a:gd name="connsiteX12" fmla="*/ 627652 w 7362401"/>
              <a:gd name="connsiteY12" fmla="*/ 2021865 h 5552563"/>
              <a:gd name="connsiteX13" fmla="*/ 1329392 w 7362401"/>
              <a:gd name="connsiteY13" fmla="*/ 588856 h 5552563"/>
              <a:gd name="connsiteX14" fmla="*/ 2236088 w 7362401"/>
              <a:gd name="connsiteY14" fmla="*/ 148905 h 5552563"/>
              <a:gd name="connsiteX15" fmla="*/ 3502058 w 7362401"/>
              <a:gd name="connsiteY15" fmla="*/ 42 h 5552563"/>
              <a:gd name="connsiteX16" fmla="*/ 4805352 w 7362401"/>
              <a:gd name="connsiteY16" fmla="*/ 329452 h 5552563"/>
              <a:gd name="connsiteX17" fmla="*/ 5479372 w 7362401"/>
              <a:gd name="connsiteY17" fmla="*/ 1661676 h 5552563"/>
              <a:gd name="connsiteX18" fmla="*/ 6660108 w 7362401"/>
              <a:gd name="connsiteY18" fmla="*/ 2352884 h 5552563"/>
              <a:gd name="connsiteX19" fmla="*/ 7114984 w 7362401"/>
              <a:gd name="connsiteY19" fmla="*/ 2878934 h 5552563"/>
              <a:gd name="connsiteX20" fmla="*/ 7340130 w 7362401"/>
              <a:gd name="connsiteY20" fmla="*/ 3870483 h 5552563"/>
              <a:gd name="connsiteX0" fmla="*/ 7340130 w 7362401"/>
              <a:gd name="connsiteY0" fmla="*/ 3870483 h 5552555"/>
              <a:gd name="connsiteX1" fmla="*/ 6870848 w 7362401"/>
              <a:gd name="connsiteY1" fmla="*/ 4630893 h 5552555"/>
              <a:gd name="connsiteX2" fmla="*/ 6014572 w 7362401"/>
              <a:gd name="connsiteY2" fmla="*/ 5355997 h 5552555"/>
              <a:gd name="connsiteX3" fmla="*/ 5159278 w 7362401"/>
              <a:gd name="connsiteY3" fmla="*/ 5546200 h 5552555"/>
              <a:gd name="connsiteX4" fmla="*/ 4845733 w 7362401"/>
              <a:gd name="connsiteY4" fmla="*/ 5552335 h 5552555"/>
              <a:gd name="connsiteX5" fmla="*/ 4501956 w 7362401"/>
              <a:gd name="connsiteY5" fmla="*/ 5544590 h 5552555"/>
              <a:gd name="connsiteX6" fmla="*/ 3527159 w 7362401"/>
              <a:gd name="connsiteY6" fmla="*/ 5512605 h 5552555"/>
              <a:gd name="connsiteX7" fmla="*/ 1915667 w 7362401"/>
              <a:gd name="connsiteY7" fmla="*/ 5459598 h 5552555"/>
              <a:gd name="connsiteX8" fmla="*/ 1218838 w 7362401"/>
              <a:gd name="connsiteY8" fmla="*/ 5436967 h 5552555"/>
              <a:gd name="connsiteX9" fmla="*/ 535541 w 7362401"/>
              <a:gd name="connsiteY9" fmla="*/ 5322402 h 5552555"/>
              <a:gd name="connsiteX10" fmla="*/ 3834 w 7362401"/>
              <a:gd name="connsiteY10" fmla="*/ 4477503 h 5552555"/>
              <a:gd name="connsiteX11" fmla="*/ 181288 w 7362401"/>
              <a:gd name="connsiteY11" fmla="*/ 3474689 h 5552555"/>
              <a:gd name="connsiteX12" fmla="*/ 1329392 w 7362401"/>
              <a:gd name="connsiteY12" fmla="*/ 588856 h 5552555"/>
              <a:gd name="connsiteX13" fmla="*/ 2236088 w 7362401"/>
              <a:gd name="connsiteY13" fmla="*/ 148905 h 5552555"/>
              <a:gd name="connsiteX14" fmla="*/ 3502058 w 7362401"/>
              <a:gd name="connsiteY14" fmla="*/ 42 h 5552555"/>
              <a:gd name="connsiteX15" fmla="*/ 4805352 w 7362401"/>
              <a:gd name="connsiteY15" fmla="*/ 329452 h 5552555"/>
              <a:gd name="connsiteX16" fmla="*/ 5479372 w 7362401"/>
              <a:gd name="connsiteY16" fmla="*/ 1661676 h 5552555"/>
              <a:gd name="connsiteX17" fmla="*/ 6660108 w 7362401"/>
              <a:gd name="connsiteY17" fmla="*/ 2352884 h 5552555"/>
              <a:gd name="connsiteX18" fmla="*/ 7114984 w 7362401"/>
              <a:gd name="connsiteY18" fmla="*/ 2878934 h 5552555"/>
              <a:gd name="connsiteX19" fmla="*/ 7340130 w 7362401"/>
              <a:gd name="connsiteY19" fmla="*/ 3870483 h 5552555"/>
              <a:gd name="connsiteX0" fmla="*/ 7723402 w 7745673"/>
              <a:gd name="connsiteY0" fmla="*/ 3870483 h 5552563"/>
              <a:gd name="connsiteX1" fmla="*/ 7254120 w 7745673"/>
              <a:gd name="connsiteY1" fmla="*/ 4630893 h 5552563"/>
              <a:gd name="connsiteX2" fmla="*/ 6397844 w 7745673"/>
              <a:gd name="connsiteY2" fmla="*/ 5355997 h 5552563"/>
              <a:gd name="connsiteX3" fmla="*/ 5542550 w 7745673"/>
              <a:gd name="connsiteY3" fmla="*/ 5546200 h 5552563"/>
              <a:gd name="connsiteX4" fmla="*/ 5229005 w 7745673"/>
              <a:gd name="connsiteY4" fmla="*/ 5552335 h 5552563"/>
              <a:gd name="connsiteX5" fmla="*/ 4885228 w 7745673"/>
              <a:gd name="connsiteY5" fmla="*/ 5544590 h 5552563"/>
              <a:gd name="connsiteX6" fmla="*/ 3910431 w 7745673"/>
              <a:gd name="connsiteY6" fmla="*/ 5512605 h 5552563"/>
              <a:gd name="connsiteX7" fmla="*/ 2298939 w 7745673"/>
              <a:gd name="connsiteY7" fmla="*/ 5459598 h 5552563"/>
              <a:gd name="connsiteX8" fmla="*/ 1602110 w 7745673"/>
              <a:gd name="connsiteY8" fmla="*/ 5436967 h 5552563"/>
              <a:gd name="connsiteX9" fmla="*/ 918813 w 7745673"/>
              <a:gd name="connsiteY9" fmla="*/ 5322402 h 5552563"/>
              <a:gd name="connsiteX10" fmla="*/ 387106 w 7745673"/>
              <a:gd name="connsiteY10" fmla="*/ 4477503 h 5552563"/>
              <a:gd name="connsiteX11" fmla="*/ 19426 w 7745673"/>
              <a:gd name="connsiteY11" fmla="*/ 3275013 h 5552563"/>
              <a:gd name="connsiteX12" fmla="*/ 1712664 w 7745673"/>
              <a:gd name="connsiteY12" fmla="*/ 588856 h 5552563"/>
              <a:gd name="connsiteX13" fmla="*/ 2619360 w 7745673"/>
              <a:gd name="connsiteY13" fmla="*/ 148905 h 5552563"/>
              <a:gd name="connsiteX14" fmla="*/ 3885330 w 7745673"/>
              <a:gd name="connsiteY14" fmla="*/ 42 h 5552563"/>
              <a:gd name="connsiteX15" fmla="*/ 5188624 w 7745673"/>
              <a:gd name="connsiteY15" fmla="*/ 329452 h 5552563"/>
              <a:gd name="connsiteX16" fmla="*/ 5862644 w 7745673"/>
              <a:gd name="connsiteY16" fmla="*/ 1661676 h 5552563"/>
              <a:gd name="connsiteX17" fmla="*/ 7043380 w 7745673"/>
              <a:gd name="connsiteY17" fmla="*/ 2352884 h 5552563"/>
              <a:gd name="connsiteX18" fmla="*/ 7498256 w 7745673"/>
              <a:gd name="connsiteY18" fmla="*/ 2878934 h 5552563"/>
              <a:gd name="connsiteX19" fmla="*/ 7723402 w 7745673"/>
              <a:gd name="connsiteY19" fmla="*/ 3870483 h 5552563"/>
              <a:gd name="connsiteX0" fmla="*/ 7723402 w 7745673"/>
              <a:gd name="connsiteY0" fmla="*/ 3870483 h 5552555"/>
              <a:gd name="connsiteX1" fmla="*/ 7254120 w 7745673"/>
              <a:gd name="connsiteY1" fmla="*/ 4630893 h 5552555"/>
              <a:gd name="connsiteX2" fmla="*/ 6397844 w 7745673"/>
              <a:gd name="connsiteY2" fmla="*/ 5355997 h 5552555"/>
              <a:gd name="connsiteX3" fmla="*/ 5542550 w 7745673"/>
              <a:gd name="connsiteY3" fmla="*/ 5546200 h 5552555"/>
              <a:gd name="connsiteX4" fmla="*/ 5229005 w 7745673"/>
              <a:gd name="connsiteY4" fmla="*/ 5552335 h 5552555"/>
              <a:gd name="connsiteX5" fmla="*/ 4885228 w 7745673"/>
              <a:gd name="connsiteY5" fmla="*/ 5544590 h 5552555"/>
              <a:gd name="connsiteX6" fmla="*/ 2298939 w 7745673"/>
              <a:gd name="connsiteY6" fmla="*/ 5459598 h 5552555"/>
              <a:gd name="connsiteX7" fmla="*/ 1602110 w 7745673"/>
              <a:gd name="connsiteY7" fmla="*/ 5436967 h 5552555"/>
              <a:gd name="connsiteX8" fmla="*/ 918813 w 7745673"/>
              <a:gd name="connsiteY8" fmla="*/ 5322402 h 5552555"/>
              <a:gd name="connsiteX9" fmla="*/ 387106 w 7745673"/>
              <a:gd name="connsiteY9" fmla="*/ 4477503 h 5552555"/>
              <a:gd name="connsiteX10" fmla="*/ 19426 w 7745673"/>
              <a:gd name="connsiteY10" fmla="*/ 3275013 h 5552555"/>
              <a:gd name="connsiteX11" fmla="*/ 1712664 w 7745673"/>
              <a:gd name="connsiteY11" fmla="*/ 588856 h 5552555"/>
              <a:gd name="connsiteX12" fmla="*/ 2619360 w 7745673"/>
              <a:gd name="connsiteY12" fmla="*/ 148905 h 5552555"/>
              <a:gd name="connsiteX13" fmla="*/ 3885330 w 7745673"/>
              <a:gd name="connsiteY13" fmla="*/ 42 h 5552555"/>
              <a:gd name="connsiteX14" fmla="*/ 5188624 w 7745673"/>
              <a:gd name="connsiteY14" fmla="*/ 329452 h 5552555"/>
              <a:gd name="connsiteX15" fmla="*/ 5862644 w 7745673"/>
              <a:gd name="connsiteY15" fmla="*/ 1661676 h 5552555"/>
              <a:gd name="connsiteX16" fmla="*/ 7043380 w 7745673"/>
              <a:gd name="connsiteY16" fmla="*/ 2352884 h 5552555"/>
              <a:gd name="connsiteX17" fmla="*/ 7498256 w 7745673"/>
              <a:gd name="connsiteY17" fmla="*/ 2878934 h 5552555"/>
              <a:gd name="connsiteX18" fmla="*/ 7723402 w 7745673"/>
              <a:gd name="connsiteY18" fmla="*/ 3870483 h 5552555"/>
              <a:gd name="connsiteX0" fmla="*/ 7723402 w 7745673"/>
              <a:gd name="connsiteY0" fmla="*/ 3870483 h 5552563"/>
              <a:gd name="connsiteX1" fmla="*/ 7254120 w 7745673"/>
              <a:gd name="connsiteY1" fmla="*/ 4630893 h 5552563"/>
              <a:gd name="connsiteX2" fmla="*/ 6397844 w 7745673"/>
              <a:gd name="connsiteY2" fmla="*/ 5355997 h 5552563"/>
              <a:gd name="connsiteX3" fmla="*/ 5542550 w 7745673"/>
              <a:gd name="connsiteY3" fmla="*/ 5546200 h 5552563"/>
              <a:gd name="connsiteX4" fmla="*/ 5229005 w 7745673"/>
              <a:gd name="connsiteY4" fmla="*/ 5552335 h 5552563"/>
              <a:gd name="connsiteX5" fmla="*/ 4885228 w 7745673"/>
              <a:gd name="connsiteY5" fmla="*/ 5544590 h 5552563"/>
              <a:gd name="connsiteX6" fmla="*/ 2298939 w 7745673"/>
              <a:gd name="connsiteY6" fmla="*/ 5459598 h 5552563"/>
              <a:gd name="connsiteX7" fmla="*/ 1602110 w 7745673"/>
              <a:gd name="connsiteY7" fmla="*/ 5436967 h 5552563"/>
              <a:gd name="connsiteX8" fmla="*/ 387106 w 7745673"/>
              <a:gd name="connsiteY8" fmla="*/ 4477503 h 5552563"/>
              <a:gd name="connsiteX9" fmla="*/ 19426 w 7745673"/>
              <a:gd name="connsiteY9" fmla="*/ 3275013 h 5552563"/>
              <a:gd name="connsiteX10" fmla="*/ 1712664 w 7745673"/>
              <a:gd name="connsiteY10" fmla="*/ 588856 h 5552563"/>
              <a:gd name="connsiteX11" fmla="*/ 2619360 w 7745673"/>
              <a:gd name="connsiteY11" fmla="*/ 148905 h 5552563"/>
              <a:gd name="connsiteX12" fmla="*/ 3885330 w 7745673"/>
              <a:gd name="connsiteY12" fmla="*/ 42 h 5552563"/>
              <a:gd name="connsiteX13" fmla="*/ 5188624 w 7745673"/>
              <a:gd name="connsiteY13" fmla="*/ 329452 h 5552563"/>
              <a:gd name="connsiteX14" fmla="*/ 5862644 w 7745673"/>
              <a:gd name="connsiteY14" fmla="*/ 1661676 h 5552563"/>
              <a:gd name="connsiteX15" fmla="*/ 7043380 w 7745673"/>
              <a:gd name="connsiteY15" fmla="*/ 2352884 h 5552563"/>
              <a:gd name="connsiteX16" fmla="*/ 7498256 w 7745673"/>
              <a:gd name="connsiteY16" fmla="*/ 2878934 h 5552563"/>
              <a:gd name="connsiteX17" fmla="*/ 7723402 w 7745673"/>
              <a:gd name="connsiteY17" fmla="*/ 3870483 h 5552563"/>
              <a:gd name="connsiteX0" fmla="*/ 7704178 w 7726449"/>
              <a:gd name="connsiteY0" fmla="*/ 3870483 h 5603096"/>
              <a:gd name="connsiteX1" fmla="*/ 7234896 w 7726449"/>
              <a:gd name="connsiteY1" fmla="*/ 4630893 h 5603096"/>
              <a:gd name="connsiteX2" fmla="*/ 6378620 w 7726449"/>
              <a:gd name="connsiteY2" fmla="*/ 5355997 h 5603096"/>
              <a:gd name="connsiteX3" fmla="*/ 5523326 w 7726449"/>
              <a:gd name="connsiteY3" fmla="*/ 5546200 h 5603096"/>
              <a:gd name="connsiteX4" fmla="*/ 5209781 w 7726449"/>
              <a:gd name="connsiteY4" fmla="*/ 5552335 h 5603096"/>
              <a:gd name="connsiteX5" fmla="*/ 4866004 w 7726449"/>
              <a:gd name="connsiteY5" fmla="*/ 5544590 h 5603096"/>
              <a:gd name="connsiteX6" fmla="*/ 2279715 w 7726449"/>
              <a:gd name="connsiteY6" fmla="*/ 5459598 h 5603096"/>
              <a:gd name="connsiteX7" fmla="*/ 1582886 w 7726449"/>
              <a:gd name="connsiteY7" fmla="*/ 5436967 h 5603096"/>
              <a:gd name="connsiteX8" fmla="*/ 202 w 7726449"/>
              <a:gd name="connsiteY8" fmla="*/ 3275013 h 5603096"/>
              <a:gd name="connsiteX9" fmla="*/ 1693440 w 7726449"/>
              <a:gd name="connsiteY9" fmla="*/ 588856 h 5603096"/>
              <a:gd name="connsiteX10" fmla="*/ 2600136 w 7726449"/>
              <a:gd name="connsiteY10" fmla="*/ 148905 h 5603096"/>
              <a:gd name="connsiteX11" fmla="*/ 3866106 w 7726449"/>
              <a:gd name="connsiteY11" fmla="*/ 42 h 5603096"/>
              <a:gd name="connsiteX12" fmla="*/ 5169400 w 7726449"/>
              <a:gd name="connsiteY12" fmla="*/ 329452 h 5603096"/>
              <a:gd name="connsiteX13" fmla="*/ 5843420 w 7726449"/>
              <a:gd name="connsiteY13" fmla="*/ 1661676 h 5603096"/>
              <a:gd name="connsiteX14" fmla="*/ 7024156 w 7726449"/>
              <a:gd name="connsiteY14" fmla="*/ 2352884 h 5603096"/>
              <a:gd name="connsiteX15" fmla="*/ 7479032 w 7726449"/>
              <a:gd name="connsiteY15" fmla="*/ 2878934 h 5603096"/>
              <a:gd name="connsiteX16" fmla="*/ 7704178 w 7726449"/>
              <a:gd name="connsiteY16" fmla="*/ 3870483 h 5603096"/>
              <a:gd name="connsiteX0" fmla="*/ 7704178 w 7726449"/>
              <a:gd name="connsiteY0" fmla="*/ 3870483 h 5603096"/>
              <a:gd name="connsiteX1" fmla="*/ 7234896 w 7726449"/>
              <a:gd name="connsiteY1" fmla="*/ 4630893 h 5603096"/>
              <a:gd name="connsiteX2" fmla="*/ 6378620 w 7726449"/>
              <a:gd name="connsiteY2" fmla="*/ 5355997 h 5603096"/>
              <a:gd name="connsiteX3" fmla="*/ 5523326 w 7726449"/>
              <a:gd name="connsiteY3" fmla="*/ 5546200 h 5603096"/>
              <a:gd name="connsiteX4" fmla="*/ 5209781 w 7726449"/>
              <a:gd name="connsiteY4" fmla="*/ 5552335 h 5603096"/>
              <a:gd name="connsiteX5" fmla="*/ 4866004 w 7726449"/>
              <a:gd name="connsiteY5" fmla="*/ 5544590 h 5603096"/>
              <a:gd name="connsiteX6" fmla="*/ 2279715 w 7726449"/>
              <a:gd name="connsiteY6" fmla="*/ 5459598 h 5603096"/>
              <a:gd name="connsiteX7" fmla="*/ 1582886 w 7726449"/>
              <a:gd name="connsiteY7" fmla="*/ 5436967 h 5603096"/>
              <a:gd name="connsiteX8" fmla="*/ 202 w 7726449"/>
              <a:gd name="connsiteY8" fmla="*/ 3275013 h 5603096"/>
              <a:gd name="connsiteX9" fmla="*/ 1693440 w 7726449"/>
              <a:gd name="connsiteY9" fmla="*/ 588856 h 5603096"/>
              <a:gd name="connsiteX10" fmla="*/ 2600136 w 7726449"/>
              <a:gd name="connsiteY10" fmla="*/ 148905 h 5603096"/>
              <a:gd name="connsiteX11" fmla="*/ 3866106 w 7726449"/>
              <a:gd name="connsiteY11" fmla="*/ 42 h 5603096"/>
              <a:gd name="connsiteX12" fmla="*/ 5169400 w 7726449"/>
              <a:gd name="connsiteY12" fmla="*/ 329452 h 5603096"/>
              <a:gd name="connsiteX13" fmla="*/ 5843420 w 7726449"/>
              <a:gd name="connsiteY13" fmla="*/ 1661676 h 5603096"/>
              <a:gd name="connsiteX14" fmla="*/ 7024156 w 7726449"/>
              <a:gd name="connsiteY14" fmla="*/ 2352884 h 5603096"/>
              <a:gd name="connsiteX15" fmla="*/ 7479032 w 7726449"/>
              <a:gd name="connsiteY15" fmla="*/ 2878934 h 5603096"/>
              <a:gd name="connsiteX16" fmla="*/ 7704178 w 7726449"/>
              <a:gd name="connsiteY16" fmla="*/ 3870483 h 5603096"/>
              <a:gd name="connsiteX0" fmla="*/ 7704178 w 7726449"/>
              <a:gd name="connsiteY0" fmla="*/ 3870483 h 5603096"/>
              <a:gd name="connsiteX1" fmla="*/ 7234896 w 7726449"/>
              <a:gd name="connsiteY1" fmla="*/ 4630893 h 5603096"/>
              <a:gd name="connsiteX2" fmla="*/ 6378620 w 7726449"/>
              <a:gd name="connsiteY2" fmla="*/ 5355997 h 5603096"/>
              <a:gd name="connsiteX3" fmla="*/ 5523326 w 7726449"/>
              <a:gd name="connsiteY3" fmla="*/ 5546200 h 5603096"/>
              <a:gd name="connsiteX4" fmla="*/ 5209781 w 7726449"/>
              <a:gd name="connsiteY4" fmla="*/ 5552335 h 5603096"/>
              <a:gd name="connsiteX5" fmla="*/ 4866004 w 7726449"/>
              <a:gd name="connsiteY5" fmla="*/ 5544590 h 5603096"/>
              <a:gd name="connsiteX6" fmla="*/ 2279715 w 7726449"/>
              <a:gd name="connsiteY6" fmla="*/ 5459598 h 5603096"/>
              <a:gd name="connsiteX7" fmla="*/ 1582886 w 7726449"/>
              <a:gd name="connsiteY7" fmla="*/ 5436967 h 5603096"/>
              <a:gd name="connsiteX8" fmla="*/ 202 w 7726449"/>
              <a:gd name="connsiteY8" fmla="*/ 3275013 h 5603096"/>
              <a:gd name="connsiteX9" fmla="*/ 1693440 w 7726449"/>
              <a:gd name="connsiteY9" fmla="*/ 588856 h 5603096"/>
              <a:gd name="connsiteX10" fmla="*/ 2600136 w 7726449"/>
              <a:gd name="connsiteY10" fmla="*/ 148905 h 5603096"/>
              <a:gd name="connsiteX11" fmla="*/ 3866106 w 7726449"/>
              <a:gd name="connsiteY11" fmla="*/ 42 h 5603096"/>
              <a:gd name="connsiteX12" fmla="*/ 5169400 w 7726449"/>
              <a:gd name="connsiteY12" fmla="*/ 329452 h 5603096"/>
              <a:gd name="connsiteX13" fmla="*/ 5843420 w 7726449"/>
              <a:gd name="connsiteY13" fmla="*/ 1661676 h 5603096"/>
              <a:gd name="connsiteX14" fmla="*/ 7024156 w 7726449"/>
              <a:gd name="connsiteY14" fmla="*/ 2352884 h 5603096"/>
              <a:gd name="connsiteX15" fmla="*/ 7479032 w 7726449"/>
              <a:gd name="connsiteY15" fmla="*/ 2878934 h 5603096"/>
              <a:gd name="connsiteX16" fmla="*/ 7704178 w 7726449"/>
              <a:gd name="connsiteY16" fmla="*/ 3870483 h 5603096"/>
              <a:gd name="connsiteX0" fmla="*/ 7708843 w 7731114"/>
              <a:gd name="connsiteY0" fmla="*/ 3870483 h 5603096"/>
              <a:gd name="connsiteX1" fmla="*/ 7239561 w 7731114"/>
              <a:gd name="connsiteY1" fmla="*/ 4630893 h 5603096"/>
              <a:gd name="connsiteX2" fmla="*/ 6383285 w 7731114"/>
              <a:gd name="connsiteY2" fmla="*/ 5355997 h 5603096"/>
              <a:gd name="connsiteX3" fmla="*/ 5527991 w 7731114"/>
              <a:gd name="connsiteY3" fmla="*/ 5546200 h 5603096"/>
              <a:gd name="connsiteX4" fmla="*/ 5214446 w 7731114"/>
              <a:gd name="connsiteY4" fmla="*/ 5552335 h 5603096"/>
              <a:gd name="connsiteX5" fmla="*/ 4870669 w 7731114"/>
              <a:gd name="connsiteY5" fmla="*/ 5544590 h 5603096"/>
              <a:gd name="connsiteX6" fmla="*/ 2284380 w 7731114"/>
              <a:gd name="connsiteY6" fmla="*/ 5459598 h 5603096"/>
              <a:gd name="connsiteX7" fmla="*/ 1587551 w 7731114"/>
              <a:gd name="connsiteY7" fmla="*/ 5436967 h 5603096"/>
              <a:gd name="connsiteX8" fmla="*/ 4867 w 7731114"/>
              <a:gd name="connsiteY8" fmla="*/ 3275013 h 5603096"/>
              <a:gd name="connsiteX9" fmla="*/ 1145488 w 7731114"/>
              <a:gd name="connsiteY9" fmla="*/ 917881 h 5603096"/>
              <a:gd name="connsiteX10" fmla="*/ 2604801 w 7731114"/>
              <a:gd name="connsiteY10" fmla="*/ 148905 h 5603096"/>
              <a:gd name="connsiteX11" fmla="*/ 3870771 w 7731114"/>
              <a:gd name="connsiteY11" fmla="*/ 42 h 5603096"/>
              <a:gd name="connsiteX12" fmla="*/ 5174065 w 7731114"/>
              <a:gd name="connsiteY12" fmla="*/ 329452 h 5603096"/>
              <a:gd name="connsiteX13" fmla="*/ 5848085 w 7731114"/>
              <a:gd name="connsiteY13" fmla="*/ 1661676 h 5603096"/>
              <a:gd name="connsiteX14" fmla="*/ 7028821 w 7731114"/>
              <a:gd name="connsiteY14" fmla="*/ 2352884 h 5603096"/>
              <a:gd name="connsiteX15" fmla="*/ 7483697 w 7731114"/>
              <a:gd name="connsiteY15" fmla="*/ 2878934 h 5603096"/>
              <a:gd name="connsiteX16" fmla="*/ 7708843 w 7731114"/>
              <a:gd name="connsiteY16" fmla="*/ 3870483 h 5603096"/>
              <a:gd name="connsiteX0" fmla="*/ 7708843 w 7731114"/>
              <a:gd name="connsiteY0" fmla="*/ 3870483 h 5552563"/>
              <a:gd name="connsiteX1" fmla="*/ 7239561 w 7731114"/>
              <a:gd name="connsiteY1" fmla="*/ 4630893 h 5552563"/>
              <a:gd name="connsiteX2" fmla="*/ 6383285 w 7731114"/>
              <a:gd name="connsiteY2" fmla="*/ 5355997 h 5552563"/>
              <a:gd name="connsiteX3" fmla="*/ 5527991 w 7731114"/>
              <a:gd name="connsiteY3" fmla="*/ 5546200 h 5552563"/>
              <a:gd name="connsiteX4" fmla="*/ 5214446 w 7731114"/>
              <a:gd name="connsiteY4" fmla="*/ 5552335 h 5552563"/>
              <a:gd name="connsiteX5" fmla="*/ 4870669 w 7731114"/>
              <a:gd name="connsiteY5" fmla="*/ 5544590 h 5552563"/>
              <a:gd name="connsiteX6" fmla="*/ 1587551 w 7731114"/>
              <a:gd name="connsiteY6" fmla="*/ 5436967 h 5552563"/>
              <a:gd name="connsiteX7" fmla="*/ 4867 w 7731114"/>
              <a:gd name="connsiteY7" fmla="*/ 3275013 h 5552563"/>
              <a:gd name="connsiteX8" fmla="*/ 1145488 w 7731114"/>
              <a:gd name="connsiteY8" fmla="*/ 917881 h 5552563"/>
              <a:gd name="connsiteX9" fmla="*/ 2604801 w 7731114"/>
              <a:gd name="connsiteY9" fmla="*/ 148905 h 5552563"/>
              <a:gd name="connsiteX10" fmla="*/ 3870771 w 7731114"/>
              <a:gd name="connsiteY10" fmla="*/ 42 h 5552563"/>
              <a:gd name="connsiteX11" fmla="*/ 5174065 w 7731114"/>
              <a:gd name="connsiteY11" fmla="*/ 329452 h 5552563"/>
              <a:gd name="connsiteX12" fmla="*/ 5848085 w 7731114"/>
              <a:gd name="connsiteY12" fmla="*/ 1661676 h 5552563"/>
              <a:gd name="connsiteX13" fmla="*/ 7028821 w 7731114"/>
              <a:gd name="connsiteY13" fmla="*/ 2352884 h 5552563"/>
              <a:gd name="connsiteX14" fmla="*/ 7483697 w 7731114"/>
              <a:gd name="connsiteY14" fmla="*/ 2878934 h 5552563"/>
              <a:gd name="connsiteX15" fmla="*/ 7708843 w 7731114"/>
              <a:gd name="connsiteY15" fmla="*/ 3870483 h 5552563"/>
              <a:gd name="connsiteX0" fmla="*/ 7708843 w 7731114"/>
              <a:gd name="connsiteY0" fmla="*/ 3870483 h 5642036"/>
              <a:gd name="connsiteX1" fmla="*/ 7239561 w 7731114"/>
              <a:gd name="connsiteY1" fmla="*/ 4630893 h 5642036"/>
              <a:gd name="connsiteX2" fmla="*/ 6383285 w 7731114"/>
              <a:gd name="connsiteY2" fmla="*/ 5355997 h 5642036"/>
              <a:gd name="connsiteX3" fmla="*/ 5527991 w 7731114"/>
              <a:gd name="connsiteY3" fmla="*/ 5546200 h 5642036"/>
              <a:gd name="connsiteX4" fmla="*/ 5214446 w 7731114"/>
              <a:gd name="connsiteY4" fmla="*/ 5552335 h 5642036"/>
              <a:gd name="connsiteX5" fmla="*/ 4905776 w 7731114"/>
              <a:gd name="connsiteY5" fmla="*/ 5586779 h 5642036"/>
              <a:gd name="connsiteX6" fmla="*/ 1587551 w 7731114"/>
              <a:gd name="connsiteY6" fmla="*/ 5436967 h 5642036"/>
              <a:gd name="connsiteX7" fmla="*/ 4867 w 7731114"/>
              <a:gd name="connsiteY7" fmla="*/ 3275013 h 5642036"/>
              <a:gd name="connsiteX8" fmla="*/ 1145488 w 7731114"/>
              <a:gd name="connsiteY8" fmla="*/ 917881 h 5642036"/>
              <a:gd name="connsiteX9" fmla="*/ 2604801 w 7731114"/>
              <a:gd name="connsiteY9" fmla="*/ 148905 h 5642036"/>
              <a:gd name="connsiteX10" fmla="*/ 3870771 w 7731114"/>
              <a:gd name="connsiteY10" fmla="*/ 42 h 5642036"/>
              <a:gd name="connsiteX11" fmla="*/ 5174065 w 7731114"/>
              <a:gd name="connsiteY11" fmla="*/ 329452 h 5642036"/>
              <a:gd name="connsiteX12" fmla="*/ 5848085 w 7731114"/>
              <a:gd name="connsiteY12" fmla="*/ 1661676 h 5642036"/>
              <a:gd name="connsiteX13" fmla="*/ 7028821 w 7731114"/>
              <a:gd name="connsiteY13" fmla="*/ 2352884 h 5642036"/>
              <a:gd name="connsiteX14" fmla="*/ 7483697 w 7731114"/>
              <a:gd name="connsiteY14" fmla="*/ 2878934 h 5642036"/>
              <a:gd name="connsiteX15" fmla="*/ 7708843 w 7731114"/>
              <a:gd name="connsiteY15" fmla="*/ 3870483 h 5642036"/>
              <a:gd name="connsiteX0" fmla="*/ 7708843 w 7731114"/>
              <a:gd name="connsiteY0" fmla="*/ 3870483 h 5636347"/>
              <a:gd name="connsiteX1" fmla="*/ 7239561 w 7731114"/>
              <a:gd name="connsiteY1" fmla="*/ 4630893 h 5636347"/>
              <a:gd name="connsiteX2" fmla="*/ 6383285 w 7731114"/>
              <a:gd name="connsiteY2" fmla="*/ 5355997 h 5636347"/>
              <a:gd name="connsiteX3" fmla="*/ 5527991 w 7731114"/>
              <a:gd name="connsiteY3" fmla="*/ 5546200 h 5636347"/>
              <a:gd name="connsiteX4" fmla="*/ 5214446 w 7731114"/>
              <a:gd name="connsiteY4" fmla="*/ 5552335 h 5636347"/>
              <a:gd name="connsiteX5" fmla="*/ 1587551 w 7731114"/>
              <a:gd name="connsiteY5" fmla="*/ 5436967 h 5636347"/>
              <a:gd name="connsiteX6" fmla="*/ 4867 w 7731114"/>
              <a:gd name="connsiteY6" fmla="*/ 3275013 h 5636347"/>
              <a:gd name="connsiteX7" fmla="*/ 1145488 w 7731114"/>
              <a:gd name="connsiteY7" fmla="*/ 917881 h 5636347"/>
              <a:gd name="connsiteX8" fmla="*/ 2604801 w 7731114"/>
              <a:gd name="connsiteY8" fmla="*/ 148905 h 5636347"/>
              <a:gd name="connsiteX9" fmla="*/ 3870771 w 7731114"/>
              <a:gd name="connsiteY9" fmla="*/ 42 h 5636347"/>
              <a:gd name="connsiteX10" fmla="*/ 5174065 w 7731114"/>
              <a:gd name="connsiteY10" fmla="*/ 329452 h 5636347"/>
              <a:gd name="connsiteX11" fmla="*/ 5848085 w 7731114"/>
              <a:gd name="connsiteY11" fmla="*/ 1661676 h 5636347"/>
              <a:gd name="connsiteX12" fmla="*/ 7028821 w 7731114"/>
              <a:gd name="connsiteY12" fmla="*/ 2352884 h 5636347"/>
              <a:gd name="connsiteX13" fmla="*/ 7483697 w 7731114"/>
              <a:gd name="connsiteY13" fmla="*/ 2878934 h 5636347"/>
              <a:gd name="connsiteX14" fmla="*/ 7708843 w 7731114"/>
              <a:gd name="connsiteY14" fmla="*/ 3870483 h 5636347"/>
              <a:gd name="connsiteX0" fmla="*/ 7705847 w 7728118"/>
              <a:gd name="connsiteY0" fmla="*/ 3870483 h 5574745"/>
              <a:gd name="connsiteX1" fmla="*/ 7236565 w 7728118"/>
              <a:gd name="connsiteY1" fmla="*/ 4630893 h 5574745"/>
              <a:gd name="connsiteX2" fmla="*/ 6380289 w 7728118"/>
              <a:gd name="connsiteY2" fmla="*/ 5355997 h 5574745"/>
              <a:gd name="connsiteX3" fmla="*/ 5524995 w 7728118"/>
              <a:gd name="connsiteY3" fmla="*/ 5546200 h 5574745"/>
              <a:gd name="connsiteX4" fmla="*/ 5211450 w 7728118"/>
              <a:gd name="connsiteY4" fmla="*/ 5552335 h 5574745"/>
              <a:gd name="connsiteX5" fmla="*/ 1407846 w 7728118"/>
              <a:gd name="connsiteY5" fmla="*/ 5239493 h 5574745"/>
              <a:gd name="connsiteX6" fmla="*/ 1871 w 7728118"/>
              <a:gd name="connsiteY6" fmla="*/ 3275013 h 5574745"/>
              <a:gd name="connsiteX7" fmla="*/ 1142492 w 7728118"/>
              <a:gd name="connsiteY7" fmla="*/ 917881 h 5574745"/>
              <a:gd name="connsiteX8" fmla="*/ 2601805 w 7728118"/>
              <a:gd name="connsiteY8" fmla="*/ 148905 h 5574745"/>
              <a:gd name="connsiteX9" fmla="*/ 3867775 w 7728118"/>
              <a:gd name="connsiteY9" fmla="*/ 42 h 5574745"/>
              <a:gd name="connsiteX10" fmla="*/ 5171069 w 7728118"/>
              <a:gd name="connsiteY10" fmla="*/ 329452 h 5574745"/>
              <a:gd name="connsiteX11" fmla="*/ 5845089 w 7728118"/>
              <a:gd name="connsiteY11" fmla="*/ 1661676 h 5574745"/>
              <a:gd name="connsiteX12" fmla="*/ 7025825 w 7728118"/>
              <a:gd name="connsiteY12" fmla="*/ 2352884 h 5574745"/>
              <a:gd name="connsiteX13" fmla="*/ 7480701 w 7728118"/>
              <a:gd name="connsiteY13" fmla="*/ 2878934 h 5574745"/>
              <a:gd name="connsiteX14" fmla="*/ 7705847 w 7728118"/>
              <a:gd name="connsiteY14" fmla="*/ 3870483 h 5574745"/>
              <a:gd name="connsiteX0" fmla="*/ 7705847 w 7728118"/>
              <a:gd name="connsiteY0" fmla="*/ 3870475 h 5574737"/>
              <a:gd name="connsiteX1" fmla="*/ 7236565 w 7728118"/>
              <a:gd name="connsiteY1" fmla="*/ 4630885 h 5574737"/>
              <a:gd name="connsiteX2" fmla="*/ 6380289 w 7728118"/>
              <a:gd name="connsiteY2" fmla="*/ 5355989 h 5574737"/>
              <a:gd name="connsiteX3" fmla="*/ 5524995 w 7728118"/>
              <a:gd name="connsiteY3" fmla="*/ 5546192 h 5574737"/>
              <a:gd name="connsiteX4" fmla="*/ 5211450 w 7728118"/>
              <a:gd name="connsiteY4" fmla="*/ 5552327 h 5574737"/>
              <a:gd name="connsiteX5" fmla="*/ 1407846 w 7728118"/>
              <a:gd name="connsiteY5" fmla="*/ 5239485 h 5574737"/>
              <a:gd name="connsiteX6" fmla="*/ 1871 w 7728118"/>
              <a:gd name="connsiteY6" fmla="*/ 3275005 h 5574737"/>
              <a:gd name="connsiteX7" fmla="*/ 1142492 w 7728118"/>
              <a:gd name="connsiteY7" fmla="*/ 917873 h 5574737"/>
              <a:gd name="connsiteX8" fmla="*/ 2601805 w 7728118"/>
              <a:gd name="connsiteY8" fmla="*/ 148897 h 5574737"/>
              <a:gd name="connsiteX9" fmla="*/ 3867775 w 7728118"/>
              <a:gd name="connsiteY9" fmla="*/ 34 h 5574737"/>
              <a:gd name="connsiteX10" fmla="*/ 5171069 w 7728118"/>
              <a:gd name="connsiteY10" fmla="*/ 329444 h 5574737"/>
              <a:gd name="connsiteX11" fmla="*/ 6098326 w 7728118"/>
              <a:gd name="connsiteY11" fmla="*/ 1428347 h 5574737"/>
              <a:gd name="connsiteX12" fmla="*/ 7025825 w 7728118"/>
              <a:gd name="connsiteY12" fmla="*/ 2352876 h 5574737"/>
              <a:gd name="connsiteX13" fmla="*/ 7480701 w 7728118"/>
              <a:gd name="connsiteY13" fmla="*/ 2878926 h 5574737"/>
              <a:gd name="connsiteX14" fmla="*/ 7705847 w 7728118"/>
              <a:gd name="connsiteY14" fmla="*/ 3870475 h 5574737"/>
              <a:gd name="connsiteX0" fmla="*/ 8035515 w 8057786"/>
              <a:gd name="connsiteY0" fmla="*/ 3870475 h 5574737"/>
              <a:gd name="connsiteX1" fmla="*/ 7566233 w 8057786"/>
              <a:gd name="connsiteY1" fmla="*/ 4630885 h 5574737"/>
              <a:gd name="connsiteX2" fmla="*/ 6709957 w 8057786"/>
              <a:gd name="connsiteY2" fmla="*/ 5355989 h 5574737"/>
              <a:gd name="connsiteX3" fmla="*/ 5854663 w 8057786"/>
              <a:gd name="connsiteY3" fmla="*/ 5546192 h 5574737"/>
              <a:gd name="connsiteX4" fmla="*/ 5541118 w 8057786"/>
              <a:gd name="connsiteY4" fmla="*/ 5552327 h 5574737"/>
              <a:gd name="connsiteX5" fmla="*/ 1737514 w 8057786"/>
              <a:gd name="connsiteY5" fmla="*/ 5239485 h 5574737"/>
              <a:gd name="connsiteX6" fmla="*/ 1389 w 8057786"/>
              <a:gd name="connsiteY6" fmla="*/ 2392721 h 5574737"/>
              <a:gd name="connsiteX7" fmla="*/ 1472160 w 8057786"/>
              <a:gd name="connsiteY7" fmla="*/ 917873 h 5574737"/>
              <a:gd name="connsiteX8" fmla="*/ 2931473 w 8057786"/>
              <a:gd name="connsiteY8" fmla="*/ 148897 h 5574737"/>
              <a:gd name="connsiteX9" fmla="*/ 4197443 w 8057786"/>
              <a:gd name="connsiteY9" fmla="*/ 34 h 5574737"/>
              <a:gd name="connsiteX10" fmla="*/ 5500737 w 8057786"/>
              <a:gd name="connsiteY10" fmla="*/ 329444 h 5574737"/>
              <a:gd name="connsiteX11" fmla="*/ 6427994 w 8057786"/>
              <a:gd name="connsiteY11" fmla="*/ 1428347 h 5574737"/>
              <a:gd name="connsiteX12" fmla="*/ 7355493 w 8057786"/>
              <a:gd name="connsiteY12" fmla="*/ 2352876 h 5574737"/>
              <a:gd name="connsiteX13" fmla="*/ 7810369 w 8057786"/>
              <a:gd name="connsiteY13" fmla="*/ 2878926 h 5574737"/>
              <a:gd name="connsiteX14" fmla="*/ 8035515 w 8057786"/>
              <a:gd name="connsiteY14" fmla="*/ 3870475 h 5574737"/>
              <a:gd name="connsiteX0" fmla="*/ 8035515 w 8057786"/>
              <a:gd name="connsiteY0" fmla="*/ 3870475 h 5574737"/>
              <a:gd name="connsiteX1" fmla="*/ 7566233 w 8057786"/>
              <a:gd name="connsiteY1" fmla="*/ 4630885 h 5574737"/>
              <a:gd name="connsiteX2" fmla="*/ 6709957 w 8057786"/>
              <a:gd name="connsiteY2" fmla="*/ 5355989 h 5574737"/>
              <a:gd name="connsiteX3" fmla="*/ 5854663 w 8057786"/>
              <a:gd name="connsiteY3" fmla="*/ 5546192 h 5574737"/>
              <a:gd name="connsiteX4" fmla="*/ 5541118 w 8057786"/>
              <a:gd name="connsiteY4" fmla="*/ 5552327 h 5574737"/>
              <a:gd name="connsiteX5" fmla="*/ 1737514 w 8057786"/>
              <a:gd name="connsiteY5" fmla="*/ 5239485 h 5574737"/>
              <a:gd name="connsiteX6" fmla="*/ 1389 w 8057786"/>
              <a:gd name="connsiteY6" fmla="*/ 2392721 h 5574737"/>
              <a:gd name="connsiteX7" fmla="*/ 1472160 w 8057786"/>
              <a:gd name="connsiteY7" fmla="*/ 917873 h 5574737"/>
              <a:gd name="connsiteX8" fmla="*/ 2931473 w 8057786"/>
              <a:gd name="connsiteY8" fmla="*/ 148897 h 5574737"/>
              <a:gd name="connsiteX9" fmla="*/ 4197443 w 8057786"/>
              <a:gd name="connsiteY9" fmla="*/ 34 h 5574737"/>
              <a:gd name="connsiteX10" fmla="*/ 5500737 w 8057786"/>
              <a:gd name="connsiteY10" fmla="*/ 329444 h 5574737"/>
              <a:gd name="connsiteX11" fmla="*/ 6427994 w 8057786"/>
              <a:gd name="connsiteY11" fmla="*/ 1428347 h 5574737"/>
              <a:gd name="connsiteX12" fmla="*/ 7355493 w 8057786"/>
              <a:gd name="connsiteY12" fmla="*/ 2352876 h 5574737"/>
              <a:gd name="connsiteX13" fmla="*/ 7810369 w 8057786"/>
              <a:gd name="connsiteY13" fmla="*/ 2878926 h 5574737"/>
              <a:gd name="connsiteX14" fmla="*/ 8035515 w 8057786"/>
              <a:gd name="connsiteY14" fmla="*/ 3870475 h 5574737"/>
              <a:gd name="connsiteX0" fmla="*/ 8035515 w 8057786"/>
              <a:gd name="connsiteY0" fmla="*/ 3870475 h 5574737"/>
              <a:gd name="connsiteX1" fmla="*/ 7566233 w 8057786"/>
              <a:gd name="connsiteY1" fmla="*/ 4630885 h 5574737"/>
              <a:gd name="connsiteX2" fmla="*/ 6709957 w 8057786"/>
              <a:gd name="connsiteY2" fmla="*/ 5355989 h 5574737"/>
              <a:gd name="connsiteX3" fmla="*/ 5854663 w 8057786"/>
              <a:gd name="connsiteY3" fmla="*/ 5546192 h 5574737"/>
              <a:gd name="connsiteX4" fmla="*/ 5541118 w 8057786"/>
              <a:gd name="connsiteY4" fmla="*/ 5552327 h 5574737"/>
              <a:gd name="connsiteX5" fmla="*/ 1737514 w 8057786"/>
              <a:gd name="connsiteY5" fmla="*/ 5239485 h 5574737"/>
              <a:gd name="connsiteX6" fmla="*/ 1389 w 8057786"/>
              <a:gd name="connsiteY6" fmla="*/ 2392721 h 5574737"/>
              <a:gd name="connsiteX7" fmla="*/ 1472160 w 8057786"/>
              <a:gd name="connsiteY7" fmla="*/ 917873 h 5574737"/>
              <a:gd name="connsiteX8" fmla="*/ 2931473 w 8057786"/>
              <a:gd name="connsiteY8" fmla="*/ 148897 h 5574737"/>
              <a:gd name="connsiteX9" fmla="*/ 4197443 w 8057786"/>
              <a:gd name="connsiteY9" fmla="*/ 34 h 5574737"/>
              <a:gd name="connsiteX10" fmla="*/ 5500737 w 8057786"/>
              <a:gd name="connsiteY10" fmla="*/ 329444 h 5574737"/>
              <a:gd name="connsiteX11" fmla="*/ 6427994 w 8057786"/>
              <a:gd name="connsiteY11" fmla="*/ 1428347 h 5574737"/>
              <a:gd name="connsiteX12" fmla="*/ 7355493 w 8057786"/>
              <a:gd name="connsiteY12" fmla="*/ 2352876 h 5574737"/>
              <a:gd name="connsiteX13" fmla="*/ 7810369 w 8057786"/>
              <a:gd name="connsiteY13" fmla="*/ 2878926 h 5574737"/>
              <a:gd name="connsiteX14" fmla="*/ 8035515 w 8057786"/>
              <a:gd name="connsiteY14" fmla="*/ 3870475 h 557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057786" h="5574737">
                <a:moveTo>
                  <a:pt x="8035515" y="3870475"/>
                </a:moveTo>
                <a:cubicBezTo>
                  <a:pt x="7970906" y="4158948"/>
                  <a:pt x="7768133" y="4402158"/>
                  <a:pt x="7566233" y="4630885"/>
                </a:cubicBezTo>
                <a:cubicBezTo>
                  <a:pt x="7319915" y="4910104"/>
                  <a:pt x="7056898" y="5190932"/>
                  <a:pt x="6709957" y="5355989"/>
                </a:cubicBezTo>
                <a:cubicBezTo>
                  <a:pt x="6445631" y="5481517"/>
                  <a:pt x="6153367" y="5530903"/>
                  <a:pt x="5854663" y="5546192"/>
                </a:cubicBezTo>
                <a:cubicBezTo>
                  <a:pt x="5750548" y="5551925"/>
                  <a:pt x="6227310" y="5603445"/>
                  <a:pt x="5541118" y="5552327"/>
                </a:cubicBezTo>
                <a:cubicBezTo>
                  <a:pt x="4273250" y="5448046"/>
                  <a:pt x="2818809" y="5702027"/>
                  <a:pt x="1737514" y="5239485"/>
                </a:cubicBezTo>
                <a:cubicBezTo>
                  <a:pt x="656219" y="4776943"/>
                  <a:pt x="45615" y="3112990"/>
                  <a:pt x="1389" y="2392721"/>
                </a:cubicBezTo>
                <a:cubicBezTo>
                  <a:pt x="-42837" y="1672452"/>
                  <a:pt x="983813" y="1291844"/>
                  <a:pt x="1472160" y="917873"/>
                </a:cubicBezTo>
                <a:cubicBezTo>
                  <a:pt x="1960507" y="543902"/>
                  <a:pt x="2477259" y="301870"/>
                  <a:pt x="2931473" y="148897"/>
                </a:cubicBezTo>
                <a:cubicBezTo>
                  <a:pt x="3385687" y="-4076"/>
                  <a:pt x="3770464" y="2139"/>
                  <a:pt x="4197443" y="34"/>
                </a:cubicBezTo>
                <a:cubicBezTo>
                  <a:pt x="4657230" y="-1978"/>
                  <a:pt x="5128979" y="91392"/>
                  <a:pt x="5500737" y="329444"/>
                </a:cubicBezTo>
                <a:cubicBezTo>
                  <a:pt x="5872495" y="567496"/>
                  <a:pt x="6237007" y="945950"/>
                  <a:pt x="6427994" y="1428347"/>
                </a:cubicBezTo>
                <a:cubicBezTo>
                  <a:pt x="6608395" y="1883184"/>
                  <a:pt x="6967298" y="2101921"/>
                  <a:pt x="7355493" y="2352876"/>
                </a:cubicBezTo>
                <a:cubicBezTo>
                  <a:pt x="7556520" y="2483131"/>
                  <a:pt x="7696649" y="2678263"/>
                  <a:pt x="7810369" y="2878926"/>
                </a:cubicBezTo>
                <a:cubicBezTo>
                  <a:pt x="7984112" y="3183693"/>
                  <a:pt x="8111036" y="3532918"/>
                  <a:pt x="8035515" y="3870475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30" name="任意多边形: 形状 129">
            <a:extLst>
              <a:ext uri="{FF2B5EF4-FFF2-40B4-BE49-F238E27FC236}">
                <a16:creationId xmlns:a16="http://schemas.microsoft.com/office/drawing/2014/main" id="{8E1D6662-2DA0-4C1D-8987-D8952B4C69AD}"/>
              </a:ext>
            </a:extLst>
          </p:cNvPr>
          <p:cNvSpPr/>
          <p:nvPr/>
        </p:nvSpPr>
        <p:spPr>
          <a:xfrm rot="21389762">
            <a:off x="8538021" y="511499"/>
            <a:ext cx="137556" cy="136112"/>
          </a:xfrm>
          <a:custGeom>
            <a:avLst/>
            <a:gdLst>
              <a:gd name="connsiteX0" fmla="*/ 7340130 w 7362401"/>
              <a:gd name="connsiteY0" fmla="*/ 3870460 h 5552563"/>
              <a:gd name="connsiteX1" fmla="*/ 6870848 w 7362401"/>
              <a:gd name="connsiteY1" fmla="*/ 4630870 h 5552563"/>
              <a:gd name="connsiteX2" fmla="*/ 6014572 w 7362401"/>
              <a:gd name="connsiteY2" fmla="*/ 5355974 h 5552563"/>
              <a:gd name="connsiteX3" fmla="*/ 5159278 w 7362401"/>
              <a:gd name="connsiteY3" fmla="*/ 5546177 h 5552563"/>
              <a:gd name="connsiteX4" fmla="*/ 4845733 w 7362401"/>
              <a:gd name="connsiteY4" fmla="*/ 5552312 h 5552563"/>
              <a:gd name="connsiteX5" fmla="*/ 4501956 w 7362401"/>
              <a:gd name="connsiteY5" fmla="*/ 5544567 h 5552563"/>
              <a:gd name="connsiteX6" fmla="*/ 3527159 w 7362401"/>
              <a:gd name="connsiteY6" fmla="*/ 5512582 h 5552563"/>
              <a:gd name="connsiteX7" fmla="*/ 1915667 w 7362401"/>
              <a:gd name="connsiteY7" fmla="*/ 5459575 h 5552563"/>
              <a:gd name="connsiteX8" fmla="*/ 1218838 w 7362401"/>
              <a:gd name="connsiteY8" fmla="*/ 5436944 h 5552563"/>
              <a:gd name="connsiteX9" fmla="*/ 535541 w 7362401"/>
              <a:gd name="connsiteY9" fmla="*/ 5322379 h 5552563"/>
              <a:gd name="connsiteX10" fmla="*/ 3834 w 7362401"/>
              <a:gd name="connsiteY10" fmla="*/ 4477480 h 5552563"/>
              <a:gd name="connsiteX11" fmla="*/ 181288 w 7362401"/>
              <a:gd name="connsiteY11" fmla="*/ 3474666 h 5552563"/>
              <a:gd name="connsiteX12" fmla="*/ 480537 w 7362401"/>
              <a:gd name="connsiteY12" fmla="*/ 2500920 h 5552563"/>
              <a:gd name="connsiteX13" fmla="*/ 627652 w 7362401"/>
              <a:gd name="connsiteY13" fmla="*/ 2021842 h 5552563"/>
              <a:gd name="connsiteX14" fmla="*/ 1329392 w 7362401"/>
              <a:gd name="connsiteY14" fmla="*/ 588833 h 5552563"/>
              <a:gd name="connsiteX15" fmla="*/ 2236088 w 7362401"/>
              <a:gd name="connsiteY15" fmla="*/ 148882 h 5552563"/>
              <a:gd name="connsiteX16" fmla="*/ 3502058 w 7362401"/>
              <a:gd name="connsiteY16" fmla="*/ 19 h 5552563"/>
              <a:gd name="connsiteX17" fmla="*/ 4805352 w 7362401"/>
              <a:gd name="connsiteY17" fmla="*/ 329429 h 5552563"/>
              <a:gd name="connsiteX18" fmla="*/ 5479372 w 7362401"/>
              <a:gd name="connsiteY18" fmla="*/ 1661653 h 5552563"/>
              <a:gd name="connsiteX19" fmla="*/ 6660108 w 7362401"/>
              <a:gd name="connsiteY19" fmla="*/ 2352861 h 5552563"/>
              <a:gd name="connsiteX20" fmla="*/ 7114984 w 7362401"/>
              <a:gd name="connsiteY20" fmla="*/ 2878911 h 5552563"/>
              <a:gd name="connsiteX21" fmla="*/ 7340130 w 7362401"/>
              <a:gd name="connsiteY21" fmla="*/ 3870460 h 5552563"/>
              <a:gd name="connsiteX0" fmla="*/ 7340130 w 7362401"/>
              <a:gd name="connsiteY0" fmla="*/ 3870483 h 5552563"/>
              <a:gd name="connsiteX1" fmla="*/ 6870848 w 7362401"/>
              <a:gd name="connsiteY1" fmla="*/ 4630893 h 5552563"/>
              <a:gd name="connsiteX2" fmla="*/ 6014572 w 7362401"/>
              <a:gd name="connsiteY2" fmla="*/ 5355997 h 5552563"/>
              <a:gd name="connsiteX3" fmla="*/ 5159278 w 7362401"/>
              <a:gd name="connsiteY3" fmla="*/ 5546200 h 5552563"/>
              <a:gd name="connsiteX4" fmla="*/ 4845733 w 7362401"/>
              <a:gd name="connsiteY4" fmla="*/ 5552335 h 5552563"/>
              <a:gd name="connsiteX5" fmla="*/ 4501956 w 7362401"/>
              <a:gd name="connsiteY5" fmla="*/ 5544590 h 5552563"/>
              <a:gd name="connsiteX6" fmla="*/ 3527159 w 7362401"/>
              <a:gd name="connsiteY6" fmla="*/ 5512605 h 5552563"/>
              <a:gd name="connsiteX7" fmla="*/ 1915667 w 7362401"/>
              <a:gd name="connsiteY7" fmla="*/ 5459598 h 5552563"/>
              <a:gd name="connsiteX8" fmla="*/ 1218838 w 7362401"/>
              <a:gd name="connsiteY8" fmla="*/ 5436967 h 5552563"/>
              <a:gd name="connsiteX9" fmla="*/ 535541 w 7362401"/>
              <a:gd name="connsiteY9" fmla="*/ 5322402 h 5552563"/>
              <a:gd name="connsiteX10" fmla="*/ 3834 w 7362401"/>
              <a:gd name="connsiteY10" fmla="*/ 4477503 h 5552563"/>
              <a:gd name="connsiteX11" fmla="*/ 181288 w 7362401"/>
              <a:gd name="connsiteY11" fmla="*/ 3474689 h 5552563"/>
              <a:gd name="connsiteX12" fmla="*/ 627652 w 7362401"/>
              <a:gd name="connsiteY12" fmla="*/ 2021865 h 5552563"/>
              <a:gd name="connsiteX13" fmla="*/ 1329392 w 7362401"/>
              <a:gd name="connsiteY13" fmla="*/ 588856 h 5552563"/>
              <a:gd name="connsiteX14" fmla="*/ 2236088 w 7362401"/>
              <a:gd name="connsiteY14" fmla="*/ 148905 h 5552563"/>
              <a:gd name="connsiteX15" fmla="*/ 3502058 w 7362401"/>
              <a:gd name="connsiteY15" fmla="*/ 42 h 5552563"/>
              <a:gd name="connsiteX16" fmla="*/ 4805352 w 7362401"/>
              <a:gd name="connsiteY16" fmla="*/ 329452 h 5552563"/>
              <a:gd name="connsiteX17" fmla="*/ 5479372 w 7362401"/>
              <a:gd name="connsiteY17" fmla="*/ 1661676 h 5552563"/>
              <a:gd name="connsiteX18" fmla="*/ 6660108 w 7362401"/>
              <a:gd name="connsiteY18" fmla="*/ 2352884 h 5552563"/>
              <a:gd name="connsiteX19" fmla="*/ 7114984 w 7362401"/>
              <a:gd name="connsiteY19" fmla="*/ 2878934 h 5552563"/>
              <a:gd name="connsiteX20" fmla="*/ 7340130 w 7362401"/>
              <a:gd name="connsiteY20" fmla="*/ 3870483 h 5552563"/>
              <a:gd name="connsiteX0" fmla="*/ 7340130 w 7362401"/>
              <a:gd name="connsiteY0" fmla="*/ 3870483 h 5552555"/>
              <a:gd name="connsiteX1" fmla="*/ 6870848 w 7362401"/>
              <a:gd name="connsiteY1" fmla="*/ 4630893 h 5552555"/>
              <a:gd name="connsiteX2" fmla="*/ 6014572 w 7362401"/>
              <a:gd name="connsiteY2" fmla="*/ 5355997 h 5552555"/>
              <a:gd name="connsiteX3" fmla="*/ 5159278 w 7362401"/>
              <a:gd name="connsiteY3" fmla="*/ 5546200 h 5552555"/>
              <a:gd name="connsiteX4" fmla="*/ 4845733 w 7362401"/>
              <a:gd name="connsiteY4" fmla="*/ 5552335 h 5552555"/>
              <a:gd name="connsiteX5" fmla="*/ 4501956 w 7362401"/>
              <a:gd name="connsiteY5" fmla="*/ 5544590 h 5552555"/>
              <a:gd name="connsiteX6" fmla="*/ 3527159 w 7362401"/>
              <a:gd name="connsiteY6" fmla="*/ 5512605 h 5552555"/>
              <a:gd name="connsiteX7" fmla="*/ 1915667 w 7362401"/>
              <a:gd name="connsiteY7" fmla="*/ 5459598 h 5552555"/>
              <a:gd name="connsiteX8" fmla="*/ 1218838 w 7362401"/>
              <a:gd name="connsiteY8" fmla="*/ 5436967 h 5552555"/>
              <a:gd name="connsiteX9" fmla="*/ 535541 w 7362401"/>
              <a:gd name="connsiteY9" fmla="*/ 5322402 h 5552555"/>
              <a:gd name="connsiteX10" fmla="*/ 3834 w 7362401"/>
              <a:gd name="connsiteY10" fmla="*/ 4477503 h 5552555"/>
              <a:gd name="connsiteX11" fmla="*/ 181288 w 7362401"/>
              <a:gd name="connsiteY11" fmla="*/ 3474689 h 5552555"/>
              <a:gd name="connsiteX12" fmla="*/ 1329392 w 7362401"/>
              <a:gd name="connsiteY12" fmla="*/ 588856 h 5552555"/>
              <a:gd name="connsiteX13" fmla="*/ 2236088 w 7362401"/>
              <a:gd name="connsiteY13" fmla="*/ 148905 h 5552555"/>
              <a:gd name="connsiteX14" fmla="*/ 3502058 w 7362401"/>
              <a:gd name="connsiteY14" fmla="*/ 42 h 5552555"/>
              <a:gd name="connsiteX15" fmla="*/ 4805352 w 7362401"/>
              <a:gd name="connsiteY15" fmla="*/ 329452 h 5552555"/>
              <a:gd name="connsiteX16" fmla="*/ 5479372 w 7362401"/>
              <a:gd name="connsiteY16" fmla="*/ 1661676 h 5552555"/>
              <a:gd name="connsiteX17" fmla="*/ 6660108 w 7362401"/>
              <a:gd name="connsiteY17" fmla="*/ 2352884 h 5552555"/>
              <a:gd name="connsiteX18" fmla="*/ 7114984 w 7362401"/>
              <a:gd name="connsiteY18" fmla="*/ 2878934 h 5552555"/>
              <a:gd name="connsiteX19" fmla="*/ 7340130 w 7362401"/>
              <a:gd name="connsiteY19" fmla="*/ 3870483 h 5552555"/>
              <a:gd name="connsiteX0" fmla="*/ 7723402 w 7745673"/>
              <a:gd name="connsiteY0" fmla="*/ 3870483 h 5552563"/>
              <a:gd name="connsiteX1" fmla="*/ 7254120 w 7745673"/>
              <a:gd name="connsiteY1" fmla="*/ 4630893 h 5552563"/>
              <a:gd name="connsiteX2" fmla="*/ 6397844 w 7745673"/>
              <a:gd name="connsiteY2" fmla="*/ 5355997 h 5552563"/>
              <a:gd name="connsiteX3" fmla="*/ 5542550 w 7745673"/>
              <a:gd name="connsiteY3" fmla="*/ 5546200 h 5552563"/>
              <a:gd name="connsiteX4" fmla="*/ 5229005 w 7745673"/>
              <a:gd name="connsiteY4" fmla="*/ 5552335 h 5552563"/>
              <a:gd name="connsiteX5" fmla="*/ 4885228 w 7745673"/>
              <a:gd name="connsiteY5" fmla="*/ 5544590 h 5552563"/>
              <a:gd name="connsiteX6" fmla="*/ 3910431 w 7745673"/>
              <a:gd name="connsiteY6" fmla="*/ 5512605 h 5552563"/>
              <a:gd name="connsiteX7" fmla="*/ 2298939 w 7745673"/>
              <a:gd name="connsiteY7" fmla="*/ 5459598 h 5552563"/>
              <a:gd name="connsiteX8" fmla="*/ 1602110 w 7745673"/>
              <a:gd name="connsiteY8" fmla="*/ 5436967 h 5552563"/>
              <a:gd name="connsiteX9" fmla="*/ 918813 w 7745673"/>
              <a:gd name="connsiteY9" fmla="*/ 5322402 h 5552563"/>
              <a:gd name="connsiteX10" fmla="*/ 387106 w 7745673"/>
              <a:gd name="connsiteY10" fmla="*/ 4477503 h 5552563"/>
              <a:gd name="connsiteX11" fmla="*/ 19426 w 7745673"/>
              <a:gd name="connsiteY11" fmla="*/ 3275013 h 5552563"/>
              <a:gd name="connsiteX12" fmla="*/ 1712664 w 7745673"/>
              <a:gd name="connsiteY12" fmla="*/ 588856 h 5552563"/>
              <a:gd name="connsiteX13" fmla="*/ 2619360 w 7745673"/>
              <a:gd name="connsiteY13" fmla="*/ 148905 h 5552563"/>
              <a:gd name="connsiteX14" fmla="*/ 3885330 w 7745673"/>
              <a:gd name="connsiteY14" fmla="*/ 42 h 5552563"/>
              <a:gd name="connsiteX15" fmla="*/ 5188624 w 7745673"/>
              <a:gd name="connsiteY15" fmla="*/ 329452 h 5552563"/>
              <a:gd name="connsiteX16" fmla="*/ 5862644 w 7745673"/>
              <a:gd name="connsiteY16" fmla="*/ 1661676 h 5552563"/>
              <a:gd name="connsiteX17" fmla="*/ 7043380 w 7745673"/>
              <a:gd name="connsiteY17" fmla="*/ 2352884 h 5552563"/>
              <a:gd name="connsiteX18" fmla="*/ 7498256 w 7745673"/>
              <a:gd name="connsiteY18" fmla="*/ 2878934 h 5552563"/>
              <a:gd name="connsiteX19" fmla="*/ 7723402 w 7745673"/>
              <a:gd name="connsiteY19" fmla="*/ 3870483 h 5552563"/>
              <a:gd name="connsiteX0" fmla="*/ 7723402 w 7745673"/>
              <a:gd name="connsiteY0" fmla="*/ 3870483 h 5552555"/>
              <a:gd name="connsiteX1" fmla="*/ 7254120 w 7745673"/>
              <a:gd name="connsiteY1" fmla="*/ 4630893 h 5552555"/>
              <a:gd name="connsiteX2" fmla="*/ 6397844 w 7745673"/>
              <a:gd name="connsiteY2" fmla="*/ 5355997 h 5552555"/>
              <a:gd name="connsiteX3" fmla="*/ 5542550 w 7745673"/>
              <a:gd name="connsiteY3" fmla="*/ 5546200 h 5552555"/>
              <a:gd name="connsiteX4" fmla="*/ 5229005 w 7745673"/>
              <a:gd name="connsiteY4" fmla="*/ 5552335 h 5552555"/>
              <a:gd name="connsiteX5" fmla="*/ 4885228 w 7745673"/>
              <a:gd name="connsiteY5" fmla="*/ 5544590 h 5552555"/>
              <a:gd name="connsiteX6" fmla="*/ 2298939 w 7745673"/>
              <a:gd name="connsiteY6" fmla="*/ 5459598 h 5552555"/>
              <a:gd name="connsiteX7" fmla="*/ 1602110 w 7745673"/>
              <a:gd name="connsiteY7" fmla="*/ 5436967 h 5552555"/>
              <a:gd name="connsiteX8" fmla="*/ 918813 w 7745673"/>
              <a:gd name="connsiteY8" fmla="*/ 5322402 h 5552555"/>
              <a:gd name="connsiteX9" fmla="*/ 387106 w 7745673"/>
              <a:gd name="connsiteY9" fmla="*/ 4477503 h 5552555"/>
              <a:gd name="connsiteX10" fmla="*/ 19426 w 7745673"/>
              <a:gd name="connsiteY10" fmla="*/ 3275013 h 5552555"/>
              <a:gd name="connsiteX11" fmla="*/ 1712664 w 7745673"/>
              <a:gd name="connsiteY11" fmla="*/ 588856 h 5552555"/>
              <a:gd name="connsiteX12" fmla="*/ 2619360 w 7745673"/>
              <a:gd name="connsiteY12" fmla="*/ 148905 h 5552555"/>
              <a:gd name="connsiteX13" fmla="*/ 3885330 w 7745673"/>
              <a:gd name="connsiteY13" fmla="*/ 42 h 5552555"/>
              <a:gd name="connsiteX14" fmla="*/ 5188624 w 7745673"/>
              <a:gd name="connsiteY14" fmla="*/ 329452 h 5552555"/>
              <a:gd name="connsiteX15" fmla="*/ 5862644 w 7745673"/>
              <a:gd name="connsiteY15" fmla="*/ 1661676 h 5552555"/>
              <a:gd name="connsiteX16" fmla="*/ 7043380 w 7745673"/>
              <a:gd name="connsiteY16" fmla="*/ 2352884 h 5552555"/>
              <a:gd name="connsiteX17" fmla="*/ 7498256 w 7745673"/>
              <a:gd name="connsiteY17" fmla="*/ 2878934 h 5552555"/>
              <a:gd name="connsiteX18" fmla="*/ 7723402 w 7745673"/>
              <a:gd name="connsiteY18" fmla="*/ 3870483 h 5552555"/>
              <a:gd name="connsiteX0" fmla="*/ 7723402 w 7745673"/>
              <a:gd name="connsiteY0" fmla="*/ 3870483 h 5552563"/>
              <a:gd name="connsiteX1" fmla="*/ 7254120 w 7745673"/>
              <a:gd name="connsiteY1" fmla="*/ 4630893 h 5552563"/>
              <a:gd name="connsiteX2" fmla="*/ 6397844 w 7745673"/>
              <a:gd name="connsiteY2" fmla="*/ 5355997 h 5552563"/>
              <a:gd name="connsiteX3" fmla="*/ 5542550 w 7745673"/>
              <a:gd name="connsiteY3" fmla="*/ 5546200 h 5552563"/>
              <a:gd name="connsiteX4" fmla="*/ 5229005 w 7745673"/>
              <a:gd name="connsiteY4" fmla="*/ 5552335 h 5552563"/>
              <a:gd name="connsiteX5" fmla="*/ 4885228 w 7745673"/>
              <a:gd name="connsiteY5" fmla="*/ 5544590 h 5552563"/>
              <a:gd name="connsiteX6" fmla="*/ 2298939 w 7745673"/>
              <a:gd name="connsiteY6" fmla="*/ 5459598 h 5552563"/>
              <a:gd name="connsiteX7" fmla="*/ 1602110 w 7745673"/>
              <a:gd name="connsiteY7" fmla="*/ 5436967 h 5552563"/>
              <a:gd name="connsiteX8" fmla="*/ 387106 w 7745673"/>
              <a:gd name="connsiteY8" fmla="*/ 4477503 h 5552563"/>
              <a:gd name="connsiteX9" fmla="*/ 19426 w 7745673"/>
              <a:gd name="connsiteY9" fmla="*/ 3275013 h 5552563"/>
              <a:gd name="connsiteX10" fmla="*/ 1712664 w 7745673"/>
              <a:gd name="connsiteY10" fmla="*/ 588856 h 5552563"/>
              <a:gd name="connsiteX11" fmla="*/ 2619360 w 7745673"/>
              <a:gd name="connsiteY11" fmla="*/ 148905 h 5552563"/>
              <a:gd name="connsiteX12" fmla="*/ 3885330 w 7745673"/>
              <a:gd name="connsiteY12" fmla="*/ 42 h 5552563"/>
              <a:gd name="connsiteX13" fmla="*/ 5188624 w 7745673"/>
              <a:gd name="connsiteY13" fmla="*/ 329452 h 5552563"/>
              <a:gd name="connsiteX14" fmla="*/ 5862644 w 7745673"/>
              <a:gd name="connsiteY14" fmla="*/ 1661676 h 5552563"/>
              <a:gd name="connsiteX15" fmla="*/ 7043380 w 7745673"/>
              <a:gd name="connsiteY15" fmla="*/ 2352884 h 5552563"/>
              <a:gd name="connsiteX16" fmla="*/ 7498256 w 7745673"/>
              <a:gd name="connsiteY16" fmla="*/ 2878934 h 5552563"/>
              <a:gd name="connsiteX17" fmla="*/ 7723402 w 7745673"/>
              <a:gd name="connsiteY17" fmla="*/ 3870483 h 5552563"/>
              <a:gd name="connsiteX0" fmla="*/ 7704178 w 7726449"/>
              <a:gd name="connsiteY0" fmla="*/ 3870483 h 5603096"/>
              <a:gd name="connsiteX1" fmla="*/ 7234896 w 7726449"/>
              <a:gd name="connsiteY1" fmla="*/ 4630893 h 5603096"/>
              <a:gd name="connsiteX2" fmla="*/ 6378620 w 7726449"/>
              <a:gd name="connsiteY2" fmla="*/ 5355997 h 5603096"/>
              <a:gd name="connsiteX3" fmla="*/ 5523326 w 7726449"/>
              <a:gd name="connsiteY3" fmla="*/ 5546200 h 5603096"/>
              <a:gd name="connsiteX4" fmla="*/ 5209781 w 7726449"/>
              <a:gd name="connsiteY4" fmla="*/ 5552335 h 5603096"/>
              <a:gd name="connsiteX5" fmla="*/ 4866004 w 7726449"/>
              <a:gd name="connsiteY5" fmla="*/ 5544590 h 5603096"/>
              <a:gd name="connsiteX6" fmla="*/ 2279715 w 7726449"/>
              <a:gd name="connsiteY6" fmla="*/ 5459598 h 5603096"/>
              <a:gd name="connsiteX7" fmla="*/ 1582886 w 7726449"/>
              <a:gd name="connsiteY7" fmla="*/ 5436967 h 5603096"/>
              <a:gd name="connsiteX8" fmla="*/ 202 w 7726449"/>
              <a:gd name="connsiteY8" fmla="*/ 3275013 h 5603096"/>
              <a:gd name="connsiteX9" fmla="*/ 1693440 w 7726449"/>
              <a:gd name="connsiteY9" fmla="*/ 588856 h 5603096"/>
              <a:gd name="connsiteX10" fmla="*/ 2600136 w 7726449"/>
              <a:gd name="connsiteY10" fmla="*/ 148905 h 5603096"/>
              <a:gd name="connsiteX11" fmla="*/ 3866106 w 7726449"/>
              <a:gd name="connsiteY11" fmla="*/ 42 h 5603096"/>
              <a:gd name="connsiteX12" fmla="*/ 5169400 w 7726449"/>
              <a:gd name="connsiteY12" fmla="*/ 329452 h 5603096"/>
              <a:gd name="connsiteX13" fmla="*/ 5843420 w 7726449"/>
              <a:gd name="connsiteY13" fmla="*/ 1661676 h 5603096"/>
              <a:gd name="connsiteX14" fmla="*/ 7024156 w 7726449"/>
              <a:gd name="connsiteY14" fmla="*/ 2352884 h 5603096"/>
              <a:gd name="connsiteX15" fmla="*/ 7479032 w 7726449"/>
              <a:gd name="connsiteY15" fmla="*/ 2878934 h 5603096"/>
              <a:gd name="connsiteX16" fmla="*/ 7704178 w 7726449"/>
              <a:gd name="connsiteY16" fmla="*/ 3870483 h 5603096"/>
              <a:gd name="connsiteX0" fmla="*/ 7704178 w 7726449"/>
              <a:gd name="connsiteY0" fmla="*/ 3870483 h 5603096"/>
              <a:gd name="connsiteX1" fmla="*/ 7234896 w 7726449"/>
              <a:gd name="connsiteY1" fmla="*/ 4630893 h 5603096"/>
              <a:gd name="connsiteX2" fmla="*/ 6378620 w 7726449"/>
              <a:gd name="connsiteY2" fmla="*/ 5355997 h 5603096"/>
              <a:gd name="connsiteX3" fmla="*/ 5523326 w 7726449"/>
              <a:gd name="connsiteY3" fmla="*/ 5546200 h 5603096"/>
              <a:gd name="connsiteX4" fmla="*/ 5209781 w 7726449"/>
              <a:gd name="connsiteY4" fmla="*/ 5552335 h 5603096"/>
              <a:gd name="connsiteX5" fmla="*/ 4866004 w 7726449"/>
              <a:gd name="connsiteY5" fmla="*/ 5544590 h 5603096"/>
              <a:gd name="connsiteX6" fmla="*/ 2279715 w 7726449"/>
              <a:gd name="connsiteY6" fmla="*/ 5459598 h 5603096"/>
              <a:gd name="connsiteX7" fmla="*/ 1582886 w 7726449"/>
              <a:gd name="connsiteY7" fmla="*/ 5436967 h 5603096"/>
              <a:gd name="connsiteX8" fmla="*/ 202 w 7726449"/>
              <a:gd name="connsiteY8" fmla="*/ 3275013 h 5603096"/>
              <a:gd name="connsiteX9" fmla="*/ 1693440 w 7726449"/>
              <a:gd name="connsiteY9" fmla="*/ 588856 h 5603096"/>
              <a:gd name="connsiteX10" fmla="*/ 2600136 w 7726449"/>
              <a:gd name="connsiteY10" fmla="*/ 148905 h 5603096"/>
              <a:gd name="connsiteX11" fmla="*/ 3866106 w 7726449"/>
              <a:gd name="connsiteY11" fmla="*/ 42 h 5603096"/>
              <a:gd name="connsiteX12" fmla="*/ 5169400 w 7726449"/>
              <a:gd name="connsiteY12" fmla="*/ 329452 h 5603096"/>
              <a:gd name="connsiteX13" fmla="*/ 5843420 w 7726449"/>
              <a:gd name="connsiteY13" fmla="*/ 1661676 h 5603096"/>
              <a:gd name="connsiteX14" fmla="*/ 7024156 w 7726449"/>
              <a:gd name="connsiteY14" fmla="*/ 2352884 h 5603096"/>
              <a:gd name="connsiteX15" fmla="*/ 7479032 w 7726449"/>
              <a:gd name="connsiteY15" fmla="*/ 2878934 h 5603096"/>
              <a:gd name="connsiteX16" fmla="*/ 7704178 w 7726449"/>
              <a:gd name="connsiteY16" fmla="*/ 3870483 h 5603096"/>
              <a:gd name="connsiteX0" fmla="*/ 7704178 w 7726449"/>
              <a:gd name="connsiteY0" fmla="*/ 3870483 h 5603096"/>
              <a:gd name="connsiteX1" fmla="*/ 7234896 w 7726449"/>
              <a:gd name="connsiteY1" fmla="*/ 4630893 h 5603096"/>
              <a:gd name="connsiteX2" fmla="*/ 6378620 w 7726449"/>
              <a:gd name="connsiteY2" fmla="*/ 5355997 h 5603096"/>
              <a:gd name="connsiteX3" fmla="*/ 5523326 w 7726449"/>
              <a:gd name="connsiteY3" fmla="*/ 5546200 h 5603096"/>
              <a:gd name="connsiteX4" fmla="*/ 5209781 w 7726449"/>
              <a:gd name="connsiteY4" fmla="*/ 5552335 h 5603096"/>
              <a:gd name="connsiteX5" fmla="*/ 4866004 w 7726449"/>
              <a:gd name="connsiteY5" fmla="*/ 5544590 h 5603096"/>
              <a:gd name="connsiteX6" fmla="*/ 2279715 w 7726449"/>
              <a:gd name="connsiteY6" fmla="*/ 5459598 h 5603096"/>
              <a:gd name="connsiteX7" fmla="*/ 1582886 w 7726449"/>
              <a:gd name="connsiteY7" fmla="*/ 5436967 h 5603096"/>
              <a:gd name="connsiteX8" fmla="*/ 202 w 7726449"/>
              <a:gd name="connsiteY8" fmla="*/ 3275013 h 5603096"/>
              <a:gd name="connsiteX9" fmla="*/ 1693440 w 7726449"/>
              <a:gd name="connsiteY9" fmla="*/ 588856 h 5603096"/>
              <a:gd name="connsiteX10" fmla="*/ 2600136 w 7726449"/>
              <a:gd name="connsiteY10" fmla="*/ 148905 h 5603096"/>
              <a:gd name="connsiteX11" fmla="*/ 3866106 w 7726449"/>
              <a:gd name="connsiteY11" fmla="*/ 42 h 5603096"/>
              <a:gd name="connsiteX12" fmla="*/ 5169400 w 7726449"/>
              <a:gd name="connsiteY12" fmla="*/ 329452 h 5603096"/>
              <a:gd name="connsiteX13" fmla="*/ 5843420 w 7726449"/>
              <a:gd name="connsiteY13" fmla="*/ 1661676 h 5603096"/>
              <a:gd name="connsiteX14" fmla="*/ 7024156 w 7726449"/>
              <a:gd name="connsiteY14" fmla="*/ 2352884 h 5603096"/>
              <a:gd name="connsiteX15" fmla="*/ 7479032 w 7726449"/>
              <a:gd name="connsiteY15" fmla="*/ 2878934 h 5603096"/>
              <a:gd name="connsiteX16" fmla="*/ 7704178 w 7726449"/>
              <a:gd name="connsiteY16" fmla="*/ 3870483 h 5603096"/>
              <a:gd name="connsiteX0" fmla="*/ 7708843 w 7731114"/>
              <a:gd name="connsiteY0" fmla="*/ 3870483 h 5603096"/>
              <a:gd name="connsiteX1" fmla="*/ 7239561 w 7731114"/>
              <a:gd name="connsiteY1" fmla="*/ 4630893 h 5603096"/>
              <a:gd name="connsiteX2" fmla="*/ 6383285 w 7731114"/>
              <a:gd name="connsiteY2" fmla="*/ 5355997 h 5603096"/>
              <a:gd name="connsiteX3" fmla="*/ 5527991 w 7731114"/>
              <a:gd name="connsiteY3" fmla="*/ 5546200 h 5603096"/>
              <a:gd name="connsiteX4" fmla="*/ 5214446 w 7731114"/>
              <a:gd name="connsiteY4" fmla="*/ 5552335 h 5603096"/>
              <a:gd name="connsiteX5" fmla="*/ 4870669 w 7731114"/>
              <a:gd name="connsiteY5" fmla="*/ 5544590 h 5603096"/>
              <a:gd name="connsiteX6" fmla="*/ 2284380 w 7731114"/>
              <a:gd name="connsiteY6" fmla="*/ 5459598 h 5603096"/>
              <a:gd name="connsiteX7" fmla="*/ 1587551 w 7731114"/>
              <a:gd name="connsiteY7" fmla="*/ 5436967 h 5603096"/>
              <a:gd name="connsiteX8" fmla="*/ 4867 w 7731114"/>
              <a:gd name="connsiteY8" fmla="*/ 3275013 h 5603096"/>
              <a:gd name="connsiteX9" fmla="*/ 1145488 w 7731114"/>
              <a:gd name="connsiteY9" fmla="*/ 917881 h 5603096"/>
              <a:gd name="connsiteX10" fmla="*/ 2604801 w 7731114"/>
              <a:gd name="connsiteY10" fmla="*/ 148905 h 5603096"/>
              <a:gd name="connsiteX11" fmla="*/ 3870771 w 7731114"/>
              <a:gd name="connsiteY11" fmla="*/ 42 h 5603096"/>
              <a:gd name="connsiteX12" fmla="*/ 5174065 w 7731114"/>
              <a:gd name="connsiteY12" fmla="*/ 329452 h 5603096"/>
              <a:gd name="connsiteX13" fmla="*/ 5848085 w 7731114"/>
              <a:gd name="connsiteY13" fmla="*/ 1661676 h 5603096"/>
              <a:gd name="connsiteX14" fmla="*/ 7028821 w 7731114"/>
              <a:gd name="connsiteY14" fmla="*/ 2352884 h 5603096"/>
              <a:gd name="connsiteX15" fmla="*/ 7483697 w 7731114"/>
              <a:gd name="connsiteY15" fmla="*/ 2878934 h 5603096"/>
              <a:gd name="connsiteX16" fmla="*/ 7708843 w 7731114"/>
              <a:gd name="connsiteY16" fmla="*/ 3870483 h 5603096"/>
              <a:gd name="connsiteX0" fmla="*/ 7708843 w 7731114"/>
              <a:gd name="connsiteY0" fmla="*/ 3870483 h 5552563"/>
              <a:gd name="connsiteX1" fmla="*/ 7239561 w 7731114"/>
              <a:gd name="connsiteY1" fmla="*/ 4630893 h 5552563"/>
              <a:gd name="connsiteX2" fmla="*/ 6383285 w 7731114"/>
              <a:gd name="connsiteY2" fmla="*/ 5355997 h 5552563"/>
              <a:gd name="connsiteX3" fmla="*/ 5527991 w 7731114"/>
              <a:gd name="connsiteY3" fmla="*/ 5546200 h 5552563"/>
              <a:gd name="connsiteX4" fmla="*/ 5214446 w 7731114"/>
              <a:gd name="connsiteY4" fmla="*/ 5552335 h 5552563"/>
              <a:gd name="connsiteX5" fmla="*/ 4870669 w 7731114"/>
              <a:gd name="connsiteY5" fmla="*/ 5544590 h 5552563"/>
              <a:gd name="connsiteX6" fmla="*/ 1587551 w 7731114"/>
              <a:gd name="connsiteY6" fmla="*/ 5436967 h 5552563"/>
              <a:gd name="connsiteX7" fmla="*/ 4867 w 7731114"/>
              <a:gd name="connsiteY7" fmla="*/ 3275013 h 5552563"/>
              <a:gd name="connsiteX8" fmla="*/ 1145488 w 7731114"/>
              <a:gd name="connsiteY8" fmla="*/ 917881 h 5552563"/>
              <a:gd name="connsiteX9" fmla="*/ 2604801 w 7731114"/>
              <a:gd name="connsiteY9" fmla="*/ 148905 h 5552563"/>
              <a:gd name="connsiteX10" fmla="*/ 3870771 w 7731114"/>
              <a:gd name="connsiteY10" fmla="*/ 42 h 5552563"/>
              <a:gd name="connsiteX11" fmla="*/ 5174065 w 7731114"/>
              <a:gd name="connsiteY11" fmla="*/ 329452 h 5552563"/>
              <a:gd name="connsiteX12" fmla="*/ 5848085 w 7731114"/>
              <a:gd name="connsiteY12" fmla="*/ 1661676 h 5552563"/>
              <a:gd name="connsiteX13" fmla="*/ 7028821 w 7731114"/>
              <a:gd name="connsiteY13" fmla="*/ 2352884 h 5552563"/>
              <a:gd name="connsiteX14" fmla="*/ 7483697 w 7731114"/>
              <a:gd name="connsiteY14" fmla="*/ 2878934 h 5552563"/>
              <a:gd name="connsiteX15" fmla="*/ 7708843 w 7731114"/>
              <a:gd name="connsiteY15" fmla="*/ 3870483 h 5552563"/>
              <a:gd name="connsiteX0" fmla="*/ 7708843 w 7731114"/>
              <a:gd name="connsiteY0" fmla="*/ 3870483 h 5642036"/>
              <a:gd name="connsiteX1" fmla="*/ 7239561 w 7731114"/>
              <a:gd name="connsiteY1" fmla="*/ 4630893 h 5642036"/>
              <a:gd name="connsiteX2" fmla="*/ 6383285 w 7731114"/>
              <a:gd name="connsiteY2" fmla="*/ 5355997 h 5642036"/>
              <a:gd name="connsiteX3" fmla="*/ 5527991 w 7731114"/>
              <a:gd name="connsiteY3" fmla="*/ 5546200 h 5642036"/>
              <a:gd name="connsiteX4" fmla="*/ 5214446 w 7731114"/>
              <a:gd name="connsiteY4" fmla="*/ 5552335 h 5642036"/>
              <a:gd name="connsiteX5" fmla="*/ 4905776 w 7731114"/>
              <a:gd name="connsiteY5" fmla="*/ 5586779 h 5642036"/>
              <a:gd name="connsiteX6" fmla="*/ 1587551 w 7731114"/>
              <a:gd name="connsiteY6" fmla="*/ 5436967 h 5642036"/>
              <a:gd name="connsiteX7" fmla="*/ 4867 w 7731114"/>
              <a:gd name="connsiteY7" fmla="*/ 3275013 h 5642036"/>
              <a:gd name="connsiteX8" fmla="*/ 1145488 w 7731114"/>
              <a:gd name="connsiteY8" fmla="*/ 917881 h 5642036"/>
              <a:gd name="connsiteX9" fmla="*/ 2604801 w 7731114"/>
              <a:gd name="connsiteY9" fmla="*/ 148905 h 5642036"/>
              <a:gd name="connsiteX10" fmla="*/ 3870771 w 7731114"/>
              <a:gd name="connsiteY10" fmla="*/ 42 h 5642036"/>
              <a:gd name="connsiteX11" fmla="*/ 5174065 w 7731114"/>
              <a:gd name="connsiteY11" fmla="*/ 329452 h 5642036"/>
              <a:gd name="connsiteX12" fmla="*/ 5848085 w 7731114"/>
              <a:gd name="connsiteY12" fmla="*/ 1661676 h 5642036"/>
              <a:gd name="connsiteX13" fmla="*/ 7028821 w 7731114"/>
              <a:gd name="connsiteY13" fmla="*/ 2352884 h 5642036"/>
              <a:gd name="connsiteX14" fmla="*/ 7483697 w 7731114"/>
              <a:gd name="connsiteY14" fmla="*/ 2878934 h 5642036"/>
              <a:gd name="connsiteX15" fmla="*/ 7708843 w 7731114"/>
              <a:gd name="connsiteY15" fmla="*/ 3870483 h 5642036"/>
              <a:gd name="connsiteX0" fmla="*/ 7708843 w 7731114"/>
              <a:gd name="connsiteY0" fmla="*/ 3870483 h 5636347"/>
              <a:gd name="connsiteX1" fmla="*/ 7239561 w 7731114"/>
              <a:gd name="connsiteY1" fmla="*/ 4630893 h 5636347"/>
              <a:gd name="connsiteX2" fmla="*/ 6383285 w 7731114"/>
              <a:gd name="connsiteY2" fmla="*/ 5355997 h 5636347"/>
              <a:gd name="connsiteX3" fmla="*/ 5527991 w 7731114"/>
              <a:gd name="connsiteY3" fmla="*/ 5546200 h 5636347"/>
              <a:gd name="connsiteX4" fmla="*/ 5214446 w 7731114"/>
              <a:gd name="connsiteY4" fmla="*/ 5552335 h 5636347"/>
              <a:gd name="connsiteX5" fmla="*/ 1587551 w 7731114"/>
              <a:gd name="connsiteY5" fmla="*/ 5436967 h 5636347"/>
              <a:gd name="connsiteX6" fmla="*/ 4867 w 7731114"/>
              <a:gd name="connsiteY6" fmla="*/ 3275013 h 5636347"/>
              <a:gd name="connsiteX7" fmla="*/ 1145488 w 7731114"/>
              <a:gd name="connsiteY7" fmla="*/ 917881 h 5636347"/>
              <a:gd name="connsiteX8" fmla="*/ 2604801 w 7731114"/>
              <a:gd name="connsiteY8" fmla="*/ 148905 h 5636347"/>
              <a:gd name="connsiteX9" fmla="*/ 3870771 w 7731114"/>
              <a:gd name="connsiteY9" fmla="*/ 42 h 5636347"/>
              <a:gd name="connsiteX10" fmla="*/ 5174065 w 7731114"/>
              <a:gd name="connsiteY10" fmla="*/ 329452 h 5636347"/>
              <a:gd name="connsiteX11" fmla="*/ 5848085 w 7731114"/>
              <a:gd name="connsiteY11" fmla="*/ 1661676 h 5636347"/>
              <a:gd name="connsiteX12" fmla="*/ 7028821 w 7731114"/>
              <a:gd name="connsiteY12" fmla="*/ 2352884 h 5636347"/>
              <a:gd name="connsiteX13" fmla="*/ 7483697 w 7731114"/>
              <a:gd name="connsiteY13" fmla="*/ 2878934 h 5636347"/>
              <a:gd name="connsiteX14" fmla="*/ 7708843 w 7731114"/>
              <a:gd name="connsiteY14" fmla="*/ 3870483 h 5636347"/>
              <a:gd name="connsiteX0" fmla="*/ 7705847 w 7728118"/>
              <a:gd name="connsiteY0" fmla="*/ 3870483 h 5574745"/>
              <a:gd name="connsiteX1" fmla="*/ 7236565 w 7728118"/>
              <a:gd name="connsiteY1" fmla="*/ 4630893 h 5574745"/>
              <a:gd name="connsiteX2" fmla="*/ 6380289 w 7728118"/>
              <a:gd name="connsiteY2" fmla="*/ 5355997 h 5574745"/>
              <a:gd name="connsiteX3" fmla="*/ 5524995 w 7728118"/>
              <a:gd name="connsiteY3" fmla="*/ 5546200 h 5574745"/>
              <a:gd name="connsiteX4" fmla="*/ 5211450 w 7728118"/>
              <a:gd name="connsiteY4" fmla="*/ 5552335 h 5574745"/>
              <a:gd name="connsiteX5" fmla="*/ 1407846 w 7728118"/>
              <a:gd name="connsiteY5" fmla="*/ 5239493 h 5574745"/>
              <a:gd name="connsiteX6" fmla="*/ 1871 w 7728118"/>
              <a:gd name="connsiteY6" fmla="*/ 3275013 h 5574745"/>
              <a:gd name="connsiteX7" fmla="*/ 1142492 w 7728118"/>
              <a:gd name="connsiteY7" fmla="*/ 917881 h 5574745"/>
              <a:gd name="connsiteX8" fmla="*/ 2601805 w 7728118"/>
              <a:gd name="connsiteY8" fmla="*/ 148905 h 5574745"/>
              <a:gd name="connsiteX9" fmla="*/ 3867775 w 7728118"/>
              <a:gd name="connsiteY9" fmla="*/ 42 h 5574745"/>
              <a:gd name="connsiteX10" fmla="*/ 5171069 w 7728118"/>
              <a:gd name="connsiteY10" fmla="*/ 329452 h 5574745"/>
              <a:gd name="connsiteX11" fmla="*/ 5845089 w 7728118"/>
              <a:gd name="connsiteY11" fmla="*/ 1661676 h 5574745"/>
              <a:gd name="connsiteX12" fmla="*/ 7025825 w 7728118"/>
              <a:gd name="connsiteY12" fmla="*/ 2352884 h 5574745"/>
              <a:gd name="connsiteX13" fmla="*/ 7480701 w 7728118"/>
              <a:gd name="connsiteY13" fmla="*/ 2878934 h 5574745"/>
              <a:gd name="connsiteX14" fmla="*/ 7705847 w 7728118"/>
              <a:gd name="connsiteY14" fmla="*/ 3870483 h 5574745"/>
              <a:gd name="connsiteX0" fmla="*/ 7705847 w 7728118"/>
              <a:gd name="connsiteY0" fmla="*/ 3870475 h 5574737"/>
              <a:gd name="connsiteX1" fmla="*/ 7236565 w 7728118"/>
              <a:gd name="connsiteY1" fmla="*/ 4630885 h 5574737"/>
              <a:gd name="connsiteX2" fmla="*/ 6380289 w 7728118"/>
              <a:gd name="connsiteY2" fmla="*/ 5355989 h 5574737"/>
              <a:gd name="connsiteX3" fmla="*/ 5524995 w 7728118"/>
              <a:gd name="connsiteY3" fmla="*/ 5546192 h 5574737"/>
              <a:gd name="connsiteX4" fmla="*/ 5211450 w 7728118"/>
              <a:gd name="connsiteY4" fmla="*/ 5552327 h 5574737"/>
              <a:gd name="connsiteX5" fmla="*/ 1407846 w 7728118"/>
              <a:gd name="connsiteY5" fmla="*/ 5239485 h 5574737"/>
              <a:gd name="connsiteX6" fmla="*/ 1871 w 7728118"/>
              <a:gd name="connsiteY6" fmla="*/ 3275005 h 5574737"/>
              <a:gd name="connsiteX7" fmla="*/ 1142492 w 7728118"/>
              <a:gd name="connsiteY7" fmla="*/ 917873 h 5574737"/>
              <a:gd name="connsiteX8" fmla="*/ 2601805 w 7728118"/>
              <a:gd name="connsiteY8" fmla="*/ 148897 h 5574737"/>
              <a:gd name="connsiteX9" fmla="*/ 3867775 w 7728118"/>
              <a:gd name="connsiteY9" fmla="*/ 34 h 5574737"/>
              <a:gd name="connsiteX10" fmla="*/ 5171069 w 7728118"/>
              <a:gd name="connsiteY10" fmla="*/ 329444 h 5574737"/>
              <a:gd name="connsiteX11" fmla="*/ 6098326 w 7728118"/>
              <a:gd name="connsiteY11" fmla="*/ 1428347 h 5574737"/>
              <a:gd name="connsiteX12" fmla="*/ 7025825 w 7728118"/>
              <a:gd name="connsiteY12" fmla="*/ 2352876 h 5574737"/>
              <a:gd name="connsiteX13" fmla="*/ 7480701 w 7728118"/>
              <a:gd name="connsiteY13" fmla="*/ 2878926 h 5574737"/>
              <a:gd name="connsiteX14" fmla="*/ 7705847 w 7728118"/>
              <a:gd name="connsiteY14" fmla="*/ 3870475 h 5574737"/>
              <a:gd name="connsiteX0" fmla="*/ 8035515 w 8057786"/>
              <a:gd name="connsiteY0" fmla="*/ 3870475 h 5574737"/>
              <a:gd name="connsiteX1" fmla="*/ 7566233 w 8057786"/>
              <a:gd name="connsiteY1" fmla="*/ 4630885 h 5574737"/>
              <a:gd name="connsiteX2" fmla="*/ 6709957 w 8057786"/>
              <a:gd name="connsiteY2" fmla="*/ 5355989 h 5574737"/>
              <a:gd name="connsiteX3" fmla="*/ 5854663 w 8057786"/>
              <a:gd name="connsiteY3" fmla="*/ 5546192 h 5574737"/>
              <a:gd name="connsiteX4" fmla="*/ 5541118 w 8057786"/>
              <a:gd name="connsiteY4" fmla="*/ 5552327 h 5574737"/>
              <a:gd name="connsiteX5" fmla="*/ 1737514 w 8057786"/>
              <a:gd name="connsiteY5" fmla="*/ 5239485 h 5574737"/>
              <a:gd name="connsiteX6" fmla="*/ 1389 w 8057786"/>
              <a:gd name="connsiteY6" fmla="*/ 2392721 h 5574737"/>
              <a:gd name="connsiteX7" fmla="*/ 1472160 w 8057786"/>
              <a:gd name="connsiteY7" fmla="*/ 917873 h 5574737"/>
              <a:gd name="connsiteX8" fmla="*/ 2931473 w 8057786"/>
              <a:gd name="connsiteY8" fmla="*/ 148897 h 5574737"/>
              <a:gd name="connsiteX9" fmla="*/ 4197443 w 8057786"/>
              <a:gd name="connsiteY9" fmla="*/ 34 h 5574737"/>
              <a:gd name="connsiteX10" fmla="*/ 5500737 w 8057786"/>
              <a:gd name="connsiteY10" fmla="*/ 329444 h 5574737"/>
              <a:gd name="connsiteX11" fmla="*/ 6427994 w 8057786"/>
              <a:gd name="connsiteY11" fmla="*/ 1428347 h 5574737"/>
              <a:gd name="connsiteX12" fmla="*/ 7355493 w 8057786"/>
              <a:gd name="connsiteY12" fmla="*/ 2352876 h 5574737"/>
              <a:gd name="connsiteX13" fmla="*/ 7810369 w 8057786"/>
              <a:gd name="connsiteY13" fmla="*/ 2878926 h 5574737"/>
              <a:gd name="connsiteX14" fmla="*/ 8035515 w 8057786"/>
              <a:gd name="connsiteY14" fmla="*/ 3870475 h 5574737"/>
              <a:gd name="connsiteX0" fmla="*/ 8035515 w 8057786"/>
              <a:gd name="connsiteY0" fmla="*/ 3870475 h 5574737"/>
              <a:gd name="connsiteX1" fmla="*/ 7566233 w 8057786"/>
              <a:gd name="connsiteY1" fmla="*/ 4630885 h 5574737"/>
              <a:gd name="connsiteX2" fmla="*/ 6709957 w 8057786"/>
              <a:gd name="connsiteY2" fmla="*/ 5355989 h 5574737"/>
              <a:gd name="connsiteX3" fmla="*/ 5854663 w 8057786"/>
              <a:gd name="connsiteY3" fmla="*/ 5546192 h 5574737"/>
              <a:gd name="connsiteX4" fmla="*/ 5541118 w 8057786"/>
              <a:gd name="connsiteY4" fmla="*/ 5552327 h 5574737"/>
              <a:gd name="connsiteX5" fmla="*/ 1737514 w 8057786"/>
              <a:gd name="connsiteY5" fmla="*/ 5239485 h 5574737"/>
              <a:gd name="connsiteX6" fmla="*/ 1389 w 8057786"/>
              <a:gd name="connsiteY6" fmla="*/ 2392721 h 5574737"/>
              <a:gd name="connsiteX7" fmla="*/ 1472160 w 8057786"/>
              <a:gd name="connsiteY7" fmla="*/ 917873 h 5574737"/>
              <a:gd name="connsiteX8" fmla="*/ 2931473 w 8057786"/>
              <a:gd name="connsiteY8" fmla="*/ 148897 h 5574737"/>
              <a:gd name="connsiteX9" fmla="*/ 4197443 w 8057786"/>
              <a:gd name="connsiteY9" fmla="*/ 34 h 5574737"/>
              <a:gd name="connsiteX10" fmla="*/ 5500737 w 8057786"/>
              <a:gd name="connsiteY10" fmla="*/ 329444 h 5574737"/>
              <a:gd name="connsiteX11" fmla="*/ 6427994 w 8057786"/>
              <a:gd name="connsiteY11" fmla="*/ 1428347 h 5574737"/>
              <a:gd name="connsiteX12" fmla="*/ 7355493 w 8057786"/>
              <a:gd name="connsiteY12" fmla="*/ 2352876 h 5574737"/>
              <a:gd name="connsiteX13" fmla="*/ 7810369 w 8057786"/>
              <a:gd name="connsiteY13" fmla="*/ 2878926 h 5574737"/>
              <a:gd name="connsiteX14" fmla="*/ 8035515 w 8057786"/>
              <a:gd name="connsiteY14" fmla="*/ 3870475 h 5574737"/>
              <a:gd name="connsiteX0" fmla="*/ 8035515 w 8057786"/>
              <a:gd name="connsiteY0" fmla="*/ 3870475 h 5574737"/>
              <a:gd name="connsiteX1" fmla="*/ 7566233 w 8057786"/>
              <a:gd name="connsiteY1" fmla="*/ 4630885 h 5574737"/>
              <a:gd name="connsiteX2" fmla="*/ 6709957 w 8057786"/>
              <a:gd name="connsiteY2" fmla="*/ 5355989 h 5574737"/>
              <a:gd name="connsiteX3" fmla="*/ 5854663 w 8057786"/>
              <a:gd name="connsiteY3" fmla="*/ 5546192 h 5574737"/>
              <a:gd name="connsiteX4" fmla="*/ 5541118 w 8057786"/>
              <a:gd name="connsiteY4" fmla="*/ 5552327 h 5574737"/>
              <a:gd name="connsiteX5" fmla="*/ 1737514 w 8057786"/>
              <a:gd name="connsiteY5" fmla="*/ 5239485 h 5574737"/>
              <a:gd name="connsiteX6" fmla="*/ 1389 w 8057786"/>
              <a:gd name="connsiteY6" fmla="*/ 2392721 h 5574737"/>
              <a:gd name="connsiteX7" fmla="*/ 1472160 w 8057786"/>
              <a:gd name="connsiteY7" fmla="*/ 917873 h 5574737"/>
              <a:gd name="connsiteX8" fmla="*/ 2931473 w 8057786"/>
              <a:gd name="connsiteY8" fmla="*/ 148897 h 5574737"/>
              <a:gd name="connsiteX9" fmla="*/ 4197443 w 8057786"/>
              <a:gd name="connsiteY9" fmla="*/ 34 h 5574737"/>
              <a:gd name="connsiteX10" fmla="*/ 5500737 w 8057786"/>
              <a:gd name="connsiteY10" fmla="*/ 329444 h 5574737"/>
              <a:gd name="connsiteX11" fmla="*/ 6427994 w 8057786"/>
              <a:gd name="connsiteY11" fmla="*/ 1428347 h 5574737"/>
              <a:gd name="connsiteX12" fmla="*/ 7355493 w 8057786"/>
              <a:gd name="connsiteY12" fmla="*/ 2352876 h 5574737"/>
              <a:gd name="connsiteX13" fmla="*/ 7810369 w 8057786"/>
              <a:gd name="connsiteY13" fmla="*/ 2878926 h 5574737"/>
              <a:gd name="connsiteX14" fmla="*/ 8035515 w 8057786"/>
              <a:gd name="connsiteY14" fmla="*/ 3870475 h 557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057786" h="5574737">
                <a:moveTo>
                  <a:pt x="8035515" y="3870475"/>
                </a:moveTo>
                <a:cubicBezTo>
                  <a:pt x="7970906" y="4158948"/>
                  <a:pt x="7768133" y="4402158"/>
                  <a:pt x="7566233" y="4630885"/>
                </a:cubicBezTo>
                <a:cubicBezTo>
                  <a:pt x="7319915" y="4910104"/>
                  <a:pt x="7056898" y="5190932"/>
                  <a:pt x="6709957" y="5355989"/>
                </a:cubicBezTo>
                <a:cubicBezTo>
                  <a:pt x="6445631" y="5481517"/>
                  <a:pt x="6153367" y="5530903"/>
                  <a:pt x="5854663" y="5546192"/>
                </a:cubicBezTo>
                <a:cubicBezTo>
                  <a:pt x="5750548" y="5551925"/>
                  <a:pt x="6227310" y="5603445"/>
                  <a:pt x="5541118" y="5552327"/>
                </a:cubicBezTo>
                <a:cubicBezTo>
                  <a:pt x="4273250" y="5448046"/>
                  <a:pt x="2818809" y="5702027"/>
                  <a:pt x="1737514" y="5239485"/>
                </a:cubicBezTo>
                <a:cubicBezTo>
                  <a:pt x="656219" y="4776943"/>
                  <a:pt x="45615" y="3112990"/>
                  <a:pt x="1389" y="2392721"/>
                </a:cubicBezTo>
                <a:cubicBezTo>
                  <a:pt x="-42837" y="1672452"/>
                  <a:pt x="983813" y="1291844"/>
                  <a:pt x="1472160" y="917873"/>
                </a:cubicBezTo>
                <a:cubicBezTo>
                  <a:pt x="1960507" y="543902"/>
                  <a:pt x="2477259" y="301870"/>
                  <a:pt x="2931473" y="148897"/>
                </a:cubicBezTo>
                <a:cubicBezTo>
                  <a:pt x="3385687" y="-4076"/>
                  <a:pt x="3770464" y="2139"/>
                  <a:pt x="4197443" y="34"/>
                </a:cubicBezTo>
                <a:cubicBezTo>
                  <a:pt x="4657230" y="-1978"/>
                  <a:pt x="5128979" y="91392"/>
                  <a:pt x="5500737" y="329444"/>
                </a:cubicBezTo>
                <a:cubicBezTo>
                  <a:pt x="5872495" y="567496"/>
                  <a:pt x="6237007" y="945950"/>
                  <a:pt x="6427994" y="1428347"/>
                </a:cubicBezTo>
                <a:cubicBezTo>
                  <a:pt x="6608395" y="1883184"/>
                  <a:pt x="6967298" y="2101921"/>
                  <a:pt x="7355493" y="2352876"/>
                </a:cubicBezTo>
                <a:cubicBezTo>
                  <a:pt x="7556520" y="2483131"/>
                  <a:pt x="7696649" y="2678263"/>
                  <a:pt x="7810369" y="2878926"/>
                </a:cubicBezTo>
                <a:cubicBezTo>
                  <a:pt x="7984112" y="3183693"/>
                  <a:pt x="8111036" y="3532918"/>
                  <a:pt x="8035515" y="3870475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37" name="椭圆 136">
            <a:extLst>
              <a:ext uri="{FF2B5EF4-FFF2-40B4-BE49-F238E27FC236}">
                <a16:creationId xmlns:a16="http://schemas.microsoft.com/office/drawing/2014/main" id="{CE1BF991-573D-47DF-8FE8-25F731620C39}"/>
              </a:ext>
            </a:extLst>
          </p:cNvPr>
          <p:cNvSpPr/>
          <p:nvPr/>
        </p:nvSpPr>
        <p:spPr>
          <a:xfrm>
            <a:off x="725484" y="5577193"/>
            <a:ext cx="409876" cy="409876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4000">
                <a:schemeClr val="accent1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190500" dist="76200" dir="5400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4BD320C3-24F8-49A0-B2A2-9A631A3183BD}"/>
              </a:ext>
            </a:extLst>
          </p:cNvPr>
          <p:cNvSpPr/>
          <p:nvPr/>
        </p:nvSpPr>
        <p:spPr>
          <a:xfrm>
            <a:off x="725484" y="4488838"/>
            <a:ext cx="409876" cy="409876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4000">
                <a:schemeClr val="accent1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190500" dist="76200" dir="5400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393921D-F7A2-48D2-B574-B215E12B15AE}"/>
              </a:ext>
            </a:extLst>
          </p:cNvPr>
          <p:cNvGrpSpPr/>
          <p:nvPr/>
        </p:nvGrpSpPr>
        <p:grpSpPr>
          <a:xfrm>
            <a:off x="819528" y="4582111"/>
            <a:ext cx="233227" cy="204527"/>
            <a:chOff x="819528" y="4582111"/>
            <a:chExt cx="233227" cy="204527"/>
          </a:xfrm>
        </p:grpSpPr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342C7D3F-6937-4B59-A58D-111D4DF40EB8}"/>
                </a:ext>
              </a:extLst>
            </p:cNvPr>
            <p:cNvSpPr/>
            <p:nvPr/>
          </p:nvSpPr>
          <p:spPr>
            <a:xfrm>
              <a:off x="961343" y="4656533"/>
              <a:ext cx="7917" cy="2372"/>
            </a:xfrm>
            <a:custGeom>
              <a:avLst/>
              <a:gdLst>
                <a:gd name="connsiteX0" fmla="*/ 5726 w 7917"/>
                <a:gd name="connsiteY0" fmla="*/ 0 h 2372"/>
                <a:gd name="connsiteX1" fmla="*/ 7917 w 7917"/>
                <a:gd name="connsiteY1" fmla="*/ 0 h 2372"/>
                <a:gd name="connsiteX2" fmla="*/ 2207 w 7917"/>
                <a:gd name="connsiteY2" fmla="*/ 2372 h 2372"/>
                <a:gd name="connsiteX3" fmla="*/ 0 w 7917"/>
                <a:gd name="connsiteY3" fmla="*/ 2372 h 2372"/>
                <a:gd name="connsiteX4" fmla="*/ 5726 w 7917"/>
                <a:gd name="connsiteY4" fmla="*/ 0 h 2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17" h="2372">
                  <a:moveTo>
                    <a:pt x="5726" y="0"/>
                  </a:moveTo>
                  <a:lnTo>
                    <a:pt x="7917" y="0"/>
                  </a:lnTo>
                  <a:lnTo>
                    <a:pt x="2207" y="2372"/>
                  </a:lnTo>
                  <a:lnTo>
                    <a:pt x="0" y="2372"/>
                  </a:lnTo>
                  <a:lnTo>
                    <a:pt x="5726" y="0"/>
                  </a:lnTo>
                  <a:close/>
                </a:path>
              </a:pathLst>
            </a:custGeom>
            <a:solidFill>
              <a:schemeClr val="tx2"/>
            </a:solidFill>
            <a:ln w="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矩形: 圆角 115">
              <a:extLst>
                <a:ext uri="{FF2B5EF4-FFF2-40B4-BE49-F238E27FC236}">
                  <a16:creationId xmlns:a16="http://schemas.microsoft.com/office/drawing/2014/main" id="{77254F4D-56E5-46E3-B96E-3E3FA7AD2D67}"/>
                </a:ext>
              </a:extLst>
            </p:cNvPr>
            <p:cNvSpPr/>
            <p:nvPr/>
          </p:nvSpPr>
          <p:spPr>
            <a:xfrm>
              <a:off x="969883" y="4720440"/>
              <a:ext cx="71564" cy="66198"/>
            </a:xfrm>
            <a:prstGeom prst="round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5E9FFF8A-1117-46EA-84A5-FE97380503F4}"/>
                </a:ext>
              </a:extLst>
            </p:cNvPr>
            <p:cNvSpPr/>
            <p:nvPr/>
          </p:nvSpPr>
          <p:spPr>
            <a:xfrm>
              <a:off x="944686" y="4676100"/>
              <a:ext cx="108069" cy="110538"/>
            </a:xfrm>
            <a:custGeom>
              <a:avLst/>
              <a:gdLst>
                <a:gd name="connsiteX0" fmla="*/ 1166 w 108069"/>
                <a:gd name="connsiteY0" fmla="*/ 0 h 110538"/>
                <a:gd name="connsiteX1" fmla="*/ 68509 w 108069"/>
                <a:gd name="connsiteY1" fmla="*/ 0 h 110538"/>
                <a:gd name="connsiteX2" fmla="*/ 68509 w 108069"/>
                <a:gd name="connsiteY2" fmla="*/ 33614 h 110538"/>
                <a:gd name="connsiteX3" fmla="*/ 90228 w 108069"/>
                <a:gd name="connsiteY3" fmla="*/ 33614 h 110538"/>
                <a:gd name="connsiteX4" fmla="*/ 108069 w 108069"/>
                <a:gd name="connsiteY4" fmla="*/ 51455 h 110538"/>
                <a:gd name="connsiteX5" fmla="*/ 108069 w 108069"/>
                <a:gd name="connsiteY5" fmla="*/ 92696 h 110538"/>
                <a:gd name="connsiteX6" fmla="*/ 90228 w 108069"/>
                <a:gd name="connsiteY6" fmla="*/ 110538 h 110538"/>
                <a:gd name="connsiteX7" fmla="*/ 33731 w 108069"/>
                <a:gd name="connsiteY7" fmla="*/ 110538 h 110538"/>
                <a:gd name="connsiteX8" fmla="*/ 15890 w 108069"/>
                <a:gd name="connsiteY8" fmla="*/ 92696 h 110538"/>
                <a:gd name="connsiteX9" fmla="*/ 15890 w 108069"/>
                <a:gd name="connsiteY9" fmla="*/ 51455 h 110538"/>
                <a:gd name="connsiteX10" fmla="*/ 33731 w 108069"/>
                <a:gd name="connsiteY10" fmla="*/ 33614 h 110538"/>
                <a:gd name="connsiteX11" fmla="*/ 53641 w 108069"/>
                <a:gd name="connsiteY11" fmla="*/ 33614 h 110538"/>
                <a:gd name="connsiteX12" fmla="*/ 53641 w 108069"/>
                <a:gd name="connsiteY12" fmla="*/ 14868 h 110538"/>
                <a:gd name="connsiteX13" fmla="*/ 0 w 108069"/>
                <a:gd name="connsiteY13" fmla="*/ 14868 h 110538"/>
                <a:gd name="connsiteX14" fmla="*/ 0 w 108069"/>
                <a:gd name="connsiteY14" fmla="*/ 2816 h 110538"/>
                <a:gd name="connsiteX15" fmla="*/ 1166 w 108069"/>
                <a:gd name="connsiteY15" fmla="*/ 0 h 110538"/>
                <a:gd name="connsiteX16" fmla="*/ 33731 w 108069"/>
                <a:gd name="connsiteY16" fmla="*/ 48481 h 110538"/>
                <a:gd name="connsiteX17" fmla="*/ 30758 w 108069"/>
                <a:gd name="connsiteY17" fmla="*/ 51455 h 110538"/>
                <a:gd name="connsiteX18" fmla="*/ 30758 w 108069"/>
                <a:gd name="connsiteY18" fmla="*/ 92696 h 110538"/>
                <a:gd name="connsiteX19" fmla="*/ 33731 w 108069"/>
                <a:gd name="connsiteY19" fmla="*/ 95670 h 110538"/>
                <a:gd name="connsiteX20" fmla="*/ 90228 w 108069"/>
                <a:gd name="connsiteY20" fmla="*/ 95670 h 110538"/>
                <a:gd name="connsiteX21" fmla="*/ 93202 w 108069"/>
                <a:gd name="connsiteY21" fmla="*/ 92696 h 110538"/>
                <a:gd name="connsiteX22" fmla="*/ 93202 w 108069"/>
                <a:gd name="connsiteY22" fmla="*/ 51455 h 110538"/>
                <a:gd name="connsiteX23" fmla="*/ 90228 w 108069"/>
                <a:gd name="connsiteY23" fmla="*/ 48481 h 110538"/>
                <a:gd name="connsiteX24" fmla="*/ 33731 w 108069"/>
                <a:gd name="connsiteY24" fmla="*/ 48481 h 110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08069" h="110538">
                  <a:moveTo>
                    <a:pt x="1166" y="0"/>
                  </a:moveTo>
                  <a:lnTo>
                    <a:pt x="68509" y="0"/>
                  </a:lnTo>
                  <a:lnTo>
                    <a:pt x="68509" y="33614"/>
                  </a:lnTo>
                  <a:lnTo>
                    <a:pt x="90228" y="33614"/>
                  </a:lnTo>
                  <a:cubicBezTo>
                    <a:pt x="100054" y="33614"/>
                    <a:pt x="108069" y="41629"/>
                    <a:pt x="108069" y="51455"/>
                  </a:cubicBezTo>
                  <a:lnTo>
                    <a:pt x="108069" y="92696"/>
                  </a:lnTo>
                  <a:cubicBezTo>
                    <a:pt x="108069" y="102522"/>
                    <a:pt x="100054" y="110538"/>
                    <a:pt x="90228" y="110538"/>
                  </a:cubicBezTo>
                  <a:lnTo>
                    <a:pt x="33731" y="110538"/>
                  </a:lnTo>
                  <a:cubicBezTo>
                    <a:pt x="23906" y="110538"/>
                    <a:pt x="15890" y="102522"/>
                    <a:pt x="15890" y="92696"/>
                  </a:cubicBezTo>
                  <a:lnTo>
                    <a:pt x="15890" y="51455"/>
                  </a:lnTo>
                  <a:cubicBezTo>
                    <a:pt x="15890" y="41629"/>
                    <a:pt x="23906" y="33614"/>
                    <a:pt x="33731" y="33614"/>
                  </a:cubicBezTo>
                  <a:lnTo>
                    <a:pt x="53641" y="33614"/>
                  </a:lnTo>
                  <a:lnTo>
                    <a:pt x="53641" y="14868"/>
                  </a:lnTo>
                  <a:lnTo>
                    <a:pt x="0" y="14868"/>
                  </a:lnTo>
                  <a:lnTo>
                    <a:pt x="0" y="2816"/>
                  </a:lnTo>
                  <a:lnTo>
                    <a:pt x="1166" y="0"/>
                  </a:lnTo>
                  <a:close/>
                  <a:moveTo>
                    <a:pt x="33731" y="48481"/>
                  </a:moveTo>
                  <a:cubicBezTo>
                    <a:pt x="32051" y="48481"/>
                    <a:pt x="30758" y="49774"/>
                    <a:pt x="30758" y="51455"/>
                  </a:cubicBezTo>
                  <a:lnTo>
                    <a:pt x="30758" y="92696"/>
                  </a:lnTo>
                  <a:cubicBezTo>
                    <a:pt x="30758" y="94377"/>
                    <a:pt x="32051" y="95670"/>
                    <a:pt x="33731" y="95670"/>
                  </a:cubicBezTo>
                  <a:lnTo>
                    <a:pt x="90228" y="95670"/>
                  </a:lnTo>
                  <a:cubicBezTo>
                    <a:pt x="91909" y="95670"/>
                    <a:pt x="93202" y="94377"/>
                    <a:pt x="93202" y="92696"/>
                  </a:cubicBezTo>
                  <a:lnTo>
                    <a:pt x="93202" y="51455"/>
                  </a:lnTo>
                  <a:cubicBezTo>
                    <a:pt x="93202" y="49774"/>
                    <a:pt x="91909" y="48481"/>
                    <a:pt x="90228" y="48481"/>
                  </a:cubicBezTo>
                  <a:lnTo>
                    <a:pt x="33731" y="4848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DE561A15-8C22-4231-B0FD-F95061A875CE}"/>
                </a:ext>
              </a:extLst>
            </p:cNvPr>
            <p:cNvSpPr/>
            <p:nvPr/>
          </p:nvSpPr>
          <p:spPr>
            <a:xfrm>
              <a:off x="819528" y="4582111"/>
              <a:ext cx="161863" cy="204527"/>
            </a:xfrm>
            <a:custGeom>
              <a:avLst/>
              <a:gdLst>
                <a:gd name="connsiteX0" fmla="*/ 87525 w 161863"/>
                <a:gd name="connsiteY0" fmla="*/ 0 h 204527"/>
                <a:gd name="connsiteX1" fmla="*/ 144022 w 161863"/>
                <a:gd name="connsiteY1" fmla="*/ 0 h 204527"/>
                <a:gd name="connsiteX2" fmla="*/ 161863 w 161863"/>
                <a:gd name="connsiteY2" fmla="*/ 17841 h 204527"/>
                <a:gd name="connsiteX3" fmla="*/ 161863 w 161863"/>
                <a:gd name="connsiteY3" fmla="*/ 58953 h 204527"/>
                <a:gd name="connsiteX4" fmla="*/ 156627 w 161863"/>
                <a:gd name="connsiteY4" fmla="*/ 71558 h 204527"/>
                <a:gd name="connsiteX5" fmla="*/ 149732 w 161863"/>
                <a:gd name="connsiteY5" fmla="*/ 74422 h 204527"/>
                <a:gd name="connsiteX6" fmla="*/ 147541 w 161863"/>
                <a:gd name="connsiteY6" fmla="*/ 74422 h 204527"/>
                <a:gd name="connsiteX7" fmla="*/ 141815 w 161863"/>
                <a:gd name="connsiteY7" fmla="*/ 76794 h 204527"/>
                <a:gd name="connsiteX8" fmla="*/ 124371 w 161863"/>
                <a:gd name="connsiteY8" fmla="*/ 76794 h 204527"/>
                <a:gd name="connsiteX9" fmla="*/ 124371 w 161863"/>
                <a:gd name="connsiteY9" fmla="*/ 93989 h 204527"/>
                <a:gd name="connsiteX10" fmla="*/ 126324 w 161863"/>
                <a:gd name="connsiteY10" fmla="*/ 93989 h 204527"/>
                <a:gd name="connsiteX11" fmla="*/ 125158 w 161863"/>
                <a:gd name="connsiteY11" fmla="*/ 96805 h 204527"/>
                <a:gd name="connsiteX12" fmla="*/ 125158 w 161863"/>
                <a:gd name="connsiteY12" fmla="*/ 108857 h 204527"/>
                <a:gd name="connsiteX13" fmla="*/ 52877 w 161863"/>
                <a:gd name="connsiteY13" fmla="*/ 108857 h 204527"/>
                <a:gd name="connsiteX14" fmla="*/ 52877 w 161863"/>
                <a:gd name="connsiteY14" fmla="*/ 127603 h 204527"/>
                <a:gd name="connsiteX15" fmla="*/ 74338 w 161863"/>
                <a:gd name="connsiteY15" fmla="*/ 127603 h 204527"/>
                <a:gd name="connsiteX16" fmla="*/ 92179 w 161863"/>
                <a:gd name="connsiteY16" fmla="*/ 145444 h 204527"/>
                <a:gd name="connsiteX17" fmla="*/ 92179 w 161863"/>
                <a:gd name="connsiteY17" fmla="*/ 186685 h 204527"/>
                <a:gd name="connsiteX18" fmla="*/ 74338 w 161863"/>
                <a:gd name="connsiteY18" fmla="*/ 204527 h 204527"/>
                <a:gd name="connsiteX19" fmla="*/ 17841 w 161863"/>
                <a:gd name="connsiteY19" fmla="*/ 204527 h 204527"/>
                <a:gd name="connsiteX20" fmla="*/ 0 w 161863"/>
                <a:gd name="connsiteY20" fmla="*/ 186685 h 204527"/>
                <a:gd name="connsiteX21" fmla="*/ 0 w 161863"/>
                <a:gd name="connsiteY21" fmla="*/ 145444 h 204527"/>
                <a:gd name="connsiteX22" fmla="*/ 17841 w 161863"/>
                <a:gd name="connsiteY22" fmla="*/ 127603 h 204527"/>
                <a:gd name="connsiteX23" fmla="*/ 38009 w 161863"/>
                <a:gd name="connsiteY23" fmla="*/ 127603 h 204527"/>
                <a:gd name="connsiteX24" fmla="*/ 38009 w 161863"/>
                <a:gd name="connsiteY24" fmla="*/ 93989 h 204527"/>
                <a:gd name="connsiteX25" fmla="*/ 108081 w 161863"/>
                <a:gd name="connsiteY25" fmla="*/ 93989 h 204527"/>
                <a:gd name="connsiteX26" fmla="*/ 108081 w 161863"/>
                <a:gd name="connsiteY26" fmla="*/ 76794 h 204527"/>
                <a:gd name="connsiteX27" fmla="*/ 87525 w 161863"/>
                <a:gd name="connsiteY27" fmla="*/ 76794 h 204527"/>
                <a:gd name="connsiteX28" fmla="*/ 69684 w 161863"/>
                <a:gd name="connsiteY28" fmla="*/ 58953 h 204527"/>
                <a:gd name="connsiteX29" fmla="*/ 69684 w 161863"/>
                <a:gd name="connsiteY29" fmla="*/ 17841 h 204527"/>
                <a:gd name="connsiteX30" fmla="*/ 87525 w 161863"/>
                <a:gd name="connsiteY30" fmla="*/ 0 h 204527"/>
                <a:gd name="connsiteX31" fmla="*/ 87654 w 161863"/>
                <a:gd name="connsiteY31" fmla="*/ 14868 h 204527"/>
                <a:gd name="connsiteX32" fmla="*/ 84681 w 161863"/>
                <a:gd name="connsiteY32" fmla="*/ 17841 h 204527"/>
                <a:gd name="connsiteX33" fmla="*/ 84681 w 161863"/>
                <a:gd name="connsiteY33" fmla="*/ 58953 h 204527"/>
                <a:gd name="connsiteX34" fmla="*/ 87654 w 161863"/>
                <a:gd name="connsiteY34" fmla="*/ 61927 h 204527"/>
                <a:gd name="connsiteX35" fmla="*/ 144151 w 161863"/>
                <a:gd name="connsiteY35" fmla="*/ 61927 h 204527"/>
                <a:gd name="connsiteX36" fmla="*/ 147125 w 161863"/>
                <a:gd name="connsiteY36" fmla="*/ 58953 h 204527"/>
                <a:gd name="connsiteX37" fmla="*/ 147125 w 161863"/>
                <a:gd name="connsiteY37" fmla="*/ 17841 h 204527"/>
                <a:gd name="connsiteX38" fmla="*/ 144151 w 161863"/>
                <a:gd name="connsiteY38" fmla="*/ 14868 h 204527"/>
                <a:gd name="connsiteX39" fmla="*/ 87654 w 161863"/>
                <a:gd name="connsiteY39" fmla="*/ 14868 h 204527"/>
                <a:gd name="connsiteX40" fmla="*/ 17841 w 161863"/>
                <a:gd name="connsiteY40" fmla="*/ 142470 h 204527"/>
                <a:gd name="connsiteX41" fmla="*/ 14868 w 161863"/>
                <a:gd name="connsiteY41" fmla="*/ 145444 h 204527"/>
                <a:gd name="connsiteX42" fmla="*/ 14868 w 161863"/>
                <a:gd name="connsiteY42" fmla="*/ 186685 h 204527"/>
                <a:gd name="connsiteX43" fmla="*/ 17841 w 161863"/>
                <a:gd name="connsiteY43" fmla="*/ 189659 h 204527"/>
                <a:gd name="connsiteX44" fmla="*/ 74338 w 161863"/>
                <a:gd name="connsiteY44" fmla="*/ 189659 h 204527"/>
                <a:gd name="connsiteX45" fmla="*/ 77312 w 161863"/>
                <a:gd name="connsiteY45" fmla="*/ 186685 h 204527"/>
                <a:gd name="connsiteX46" fmla="*/ 77312 w 161863"/>
                <a:gd name="connsiteY46" fmla="*/ 145444 h 204527"/>
                <a:gd name="connsiteX47" fmla="*/ 74338 w 161863"/>
                <a:gd name="connsiteY47" fmla="*/ 142470 h 204527"/>
                <a:gd name="connsiteX48" fmla="*/ 17841 w 161863"/>
                <a:gd name="connsiteY48" fmla="*/ 142470 h 204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61863" h="204527">
                  <a:moveTo>
                    <a:pt x="87525" y="0"/>
                  </a:moveTo>
                  <a:lnTo>
                    <a:pt x="144022" y="0"/>
                  </a:lnTo>
                  <a:cubicBezTo>
                    <a:pt x="153847" y="0"/>
                    <a:pt x="161863" y="8016"/>
                    <a:pt x="161863" y="17841"/>
                  </a:cubicBezTo>
                  <a:lnTo>
                    <a:pt x="161863" y="58953"/>
                  </a:lnTo>
                  <a:cubicBezTo>
                    <a:pt x="161863" y="63866"/>
                    <a:pt x="159859" y="68326"/>
                    <a:pt x="156627" y="71558"/>
                  </a:cubicBezTo>
                  <a:lnTo>
                    <a:pt x="149732" y="74422"/>
                  </a:lnTo>
                  <a:lnTo>
                    <a:pt x="147541" y="74422"/>
                  </a:lnTo>
                  <a:lnTo>
                    <a:pt x="141815" y="76794"/>
                  </a:lnTo>
                  <a:lnTo>
                    <a:pt x="124371" y="76794"/>
                  </a:lnTo>
                  <a:lnTo>
                    <a:pt x="124371" y="93989"/>
                  </a:lnTo>
                  <a:lnTo>
                    <a:pt x="126324" y="93989"/>
                  </a:lnTo>
                  <a:lnTo>
                    <a:pt x="125158" y="96805"/>
                  </a:lnTo>
                  <a:lnTo>
                    <a:pt x="125158" y="108857"/>
                  </a:lnTo>
                  <a:lnTo>
                    <a:pt x="52877" y="108857"/>
                  </a:lnTo>
                  <a:lnTo>
                    <a:pt x="52877" y="127603"/>
                  </a:lnTo>
                  <a:lnTo>
                    <a:pt x="74338" y="127603"/>
                  </a:lnTo>
                  <a:cubicBezTo>
                    <a:pt x="84164" y="127603"/>
                    <a:pt x="92179" y="135618"/>
                    <a:pt x="92179" y="145444"/>
                  </a:cubicBezTo>
                  <a:lnTo>
                    <a:pt x="92179" y="186685"/>
                  </a:lnTo>
                  <a:cubicBezTo>
                    <a:pt x="92179" y="196511"/>
                    <a:pt x="84164" y="204527"/>
                    <a:pt x="74338" y="204527"/>
                  </a:cubicBezTo>
                  <a:lnTo>
                    <a:pt x="17841" y="204527"/>
                  </a:lnTo>
                  <a:cubicBezTo>
                    <a:pt x="8016" y="204527"/>
                    <a:pt x="0" y="196511"/>
                    <a:pt x="0" y="186685"/>
                  </a:cubicBezTo>
                  <a:lnTo>
                    <a:pt x="0" y="145444"/>
                  </a:lnTo>
                  <a:cubicBezTo>
                    <a:pt x="0" y="135618"/>
                    <a:pt x="8016" y="127603"/>
                    <a:pt x="17841" y="127603"/>
                  </a:cubicBezTo>
                  <a:lnTo>
                    <a:pt x="38009" y="127603"/>
                  </a:lnTo>
                  <a:lnTo>
                    <a:pt x="38009" y="93989"/>
                  </a:lnTo>
                  <a:lnTo>
                    <a:pt x="108081" y="93989"/>
                  </a:lnTo>
                  <a:lnTo>
                    <a:pt x="108081" y="76794"/>
                  </a:lnTo>
                  <a:lnTo>
                    <a:pt x="87525" y="76794"/>
                  </a:lnTo>
                  <a:cubicBezTo>
                    <a:pt x="77699" y="76794"/>
                    <a:pt x="69684" y="68779"/>
                    <a:pt x="69684" y="58953"/>
                  </a:cubicBezTo>
                  <a:lnTo>
                    <a:pt x="69684" y="17841"/>
                  </a:lnTo>
                  <a:cubicBezTo>
                    <a:pt x="69684" y="8016"/>
                    <a:pt x="77699" y="0"/>
                    <a:pt x="87525" y="0"/>
                  </a:cubicBezTo>
                  <a:close/>
                  <a:moveTo>
                    <a:pt x="87654" y="14868"/>
                  </a:moveTo>
                  <a:cubicBezTo>
                    <a:pt x="85974" y="14868"/>
                    <a:pt x="84681" y="16160"/>
                    <a:pt x="84681" y="17841"/>
                  </a:cubicBezTo>
                  <a:lnTo>
                    <a:pt x="84681" y="58953"/>
                  </a:lnTo>
                  <a:cubicBezTo>
                    <a:pt x="84681" y="60634"/>
                    <a:pt x="85974" y="61927"/>
                    <a:pt x="87654" y="61927"/>
                  </a:cubicBezTo>
                  <a:lnTo>
                    <a:pt x="144151" y="61927"/>
                  </a:lnTo>
                  <a:cubicBezTo>
                    <a:pt x="145832" y="61927"/>
                    <a:pt x="147125" y="60634"/>
                    <a:pt x="147125" y="58953"/>
                  </a:cubicBezTo>
                  <a:lnTo>
                    <a:pt x="147125" y="17841"/>
                  </a:lnTo>
                  <a:cubicBezTo>
                    <a:pt x="147125" y="16160"/>
                    <a:pt x="145832" y="14868"/>
                    <a:pt x="144151" y="14868"/>
                  </a:cubicBezTo>
                  <a:lnTo>
                    <a:pt x="87654" y="14868"/>
                  </a:lnTo>
                  <a:close/>
                  <a:moveTo>
                    <a:pt x="17841" y="142470"/>
                  </a:moveTo>
                  <a:cubicBezTo>
                    <a:pt x="16160" y="142470"/>
                    <a:pt x="14868" y="143763"/>
                    <a:pt x="14868" y="145444"/>
                  </a:cubicBezTo>
                  <a:lnTo>
                    <a:pt x="14868" y="186685"/>
                  </a:lnTo>
                  <a:cubicBezTo>
                    <a:pt x="14868" y="188366"/>
                    <a:pt x="16160" y="189659"/>
                    <a:pt x="17841" y="189659"/>
                  </a:cubicBezTo>
                  <a:lnTo>
                    <a:pt x="74338" y="189659"/>
                  </a:lnTo>
                  <a:cubicBezTo>
                    <a:pt x="76019" y="189659"/>
                    <a:pt x="77312" y="188366"/>
                    <a:pt x="77312" y="186685"/>
                  </a:cubicBezTo>
                  <a:lnTo>
                    <a:pt x="77312" y="145444"/>
                  </a:lnTo>
                  <a:cubicBezTo>
                    <a:pt x="77312" y="143763"/>
                    <a:pt x="76019" y="142470"/>
                    <a:pt x="74338" y="142470"/>
                  </a:cubicBezTo>
                  <a:lnTo>
                    <a:pt x="17841" y="142470"/>
                  </a:lnTo>
                  <a:close/>
                </a:path>
              </a:pathLst>
            </a:custGeom>
            <a:solidFill>
              <a:schemeClr val="bg1"/>
            </a:solidFill>
            <a:ln w="2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D0C8AB1-955D-446F-9F72-8028130FE30A}"/>
              </a:ext>
            </a:extLst>
          </p:cNvPr>
          <p:cNvGrpSpPr/>
          <p:nvPr/>
        </p:nvGrpSpPr>
        <p:grpSpPr>
          <a:xfrm>
            <a:off x="829664" y="5701585"/>
            <a:ext cx="220461" cy="190767"/>
            <a:chOff x="829664" y="5701585"/>
            <a:chExt cx="220461" cy="190767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1DC332EC-54EF-40FC-B92E-2AE327A6E2B8}"/>
                </a:ext>
              </a:extLst>
            </p:cNvPr>
            <p:cNvSpPr/>
            <p:nvPr/>
          </p:nvSpPr>
          <p:spPr>
            <a:xfrm>
              <a:off x="843270" y="5760895"/>
              <a:ext cx="116400" cy="120390"/>
            </a:xfrm>
            <a:custGeom>
              <a:avLst/>
              <a:gdLst>
                <a:gd name="connsiteX0" fmla="*/ 79406 w 80818"/>
                <a:gd name="connsiteY0" fmla="*/ 72075 h 81434"/>
                <a:gd name="connsiteX1" fmla="*/ 73595 w 80818"/>
                <a:gd name="connsiteY1" fmla="*/ 81200 h 81434"/>
                <a:gd name="connsiteX2" fmla="*/ 10460 w 80818"/>
                <a:gd name="connsiteY2" fmla="*/ 39531 h 81434"/>
                <a:gd name="connsiteX3" fmla="*/ 18 w 80818"/>
                <a:gd name="connsiteY3" fmla="*/ 6068 h 81434"/>
                <a:gd name="connsiteX4" fmla="*/ 10527 w 80818"/>
                <a:gd name="connsiteY4" fmla="*/ 2828 h 81434"/>
                <a:gd name="connsiteX5" fmla="*/ 11881 w 80818"/>
                <a:gd name="connsiteY5" fmla="*/ 5123 h 81434"/>
                <a:gd name="connsiteX6" fmla="*/ 45588 w 80818"/>
                <a:gd name="connsiteY6" fmla="*/ 41846 h 81434"/>
                <a:gd name="connsiteX7" fmla="*/ 79406 w 80818"/>
                <a:gd name="connsiteY7" fmla="*/ 72075 h 81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0818" h="81434">
                  <a:moveTo>
                    <a:pt x="79406" y="72075"/>
                  </a:moveTo>
                  <a:cubicBezTo>
                    <a:pt x="83096" y="76303"/>
                    <a:pt x="78989" y="82746"/>
                    <a:pt x="73595" y="81200"/>
                  </a:cubicBezTo>
                  <a:cubicBezTo>
                    <a:pt x="50818" y="74676"/>
                    <a:pt x="24622" y="62433"/>
                    <a:pt x="10460" y="39531"/>
                  </a:cubicBezTo>
                  <a:cubicBezTo>
                    <a:pt x="4435" y="29787"/>
                    <a:pt x="955" y="18614"/>
                    <a:pt x="18" y="6068"/>
                  </a:cubicBezTo>
                  <a:cubicBezTo>
                    <a:pt x="-427" y="97"/>
                    <a:pt x="7538" y="-2357"/>
                    <a:pt x="10527" y="2828"/>
                  </a:cubicBezTo>
                  <a:cubicBezTo>
                    <a:pt x="10972" y="3601"/>
                    <a:pt x="11424" y="4366"/>
                    <a:pt x="11881" y="5123"/>
                  </a:cubicBezTo>
                  <a:cubicBezTo>
                    <a:pt x="20786" y="19891"/>
                    <a:pt x="32125" y="32246"/>
                    <a:pt x="45588" y="41846"/>
                  </a:cubicBezTo>
                  <a:cubicBezTo>
                    <a:pt x="60276" y="52318"/>
                    <a:pt x="71257" y="62733"/>
                    <a:pt x="79406" y="72075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E5243A96-CA9B-4E82-95A8-E960C0FEF710}"/>
                </a:ext>
              </a:extLst>
            </p:cNvPr>
            <p:cNvGrpSpPr/>
            <p:nvPr/>
          </p:nvGrpSpPr>
          <p:grpSpPr>
            <a:xfrm>
              <a:off x="829664" y="5701585"/>
              <a:ext cx="220461" cy="190767"/>
              <a:chOff x="829664" y="5701585"/>
              <a:chExt cx="220461" cy="190767"/>
            </a:xfrm>
            <a:solidFill>
              <a:schemeClr val="bg1"/>
            </a:solidFill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D9472BA0-9E42-479D-B0C9-441DD8C22EE0}"/>
                  </a:ext>
                </a:extLst>
              </p:cNvPr>
              <p:cNvSpPr/>
              <p:nvPr/>
            </p:nvSpPr>
            <p:spPr>
              <a:xfrm>
                <a:off x="878199" y="5736048"/>
                <a:ext cx="12718" cy="12150"/>
              </a:xfrm>
              <a:custGeom>
                <a:avLst/>
                <a:gdLst>
                  <a:gd name="connsiteX0" fmla="*/ 7746 w 12718"/>
                  <a:gd name="connsiteY0" fmla="*/ 12151 h 12150"/>
                  <a:gd name="connsiteX1" fmla="*/ 4695 w 12718"/>
                  <a:gd name="connsiteY1" fmla="*/ 11102 h 12150"/>
                  <a:gd name="connsiteX2" fmla="*/ 1833 w 12718"/>
                  <a:gd name="connsiteY2" fmla="*/ 8824 h 12150"/>
                  <a:gd name="connsiteX3" fmla="*/ 1115 w 12718"/>
                  <a:gd name="connsiteY3" fmla="*/ 1833 h 12150"/>
                  <a:gd name="connsiteX4" fmla="*/ 8106 w 12718"/>
                  <a:gd name="connsiteY4" fmla="*/ 1115 h 12150"/>
                  <a:gd name="connsiteX5" fmla="*/ 10804 w 12718"/>
                  <a:gd name="connsiteY5" fmla="*/ 3262 h 12150"/>
                  <a:gd name="connsiteX6" fmla="*/ 11669 w 12718"/>
                  <a:gd name="connsiteY6" fmla="*/ 10235 h 12150"/>
                  <a:gd name="connsiteX7" fmla="*/ 7746 w 12718"/>
                  <a:gd name="connsiteY7" fmla="*/ 12151 h 12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718" h="12150">
                    <a:moveTo>
                      <a:pt x="7746" y="12151"/>
                    </a:moveTo>
                    <a:cubicBezTo>
                      <a:pt x="6678" y="12151"/>
                      <a:pt x="5602" y="11808"/>
                      <a:pt x="4695" y="11102"/>
                    </a:cubicBezTo>
                    <a:cubicBezTo>
                      <a:pt x="3731" y="10352"/>
                      <a:pt x="2770" y="9584"/>
                      <a:pt x="1833" y="8824"/>
                    </a:cubicBezTo>
                    <a:cubicBezTo>
                      <a:pt x="-296" y="7093"/>
                      <a:pt x="-617" y="3962"/>
                      <a:pt x="1115" y="1833"/>
                    </a:cubicBezTo>
                    <a:cubicBezTo>
                      <a:pt x="2847" y="-296"/>
                      <a:pt x="5977" y="-617"/>
                      <a:pt x="8106" y="1115"/>
                    </a:cubicBezTo>
                    <a:cubicBezTo>
                      <a:pt x="8988" y="1830"/>
                      <a:pt x="9895" y="2553"/>
                      <a:pt x="10804" y="3262"/>
                    </a:cubicBezTo>
                    <a:cubicBezTo>
                      <a:pt x="12968" y="4948"/>
                      <a:pt x="13356" y="8071"/>
                      <a:pt x="11669" y="10235"/>
                    </a:cubicBezTo>
                    <a:cubicBezTo>
                      <a:pt x="10690" y="11495"/>
                      <a:pt x="9227" y="12151"/>
                      <a:pt x="7746" y="12151"/>
                    </a:cubicBezTo>
                    <a:close/>
                  </a:path>
                </a:pathLst>
              </a:custGeom>
              <a:grpFill/>
              <a:ln w="1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FF26645D-3D78-4975-9BE5-755A33169A25}"/>
                  </a:ext>
                </a:extLst>
              </p:cNvPr>
              <p:cNvGrpSpPr/>
              <p:nvPr/>
            </p:nvGrpSpPr>
            <p:grpSpPr>
              <a:xfrm>
                <a:off x="829664" y="5701585"/>
                <a:ext cx="220461" cy="190767"/>
                <a:chOff x="829664" y="5701585"/>
                <a:chExt cx="220461" cy="190767"/>
              </a:xfrm>
              <a:grpFill/>
            </p:grpSpPr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id="{49E40F54-FBE8-4D76-88B9-F6A2B4D5E38B}"/>
                    </a:ext>
                  </a:extLst>
                </p:cNvPr>
                <p:cNvSpPr/>
                <p:nvPr/>
              </p:nvSpPr>
              <p:spPr>
                <a:xfrm>
                  <a:off x="829664" y="5701585"/>
                  <a:ext cx="147128" cy="190767"/>
                </a:xfrm>
                <a:custGeom>
                  <a:avLst/>
                  <a:gdLst>
                    <a:gd name="connsiteX0" fmla="*/ 140114 w 147128"/>
                    <a:gd name="connsiteY0" fmla="*/ 188375 h 190767"/>
                    <a:gd name="connsiteX1" fmla="*/ 140172 w 147128"/>
                    <a:gd name="connsiteY1" fmla="*/ 188278 h 190767"/>
                    <a:gd name="connsiteX2" fmla="*/ 140293 w 147128"/>
                    <a:gd name="connsiteY2" fmla="*/ 188055 h 190767"/>
                    <a:gd name="connsiteX3" fmla="*/ 140345 w 147128"/>
                    <a:gd name="connsiteY3" fmla="*/ 187953 h 190767"/>
                    <a:gd name="connsiteX4" fmla="*/ 140490 w 147128"/>
                    <a:gd name="connsiteY4" fmla="*/ 187630 h 190767"/>
                    <a:gd name="connsiteX5" fmla="*/ 140499 w 147128"/>
                    <a:gd name="connsiteY5" fmla="*/ 187605 h 190767"/>
                    <a:gd name="connsiteX6" fmla="*/ 140611 w 147128"/>
                    <a:gd name="connsiteY6" fmla="*/ 187287 h 190767"/>
                    <a:gd name="connsiteX7" fmla="*/ 140626 w 147128"/>
                    <a:gd name="connsiteY7" fmla="*/ 187242 h 190767"/>
                    <a:gd name="connsiteX8" fmla="*/ 147096 w 147128"/>
                    <a:gd name="connsiteY8" fmla="*/ 137598 h 190767"/>
                    <a:gd name="connsiteX9" fmla="*/ 138522 w 147128"/>
                    <a:gd name="connsiteY9" fmla="*/ 96944 h 190767"/>
                    <a:gd name="connsiteX10" fmla="*/ 106328 w 147128"/>
                    <a:gd name="connsiteY10" fmla="*/ 65262 h 190767"/>
                    <a:gd name="connsiteX11" fmla="*/ 73439 w 147128"/>
                    <a:gd name="connsiteY11" fmla="*/ 47665 h 190767"/>
                    <a:gd name="connsiteX12" fmla="*/ 66574 w 147128"/>
                    <a:gd name="connsiteY12" fmla="*/ 49168 h 190767"/>
                    <a:gd name="connsiteX13" fmla="*/ 68080 w 147128"/>
                    <a:gd name="connsiteY13" fmla="*/ 56033 h 190767"/>
                    <a:gd name="connsiteX14" fmla="*/ 102254 w 147128"/>
                    <a:gd name="connsiteY14" fmla="*/ 74326 h 190767"/>
                    <a:gd name="connsiteX15" fmla="*/ 129486 w 147128"/>
                    <a:gd name="connsiteY15" fmla="*/ 101083 h 190767"/>
                    <a:gd name="connsiteX16" fmla="*/ 137155 w 147128"/>
                    <a:gd name="connsiteY16" fmla="*/ 137583 h 190767"/>
                    <a:gd name="connsiteX17" fmla="*/ 134425 w 147128"/>
                    <a:gd name="connsiteY17" fmla="*/ 169846 h 190767"/>
                    <a:gd name="connsiteX18" fmla="*/ 134321 w 147128"/>
                    <a:gd name="connsiteY18" fmla="*/ 169652 h 190767"/>
                    <a:gd name="connsiteX19" fmla="*/ 133831 w 147128"/>
                    <a:gd name="connsiteY19" fmla="*/ 168735 h 190767"/>
                    <a:gd name="connsiteX20" fmla="*/ 133709 w 147128"/>
                    <a:gd name="connsiteY20" fmla="*/ 168514 h 190767"/>
                    <a:gd name="connsiteX21" fmla="*/ 133200 w 147128"/>
                    <a:gd name="connsiteY21" fmla="*/ 167588 h 190767"/>
                    <a:gd name="connsiteX22" fmla="*/ 133086 w 147128"/>
                    <a:gd name="connsiteY22" fmla="*/ 167384 h 190767"/>
                    <a:gd name="connsiteX23" fmla="*/ 132537 w 147128"/>
                    <a:gd name="connsiteY23" fmla="*/ 166410 h 190767"/>
                    <a:gd name="connsiteX24" fmla="*/ 132422 w 147128"/>
                    <a:gd name="connsiteY24" fmla="*/ 166211 h 190767"/>
                    <a:gd name="connsiteX25" fmla="*/ 131839 w 147128"/>
                    <a:gd name="connsiteY25" fmla="*/ 165200 h 190767"/>
                    <a:gd name="connsiteX26" fmla="*/ 131734 w 147128"/>
                    <a:gd name="connsiteY26" fmla="*/ 165024 h 190767"/>
                    <a:gd name="connsiteX27" fmla="*/ 128683 w 147128"/>
                    <a:gd name="connsiteY27" fmla="*/ 160065 h 190767"/>
                    <a:gd name="connsiteX28" fmla="*/ 119784 w 147128"/>
                    <a:gd name="connsiteY28" fmla="*/ 147699 h 190767"/>
                    <a:gd name="connsiteX29" fmla="*/ 117921 w 147128"/>
                    <a:gd name="connsiteY29" fmla="*/ 145396 h 190767"/>
                    <a:gd name="connsiteX30" fmla="*/ 117275 w 147128"/>
                    <a:gd name="connsiteY30" fmla="*/ 144616 h 190767"/>
                    <a:gd name="connsiteX31" fmla="*/ 115943 w 147128"/>
                    <a:gd name="connsiteY31" fmla="*/ 143036 h 190767"/>
                    <a:gd name="connsiteX32" fmla="*/ 110085 w 147128"/>
                    <a:gd name="connsiteY32" fmla="*/ 136490 h 190767"/>
                    <a:gd name="connsiteX33" fmla="*/ 77250 w 147128"/>
                    <a:gd name="connsiteY33" fmla="*/ 108025 h 190767"/>
                    <a:gd name="connsiteX34" fmla="*/ 56701 w 147128"/>
                    <a:gd name="connsiteY34" fmla="*/ 88353 h 190767"/>
                    <a:gd name="connsiteX35" fmla="*/ 49116 w 147128"/>
                    <a:gd name="connsiteY35" fmla="*/ 77374 h 190767"/>
                    <a:gd name="connsiteX36" fmla="*/ 45856 w 147128"/>
                    <a:gd name="connsiteY36" fmla="*/ 71623 h 190767"/>
                    <a:gd name="connsiteX37" fmla="*/ 38510 w 147128"/>
                    <a:gd name="connsiteY37" fmla="*/ 54984 h 190767"/>
                    <a:gd name="connsiteX38" fmla="*/ 37732 w 147128"/>
                    <a:gd name="connsiteY38" fmla="*/ 52781 h 190767"/>
                    <a:gd name="connsiteX39" fmla="*/ 34945 w 147128"/>
                    <a:gd name="connsiteY39" fmla="*/ 43702 h 190767"/>
                    <a:gd name="connsiteX40" fmla="*/ 34622 w 147128"/>
                    <a:gd name="connsiteY40" fmla="*/ 42500 h 190767"/>
                    <a:gd name="connsiteX41" fmla="*/ 34535 w 147128"/>
                    <a:gd name="connsiteY41" fmla="*/ 42172 h 190767"/>
                    <a:gd name="connsiteX42" fmla="*/ 34301 w 147128"/>
                    <a:gd name="connsiteY42" fmla="*/ 41268 h 190767"/>
                    <a:gd name="connsiteX43" fmla="*/ 34219 w 147128"/>
                    <a:gd name="connsiteY43" fmla="*/ 40942 h 190767"/>
                    <a:gd name="connsiteX44" fmla="*/ 33648 w 147128"/>
                    <a:gd name="connsiteY44" fmla="*/ 38597 h 190767"/>
                    <a:gd name="connsiteX45" fmla="*/ 33571 w 147128"/>
                    <a:gd name="connsiteY45" fmla="*/ 38266 h 190767"/>
                    <a:gd name="connsiteX46" fmla="*/ 33372 w 147128"/>
                    <a:gd name="connsiteY46" fmla="*/ 37399 h 190767"/>
                    <a:gd name="connsiteX47" fmla="*/ 33300 w 147128"/>
                    <a:gd name="connsiteY47" fmla="*/ 37079 h 190767"/>
                    <a:gd name="connsiteX48" fmla="*/ 33049 w 147128"/>
                    <a:gd name="connsiteY48" fmla="*/ 35941 h 190767"/>
                    <a:gd name="connsiteX49" fmla="*/ 33039 w 147128"/>
                    <a:gd name="connsiteY49" fmla="*/ 35896 h 190767"/>
                    <a:gd name="connsiteX50" fmla="*/ 32808 w 147128"/>
                    <a:gd name="connsiteY50" fmla="*/ 34815 h 190767"/>
                    <a:gd name="connsiteX51" fmla="*/ 32738 w 147128"/>
                    <a:gd name="connsiteY51" fmla="*/ 34485 h 190767"/>
                    <a:gd name="connsiteX52" fmla="*/ 32569 w 147128"/>
                    <a:gd name="connsiteY52" fmla="*/ 33660 h 190767"/>
                    <a:gd name="connsiteX53" fmla="*/ 32505 w 147128"/>
                    <a:gd name="connsiteY53" fmla="*/ 33340 h 190767"/>
                    <a:gd name="connsiteX54" fmla="*/ 32291 w 147128"/>
                    <a:gd name="connsiteY54" fmla="*/ 32251 h 190767"/>
                    <a:gd name="connsiteX55" fmla="*/ 32276 w 147128"/>
                    <a:gd name="connsiteY55" fmla="*/ 32174 h 190767"/>
                    <a:gd name="connsiteX56" fmla="*/ 32087 w 147128"/>
                    <a:gd name="connsiteY56" fmla="*/ 31173 h 190767"/>
                    <a:gd name="connsiteX57" fmla="*/ 32028 w 147128"/>
                    <a:gd name="connsiteY57" fmla="*/ 30845 h 190767"/>
                    <a:gd name="connsiteX58" fmla="*/ 31886 w 147128"/>
                    <a:gd name="connsiteY58" fmla="*/ 30063 h 190767"/>
                    <a:gd name="connsiteX59" fmla="*/ 31832 w 147128"/>
                    <a:gd name="connsiteY59" fmla="*/ 29755 h 190767"/>
                    <a:gd name="connsiteX60" fmla="*/ 31653 w 147128"/>
                    <a:gd name="connsiteY60" fmla="*/ 28719 h 190767"/>
                    <a:gd name="connsiteX61" fmla="*/ 31635 w 147128"/>
                    <a:gd name="connsiteY61" fmla="*/ 28609 h 190767"/>
                    <a:gd name="connsiteX62" fmla="*/ 31481 w 147128"/>
                    <a:gd name="connsiteY62" fmla="*/ 27687 h 190767"/>
                    <a:gd name="connsiteX63" fmla="*/ 31429 w 147128"/>
                    <a:gd name="connsiteY63" fmla="*/ 27369 h 190767"/>
                    <a:gd name="connsiteX64" fmla="*/ 31312 w 147128"/>
                    <a:gd name="connsiteY64" fmla="*/ 26627 h 190767"/>
                    <a:gd name="connsiteX65" fmla="*/ 31268 w 147128"/>
                    <a:gd name="connsiteY65" fmla="*/ 26336 h 190767"/>
                    <a:gd name="connsiteX66" fmla="*/ 31119 w 147128"/>
                    <a:gd name="connsiteY66" fmla="*/ 25352 h 190767"/>
                    <a:gd name="connsiteX67" fmla="*/ 31104 w 147128"/>
                    <a:gd name="connsiteY67" fmla="*/ 25248 h 190767"/>
                    <a:gd name="connsiteX68" fmla="*/ 30977 w 147128"/>
                    <a:gd name="connsiteY68" fmla="*/ 24376 h 190767"/>
                    <a:gd name="connsiteX69" fmla="*/ 30959 w 147128"/>
                    <a:gd name="connsiteY69" fmla="*/ 24256 h 190767"/>
                    <a:gd name="connsiteX70" fmla="*/ 36512 w 147128"/>
                    <a:gd name="connsiteY70" fmla="*/ 30527 h 190767"/>
                    <a:gd name="connsiteX71" fmla="*/ 43538 w 147128"/>
                    <a:gd name="connsiteY71" fmla="*/ 30709 h 190767"/>
                    <a:gd name="connsiteX72" fmla="*/ 43720 w 147128"/>
                    <a:gd name="connsiteY72" fmla="*/ 23685 h 190767"/>
                    <a:gd name="connsiteX73" fmla="*/ 29233 w 147128"/>
                    <a:gd name="connsiteY73" fmla="*/ 3327 h 190767"/>
                    <a:gd name="connsiteX74" fmla="*/ 29138 w 147128"/>
                    <a:gd name="connsiteY74" fmla="*/ 3086 h 190767"/>
                    <a:gd name="connsiteX75" fmla="*/ 29119 w 147128"/>
                    <a:gd name="connsiteY75" fmla="*/ 3034 h 190767"/>
                    <a:gd name="connsiteX76" fmla="*/ 23799 w 147128"/>
                    <a:gd name="connsiteY76" fmla="*/ 58 h 190767"/>
                    <a:gd name="connsiteX77" fmla="*/ 20020 w 147128"/>
                    <a:gd name="connsiteY77" fmla="*/ 2967 h 190767"/>
                    <a:gd name="connsiteX78" fmla="*/ 13750 w 147128"/>
                    <a:gd name="connsiteY78" fmla="*/ 132450 h 190767"/>
                    <a:gd name="connsiteX79" fmla="*/ 47752 w 147128"/>
                    <a:gd name="connsiteY79" fmla="*/ 165314 h 190767"/>
                    <a:gd name="connsiteX80" fmla="*/ 87953 w 147128"/>
                    <a:gd name="connsiteY80" fmla="*/ 182594 h 190767"/>
                    <a:gd name="connsiteX81" fmla="*/ 135724 w 147128"/>
                    <a:gd name="connsiteY81" fmla="*/ 190768 h 190767"/>
                    <a:gd name="connsiteX82" fmla="*/ 135878 w 147128"/>
                    <a:gd name="connsiteY82" fmla="*/ 190768 h 190767"/>
                    <a:gd name="connsiteX83" fmla="*/ 136338 w 147128"/>
                    <a:gd name="connsiteY83" fmla="*/ 190743 h 190767"/>
                    <a:gd name="connsiteX84" fmla="*/ 136624 w 147128"/>
                    <a:gd name="connsiteY84" fmla="*/ 190708 h 190767"/>
                    <a:gd name="connsiteX85" fmla="*/ 136698 w 147128"/>
                    <a:gd name="connsiteY85" fmla="*/ 190698 h 190767"/>
                    <a:gd name="connsiteX86" fmla="*/ 137031 w 147128"/>
                    <a:gd name="connsiteY86" fmla="*/ 190628 h 190767"/>
                    <a:gd name="connsiteX87" fmla="*/ 137138 w 147128"/>
                    <a:gd name="connsiteY87" fmla="*/ 190601 h 190767"/>
                    <a:gd name="connsiteX88" fmla="*/ 137381 w 147128"/>
                    <a:gd name="connsiteY88" fmla="*/ 190529 h 190767"/>
                    <a:gd name="connsiteX89" fmla="*/ 137796 w 147128"/>
                    <a:gd name="connsiteY89" fmla="*/ 190378 h 190767"/>
                    <a:gd name="connsiteX90" fmla="*/ 137871 w 147128"/>
                    <a:gd name="connsiteY90" fmla="*/ 190345 h 190767"/>
                    <a:gd name="connsiteX91" fmla="*/ 138119 w 147128"/>
                    <a:gd name="connsiteY91" fmla="*/ 190229 h 190767"/>
                    <a:gd name="connsiteX92" fmla="*/ 138211 w 147128"/>
                    <a:gd name="connsiteY92" fmla="*/ 190181 h 190767"/>
                    <a:gd name="connsiteX93" fmla="*/ 138490 w 147128"/>
                    <a:gd name="connsiteY93" fmla="*/ 190022 h 190767"/>
                    <a:gd name="connsiteX94" fmla="*/ 138512 w 147128"/>
                    <a:gd name="connsiteY94" fmla="*/ 190007 h 190767"/>
                    <a:gd name="connsiteX95" fmla="*/ 138800 w 147128"/>
                    <a:gd name="connsiteY95" fmla="*/ 189811 h 190767"/>
                    <a:gd name="connsiteX96" fmla="*/ 138875 w 147128"/>
                    <a:gd name="connsiteY96" fmla="*/ 189754 h 190767"/>
                    <a:gd name="connsiteX97" fmla="*/ 139091 w 147128"/>
                    <a:gd name="connsiteY97" fmla="*/ 189580 h 190767"/>
                    <a:gd name="connsiteX98" fmla="*/ 139406 w 147128"/>
                    <a:gd name="connsiteY98" fmla="*/ 189289 h 190767"/>
                    <a:gd name="connsiteX99" fmla="*/ 139461 w 147128"/>
                    <a:gd name="connsiteY99" fmla="*/ 189230 h 190767"/>
                    <a:gd name="connsiteX100" fmla="*/ 139642 w 147128"/>
                    <a:gd name="connsiteY100" fmla="*/ 189031 h 190767"/>
                    <a:gd name="connsiteX101" fmla="*/ 139717 w 147128"/>
                    <a:gd name="connsiteY101" fmla="*/ 188942 h 190767"/>
                    <a:gd name="connsiteX102" fmla="*/ 139764 w 147128"/>
                    <a:gd name="connsiteY102" fmla="*/ 188884 h 190767"/>
                    <a:gd name="connsiteX103" fmla="*/ 139878 w 147128"/>
                    <a:gd name="connsiteY103" fmla="*/ 188733 h 190767"/>
                    <a:gd name="connsiteX104" fmla="*/ 139933 w 147128"/>
                    <a:gd name="connsiteY104" fmla="*/ 188658 h 190767"/>
                    <a:gd name="connsiteX105" fmla="*/ 140114 w 147128"/>
                    <a:gd name="connsiteY105" fmla="*/ 188375 h 190767"/>
                    <a:gd name="connsiteX106" fmla="*/ 52945 w 147128"/>
                    <a:gd name="connsiteY106" fmla="*/ 156842 h 190767"/>
                    <a:gd name="connsiteX107" fmla="*/ 22182 w 147128"/>
                    <a:gd name="connsiteY107" fmla="*/ 127208 h 190767"/>
                    <a:gd name="connsiteX108" fmla="*/ 21161 w 147128"/>
                    <a:gd name="connsiteY108" fmla="*/ 26105 h 190767"/>
                    <a:gd name="connsiteX109" fmla="*/ 21188 w 147128"/>
                    <a:gd name="connsiteY109" fmla="*/ 26284 h 190767"/>
                    <a:gd name="connsiteX110" fmla="*/ 21295 w 147128"/>
                    <a:gd name="connsiteY110" fmla="*/ 27007 h 190767"/>
                    <a:gd name="connsiteX111" fmla="*/ 21342 w 147128"/>
                    <a:gd name="connsiteY111" fmla="*/ 27320 h 190767"/>
                    <a:gd name="connsiteX112" fmla="*/ 21499 w 147128"/>
                    <a:gd name="connsiteY112" fmla="*/ 28338 h 190767"/>
                    <a:gd name="connsiteX113" fmla="*/ 21501 w 147128"/>
                    <a:gd name="connsiteY113" fmla="*/ 28348 h 190767"/>
                    <a:gd name="connsiteX114" fmla="*/ 21670 w 147128"/>
                    <a:gd name="connsiteY114" fmla="*/ 29392 h 190767"/>
                    <a:gd name="connsiteX115" fmla="*/ 21722 w 147128"/>
                    <a:gd name="connsiteY115" fmla="*/ 29710 h 190767"/>
                    <a:gd name="connsiteX116" fmla="*/ 21851 w 147128"/>
                    <a:gd name="connsiteY116" fmla="*/ 30475 h 190767"/>
                    <a:gd name="connsiteX117" fmla="*/ 21911 w 147128"/>
                    <a:gd name="connsiteY117" fmla="*/ 30825 h 190767"/>
                    <a:gd name="connsiteX118" fmla="*/ 22058 w 147128"/>
                    <a:gd name="connsiteY118" fmla="*/ 31658 h 190767"/>
                    <a:gd name="connsiteX119" fmla="*/ 22102 w 147128"/>
                    <a:gd name="connsiteY119" fmla="*/ 31914 h 190767"/>
                    <a:gd name="connsiteX120" fmla="*/ 22304 w 147128"/>
                    <a:gd name="connsiteY120" fmla="*/ 33007 h 190767"/>
                    <a:gd name="connsiteX121" fmla="*/ 22353 w 147128"/>
                    <a:gd name="connsiteY121" fmla="*/ 33268 h 190767"/>
                    <a:gd name="connsiteX122" fmla="*/ 22517 w 147128"/>
                    <a:gd name="connsiteY122" fmla="*/ 34122 h 190767"/>
                    <a:gd name="connsiteX123" fmla="*/ 22589 w 147128"/>
                    <a:gd name="connsiteY123" fmla="*/ 34495 h 190767"/>
                    <a:gd name="connsiteX124" fmla="*/ 22748 w 147128"/>
                    <a:gd name="connsiteY124" fmla="*/ 35295 h 190767"/>
                    <a:gd name="connsiteX125" fmla="*/ 22818 w 147128"/>
                    <a:gd name="connsiteY125" fmla="*/ 35645 h 190767"/>
                    <a:gd name="connsiteX126" fmla="*/ 23049 w 147128"/>
                    <a:gd name="connsiteY126" fmla="*/ 36771 h 190767"/>
                    <a:gd name="connsiteX127" fmla="*/ 23054 w 147128"/>
                    <a:gd name="connsiteY127" fmla="*/ 36798 h 190767"/>
                    <a:gd name="connsiteX128" fmla="*/ 23300 w 147128"/>
                    <a:gd name="connsiteY128" fmla="*/ 37943 h 190767"/>
                    <a:gd name="connsiteX129" fmla="*/ 23379 w 147128"/>
                    <a:gd name="connsiteY129" fmla="*/ 38301 h 190767"/>
                    <a:gd name="connsiteX130" fmla="*/ 23566 w 147128"/>
                    <a:gd name="connsiteY130" fmla="*/ 39133 h 190767"/>
                    <a:gd name="connsiteX131" fmla="*/ 23653 w 147128"/>
                    <a:gd name="connsiteY131" fmla="*/ 39523 h 190767"/>
                    <a:gd name="connsiteX132" fmla="*/ 23864 w 147128"/>
                    <a:gd name="connsiteY132" fmla="*/ 40438 h 190767"/>
                    <a:gd name="connsiteX133" fmla="*/ 23928 w 147128"/>
                    <a:gd name="connsiteY133" fmla="*/ 40718 h 190767"/>
                    <a:gd name="connsiteX134" fmla="*/ 24214 w 147128"/>
                    <a:gd name="connsiteY134" fmla="*/ 41909 h 190767"/>
                    <a:gd name="connsiteX135" fmla="*/ 24284 w 147128"/>
                    <a:gd name="connsiteY135" fmla="*/ 42197 h 190767"/>
                    <a:gd name="connsiteX136" fmla="*/ 24515 w 147128"/>
                    <a:gd name="connsiteY136" fmla="*/ 43126 h 190767"/>
                    <a:gd name="connsiteX137" fmla="*/ 24617 w 147128"/>
                    <a:gd name="connsiteY137" fmla="*/ 43526 h 190767"/>
                    <a:gd name="connsiteX138" fmla="*/ 24840 w 147128"/>
                    <a:gd name="connsiteY138" fmla="*/ 44398 h 190767"/>
                    <a:gd name="connsiteX139" fmla="*/ 24937 w 147128"/>
                    <a:gd name="connsiteY139" fmla="*/ 44776 h 190767"/>
                    <a:gd name="connsiteX140" fmla="*/ 25265 w 147128"/>
                    <a:gd name="connsiteY140" fmla="*/ 46008 h 190767"/>
                    <a:gd name="connsiteX141" fmla="*/ 40507 w 147128"/>
                    <a:gd name="connsiteY141" fmla="*/ 82353 h 190767"/>
                    <a:gd name="connsiteX142" fmla="*/ 71474 w 147128"/>
                    <a:gd name="connsiteY142" fmla="*/ 116114 h 190767"/>
                    <a:gd name="connsiteX143" fmla="*/ 73864 w 147128"/>
                    <a:gd name="connsiteY143" fmla="*/ 117841 h 190767"/>
                    <a:gd name="connsiteX144" fmla="*/ 76189 w 147128"/>
                    <a:gd name="connsiteY144" fmla="*/ 119565 h 190767"/>
                    <a:gd name="connsiteX145" fmla="*/ 82790 w 147128"/>
                    <a:gd name="connsiteY145" fmla="*/ 124716 h 190767"/>
                    <a:gd name="connsiteX146" fmla="*/ 85886 w 147128"/>
                    <a:gd name="connsiteY146" fmla="*/ 127272 h 190767"/>
                    <a:gd name="connsiteX147" fmla="*/ 87874 w 147128"/>
                    <a:gd name="connsiteY147" fmla="*/ 128967 h 190767"/>
                    <a:gd name="connsiteX148" fmla="*/ 88845 w 147128"/>
                    <a:gd name="connsiteY148" fmla="*/ 129811 h 190767"/>
                    <a:gd name="connsiteX149" fmla="*/ 118867 w 147128"/>
                    <a:gd name="connsiteY149" fmla="*/ 163235 h 190767"/>
                    <a:gd name="connsiteX150" fmla="*/ 119262 w 147128"/>
                    <a:gd name="connsiteY150" fmla="*/ 163826 h 190767"/>
                    <a:gd name="connsiteX151" fmla="*/ 120023 w 147128"/>
                    <a:gd name="connsiteY151" fmla="*/ 164981 h 190767"/>
                    <a:gd name="connsiteX152" fmla="*/ 120785 w 147128"/>
                    <a:gd name="connsiteY152" fmla="*/ 166169 h 190767"/>
                    <a:gd name="connsiteX153" fmla="*/ 121021 w 147128"/>
                    <a:gd name="connsiteY153" fmla="*/ 166544 h 190767"/>
                    <a:gd name="connsiteX154" fmla="*/ 121516 w 147128"/>
                    <a:gd name="connsiteY154" fmla="*/ 167329 h 190767"/>
                    <a:gd name="connsiteX155" fmla="*/ 121791 w 147128"/>
                    <a:gd name="connsiteY155" fmla="*/ 167776 h 190767"/>
                    <a:gd name="connsiteX156" fmla="*/ 122214 w 147128"/>
                    <a:gd name="connsiteY156" fmla="*/ 168465 h 190767"/>
                    <a:gd name="connsiteX157" fmla="*/ 122502 w 147128"/>
                    <a:gd name="connsiteY157" fmla="*/ 168942 h 190767"/>
                    <a:gd name="connsiteX158" fmla="*/ 122880 w 147128"/>
                    <a:gd name="connsiteY158" fmla="*/ 169573 h 190767"/>
                    <a:gd name="connsiteX159" fmla="*/ 123165 w 147128"/>
                    <a:gd name="connsiteY159" fmla="*/ 170062 h 190767"/>
                    <a:gd name="connsiteX160" fmla="*/ 123513 w 147128"/>
                    <a:gd name="connsiteY160" fmla="*/ 170658 h 190767"/>
                    <a:gd name="connsiteX161" fmla="*/ 123791 w 147128"/>
                    <a:gd name="connsiteY161" fmla="*/ 171145 h 190767"/>
                    <a:gd name="connsiteX162" fmla="*/ 124114 w 147128"/>
                    <a:gd name="connsiteY162" fmla="*/ 171714 h 190767"/>
                    <a:gd name="connsiteX163" fmla="*/ 124385 w 147128"/>
                    <a:gd name="connsiteY163" fmla="*/ 172199 h 190767"/>
                    <a:gd name="connsiteX164" fmla="*/ 124686 w 147128"/>
                    <a:gd name="connsiteY164" fmla="*/ 172740 h 190767"/>
                    <a:gd name="connsiteX165" fmla="*/ 124949 w 147128"/>
                    <a:gd name="connsiteY165" fmla="*/ 173222 h 190767"/>
                    <a:gd name="connsiteX166" fmla="*/ 125227 w 147128"/>
                    <a:gd name="connsiteY166" fmla="*/ 173737 h 190767"/>
                    <a:gd name="connsiteX167" fmla="*/ 125481 w 147128"/>
                    <a:gd name="connsiteY167" fmla="*/ 174214 h 190767"/>
                    <a:gd name="connsiteX168" fmla="*/ 125739 w 147128"/>
                    <a:gd name="connsiteY168" fmla="*/ 174703 h 190767"/>
                    <a:gd name="connsiteX169" fmla="*/ 125985 w 147128"/>
                    <a:gd name="connsiteY169" fmla="*/ 175175 h 190767"/>
                    <a:gd name="connsiteX170" fmla="*/ 126224 w 147128"/>
                    <a:gd name="connsiteY170" fmla="*/ 175635 h 190767"/>
                    <a:gd name="connsiteX171" fmla="*/ 126462 w 147128"/>
                    <a:gd name="connsiteY171" fmla="*/ 176102 h 190767"/>
                    <a:gd name="connsiteX172" fmla="*/ 126681 w 147128"/>
                    <a:gd name="connsiteY172" fmla="*/ 176537 h 190767"/>
                    <a:gd name="connsiteX173" fmla="*/ 126909 w 147128"/>
                    <a:gd name="connsiteY173" fmla="*/ 176999 h 190767"/>
                    <a:gd name="connsiteX174" fmla="*/ 127108 w 147128"/>
                    <a:gd name="connsiteY174" fmla="*/ 177406 h 190767"/>
                    <a:gd name="connsiteX175" fmla="*/ 127329 w 147128"/>
                    <a:gd name="connsiteY175" fmla="*/ 177863 h 190767"/>
                    <a:gd name="connsiteX176" fmla="*/ 127506 w 147128"/>
                    <a:gd name="connsiteY176" fmla="*/ 178234 h 190767"/>
                    <a:gd name="connsiteX177" fmla="*/ 127724 w 147128"/>
                    <a:gd name="connsiteY177" fmla="*/ 178693 h 190767"/>
                    <a:gd name="connsiteX178" fmla="*/ 127878 w 147128"/>
                    <a:gd name="connsiteY178" fmla="*/ 179021 h 190767"/>
                    <a:gd name="connsiteX179" fmla="*/ 128095 w 147128"/>
                    <a:gd name="connsiteY179" fmla="*/ 179491 h 190767"/>
                    <a:gd name="connsiteX180" fmla="*/ 128214 w 147128"/>
                    <a:gd name="connsiteY180" fmla="*/ 179754 h 190767"/>
                    <a:gd name="connsiteX181" fmla="*/ 128437 w 147128"/>
                    <a:gd name="connsiteY181" fmla="*/ 180251 h 190767"/>
                    <a:gd name="connsiteX182" fmla="*/ 128445 w 147128"/>
                    <a:gd name="connsiteY182" fmla="*/ 180268 h 190767"/>
                    <a:gd name="connsiteX183" fmla="*/ 90696 w 147128"/>
                    <a:gd name="connsiteY183" fmla="*/ 173041 h 190767"/>
                    <a:gd name="connsiteX184" fmla="*/ 52945 w 147128"/>
                    <a:gd name="connsiteY184" fmla="*/ 156842 h 1907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</a:cxnLst>
                  <a:rect l="l" t="t" r="r" b="b"/>
                  <a:pathLst>
                    <a:path w="147128" h="190767">
                      <a:moveTo>
                        <a:pt x="140114" y="188375"/>
                      </a:moveTo>
                      <a:cubicBezTo>
                        <a:pt x="140134" y="188343"/>
                        <a:pt x="140152" y="188310"/>
                        <a:pt x="140172" y="188278"/>
                      </a:cubicBezTo>
                      <a:cubicBezTo>
                        <a:pt x="140214" y="188204"/>
                        <a:pt x="140254" y="188129"/>
                        <a:pt x="140293" y="188055"/>
                      </a:cubicBezTo>
                      <a:cubicBezTo>
                        <a:pt x="140311" y="188020"/>
                        <a:pt x="140328" y="187988"/>
                        <a:pt x="140345" y="187953"/>
                      </a:cubicBezTo>
                      <a:cubicBezTo>
                        <a:pt x="140398" y="187846"/>
                        <a:pt x="140445" y="187739"/>
                        <a:pt x="140490" y="187630"/>
                      </a:cubicBezTo>
                      <a:cubicBezTo>
                        <a:pt x="140492" y="187622"/>
                        <a:pt x="140495" y="187612"/>
                        <a:pt x="140499" y="187605"/>
                      </a:cubicBezTo>
                      <a:cubicBezTo>
                        <a:pt x="140542" y="187501"/>
                        <a:pt x="140576" y="187394"/>
                        <a:pt x="140611" y="187287"/>
                      </a:cubicBezTo>
                      <a:lnTo>
                        <a:pt x="140626" y="187242"/>
                      </a:lnTo>
                      <a:cubicBezTo>
                        <a:pt x="140914" y="186296"/>
                        <a:pt x="147652" y="163786"/>
                        <a:pt x="147096" y="137598"/>
                      </a:cubicBezTo>
                      <a:cubicBezTo>
                        <a:pt x="146763" y="121975"/>
                        <a:pt x="143878" y="108296"/>
                        <a:pt x="138522" y="96944"/>
                      </a:cubicBezTo>
                      <a:cubicBezTo>
                        <a:pt x="131680" y="82448"/>
                        <a:pt x="120847" y="71787"/>
                        <a:pt x="106328" y="65262"/>
                      </a:cubicBezTo>
                      <a:cubicBezTo>
                        <a:pt x="94286" y="59851"/>
                        <a:pt x="83220" y="53931"/>
                        <a:pt x="73439" y="47665"/>
                      </a:cubicBezTo>
                      <a:cubicBezTo>
                        <a:pt x="71128" y="46184"/>
                        <a:pt x="68055" y="46858"/>
                        <a:pt x="66574" y="49168"/>
                      </a:cubicBezTo>
                      <a:cubicBezTo>
                        <a:pt x="65094" y="51479"/>
                        <a:pt x="65767" y="54552"/>
                        <a:pt x="68080" y="56033"/>
                      </a:cubicBezTo>
                      <a:cubicBezTo>
                        <a:pt x="78271" y="62559"/>
                        <a:pt x="89769" y="68713"/>
                        <a:pt x="102254" y="74326"/>
                      </a:cubicBezTo>
                      <a:cubicBezTo>
                        <a:pt x="114519" y="79836"/>
                        <a:pt x="123682" y="88840"/>
                        <a:pt x="129486" y="101083"/>
                      </a:cubicBezTo>
                      <a:cubicBezTo>
                        <a:pt x="134249" y="111131"/>
                        <a:pt x="136830" y="123411"/>
                        <a:pt x="137155" y="137583"/>
                      </a:cubicBezTo>
                      <a:cubicBezTo>
                        <a:pt x="137436" y="149769"/>
                        <a:pt x="135978" y="161289"/>
                        <a:pt x="134425" y="169846"/>
                      </a:cubicBezTo>
                      <a:lnTo>
                        <a:pt x="134321" y="169652"/>
                      </a:lnTo>
                      <a:cubicBezTo>
                        <a:pt x="134159" y="169349"/>
                        <a:pt x="133998" y="169046"/>
                        <a:pt x="133831" y="168735"/>
                      </a:cubicBezTo>
                      <a:cubicBezTo>
                        <a:pt x="133791" y="168663"/>
                        <a:pt x="133749" y="168589"/>
                        <a:pt x="133709" y="168514"/>
                      </a:cubicBezTo>
                      <a:cubicBezTo>
                        <a:pt x="133543" y="168209"/>
                        <a:pt x="133374" y="167901"/>
                        <a:pt x="133200" y="167588"/>
                      </a:cubicBezTo>
                      <a:cubicBezTo>
                        <a:pt x="133163" y="167521"/>
                        <a:pt x="133123" y="167451"/>
                        <a:pt x="133086" y="167384"/>
                      </a:cubicBezTo>
                      <a:cubicBezTo>
                        <a:pt x="132907" y="167061"/>
                        <a:pt x="132726" y="166738"/>
                        <a:pt x="132537" y="166410"/>
                      </a:cubicBezTo>
                      <a:lnTo>
                        <a:pt x="132422" y="166211"/>
                      </a:lnTo>
                      <a:cubicBezTo>
                        <a:pt x="132231" y="165876"/>
                        <a:pt x="132037" y="165540"/>
                        <a:pt x="131839" y="165200"/>
                      </a:cubicBezTo>
                      <a:cubicBezTo>
                        <a:pt x="131804" y="165143"/>
                        <a:pt x="131769" y="165081"/>
                        <a:pt x="131734" y="165024"/>
                      </a:cubicBezTo>
                      <a:cubicBezTo>
                        <a:pt x="130808" y="163441"/>
                        <a:pt x="129794" y="161786"/>
                        <a:pt x="128683" y="160065"/>
                      </a:cubicBezTo>
                      <a:cubicBezTo>
                        <a:pt x="126331" y="156415"/>
                        <a:pt x="123394" y="152244"/>
                        <a:pt x="119784" y="147699"/>
                      </a:cubicBezTo>
                      <a:cubicBezTo>
                        <a:pt x="119183" y="146942"/>
                        <a:pt x="118562" y="146174"/>
                        <a:pt x="117921" y="145396"/>
                      </a:cubicBezTo>
                      <a:lnTo>
                        <a:pt x="117275" y="144616"/>
                      </a:lnTo>
                      <a:cubicBezTo>
                        <a:pt x="116840" y="144095"/>
                        <a:pt x="116395" y="143568"/>
                        <a:pt x="115943" y="143036"/>
                      </a:cubicBezTo>
                      <a:cubicBezTo>
                        <a:pt x="114041" y="140809"/>
                        <a:pt x="112088" y="138626"/>
                        <a:pt x="110085" y="136490"/>
                      </a:cubicBezTo>
                      <a:cubicBezTo>
                        <a:pt x="101692" y="127538"/>
                        <a:pt x="90924" y="117774"/>
                        <a:pt x="77250" y="108025"/>
                      </a:cubicBezTo>
                      <a:cubicBezTo>
                        <a:pt x="69556" y="102539"/>
                        <a:pt x="62679" y="95951"/>
                        <a:pt x="56701" y="88353"/>
                      </a:cubicBezTo>
                      <a:cubicBezTo>
                        <a:pt x="53983" y="84900"/>
                        <a:pt x="51454" y="81238"/>
                        <a:pt x="49116" y="77374"/>
                      </a:cubicBezTo>
                      <a:cubicBezTo>
                        <a:pt x="47986" y="75503"/>
                        <a:pt x="46897" y="73588"/>
                        <a:pt x="45856" y="71623"/>
                      </a:cubicBezTo>
                      <a:cubicBezTo>
                        <a:pt x="43079" y="66388"/>
                        <a:pt x="40624" y="60828"/>
                        <a:pt x="38510" y="54984"/>
                      </a:cubicBezTo>
                      <a:cubicBezTo>
                        <a:pt x="38246" y="54254"/>
                        <a:pt x="37986" y="53518"/>
                        <a:pt x="37732" y="52781"/>
                      </a:cubicBezTo>
                      <a:cubicBezTo>
                        <a:pt x="36716" y="49824"/>
                        <a:pt x="35787" y="46795"/>
                        <a:pt x="34945" y="43702"/>
                      </a:cubicBezTo>
                      <a:cubicBezTo>
                        <a:pt x="34835" y="43300"/>
                        <a:pt x="34728" y="42900"/>
                        <a:pt x="34622" y="42500"/>
                      </a:cubicBezTo>
                      <a:cubicBezTo>
                        <a:pt x="34592" y="42391"/>
                        <a:pt x="34564" y="42281"/>
                        <a:pt x="34535" y="42172"/>
                      </a:cubicBezTo>
                      <a:cubicBezTo>
                        <a:pt x="34455" y="41869"/>
                        <a:pt x="34378" y="41568"/>
                        <a:pt x="34301" y="41268"/>
                      </a:cubicBezTo>
                      <a:lnTo>
                        <a:pt x="34219" y="40942"/>
                      </a:lnTo>
                      <a:cubicBezTo>
                        <a:pt x="34020" y="40155"/>
                        <a:pt x="33829" y="39372"/>
                        <a:pt x="33648" y="38597"/>
                      </a:cubicBezTo>
                      <a:cubicBezTo>
                        <a:pt x="33623" y="38485"/>
                        <a:pt x="33596" y="38376"/>
                        <a:pt x="33571" y="38266"/>
                      </a:cubicBezTo>
                      <a:cubicBezTo>
                        <a:pt x="33504" y="37976"/>
                        <a:pt x="33437" y="37687"/>
                        <a:pt x="33372" y="37399"/>
                      </a:cubicBezTo>
                      <a:cubicBezTo>
                        <a:pt x="33347" y="37292"/>
                        <a:pt x="33322" y="37186"/>
                        <a:pt x="33300" y="37079"/>
                      </a:cubicBezTo>
                      <a:cubicBezTo>
                        <a:pt x="33213" y="36699"/>
                        <a:pt x="33128" y="36318"/>
                        <a:pt x="33049" y="35941"/>
                      </a:cubicBezTo>
                      <a:cubicBezTo>
                        <a:pt x="33046" y="35926"/>
                        <a:pt x="33041" y="35911"/>
                        <a:pt x="33039" y="35896"/>
                      </a:cubicBezTo>
                      <a:cubicBezTo>
                        <a:pt x="32959" y="35533"/>
                        <a:pt x="32885" y="35173"/>
                        <a:pt x="32808" y="34815"/>
                      </a:cubicBezTo>
                      <a:cubicBezTo>
                        <a:pt x="32786" y="34706"/>
                        <a:pt x="32763" y="34597"/>
                        <a:pt x="32738" y="34485"/>
                      </a:cubicBezTo>
                      <a:cubicBezTo>
                        <a:pt x="32681" y="34209"/>
                        <a:pt x="32624" y="33933"/>
                        <a:pt x="32569" y="33660"/>
                      </a:cubicBezTo>
                      <a:cubicBezTo>
                        <a:pt x="32547" y="33553"/>
                        <a:pt x="32527" y="33446"/>
                        <a:pt x="32505" y="33340"/>
                      </a:cubicBezTo>
                      <a:cubicBezTo>
                        <a:pt x="32433" y="32974"/>
                        <a:pt x="32361" y="32612"/>
                        <a:pt x="32291" y="32251"/>
                      </a:cubicBezTo>
                      <a:lnTo>
                        <a:pt x="32276" y="32174"/>
                      </a:lnTo>
                      <a:cubicBezTo>
                        <a:pt x="32212" y="31839"/>
                        <a:pt x="32150" y="31504"/>
                        <a:pt x="32087" y="31173"/>
                      </a:cubicBezTo>
                      <a:lnTo>
                        <a:pt x="32028" y="30845"/>
                      </a:lnTo>
                      <a:lnTo>
                        <a:pt x="31886" y="30063"/>
                      </a:lnTo>
                      <a:cubicBezTo>
                        <a:pt x="31869" y="29961"/>
                        <a:pt x="31849" y="29856"/>
                        <a:pt x="31832" y="29755"/>
                      </a:cubicBezTo>
                      <a:cubicBezTo>
                        <a:pt x="31769" y="29407"/>
                        <a:pt x="31710" y="29061"/>
                        <a:pt x="31653" y="28719"/>
                      </a:cubicBezTo>
                      <a:cubicBezTo>
                        <a:pt x="31648" y="28681"/>
                        <a:pt x="31640" y="28646"/>
                        <a:pt x="31635" y="28609"/>
                      </a:cubicBezTo>
                      <a:cubicBezTo>
                        <a:pt x="31583" y="28299"/>
                        <a:pt x="31531" y="27993"/>
                        <a:pt x="31481" y="27687"/>
                      </a:cubicBezTo>
                      <a:lnTo>
                        <a:pt x="31429" y="27369"/>
                      </a:lnTo>
                      <a:cubicBezTo>
                        <a:pt x="31389" y="27121"/>
                        <a:pt x="31350" y="26873"/>
                        <a:pt x="31312" y="26627"/>
                      </a:cubicBezTo>
                      <a:lnTo>
                        <a:pt x="31268" y="26336"/>
                      </a:lnTo>
                      <a:cubicBezTo>
                        <a:pt x="31215" y="26005"/>
                        <a:pt x="31166" y="25678"/>
                        <a:pt x="31119" y="25352"/>
                      </a:cubicBezTo>
                      <a:lnTo>
                        <a:pt x="31104" y="25248"/>
                      </a:lnTo>
                      <a:cubicBezTo>
                        <a:pt x="31061" y="24955"/>
                        <a:pt x="31019" y="24664"/>
                        <a:pt x="30977" y="24376"/>
                      </a:cubicBezTo>
                      <a:cubicBezTo>
                        <a:pt x="30972" y="24336"/>
                        <a:pt x="30967" y="24296"/>
                        <a:pt x="30959" y="24256"/>
                      </a:cubicBezTo>
                      <a:cubicBezTo>
                        <a:pt x="32584" y="26234"/>
                        <a:pt x="34425" y="28331"/>
                        <a:pt x="36512" y="30527"/>
                      </a:cubicBezTo>
                      <a:cubicBezTo>
                        <a:pt x="38403" y="32517"/>
                        <a:pt x="41548" y="32597"/>
                        <a:pt x="43538" y="30709"/>
                      </a:cubicBezTo>
                      <a:cubicBezTo>
                        <a:pt x="45528" y="28818"/>
                        <a:pt x="45608" y="25673"/>
                        <a:pt x="43720" y="23685"/>
                      </a:cubicBezTo>
                      <a:cubicBezTo>
                        <a:pt x="32641" y="12023"/>
                        <a:pt x="29382" y="3715"/>
                        <a:pt x="29233" y="3327"/>
                      </a:cubicBezTo>
                      <a:cubicBezTo>
                        <a:pt x="29205" y="3245"/>
                        <a:pt x="29171" y="3166"/>
                        <a:pt x="29138" y="3086"/>
                      </a:cubicBezTo>
                      <a:cubicBezTo>
                        <a:pt x="29131" y="3069"/>
                        <a:pt x="29126" y="3052"/>
                        <a:pt x="29119" y="3034"/>
                      </a:cubicBezTo>
                      <a:cubicBezTo>
                        <a:pt x="28249" y="942"/>
                        <a:pt x="26070" y="-288"/>
                        <a:pt x="23799" y="58"/>
                      </a:cubicBezTo>
                      <a:cubicBezTo>
                        <a:pt x="22085" y="319"/>
                        <a:pt x="20691" y="1454"/>
                        <a:pt x="20020" y="2967"/>
                      </a:cubicBezTo>
                      <a:cubicBezTo>
                        <a:pt x="-4377" y="56261"/>
                        <a:pt x="-6486" y="99826"/>
                        <a:pt x="13750" y="132450"/>
                      </a:cubicBezTo>
                      <a:cubicBezTo>
                        <a:pt x="21707" y="145280"/>
                        <a:pt x="33148" y="156335"/>
                        <a:pt x="47752" y="165314"/>
                      </a:cubicBezTo>
                      <a:cubicBezTo>
                        <a:pt x="59285" y="172402"/>
                        <a:pt x="72810" y="178216"/>
                        <a:pt x="87953" y="182594"/>
                      </a:cubicBezTo>
                      <a:cubicBezTo>
                        <a:pt x="113600" y="190007"/>
                        <a:pt x="134832" y="190740"/>
                        <a:pt x="135724" y="190768"/>
                      </a:cubicBezTo>
                      <a:lnTo>
                        <a:pt x="135878" y="190768"/>
                      </a:lnTo>
                      <a:cubicBezTo>
                        <a:pt x="136032" y="190768"/>
                        <a:pt x="136185" y="190759"/>
                        <a:pt x="136338" y="190743"/>
                      </a:cubicBezTo>
                      <a:cubicBezTo>
                        <a:pt x="136435" y="190733"/>
                        <a:pt x="136529" y="190723"/>
                        <a:pt x="136624" y="190708"/>
                      </a:cubicBezTo>
                      <a:cubicBezTo>
                        <a:pt x="136649" y="190703"/>
                        <a:pt x="136673" y="190701"/>
                        <a:pt x="136698" y="190698"/>
                      </a:cubicBezTo>
                      <a:cubicBezTo>
                        <a:pt x="136810" y="190678"/>
                        <a:pt x="136922" y="190656"/>
                        <a:pt x="137031" y="190628"/>
                      </a:cubicBezTo>
                      <a:cubicBezTo>
                        <a:pt x="137066" y="190621"/>
                        <a:pt x="137101" y="190611"/>
                        <a:pt x="137138" y="190601"/>
                      </a:cubicBezTo>
                      <a:cubicBezTo>
                        <a:pt x="137220" y="190579"/>
                        <a:pt x="137302" y="190556"/>
                        <a:pt x="137381" y="190529"/>
                      </a:cubicBezTo>
                      <a:cubicBezTo>
                        <a:pt x="137522" y="190486"/>
                        <a:pt x="137661" y="190435"/>
                        <a:pt x="137796" y="190378"/>
                      </a:cubicBezTo>
                      <a:cubicBezTo>
                        <a:pt x="137821" y="190368"/>
                        <a:pt x="137846" y="190355"/>
                        <a:pt x="137871" y="190345"/>
                      </a:cubicBezTo>
                      <a:cubicBezTo>
                        <a:pt x="137955" y="190308"/>
                        <a:pt x="138037" y="190271"/>
                        <a:pt x="138119" y="190229"/>
                      </a:cubicBezTo>
                      <a:cubicBezTo>
                        <a:pt x="138149" y="190214"/>
                        <a:pt x="138181" y="190196"/>
                        <a:pt x="138211" y="190181"/>
                      </a:cubicBezTo>
                      <a:cubicBezTo>
                        <a:pt x="138306" y="190132"/>
                        <a:pt x="138398" y="190079"/>
                        <a:pt x="138490" y="190022"/>
                      </a:cubicBezTo>
                      <a:lnTo>
                        <a:pt x="138512" y="190007"/>
                      </a:lnTo>
                      <a:cubicBezTo>
                        <a:pt x="138611" y="189945"/>
                        <a:pt x="138706" y="189881"/>
                        <a:pt x="138800" y="189811"/>
                      </a:cubicBezTo>
                      <a:cubicBezTo>
                        <a:pt x="138825" y="189794"/>
                        <a:pt x="138850" y="189774"/>
                        <a:pt x="138875" y="189754"/>
                      </a:cubicBezTo>
                      <a:cubicBezTo>
                        <a:pt x="138949" y="189699"/>
                        <a:pt x="139019" y="189640"/>
                        <a:pt x="139091" y="189580"/>
                      </a:cubicBezTo>
                      <a:cubicBezTo>
                        <a:pt x="139201" y="189488"/>
                        <a:pt x="139306" y="189391"/>
                        <a:pt x="139406" y="189289"/>
                      </a:cubicBezTo>
                      <a:cubicBezTo>
                        <a:pt x="139426" y="189269"/>
                        <a:pt x="139444" y="189250"/>
                        <a:pt x="139461" y="189230"/>
                      </a:cubicBezTo>
                      <a:cubicBezTo>
                        <a:pt x="139523" y="189165"/>
                        <a:pt x="139583" y="189098"/>
                        <a:pt x="139642" y="189031"/>
                      </a:cubicBezTo>
                      <a:lnTo>
                        <a:pt x="139717" y="188942"/>
                      </a:lnTo>
                      <a:cubicBezTo>
                        <a:pt x="139732" y="188922"/>
                        <a:pt x="139749" y="188904"/>
                        <a:pt x="139764" y="188884"/>
                      </a:cubicBezTo>
                      <a:cubicBezTo>
                        <a:pt x="139804" y="188835"/>
                        <a:pt x="139841" y="188783"/>
                        <a:pt x="139878" y="188733"/>
                      </a:cubicBezTo>
                      <a:cubicBezTo>
                        <a:pt x="139896" y="188708"/>
                        <a:pt x="139916" y="188683"/>
                        <a:pt x="139933" y="188658"/>
                      </a:cubicBezTo>
                      <a:cubicBezTo>
                        <a:pt x="139995" y="188566"/>
                        <a:pt x="140055" y="188472"/>
                        <a:pt x="140114" y="188375"/>
                      </a:cubicBezTo>
                      <a:close/>
                      <a:moveTo>
                        <a:pt x="52945" y="156842"/>
                      </a:moveTo>
                      <a:cubicBezTo>
                        <a:pt x="39670" y="148683"/>
                        <a:pt x="29320" y="138711"/>
                        <a:pt x="22182" y="127208"/>
                      </a:cubicBezTo>
                      <a:cubicBezTo>
                        <a:pt x="6194" y="101434"/>
                        <a:pt x="5866" y="67486"/>
                        <a:pt x="21161" y="26105"/>
                      </a:cubicBezTo>
                      <a:cubicBezTo>
                        <a:pt x="21168" y="26164"/>
                        <a:pt x="21178" y="26224"/>
                        <a:pt x="21188" y="26284"/>
                      </a:cubicBezTo>
                      <a:cubicBezTo>
                        <a:pt x="21223" y="26522"/>
                        <a:pt x="21258" y="26763"/>
                        <a:pt x="21295" y="27007"/>
                      </a:cubicBezTo>
                      <a:cubicBezTo>
                        <a:pt x="21310" y="27111"/>
                        <a:pt x="21325" y="27215"/>
                        <a:pt x="21342" y="27320"/>
                      </a:cubicBezTo>
                      <a:cubicBezTo>
                        <a:pt x="21394" y="27658"/>
                        <a:pt x="21446" y="27996"/>
                        <a:pt x="21499" y="28338"/>
                      </a:cubicBezTo>
                      <a:cubicBezTo>
                        <a:pt x="21499" y="28341"/>
                        <a:pt x="21499" y="28346"/>
                        <a:pt x="21501" y="28348"/>
                      </a:cubicBezTo>
                      <a:cubicBezTo>
                        <a:pt x="21556" y="28694"/>
                        <a:pt x="21613" y="29042"/>
                        <a:pt x="21670" y="29392"/>
                      </a:cubicBezTo>
                      <a:cubicBezTo>
                        <a:pt x="21687" y="29496"/>
                        <a:pt x="21705" y="29603"/>
                        <a:pt x="21722" y="29710"/>
                      </a:cubicBezTo>
                      <a:cubicBezTo>
                        <a:pt x="21765" y="29963"/>
                        <a:pt x="21807" y="30219"/>
                        <a:pt x="21851" y="30475"/>
                      </a:cubicBezTo>
                      <a:lnTo>
                        <a:pt x="21911" y="30825"/>
                      </a:lnTo>
                      <a:cubicBezTo>
                        <a:pt x="21958" y="31101"/>
                        <a:pt x="22008" y="31379"/>
                        <a:pt x="22058" y="31658"/>
                      </a:cubicBezTo>
                      <a:lnTo>
                        <a:pt x="22102" y="31914"/>
                      </a:lnTo>
                      <a:cubicBezTo>
                        <a:pt x="22167" y="32276"/>
                        <a:pt x="22234" y="32639"/>
                        <a:pt x="22304" y="33007"/>
                      </a:cubicBezTo>
                      <a:cubicBezTo>
                        <a:pt x="22319" y="33094"/>
                        <a:pt x="22336" y="33181"/>
                        <a:pt x="22353" y="33268"/>
                      </a:cubicBezTo>
                      <a:cubicBezTo>
                        <a:pt x="22405" y="33551"/>
                        <a:pt x="22460" y="33837"/>
                        <a:pt x="22517" y="34122"/>
                      </a:cubicBezTo>
                      <a:cubicBezTo>
                        <a:pt x="22542" y="34246"/>
                        <a:pt x="22565" y="34371"/>
                        <a:pt x="22589" y="34495"/>
                      </a:cubicBezTo>
                      <a:cubicBezTo>
                        <a:pt x="22642" y="34761"/>
                        <a:pt x="22694" y="35027"/>
                        <a:pt x="22748" y="35295"/>
                      </a:cubicBezTo>
                      <a:cubicBezTo>
                        <a:pt x="22771" y="35412"/>
                        <a:pt x="22796" y="35528"/>
                        <a:pt x="22818" y="35645"/>
                      </a:cubicBezTo>
                      <a:cubicBezTo>
                        <a:pt x="22892" y="36018"/>
                        <a:pt x="22969" y="36393"/>
                        <a:pt x="23049" y="36771"/>
                      </a:cubicBezTo>
                      <a:cubicBezTo>
                        <a:pt x="23051" y="36781"/>
                        <a:pt x="23054" y="36788"/>
                        <a:pt x="23054" y="36798"/>
                      </a:cubicBezTo>
                      <a:cubicBezTo>
                        <a:pt x="23133" y="37178"/>
                        <a:pt x="23215" y="37558"/>
                        <a:pt x="23300" y="37943"/>
                      </a:cubicBezTo>
                      <a:cubicBezTo>
                        <a:pt x="23325" y="38063"/>
                        <a:pt x="23352" y="38182"/>
                        <a:pt x="23379" y="38301"/>
                      </a:cubicBezTo>
                      <a:cubicBezTo>
                        <a:pt x="23442" y="38577"/>
                        <a:pt x="23501" y="38855"/>
                        <a:pt x="23566" y="39133"/>
                      </a:cubicBezTo>
                      <a:cubicBezTo>
                        <a:pt x="23596" y="39263"/>
                        <a:pt x="23623" y="39392"/>
                        <a:pt x="23653" y="39523"/>
                      </a:cubicBezTo>
                      <a:cubicBezTo>
                        <a:pt x="23722" y="39827"/>
                        <a:pt x="23792" y="40132"/>
                        <a:pt x="23864" y="40438"/>
                      </a:cubicBezTo>
                      <a:cubicBezTo>
                        <a:pt x="23886" y="40532"/>
                        <a:pt x="23906" y="40624"/>
                        <a:pt x="23928" y="40718"/>
                      </a:cubicBezTo>
                      <a:cubicBezTo>
                        <a:pt x="24020" y="41114"/>
                        <a:pt x="24117" y="41511"/>
                        <a:pt x="24214" y="41909"/>
                      </a:cubicBezTo>
                      <a:cubicBezTo>
                        <a:pt x="24237" y="42003"/>
                        <a:pt x="24261" y="42100"/>
                        <a:pt x="24284" y="42197"/>
                      </a:cubicBezTo>
                      <a:cubicBezTo>
                        <a:pt x="24358" y="42505"/>
                        <a:pt x="24435" y="42815"/>
                        <a:pt x="24515" y="43126"/>
                      </a:cubicBezTo>
                      <a:cubicBezTo>
                        <a:pt x="24547" y="43260"/>
                        <a:pt x="24582" y="43394"/>
                        <a:pt x="24617" y="43526"/>
                      </a:cubicBezTo>
                      <a:cubicBezTo>
                        <a:pt x="24691" y="43817"/>
                        <a:pt x="24766" y="44105"/>
                        <a:pt x="24840" y="44398"/>
                      </a:cubicBezTo>
                      <a:lnTo>
                        <a:pt x="24937" y="44776"/>
                      </a:lnTo>
                      <a:cubicBezTo>
                        <a:pt x="25044" y="45186"/>
                        <a:pt x="25153" y="45595"/>
                        <a:pt x="25265" y="46008"/>
                      </a:cubicBezTo>
                      <a:cubicBezTo>
                        <a:pt x="28865" y="59320"/>
                        <a:pt x="33993" y="71548"/>
                        <a:pt x="40507" y="82353"/>
                      </a:cubicBezTo>
                      <a:cubicBezTo>
                        <a:pt x="48706" y="95951"/>
                        <a:pt x="59123" y="107310"/>
                        <a:pt x="71474" y="116114"/>
                      </a:cubicBezTo>
                      <a:cubicBezTo>
                        <a:pt x="72281" y="116691"/>
                        <a:pt x="73076" y="117265"/>
                        <a:pt x="73864" y="117841"/>
                      </a:cubicBezTo>
                      <a:cubicBezTo>
                        <a:pt x="74651" y="118418"/>
                        <a:pt x="75424" y="118991"/>
                        <a:pt x="76189" y="119565"/>
                      </a:cubicBezTo>
                      <a:cubicBezTo>
                        <a:pt x="78421" y="121242"/>
                        <a:pt x="80621" y="122959"/>
                        <a:pt x="82790" y="124716"/>
                      </a:cubicBezTo>
                      <a:cubicBezTo>
                        <a:pt x="83844" y="125570"/>
                        <a:pt x="84875" y="126423"/>
                        <a:pt x="85886" y="127272"/>
                      </a:cubicBezTo>
                      <a:cubicBezTo>
                        <a:pt x="86559" y="127839"/>
                        <a:pt x="87223" y="128403"/>
                        <a:pt x="87874" y="128967"/>
                      </a:cubicBezTo>
                      <a:cubicBezTo>
                        <a:pt x="88199" y="129247"/>
                        <a:pt x="88525" y="129531"/>
                        <a:pt x="88845" y="129811"/>
                      </a:cubicBezTo>
                      <a:cubicBezTo>
                        <a:pt x="103315" y="142457"/>
                        <a:pt x="112852" y="154308"/>
                        <a:pt x="118867" y="163235"/>
                      </a:cubicBezTo>
                      <a:cubicBezTo>
                        <a:pt x="119001" y="163434"/>
                        <a:pt x="119133" y="163630"/>
                        <a:pt x="119262" y="163826"/>
                      </a:cubicBezTo>
                      <a:cubicBezTo>
                        <a:pt x="119523" y="164216"/>
                        <a:pt x="119777" y="164601"/>
                        <a:pt x="120023" y="164981"/>
                      </a:cubicBezTo>
                      <a:cubicBezTo>
                        <a:pt x="120283" y="165381"/>
                        <a:pt x="120537" y="165776"/>
                        <a:pt x="120785" y="166169"/>
                      </a:cubicBezTo>
                      <a:cubicBezTo>
                        <a:pt x="120865" y="166296"/>
                        <a:pt x="120942" y="166420"/>
                        <a:pt x="121021" y="166544"/>
                      </a:cubicBezTo>
                      <a:cubicBezTo>
                        <a:pt x="121188" y="166807"/>
                        <a:pt x="121354" y="167071"/>
                        <a:pt x="121516" y="167329"/>
                      </a:cubicBezTo>
                      <a:cubicBezTo>
                        <a:pt x="121610" y="167481"/>
                        <a:pt x="121700" y="167627"/>
                        <a:pt x="121791" y="167776"/>
                      </a:cubicBezTo>
                      <a:cubicBezTo>
                        <a:pt x="121933" y="168007"/>
                        <a:pt x="122075" y="168239"/>
                        <a:pt x="122214" y="168465"/>
                      </a:cubicBezTo>
                      <a:cubicBezTo>
                        <a:pt x="122311" y="168626"/>
                        <a:pt x="122405" y="168783"/>
                        <a:pt x="122502" y="168942"/>
                      </a:cubicBezTo>
                      <a:cubicBezTo>
                        <a:pt x="122629" y="169153"/>
                        <a:pt x="122755" y="169364"/>
                        <a:pt x="122880" y="169573"/>
                      </a:cubicBezTo>
                      <a:cubicBezTo>
                        <a:pt x="122977" y="169737"/>
                        <a:pt x="123071" y="169898"/>
                        <a:pt x="123165" y="170062"/>
                      </a:cubicBezTo>
                      <a:cubicBezTo>
                        <a:pt x="123282" y="170261"/>
                        <a:pt x="123399" y="170462"/>
                        <a:pt x="123513" y="170658"/>
                      </a:cubicBezTo>
                      <a:cubicBezTo>
                        <a:pt x="123608" y="170822"/>
                        <a:pt x="123700" y="170984"/>
                        <a:pt x="123791" y="171145"/>
                      </a:cubicBezTo>
                      <a:cubicBezTo>
                        <a:pt x="123901" y="171337"/>
                        <a:pt x="124010" y="171525"/>
                        <a:pt x="124114" y="171714"/>
                      </a:cubicBezTo>
                      <a:cubicBezTo>
                        <a:pt x="124206" y="171878"/>
                        <a:pt x="124296" y="172037"/>
                        <a:pt x="124385" y="172199"/>
                      </a:cubicBezTo>
                      <a:cubicBezTo>
                        <a:pt x="124487" y="172380"/>
                        <a:pt x="124586" y="172561"/>
                        <a:pt x="124686" y="172740"/>
                      </a:cubicBezTo>
                      <a:cubicBezTo>
                        <a:pt x="124775" y="172902"/>
                        <a:pt x="124862" y="173063"/>
                        <a:pt x="124949" y="173222"/>
                      </a:cubicBezTo>
                      <a:cubicBezTo>
                        <a:pt x="125044" y="173394"/>
                        <a:pt x="125136" y="173568"/>
                        <a:pt x="125227" y="173737"/>
                      </a:cubicBezTo>
                      <a:cubicBezTo>
                        <a:pt x="125314" y="173896"/>
                        <a:pt x="125399" y="174055"/>
                        <a:pt x="125481" y="174214"/>
                      </a:cubicBezTo>
                      <a:cubicBezTo>
                        <a:pt x="125568" y="174378"/>
                        <a:pt x="125655" y="174542"/>
                        <a:pt x="125739" y="174703"/>
                      </a:cubicBezTo>
                      <a:cubicBezTo>
                        <a:pt x="125824" y="174862"/>
                        <a:pt x="125906" y="175019"/>
                        <a:pt x="125985" y="175175"/>
                      </a:cubicBezTo>
                      <a:cubicBezTo>
                        <a:pt x="126065" y="175329"/>
                        <a:pt x="126144" y="175483"/>
                        <a:pt x="126224" y="175635"/>
                      </a:cubicBezTo>
                      <a:cubicBezTo>
                        <a:pt x="126303" y="175791"/>
                        <a:pt x="126385" y="175948"/>
                        <a:pt x="126462" y="176102"/>
                      </a:cubicBezTo>
                      <a:cubicBezTo>
                        <a:pt x="126537" y="176248"/>
                        <a:pt x="126609" y="176393"/>
                        <a:pt x="126681" y="176537"/>
                      </a:cubicBezTo>
                      <a:cubicBezTo>
                        <a:pt x="126758" y="176691"/>
                        <a:pt x="126835" y="176847"/>
                        <a:pt x="126909" y="176999"/>
                      </a:cubicBezTo>
                      <a:cubicBezTo>
                        <a:pt x="126977" y="177135"/>
                        <a:pt x="127044" y="177270"/>
                        <a:pt x="127108" y="177406"/>
                      </a:cubicBezTo>
                      <a:lnTo>
                        <a:pt x="127329" y="177863"/>
                      </a:lnTo>
                      <a:cubicBezTo>
                        <a:pt x="127389" y="177988"/>
                        <a:pt x="127449" y="178112"/>
                        <a:pt x="127506" y="178234"/>
                      </a:cubicBezTo>
                      <a:cubicBezTo>
                        <a:pt x="127580" y="178388"/>
                        <a:pt x="127652" y="178542"/>
                        <a:pt x="127724" y="178693"/>
                      </a:cubicBezTo>
                      <a:cubicBezTo>
                        <a:pt x="127777" y="178805"/>
                        <a:pt x="127826" y="178912"/>
                        <a:pt x="127878" y="179021"/>
                      </a:cubicBezTo>
                      <a:cubicBezTo>
                        <a:pt x="127950" y="179178"/>
                        <a:pt x="128025" y="179337"/>
                        <a:pt x="128095" y="179491"/>
                      </a:cubicBezTo>
                      <a:cubicBezTo>
                        <a:pt x="128137" y="179580"/>
                        <a:pt x="128174" y="179667"/>
                        <a:pt x="128214" y="179754"/>
                      </a:cubicBezTo>
                      <a:cubicBezTo>
                        <a:pt x="128288" y="179920"/>
                        <a:pt x="128365" y="180087"/>
                        <a:pt x="128437" y="180251"/>
                      </a:cubicBezTo>
                      <a:cubicBezTo>
                        <a:pt x="128440" y="180256"/>
                        <a:pt x="128442" y="180261"/>
                        <a:pt x="128445" y="180268"/>
                      </a:cubicBezTo>
                      <a:cubicBezTo>
                        <a:pt x="120246" y="179461"/>
                        <a:pt x="106239" y="177535"/>
                        <a:pt x="90696" y="173041"/>
                      </a:cubicBezTo>
                      <a:cubicBezTo>
                        <a:pt x="76420" y="168912"/>
                        <a:pt x="63717" y="163463"/>
                        <a:pt x="52945" y="156842"/>
                      </a:cubicBezTo>
                      <a:close/>
                    </a:path>
                  </a:pathLst>
                </a:custGeom>
                <a:grpFill/>
                <a:ln w="12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2C82B5F8-A31A-42C7-B705-A3D1E5BBD8C7}"/>
                    </a:ext>
                  </a:extLst>
                </p:cNvPr>
                <p:cNvSpPr/>
                <p:nvPr/>
              </p:nvSpPr>
              <p:spPr>
                <a:xfrm>
                  <a:off x="982651" y="5724796"/>
                  <a:ext cx="67474" cy="109113"/>
                </a:xfrm>
                <a:custGeom>
                  <a:avLst/>
                  <a:gdLst>
                    <a:gd name="connsiteX0" fmla="*/ 41177 w 67474"/>
                    <a:gd name="connsiteY0" fmla="*/ 1497 h 109113"/>
                    <a:gd name="connsiteX1" fmla="*/ 41140 w 67474"/>
                    <a:gd name="connsiteY1" fmla="*/ 1462 h 109113"/>
                    <a:gd name="connsiteX2" fmla="*/ 40824 w 67474"/>
                    <a:gd name="connsiteY2" fmla="*/ 1179 h 109113"/>
                    <a:gd name="connsiteX3" fmla="*/ 40760 w 67474"/>
                    <a:gd name="connsiteY3" fmla="*/ 1127 h 109113"/>
                    <a:gd name="connsiteX4" fmla="*/ 35627 w 67474"/>
                    <a:gd name="connsiteY4" fmla="*/ 419 h 109113"/>
                    <a:gd name="connsiteX5" fmla="*/ 32703 w 67474"/>
                    <a:gd name="connsiteY5" fmla="*/ 5107 h 109113"/>
                    <a:gd name="connsiteX6" fmla="*/ 29870 w 67474"/>
                    <a:gd name="connsiteY6" fmla="*/ 15706 h 109113"/>
                    <a:gd name="connsiteX7" fmla="*/ 9768 w 67474"/>
                    <a:gd name="connsiteY7" fmla="*/ 43805 h 109113"/>
                    <a:gd name="connsiteX8" fmla="*/ 3359 w 67474"/>
                    <a:gd name="connsiteY8" fmla="*/ 85549 h 109113"/>
                    <a:gd name="connsiteX9" fmla="*/ 15048 w 67474"/>
                    <a:gd name="connsiteY9" fmla="*/ 107189 h 109113"/>
                    <a:gd name="connsiteX10" fmla="*/ 15088 w 67474"/>
                    <a:gd name="connsiteY10" fmla="*/ 107238 h 109113"/>
                    <a:gd name="connsiteX11" fmla="*/ 15311 w 67474"/>
                    <a:gd name="connsiteY11" fmla="*/ 107499 h 109113"/>
                    <a:gd name="connsiteX12" fmla="*/ 15381 w 67474"/>
                    <a:gd name="connsiteY12" fmla="*/ 107574 h 109113"/>
                    <a:gd name="connsiteX13" fmla="*/ 15662 w 67474"/>
                    <a:gd name="connsiteY13" fmla="*/ 107847 h 109113"/>
                    <a:gd name="connsiteX14" fmla="*/ 15682 w 67474"/>
                    <a:gd name="connsiteY14" fmla="*/ 107864 h 109113"/>
                    <a:gd name="connsiteX15" fmla="*/ 15980 w 67474"/>
                    <a:gd name="connsiteY15" fmla="*/ 108108 h 109113"/>
                    <a:gd name="connsiteX16" fmla="*/ 16034 w 67474"/>
                    <a:gd name="connsiteY16" fmla="*/ 108150 h 109113"/>
                    <a:gd name="connsiteX17" fmla="*/ 16362 w 67474"/>
                    <a:gd name="connsiteY17" fmla="*/ 108371 h 109113"/>
                    <a:gd name="connsiteX18" fmla="*/ 16422 w 67474"/>
                    <a:gd name="connsiteY18" fmla="*/ 108406 h 109113"/>
                    <a:gd name="connsiteX19" fmla="*/ 16722 w 67474"/>
                    <a:gd name="connsiteY19" fmla="*/ 108572 h 109113"/>
                    <a:gd name="connsiteX20" fmla="*/ 16797 w 67474"/>
                    <a:gd name="connsiteY20" fmla="*/ 108610 h 109113"/>
                    <a:gd name="connsiteX21" fmla="*/ 17130 w 67474"/>
                    <a:gd name="connsiteY21" fmla="*/ 108756 h 109113"/>
                    <a:gd name="connsiteX22" fmla="*/ 17252 w 67474"/>
                    <a:gd name="connsiteY22" fmla="*/ 108803 h 109113"/>
                    <a:gd name="connsiteX23" fmla="*/ 17547 w 67474"/>
                    <a:gd name="connsiteY23" fmla="*/ 108903 h 109113"/>
                    <a:gd name="connsiteX24" fmla="*/ 17691 w 67474"/>
                    <a:gd name="connsiteY24" fmla="*/ 108943 h 109113"/>
                    <a:gd name="connsiteX25" fmla="*/ 17970 w 67474"/>
                    <a:gd name="connsiteY25" fmla="*/ 109010 h 109113"/>
                    <a:gd name="connsiteX26" fmla="*/ 18106 w 67474"/>
                    <a:gd name="connsiteY26" fmla="*/ 109037 h 109113"/>
                    <a:gd name="connsiteX27" fmla="*/ 18462 w 67474"/>
                    <a:gd name="connsiteY27" fmla="*/ 109087 h 109113"/>
                    <a:gd name="connsiteX28" fmla="*/ 18576 w 67474"/>
                    <a:gd name="connsiteY28" fmla="*/ 109097 h 109113"/>
                    <a:gd name="connsiteX29" fmla="*/ 18949 w 67474"/>
                    <a:gd name="connsiteY29" fmla="*/ 109114 h 109113"/>
                    <a:gd name="connsiteX30" fmla="*/ 18973 w 67474"/>
                    <a:gd name="connsiteY30" fmla="*/ 109114 h 109113"/>
                    <a:gd name="connsiteX31" fmla="*/ 19426 w 67474"/>
                    <a:gd name="connsiteY31" fmla="*/ 109092 h 109113"/>
                    <a:gd name="connsiteX32" fmla="*/ 19483 w 67474"/>
                    <a:gd name="connsiteY32" fmla="*/ 109087 h 109113"/>
                    <a:gd name="connsiteX33" fmla="*/ 19503 w 67474"/>
                    <a:gd name="connsiteY33" fmla="*/ 109084 h 109113"/>
                    <a:gd name="connsiteX34" fmla="*/ 19659 w 67474"/>
                    <a:gd name="connsiteY34" fmla="*/ 109059 h 109113"/>
                    <a:gd name="connsiteX35" fmla="*/ 19975 w 67474"/>
                    <a:gd name="connsiteY35" fmla="*/ 109010 h 109113"/>
                    <a:gd name="connsiteX36" fmla="*/ 20245 w 67474"/>
                    <a:gd name="connsiteY36" fmla="*/ 108943 h 109113"/>
                    <a:gd name="connsiteX37" fmla="*/ 20447 w 67474"/>
                    <a:gd name="connsiteY37" fmla="*/ 108890 h 109113"/>
                    <a:gd name="connsiteX38" fmla="*/ 20802 w 67474"/>
                    <a:gd name="connsiteY38" fmla="*/ 108761 h 109113"/>
                    <a:gd name="connsiteX39" fmla="*/ 20896 w 67474"/>
                    <a:gd name="connsiteY39" fmla="*/ 108726 h 109113"/>
                    <a:gd name="connsiteX40" fmla="*/ 20921 w 67474"/>
                    <a:gd name="connsiteY40" fmla="*/ 108716 h 109113"/>
                    <a:gd name="connsiteX41" fmla="*/ 20966 w 67474"/>
                    <a:gd name="connsiteY41" fmla="*/ 108697 h 109113"/>
                    <a:gd name="connsiteX42" fmla="*/ 41271 w 67474"/>
                    <a:gd name="connsiteY42" fmla="*/ 96659 h 109113"/>
                    <a:gd name="connsiteX43" fmla="*/ 56673 w 67474"/>
                    <a:gd name="connsiteY43" fmla="*/ 81668 h 109113"/>
                    <a:gd name="connsiteX44" fmla="*/ 66670 w 67474"/>
                    <a:gd name="connsiteY44" fmla="*/ 60215 h 109113"/>
                    <a:gd name="connsiteX45" fmla="*/ 41177 w 67474"/>
                    <a:gd name="connsiteY45" fmla="*/ 1497 h 109113"/>
                    <a:gd name="connsiteX46" fmla="*/ 16812 w 67474"/>
                    <a:gd name="connsiteY46" fmla="*/ 50816 h 109113"/>
                    <a:gd name="connsiteX47" fmla="*/ 37006 w 67474"/>
                    <a:gd name="connsiteY47" fmla="*/ 23942 h 109113"/>
                    <a:gd name="connsiteX48" fmla="*/ 37050 w 67474"/>
                    <a:gd name="connsiteY48" fmla="*/ 24366 h 109113"/>
                    <a:gd name="connsiteX49" fmla="*/ 29609 w 67474"/>
                    <a:gd name="connsiteY49" fmla="*/ 58240 h 109113"/>
                    <a:gd name="connsiteX50" fmla="*/ 15664 w 67474"/>
                    <a:gd name="connsiteY50" fmla="*/ 89136 h 109113"/>
                    <a:gd name="connsiteX51" fmla="*/ 12713 w 67474"/>
                    <a:gd name="connsiteY51" fmla="*/ 82195 h 109113"/>
                    <a:gd name="connsiteX52" fmla="*/ 16812 w 67474"/>
                    <a:gd name="connsiteY52" fmla="*/ 50816 h 109113"/>
                    <a:gd name="connsiteX53" fmla="*/ 56919 w 67474"/>
                    <a:gd name="connsiteY53" fmla="*/ 58319 h 109113"/>
                    <a:gd name="connsiteX54" fmla="*/ 24454 w 67474"/>
                    <a:gd name="connsiteY54" fmla="*/ 95802 h 109113"/>
                    <a:gd name="connsiteX55" fmla="*/ 24968 w 67474"/>
                    <a:gd name="connsiteY55" fmla="*/ 93020 h 109113"/>
                    <a:gd name="connsiteX56" fmla="*/ 37888 w 67474"/>
                    <a:gd name="connsiteY56" fmla="*/ 63735 h 109113"/>
                    <a:gd name="connsiteX57" fmla="*/ 46924 w 67474"/>
                    <a:gd name="connsiteY57" fmla="*/ 23251 h 109113"/>
                    <a:gd name="connsiteX58" fmla="*/ 56919 w 67474"/>
                    <a:gd name="connsiteY58" fmla="*/ 58319 h 1091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</a:cxnLst>
                  <a:rect l="l" t="t" r="r" b="b"/>
                  <a:pathLst>
                    <a:path w="67474" h="109113">
                      <a:moveTo>
                        <a:pt x="41177" y="1497"/>
                      </a:moveTo>
                      <a:cubicBezTo>
                        <a:pt x="41165" y="1485"/>
                        <a:pt x="41152" y="1475"/>
                        <a:pt x="41140" y="1462"/>
                      </a:cubicBezTo>
                      <a:cubicBezTo>
                        <a:pt x="41038" y="1363"/>
                        <a:pt x="40934" y="1271"/>
                        <a:pt x="40824" y="1179"/>
                      </a:cubicBezTo>
                      <a:cubicBezTo>
                        <a:pt x="40802" y="1162"/>
                        <a:pt x="40780" y="1144"/>
                        <a:pt x="40760" y="1127"/>
                      </a:cubicBezTo>
                      <a:cubicBezTo>
                        <a:pt x="39316" y="-31"/>
                        <a:pt x="37334" y="-349"/>
                        <a:pt x="35627" y="419"/>
                      </a:cubicBezTo>
                      <a:cubicBezTo>
                        <a:pt x="33771" y="1256"/>
                        <a:pt x="32611" y="3075"/>
                        <a:pt x="32703" y="5107"/>
                      </a:cubicBezTo>
                      <a:cubicBezTo>
                        <a:pt x="32693" y="5494"/>
                        <a:pt x="32531" y="9358"/>
                        <a:pt x="29870" y="15706"/>
                      </a:cubicBezTo>
                      <a:cubicBezTo>
                        <a:pt x="25137" y="26988"/>
                        <a:pt x="16327" y="37214"/>
                        <a:pt x="9768" y="43805"/>
                      </a:cubicBezTo>
                      <a:cubicBezTo>
                        <a:pt x="-512" y="54138"/>
                        <a:pt x="-2728" y="68572"/>
                        <a:pt x="3359" y="85549"/>
                      </a:cubicBezTo>
                      <a:cubicBezTo>
                        <a:pt x="7674" y="97584"/>
                        <a:pt x="14675" y="106707"/>
                        <a:pt x="15048" y="107189"/>
                      </a:cubicBezTo>
                      <a:cubicBezTo>
                        <a:pt x="15060" y="107206"/>
                        <a:pt x="15075" y="107221"/>
                        <a:pt x="15088" y="107238"/>
                      </a:cubicBezTo>
                      <a:cubicBezTo>
                        <a:pt x="15160" y="107328"/>
                        <a:pt x="15234" y="107415"/>
                        <a:pt x="15311" y="107499"/>
                      </a:cubicBezTo>
                      <a:cubicBezTo>
                        <a:pt x="15334" y="107524"/>
                        <a:pt x="15359" y="107549"/>
                        <a:pt x="15381" y="107574"/>
                      </a:cubicBezTo>
                      <a:cubicBezTo>
                        <a:pt x="15470" y="107668"/>
                        <a:pt x="15565" y="107760"/>
                        <a:pt x="15662" y="107847"/>
                      </a:cubicBezTo>
                      <a:cubicBezTo>
                        <a:pt x="15669" y="107852"/>
                        <a:pt x="15676" y="107858"/>
                        <a:pt x="15682" y="107864"/>
                      </a:cubicBezTo>
                      <a:cubicBezTo>
                        <a:pt x="15778" y="107949"/>
                        <a:pt x="15878" y="108031"/>
                        <a:pt x="15980" y="108108"/>
                      </a:cubicBezTo>
                      <a:cubicBezTo>
                        <a:pt x="15997" y="108123"/>
                        <a:pt x="16017" y="108135"/>
                        <a:pt x="16034" y="108150"/>
                      </a:cubicBezTo>
                      <a:cubicBezTo>
                        <a:pt x="16141" y="108230"/>
                        <a:pt x="16250" y="108304"/>
                        <a:pt x="16362" y="108371"/>
                      </a:cubicBezTo>
                      <a:cubicBezTo>
                        <a:pt x="16382" y="108384"/>
                        <a:pt x="16402" y="108393"/>
                        <a:pt x="16422" y="108406"/>
                      </a:cubicBezTo>
                      <a:cubicBezTo>
                        <a:pt x="16521" y="108466"/>
                        <a:pt x="16621" y="108520"/>
                        <a:pt x="16722" y="108572"/>
                      </a:cubicBezTo>
                      <a:lnTo>
                        <a:pt x="16797" y="108610"/>
                      </a:lnTo>
                      <a:cubicBezTo>
                        <a:pt x="16906" y="108664"/>
                        <a:pt x="17018" y="108711"/>
                        <a:pt x="17130" y="108756"/>
                      </a:cubicBezTo>
                      <a:cubicBezTo>
                        <a:pt x="17170" y="108774"/>
                        <a:pt x="17212" y="108789"/>
                        <a:pt x="17252" y="108803"/>
                      </a:cubicBezTo>
                      <a:cubicBezTo>
                        <a:pt x="17349" y="108841"/>
                        <a:pt x="17448" y="108873"/>
                        <a:pt x="17547" y="108903"/>
                      </a:cubicBezTo>
                      <a:cubicBezTo>
                        <a:pt x="17595" y="108918"/>
                        <a:pt x="17644" y="108930"/>
                        <a:pt x="17691" y="108943"/>
                      </a:cubicBezTo>
                      <a:cubicBezTo>
                        <a:pt x="17783" y="108967"/>
                        <a:pt x="17875" y="108990"/>
                        <a:pt x="17970" y="109010"/>
                      </a:cubicBezTo>
                      <a:cubicBezTo>
                        <a:pt x="18014" y="109020"/>
                        <a:pt x="18062" y="109029"/>
                        <a:pt x="18106" y="109037"/>
                      </a:cubicBezTo>
                      <a:cubicBezTo>
                        <a:pt x="18223" y="109057"/>
                        <a:pt x="18342" y="109074"/>
                        <a:pt x="18462" y="109087"/>
                      </a:cubicBezTo>
                      <a:cubicBezTo>
                        <a:pt x="18499" y="109092"/>
                        <a:pt x="18539" y="109094"/>
                        <a:pt x="18576" y="109097"/>
                      </a:cubicBezTo>
                      <a:cubicBezTo>
                        <a:pt x="18700" y="109107"/>
                        <a:pt x="18824" y="109114"/>
                        <a:pt x="18949" y="109114"/>
                      </a:cubicBezTo>
                      <a:lnTo>
                        <a:pt x="18973" y="109114"/>
                      </a:lnTo>
                      <a:cubicBezTo>
                        <a:pt x="19122" y="109114"/>
                        <a:pt x="19274" y="109107"/>
                        <a:pt x="19426" y="109092"/>
                      </a:cubicBezTo>
                      <a:cubicBezTo>
                        <a:pt x="19445" y="109089"/>
                        <a:pt x="19463" y="109089"/>
                        <a:pt x="19483" y="109087"/>
                      </a:cubicBezTo>
                      <a:cubicBezTo>
                        <a:pt x="19490" y="109087"/>
                        <a:pt x="19498" y="109087"/>
                        <a:pt x="19503" y="109084"/>
                      </a:cubicBezTo>
                      <a:cubicBezTo>
                        <a:pt x="19555" y="109079"/>
                        <a:pt x="19607" y="109067"/>
                        <a:pt x="19659" y="109059"/>
                      </a:cubicBezTo>
                      <a:cubicBezTo>
                        <a:pt x="19766" y="109044"/>
                        <a:pt x="19870" y="109032"/>
                        <a:pt x="19975" y="109010"/>
                      </a:cubicBezTo>
                      <a:cubicBezTo>
                        <a:pt x="20067" y="108990"/>
                        <a:pt x="20156" y="108965"/>
                        <a:pt x="20245" y="108943"/>
                      </a:cubicBezTo>
                      <a:cubicBezTo>
                        <a:pt x="20313" y="108925"/>
                        <a:pt x="20380" y="108910"/>
                        <a:pt x="20447" y="108890"/>
                      </a:cubicBezTo>
                      <a:cubicBezTo>
                        <a:pt x="20568" y="108853"/>
                        <a:pt x="20685" y="108808"/>
                        <a:pt x="20802" y="108761"/>
                      </a:cubicBezTo>
                      <a:cubicBezTo>
                        <a:pt x="20834" y="108749"/>
                        <a:pt x="20864" y="108741"/>
                        <a:pt x="20896" y="108726"/>
                      </a:cubicBezTo>
                      <a:cubicBezTo>
                        <a:pt x="20901" y="108724"/>
                        <a:pt x="20914" y="108719"/>
                        <a:pt x="20921" y="108716"/>
                      </a:cubicBezTo>
                      <a:cubicBezTo>
                        <a:pt x="20936" y="108709"/>
                        <a:pt x="20951" y="108704"/>
                        <a:pt x="20966" y="108697"/>
                      </a:cubicBezTo>
                      <a:cubicBezTo>
                        <a:pt x="21927" y="108287"/>
                        <a:pt x="31229" y="104244"/>
                        <a:pt x="41271" y="96659"/>
                      </a:cubicBezTo>
                      <a:cubicBezTo>
                        <a:pt x="47435" y="92003"/>
                        <a:pt x="52618" y="86960"/>
                        <a:pt x="56673" y="81668"/>
                      </a:cubicBezTo>
                      <a:cubicBezTo>
                        <a:pt x="61878" y="74878"/>
                        <a:pt x="65242" y="67661"/>
                        <a:pt x="66670" y="60215"/>
                      </a:cubicBezTo>
                      <a:cubicBezTo>
                        <a:pt x="70285" y="41407"/>
                        <a:pt x="61706" y="21646"/>
                        <a:pt x="41177" y="1497"/>
                      </a:cubicBezTo>
                      <a:close/>
                      <a:moveTo>
                        <a:pt x="16812" y="50816"/>
                      </a:moveTo>
                      <a:cubicBezTo>
                        <a:pt x="25783" y="41797"/>
                        <a:pt x="32553" y="32784"/>
                        <a:pt x="37006" y="23942"/>
                      </a:cubicBezTo>
                      <a:lnTo>
                        <a:pt x="37050" y="24366"/>
                      </a:lnTo>
                      <a:cubicBezTo>
                        <a:pt x="38330" y="37472"/>
                        <a:pt x="35826" y="48868"/>
                        <a:pt x="29609" y="58240"/>
                      </a:cubicBezTo>
                      <a:cubicBezTo>
                        <a:pt x="21525" y="70423"/>
                        <a:pt x="17572" y="81099"/>
                        <a:pt x="15664" y="89136"/>
                      </a:cubicBezTo>
                      <a:cubicBezTo>
                        <a:pt x="14618" y="87002"/>
                        <a:pt x="13597" y="84664"/>
                        <a:pt x="12713" y="82195"/>
                      </a:cubicBezTo>
                      <a:cubicBezTo>
                        <a:pt x="7945" y="68900"/>
                        <a:pt x="9324" y="58344"/>
                        <a:pt x="16812" y="50816"/>
                      </a:cubicBezTo>
                      <a:close/>
                      <a:moveTo>
                        <a:pt x="56919" y="58319"/>
                      </a:moveTo>
                      <a:cubicBezTo>
                        <a:pt x="53356" y="76975"/>
                        <a:pt x="34968" y="89844"/>
                        <a:pt x="24454" y="95802"/>
                      </a:cubicBezTo>
                      <a:cubicBezTo>
                        <a:pt x="24593" y="94938"/>
                        <a:pt x="24762" y="94011"/>
                        <a:pt x="24968" y="93020"/>
                      </a:cubicBezTo>
                      <a:cubicBezTo>
                        <a:pt x="26345" y="86466"/>
                        <a:pt x="29704" y="76066"/>
                        <a:pt x="37888" y="63735"/>
                      </a:cubicBezTo>
                      <a:cubicBezTo>
                        <a:pt x="45321" y="52530"/>
                        <a:pt x="48444" y="38535"/>
                        <a:pt x="46924" y="23251"/>
                      </a:cubicBezTo>
                      <a:cubicBezTo>
                        <a:pt x="55664" y="35544"/>
                        <a:pt x="59025" y="47291"/>
                        <a:pt x="56919" y="58319"/>
                      </a:cubicBezTo>
                      <a:close/>
                    </a:path>
                  </a:pathLst>
                </a:custGeom>
                <a:grpFill/>
                <a:ln w="12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0505993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82987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65DF693-08BB-FC29-8E8B-0516A7DDFC5D}"/>
              </a:ext>
            </a:extLst>
          </p:cNvPr>
          <p:cNvSpPr txBox="1"/>
          <p:nvPr/>
        </p:nvSpPr>
        <p:spPr>
          <a:xfrm>
            <a:off x="552091" y="2665562"/>
            <a:ext cx="5080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7549551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e353721f-c560-4872-8877-8e0afc3c198d&quot;,&quot;Name&quot;:&quot;参考线1&quot;,&quot;Kind&quot;:&quot;Custom&quot;,&quot;OldGuidesSetting&quot;:{&quot;HeaderHeight&quot;:6.0,&quot;FooterHeight&quot;:0.0,&quot;SideMargin&quot;:6.0,&quot;TopMargin&quot;:8.0,&quot;BottomMargin&quot;:8.0,&quot;IntervalMargin&quot;:0.0}}"/>
</p:tagLst>
</file>

<file path=ppt/theme/theme1.xml><?xml version="1.0" encoding="utf-8"?>
<a:theme xmlns:a="http://schemas.openxmlformats.org/drawingml/2006/main" name="Office 主题​​">
  <a:themeElements>
    <a:clrScheme name="蓝色-黄-红">
      <a:dk1>
        <a:srgbClr val="2D3847"/>
      </a:dk1>
      <a:lt1>
        <a:srgbClr val="FFFFFF"/>
      </a:lt1>
      <a:dk2>
        <a:srgbClr val="44556B"/>
      </a:dk2>
      <a:lt2>
        <a:srgbClr val="E7E6E6"/>
      </a:lt2>
      <a:accent1>
        <a:srgbClr val="0E86E1"/>
      </a:accent1>
      <a:accent2>
        <a:srgbClr val="637DFF"/>
      </a:accent2>
      <a:accent3>
        <a:srgbClr val="FFC100"/>
      </a:accent3>
      <a:accent4>
        <a:srgbClr val="F93600"/>
      </a:accent4>
      <a:accent5>
        <a:srgbClr val="FF5627"/>
      </a:accent5>
      <a:accent6>
        <a:srgbClr val="FF714A"/>
      </a:accent6>
      <a:hlink>
        <a:srgbClr val="12C350"/>
      </a:hlink>
      <a:folHlink>
        <a:srgbClr val="0672B9"/>
      </a:folHlink>
    </a:clrScheme>
    <a:fontScheme name="自定义 6">
      <a:majorFont>
        <a:latin typeface="字制区喜脉体"/>
        <a:ea typeface="字制区喜脉体"/>
        <a:cs typeface=""/>
      </a:majorFont>
      <a:minorFont>
        <a:latin typeface="HarmonyOS Sans SC"/>
        <a:ea typeface="HarmonyOS Sans S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9FE8"/>
      </a:accent1>
      <a:accent2>
        <a:srgbClr val="00EA79"/>
      </a:accent2>
      <a:accent3>
        <a:srgbClr val="01C9DF"/>
      </a:accent3>
      <a:accent4>
        <a:srgbClr val="01FE8A"/>
      </a:accent4>
      <a:accent5>
        <a:srgbClr val="909CA6"/>
      </a:accent5>
      <a:accent6>
        <a:srgbClr val="B3BBC1"/>
      </a:accent6>
      <a:hlink>
        <a:srgbClr val="4472C4"/>
      </a:hlink>
      <a:folHlink>
        <a:srgbClr val="BFBFB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1539</TotalTime>
  <Words>621</Words>
  <Application>Microsoft Office PowerPoint</Application>
  <PresentationFormat>宽屏</PresentationFormat>
  <Paragraphs>120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HarmonyOS Sans SC</vt:lpstr>
      <vt:lpstr>HarmonyOS Sans SC Black</vt:lpstr>
      <vt:lpstr>HarmonyOS Sans SC Medium</vt:lpstr>
      <vt:lpstr>等线</vt:lpstr>
      <vt:lpstr>Microsoft YaHei</vt:lpstr>
      <vt:lpstr>字制区喜脉体</vt:lpstr>
      <vt:lpstr>Arial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清新插画风无纸化设备应用报告ppt模板</dc:title>
  <dc:creator>PPT竞技场</dc:creator>
  <cp:keywords>51PPT模板网</cp:keywords>
  <dc:description>www.51pptmoban.com</dc:description>
  <cp:lastModifiedBy>Win user</cp:lastModifiedBy>
  <cp:revision>148</cp:revision>
  <dcterms:created xsi:type="dcterms:W3CDTF">2022-04-27T09:13:17Z</dcterms:created>
  <dcterms:modified xsi:type="dcterms:W3CDTF">2022-07-13T13:09:27Z</dcterms:modified>
</cp:coreProperties>
</file>